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notesSlides/notesSlide5.xml" ContentType="application/vnd.openxmlformats-officedocument.presentationml.notesSlide+xml"/>
  <Override PartName="/ppt/ink/ink38.xml" ContentType="application/inkml+xml"/>
  <Override PartName="/ppt/ink/ink39.xml" ContentType="application/inkml+xml"/>
  <Override PartName="/ppt/ink/ink40.xml" ContentType="application/inkml+xml"/>
  <Override PartName="/ppt/ink/ink41.xml" ContentType="application/inkml+xml"/>
  <Override PartName="/ppt/notesSlides/notesSlide6.xml" ContentType="application/vnd.openxmlformats-officedocument.presentationml.notesSlide+xml"/>
  <Override PartName="/ppt/ink/ink42.xml" ContentType="application/inkml+xml"/>
  <Override PartName="/ppt/notesSlides/notesSlide7.xml" ContentType="application/vnd.openxmlformats-officedocument.presentationml.notesSlide+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notesSlides/notesSlide8.xml" ContentType="application/vnd.openxmlformats-officedocument.presentationml.notesSlide+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notesSlides/notesSlide9.xml" ContentType="application/vnd.openxmlformats-officedocument.presentationml.notesSlide+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notesSlides/notesSlide10.xml" ContentType="application/vnd.openxmlformats-officedocument.presentationml.notesSlide+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notesSlides/notesSlide11.xml" ContentType="application/vnd.openxmlformats-officedocument.presentationml.notesSlide+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notesSlides/notesSlide12.xml" ContentType="application/vnd.openxmlformats-officedocument.presentationml.notesSlide+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notesSlides/notesSlide13.xml" ContentType="application/vnd.openxmlformats-officedocument.presentationml.notesSlide+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notesSlides/notesSlide16.xml" ContentType="application/vnd.openxmlformats-officedocument.presentationml.notesSlide+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notesSlides/notesSlide17.xml" ContentType="application/vnd.openxmlformats-officedocument.presentationml.notesSlide+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notesSlides/notesSlide18.xml" ContentType="application/vnd.openxmlformats-officedocument.presentationml.notesSlide+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notesSlides/notesSlide19.xml" ContentType="application/vnd.openxmlformats-officedocument.presentationml.notesSlide+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notesSlides/notesSlide22.xml" ContentType="application/vnd.openxmlformats-officedocument.presentationml.notesSlide+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notesSlides/notesSlide23.xml" ContentType="application/vnd.openxmlformats-officedocument.presentationml.notesSlide+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notesSlides/notesSlide24.xml" ContentType="application/vnd.openxmlformats-officedocument.presentationml.notesSlide+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notesSlides/notesSlide25.xml" ContentType="application/vnd.openxmlformats-officedocument.presentationml.notesSlide+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notesSlides/notesSlide26.xml" ContentType="application/vnd.openxmlformats-officedocument.presentationml.notesSlide+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notesSlides/notesSlide27.xml" ContentType="application/vnd.openxmlformats-officedocument.presentationml.notesSlide+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notesSlides/notesSlide28.xml" ContentType="application/vnd.openxmlformats-officedocument.presentationml.notesSlide+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notesSlides/notesSlide29.xml" ContentType="application/vnd.openxmlformats-officedocument.presentationml.notesSlide+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notesSlides/notesSlide30.xml" ContentType="application/vnd.openxmlformats-officedocument.presentationml.notesSlide+xml"/>
  <Override PartName="/ppt/ink/ink2507.xml" ContentType="application/inkml+xml"/>
  <Override PartName="/ppt/notesSlides/notesSlide31.xml" ContentType="application/vnd.openxmlformats-officedocument.presentationml.notesSlide+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1372" r:id="rId2"/>
    <p:sldId id="257" r:id="rId3"/>
    <p:sldId id="485" r:id="rId4"/>
    <p:sldId id="486" r:id="rId5"/>
    <p:sldId id="1201" r:id="rId6"/>
    <p:sldId id="310" r:id="rId7"/>
    <p:sldId id="379" r:id="rId8"/>
    <p:sldId id="348" r:id="rId9"/>
    <p:sldId id="327" r:id="rId10"/>
    <p:sldId id="328" r:id="rId11"/>
    <p:sldId id="329" r:id="rId12"/>
    <p:sldId id="330" r:id="rId13"/>
    <p:sldId id="326" r:id="rId14"/>
    <p:sldId id="312" r:id="rId15"/>
    <p:sldId id="389" r:id="rId16"/>
    <p:sldId id="366" r:id="rId17"/>
    <p:sldId id="375" r:id="rId18"/>
    <p:sldId id="368" r:id="rId19"/>
    <p:sldId id="369" r:id="rId20"/>
    <p:sldId id="370" r:id="rId21"/>
    <p:sldId id="376" r:id="rId22"/>
    <p:sldId id="972" r:id="rId23"/>
    <p:sldId id="1370" r:id="rId24"/>
    <p:sldId id="1527" r:id="rId25"/>
    <p:sldId id="423" r:id="rId26"/>
    <p:sldId id="424" r:id="rId27"/>
    <p:sldId id="426" r:id="rId28"/>
    <p:sldId id="427" r:id="rId29"/>
    <p:sldId id="384" r:id="rId30"/>
    <p:sldId id="387" r:id="rId31"/>
    <p:sldId id="391" r:id="rId32"/>
    <p:sldId id="392" r:id="rId33"/>
    <p:sldId id="393" r:id="rId34"/>
    <p:sldId id="394" r:id="rId35"/>
    <p:sldId id="395" r:id="rId36"/>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8" autoAdjust="0"/>
    <p:restoredTop sz="94660"/>
  </p:normalViewPr>
  <p:slideViewPr>
    <p:cSldViewPr snapToGrid="0">
      <p:cViewPr varScale="1">
        <p:scale>
          <a:sx n="70" d="100"/>
          <a:sy n="70" d="100"/>
        </p:scale>
        <p:origin x="60"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28:15.106"/>
    </inkml:context>
    <inkml:brush xml:id="br0">
      <inkml:brushProperty name="width" value="0.025" units="cm"/>
      <inkml:brushProperty name="height" value="0.025" units="cm"/>
    </inkml:brush>
  </inkml:definitions>
  <inkml:trace contextRef="#ctx0" brushRef="#br0">0 124 4773,'0'0'12764,"10"1"-11761,152 18 2672,82 6-2006,530-54-678,-297 1 842,380 17-733,92-4-1068,-931 14-32,1552-39 122,-822 48-11,291-3-19,-232-1 1296,-805-3-1496,-1-1-1,1 0 0,-1 0 1,0 0-1,1-1 1,-1 1-1,1 0 0,-1 0 1,1-1-1,-1 1 1,0-1-1,1 1 0,-1-1 1,0 0-1,1 0 1,-1 1-1,0-1 0,0 0 1,0 0-1,0 0 1,2-1-1,-3 1-161,0 0 0,0-1 0,0 1 0,0 0 0,0 0 1,0 0-1,0 0 0,0 0 0,0 0 0,0 0 0,-1 0 0,1 0 0,0 0 0,-1 0 0,1 0 0,-1 0 0,1 0 0,-1 0 1,1 0-1,-1 0 0,0 0 0,0 0 0,1 0 0,-1 1 0,0-1 0,0 0 0,0 1 0,0-1 0,0 1 0,-1-2 0,-30-18-10326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28.358"/>
    </inkml:context>
    <inkml:brush xml:id="br0">
      <inkml:brushProperty name="width" value="0.025" units="cm"/>
      <inkml:brushProperty name="height" value="0.025" units="cm"/>
    </inkml:brush>
  </inkml:definitions>
  <inkml:trace contextRef="#ctx0" brushRef="#br0">96 80 2851,'-9'-1'2605,"5"0"-2313,0 0 1,-1 1 0,1-2-1,0 1 1,0 0 0,0-1-1,0 0 1,0 0-1,0 0 1,1 0 0,-1-1-1,1 0 1,-1 1 0,1-1-1,0 0 1,0-1-1,0 1 1,1 0 0,-1-1-1,1 0 1,0 1 0,0-1-1,0 0 1,0 0-1,1 0 1,-2-8 0,9 27 36,1 0 0,0 0 0,2-1 0,0 0-1,0 0 1,1-1 0,21 21 0,-21-23-515,0 0-1,1-2 0,0 1 0,1-1 0,0-1 0,1 0 1,0 0-1,0-2 0,0 0 0,20 7 0,-12-9 199,0-1-1,1 0 1,0-2-1,-1 0 1,33-4-1,108-23 725,-73 11-265,683-55 2437,6 60-1596,-644 11-1283,527 21 23,-156 0 51,1036-11 1803,-912 29-1623,-623-39-296,1 1 0,0 0 0,-1 0 1,1 0-1,-1 1 0,1 0 0,9 7 0,22 9-3957,-20-17-2132</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11.340"/>
    </inkml:context>
    <inkml:brush xml:id="br0">
      <inkml:brushProperty name="width" value="0.025" units="cm"/>
      <inkml:brushProperty name="height" value="0.025" units="cm"/>
    </inkml:brush>
  </inkml:definitions>
  <inkml:trace contextRef="#ctx0" brushRef="#br0">83 75 18642,'0'0'3075,"-2"8"-1207,-24 67 1365,-15 58 713,37-116-3761,0 1 0,2 0 1,0 0-1,1 0 0,2 31 1,-1-48-181,0 0 0,-1-1 0,1 1 1,0 0-1,0 0 0,0-1 1,1 1-1,-1 0 0,0-1 1,0 1-1,0 0 0,0 0 1,1-1-1,-1 1 0,0-1 1,1 1-1,-1 0 0,0-1 1,1 1-1,-1-1 0,1 1 1,-1 0-1,1-1 0,-1 0 1,1 1-1,-1-1 0,1 1 0,-1-1 1,1 0-1,0 1 0,-1-1 1,1 0-1,0 1 0,-1-1 1,1 0-1,0 0 0,-1 0 1,1 0-1,0 0 0,0 0 1,-1 0-1,1 0 0,0 0 1,-1 0-1,1 0 0,0 0 1,0 0-1,0-1 0,2 0 21,-1 0 0,0 0 0,-1 0 0,1-1 0,0 1 0,0-1 0,0 1 0,-1-1 0,1 1 0,-1-1 0,1 0 0,-1 0 0,2-4 0,3-10-245,-1 0-1,-1 0 0,0-1 1,-1 1-1,-1-1 1,-1 0-1,0-26 1,1 48 131,0-1 1,0 0-1,1 0 1,0 0-1,0 0 1,0 0-1,0 0 1,1-1 0,-1 0-1,1 1 1,0-1-1,5 3 1,-1-2 136,1 0 0,0 0 0,0-1 0,0 0 0,0-1 0,1 0 0,-1 0 0,1-1 0,-1 0 0,1-1 0,-1 0 0,1 0 0,13-3 0,-17 2 41,1 0 0,-1 0 0,0 0 0,0-1 1,0 0-1,0 0 0,0 0 0,0-1 0,0 0 0,-1 0 0,1-1 0,-1 1 0,0-1 0,0 0 1,0-1-1,-1 1 0,1-1 0,-1 0 0,0 0 0,6-11 0,-9 14-70,0 0 1,0 0-1,-1 0 0,1 0 1,-1 0-1,1 0 0,-1 0 1,1 0-1,-1 0 0,0 0 1,0 0-1,0-1 0,-1-2 1,1 4-28,-1 1 1,1-1 0,0 0 0,0 1-1,-1-1 1,1 1 0,-1-1-1,1 0 1,0 1 0,-1-1-1,1 1 1,-1 0 0,1-1 0,-1 1-1,0-1 1,1 1 0,-1 0-1,1-1 1,-1 1 0,0 0 0,1 0-1,-1-1 1,0 1 0,1 0-1,-1 0 1,0 0 0,0 0 0,-2 0-23,0 0 1,1 1 0,-1 0 0,0-1 0,1 1 0,-1 0 0,1 0 0,-1 0 0,1 0-1,-1 1 1,1-1 0,0 1 0,0 0 0,0-1 0,0 1 0,0 0 0,0 0 0,0 0-1,-2 3 1,-1 2 37,0 1-1,1-1 0,0 1 0,0 0 0,1 0 0,-1 1 1,2-1-1,-1 1 0,1-1 0,1 1 0,-1 0 1,2-1-1,-1 1 0,2 14 0,-1-22-4,0 0-1,0 0 1,1 0-1,-1 0 1,0 0-1,1 0 1,-1 0-1,1 0 1,-1 0-1,1 0 1,0-1-1,-1 1 1,1 0-1,0 0 1,-1 0-1,1-1 1,0 1-1,0 0 1,0-1-1,0 1 1,0-1 0,0 1-1,0-1 1,0 1-1,1-1 1,34 3 183,-26-4-134,-1-1 1,1 0-1,-1 0 0,0-1 0,13-5 0,-2-4-273,-1-1 0,-1-1 0,0 0 0,-1-1-1,0-1 1,-1-1 0,-1 0 0,-1-1 0,0 0 0,-2-2 0,0 1-1,-1-1 1,-1-1 0,0 0 0,-2 0 0,10-42 0,-42 135-665,15-49 1263,1 0 1,-7 33 0,12-39-91,1 0 1,0 0 0,2 1-1,0-1 1,2 20-1,-1-33-270,-1-1-1,1 0 1,0 0-1,0 0 1,0 0 0,0 0-1,0 0 1,1 0-1,-1 0 1,1 0-1,0-1 1,0 1-1,0-1 1,0 1-1,3 1 1,-3-2-5,1-1 0,-1 0 0,1 0-1,-1 0 1,1 0 0,-1-1 0,1 1 0,-1-1 0,1 1 0,0-1 0,-1 0-1,1 0 1,-1 0 0,1-1 0,0 1 0,-1 0 0,1-1 0,-1 0 0,1 0-1,-1 1 1,5-4 0,0 1-9,0-1-1,-1-1 1,1 1 0,-1-1-1,0 0 1,-1-1-1,1 1 1,-1-1-1,0 0 1,0-1 0,-1 1-1,7-13 1,5-13-24,18-44 0,-34 75 24,18-55-148,17-96 0,-44 215 356,1-14 293,-3 81 0,11-109-438,-1 0 40,2 0 0,3 28-1,-3-44-94,0 0-1,0 0 0,0-1 0,1 1 0,-1 0 0,1-1 1,0 1-1,0-1 0,1 0 0,0 0 0,-1 0 0,1 0 1,0 0-1,1-1 0,5 6 0,-8-8-11,0 0 0,-1-1 0,1 1 1,0-1-1,-1 1 0,1-1 0,0 1 0,0-1 0,0 0 1,-1 1-1,1-1 0,0 0 0,0 1 0,0-1 0,0 0 1,0 0-1,-1 0 0,1 0 0,0 0 0,0 0 0,0 0 1,0 0-1,0 0 0,0 0 0,0-1 0,-1 1 0,1 0 1,0 0-1,0-1 0,0 1 0,-1-1 0,1 1 0,0-1 1,0 1-1,-1-1 0,1 1 0,0-1 0,-1 0 0,1 1 1,-1-1-1,1 0 0,-1 0 0,1 1 0,-1-1 0,1 0 1,-1 0-1,0 0 0,0 1 0,1-1 0,-1 0 0,0 0 1,0 0-1,0 0 0,0 0 0,0 0 0,0-1 0,1-5-7,0-1-1,0 1 0,-1-1 0,0 1 0,-1-9 1,-2 6-62,0 1 1,0 0 0,-1 0 0,0 0 0,0 0 0,-1 0-1,0 1 1,-1 0 0,0 0 0,0 1 0,-11-11 0,-6-4 130,-1 0 1,-31-20 0,140 55-811,7-10-7345,-40-7-2066</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50.191"/>
    </inkml:context>
    <inkml:brush xml:id="br0">
      <inkml:brushProperty name="width" value="0.025" units="cm"/>
      <inkml:brushProperty name="height" value="0.025" units="cm"/>
    </inkml:brush>
  </inkml:definitions>
  <inkml:trace contextRef="#ctx0" brushRef="#br0">123 19 19186,'-9'5'2846,"2"-1"-2289,-57 38 2880,60-40-3334,1 0-1,0 1 1,0 0 0,0-1 0,0 1 0,0 0 0,0 0 0,1 1-1,0-1 1,0 0 0,0 1 0,0 0 0,0-1 0,0 1-1,1 0 1,0 0 0,-1 4 0,2-7-99,1-1 0,-1 1 1,1 0-1,-1-1 0,1 1 0,-1 0 0,1-1 0,0 1 1,-1-1-1,1 1 0,0-1 0,-1 1 0,1-1 1,0 1-1,0-1 0,0 0 0,-1 1 0,1-1 0,0 0 1,0 0-1,0 0 0,-1 0 0,1 1 0,0-1 0,0 0 1,1-1-1,35 3 240,-22-2-233,-6 2-9,0-1-1,0 2 0,0-1 1,0 1-1,-1 1 0,1-1 1,-1 2-1,0-1 0,0 1 1,10 8-1,-15-11 37,-1 0 0,1 0 0,0 0 0,-1 1 0,1-1 0,-1 1 0,0 0 0,0 0-1,0 0 1,0 0 0,0 0 0,-1 0 0,0 0 0,1 1 0,-1-1 0,0 0 0,-1 1 0,1-1 0,0 1 0,-1-1 0,0 1-1,0-1 1,0 1 0,0-1 0,-1 1 0,1-1 0,-1 1 0,0-1 0,0 1 0,-2 4 0,-1-2 95,0 0 0,0-1 0,-1 1 0,1-1 1,-1 0-1,0-1 0,0 1 0,-1-1 0,0 0 0,1 0 0,-1 0 1,-1-1-1,-9 4 0,9-3-262,-1-1 1,0-1-1,0 1 0,0-1 1,0 0-1,0-1 0,0 0 1,0 0-1,-1-1 0,1 0 1,-10-2-1,18 2-45,-1 0 0,0-1 0,1 1-1,-1-1 1,0 1 0,1-1 0,-1 1-1,0-1 1,1 1 0,-1-1 0,1 1 0,-1-1-1,1 0 1,0 1 0,-1-1 0,1 0 0,0 0-1,-1 1 1,1-1 0,0 0 0,0 0-1,0 1 1,0-1 0,-1 0 0,1 0 0,0 0-1,0 1 1,1-1 0,-1 0 0,0 0 0,0 1-1,0-1 1,0 0 0,1 0 0,-1 1-1,0-1 1,1 0 0,-1 0 0,0 1 0,1-1-1,-1 0 1,1 1 0,-1-1 0,2 0 0,20-32-5899,4 4-482</inkml:trace>
  <inkml:trace contextRef="#ctx0" brushRef="#br0" timeOffset="1">372 1 17745,'0'0'10217,"-36"86"-9031,18-41-65,-2 4-417,5 1-383,4-2-225,6-6-32,3-6 0,2-7-64,0-8-64,5-7-705,2-7-672,-2-7-1762,-4-12-7303</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50.532"/>
    </inkml:context>
    <inkml:brush xml:id="br0">
      <inkml:brushProperty name="width" value="0.025" units="cm"/>
      <inkml:brushProperty name="height" value="0.025" units="cm"/>
    </inkml:brush>
  </inkml:definitions>
  <inkml:trace contextRef="#ctx0" brushRef="#br0">1 187 17232,'0'0'11243,"73"-24"-10282,-36 17-353,7 0-479,1-2-482,1-1-2049,-3-4-3588,-4-4-3907</inkml:trace>
  <inkml:trace contextRef="#ctx0" brushRef="#br0" timeOffset="1">431 1 22742,'0'0'8808,"37"19"-25144</inkml:trace>
  <inkml:trace contextRef="#ctx0" brushRef="#br0" timeOffset="2">457 185 19218,'0'0'7687,"-18"49"-6854,18-48-609,7-1-3811,1-11-3107</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51.229"/>
    </inkml:context>
    <inkml:brush xml:id="br0">
      <inkml:brushProperty name="width" value="0.025" units="cm"/>
      <inkml:brushProperty name="height" value="0.025" units="cm"/>
    </inkml:brush>
  </inkml:definitions>
  <inkml:trace contextRef="#ctx0" brushRef="#br0">263 52 9513,'0'0'20120,"-10"-9"-18817,5 5-1287,0-1 0,0 1 0,0 1 0,0-1 0,-1 1 0,0 0 0,1 0 0,-1 0 0,0 1 0,0 0 0,-1 0 0,1 1 0,0-1 0,-1 1 0,1 1 0,-1-1 0,1 1 0,-1 1 0,1-1 0,0 1 0,-8 1 0,0 2-237,0 1 0,1 0 0,-1 1 0,1 1-1,1 0 1,-19 13 0,31-19 213,-1-1 0,1 1 0,0-1-1,-1 1 1,1-1 0,0 1 0,-1-1 0,1 1 0,0-1 0,0 1-1,0 0 1,0-1 0,0 1 0,0-1 0,-1 1 0,1 0-1,0-1 1,1 1 0,-1-1 0,0 1 0,0 0 0,0-1-1,0 1 1,0-1 0,1 1 0,-1-1 0,0 1 0,0-1-1,1 1 1,-1-1 0,0 1 0,1-1 0,-1 1 0,1-1-1,-1 1 1,1-1 0,-1 0 0,0 1 0,1-1 0,0 0-1,-1 1 1,1-1 0,-1 0 0,1 0 0,-1 1 0,1-1-1,-1 0 1,1 0 0,0 0 0,39 18-470,-31-14 419,-6-3 81,0 1 0,0-1 0,0 1 0,-1-1 0,1 1 0,-1 0 0,1 0-1,-1 0 1,0 1 0,1-1 0,-1 0 0,0 1 0,-1-1 0,1 1 0,0 0 0,-1 0 0,1-1-1,-1 1 1,0 0 0,0 0 0,1 5 0,-2-3 34,0 0 0,0 1 1,-1-1-1,1 0 0,-1 0 0,0 0 0,0 0 0,-1 0 0,0 0 1,0 0-1,0-1 0,-4 8 0,-25 41 962,-19 35 724,51-90-1772,13-26-4168,7-6-5550</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51.602"/>
    </inkml:context>
    <inkml:brush xml:id="br0">
      <inkml:brushProperty name="width" value="0.025" units="cm"/>
      <inkml:brushProperty name="height" value="0.025" units="cm"/>
    </inkml:brush>
  </inkml:definitions>
  <inkml:trace contextRef="#ctx0" brushRef="#br0">126 1 17457,'0'0'13260,"-8"14"-12267,-7 12-782,1 1 1,2 1-1,1 0 1,-8 30-1,5 2-575,2 1-1,3 0 1,-2 110 0,15-156-3170</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51.945"/>
    </inkml:context>
    <inkml:brush xml:id="br0">
      <inkml:brushProperty name="width" value="0.025" units="cm"/>
      <inkml:brushProperty name="height" value="0.025" units="cm"/>
    </inkml:brush>
  </inkml:definitions>
  <inkml:trace contextRef="#ctx0" brushRef="#br0">1 635 9385,'0'0'19218,"54"1"-17488,-10-11 63,9-3-1152,9-1-641,8 0 0,1 1 0,-4 3 0,-9-2-1313,-12 6-2979,-14-2-3652,-15-2-7591</inkml:trace>
  <inkml:trace contextRef="#ctx0" brushRef="#br0" timeOffset="1">141 41 23254,'0'0'5317,"65"-26"-3619,-8 18-769,12 4-65,10 2-447,2 2-353,-3 0-1570,-9 0-5604</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53.302"/>
    </inkml:context>
    <inkml:brush xml:id="br0">
      <inkml:brushProperty name="width" value="0.025" units="cm"/>
      <inkml:brushProperty name="height" value="0.025" units="cm"/>
    </inkml:brush>
  </inkml:definitions>
  <inkml:trace contextRef="#ctx0" brushRef="#br0">11 0 7976,'0'0'19816,"-1"12"-18962,-7 190 422,7-201-1271,1 0 1,0 0-1,0 0 1,-1-1-1,1 1 1,0 0 0,0 0-1,0 0 1,0 0-1,0 0 1,1 0-1,-1 0 1,0-1 0,0 1-1,1 0 1,-1 0-1,0 0 1,1 0-1,-1-1 1,1 1-1,-1 0 1,1 0 0,-1-1-1,1 1 1,-1 0-1,1-1 1,0 1-1,-1-1 1,1 1 0,0-1-1,0 1 1,-1-1-1,1 1 1,0-1-1,0 0 1,0 1 0,0-1-1,-1 0 1,1 0-1,0 0 1,0 1-1,0-1 1,0 0-1,0 0 1,0 0 0,0-1-1,-1 1 1,1 0-1,0 0 1,0 0-1,0-1 1,0 1 0,0 0-1,1-2 1,3 0 123,1-1 0,-1 0 1,1-1-1,-1 1 1,-1-1-1,9-8 0,104-136 1484,-116 147-1613,0 0 1,0 0 0,0 0 0,-1 0-1,1 0 1,0 0 0,0 0 0,0 0-1,0 1 1,0-1 0,1 0 0,-1 1-1,0-1 1,0 1 0,0-1 0,1 1-1,-1-1 1,0 1 0,0 0 0,3 0-1,-3 0-1,-1 0 0,1 1 0,0-1 0,0 1-1,-1 0 1,1-1 0,0 1 0,-1-1 0,1 1 0,-1 0-1,1 0 1,-1-1 0,1 1 0,-1 0 0,0 0-1,1 0 1,-1-1 0,0 1 0,0 0 0,1 0 0,-1 0-1,0 1 1,1 11-16,0 0-1,0 0 0,-3 16 1,2-14 19,-3 57-1136,2-58-5340,27-59-3412,-10 16 800</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53.921"/>
    </inkml:context>
    <inkml:brush xml:id="br0">
      <inkml:brushProperty name="width" value="0.025" units="cm"/>
      <inkml:brushProperty name="height" value="0.025" units="cm"/>
    </inkml:brush>
  </inkml:definitions>
  <inkml:trace contextRef="#ctx0" brushRef="#br0">61 112 16367,'-4'9'2782,"0"-2"-2144,-33 68 4090,34-68-4273,0 1 1,1-1-1,0 0 0,0 1 0,1-1 1,0 1-1,0-1 0,0 1 0,2 13 0,0-20-418,-1 0 0,1 1 0,0-1-1,-1 0 1,1 0 0,0 0-1,0 1 1,0-1 0,0 0 0,0 0-1,0 0 1,0-1 0,1 1-1,-1 0 1,0 0 0,0 0 0,1-1-1,-1 1 1,0-1 0,1 1-1,-1-1 1,1 0 0,-1 1 0,1-1-1,-1 0 1,0 0 0,1 0-1,-1 0 1,1 0 0,-1 0 0,1-1-1,-1 1 1,1 0 0,1-1-1,3 0 182,0-1 0,0 1-1,0-1 1,0 0-1,0 0 1,9-5-1,-2-3-110,1 0 0,-2-1 0,0 0 0,0-1 0,11-16 0,-17 22-87,-2-1-1,1 1 0,-1-1 0,0 0 0,0-1 1,0 1-1,-1-1 0,-1 1 0,1-1 0,-1 0 1,0 0-1,0-11 0,-2 18-19,0 1 0,0 0 0,0 0 0,0 0 0,0 0 0,0-1 0,-1 1 0,1 0 0,0 0 0,0 0 0,0 0 0,0 0 0,-1-1 0,1 1 0,0 0 0,0 0 0,0 0 0,-1 0 0,1 0 0,0 0 0,0 0 0,0 0 0,-1 0 0,1 0 0,0 0 0,0 0 0,0 0 0,-1 0 0,1 0 0,0 0 0,0 0 0,0 0 0,-1 0 0,1 0 0,0 0 0,0 0 0,0 0 0,-1 0 0,1 0 0,0 1 0,0-1 0,0 0 0,0 0 0,-1 0 0,1 0 0,0 0 0,0 1 0,0-1 0,0 0 0,0 0 0,0 0 0,-1 0 0,1 1 0,0-1 0,0 0 0,0 0 0,0 0 0,0 1 0,0-1 0,0 0 0,-10 12 0,8-8 0,0 1 0,0 0 0,0 0 0,1-1 0,0 1 0,0 0 0,0 0 0,1 0 0,-1 7 0,2-11 0,-1-1 0,0 1 0,1-1 0,-1 1 0,1-1 0,-1 0 0,1 1 0,-1-1 0,1 1 0,-1-1 0,1 0 0,-1 1 0,1-1 0,-1 0 0,1 0 0,0 1 0,-1-1 0,1 0 0,0 0 0,-1 0 0,1 0 0,-1 0 0,1 0 0,0 0 0,-1 0 0,1 0 0,0 0 0,-1 0 0,1 0 0,0 0 0,-1-1 0,1 1 0,-1 0 0,2-1 0,25-7 0,-14-1 0,0 0 0,-1-1 0,0 0 0,-1-1 0,0-1 0,0 1 0,-1-1 0,-1-1 0,0 0 0,-1-1 0,0 1 0,7-19 0,-39 62 0,6-2 0,8-13 0,0 1 0,-10 25 0,19-34 0,-1 1 0,2-1 0,-1 1 0,1 0 0,0-1 0,1 1 0,1 8 0,1 13 0,-4-20 0,1-1-11,0 1 1,0-1-1,1 0 1,0 0-1,3 12 1,-4-19 3,1 1-1,-1-1 1,1 0 0,-1 0-1,1 0 1,0 1 0,-1-1-1,1 0 1,0 0-1,0 0 1,0 0 0,0 0-1,0 0 1,0-1 0,0 1-1,0 0 1,0 0 0,0-1-1,0 1 1,0 0 0,1-1-1,-1 0 1,0 1 0,0-1-1,1 1 1,-1-1 0,0 0-1,0 0 1,1 0 0,-1 0-1,0 0 1,1 0-1,-1 0 1,0-1 0,1 1-1,-1 0 1,0-1 0,0 1-1,1 0 1,-1-1 0,0 0-1,1 0 1,3-1-449,-1-1 0,0 1 1,0-1-1,0 0 0,0 0 0,-1 0 1,1-1-1,4-6 0,25-35-9354,-27 36 6378,8-12-6135</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54.321"/>
    </inkml:context>
    <inkml:brush xml:id="br0">
      <inkml:brushProperty name="width" value="0.025" units="cm"/>
      <inkml:brushProperty name="height" value="0.025" units="cm"/>
    </inkml:brush>
  </inkml:definitions>
  <inkml:trace contextRef="#ctx0" brushRef="#br0">122 18 256,'0'0'31780,"-9"-5"-31150,8 5-623,-1-1-5,0-1 1,0 1-1,0 0 1,0 0-1,0-1 1,0 2-1,0-1 1,0 0-1,-1 0 1,1 1-1,0-1 1,0 1-1,-1 0 1,1-1-1,0 1 1,-1 0-1,1 1 1,0-1-1,-1 0 0,1 1 1,0-1-1,0 1 1,-1 0-1,1-1 1,0 1-1,0 0 1,0 1-1,0-1 1,0 0-1,0 0 1,0 1-1,1-1 1,-1 1-1,0 0 1,1-1-1,-1 1 1,-1 4-1,-3 0-2,3-3 0,0 0 0,1 0 0,-1 0 0,1 0 0,0 1 0,0-1 0,0 0 0,0 1 0,1-1 0,-2 6 0,47-8 0,-28-1-222,0 0-1,0 1 1,0 1-1,0 0 1,17 6-1,-30-8 201,1 1 0,-1 0 0,0 1 0,0-1 0,-1 0 0,1 1 0,0 0 0,0-1 0,-1 1 0,1 0 0,-1 1 0,1-1 0,-1 0 0,0 1 0,0-1 0,0 1 0,0 0 0,-1-1 0,1 1 0,-1 0 0,1 0 0,-1 0 0,0 0 0,0 0 0,-1 0 0,1 1 0,-1-1 0,1 0 0,-1 0 0,0 1 0,0-1 0,-1 5 0,0-5 74,0 0-1,0 0 0,-1 0 1,1 0-1,-1 0 0,0 0 1,0 0-1,0 0 0,0 0 1,0-1-1,-1 1 0,1-1 1,-1 0-1,0 0 0,0 0 1,1 0-1,-1 0 0,0 0 1,-1-1-1,1 0 0,0 1 1,0-1-1,-1 0 0,1-1 1,-5 2-1,3-1-8,0 0-1,0 0 1,0 0 0,0 0 0,0-1-1,0 0 1,0 0 0,0 0-1,0-1 1,0 0 0,0 0-1,0 0 1,0 0 0,0-1 0,0 0-1,-7-3 1,12 4-155,-1 1 0,0 0 1,1-1-1,-1 1 0,0 0 0,1-1 0,-1 1 0,1-1 1,-1 1-1,1-1 0,-1 1 0,1-1 0,-1 1 0,1-1 1,-1 0-1,1 1 0,0-1 0,-1 0 0,1 1 0,0-1 1,0 0-1,-1 1 0,1-1 0,0 0 0,0 0 0,0 1 1,0-1-1,0 0 0,0 0 0,0 1 0,0-1 0,0 0 1,1 0-1,-1 0 0,22-13-7660,-11 7 4543,10-6-5494</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55.611"/>
    </inkml:context>
    <inkml:brush xml:id="br0">
      <inkml:brushProperty name="width" value="0.025" units="cm"/>
      <inkml:brushProperty name="height" value="0.025" units="cm"/>
    </inkml:brush>
  </inkml:definitions>
  <inkml:trace contextRef="#ctx0" brushRef="#br0">105 0 21909,'0'0'10564,"-6"13"-10318,-12 29-239,1 1 0,2 0 0,2 1-1,2 1 1,2 0 0,-6 87 0,15-132-7,0 1 0,0-1 0,-1 0 0,1 1 0,0-1 0,0 0 0,0 1 0,0-1 0,0 0 0,0 1 0,0-1 0,1 0 0,-1 1 0,0-1 0,0 0 0,0 1 0,0-1 0,0 0 0,0 0 0,0 1 0,1-1 0,-1 0 0,0 1 0,0-1 0,1 0 0,-1 0 0,0 0 0,0 1 0,0-1 0,1 0 0,-1 0 0,0 0 0,1 0 0,-1 1 0,0-1 0,1 0 0,-1 0 0,0 0 0,0 0 0,1 0 0,-1 0 0,0 0 0,1 0 0,-1 0 0,0 0 0,1 0 0,-1 0 0,0 0 0,1 0 0,-1 0 0,0 0 0,1 0 0,-1-1 0,0 1 0,0 0 0,1 0 0,-1 0 0,0 0 0,1-1 0,-1 1 0,0 0 0,0 0 0,0 0 0,1-1 0,-1 1 0,17-18 0,-9 3 0,-2 0 0,0-1 0,-1 0 0,0-1 0,-2 1 0,1-1 0,-2 1 0,-1-1 0,0 0 0,-2-23 0,1 40 0,0 0 0,0 0 0,0 0 0,0 0 0,0 0 0,0 0 0,0 0 0,0 0 0,0 0 0,0 0 0,0 0 0,0 0 0,0 0 0,-1 0 0,1 0 0,0 0 0,0 0 0,0 0 0,0 0 0,0 0 0,0 0 0,0 0 0,0 0 0,0 0 0,0 0 0,0-1 0,0 1 0,0 0 0,0 0 0,0 0 0,0 0 0,0 0 0,0 0 0,0 0 0,-4 13 0,-2 21 0,5-28 0,1 0 0,0 1 0,0-1 0,0 0 0,1 0 0,0 1 0,0-1 0,1 0 0,-1 0 0,1 0 0,4 7 0,-4-11 0,0 0 0,-1 1 0,2-1 0,-1 0 0,0-1 0,0 1 0,1 0 0,-1 0 0,0-1 0,1 0 0,0 1 0,-1-1 0,1 0 0,0 0 0,0 0 0,-1-1 0,1 1 0,0-1 0,0 0 0,0 1 0,0-1 0,0-1 0,0 1 0,0 0 0,0-1 0,4 0 0,0-1 0,-1 0 0,0-1 0,0 0 0,1 0 0,-1 0 0,-1 0 0,1-1 0,-1 0 0,1 0 0,-1-1 0,0 1 0,0-1 0,-1 0 0,5-7 0,-2 4 0,-1 0 0,-1-1 0,0 0 0,0 0 0,0 0 0,-1 0 0,0-1 0,4-17 0,-8 27 0,-1 0 0,1 0 0,0 0 0,0 0 0,0 0 0,0 0 0,0 0 0,0 0 0,0 0 0,-1 0 0,1 0 0,0 0 0,0 0 0,0 0 0,0 0 0,0 0 0,0 0 0,0 0 0,-1 0 0,1 0 0,0 0 0,0 0 0,0 0 0,0 0 0,0 0 0,0-1 0,0 1 0,0 0 0,0 0 0,0 0 0,-1 0 0,1 0 0,0 0 0,0 0 0,0 0 0,0-1 0,0 1 0,0 0 0,0 0 0,0 0 0,0 0 0,0 0 0,0 0 0,0 0 0,0-1 0,0 1 0,0 0 0,0 0 0,0 0 0,0 0 0,0 0 0,0 0 0,0 0 0,0-1 0,-11 16 0,-11 24 0,19-33 0,-22 57 0,23-59 0,1-1 0,0 1 0,0 0 0,1 0 0,-1 0 0,1 0 0,-1 0 0,1-1 0,1 1 0,-1 0 0,0 0 0,1 0 0,0 0 0,2 6 0,-2-9 0,1 1 0,0-1 0,-1 1 0,1-1 0,0 0 0,-1 0 0,1 0 0,0 0 0,0 0 0,0 0 0,0 0 0,0-1 0,0 1 0,0-1 0,0 0 0,1 1 0,-1-1 0,0 0 0,3 0 0,45-5 0,-36-1 0,0 0 0,0-1 0,0-1 0,-1 0 0,0-1 0,0 0 0,-1-1 0,-1-1 0,0 0 0,0 0 0,-1-1 0,0 0 0,-1-1 0,0 0 0,-1 0 0,10-25 0,-18 38 0,0 0 0,1 0 0,-1-1 0,0 1 0,0 0 0,0 0 0,1-1 0,-1 1 0,0 0 0,0-1 0,0 1 0,0 0 0,0-1 0,0 1 0,0 0 0,0-1 0,0 1 0,0 0 0,0 0 0,0-1 0,0 1 0,0 0 0,0-1 0,0 1 0,0 0 0,0-1 0,0 1 0,0 0 0,0-1 0,-1 1 0,1 0 0,0 0 0,0-1 0,0 1 0,0 0 0,-1 0 0,1-1 0,0 1 0,0 0 0,-1 0 0,1 0 0,0-1 0,-1 1 0,-15 7 0,-15 21 0,24-20 0,1-1 0,0 2 0,1-1 0,0 1 0,0-1 0,0 1 0,-2 11 0,6-18 0,0-1 0,1 1 0,-1 0 0,1 0 0,-1 0 0,1 0 0,0 0 0,0 0 0,0 0 0,0 0 0,0 0 0,0 0 0,0 0 0,1-1 0,-1 1 0,1 0 0,0 0 0,-1 0 0,1 0 0,0-1 0,0 1 0,0 0 0,0-1 0,0 1 0,1 0 0,-1-1 0,0 0 0,1 1 0,-1-1 0,1 0 0,-1 0 0,1 0 0,0 0 0,-1 0 0,1 0 0,0 0 0,0 0 0,0-1 0,0 1 0,-1-1 0,1 1 0,0-1 0,0 0 0,3 0 0,-1 1 0,0-1 0,1 0 0,-1 0 0,0-1 0,0 1 0,0-1 0,0 0 0,0 0 0,0 0 0,0 0 0,0-1 0,0 0 0,0 1 0,0-2 0,-1 1 0,1 0 0,-1-1 0,0 1 0,5-6 0,-4 4 0,0 1 0,0 0 0,1 0 0,-1 0 0,1 0 0,-1 1 0,1-1 0,0 1 0,0 1 0,9-4 0,-13 5 0,0 1 0,0-1 0,0 0 0,0 0 0,0 0 0,0 0 0,0 1 0,-1-1 0,1 0 0,0 1 0,0-1 0,0 1 0,-1-1 0,1 1 0,0-1 0,-1 1 0,1-1 0,0 1 0,-1 0 0,1-1 0,-1 1 0,1 0 0,-1 0 0,1-1 0,-1 1 0,1 0 0,-1 0 0,0 0 0,0-1 0,1 1 0,-1 0 0,0 0 0,0 0 0,0 0 0,0 1 0,2 40 0,-2-33 0,14-41 0,9-93 0,-23 125 0,0-1 0,1 1 0,-1 0 0,0 0 0,0-1 0,0 1 0,0 0 0,1 0 0,-1-1 0,0 1 0,0 0 0,0 0 0,1-1 0,-1 1 0,0 0 0,1 0 0,-1 0 0,0 0 0,0-1 0,1 1 0,-1 0 0,0 0 0,1 0 0,-1 0 0,0 0 0,1 0 0,-1 0 0,0 0 0,1 0 0,-1 0 0,0 0 0,1 0 0,-1 0 0,0 0 0,1 0 0,-1 0 0,0 0 0,0 1 0,1-1 0,-1 0 0,0 0 0,1 0 0,-1 0 0,0 1 0,21 10 0,-9-5 0,-2-3 0,1 0 0,-1-1 0,0 0 0,0-1 0,1 0 0,-1 0 0,1-2 0,-1 1 0,1-1 0,-1 0 0,0-1 0,0-1 0,0 1 0,0-2 0,0 1 0,0-1 0,-1-1 0,1 0 0,-1 0 0,-1-1 0,1 0 0,-1 0 0,10-11 0,-15 18 0,-6 8 0,-5 11 0,2-9 0,0 0 0,0 0 0,1 1 0,0 0 0,1 0 0,0 1 0,1-1 0,1 1 0,-2 16 0,4-28 0,0 0 0,0 1 0,0-1 0,0 0 0,1 0 0,-1 0 0,0 0 0,1 0 0,-1 0 0,1 0 0,-1 0 0,1 0 0,-1 0 0,1 0 0,0 0 0,-1 0 0,1 0 0,0 0 0,0-1 0,0 1 0,0 0 0,-1-1 0,1 1 0,0 0 0,0-1 0,2 1 0,1 1 0,0-1 0,0 0 0,1 0 0,-1 0 0,0-1 0,0 0 0,8 0 0,2-1 0,1 0 0,0-2 0,21-5 0,3-4-350,1 2 0,0 1-1,1 3 1,77-4 0,-118 5-7163,0 4 5919,0-11-6702</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55.985"/>
    </inkml:context>
    <inkml:brush xml:id="br0">
      <inkml:brushProperty name="width" value="0.025" units="cm"/>
      <inkml:brushProperty name="height" value="0.025" units="cm"/>
    </inkml:brush>
  </inkml:definitions>
  <inkml:trace contextRef="#ctx0" brushRef="#br0">36 32 27738,'-21'-1'3171,"6"-3"-1313,15 0-1858,0 0 0,18 2 0,5-4 0,0-5-7399</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12.295"/>
    </inkml:context>
    <inkml:brush xml:id="br0">
      <inkml:brushProperty name="width" value="0.025" units="cm"/>
      <inkml:brushProperty name="height" value="0.025" units="cm"/>
    </inkml:brush>
  </inkml:definitions>
  <inkml:trace contextRef="#ctx0" brushRef="#br0">57 152 5765,'2'-2'1000,"-1"1"0,0-1 0,0 1 0,0-1 0,0 0-1,0 1 1,0-1 0,-1 0 0,1 0 0,0 1 0,-1-1-1,1 0 1,-1-2 0,0 3-691,0 0 1,0 1-1,0-1 0,0 1 0,0-1 1,0 0-1,0 1 0,-1-1 1,1 0-1,0 1 0,0-1 1,-1 1-1,1-1 0,0 1 1,-1-1-1,1 0 0,-1 1 0,1 0 1,0-1-1,-1 1 0,1-1 1,-1 1-1,1-1 0,-1 1 1,0-1-1,0 1-123,0 0 0,0 0-1,0-1 1,0 1 0,0 0 0,0 0 0,0 0 0,0 0 0,0 0-1,0 0 1,0 0 0,0 0 0,0 0 0,0 1 0,0-1 0,0 0 0,-1 1-1,0 0-238,0 0 0,0 0 0,0 1 0,1-1 0,-1 0 0,1 1 0,-1-1 0,1 1 0,-1-1 0,1 1 0,-2 3 0,0-1 42,0 1 0,1 0 0,0 0 1,0 0-1,0 0 0,0 0 0,1 0 0,0 0 0,0 0 0,1 1 0,-1 7 0,1-11 8,0 0 0,1-1 0,-1 1 0,0 0 0,1 0 1,0 0-1,-1-1 0,1 1 0,0 0 0,0 0 0,0-1 0,0 1 0,0-1 0,0 1 0,0-1 0,1 0 0,-1 1 0,1-1 0,-1 0 0,1 0 0,-1 0 0,1 0 0,-1 0 0,1 0 0,0 0 0,0-1 0,-1 1 0,1-1 0,0 1 0,0-1 0,0 0 0,0 1 0,0-1 0,2 0 0,7-1 20,0 1-1,1-1 1,-1-1-1,0 0 0,0-1 1,-1 0-1,1 0 1,-1-1-1,1-1 0,-1 0 1,0 0-1,-1-1 1,1 0-1,-1-1 0,12-11 1,-12 10-32,0 0 0,0-1 0,0 0 0,-1-1 0,-1 0 0,1-1 0,-2 1 0,0-1 0,0 0 0,-1-1 0,0 1 1,-1-1-1,5-20 0,-9 26-374,-2 10 149,-6 19 82,-9 38 245,14-48-35,2 0 0,-1 0 0,1 0 0,1 0 0,1 0 0,2 18 0,-3-29-33,1 1 0,0-1 0,-1 0 0,1 1 0,0-1 0,0 0 0,1 0 0,-1 0 0,0 1 0,1-1 0,-1-1-1,1 1 1,0 0 0,0 0 0,-1-1 0,4 3 0,-2-3 11,0 0-1,0 0 1,0 0-1,0 0 1,0 0-1,0-1 1,0 1-1,1-1 1,-1 0 0,0 0-1,0 0 1,0 0-1,1 0 1,-1-1-1,6-1 1,-3-1-24,1 0 0,-1 0 0,0 0 0,0-1 0,0 0 0,0 0 0,-1-1 0,0 1 0,0-1 0,0 0 0,0-1 0,-1 1 0,0-1-1,0 0 1,0 0 0,-1 0 0,0 0 0,0-1 0,-1 1 0,1-1 0,-1 0 0,-1 1 0,1-1 0,-1-10 0,-3 60-607,1-32 565,0 1 0,0-1 0,1 1 1,1-1-1,0 1 0,3 13 0,-3-22 51,1 1 0,-1-1 0,0 0-1,1 0 1,0 0 0,0 0 0,0-1-1,0 1 1,0 0 0,0-1 0,1 0-1,-1 1 1,1-1 0,-1 0 0,1 0-1,0 0 1,0-1 0,0 1 0,0-1-1,0 1 1,1-1 0,-1 0 0,0 0-1,0-1 1,1 1 0,4 0 0,3 0 91,0-1 1,0 0 0,0 0 0,0-1 0,0 0 0,-1-1-1,1 0 1,0-1 0,-1 0 0,1-1 0,-1 0 0,18-10-1,-22 10-82,0 1-1,0-1 1,-1 0-1,0 0 0,0 0 1,0-1-1,0 0 1,0 0-1,-1 0 0,0 0 1,0-1-1,-1 1 1,0-1-1,0 0 0,0 0 1,0-1-1,-1 1 1,0 0-1,-1-1 0,1 1 1,-1-1-1,0-9 1,-1 15-20,0 0 1,0-1 0,0 1-1,0 0 1,0-1 0,0 1-1,0 0 1,-1 0 0,1 0 0,0-1-1,-1 1 1,1 0 0,-1 0-1,1 0 1,-1 0 0,0 0-1,0 0 1,1 0 0,-1 0-1,0 0 1,0 0 0,0 0-1,0 0 1,0 0 0,0 1 0,0-1-1,0 0 1,0 1 0,-1-1-1,1 1 1,0 0 0,0-1-1,0 1 1,-1 0 0,1-1-1,0 1 1,0 0 0,-1 0-1,1 0 1,-2 1 0,0-1 5,-1 0 0,1 1 0,0 0 0,0 0 0,0 0 0,0 0 0,0 0 0,0 0 0,0 1 0,1-1 0,-1 1 0,0 0 0,1 0 0,-1 0 0,-3 4 0,3-2-10,0 0 0,0 0 0,1 0 0,-1 0 0,1 1 0,0-1 0,0 1 0,1-1 0,-1 1 0,1 0 0,0 0 0,0 0 0,1-1 0,-1 1 0,1 9 0,1-12 0,-1 1 0,1 0 0,0-1 0,0 1 0,0 0 0,0-1 0,0 0 0,0 1 0,1-1 0,-1 0 0,1 1 0,0-1 0,-1 0 0,1 0 0,0 0 0,0-1 0,0 1 0,1 0 0,-1-1 0,0 1 0,1-1 0,-1 0 0,1 0 0,-1 0 0,1 0 0,-1 0 0,1 0 0,0-1 0,3 1 0,7 1-757,1 0 0,-1-1 0,1 0-1,0-1 1,21-3 0,-30 2 336,0 0-1,0 0 1,1 0-1,-1-1 1,0 0-1,0 0 1,-1 0 0,1 0-1,0-1 1,-1 0-1,1 0 1,-1 0-1,0 0 1,0-1-1,0 0 1,-1 0 0,5-5-1,8-20-6283</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43.068"/>
    </inkml:context>
    <inkml:brush xml:id="br0">
      <inkml:brushProperty name="width" value="0.025" units="cm"/>
      <inkml:brushProperty name="height" value="0.025" units="cm"/>
    </inkml:brush>
  </inkml:definitions>
  <inkml:trace contextRef="#ctx0" brushRef="#br0">13 1 14382,'0'0'12652,"-9"72"-11371,6-42 224,3 2-640,0 0-96,0 0-513,3-3-224,7-4-512,1-3-1186,1-6-1473,-6-7-961,-2-9-1121</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43.410"/>
    </inkml:context>
    <inkml:brush xml:id="br0">
      <inkml:brushProperty name="width" value="0.025" units="cm"/>
      <inkml:brushProperty name="height" value="0.025" units="cm"/>
    </inkml:brush>
  </inkml:definitions>
  <inkml:trace contextRef="#ctx0" brushRef="#br0">0 69 19282,'0'0'8264,"64"-32"-6630,-33 23-321,3 3-480,2-2-673,2 2-128,1 1-192,-6 2-833,-9 3-1057,-8 0-1409,-10 3-609,-6 7-417,-11 2-2305</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43.750"/>
    </inkml:context>
    <inkml:brush xml:id="br0">
      <inkml:brushProperty name="width" value="0.025" units="cm"/>
      <inkml:brushProperty name="height" value="0.025" units="cm"/>
    </inkml:brush>
  </inkml:definitions>
  <inkml:trace contextRef="#ctx0" brushRef="#br0">33 16 11659,'0'0'15118,"50"34"-13228,-5-46-769,6-1-672,0 2-353,-8 1-64,-7 7-1057,-14 3-2306,-13 0-1474,-9 10-2658</inkml:trace>
  <inkml:trace contextRef="#ctx0" brushRef="#br0" timeOffset="1">0 227 12172,'0'0'13741,"54"-2"-11916,-6-16-319,7-4-834,6 1-512,3-1-128,-6 3-832,-4 4-1699,-5 2-1601,-6 1-896,-4-1-1442</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44.095"/>
    </inkml:context>
    <inkml:brush xml:id="br0">
      <inkml:brushProperty name="width" value="0.025" units="cm"/>
      <inkml:brushProperty name="height" value="0.025" units="cm"/>
    </inkml:brush>
  </inkml:definitions>
  <inkml:trace contextRef="#ctx0" brushRef="#br0">277 0 15054,'0'0'8745,"-27"51"-7176,-2-14-224,-7 7-64,-5 1-320,1-1-448,6-5-289,5-6-128,6-8-96,10-9-704,9-12-1090,4-12-5797,0-16-2723</inkml:trace>
  <inkml:trace contextRef="#ctx0" brushRef="#br0" timeOffset="1">23 83 11627,'0'0'16688,"15"49"-14991,4-32-95,8-1-641,6 2-769,3 0-192,3-3-833,0-1-3235,-4-5-5156</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54.006"/>
    </inkml:context>
    <inkml:brush xml:id="br0">
      <inkml:brushProperty name="width" value="0.025" units="cm"/>
      <inkml:brushProperty name="height" value="0.025" units="cm"/>
    </inkml:brush>
  </inkml:definitions>
  <inkml:trace contextRef="#ctx0" brushRef="#br0">0 1 20371,'0'0'8040,"3"66"-7111,-3-29-577,1 7-288,0 2-32,3-1 0,0-2-416,1-3-1442,-2-8-1665,-3-10-1506,0-9-2498</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54.348"/>
    </inkml:context>
    <inkml:brush xml:id="br0">
      <inkml:brushProperty name="width" value="0.025" units="cm"/>
      <inkml:brushProperty name="height" value="0.025" units="cm"/>
    </inkml:brush>
  </inkml:definitions>
  <inkml:trace contextRef="#ctx0" brushRef="#br0">1 126 17553,'0'0'7014,"64"6"-5765,-25-18-224,0-4-576,1-4-321,-4 2-64,-2 2-32,-12 3-993,-7 1-1025,-9 0-1697,-6 0-2403</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54.705"/>
    </inkml:context>
    <inkml:brush xml:id="br0">
      <inkml:brushProperty name="width" value="0.025" units="cm"/>
      <inkml:brushProperty name="height" value="0.025" units="cm"/>
    </inkml:brush>
  </inkml:definitions>
  <inkml:trace contextRef="#ctx0" brushRef="#br0">0 69 18001,'0'0'11947,"78"-43"-11819,-41 34-96,1 1-256,-1 2-1185,-3 3-1954,-7 3-1570,-8 0-3074</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55.050"/>
    </inkml:context>
    <inkml:brush xml:id="br0">
      <inkml:brushProperty name="width" value="0.025" units="cm"/>
      <inkml:brushProperty name="height" value="0.025" units="cm"/>
    </inkml:brush>
  </inkml:definitions>
  <inkml:trace contextRef="#ctx0" brushRef="#br0">25 1 17745,'0'0'4228,"-3"13"-1714,-4 18-645,2 1-1,-4 61 0,9-91-1848,0 0 0,0 0 0,0-1-1,0 1 1,0 0 0,0-1 0,1 1-1,-1 0 1,1 0 0,-1-1-1,1 1 1,0-1 0,0 1 0,-1-1-1,1 1 1,0-1 0,0 1 0,1-1-1,-1 0 1,0 1 0,0-1-1,1 0 1,-1 0 0,0 0 0,1 0-1,-1 0 1,1 0 0,0-1 0,-1 1-1,1 0 1,-1-1 0,1 1-1,0-1 1,0 0 0,-1 1 0,1-1-1,0 0 1,0 0 0,-1 0 0,1 0-1,0-1 1,0 1 0,2-1-1,3 0 47,-1-1-1,0 0 0,0 0 0,0 0 1,0-1-1,0 0 0,0 0 0,-1 0 1,1-1-1,9-8 0,6-13 290,-17 20-263,0-1 0,0 1-1,1 0 1,-1 0 0,1 0-1,1 0 1,10-6 0,-16 11-92,0 0 0,0 0 0,1 0 0,-1 0 0,0 0 0,1 0 0,-1 1 0,0-1 0,0 0 0,1 0 0,-1 0 0,0 0 0,1 1 0,-1-1 0,0 0 0,0 0 0,0 1 0,1-1 0,-1 0 0,0 0 0,0 1 0,0-1 0,0 0 0,0 0 0,1 1 0,-1-1 0,0 0 0,0 1 0,0-1 0,0 0 0,0 1 0,0-1 0,0 0 0,0 1 0,0-1 0,0 0 0,0 1 0,0-1 0,-1 1 0,1 11 0,0 43 0,0-55 0,0 1 0,0-1 0,0 0 0,0 0 0,0 0 0,0 1 0,0-1 0,0 0 0,0 0 0,0 1 0,1-1 0,-1 0 0,0 0 0,0 0 0,0 1 0,0-1 0,0 0 0,0 0 0,0 0 0,0 0 0,1 1 0,-1-1 0,0 0 0,0 0 0,0 0 0,0 0 0,1 0 0,-1 1 0,0-1 0,0 0 0,0 0 0,0 0 0,1 0 0,-1 0 0,0 0 0,0 0 0,0 0 0,1 0 0,-1 0 0,0 0 0,0 0 0,1 0 0,-1 0 0,0 0 0,0 0 0,0 0 0,1 0 0,-1 0 0,0 0 0,0 0 0,0 0 0,1 0 0,-1-1 0,0 1 0,0 0 0,0 0 0,0 0 0,1 0 0,-1 0 0,0 0 0,0-1 0,0 1 0,0 0 0,11-9 0,-11 9 0,25-28 0,20-20 0,-43 45 0,1 1 0,0-1 0,0 1 0,0 0 0,0 0 0,1 1 0,-1-1 0,0 1 0,1-1 0,-1 1 0,1 0 0,-1 0 0,1 1 0,4-1 0,-8 1 0,1 0 0,0 1 0,0-1 0,0 1 0,-1-1 0,1 1 0,0-1 0,0 1 0,-1-1 0,1 1 0,-1 0 0,1-1 0,0 1 0,-1 0 0,1 0 0,-1-1 0,0 1 0,1 0 0,-1 0 0,0 0 0,1 0 0,-1-1 0,0 1 0,0 0 0,0 0 0,0 0 0,0 0 0,0 0 0,0 0 0,0 1 0,0 36 0,0-29 0,-2 24-3327,-1 1-4594</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59.817"/>
    </inkml:context>
    <inkml:brush xml:id="br0">
      <inkml:brushProperty name="width" value="0.025" units="cm"/>
      <inkml:brushProperty name="height" value="0.025" units="cm"/>
    </inkml:brush>
  </inkml:definitions>
  <inkml:trace contextRef="#ctx0" brushRef="#br0">21 98 21204,'0'0'9113,"-2"9"-7939,-13 99 162,11-28-3393,11-129-4800,0 5 3929,-4-75 2821,-3 117 1698,3 46 2226,-2-39-3596,0 10 475,1-1 0,1 1 0,0 0 1,9 25-1,-11-36-597,1-1 0,-1 0 1,1 0-1,0 0 0,0 0 1,0 0-1,0 0 0,1 0 0,-1-1 1,1 1-1,0-1 0,-1 0 1,1 0-1,0 0 0,0 0 1,1 0-1,-1-1 0,0 1 0,0-1 1,1 0-1,-1 0 0,1 0 1,-1 0-1,1-1 0,6 1 0,-3-1-92,-1 0 0,1-1-1,-1 0 1,1 0 0,0 0 0,-1-1-1,0 0 1,1 0 0,-1 0-1,0-1 1,0 0 0,0-1-1,-1 1 1,1-1 0,-1 0-1,0 0 1,0-1 0,0 1-1,-1-1 1,1 0 0,-1 0-1,0-1 1,-1 1 0,6-12-1,-2 3-2,-1 0-1,-1-1 1,0 0-1,0 0 0,-2 0 1,0 0-1,-1-1 1,1-27-1,-4 74-3,-1-21 0,2 1 0,-1-1 0,2 1 0,-1-1 0,1 0 0,4 16 0,-5-25 0,0-1 0,1 1 0,-1 0 0,0-1 0,0 1 0,0 0 0,1-1 0,-1 1 0,0-1 0,1 1 0,-1-1 0,0 1 0,1-1 0,-1 1 0,1-1 0,-1 1 0,1-1 0,-1 1 0,1-1 0,-1 0 0,1 1 0,-1-1 0,1 0 0,-1 0 0,1 1 0,0-1 0,-1 0 0,1 0 0,0 0 0,0 0 0,15-12 0,5-27 0,-17 25-769,0 0 1,0 0-1,-2 0 0,1 0 0,-2 0 1,0-15-1</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4:00.625"/>
    </inkml:context>
    <inkml:brush xml:id="br0">
      <inkml:brushProperty name="width" value="0.025" units="cm"/>
      <inkml:brushProperty name="height" value="0.025" units="cm"/>
    </inkml:brush>
  </inkml:definitions>
  <inkml:trace contextRef="#ctx0" brushRef="#br0">0 128 7527,'0'0'3395,"2"-9"-870,1-6-1519,9-41 3933,-11 51-3933,0 0 0,1 1 1,0-1-1,-1 0 0,2 1 0,-1 0 1,0-1-1,6-5 0,-8 10-936,0 0 0,1 0 0,-1 0 0,1 0 0,-1 1 0,0-1 0,1 0 0,-1 0 0,0 1 0,0-1 0,1 0 0,-1 0 0,0 1 0,0-1 0,1 0 0,-1 1 0,0-1 0,0 0 0,0 1 0,1-1 0,-1 1 0,0-1 0,0 0 0,0 1 0,0-1 0,0 0 0,0 1 0,0-1 0,0 1 0,0-1 0,0 0 0,0 1 0,0-1 0,0 1 0,0-1 0,0 0 0,-1 1 0,2 19 297,-4 268 925,3-285-1292,0-1 0,0 1 0,0-1 0,0 1 0,1-1 0,-1 1 0,1-1 0,-1 1 0,1-1 0,0 0 0,0 1 0,0-1 0,0 0 0,1 0 0,-1 0 0,1 1 0,-1-2 0,1 1 0,0 0 0,0 0 0,-1 0 0,1-1 0,0 1 0,1-1 0,-1 0 0,0 1 0,0-1 0,3 1 0,-2-2 0,0 1 0,0-1 0,0 0 0,0 0 0,0 0 0,0 0 0,0-1 0,0 1 0,0-1 0,0 0 0,0 0 0,0 0 0,0 0 0,0 0 0,0 0 0,-1-1 0,1 0 0,-1 1 0,1-1 0,-1 0 0,0 0 0,1 0 0,1-3 0,6-8 0,0 1 0,0-1 0,-1-1 0,-1 0 0,0 0 0,-1 0 0,-1-1 0,0 0 0,4-16 0,-4 3 0,0 0 0,-2 0 0,-1 0 0,0-36 0,-4 64 0,1 0 0,0 1 0,0-1 0,0 0 0,0 0 0,-1 0 0,1 0 0,0 0 0,0 0 0,0 0 0,0 0 0,-1 0 0,1 0 0,0 0 0,0 0 0,0 0 0,0 0 0,-1 0 0,1 0 0,0 0 0,0 0 0,0 0 0,-1 0 0,1 0 0,0 0 0,0 0 0,0 0 0,0 0 0,-1 0 0,1 0 0,0 0 0,0 0 0,0-1 0,0 1 0,-1 0 0,1 0 0,0 0 0,0 0 0,0 0 0,0-1 0,0 1 0,0 0 0,0 0 0,0 0 0,-1 0 0,1-1 0,0 1 0,0 0 0,0 0 0,0 0 0,0 0 0,0-1 0,0 1 0,0 0 0,0 0 0,0-1 0,-9 17 0,0 6 0,2 1 0,0-1 0,2 1 0,0 0 0,1 1 0,2-1 0,0 1 0,2-1 0,2 31 0,-1-51-135,0 0 1,0-1-1,1 1 1,-1 0-1,1-1 0,-1 1 1,1-1-1,0 1 1,0-1-1,0 0 0,0 0 1,0 0-1,0 0 0,1 0 1,-1 0-1,1-1 1,-1 1-1,1-1 0,0 1 1,0-1-1,-1 0 1,1 0-1,0-1 0,0 1 1,0 0-1,0-1 1,0 0-1,4 0 0,-5 1-212,1-1-1,0 0 0,0 0 1,-1 0-1,1 0 0,0 0 1,0 0-1,0-1 0,-1 1 1,1-1-1,0 0 0,-1 0 1,1 0-1,0 0 0,-1-1 1,0 1-1,1 0 0,-1-1 1,0 0-1,1 0 0,-1 1 1,0-1-1,-1-1 0,1 1 1,0 0-1,0 0 0,-1-1 1,1 1-1,1-5 0,1-15-16580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12.637"/>
    </inkml:context>
    <inkml:brush xml:id="br0">
      <inkml:brushProperty name="width" value="0.025" units="cm"/>
      <inkml:brushProperty name="height" value="0.025" units="cm"/>
    </inkml:brush>
  </inkml:definitions>
  <inkml:trace contextRef="#ctx0" brushRef="#br0">57 36 18193,'0'0'8841,"-49"-36"-6856,41 36-1216,8 4-865,6 3-1025,8-2-3363,4-3-6599</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4:00.983"/>
    </inkml:context>
    <inkml:brush xml:id="br0">
      <inkml:brushProperty name="width" value="0.025" units="cm"/>
      <inkml:brushProperty name="height" value="0.025" units="cm"/>
    </inkml:brush>
  </inkml:definitions>
  <inkml:trace contextRef="#ctx0" brushRef="#br0">1 32 21044,'0'0'11723,"32"-30"-29436,-16 29 3748</inkml:trace>
  <inkml:trace contextRef="#ctx0" brushRef="#br0" timeOffset="1">106 27 12332,'0'0'17905,"11"13"-19058,-8-17-3940,-1-13-7944</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44.464"/>
    </inkml:context>
    <inkml:brush xml:id="br0">
      <inkml:brushProperty name="width" value="0.025" units="cm"/>
      <inkml:brushProperty name="height" value="0.025" units="cm"/>
    </inkml:brush>
  </inkml:definitions>
  <inkml:trace contextRef="#ctx0" brushRef="#br0">0 0 20435,'0'0'10346,"17"54"-23350</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44.794"/>
    </inkml:context>
    <inkml:brush xml:id="br0">
      <inkml:brushProperty name="width" value="0.025" units="cm"/>
      <inkml:brushProperty name="height" value="0.025" units="cm"/>
    </inkml:brush>
  </inkml:definitions>
  <inkml:trace contextRef="#ctx0" brushRef="#br0">26 0 6566,'0'0'15887,"-26"55"-14381,26-49-1218,4-3-224,14-3-1794,4-11-3427,3-13-9416</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45.168"/>
    </inkml:context>
    <inkml:brush xml:id="br0">
      <inkml:brushProperty name="width" value="0.025" units="cm"/>
      <inkml:brushProperty name="height" value="0.025" units="cm"/>
    </inkml:brush>
  </inkml:definitions>
  <inkml:trace contextRef="#ctx0" brushRef="#br0">34 94 20980,'0'0'3619,"-19"67"-864,12-34-1698,0 1-352,7-2-449,0-5-192,0-3-96,12-7-577,1-6-192,-1-6-191,-1-5-546,-1 0-800,-5-10-2339,-2-10-7366</inkml:trace>
  <inkml:trace contextRef="#ctx0" brushRef="#br0" timeOffset="1">34 19 18546,'0'0'11979,"48"-9"-10506,-10 8-704,7-2-769,3 1 0,-2 1 0,-4-1 0,-4 1-256,-10 1-1250,-7 0 97,-9 0-3331</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45.524"/>
    </inkml:context>
    <inkml:brush xml:id="br0">
      <inkml:brushProperty name="width" value="0.025" units="cm"/>
      <inkml:brushProperty name="height" value="0.025" units="cm"/>
    </inkml:brush>
  </inkml:definitions>
  <inkml:trace contextRef="#ctx0" brushRef="#br0">34 14 5029,'0'0'15727,"-34"49"-13293,47-45-672,16-4-33,12 0 225,7-12-801,2-2-704,-5 0-289,-3 1-96,-12 4-64,-9 4-1025,-9 5-1345,-9 0-2243,-11 14-15342</inkml:trace>
  <inkml:trace contextRef="#ctx0" brushRef="#br0" timeOffset="1">32 194 6919,'0'0'21652,"63"44"-20627,-13-56-641,3-2-320,-1 0-352,-4-1-2434,-5-1-2916,-1 0-3651</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45.864"/>
    </inkml:context>
    <inkml:brush xml:id="br0">
      <inkml:brushProperty name="width" value="0.025" units="cm"/>
      <inkml:brushProperty name="height" value="0.025" units="cm"/>
    </inkml:brush>
  </inkml:definitions>
  <inkml:trace contextRef="#ctx0" brushRef="#br0">237 0 16271,'0'0'9417,"-59"56"-7527,33-27-352,-2 0-610,-1 1-575,5-1-257,2-3-32,4-2-32,5-7-128,4-5-417,3-6-704,3-6-1121,3-9-7111,0-11-6182</inkml:trace>
  <inkml:trace contextRef="#ctx0" brushRef="#br0" timeOffset="1">42 78 15567,'0'0'13100,"64"32"-11915,-37-24-832,0-2-289,1 0-1346,0-4-3074,0-2-1697,-4 0-3877</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46.235"/>
    </inkml:context>
    <inkml:brush xml:id="br0">
      <inkml:brushProperty name="width" value="0.025" units="cm"/>
      <inkml:brushProperty name="height" value="0.025" units="cm"/>
    </inkml:brush>
  </inkml:definitions>
  <inkml:trace contextRef="#ctx0" brushRef="#br0">67 31 8840,'0'0'11542,"-5"10"-9396,-7 20-1085,1 0-1,1 1 1,2 0-1,1 1 1,-4 41-1,9 160 793,2-233-1840,0 0 0,0-1 1,0 1-1,0 0 0,0 0 1,0 0-1,0 0 0,0 0 0,0 0 1,0 0-1,0 0 0,1 0 1,-1 0-1,0 0 0,0 0 1,0 0-1,0 0 0,0 0 0,0 0 1,0 0-1,0 0 0,0 0 1,0 0-1,1 0 0,-1 0 1,0 0-1,0 0 0,0 0 0,0 0 1,0 0-1,0 0 0,0 0 1,0 0-1,0 0 0,0 0 1,1 0-1,-1 0 0,0 0 0,0 0 1,0 0-1,0 0 0,0 0 1,0 1-1,0-1 0,0 0 1,0 0-1,0 0 0,0 0 0,0 0 1,0 0-1,0 0 0,0 0 1,0 0-1,0 0 0,0 0 1,0 1-1,0-1 0,0 0 0,0 0 1,0 0-1,0 0 0,0 0 1,0 0-1,0 0 0,0 0 1,8-10 502,8-17-4,4-27-437,23-91 1,-31 96-751,3 1 0,34-80 0,-48 125 592,1 1 0,-1-1 0,0 1 0,1 0 0,-1-1 0,1 1 0,0 0 0,0 0 0,0 0 0,0 0 0,0 0 0,0 1 0,0-1 1,1 0-1,-1 1 0,0 0 0,1 0 0,0 0 0,-1 0 0,1 0 0,-1 0 0,1 0 0,0 1 0,0-1 0,-1 1 0,1 0 0,4 0 0,-5 1 111,0 0 0,0-1-1,0 1 1,1 0 0,-1 0 0,0 0-1,0 1 1,0-1 0,-1 1-1,1-1 1,0 1 0,0-1-1,-1 1 1,1 0 0,-1 0 0,1 0-1,-1 0 1,0 0 0,0 0-1,0 0 1,0 0 0,0 0-1,-1 0 1,1 1 0,0-1 0,-1 0-1,0 1 1,1-1 0,-1 0-1,0 1 1,-1 3 0,0-1 71,0 0 0,0-1 0,-1 1 0,1 0 0,-1 0 0,0-1 0,0 0 0,-1 1 0,0-1 0,1 0 0,-1 0 0,-1 0 0,1 0 0,0-1 0,-1 0 0,0 1 0,0-1 1,-8 5-1,-1 0 210,-1 1 0,1-2 0,-1 0 0,-28 10 0,16-15-1377,26-2 983,-1 0 0,1 0 1,0 0-1,-1 0 0,1-1 0,0 1 1,-1 0-1,1 0 0,-1 0 0,1-1 1,0 1-1,-1 0 0,1-1 0,0 1 1,0 0-1,-1 0 0,1-1 0,0 1 1,0-1-1,0 1 0,-1 0 0,1-1 1,0 1-1,0 0 0,0-1 0,0 1 1,0-1-1,0 1 0,0 0 0,0-2 1,0 0-297,1 0 0,0 0 0,-1-1 0,1 1 0,0 0 1,0 0-1,1 0 0,-1 0 0,0 1 0,1-1 0,-1 0 1,1 0-1,0 1 0,-1-1 0,1 1 0,4-3 0,15-10-6703,5 3-4874</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47.044"/>
    </inkml:context>
    <inkml:brush xml:id="br0">
      <inkml:brushProperty name="width" value="0.025" units="cm"/>
      <inkml:brushProperty name="height" value="0.025" units="cm"/>
    </inkml:brush>
  </inkml:definitions>
  <inkml:trace contextRef="#ctx0" brushRef="#br0">124 299 16464,'0'0'9801,"-11"1"-8301,6 0-1448,-47 7 1465,48-7-1395,0 0-1,1 0 0,-1 1 0,0-1 1,1 1-1,-1 0 0,1 0 0,0 0 1,-1 0-1,1 1 0,0-1 1,0 1-1,-4 6 0,6-9-116,1 0-1,0 1 1,0-1 0,-1 0 0,1 1-1,0-1 1,0 0 0,0 1 0,0-1-1,-1 0 1,1 1 0,0-1-1,0 0 1,0 1 0,0-1 0,0 0-1,0 1 1,0-1 0,0 1-1,0-1 1,0 0 0,0 1 0,0-1-1,0 0 1,1 1 0,-1-1-1,0 0 1,0 1 0,0-1 0,0 0-1,1 1 1,-1-1 0,0 0 0,0 1-1,1-1 1,15 6 116,26-4 38,-38-2-134,18-1-106,24 3-509,-45-2 579,0 0 0,1 1 0,-1-1-1,0 1 1,0-1 0,0 1 0,0 0 0,0 0-1,0-1 1,0 1 0,0 0 0,0 0-1,0 0 1,0 0 0,0 0 0,-1 0-1,1 0 1,0 0 0,-1 0 0,1 1-1,-1-1 1,1 0 0,-1 0 0,0 1-1,1-1 1,-1 0 0,0 0 0,0 1 0,0-1-1,0 0 1,0 2 0,0-2 18,0 0-1,-1 0 1,1 1 0,0-1 0,0 0-1,1 0 1,-1 1 0,0-1 0,0 0 0,1 0-1,-1 0 1,0 0 0,1 1 0,-1-1-1,1 0 1,0 0 0,-1 0 0,2 1 0,-2-2-8,1 0 1,0 0 0,-1 1 0,1-1 0,-1 0 0,1 0-1,-1 0 1,1 0 0,-1 0 0,1 0 0,-1-1 0,1 1-1,-1 0 1,1 0 0,-1 0 0,1 0 0,-1-1 0,1 1-1,-1 0 1,1 0 0,-1-1 0,1 1 0,-1 0 0,1-1-1,-1 1 1,1-1 0,3-3-74,0-1 0,-1 1-1,1 0 1,-1-1 0,0 0 0,3-7 0,5-15-2474,28-45 0,-34 63 2097,1 1 0,0 0 0,1 1 1,-1-1-1,2 1 0,-1 1 0,1-1 1,0 1-1,10-5 0,0 0-509,1-1-1,-1 0 0,-1-1 1,19-20-1,-29 26 1202,0 0-1,-1-1 0,-1 0 0,10-16 0,-12 18 452,-1 1-1,1-1 1,-1 0-1,-1 1 1,1-1-1,-1 0 0,0 0 1,0-11-1,-18 34 1525,7-1-1714,1 1 0,1 0 0,0 0 0,1 1 0,1 0 0,-7 34 0,7-16 21,3-1-1,0 63 1,3-92-522,1 0 1,0 0-1,0 0 1,0 0-1,1 0 1,4 9 0,-6-14-14,0 0 1,0 0 0,1 0-1,-1 0 1,1 0 0,-1 0 0,1 0-1,-1 0 1,1 0 0,0 0 0,0 0-1,-1-1 1,1 1 0,0 0 0,0 0-1,0-1 1,0 1 0,-1 0 0,1-1-1,0 1 1,0-1 0,0 1 0,1-1-1,-1 0 1,0 1 0,0-1-1,0 0 1,0 0 0,0 0 0,0 0-1,0 0 1,0 0 0,0 0 0,1 0-1,-1 0 1,0 0 0,0-1 0,0 1-1,0-1 1,0 1 0,0 0 0,0-1-1,0 1 1,0-1 0,1-1 0,1-1 4,1-1 1,-1 1 0,0-1 0,-1 0-1,1 0 1,-1 0 0,1-1 0,-1 1-1,0-1 1,-1 1 0,1-1 0,-1 1-1,1-6 1,7-63-547,-12 50 186,2 17 359,0 14 522,1-5-461,1-1-1,0 0 1,-1 0 0,1 0-1,0 0 1,0 0 0,0 0-1,0 0 1,1 0 0,-1 0 0,0 0-1,1-1 1,-1 1 0,1 0-1,0-1 1,-1 0 0,1 1 0,0-1-1,0 0 1,0 0 0,0 0-1,0 0 1,0 0 0,0 0-1,0-1 1,1 1 0,-1-1 0,0 1-1,0-1 1,1 0 0,2 0-1,10 2 117,1-1-1,-1-1 0,18-1 0,-29 1-138,0 0 0,-1-1 0,1 0 0,0 0 0,-1 0 0,1 0 0,-1 0 0,1-1 0,-1 1 0,1-1 0,-1 0 0,0 0 0,0 0 0,0-1 0,0 1 0,0-1 0,-1 1 0,1-1 0,-1 0 0,0 0 0,0 0 0,0 0 0,0-1 0,0 1 0,-1 0 0,1-1 0,-1 0 0,0 1 0,0-1 0,0 1 0,-1-1 0,1 0 0,-1-5 0,0 8-30,-1 1 0,1-1 0,0 0 0,-1 1 0,1-1 0,-1 1 0,0-1 0,1 1 0,-1-1 0,1 1 0,-1-1 0,0 1 0,1 0 0,-1-1 0,0 1 0,0 0 0,1 0 0,-1-1 0,0 1 0,1 0 0,-1 0 0,0 0 0,0 0 0,0 0 0,1 0 0,-1 0 0,0 0 0,-1 0 0,-22 6 0,20-4 0,1 1 0,0 0 0,0 0 0,0 0 0,0 0 0,1 1 0,-1-1 0,1 1 0,0-1 0,0 1 0,0 0 0,1 0 0,-1 0 0,1 0 0,0 0 0,0 0 0,0 0 0,1 0 0,-1 0 0,1 7 0,0-6 0,0 0 0,0-1 0,1 1 0,-1 0 0,1 0 0,0-1 0,1 1 0,-1 0 0,1-1 0,0 1 0,0-1 0,0 0 0,0 1 0,1-1 0,0 0 0,0 0 0,5 5 0,-1-4-261,1 0 0,-1 0-1,1-1 1,0 0 0,0 0 0,0-1 0,0 0 0,1-1-1,-1 0 1,1 0 0,0-1 0,13 1 0,29 0-7234</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55.542"/>
    </inkml:context>
    <inkml:brush xml:id="br0">
      <inkml:brushProperty name="width" value="0.025" units="cm"/>
      <inkml:brushProperty name="height" value="0.025" units="cm"/>
    </inkml:brush>
  </inkml:definitions>
  <inkml:trace contextRef="#ctx0" brushRef="#br0">8 0 24407,'0'0'8360,"-8"49"-8360,8-40-1954,8-4-1601,1-1-1570,-2-2-2819</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55.896"/>
    </inkml:context>
    <inkml:brush xml:id="br0">
      <inkml:brushProperty name="width" value="0.025" units="cm"/>
      <inkml:brushProperty name="height" value="0.025" units="cm"/>
    </inkml:brush>
  </inkml:definitions>
  <inkml:trace contextRef="#ctx0" brushRef="#br0">5 282 18514,'0'0'5509,"-4"63"-3331,4-52-897,3-2-288,9-2-192,1-7-545,7 0-352,3-12-2178,5-11-3588,2-7-7366</inkml:trace>
  <inkml:trace contextRef="#ctx0" brushRef="#br0" timeOffset="1">580 0 17200,'0'0'14062,"-5"52"-14062,16-36-513,-5 6-480,-6 4-1057,0 2-1217,-10-1-1249,-5 1-2915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14.020"/>
    </inkml:context>
    <inkml:brush xml:id="br0">
      <inkml:brushProperty name="width" value="0.025" units="cm"/>
      <inkml:brushProperty name="height" value="0.025" units="cm"/>
    </inkml:brush>
  </inkml:definitions>
  <inkml:trace contextRef="#ctx0" brushRef="#br0">14 458 5733,'-13'22'9542,"13"-22"-9454,0 0 1,0 0-1,0 1 0,0-1 0,0 0 0,0 0 1,0 0-1,0 0 0,0 0 0,0 0 1,0 0-1,0 1 0,0-1 0,0 0 0,-1 0 1,1 0-1,0 0 0,0 0 0,0 0 1,0 1-1,0-1 0,0 0 0,1 0 0,-1 0 1,0 0-1,0 0 0,0 1 0,0-1 1,0 0-1,0 0 0,0 0 0,0 0 0,0 0 1,0 0-1,0 0 0,0 0 0,0 1 0,0-1 1,1 0-1,-1 0 0,0 0 0,0 0 1,0 0-1,0 0 0,0 0 0,0 0 0,1 0 1,-1 0-1,0 0 0,0 0 0,0 0 1,0 0-1,0 0 0,0 0 0,1 0 0,-1 0 1,0 0-1,0 0 0,0 0 0,0 0 0,0 0 1,0 0-1,1 0 0,36-27 3286,200-188 830,-180 156-3394,96-124 0,-150 204-923,-5 16 55,-17 60 230,5-34 157,3 0 0,-4 104 0,15-167-326,0 0 0,0 1 0,0-1 1,0 0-1,0 0 0,0 0 0,-1 1 0,1-1 1,0 0-1,0 0 0,0 1 0,0-1 1,0 0-1,0 0 0,0 1 0,0-1 0,0 0 1,0 0-1,0 0 0,0 1 0,0-1 0,0 0 1,0 0-1,1 1 0,-1-1 0,0 0 1,0 0-1,0 1 0,0-1 0,0 0 0,0 0 1,1 0-1,-1 0 0,0 1 0,0-1 0,0 0 1,0 0-1,1 0 0,-1 0 0,0 0 1,0 1-1,1-1 0,-1 0 0,0 0 0,0 0 1,0 0-1,1 0 0,-1 0 0,0 0 0,0 0 1,1 0-1,-1 0 0,0 0 0,0 0 1,1 0-1,-1 0 0,0 0 0,7-15 238,-6-1-420,-1 1 1,0-1 0,-1 0-1,-6-28 1,6 39 127,0 0 0,0 1 1,0-1-1,-1 0 0,1 1 0,-1 0 0,-1-1 0,1 1 1,0 0-1,-1 0 0,0 0 0,0 1 0,0-1 0,0 1 1,-1-1-1,0 1 0,1 0 0,-1 0 0,0 1 0,-6-4 1,10 6 48,0 1 0,1-1 0,-1 0 0,0 0 0,1 1 0,-1-1 0,0 1 0,0-1 0,1 0 0,-1 1 0,0-1 0,0 0 0,0 1 0,1-1 1,-1 1-1,0-1 0,0 1 0,0-1 0,0 0 0,0 1 0,0-1 0,0 1 0,0-1 0,0 1 0,0-1 0,0 1 0,0-1 0,0 0 0,-1 1 0,1-1 0,0 1 1,0-1-1,0 0 0,-1 1 0,1-1 0,0 1 0,0-1 0,-1 0 0,1 1 0,0-1 0,-1 0 0,1 0 0,0 1 0,-1-1 0,1 0 0,0 0 0,-1 1 0,1-1 1,-1 0-1,1 0 0,-1 0 0,1 0 0,0 0 0,-2 1 0,21 2 79,0-1-1,0-1 1,-1 0 0,1-1-1,0-2 1,34-5 0,-46 6-75,-2 0 36,8-1-58,0 0-1,0 1 1,0 0 0,0 1 0,26 4 0,-36-4 56,0 1 1,0 0 0,-1 0 0,1 0 0,0 0-1,-1 1 1,1-1 0,-1 1 0,1 0 0,-1-1-1,0 1 1,0 0 0,0 1 0,0-1 0,0 0 0,0 0-1,0 1 1,-1-1 0,1 1 0,-1 0 0,0-1-1,0 1 1,0 0 0,0 0 0,0-1 0,0 1-1,-1 0 1,0 0 0,1 0 0,-1 0 0,-1 5-1,3 17 617,-2-12 34,-2-32-361,-28-115-326,30 134 0,0 0 0,0 0 0,0 0 0,0-1 0,0 1 0,0 0 1,1 0-1,-1 0 0,0 0 0,0-1 0,0 1 0,0 0 0,1 0 0,-1 0 0,0 0 0,0 0 0,0-1 0,1 1 1,-1 0-1,0 0 0,0 0 0,0 0 0,1 0 0,-1 0 0,0 0 0,0 0 0,1 0 0,-1 0 0,0 0 0,0 0 1,1 0-1,-1 0 0,0 0 0,0 0 0,0 0 0,1 0 0,-1 0 0,0 1 0,0-1 0,0 0 0,1 0 0,-1 0 1,0 0-1,0 0 0,0 0 0,1 1 0,12 5-13,-13-6 6,12 6-794,-1-1 0,1-1-1,0 0 1,0-1 0,1 0 0,15 1 0,2-2-4680,46-2 0,-33-4-3557</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56.258"/>
    </inkml:context>
    <inkml:brush xml:id="br0">
      <inkml:brushProperty name="width" value="0.025" units="cm"/>
      <inkml:brushProperty name="height" value="0.025" units="cm"/>
    </inkml:brush>
  </inkml:definitions>
  <inkml:trace contextRef="#ctx0" brushRef="#br0">0 175 20852,'0'0'8264,"65"-22"-7336,-23 11-63,6-5-512,5-1-225,-2-2-64,-2 3 0,-8 0-577,-13 2-672,-10 1-1121,-12 4-1345,-6-2-1282,-14 0-4100</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56.613"/>
    </inkml:context>
    <inkml:brush xml:id="br0">
      <inkml:brushProperty name="width" value="0.025" units="cm"/>
      <inkml:brushProperty name="height" value="0.025" units="cm"/>
    </inkml:brush>
  </inkml:definitions>
  <inkml:trace contextRef="#ctx0" brushRef="#br0">1 33 20371,'0'0'9289,"79"-18"-8104,-30 14-384,10-1-545,1 0-224,-1 4-192,-7 1-1538,-8 0-2594,-11 0-2306,-10 0-4933</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56.969"/>
    </inkml:context>
    <inkml:brush xml:id="br0">
      <inkml:brushProperty name="width" value="0.025" units="cm"/>
      <inkml:brushProperty name="height" value="0.025" units="cm"/>
    </inkml:brush>
  </inkml:definitions>
  <inkml:trace contextRef="#ctx0" brushRef="#br0">8 11 17424,'0'0'3054,"-1"8"-134,-1-2-2559,-3 34 2621,5-39-2893,0 1 1,0-1-1,1 1 0,-1-1 0,0 0 0,1 0 1,-1 1-1,1-1 0,-1 0 0,1 1 0,-1-1 1,1 0-1,0 0 0,0 0 0,0 0 1,-1 0-1,1 0 0,0 0 0,0 0 0,0 0 1,1 0-1,-1 0 0,0-1 0,0 1 1,0 0-1,1-1 0,-1 1 0,0-1 0,1 0 1,-1 1-1,2-1 0,7 2-24,1-1 0,0 0 0,-1-1 0,1 0 0,0-1 0,-1 0 0,1-1 0,0 0 0,-1-1 0,11-4 0,8-4 31,-1-2-1,30-19 1,-12 6 76,-45 26-162,-1 0 0,0-1 0,1 1-1,-1 0 1,0 0 0,1 0-1,-1 0 1,0 0 0,1 0-1,-1-1 1,1 1 0,-1 0 0,0 0-1,1 0 1,-1 0 0,0 0-1,1 0 1,-1 0 0,1 1 0,-1-1-1,0 0 1,1 0 0,-1 0-1,0 0 1,1 0 0,-1 0-1,0 1 1,1-1 0,-1 0 0,0 0-1,1 1 1,-1-1 0,0 0-1,0 0 1,1 1 0,-1-1-1,0 0 1,0 1 0,0-1 0,1 0-1,-1 1 1,0-1 0,0 0-1,0 1 1,0-1 0,0 1-1,0-1 1,0 0 0,0 1 0,0-1-1,0 0 1,0 1 0,0-1-1,0 1 1,0-1 0,-2 36 879,2 0-325,1-35-564,1 1 0,-1-1 0,0 0 0,1 0 0,-1-1 0,1 1 0,-1 0 0,1 0 0,0-1 0,-1 1 0,1-1 0,0 1 0,0-1 0,-1 0 0,1 0 0,0 1 0,-1-1 0,1 0 0,0-1 0,0 1 0,2-1 0,41-5 0,-26-1 0,-1 0 0,34-19 0,-33 15 0,1 2 0,22-8 0,-41 16 0,0 1 0,-1 0 0,1-1 0,-1 1 0,1 0 0,0 0 0,-1 0 0,1 0 0,-1 0 0,1-1 0,0 1 0,-1 0 0,1 0 0,0 1 0,-1-1 0,1 0 0,0 0 0,-1 0 0,1 0 0,0 0 0,-1 1 0,1-1 0,-1 0 0,1 1 0,-1-1 0,1 0 0,-1 1 0,1-1 0,-1 1 0,1-1 0,-1 1 0,1-1 0,-1 1 0,0-1 0,1 1 0,-1-1 0,0 1 0,1-1 0,-1 1 0,0 0 0,3 35 0,-1 3 0,-2-38 0,1 1 0,-1-1 0,0 1 0,1-1 0,-1 0 0,1 1 0,-1-1 0,1 0 0,0 0 0,0 1 0,-1-1 0,1 0 0,0 0 0,0 0 0,0 0 0,0 0 0,0 0 0,0 0 0,0-1 0,1 1 0,0 1 0,24 3-2623,-22-5 1629,0-1-1,0 1 1,0-1 0,0 0-1,-1 0 1,1 0 0,0 0-1,0-1 1,-1 1 0,1-1-1,-1 0 1,0 0 0,6-4-1,10-11-7669</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57.297"/>
    </inkml:context>
    <inkml:brush xml:id="br0">
      <inkml:brushProperty name="width" value="0.025" units="cm"/>
      <inkml:brushProperty name="height" value="0.025" units="cm"/>
    </inkml:brush>
  </inkml:definitions>
  <inkml:trace contextRef="#ctx0" brushRef="#br0">67 42 15567,'0'0'13404,"-3"12"-12021,-17 72-780,4 2 1,3 0-1,-1 105 0,14-191-603,0 0 0,0-1 0,0 1 0,0 0 0,1 0 0,-1 0 0,0-1 0,0 1 0,0 0 0,1 0 0,-1 0 0,0 0 0,0 0 0,1-1 0,-1 1 0,0 0 0,1 0 0,-1 0 0,0 0 0,0 0 0,1 0 0,-1 0 0,0 0 0,0 0 0,1 0 0,-1 0 0,0 0 0,1 0 0,-1 0 0,0 0 0,0 1 0,1-1 0,-1 0 0,0 0 0,0 0 0,1 0 0,-1 0 0,0 0 0,0 1 0,0-1 0,1 0 0,-1 0 0,0 0 0,0 1 0,0-1 0,1 0 0,-1 0 0,0 1 0,0-1 0,0 0 0,0 0 0,0 1 0,0-1 0,0 0 0,0 1 0,0-1 0,0 0 0,0 0 0,0 1 0,0-1 0,0 1 0,0-2 0,8-7 0,-1-2 0,-1 1 0,0-1 0,0 0 0,-1 0 0,6-18 0,21-74 0,-22 66 0,11-48-25,-15 54-11,2 1-1,0 0 1,24-52-1,-31 79 25,-1 1-1,1-1 0,0 0 1,0 1-1,0-1 0,0 1 1,0-1-1,0 1 1,0-1-1,1 1 0,-1 0 1,0-1-1,1 1 0,-1 0 1,1 0-1,0 0 1,-1 0-1,1 1 0,0-1 1,-1 0-1,1 1 0,0-1 1,0 1-1,0 0 1,0-1-1,-1 1 0,1 0 1,0 0-1,0 0 0,0 0 1,0 0-1,2 1 1,-2 0 24,-1 0 0,1 0 0,-1 0 0,1 1 1,-1-1-1,1 0 0,-1 1 0,1-1 1,-1 1-1,0-1 0,0 1 0,0-1 1,0 1-1,0 0 0,0 0 0,-1-1 1,1 1-1,0 0 0,-1 0 0,0 0 0,1 0 1,-1 0-1,0 0 0,0 0 0,0-1 1,0 1-1,0 0 0,0 0 0,-1 0 1,0 3-1,0-2-4,-1 1 1,1 0-1,-1-1 1,0 1-1,0-1 0,-1 0 1,1 0-1,-1 1 1,1-1-1,-1-1 0,0 1 1,0 0-1,0-1 1,-1 0-1,-5 4 1,-60 30 61,55-30-67,-1 1-3,23-8-2498,18-8-6695,-5 0-640</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57.732"/>
    </inkml:context>
    <inkml:brush xml:id="br0">
      <inkml:brushProperty name="width" value="0.025" units="cm"/>
      <inkml:brushProperty name="height" value="0.025" units="cm"/>
    </inkml:brush>
  </inkml:definitions>
  <inkml:trace contextRef="#ctx0" brushRef="#br0">152 292 10090,'0'0'16687,"-4"2"-14877,-8 1-784,9-10 810,0-7-561,3 13-1273,-1 0 0,0 1 0,0-1 0,0 0-1,0 0 1,0 1 0,1-1 0,-1 1 0,0-1 0,-1 1 0,1-1-1,0 1 1,0 0 0,0-1 0,0 1 0,0 0 0,0 0-1,0 0 1,0 0 0,0 0 0,-1 0 0,1 0 0,0 0-1,0 0 1,0 1 0,0-1 0,0 0 0,-1 1 0,-32 11-13,-8 22 11,40-32 0,0 0 0,0 0 0,0 1 0,0-1 0,1 0 0,-1 0 0,0 1 0,1-1 0,0 1 0,-1 0 0,1-1 0,0 1 0,0 0 0,1 0 0,-1-1 0,0 4 0,4-5 0,0 0 0,0 0 0,-1 0 0,1-1 0,0 1 0,0-1 0,0 1 0,0-1 0,0 0 0,0-1 0,0 1 0,4-1 0,-5 1 0,21-3 0,0-2 0,24-7 0,-30 7 0,0 1 0,0 0 0,0 1 0,1 1 0,27 0 0,-44 2 0,0 1 0,-1-1 0,1 0 0,-1 0 0,1 0 0,0 1 0,-1-1 0,1 0 0,-1 1 0,1-1 0,-1 0 0,1 1 0,-1-1 0,1 1 0,-1-1 0,1 0 0,-1 1 0,0-1 0,1 1 0,-1 0 0,0-1 0,1 1 0,-1-1 0,0 2 0,1-2 0,-1 1 0,0 0 0,1 0 0,-1-1 0,1 1 0,-1 0 0,1-1 0,-1 1 0,1 0 0,-1-1 0,1 1 0,-1-1 0,1 1 0,0-1 0,0 1 0,-1-1 0,1 1 0,0-1 0,0 0 0,-1 1 0,1-1 0,0 0 0,0 0 0,0 0 0,-1 1 0,1-1 0,1 0 0,1-1-6,0 1 1,0-1-1,0 1 1,0-1-1,0 0 1,0 0-1,0 0 0,-1-1 1,1 1-1,0 0 1,-1-1-1,1 0 1,-1 0-1,0 0 0,0 0 1,1 0-1,-1 0 1,-1 0-1,1-1 1,0 1-1,0-1 0,1-3 1,5-10-141,0 0 0,10-31 1,1-1-379,-9 30-1233,1 2-1,1-1 1,0 1 0,19-18 0,14-17-7277,-24 22 557</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58.214"/>
    </inkml:context>
    <inkml:brush xml:id="br0">
      <inkml:brushProperty name="width" value="0.025" units="cm"/>
      <inkml:brushProperty name="height" value="0.025" units="cm"/>
    </inkml:brush>
  </inkml:definitions>
  <inkml:trace contextRef="#ctx0" brushRef="#br0">101 0 12492,'0'0'7815,"-8"14"-5039,-6 9-1575,1 1-1,1 0 1,1 1-1,1 1 1,1 0-1,2 0 0,-9 54 1,16 10-1121,4-79-245,2-15-236,3-17-549,-7 7 603,0-1 0,-1 1 0,0-1 0,-2 0 0,-1-18 0,3 37 413,1-1 0,-1 1 0,1-1-1,0 0 1,0 0 0,0 0 0,1 0 0,-1 0 0,1 0 0,-1 0-1,1-1 1,0 1 0,0-1 0,0 0 0,0 0 0,1 0 0,-1-1 0,0 1-1,1-1 1,-1 1 0,1-1 0,0 0 0,-1-1 0,6 2 0,14 1 562,-1-1 1,45 0-1,-50-2-562,-8-1-66,-1 1 0,1-1 0,-1-1 0,0 1 0,1-1 0,-1-1 0,0 0 0,14-7 0,-19 9 0,-1 0 0,0 0 0,0 0 0,0 0 0,0-1 0,0 1 0,0-1 0,-1 0 0,1 1 0,0-1 0,-1 0 0,1 0 0,-1 0 0,0 0 0,0 0 0,1-1 0,-2 1 0,1 0 0,0 0 0,0-1 0,-1 1 0,1 0 0,-1-1 0,1 1 0,-1-1 0,0 1 0,0-1 0,0 1 0,-1 0 0,1-1 0,-1 1 0,1-1 0,-1 1 0,0 0 0,-1-4 0,0 4 0,1 0 0,-1 0 0,0 0 0,1 0 0,-1 1 0,0-1 0,0 0 0,0 1 0,0 0 0,0-1 0,-1 1 0,1 0 0,0 0 0,-1 0 0,1 0 0,-1 1 0,1-1 0,0 1 0,-1 0 0,1-1 0,-1 1 0,0 0 0,1 0 0,-5 1 0,-1 0 0,1-1 0,0 1 0,0 1 0,-1-1 0,1 1 0,0 0 0,-10 6 0,9-4 0,0 2 0,0-1 0,1 1 0,0 0 0,0 1 0,1-1 0,0 1 0,0 1 0,0-1 0,1 1 0,0 0 0,-5 11 0,9-16 0,-1 0 0,1 0 0,0 0 0,0 0 0,0 1 0,0-1 0,1 0 0,-1 1 0,1-1 0,0 1 0,0-1 0,0 0 0,0 1 0,1-1 0,-1 1 0,1-1 0,0 0 0,0 0 0,0 1 0,1-1 0,-1 0 0,1 0 0,-1 0 0,1 0 0,0 0 0,0-1 0,1 1 0,-1-1 0,0 1 0,1-1 0,-1 0 0,1 0 0,0 0 0,0 0 0,5 2 0,12 6-235,-1-2 0,1 0-1,1-2 1,-1 0 0,39 5 0,51-2-5230,-52-8-8799</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4:01.418"/>
    </inkml:context>
    <inkml:brush xml:id="br0">
      <inkml:brushProperty name="width" value="0.025" units="cm"/>
      <inkml:brushProperty name="height" value="0.025" units="cm"/>
    </inkml:brush>
  </inkml:definitions>
  <inkml:trace contextRef="#ctx0" brushRef="#br0">0 1 21140,'0'0'11627,"11"1"-22005,4-1 3428</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4:01.760"/>
    </inkml:context>
    <inkml:brush xml:id="br0">
      <inkml:brushProperty name="width" value="0.025" units="cm"/>
      <inkml:brushProperty name="height" value="0.025" units="cm"/>
    </inkml:brush>
  </inkml:definitions>
  <inkml:trace contextRef="#ctx0" brushRef="#br0">15 1 13869,'0'0'2434,"-13"63"-352,11-45-929,2-5 449,0-2 96,0-5-930,3-4-608,9-2-736,3-5-1634,3-13-1826,3-5-6406</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4:02.135"/>
    </inkml:context>
    <inkml:brush xml:id="br0">
      <inkml:brushProperty name="width" value="0.025" units="cm"/>
      <inkml:brushProperty name="height" value="0.025" units="cm"/>
    </inkml:brush>
  </inkml:definitions>
  <inkml:trace contextRef="#ctx0" brushRef="#br0">73 122 17969,'0'0'4618,"-8"12"-4143,-1 4-106,1-1 0,1 1 0,0 1 0,1-1 0,1 1 0,-5 25 1,4-1 1805,-1 62 0,7-103-2169,0 0 0,0 1 0,0-1 0,0 0-1,0 0 1,0 1 0,0-1 0,0 0 0,0 1-1,1-1 1,-1 0 0,0 0 0,0 1 0,0-1-1,0 0 1,0 0 0,1 0 0,-1 1 0,0-1-1,0 0 1,0 0 0,1 0 0,-1 1 0,0-1-1,0 0 1,1 0 0,-1 0 0,0 0 0,0 0-1,1 0 1,-1 0 0,0 1 0,0-1 0,1 0-1,-1 0 1,0 0 0,0 0 0,1 0 0,-1 0-1,0 0 1,1 0 0,-1-1 0,0 1 0,0 0-1,1 0 1,-1 0 0,0 0 0,0 0 0,1 0-1,-1 0 1,0-1 0,0 1 0,1 0 0,-1 0-1,0 0 1,0-1 0,16-10 181,-9 2-182,-1 1 1,1-1-1,-2-1 0,1 1 1,-1-1-1,-1 0 0,1 0 0,-2 0 1,0-1-1,3-13 0,-3 5-45,0 1 0,-2-1 0,0 1 1,-1-1-1,-3-23 0,2 38 34,0 0 1,0 0 0,0 0 0,-1 1-1,1-1 1,-1 0 0,0 1 0,-3-5-1,-7 2-15,11 6 20,1 1 0,-1-1 0,0 1 0,1 0 0,-1-1 0,0 1 0,1 0 0,-1-1 0,1 1 0,0 0 0,-1 0 0,1 0-1,-1-1 1,1 1 0,0 0 0,0 0 0,0 0 0,-1 0 0,1 0 0,0 1 0,-3 17 19,1 1-1,1-1 1,0 0 0,1 0-1,4 23 1,-3-34 93,0 0 1,1 0-1,-1-1 1,2 1-1,-1-1 1,1 1-1,0-1 1,1 0-1,0 0 1,0 0-1,0-1 1,1 1-1,0-1 1,0 0-1,10 8 1,-12-12-101,-1 0 1,1 0-1,0 0 1,-1-1-1,1 1 1,0-1-1,0 0 1,0 1-1,0-1 1,0-1-1,1 1 1,-1 0-1,0-1 1,0 0-1,0 1 1,1-1-1,-1 0 1,0-1-1,7 0 1,-6-1 3,1 0 1,-1 0 0,0 0-1,1 0 1,-1-1 0,0 0-1,0 0 1,0 0 0,-1 0-1,1-1 1,-1 1 0,3-5-1,3-4 11,0-1-1,-1 0 0,-1-1 0,0 1 0,-1-1 1,-1-1-1,6-21 0,-5 9-25,-2 1 0,0-1 0,-2 0 0,-1 0 0,-5-46 0,4 72 0,1 0 0,-1 0 0,-1-1 0,1 1 0,0 0 0,0 0 0,0 0 0,-1 0 0,1 0 0,0-1 0,-1 1 0,1 0 0,-1 0 0,0 0 0,1 0 0,-1 0 0,0 0 0,1 0 0,-1 1 0,0-1 0,0 0 0,0 0 0,0 1 0,0-1 0,0 0 0,-1 0 0,0 17-3537,3 18-8023,1-17 232</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4:02.478"/>
    </inkml:context>
    <inkml:brush xml:id="br0">
      <inkml:brushProperty name="width" value="0.025" units="cm"/>
      <inkml:brushProperty name="height" value="0.025" units="cm"/>
    </inkml:brush>
  </inkml:definitions>
  <inkml:trace contextRef="#ctx0" brushRef="#br0">10 191 11563,'0'0'19869,"9"-2"-18886,2 0-945,-1-1 0,0-1 0,0 0 1,0 0-1,0-1 0,-1 0 0,0 0 1,14-12-1,-17 13-38,-1-1 1,1 1-1,-1-1 1,-1-1-1,1 1 1,-1-1-1,1 0 1,-2 0-1,1 0 1,-1 0-1,0-1 1,0 1-1,0-1 1,-1 0-1,2-12 1,-3 18-1,-1 0 0,0-1 0,0 1 0,1 0 0,-1 0 0,0-1 0,0 1 1,-1 0-1,1 0 0,0 0 0,0-1 0,0 1 0,-1 0 0,1 0 0,-1 0 0,1 0 0,-1 0 0,1-1 0,-1 1 0,0 0 0,1 0 1,-1 1-1,0-1 0,0 0 0,0 0 0,0 0 0,-1-1 0,0 2 0,0-1 0,0 0 0,-1 1 1,1 0-1,0-1 0,0 1 0,0 0 0,-1 0 0,1 0 0,0 0 1,0 1-1,0-1 0,-5 2 0,0 0-2,0 0 0,1 1-1,-1 0 1,0 0 0,1 0 0,0 1-1,0 0 1,-9 8 0,6-2-19,0 1 0,1 0 0,1 1 0,0 0-1,-10 24 1,14-30 16,0 1-1,1-1 1,0 1 0,1-1-1,-1 1 1,1-1-1,0 1 1,1 0-1,0-1 1,0 1 0,0 0-1,1 0 1,0-1-1,2 8 1,-2-12 3,1 0 1,-1 0-1,1 0 1,-1-1-1,1 1 1,0-1-1,0 1 0,0-1 1,0 0-1,0 0 1,0 0-1,0 0 1,0 0-1,0 0 1,0 0-1,0-1 1,1 1-1,-1-1 1,0 0-1,1 0 0,-1 1 1,4-2-1,55-3-635,-56 2 186,1 0-1,0 0 0,-1 0 1,1 0-1,-1-1 0,0 0 1,8-6-1,29-32-8800,-18 8-1169</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14.968"/>
    </inkml:context>
    <inkml:brush xml:id="br0">
      <inkml:brushProperty name="width" value="0.025" units="cm"/>
      <inkml:brushProperty name="height" value="0.025" units="cm"/>
    </inkml:brush>
  </inkml:definitions>
  <inkml:trace contextRef="#ctx0" brushRef="#br0">111 0 8040,'0'0'7874,"-11"6"-4340,-1 2-2521,0-1 1,0 1-1,-12 13 1,20-18-686,1 0 0,-1 0 0,1 1 0,0-1 0,0 1 0,1 0 0,-1 0 0,1 0 0,0 0 0,0 1 0,0-1 0,1 1 0,-1-1 0,1 1 0,0-1 0,-1 9 0,3-12-318,-1 0-1,0 0 1,1 0-1,-1-1 1,1 1-1,-1 0 1,1 0-1,-1-1 1,1 1-1,-1 0 1,1-1-1,0 1 1,-1 0-1,1-1 0,0 1 1,0-1-1,-1 1 1,1-1-1,0 0 1,0 1-1,0-1 1,0 0-1,0 1 1,-1-1-1,1 0 1,0 0-1,0 0 1,0 0-1,0 0 1,1 0-1,40 1 14,-25-1-452,-12 1 269,0-1 0,0 1 1,0 0-1,-1 1 0,1-1 0,0 1 0,-1 0 1,1 0-1,-1 0 0,0 0 0,1 1 0,-1 0 1,0 0-1,-1 0 0,1 0 0,5 7 0,-4-4 82,-1 1 0,0-1-1,0 1 1,-1 0 0,0 0-1,0 0 1,0 0 0,-1 1-1,3 15 1,-3-12 294,-1 1 1,0 0-1,-1-1 1,0 1-1,-1 0 1,0-1-1,-1 1 1,0 0-1,-1-1 0,0 0 1,-1 0-1,0 0 1,-11 21-1,9-24 59,0 0 0,-1 0-1,0-1 1,0 0-1,-1 0 1,1 0 0,-2-1-1,-8 6 1,15-11-236,0 0 0,1 0 0,-1 0 0,0 0 1,0 0-1,0-1 0,0 1 0,0 0 0,0-1 0,0 0 0,0 1 0,0-1 0,0 0 1,0 0-1,0 0 0,0 0 0,0-1 0,0 1 0,0 0 0,0-1 0,0 1 0,0-1 1,0 0-1,0 0 0,0 0 0,1 0 0,-1 0 0,0 0 0,0 0 0,1-1 0,-1 1 0,1 0 1,0-1-1,-1 1 0,1-1 0,0 0 0,0 1 0,0-1 0,0 0 0,0 0 0,0 0 1,0 0-1,1 0 0,-1 0 0,0-4 0,-1 0-66,1 0 0,0 0 0,0-1 0,0 1 0,1-1 0,-1 1 0,2 0 0,-1-1 0,1 1-1,0-1 1,0 1 0,1 0 0,0 0 0,0 0 0,0 0 0,1 0 0,-1 0 0,2 1 0,-1-1 0,8-9 0,7-7-166,1 2 1,1 0 0,35-27-1,-23 21 132,-12 9 58,0 1-7,0-1 0,-1 0-1,-1-1 1,-1-1 0,-1-1 0,22-34 0,-37 52-108,-4 4 38,-8 10 4,-13 24 35,21-26 87,1-1 0,-1 1 0,1 0 0,1-1 0,0 1 0,0 0 0,2 18 0,-1-27-40,0 0 0,0 0 0,0 0 0,0 0 0,1 0 0,-1 0 0,0 0 0,1 0 0,-1 0 1,1 0-1,-1 0 0,1 0 0,-1 0 0,1 0 0,-1-1 0,1 1 0,0 0 0,0 0 0,-1-1 0,1 1 0,0 0 0,0-1 0,0 1 0,0-1 0,0 1 0,1 0 0,1 0 13,0-1-1,1 1 1,-1-1-1,0 1 1,0-1-1,1 0 1,-1 0-1,6-1 1,0-1 17,0 0 1,0 0 0,0-1-1,-1 0 1,14-7 0,155-115-1463,-177 125 1425,1-1 0,-1 1-1,0 0 1,1 0 0,-1-1-1,1 1 1,-1 0 0,0 0-1,1 0 1,-1 0-1,0 0 1,1-1 0,-1 1-1,1 0 1,-1 0 0,0 0-1,1 0 1,-1 0 0,1 0-1,-1 0 1,1 1-1,-1-1 1,0 0 0,1 0-1,-1 0 1,0 0 0,1 0-1,-1 1 1,1-1-1,-1 0 1,0 0 0,1 0-1,-1 1 1,0-1 0,0 0-1,1 1 1,4 19 207,-9 41 730,2-35-228,2-25-698,1 0 0,0 0 0,-1 0 0,1 0 0,0 0 0,0 0 0,-1 0 1,1 0-1,0-1 0,0 1 0,0 0 0,0 0 0,0-1 0,0 1 1,1 0-1,-1-1 0,0 0 0,0 1 0,0-1 0,1 1 0,-1-1 0,0 0 1,0 0-1,1 0 0,-1 0 0,0 0 0,0 0 0,1 0 0,-1 0 1,0 0-1,3-1 0,46-7 162,-3-9-236,-37 12 30,1 0 0,0 2 0,0-1 0,0 1 0,1 1 0,-1 0 0,20-1 0,-31 3 29,1 1-1,0-1 1,-1 0 0,1 1 0,0-1 0,-1 1 0,1-1 0,0 1 0,-1-1 0,1 1-1,-1-1 1,1 1 0,-1 0 0,0-1 0,1 1 0,-1 0 0,0-1 0,1 1 0,-1 0-1,0 0 1,0-1 0,1 1 0,-1 0 0,0 0 0,0-1 0,0 1 0,0 0 0,0 0-1,0 0 1,0 33 373,0-21-262,0-12-105,0 1-1,0-1 1,0 1-1,0-1 1,0 1 0,1-1-1,-1 1 1,1-1-1,-1 1 1,1-1-1,-1 0 1,1 1 0,0-1-1,0 0 1,-1 0-1,1 1 1,0-1 0,0 0-1,0 0 1,1 0-1,-1 0 1,0 0 0,0 0-1,2 0 1,-1 0-1,1 0 0,0 0 1,0-1-1,-1 1 1,1-1-1,0 0 0,0 0 1,0 0-1,0 0 1,-1 0-1,1-1 0,3 0 1,12-4-2,0-1 0,-1-1 0,23-12 1,-22 10-1,9-3-41,-13 4-30,2 1 0,-1 1 0,1 0-1,0 1 1,1 0 0,-1 2 0,32-4 0,-47 8 116,1-1-1,-1 1 1,0 0 0,1 0 0,-1 0 0,0 0 0,0 0-1,0 0 1,1 0 0,-1 0 0,0 1 0,-1-1 0,1 0-1,0 0 1,0 1 0,-1-1 0,1 1 0,0-1 0,-1 1-1,0-1 1,1 4 0,0-4-238,-1 1-1,0 0 1,1 0-1,0-1 1,-1 1-1,1-1 1,0 1-1,0 0 1,0-1-1,0 1 1,0-1-1,0 0 1,0 1-1,0-1 1,1 0-1,-1 0 1,0 0-1,1 0 1,2 2-1,1-3-7407</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4:03.193"/>
    </inkml:context>
    <inkml:brush xml:id="br0">
      <inkml:brushProperty name="width" value="0.025" units="cm"/>
      <inkml:brushProperty name="height" value="0.025" units="cm"/>
    </inkml:brush>
  </inkml:definitions>
  <inkml:trace contextRef="#ctx0" brushRef="#br0">74 7 9737,'0'0'15775,"4"9"-14777,-1 3-646,1-1-1,-2 0 1,0 1-1,0-1 1,-1 1-1,0 0 1,-1-1-1,-1 1 0,0 0 1,0 0-1,-6 21 1,0 0-81,-7 35 318,3 1 1,-4 103-1,18-155-589,4-20 0,4-27 0,-9-2-338,-2 0 1,-7-59-1,4 75 210,0 1 1,0 0-1,-1 0 1,-1 0-1,-1 0 0,0 1 1,-15-26-1,24 43 106,1 0 0,0 0 0,0-1 0,0 1 0,1-1 0,-1 0 0,0 0 0,1-1 0,0 1 0,-1-1 0,1 0 0,0 0 0,-1 0 0,1-1 0,0 0 0,0 0 0,7-1 0,-2 1 33,-1 0-1,1-1 0,-1 0 0,1-1 1,-1 0-1,0-1 0,0 1 0,0-2 1,0 1-1,9-6 0,-3-1 4,-1 0 0,0-1-1,-1 0 1,0-1 0,-1-1 0,0 0-1,-1 0 1,0-1 0,-1-1-1,-1 0 1,0 0 0,-1-1 0,6-18-1,-46 97-285,19-31 572,2 0-1,1 1 1,2 0 0,1 0-1,1 1 1,2-1-1,0 58 1,5-88-300,-1 0 0,1 0 0,0 1 0,-1-1 0,1 0 0,1 0 0,-1 0 0,0 0 0,1 0 0,-1 0 0,1 0 0,0-1 0,0 1 0,0-1 0,0 1 0,1-1 0,-1 0 0,1 0 0,-1 0 0,1 0 0,0 0 0,0 0 0,0-1 0,0 0 0,0 1 0,0-1 0,0 0 0,0 0 0,0-1 0,1 1 0,-1-1 0,0 1 0,0-1 0,1 0 0,-1-1 0,0 1 0,1 0 0,-1-1 0,0 0 0,0 1 0,0-1 0,0-1 0,0 1 0,0 0 0,0-1 0,0 0 0,0 1 0,0-1 0,-1 0 0,1 0 0,-1-1 0,0 1 0,1 0 0,-1-1 0,0 1 0,0-1 0,-1 0 0,1 0 0,-1 0 0,3-4 0,-3 0 0,1 0 0,-1 0 0,0 0 0,0 0 0,-1-1 0,0 1 0,0 0 0,-1 0 0,0 0 0,-2-10 0,2 15 0,1-1 0,-1 0 0,0 1 0,0-1 0,0 1 0,0-1 0,0 1 0,-1 0 0,1-1 0,-1 1 0,1 0 0,-1 0 0,0 0 0,0 0 0,0 1 0,0-1 0,0 0 0,0 1 0,0-1 0,-1 1 0,1 0 0,-1 0 0,1 0 0,-1 0 0,1 0 0,-1 0 0,1 1 0,-1-1 0,-4 1 0,6 0-56,1 0 1,-1 1-1,1-1 1,-1 1-1,1-1 1,-1 1-1,1-1 1,0 1-1,-1-1 1,1 1-1,0-1 1,-1 1-1,1-1 1,0 1-1,-1 0 1,1-1-1,0 1 1,0 0-1,0-1 1,0 1-1,0 0 1,0-1-1,0 1 1,0 0-1,0-1 0,0 1 1,0-1-1,0 1 1,0 0-1,1-1 1,-1 1-1,0 0 1,0-1-1,1 1 1,-1-1-1,0 1 1,1-1-1,-1 1 1,0-1-1,1 1 1,-1-1-1,1 1 1,-1-1-1,2 1 1,5 2-1089,0-1 0,0 1 0,1-2 0,-1 1 0,0-1 0,1 0 0,0-1 0,-1 1 0,1-2 0,11 0 0,-2 0-1118,19-1-2271</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4:03.568"/>
    </inkml:context>
    <inkml:brush xml:id="br0">
      <inkml:brushProperty name="width" value="0.025" units="cm"/>
      <inkml:brushProperty name="height" value="0.025" units="cm"/>
    </inkml:brush>
  </inkml:definitions>
  <inkml:trace contextRef="#ctx0" brushRef="#br0">105 0 8968,'0'0'4394,"-10"7"-481,-1 0-3071,1 0 1,1 1-1,-1 1 0,1 0 1,-8 10-1,14-16-529,0 1 1,0 0-1,1 0 1,-1 0-1,1 0 1,0 1-1,0-1 0,0 1 1,0-1-1,1 1 1,0-1-1,0 1 1,0 0-1,1 0 1,-1-1-1,1 1 0,0 0 1,1 0-1,0 7 1,1-10-230,-1 0 0,0 0 0,1 0 0,0 0 1,-1-1-1,1 1 0,0 0 0,0-1 0,0 1 1,0-1-1,0 0 0,0 1 0,1-1 0,-1 0 0,0 0 1,1-1-1,-1 1 0,1 0 0,-1-1 0,0 1 0,1-1 1,-1 0-1,1 0 0,-1 0 0,1 0 0,3-1 1,1 1 152,1 0 0,0-1 0,-1 0 0,1 0 0,-1-1 0,1 0 0,12-5 0,-15 4-235,0-1 0,0 0 1,0 0-1,0 0 0,-1-1 0,0 1 0,0-1 1,0 0-1,0 0 0,-1-1 0,0 1 0,0-1 1,2-6-1,-4 10-5,0 1-1,0-1 1,-1 0 0,1 0 0,-1 0 0,0 0-1,1 1 1,-1-1 0,0 0 0,0 0 0,0 0-1,-1 0 1,1 0 0,0 1 0,-1-1 0,1 0-1,-1 0 1,1 0 0,-1 1 0,0-1 0,0 0-1,0 1 1,0-1 0,0 1 0,0-1 0,0 1-1,0-1 1,-1 1 0,1 0 0,0-1 0,-1 1-1,1 0 1,-1 0 0,0 0 0,1 0 0,-1 1-1,0-1 1,0 0 0,1 1 0,-1-1 0,0 1-1,0 0 1,0-1 0,0 1 0,1 0 0,-1 0-1,-2 0 1,-37-1-3457,26 2-1482,1-1-3605</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4:04.209"/>
    </inkml:context>
    <inkml:brush xml:id="br0">
      <inkml:brushProperty name="width" value="0.025" units="cm"/>
      <inkml:brushProperty name="height" value="0.025" units="cm"/>
    </inkml:brush>
  </inkml:definitions>
  <inkml:trace contextRef="#ctx0" brushRef="#br0">15 96 5830,'0'0'-775,"3"-10"1336,3-4 822,11-31 1397,-13 31 2310,-2 2 3850,-4 25-8226,1-1 0,-2 1-1,1-1 1,-2 1 0,-6 17 0,5-17-475,0 0 0,1 0 0,1 0 0,1 0 0,-3 23 1,5-36-218,0 1 0,0-1 0,0 1 0,0-1 0,0 1 0,0-1 0,0 1 0,0-1 0,0 1 0,0 0 0,0-1 1,0 1-1,1-1 0,-1 1 0,0-1 0,0 1 0,0-1 0,1 1 0,-1-1 0,0 0 0,1 1 0,-1-1 0,0 1 1,1-1-1,-1 0 0,1 1 0,-1-1 0,1 0 0,-1 1 0,0-1 0,1 0 0,-1 0 0,1 1 0,-1-1 0,1 0 0,0 0 1,22-8 516,17-26 176,-29 20-614,-1-1 1,-1 1-1,13-30 1,6-9-92,-30 87-1187,3-17 902,-7 50-583,1-29-197,2 58 0,3-94 1007,0-1 1,0 1-1,0-1 0,0 1 0,0-1 1,1 1-1,-1-1 0,0 1 1,1-1-1,-1 0 0,1 1 0,-1-1 1,1 1-1,0-1 0,-1 0 1,1 0-1,0 1 0,0-1 0,0 0 1,0 0-1,0 0 0,0 0 0,0 0 1,1 0-1,-1 0 0,0-1 1,1 1-1,-1 0 0,0-1 0,1 1 1,-1-1-1,0 1 0,1-1 1,-1 1-1,1-1 0,-1 0 0,4 0 1,-2 0-52,1-1 0,-1 1 0,1-1 0,-1 0 0,0 0 0,1-1 1,-1 1-1,0 0 0,0-1 0,0 0 0,0 0 0,0 0 0,0 0 1,-1 0-1,4-4 0,1-2-848,1-1 1,-1-1-1,-1 0 0,0 0 1,9-19-1,3-21-6169</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4:04.566"/>
    </inkml:context>
    <inkml:brush xml:id="br0">
      <inkml:brushProperty name="width" value="0.025" units="cm"/>
      <inkml:brushProperty name="height" value="0.025" units="cm"/>
    </inkml:brush>
  </inkml:definitions>
  <inkml:trace contextRef="#ctx0" brushRef="#br0">63 1 13613,'-7'11'3192,"1"1"-2338,-2 1 554,0 0 0,2 1-1,-1-1 1,2 1 0,0 0 0,-5 24 0,10-37-1384,0 0 0,0 0 0,0 0 0,1-1 0,-1 1 0,0 0 0,0-1 1,1 1-1,-1 0 0,0 0 0,1-1 0,-1 1 0,1-1 0,-1 1 0,1 0 0,-1-1 0,1 1 0,-1-1 0,1 1 0,0-1 0,-1 1 0,1-1 0,0 0 1,-1 1-1,1-1 0,0 0 0,0 0 0,-1 1 0,1-1 0,0 0 0,0 0 0,-1 0 0,1 0 0,0 0 0,0 0 0,1 0 0,36-1-355,-31 0 247,28-4-827,-24 2 290,1 2 0,-1-1 0,1 2 0,16 0 0,-25 0 556,0 0-1,0 1 0,-1-1 1,1 1-1,0 0 0,0 0 1,-1 0-1,1 0 1,-1 0-1,1 1 0,-1-1 1,0 1-1,1 0 0,-1 0 1,0-1-1,0 1 1,0 1-1,0-1 0,0 0 1,-1 0-1,1 1 1,2 4-1,-1 2 138,1 1 0,-1-1 0,-1 1 0,1-1 0,-2 1 0,1 0 0,-1 0 0,-1 0 0,-1 17 0,1-23 86,0-1 1,-1 0 0,1 1 0,-1-1 0,1 0 0,-1 0 0,0 0-1,0 1 1,-1-1 0,1 0 0,-1 0 0,1 0 0,-1-1-1,0 1 1,0 0 0,0-1 0,-1 1 0,1-1 0,0 0 0,-1 0-1,0 0 1,1 0 0,-1 0 0,0 0 0,0-1 0,0 1 0,0-1-1,0 0 1,-1 0 0,1 0 0,-5 0 0,-1 0 9,0 0-1,0-1 1,0-1 0,0 1 0,1-1 0,-1-1-1,-10-2 1,17 3-289,-1 0 0,1 0 0,0 0 0,-1 0 0,1 0 0,0 0 0,0 0 0,-1-1 0,1 1 0,0-1 0,1 0 0,-1 1 0,0-1 0,0 0 0,1 0 0,-1 0 0,1 0 0,0-1 0,-1 1 0,1 0 0,0-1 0,0 1 0,0 0 0,1-1-1,-1 1 1,1-1 0,-1 1 0,1-6 0,0 7-86,0 0-1,1 0 1,-1 1-1,0-1 0,1 0 1,-1 0-1,0 0 1,1 1-1,-1-1 0,1 0 1,-1 0-1,1 1 1,0-1-1,-1 0 0,1 1 1,0-1-1,-1 1 1,1-1-1,0 1 1,0-1-1,0 1 0,-1 0 1,1-1-1,0 1 1,0 0-1,0-1 0,0 1 1,0 0-1,-1 0 1,1 0-1,0 0 0,2 0 1,38 0-5119,-28 1 2325,15-1-2027</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4:04.953"/>
    </inkml:context>
    <inkml:brush xml:id="br0">
      <inkml:brushProperty name="width" value="0.025" units="cm"/>
      <inkml:brushProperty name="height" value="0.025" units="cm"/>
    </inkml:brush>
  </inkml:definitions>
  <inkml:trace contextRef="#ctx0" brushRef="#br0">42 345 4068,'0'0'6379,"9"-5"-1435,-8 5-4909,4-2 542,0 0-1,0 0 1,0-1 0,-1 1-1,1-1 1,-1 0 0,0 0-1,0-1 1,0 1-1,0-1 1,-1 0 0,1 0-1,-1 0 1,0-1 0,0 1-1,-1-1 1,1 1-1,-1-1 1,0 0 0,0 0-1,0 0 1,1-10-1,-3 13-525,0 0-1,1 0 0,-1 0 0,0 0 0,0 0 0,-1 0 1,1 0-1,0 0 0,-1 0 0,1 0 0,-1 0 0,0 0 1,1 0-1,-1 1 0,0-1 0,0 0 0,0 0 1,-1 1-1,1-1 0,0 0 0,-1 1 0,1-1 0,-1 1 1,-1-2-1,0 2-22,1 0 0,-1 0 1,0 1-1,1-1 1,-1 0-1,0 1 0,1 0 1,-1 0-1,0 0 1,1 0-1,-1 0 0,0 0 1,0 1-1,1-1 1,-1 1-1,1 0 0,-1 0 1,-4 2-1,3-1-17,1-1 0,-1 1 0,1 0 0,-1 0 1,1 0-1,0 1 0,0-1 0,0 1 0,0 0 0,0-1 0,1 1 0,-1 1 0,1-1 0,0 0 0,0 1 0,0-1 0,0 1 0,1-1 1,-1 1-1,1 0 0,0 0 0,0-1 0,0 1 0,1 0 0,0 0 0,-1 6 0,2-9-10,0 1 1,-1-1-1,1 0 0,0 1 0,-1-1 0,1 0 0,0 0 1,0 0-1,0 0 0,0 0 0,0 0 0,1 0 1,-1 0-1,0 0 0,0-1 0,0 1 0,1 0 1,-1-1-1,1 1 0,-1-1 0,0 1 0,4 0 1,37 5 14,-31-5-17,12 1-79,0 0 0,-1 2 0,1 1 0,-1 0-1,0 2 1,-1 0 0,1 2 0,25 14 0,-47-23 92,1 1 0,-1-1 0,1 0 0,-1 1 0,1-1 0,0 0 1,-1 1-1,1-1 0,-1 0 0,1 0 0,0 1 0,-1-1 0,1 0 0,0 0 0,-1 0 0,1 0 0,0 0 0,0 0 0,-1 0 0,1 0 0,0 0 0,-1 0 0,1-1 1,0 1-1,-1 0 0,1 0 0,-1-1 0,1 1 0,0 0 0,0-1 0,8-22 761,-10-42 653,0 54-1335,-1-3-82,0 0 0,-1 1 0,-1-1 0,-1 1-1,0 0 1,-7-14 0,7 16-48,-1-1 0,2 1 0,0-1 0,0 0 0,1-1-1,1 1 1,-3-25 0,6 35-318,0 0 0,0 0-1,0 0 1,0 0 0,0 1 0,1-1 0,-1 0-1,1 0 1,-1 1 0,1-1 0,0 1-1,-1-1 1,1 1 0,0 0 0,0 0 0,0-1-1,0 2 1,0-1 0,0 0 0,0 0-1,0 1 1,1-1 0,2 0 0,13-6-4010,6-6-2941</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4:05.438"/>
    </inkml:context>
    <inkml:brush xml:id="br0">
      <inkml:brushProperty name="width" value="0.025" units="cm"/>
      <inkml:brushProperty name="height" value="0.025" units="cm"/>
    </inkml:brush>
  </inkml:definitions>
  <inkml:trace contextRef="#ctx0" brushRef="#br0">83 1 10602,'0'0'8440,"-8"8"-6038,0 1-1871,0 1-1,1 1 1,0-1 0,1 1-1,0 0 1,1 0-1,0 1 1,0 0-1,2 0 1,-1 0-1,1 0 1,-1 22-1,2-23-293,1 1 0,1 0-1,0-1 1,0 1 0,1 0-1,3 13 1,-3-22-210,0 0-1,0 0 1,1 0 0,-1 0-1,1 0 1,-1 0-1,1-1 1,0 1 0,0-1-1,0 1 1,0-1 0,1 1-1,-1-1 1,1 0-1,-1 0 1,1 0 0,0-1-1,0 1 1,0-1 0,0 1-1,0-1 1,0 0 0,0 0-1,0 0 1,0-1-1,4 1 1,-3 0-25,8 0-59,1 2 0,0 0 0,-1 0 0,0 1-1,15 6 1,-23-8 39,-1 1-1,1-1 1,0 1-1,-1 0 0,1 0 1,-1 0-1,0 0 1,0 1-1,0-1 0,-1 1 1,1 0-1,-1-1 1,0 1-1,0 1 0,0-1 1,-1 0-1,1 0 1,1 8-1,1 25 190,-4-30-96,1-1 0,-1 1-1,1 0 1,1-1 0,-1 1-1,1-1 1,0 0 0,5 12 0,-7-18-65,0 0 0,1 1 1,-1-1-1,0 0 0,0 1 1,0-1-1,0 0 0,1 1 1,-1-1-1,0 0 0,0 0 1,1 1-1,-1-1 0,0 0 1,1 0-1,-1 0 1,0 1-1,1-1 0,-1 0 1,0 0-1,1 0 0,-1 0 1,0 0-1,1 0 0,-1 0 1,0 1-1,1-1 0,-1 0 1,1 0-1,-1 0 0,0 0 1,1-1-1,-1 1 0,0 0 1,1 0-1,-1 0 1,0 0-1,1 0 0,-1-1 1,9-14 629,-3-21 206,-3-153-846,-4 112 0,1 76 0,0-1 0,1 1 0,-1 0 1,1-1-1,-1 1 0,1 0 0,-1 0 0,1-1 0,0 1 0,-1 0 1,1 0-1,0 0 0,0 0 0,0 0 0,0 0 0,0 0 1,0 0-1,0 0 0,0 1 0,0-1 0,1 0 0,-1 1 0,0-1 1,0 1-1,1-1 0,-1 1 0,0 0 0,1-1 0,-1 1 0,0 0 1,1 0-1,1 0 0,58 0-9,-42 1-8,7-1-334,9 1-2180,-14-3-3097,-18-7-9543</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4:05.779"/>
    </inkml:context>
    <inkml:brush xml:id="br0">
      <inkml:brushProperty name="width" value="0.025" units="cm"/>
      <inkml:brushProperty name="height" value="0.025" units="cm"/>
    </inkml:brush>
  </inkml:definitions>
  <inkml:trace contextRef="#ctx0" brushRef="#br0">0 38 16720,'0'0'6982,"54"-27"-6117,-18 21-673,10 2-128,-3 4-640,6 0-2531,-3 0-2883,-2 4-7302</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4:06.945"/>
    </inkml:context>
    <inkml:brush xml:id="br0">
      <inkml:brushProperty name="width" value="0.025" units="cm"/>
      <inkml:brushProperty name="height" value="0.025" units="cm"/>
    </inkml:brush>
  </inkml:definitions>
  <inkml:trace contextRef="#ctx0" brushRef="#br0">50 55 10794,'0'0'19827,"-8"11"-19138,-23 38-204,30-48-480,0 1 0,0-1 0,0 1-1,0-1 1,0 1 0,0 0 0,0-1-1,1 1 1,-1 0 0,1 0 0,-1-1-1,1 1 1,0 0 0,0 0 0,0 0-1,-1-1 1,2 1 0,-1 0 0,0 0-1,0 0 1,1-1 0,-1 1 0,1 0 0,-1 0-1,1-1 1,0 1 0,0 0 0,-1-1-1,1 1 1,0-1 0,1 1 0,-1-1-1,0 0 1,0 1 0,1-1 0,-1 0-1,0 0 1,1 0 0,-1 0 0,1 0-1,0 0 1,-1 0 0,1 0 0,0-1-1,-1 1 1,4 0 0,0 0 7,0 0 0,1 0-1,-1 0 1,1-1 0,-1 1 0,1-2 0,-1 1 0,1 0 0,-1-1 0,1 0-1,-1 0 1,0-1 0,6-1 0,-4-2 4,0 0 1,-1 0-1,1-1 0,-1 0 1,0 0-1,-1 0 0,0 0 0,0-1 1,0 0-1,-1 0 0,0 0 1,0-1-1,-1 0 0,0 1 0,0-1 1,-1 0-1,0 0 0,0-1 0,1-14 1,-3 23-26,0 0-1,0 0 1,0 0 0,0 0 0,0 0 0,0 0 0,0-1-1,0 1 1,0 0 0,0 0 0,0 0 0,0 0 0,0 0-1,0 0 1,0-1 0,0 1 0,0 0 0,0 0 0,0 0-1,0 0 1,0 0 0,0 0 0,-1 0 0,1-1 0,0 1-1,0 0 1,0 0 0,0 0 0,0 0 0,0 0 0,0 0-1,0 0 1,0 0 0,-1 0 0,1 0 0,0 0-1,0 0 1,0-1 0,0 1 0,0 0 0,0 0 0,-1 0-1,1 0 1,0 0 0,0 0 0,0 0 0,0 0 0,0 0-1,0 0 1,-1 0 0,1 0 0,0 0 0,0 1 0,0-1-1,0 0 1,0 0 0,0 0 0,-1 0 0,-9 8-217,-6 13 133,12-16 3,0 1-1,1 0 1,0 0 0,0 0-1,0 0 1,1 0 0,0 1-1,0-1 1,0 1-1,1-1 1,0 1 0,0 0-1,1-1 1,1 14-1,-1-19-59,1 0 0,0 0-1,-1-1 1,1 1-1,0 0 1,0 0 0,-1-1-1,1 1 1,0 0-1,0-1 1,0 1 0,0-1-1,0 1 1,0-1-1,0 1 1,0-1 0,0 0-1,0 1 1,0-1-1,1 0 1,-1 0 0,0 0-1,0 0 1,0 0 0,0 0-1,0 0 1,0-1-1,0 1 1,0 0 0,0 0-1,1-1 1,35-12-4455,-28 6 3351,0 0 0,-1 0-1,0 0 1,0-1 0,0-1-1,-1 1 1,-1-1-1,8-12 1,-11 15 1233,0 1 0,0-1 0,-1 0 0,0 1 0,0-1 0,0 0 0,-1-1 0,1 1 0,-1-10 1,-4 11 2080,-4 10-763,-6 11 353,7-3-1040,0-1-1,2 1 1,-1 1-1,1-1 1,1 0 0,1 1-1,-1 0 1,2 0 0,0 0-1,1-1 1,0 1-1,1 0 1,5 24 0,2-8-402,1-1 1,1 0-1,1 0 0,1-1 1,19 30-1,-26-50-13,0 1 0,-1 0 0,0 0-1,-1 1 1,0-1 0,0 1 0,-1 0 0,1 15-1,-3-23-30,0 0 0,0 1 0,0-1 0,0 0 0,-1 1 0,1-1 0,-1 0 0,1 1 0,-1-1 0,0 0 0,0 0 0,0 0 0,0 0 0,-1 0 0,1 0 0,0 0 0,-1 0 0,1 0 0,-1-1 0,0 1 0,1-1 0,-1 1 0,0-1 0,0 0 0,0 1 0,0-1 0,0 0 0,-1 0 1,1-1-1,0 1 0,0 0 0,-1-1 0,1 1 0,0-1 0,0 0 0,-1 0 0,1 1 0,-1-2 0,1 1 0,-3-1 0,2 1-159,1-1 0,-1 1 0,1-1 0,0 0 0,-1 0 0,1 0 0,0 0 0,0-1 0,-1 1 0,1-1 0,0 1 1,0-1-1,1 0 0,-1 0 0,0 0 0,1 1 0,-1-2 0,1 1 0,-1 0 0,1 0 0,0 0 0,0-1 0,0 1 0,0-1 1,0 1-1,1 0 0,-1-1 0,0-2 0,-2-10-157,0 0 1,1 0-1,0-21 0,2 17-450,0-1 0,2 1 0,1 0 0,0 0 0,1 1 0,1-1 0,1 1-1,1 0 1,12-25 0,-10 26 515,0 1-1,2 0 0,0 1 1,1 0-1,0 0 1,1 1-1,0 1 0,1 0 1,27-17-1,-35 26 476,1 2 0,-1-1 0,1 1 0,0 0 0,0 0 0,0 1 0,0 0 0,0 0 1,0 0-1,0 1 0,0 0 0,0 1 0,14 2 0,-10-2-276,0 0 1,0 0-1,1-2 1,19-1-1,26-12-66,-37 8-107,0 1-1,1 1 1,-1 1-1,1 0 1,0 2-1,23 1 1,-24 7-9,-19-6 64,0-1 0,0 1 1,0-1-1,0 1 0,0-1 1,0 1-1,1-1 0,-1 0 1,0 0-1,0 1 0,0-1 1,1 0-1,-1 0 0,0 0 1,0 0-1,1-1 0,-1 1 1,0 0-1,0 0 0,0-1 0,1 1 1,-1 0-1,0-1 0,0 0 1,0 1-1,0-1 0,0 1 1,1-2-1,-1 1-2,1 0-1,-1 0 1,0 1-1,1-1 1,-1 1-1,1-1 1,-1 1-1,1-1 1,-1 1-1,1 0 1,-1 0-1,1 0 1,-1 0-1,1 0 1,-1 0-1,1 0 1,-1 0-1,1 1 1,-1-1-1,1 0 1,-1 1-1,1-1 1,-1 1-1,0 0 1,1-1-1,-1 1 1,0 0-1,0 0 1,1 0-1,-1 0 1,0 0-1,0 0 1,0 0-1,1 2 1,4 5-51,-1 1 1,0-1-1,-1 1 1,6 14 0,0 1 12,-1-11 105,-2 2 1,0-1 0,0 1-1,-2 0 1,0 0-1,0 1 1,-2 0 0,0 0-1,0 0 1,-2 0-1,0 18 1,-1-32-16,0-1 0,0 0 0,0 1 0,0-1 0,-1 1-1,1-1 1,0 0 0,-1 1 0,1-1 0,-1 0 0,1 0 0,-1 1 0,0-1 0,0 0-1,0 0 1,1 0 0,-1 0 0,0 0 0,0 0 0,0 0 0,-1 0 0,1 0 0,0-1 0,0 1-1,0 0 1,-2 0 0,2-1-22,0 0-1,0 0 0,0 0 1,0 0-1,0 0 0,0 0 1,0 0-1,0-1 0,0 1 1,0 0-1,1-1 0,-1 1 1,0-1-1,0 1 1,0-1-1,0 1 0,1-1 1,-1 1-1,0-1 0,1 0 1,-1 1-1,0-1 0,1 0 1,-1 0-1,1 1 0,-1-1 1,1 0-1,0 0 0,-1 0 1,1 0-1,0 0 1,-1 0-1,1 1 0,0-1 1,0 0-1,0 0 0,0 0 1,0-1-1,-3-18-51,0 0 0,2 0 0,0 0 0,2 0-1,0 0 1,1 0 0,1 0 0,7-26 0,-9 40 21,1 0-1,0 0 1,1 0 0,-1 0 0,1 0-1,0 0 1,1 1 0,-1 0-1,1 0 1,0 0 0,1 0-1,-1 0 1,1 1 0,0-1 0,0 1-1,0 1 1,0-1 0,1 1-1,0 0 1,-1 0 0,1 0 0,0 1-1,0 0 1,1 0 0,-1 1-1,0 0 1,1 0 0,-1 0-1,10 1 1,-16 0 8,1 0-1,-1 1 1,1-1-1,0 0 1,-1 1-1,0-1 0,1 0 1,-1 1-1,1-1 1,-1 1-1,1-1 1,-1 1-1,0-1 1,1 1-1,-1-1 1,0 1-1,0-1 1,1 1-1,-1 0 1,0-1-1,0 1 1,0-1-1,0 1 0,1 0 1,-1-1-1,0 1 1,0-1-1,0 1 1,-1 0-1,1-1 1,0 1-1,0-1 1,0 1-1,0 0 1,-1-1-1,1 1 1,0-1-1,-1 2 1,-9 32 332,8-27-112,1-6-217,1-1 0,0 1 0,0 0 0,-1 0-1,1 0 1,0-1 0,0 1 0,0 0 0,0 0 0,0-1-1,0 1 1,0 0 0,0 0 0,1-1 0,-1 1 0,0 0-1,0 0 1,1-1 0,-1 1 0,0 0 0,1 0 0,-1-1-1,0 1 1,1-1 0,-1 1 0,1 0 0,0-1 0,-1 1-1,2 0 1,26 5 16,42-18-30,-59 9 10,39-5-1200,1 3 0,95 1 0,-142 4 1109,3-1-4835,-5-5-2204</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4:07.318"/>
    </inkml:context>
    <inkml:brush xml:id="br0">
      <inkml:brushProperty name="width" value="0.025" units="cm"/>
      <inkml:brushProperty name="height" value="0.025" units="cm"/>
    </inkml:brush>
  </inkml:definitions>
  <inkml:trace contextRef="#ctx0" brushRef="#br0">0 104 19699,'28'0'993,"21"-10"-833,15-5 512,19-3-511,6-8-2179,1-8-12428</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4:28.305"/>
    </inkml:context>
    <inkml:brush xml:id="br0">
      <inkml:brushProperty name="width" value="0.025" units="cm"/>
      <inkml:brushProperty name="height" value="0.025" units="cm"/>
    </inkml:brush>
  </inkml:definitions>
  <inkml:trace contextRef="#ctx0" brushRef="#br0">1 1 2594,'0'0'21957,"9"2"-21428,43 9-144,1-3-1,54 2 1,-55-6-371,1 1 0,92 24 0,-139-28-37,0 1 0,-1 1 0,1-1 0,-1 1 0,0 0 0,9 6 0,-13-9 24,0 1 0,-1 0-1,1-1 1,0 1 0,0 0-1,-1 0 1,1 0 0,0-1 0,-1 1-1,1 0 1,-1 0 0,1 0-1,-1 0 1,0 0 0,1 0-1,-1 0 1,0 0 0,0 0-1,0 0 1,0 0 0,1 0-1,-2 1 1,1-1 0,0 0-1,0 0 1,0 0 0,0 0-1,-1 0 1,1 0 0,0 0 0,-1 0-1,1 0 1,-1 0 0,1 0-1,-1-1 1,1 1 0,-1 0-1,0 0 1,1 0 0,-1-1-1,0 1 1,0 0 0,0-1-1,0 1 1,1 0 0,-3 0-1,-22 16 519,-2-1-1,0-1 1,0-2-1,-40 15 1,16-7 300,-44 17 319,-67 31-600,160-64-4731,13-5 935,20-7-3689,-1-8-3003</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15.843"/>
    </inkml:context>
    <inkml:brush xml:id="br0">
      <inkml:brushProperty name="width" value="0.025" units="cm"/>
      <inkml:brushProperty name="height" value="0.025" units="cm"/>
    </inkml:brush>
  </inkml:definitions>
  <inkml:trace contextRef="#ctx0" brushRef="#br0">90 25 5958,'-2'2'1250,"-1"-1"0,1 1 1,0 0-1,1 0 0,-1 0 0,0 0 1,1 1-1,-1-1 0,1 0 1,-2 3-1,8 3 2422,14-5-2381,-14-3-918,-1 0 0,1-1-1,0 1 1,-1-1 0,1 0 0,-1 0-1,1 0 1,5-3 0,-9 3-338,1 0 1,-1 1-1,0-1 1,0 0 0,1 0-1,-1 0 1,0 0-1,0 0 1,0 0 0,0 0-1,0-1 1,-1 1-1,1 0 1,0 0-1,-1-1 1,1 1 0,0-1-1,-1 1 1,0 0-1,1-1 1,-1 1-1,0-1 1,0 1 0,0-1-1,0 1 1,0-1-1,0 1 1,0-1-1,0 1 1,-1-3 0,1 4-54,-1-1 0,1 0 1,-1 0-1,1 1 0,-1-1 1,1 1-1,-1-1 0,1 0 1,-1 1-1,0-1 0,1 1 1,-1-1-1,0 1 0,1 0 1,-1-1-1,0 1 0,0 0 1,0-1-1,1 1 0,-1 0 1,0 0-1,0 0 0,0-1 0,1 1 1,-1 0-1,0 0 0,0 0 1,0 1-1,0-1 0,1 0 1,-1 0-1,0 0 0,0 1 1,0-1-1,1 0 0,-2 1 1,-30 13-643,23-6 603,0 0 0,1 0 0,0 1 0,0 0 0,1 1-1,1 0 1,-1 0 0,2 0 0,-1 1 0,1-1 0,1 1-1,0 1 1,1-1 0,0 1 0,0-1 0,-1 20 0,4-30 64,1 1 0,-1-1 0,0 0 0,0 0 0,1 1 0,-1-1 0,1 0 0,-1 0 0,1 1 0,0-1 0,-1 0 0,1 0 0,0 0 0,0 0 0,0 0 0,0 0 0,0 0 0,0 0 0,0 0 0,0-1 0,0 1 0,0 0 0,0-1 0,1 1 0,-1-1 0,0 1 0,0-1 0,1 1 0,-1-1 0,0 0 0,1 0 0,-1 0 0,0 0 0,1 0 0,-1 0 0,0 0 0,3-1 0,5 1 87,1-1 0,-1 0 0,0-1 0,13-4 0,5-4-5,0-2 0,-1 0 0,0-2-1,31-23 1,53-27-31,-109 63-58,1 0 0,-1 0 0,1 0-1,-1 1 1,1-1 0,-1 1 0,1-1 0,-1 1-1,1-1 1,-1 1 0,1 0 0,0 0 0,-1 0-1,1 0 1,0 0 0,-1 0 0,4 1 0,-5 0 24,1 0 0,0 0 0,0 0 0,0 0 1,-1 0-1,1 0 0,0 0 0,-1 0 0,1 0 0,-1 1 1,1-1-1,-1 0 0,0 0 0,0 0 0,1 1 1,-1-1-1,0 0 0,0 0 0,0 1 0,0-1 1,-1 2-1,1-1 11,0-1 0,0 1 0,0 0 0,0-1 0,0 1 0,0 0 1,0-1-1,1 1 0,-1 0 0,0-1 0,1 1 0,0-1 0,-1 1 0,1 0 0,0-1 1,0 0-1,0 1 0,0-1 0,0 1 0,0-1 0,0 0 0,0 0 0,1 0 0,-1 0 1,0 0-1,1 0 0,1 1 0,2 0-38,1-1 0,-1 0 1,0-1-1,0 1 0,1-1 1,-1 0-1,8-1 0,9 0-889,-21 1 880,14 0-1448,1 0 1,0-1-1,16-3 0,-26 2 856,0 0-1,0 0 0,-1 0 1,1 0-1,0-1 1,-1 0-1,0 0 1,0-1-1,0 0 1,0 1-1,5-6 0,14-13-3857</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4:28.740"/>
    </inkml:context>
    <inkml:brush xml:id="br0">
      <inkml:brushProperty name="width" value="0.025" units="cm"/>
      <inkml:brushProperty name="height" value="0.025" units="cm"/>
    </inkml:brush>
  </inkml:definitions>
  <inkml:trace contextRef="#ctx0" brushRef="#br0">509 0 14221,'0'0'9652,"-12"12"-7842,-46 32 5,-122 71 0,168-109-1728,-217 134 904,212-122-954,17-18-34,0 0 0,0 0 0,0 1 0,0-1 1,0 0-1,0 1 0,0-1 0,0 0 0,0 0 0,0 1 0,0-1 0,0 0 1,0 1-1,1-1 0,-1 0 0,0 0 0,0 1 0,0-1 0,0 0 0,1 0 1,-1 1-1,0-1 0,0 0 0,0 0 0,1 0 0,-1 1 0,0-1 0,0 0 0,1 0 1,-1 0-1,0 0 0,0 0 0,1 0 0,-1 1 0,0-1 0,1 0 0,-1 0 1,1 0-1,45 1 301,-28-2-227,215-19-741,-104 4-6984,-84 12 2101</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4:29.221"/>
    </inkml:context>
    <inkml:brush xml:id="br0">
      <inkml:brushProperty name="width" value="0.025" units="cm"/>
      <inkml:brushProperty name="height" value="0.025" units="cm"/>
    </inkml:brush>
  </inkml:definitions>
  <inkml:trace contextRef="#ctx0" brushRef="#br0">324 26 15022,'0'0'4863,"-12"-4"-2919,4 2-1737,-1 1 1,1-1-1,0 1 1,0 1 0,0 0-1,-1 0 1,1 0-1,0 1 1,0 0 0,-1 1-1,1 0 1,0 0-1,1 1 1,-1 0 0,0 0-1,1 0 1,-10 7 0,0 1 191,2 0 1,0 1-1,0 1 1,1 0-1,-21 26 1,29-33-257,1 2 1,0-1-1,1 0 1,-1 1-1,2 0 0,-1 0 1,1 0-1,0 0 1,1 1-1,0-1 0,0 1 1,1-1-1,0 1 0,0 16 1,1-22-118,1 0 1,-1 0-1,1 0 1,0 0-1,0 0 1,0 0-1,0 0 1,0 0-1,0-1 1,1 1-1,-1-1 1,1 1-1,0-1 1,0 1-1,0-1 1,0 0-1,0 0 1,4 3-1,0-1 12,0-1 0,0 0-1,0 0 1,1 0-1,-1-1 1,1 1 0,12 1-1,8 0 51,0-2 1,0 0-1,31-3 0,-53 1-71,8-1 9,1-1-1,-1 0 0,1-1 0,-1 0 1,0-1-1,0 0 0,0-1 0,-1-1 1,1 0-1,-1-1 0,-1 0 1,1 0-1,16-16 0,-23 19-26,0-1 1,-1 1-1,1-1 1,-1 0-1,0-1 1,0 1-1,-1-1 0,0 0 1,0 0-1,0 0 1,0 0-1,-1 0 1,0-1-1,-1 1 0,1-1 1,-1 1-1,-1-1 1,1 0-1,-1 1 0,0-1 1,0 0-1,-1 1 1,0-1-1,0 0 1,-1 1-1,0-1 0,0 1 1,0 0-1,-6-11 1,4 10-114,0 1 1,0-1 0,0 1 0,-1 0-1,0 0 1,0 1 0,-1 0 0,1 0 0,-1 0-1,0 0 1,-1 1 0,1 0 0,-1 1-1,0-1 1,-8-2 0,9 4-634,-1 0 0,0 0-1,1 1 1,-1 0 0,0 0 0,0 0 0,0 1-1,0 0 1,0 1 0,-11 1 0,-10 9-6177</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34.479"/>
    </inkml:context>
    <inkml:brush xml:id="br0">
      <inkml:brushProperty name="width" value="0.025" units="cm"/>
      <inkml:brushProperty name="height" value="0.025" units="cm"/>
    </inkml:brush>
  </inkml:definitions>
  <inkml:trace contextRef="#ctx0" brushRef="#br0">151 0 13837,'0'0'13517,"-5"11"-12327,-23 42-549,3 1 0,2 1-1,2 1 1,-24 111-1,44-161-569,0 0-1,0 0 1,0 0-1,1 0 1,0 0-1,0 0 0,1-1 1,1 10-1,-1-13-56,0 0-1,0-1 0,0 1 0,0 0 1,0-1-1,0 1 0,0-1 1,1 1-1,-1-1 0,0 1 1,1-1-1,-1 0 0,1 0 1,0 0-1,-1 0 0,1 0 0,0 0 1,0 0-1,-1-1 0,1 1 1,0 0-1,0-1 0,0 0 1,0 1-1,0-1 0,0 0 0,0 0 1,3 0-1,17 0-588,1-1 0,-1 0-1,0-2 1,23-5 0,-36 6 16,0 0-1,0-1 1,0 0-1,-1 0 1,1-1 0,-1 0-1,0-1 1,0 0-1,-1 0 1,1-1 0,-1 0-1,10-11 1,0-7-9953</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34.869"/>
    </inkml:context>
    <inkml:brush xml:id="br0">
      <inkml:brushProperty name="width" value="0.025" units="cm"/>
      <inkml:brushProperty name="height" value="0.025" units="cm"/>
    </inkml:brush>
  </inkml:definitions>
  <inkml:trace contextRef="#ctx0" brushRef="#br0">35 0 21588,'0'0'2883,"-24"73"-288,16-43-994,5-2-1184,3-3-321,0-2-64,0-7-545,11-4-1761,-4-7-1313,1-5-2499</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35.196"/>
    </inkml:context>
    <inkml:brush xml:id="br0">
      <inkml:brushProperty name="width" value="0.025" units="cm"/>
      <inkml:brushProperty name="height" value="0.025" units="cm"/>
    </inkml:brush>
  </inkml:definitions>
  <inkml:trace contextRef="#ctx0" brushRef="#br0">1 45 19090,'0'0'5317,"10"-4"-2979,18-6-1477,1 2-1,-1 1 0,1 1 0,0 2 1,1 1-1,45 0 0,-73 3-860,0 0 0,0 0 0,-1 0 0,1 1 0,0-1 0,0 0 0,0 1 0,0-1 0,-1 1 0,1-1 0,0 1 0,-1 0 0,1 0 0,0 0 0,-1 0 0,1 0 0,-1 0 0,1 0 0,-1 0 0,0 1 0,0-1 0,1 1 0,-1-1 0,0 1 0,0-1 0,0 1 0,0-1 0,-1 1 0,1 0 0,0 0 0,-1-1 0,1 1 0,-1 0 0,0 0 0,0 0 0,1 0 0,-1-1 0,0 1 0,0 0 0,-1 0 0,1 0 0,0 0 0,-1-1 0,1 1 0,-2 3 0,-1 4 0,0 0 0,0-1 0,-1 1 0,0-1 0,-1 0 0,0 0 0,-11 14 0,-20 14 0,73-33-854,-31-4 755,0 1 0,0 1-1,1-1 1,-1 1 0,0 0 0,0 0 0,0 1 0,0 0 0,0 0-1,8 5 1,-11-5 93,0 0 0,0 0-1,0 1 1,-1-1 0,0 1 0,1 0-1,-1 0 1,0 0 0,0 0-1,0 0 1,-1 0 0,1 0 0,-1 0-1,0 1 1,0-1 0,0 1-1,0-1 1,0 1 0,-1-1 0,0 5-1,1-2 49,-1 1-1,-1-1 0,1 1 1,-1-1-1,0 0 1,0 0-1,-1 1 0,0-1 1,0 0-1,-1 0 0,1-1 1,-1 1-1,0 0 1,-1-1-1,1 0 0,-1 0 1,0 0-1,-1 0 0,1-1 1,-1 1-1,0-1 1,0 0-1,0-1 0,-9 6 1,4-4 38,-1 1 0,1-1 0,-1 0 0,-1-1 1,1-1-1,0 0 0,-1 0 0,0-1 0,0-1 0,0 0 1,1 0-1,-20-2 0,29 1-98,0-1 0,0 1 0,0 0 0,0-1 0,0 1 0,0-1 0,0 0 0,0 1 0,0-1 0,0 0 0,1 0 0,-1 0 0,0-1 0,1 1 0,-1 0 0,0-1 0,1 1 0,0-1 0,-1 1 0,1-1 0,0 1 0,0-1 0,0 0 0,0 0 0,0 0 0,0 0 0,0 0 0,1 0 0,-1 0-1,1 0 1,-1 0 0,1 0 0,0-3 0,0 1-113,0 1-1,0-1 0,1 1 0,-1 0 0,1-1 0,0 1 0,0-1 0,1 1 0,-1 0 0,0 0 0,1 0 0,0 0 0,0 0 0,0 0 1,0 0-1,0 0 0,1 1 0,-1-1 0,4-2 0,52-33-12280,-25 16 1394</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35.569"/>
    </inkml:context>
    <inkml:brush xml:id="br0">
      <inkml:brushProperty name="width" value="0.025" units="cm"/>
      <inkml:brushProperty name="height" value="0.025" units="cm"/>
    </inkml:brush>
  </inkml:definitions>
  <inkml:trace contextRef="#ctx0" brushRef="#br0">1 1 21524,'0'0'9257</inkml:trace>
  <inkml:trace contextRef="#ctx0" brushRef="#br0" timeOffset="1">39 167 19763,'0'0'13004,"-15"32"-17424,15-41-4036</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36.038"/>
    </inkml:context>
    <inkml:brush xml:id="br0">
      <inkml:brushProperty name="width" value="0.025" units="cm"/>
      <inkml:brushProperty name="height" value="0.025" units="cm"/>
    </inkml:brush>
  </inkml:definitions>
  <inkml:trace contextRef="#ctx0" brushRef="#br0">60 0 2915,'0'0'26975,"1"10"-25683,0 12-1131,-2 1 0,0-1 1,-2 1-1,0-1 1,-2 0-1,-11 36 1,7-29-48,2 1-1,1 0 1,-4 59 0,10-88-114,0 0 0,0 0 0,1 0 0,-1 1 0,1-1 0,-1 0 0,1 0 0,0 0 0,-1 0 0,1 0 0,0 0 0,0 0 0,-1 0 0,1 0 0,0-1 0,0 1 0,0 0 0,0 0 0,0-1 0,0 1 0,0-1 0,0 1 0,1-1 0,-1 1 0,0-1 0,0 0 0,0 0 0,1 1 0,-1-1 0,0 0 0,0 0 0,2 0 0,50 0 0,-41-1 0,49-8-2259,-52 6 1052,-1 0 1,1 0 0,-1-1 0,15-9-1,-2-3-7606</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36.506"/>
    </inkml:context>
    <inkml:brush xml:id="br0">
      <inkml:brushProperty name="width" value="0.025" units="cm"/>
      <inkml:brushProperty name="height" value="0.025" units="cm"/>
    </inkml:brush>
  </inkml:definitions>
  <inkml:trace contextRef="#ctx0" brushRef="#br0">0 99 18610,'0'0'10815,"9"5"-10217,-6-2-556,1-1 0,-1 0 0,1 0 0,-1 0 0,1 0 0,0-1 0,-1 0 0,1 1 0,0-1 0,0-1 0,0 1 0,0 0 0,0-1 0,0 0 0,1 0 0,-1 0-1,0-1 1,0 1 0,0-1 0,0 0 0,0 0 0,-1 0 0,1-1 0,0 1 0,0-1 0,-1 0 0,1 0 0,-1 0 0,0-1 0,1 1 0,-1-1 0,0 0 0,-1 0 0,1 0 0,4-6 0,14-28 414,-20 35-438,0 0-1,0-1 1,0 1-1,0 0 1,-1 0-1,1-1 0,-1 1 1,0 0-1,1-1 1,-1 1-1,0 0 0,-1-1 1,1 1-1,0 0 1,-1-1-1,0-1 1,1 3-19,0 1 1,-1 0 0,1 0-1,0-1 1,-1 1 0,1 0-1,-1 0 1,1 0 0,0-1-1,-1 1 1,1 0 0,0 0-1,-1 0 1,1 0 0,-1 0-1,1 0 1,-1 0 0,1 0 0,0 0-1,-1 0 1,1 0 0,-1 0-1,1 0 1,0 0 0,-1 0-1,1 0 1,-1 0 0,1 1-1,0-1 1,-1 0 0,1 0-1,0 0 1,-1 1 0,1-1-1,0 0 1,-1 1 0,1-1-1,-1 1 1,-13 12-105,7-3 124,0 1 0,0 1 0,1-1 0,1 1 0,0 1 1,0-1-1,1 0 0,1 1 0,0 0 0,1 0 0,0 0 0,1 0 0,0 14 0,1-26-15,0 0-1,0 1 1,1-1 0,-1 0 0,0 1-1,0-1 1,1 0 0,-1 0 0,1 0-1,-1 1 1,1-1 0,0 0-1,-1 0 1,1 0 0,0 0 0,0 0-1,0 0 1,0 0 0,0 0-1,0-1 1,0 1 0,0 0 0,0 0-1,0-1 1,2 2 0,0-2 5,0 1 0,0-1 0,-1 0 0,1 1 0,0-1 0,0 0 0,0-1 0,-1 1 0,1 0 0,0-1 0,4-1 1,1-1 5,-1 0 1,1 0 0,0 0-1,-1-1 1,0-1 0,0 1-1,8-7 1,-2-4-16,0 0 0,-1-1 0,-1 0 0,-1-1 0,11-21 0,-21 37 0,0 1-1,0 0 1,0-1-1,0 1 1,0 0-1,0 0 1,0 0-1,0 0 1,0-1-1,0 1 1,0 0-1,0 0 1,0 0-1,0 0 0,0 0 1,0-1-1,0 1 1,1 0-1,-1 0 1,0 0-1,0 0 1,0 0-1,0-1 1,0 1-1,0 0 1,0 0-1,0 0 0,0 0 1,1 0-1,-1 0 1,0 0-1,0-1 1,0 1-1,0 0 1,0 0-1,1 0 1,-1 0-1,0 0 1,0 0-1,0 0 1,0 0-1,0 0 0,1 0 1,-1 0-1,0 0 1,0 0-1,0 0 1,0 0-1,1 0 1,-1 0-1,0 0 1,0 0-1,0 0 1,0 0-1,0 0 0,1 0 1,-1 1-1,0-1 1,0 0-1,0 0 1,0 0-1,0 0 1,0 0-1,1 0 1,-1 0-1,0 0 1,0 1-1,0-1 0,0 0 1,2 18-79,-5 26-13,-6-7 164,5-25-45,1-1 0,1 1 0,0 0 1,-1 14-1,3-25-63,0-1 1,0 0-1,0 1 1,0-1-1,1 0 1,-1 1-1,0-1 1,0 0-1,0 0 1,1 1-1,-1-1 1,0 0-1,0 0 1,1 1-1,-1-1 1,0 0-1,0 0 0,1 0 1,-1 0-1,0 1 1,1-1-1,-1 0 1,0 0-1,1 0 1,-1 0-1,0 0 1,1 0-1,-1 0 1,0 0-1,1 0 1,-1 0-1,0 0 1,1 0-1,-1 0 1,0 0-1,1 0 0,-1 0 1,0 0-1,0-1 1,1 1-1,-1 0 1,0 0-1,1 0 1,-1 0-1,0-1 1,0 1-1,1 0 1,-1 0-1,0-1 1,0 1-1,1 0 1,-1 0-1,0-1 0,0 1 1,0 0-1,0-1 1,1 1-1,16-16-3946,-5-7-694,0-6-2062</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36.848"/>
    </inkml:context>
    <inkml:brush xml:id="br0">
      <inkml:brushProperty name="width" value="0.025" units="cm"/>
      <inkml:brushProperty name="height" value="0.025" units="cm"/>
    </inkml:brush>
  </inkml:definitions>
  <inkml:trace contextRef="#ctx0" brushRef="#br0">1 0 12812,'0'0'14382</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37.254"/>
    </inkml:context>
    <inkml:brush xml:id="br0">
      <inkml:brushProperty name="width" value="0.025" units="cm"/>
      <inkml:brushProperty name="height" value="0.025" units="cm"/>
    </inkml:brush>
  </inkml:definitions>
  <inkml:trace contextRef="#ctx0" brushRef="#br0">99 0 13004,'0'0'15588,"-9"5"-14093,0 0-1190,-46 28 1274,53-32-1602,0 0 0,0 0 1,0 1-1,1-1 0,-1 1 1,1 0-1,-1-1 0,1 1 0,-1 0 1,1 0-1,0 0 0,0 0 1,0 0-1,0 0 0,0 0 1,1 0-1,-1 0 0,1 1 0,-1-1 1,1 0-1,0 0 0,0 1 1,0-1-1,0 0 0,0 0 0,1 4 1,0-4-113,0 0 0,1 0 0,-1 0 0,1 0 0,-1-1 0,1 1 0,-1 0 0,1-1 0,0 0 0,0 1 0,0-1 0,0 0 0,0 0 0,0 0 0,3 1 0,39 14-983,-28-11 942,-6-2 118,-1 1 0,0 0 0,0 0 0,0 1 0,0 0 0,-1 1 0,9 7 0,-15-11 105,-1-1 0,1 1 0,-1-1 0,0 1 0,1 0 0,-1-1-1,0 1 1,0 0 0,0 0 0,-1 0 0,1 0 0,0 0 0,-1 0 0,1 0 0,-1 0 0,0 0-1,1 2 1,-2-2 110,1 1-1,-1-1 0,0 1 0,1-1 0,-1 1 1,0-1-1,0 0 0,-1 1 0,1-1 0,0 0 1,-1 0-1,0 0 0,1 0 0,-1 0 0,0 0 1,0-1-1,-3 3 0,-3 2 40,0 0 0,0-1 0,-1 1 0,1-2 0,-11 5 0,15-8-163,0 1 0,1-1 0,-1 0 0,-1 0 0,1 0 0,0 0 0,0-1 0,0 1 0,0-1 0,0 0 0,-1-1 0,1 1 0,0-1 0,-7-1 0,10 1-179,-1 0 0,1-1 0,0 1 0,0 0 0,-1 0 0,1-1 0,0 1 0,0-1 0,1 1 0,-1-1 0,0 1 0,0-1 0,1 0 0,-1 1 0,1-1 0,-1 0 0,1 0 0,0 1 0,-1-1 0,1 0 0,0 0 0,1-2 0,1-41-6158,7 11-871,6-6-3182</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16.950"/>
    </inkml:context>
    <inkml:brush xml:id="br0">
      <inkml:brushProperty name="width" value="0.025" units="cm"/>
      <inkml:brushProperty name="height" value="0.025" units="cm"/>
    </inkml:brush>
  </inkml:definitions>
  <inkml:trace contextRef="#ctx0" brushRef="#br0">69 37 13837,'0'0'4703,"-5"13"-3598,-7 24-65,1 0 0,2 0 0,2 1 0,-5 77 0,11-94-873,0-14-139,0-1 0,0 1-1,1-1 1,0 1 0,1-1 0,-1 1 0,4 12 0,-4-19-35,0 0 1,0 1 0,0-1 0,0 0-1,0 0 1,1 0 0,-1 1 0,0-1-1,0 0 1,0 0 0,0 0-1,0 0 1,1 1 0,-1-1 0,0 0-1,0 0 1,0 0 0,0 0 0,1 0-1,-1 0 1,0 0 0,0 1 0,0-1-1,1 0 1,-1 0 0,0 0 0,0 0-1,0 0 1,1 0 0,-1 0 0,0 0-1,0 0 1,0 0 0,1 0 0,-1 0-1,0 0 1,0 0 0,1 0 0,-1-1-1,0 1 1,0 0 0,0 0 0,1 0-1,5-11-294,-1-13-334,-4 7 435,0 0 1,-2-1 0,0 1-1,-5-22 1,4 30 708,-1 0 1,1 0 0,-2 0-1,1 1 1,-10-15-1,18 28-348,0-1-1,0 1 0,0-1 1,0 1-1,1-2 1,0 1-1,0-1 0,0 1 1,0-2-1,0 1 1,1-1-1,-1 0 0,1 0 1,-1 0-1,1-1 0,0 0 1,8 0-1,30 2-695,65-2 0,-74-2 293,-26 1 124,0 0 0,1-1-1,-1 0 1,0 0-1,0-1 1,0 0 0,0-1-1,0 0 1,0-1 0,-1 0-1,13-8 1,-21 12 126,-1 0 0,1 0 0,-1 0 0,1-1 1,-1 1-1,1 0 0,-1-1 0,0 1 0,1 0 0,-1-1 0,1 1 0,-1-1 0,0 1 0,1 0 0,-1-1 0,0 1 1,1-1-1,-1 1 0,0-1 0,0 1 0,1-1 0,-1 1 0,0-1 0,0 0 0,0 1 0,0-1 0,0 1 0,0-2 0,-14-3 485,-25 8 435,31-1-764,0 1-1,1 1 1,-1-1-1,1 1 1,0 0-1,0 1 1,0-1-1,1 2 1,0-1 0,0 1-1,0-1 1,0 2-1,1-1 1,0 0-1,0 1 1,1 0-1,0 0 1,0 1-1,1-1 1,0 1 0,-3 9-1,6-16-147,0 0-1,0 0 1,0 0-1,0 0 1,0 0 0,1 0-1,-1 0 1,0 0-1,0 0 1,1-1-1,-1 1 1,0 0 0,1 0-1,-1 0 1,1 0-1,-1 0 1,1-1-1,-1 1 1,1 0 0,0 0-1,-1-1 1,1 1-1,0-1 1,0 1-1,-1-1 1,1 1 0,0-1-1,0 1 1,0-1-1,0 1 1,0-1-1,0 0 1,0 0 0,0 1-1,-1-1 1,1 0-1,0 0 1,0 0 0,2 0-1,43-2 207,-43 1-186,10-1-36,0-2 1,-1 0-1,1 0 0,-1-1 1,0 0-1,0-1 0,-1-1 1,0 1-1,14-13 0,-11 9-389,-2 0-1,0-1 1,0-1 0,-1 0-1,0-1 1,-1 0-1,9-15 1,-22 34 328,0 0 0,1 1 0,0-1 0,0 1-1,1 0 1,-1-1 0,1 14 0,0-18 110,1-1 0,0 1 0,0 0 0,0 0 0,0 0 0,0-1 0,0 1 0,0 0-1,1 0 1,-1-1 0,0 1 0,1 0 0,0-1 0,-1 1 0,1 0 0,0-1 0,0 1 0,0-1 0,0 1-1,0-1 1,0 0 0,0 1 0,1-1 0,-1 0 0,0 0 0,1 0 0,-1 0 0,1 0 0,-1 0 0,1 0-1,0 0 1,-1-1 0,3 2 0,5-2 32,1 0 0,-1 0 0,0-1 0,0-1 0,0 1 1,0-1-1,0-1 0,-1 0 0,1 0 0,-1-1 0,1 1 0,-1-2 0,0 1 0,-1-1 0,1-1 0,-1 1 0,0-1 0,0-1 0,8-10 1,3-3-163,-1 0 0,-1-1 0,-2-1 1,0-1-1,17-37 0,-17 20-569,-11 26 214,-7 23-127,-14 35 969,3 0 1,1 2-1,2-1 1,2 2-1,3-1 1,-3 62-1,15-89-406,6-21 0,-8 0 0,-1-1 0,0 1 0,1-1 0,-1 1 0,0-1 0,0 0 0,-1 0 0,3-5 0,3-14 0,-2 0 0,-1 0 0,-1 0 0,0-1 0,-2 1 0,-2-32 0,1 33 0,0 25 0,0 0 0,0 0 0,0 0 0,1 0 0,-1-1 0,1 1 0,0 0 0,0 0 0,0 0 0,1-1 0,0 1 0,-1-1 0,1 1 0,0-1 0,1 0 0,-1 0 0,0 0 0,1 0 0,0 0 0,0 0 0,0-1 0,0 1 0,0-1 0,0 0 0,0 0 0,1 0 0,-1 0 0,1-1 0,0 1 0,-1-1 0,1 0 0,0 0 0,0 0 0,0-1 0,6 1 0,6-1 0,0 0 0,0-2 0,0 0 0,0 0 0,-1-2 0,1 0 0,-1-1 0,1 0 0,-2-1 0,1-1 0,-1 0 0,0-1 0,0-1 0,-1 0 0,14-12 0,-59 90 0,28-59 0,0 0 0,0 1 0,1-1 0,1 1 0,0 0 0,0 0 0,1 0 0,0 0 0,1 0 0,1 16 0,-1-26 2,0 0 0,1 0 0,-1 0 0,0 0 0,0 0 0,1 0 0,-1 0 0,0 0 0,1 0 0,-1 0 0,1 0 0,-1-1 0,1 1 0,0 0 0,-1 0 0,1-1 0,0 1 0,-1 0 0,1-1 0,0 1 0,0 0 0,0-1 0,-1 1 0,1-1 0,0 0 0,0 1 0,0-1 0,0 0 0,0 1 0,0-1 0,0 0 0,0 0 0,0 0 0,0 0 0,2 0 0,-1 0-22,-1-1 0,1 1 0,0 0 0,0-1 0,0 0 0,0 1 0,0-1 0,-1 0 0,1 0 0,0 0 0,0 0 0,-1 0 0,1 0 0,-1-1 0,1 1 0,-1 0 0,2-2 0,17-34-3619,-1-25-6127,-9 14 205</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37.691"/>
    </inkml:context>
    <inkml:brush xml:id="br0">
      <inkml:brushProperty name="width" value="0.025" units="cm"/>
      <inkml:brushProperty name="height" value="0.025" units="cm"/>
    </inkml:brush>
  </inkml:definitions>
  <inkml:trace contextRef="#ctx0" brushRef="#br0">81 0 18449,'0'0'2445,"-4"8"294,-9 20-1826,0 0 1,3 1-1,0 0 1,2 0-1,1 1 0,1 0 1,1 0-1,2 0 1,1 49-1,2-77-913,0 0 0,0 0 0,1 1 0,-1-1 0,0 0 0,1 0 0,-1 0 0,1 1 0,0-1 0,0 0 0,0 0 0,0 0 0,0 0 0,2 2 0,-2-3 0,0 0 0,0-1 0,-1 1 0,1-1 0,0 1 0,0-1 0,0 1 0,0-1 0,0 1 0,0-1 0,0 0 0,0 1 0,0-1 0,0 0 0,0 0 0,0 0 0,0 0 0,0 0 0,0 0 0,0 0 0,0 0 0,1-1 0,2 0 0,0-1 0,-1 1 0,1-1 0,-1 0 0,1 0 0,-1 0 0,0 0 0,0-1 0,0 0 0,0 1 0,0-1 0,-1 0 0,1 0 0,2-5 0,1-1 0,-1-1 0,1 1 0,6-20 0,-14 35 0,1 0 0,0 0 0,0 0 0,1 0 0,0 0 0,1 11 0,-1-15 0,0 0 0,0 0 0,0 0 0,0 0 0,1 0 0,-1 0 0,1-1 0,-1 1 0,1 0 0,0 0 0,0-1 0,0 1 0,0 0 0,0-1 0,0 1 0,0-1 0,0 1 0,1-1 0,-1 0 0,1 1 0,-1-1 0,1 0 0,-1 0 0,1 0 0,0 0 0,-1 0 0,1 0 0,0-1 0,3 2 0,4-2 0,0 1 0,0-1 0,-1 0 0,1-1 0,0 0 0,0-1 0,-1 0 0,1 0 0,-1-1 0,1 0 0,-1 0 0,9-6 0,8-5 0,-1-2 0,31-26 0,3-2 0,-74 91 0,16-46-16,-1 0 0,1-1 0,0 1 0,-1 0 0,1 0 0,0 0 0,-1 0 0,1 0 0,0 0 0,0 0 0,0-1 0,0 1 0,0 0 0,0 0 0,0 0 0,0 0 0,0 0 0,1 0 0,-1 0 1,0 0-1,1-1 0,-1 1 0,0 0 0,1 0 0,-1 0 0,1 0 0,-1-1 0,1 1 0,0 0 0,-1-1 0,1 1 0,0 0 0,-1-1 0,1 1 0,0-1 0,0 1 0,-1-1 0,2 1 0,39-1-1116,-25-2 800,-13 3 206,-1-1 1,1 1-1,-1-1 1,0 1 0,1 0-1,-1 0 1,0 0-1,1 0 1,-1 0-1,0 0 1,0 1 0,0-1-1,0 1 1,0 0-1,0-1 1,0 1 0,-1 0-1,1 0 1,-1 0-1,1 0 1,-1 0-1,0 0 1,0 1 0,0-1-1,0 0 1,0 1-1,0-1 1,-1 1 0,1 4-1,5 14 191,-2 1-1,3 33 1,-5-28-153,5 17 1499,-3 0-1,-2 0 1,-3 47 0,1-90-1409,1-1 0,-1 1 1,0 0-1,0-1 1,0 1-1,0 0 0,0 0 1,0-1-1,0 1 0,0 0 1,-1-1-1,1 1 1,0 0-1,0-1 0,0 1 1,-1 0-1,1-1 1,0 1-1,-1 0 0,1-1 1,-1 1-1,1-1 1,-1 1-1,1-1 0,-1 1 1,1-1-1,-1 1 1,1-1-1,-1 0 0,1 1 1,-1-1-1,0 0 1,1 1-1,-1-1 0,0 0 1,1 0-1,-1 1 0,0-1 1,1 0-1,-1 0 1,0 0-1,0 0 0,1 0 1,-1 0-1,0 0 1,1 0-1,-1-1 0,0 1 1,1 0-1,-1 0 1,0 0-1,-1-1 0,-1-1-4,0 0-1,0 0 1,0 0-1,0-1 1,1 1-1,-1-1 1,0 1-1,1-1 1,-3-3-1,-9-17 3,0 0 0,1 0 0,-11-31 0,20 45 0,1 1 0,0 0 0,1-1 0,0 0 0,1 1 0,-1-1 0,1 0 0,1 0 0,0 1 0,0-1 0,1 0 0,0 0 0,4-16 0,15-8-2085,-9 22-287,0 0 1,1 1-1,0 0 0,16-9 1,-15 10 689,11-9-4410</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38.018"/>
    </inkml:context>
    <inkml:brush xml:id="br0">
      <inkml:brushProperty name="width" value="0.025" units="cm"/>
      <inkml:brushProperty name="height" value="0.025" units="cm"/>
    </inkml:brush>
  </inkml:definitions>
  <inkml:trace contextRef="#ctx0" brushRef="#br0">71 15 12139,'0'0'11435,"-50"-14"-15951,44 17 3075,-3 1-1890,4-1-3556</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38.627"/>
    </inkml:context>
    <inkml:brush xml:id="br0">
      <inkml:brushProperty name="width" value="0.025" units="cm"/>
      <inkml:brushProperty name="height" value="0.025" units="cm"/>
    </inkml:brush>
  </inkml:definitions>
  <inkml:trace contextRef="#ctx0" brushRef="#br0">162 1 9449,'0'0'22624,"-10"11"-22368,-10 11-94,-4 3-24,-29 40 0,52-64-141,1-1 0,-1 1 0,1-1 0,-1 1-1,0 0 1,1-1 0,-1 1 0,1-1 0,0 1 0,-1 0 0,1-1 0,-1 1 0,1 0-1,0 0 1,0-1 0,-1 1 0,1 0 0,0 0 0,0 0 0,0-1 0,0 1 0,0 0-1,0 0 1,0-1 0,0 1 0,0 0 0,0 0 0,1 0 0,-1-1 0,0 1-1,0 0 1,1 0 0,-1-1 0,0 1 0,1 0 0,-1-1 0,1 1 0,-1-1 0,1 1-1,-1 0 1,1-1 0,0 1 0,-1-1 0,1 1 0,0-1 0,-1 0 0,1 1 0,0-1-1,-1 0 1,1 1 0,0-1 0,1 0 0,6 2-55,1-1 0,0 0 0,-1-1 0,14 0 0,16 1-58,-36-1 123,0 1 1,0-1 0,1 1-1,-1-1 1,0 1-1,0 0 1,0 0 0,0 0-1,0 0 1,0 0 0,0 1-1,0-1 1,0 1-1,0-1 1,-1 1 0,1-1-1,0 1 1,-1 0-1,0 0 1,1 0 0,-1 0-1,0 0 1,0 0-1,0 0 1,0 0 0,-1 1-1,1-1 1,-1 0 0,1 0-1,-1 1 1,0-1-1,1 0 1,-1 1 0,-1-1-1,1 0 1,-1 5-1,0-3 7,0-1 0,-1 1 0,1 0 0,-1 0-1,0-1 1,0 1 0,-1-1 0,1 0-1,-1 0 1,0 1 0,1-2 0,-1 1 0,0 0-1,-1-1 1,1 1 0,0-1 0,-1 0 0,1 0-1,-1 0 1,-5 1 0,2 0-139,1-1 0,-1 0 1,0-1-1,0 1 0,0-1 0,0-1 1,0 1-1,0-1 0,0-1 0,0 1 0,0-1 1,0 0-1,-11-4 0,16 4 24,0 0 0,0 0 0,0 0-1,0 0 1,0 0 0,0-1 0,1 1 0,-1-1 0,0 1 0,1-1 0,-1 0-1,1 1 1,0-1 0,-1 0 0,1 0 0,0 0 0,-1-4 0,1 2-51,0 0 0,0 0-1,1 0 1,0 0 0,0-1 0,0 1 0,0 0 0,1 0 0,-1 0 0,1 0 0,0 0 0,1 0 0,1-4 0,16-30-5208,7-3-1841</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39.017"/>
    </inkml:context>
    <inkml:brush xml:id="br0">
      <inkml:brushProperty name="width" value="0.025" units="cm"/>
      <inkml:brushProperty name="height" value="0.025" units="cm"/>
    </inkml:brush>
  </inkml:definitions>
  <inkml:trace contextRef="#ctx0" brushRef="#br0">36 1 18834,'0'0'2461,"1"8"881,-2 27-1310,-1 1 1,-2-1-1,-13 55 1,14-75-2033,-1 0 0,2 0 0,0-1 0,1 1 0,1 20 0,0-35 0,0 1 0,1 0 0,-1 0 0,0-1 0,1 1 0,-1-1 0,1 1 0,-1 0 0,1-1 0,-1 1 0,1-1 0,-1 1 0,1-1 0,-1 0 0,1 1 0,0-1 0,-1 1 0,1-1 0,0 0 0,-1 0 0,1 1 0,0-1 0,-1 0 0,1 0 0,0 0 0,0 0 0,-1 0 0,1 0 0,0 0 0,0 0 0,-1 0 0,1 0 0,0 0 0,-1 0 0,1 0 0,0-1 0,0 1 0,-1 0 0,2-1 0,28-12 0,-14 1 0,-12 8 0,0 0 0,1 0 0,-1 1 0,1-1 0,0 1 0,0 0 0,0 1 0,0-1 0,0 1 0,1 0 0,-1 0 0,1 1 0,-1 0 0,1 0 0,0 0 0,-1 0 0,1 1 0,11 1 0,-16-1 0,1 1 0,-1 0 0,0 0 0,1 0 0,-1 0 0,0 0 0,0 0 0,1 0 0,-1 1 0,0-1 0,0 0 0,0 1 0,0-1 0,-1 0 0,1 1 0,0-1 0,-1 1 0,1 0 0,0-1 0,-1 1 0,0-1 0,1 1 0,-1 0 0,0-1 0,0 3 0,0 48 0,0-45 0,-1-2 0,0 0 0,-1 1 0,1-1 0,-1 0 0,0 0 0,0 0 0,-1 0 0,1 0 0,-1 0 0,0-1 0,0 1 0,-1-1 0,0 0 0,1 0 0,-1 0 0,0 0 0,-1-1 0,1 0 0,-1 0 0,0 0 0,1 0 0,-1-1 0,-9 4 0,11-5 0,0 0 0,0 0 0,0 0 0,-1 0 0,1 0 0,0-1 0,0 0 0,0 1 0,-1-1 0,1 0 0,0-1 0,0 1 0,-1 0 0,1-1 0,0 0 0,0 0 0,0 0 0,0 0 0,0 0 0,0-1 0,0 1 0,0-1 0,0 0 0,1 0 0,-1 0 0,1 0 0,-1 0 0,1-1 0,0 1 0,0-1 0,0 1 0,0-1 0,1 0 0,-1 0 0,1 0 0,-1 0 0,1 0 0,0 0 0,0 0 0,0-4 0,0 6-147,1 0 1,-1 0-1,1 0 1,0 0-1,-1 0 0,1 0 1,0 0-1,0-1 1,0 1-1,0 0 0,0 0 1,0 0-1,0 0 1,1 0-1,-1 0 0,0 0 1,0 0-1,1-1 1,-1 1-1,1 0 0,-1 0 1,1 0-1,0 1 1,-1-1-1,1 0 0,1-2 1,27-6-7866,-18 7 5664,17-5-7485</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39.358"/>
    </inkml:context>
    <inkml:brush xml:id="br0">
      <inkml:brushProperty name="width" value="0.025" units="cm"/>
      <inkml:brushProperty name="height" value="0.025" units="cm"/>
    </inkml:brush>
  </inkml:definitions>
  <inkml:trace contextRef="#ctx0" brushRef="#br0">19 0 13805,'0'0'18962,"-15"54"-18962,12-32 0,3-2 0,0 0 0,0-4 0,5-7-2979,3-7-2466,0-2-4645</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39.702"/>
    </inkml:context>
    <inkml:brush xml:id="br0">
      <inkml:brushProperty name="width" value="0.025" units="cm"/>
      <inkml:brushProperty name="height" value="0.025" units="cm"/>
    </inkml:brush>
  </inkml:definitions>
  <inkml:trace contextRef="#ctx0" brushRef="#br0">65 0 13132,'0'0'11782,"-2"10"-9315,-22 135-297,9-73-1098,4 1 0,-1 84 0,11-150-1703,2 0-1,-1 0 1,1-1 0,0 1 0,4 12-1,-4-17 340,0 0 0,-1 0 0,1 0 0,0 0 0,1 0 0,-1 0 0,0 0 0,0-1-1,1 1 1,-1 0 0,1-1 0,-1 1 0,1-1 0,0 0 0,0 0 0,-1 1 0,1-1 0,0 0-1,0 0 1,0-1 0,0 1 0,3 0 0,10 1-6338</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40.229"/>
    </inkml:context>
    <inkml:brush xml:id="br0">
      <inkml:brushProperty name="width" value="0.025" units="cm"/>
      <inkml:brushProperty name="height" value="0.025" units="cm"/>
    </inkml:brush>
  </inkml:definitions>
  <inkml:trace contextRef="#ctx0" brushRef="#br0">92 1 19827,'0'0'11290,"-7"12"-11177,-4 4-84,-36 58 133,43-66-79,0-1 0,1 1 0,-1 0 0,1 0 0,1 0 1,0 0-1,0 1 0,-1 12 0,3-21-71,1 1 0,-1 0-1,1 0 1,-1-1 0,1 1-1,-1 0 1,1-1 0,-1 1-1,1-1 1,0 1 0,-1-1 0,1 1-1,0-1 1,-1 1 0,1-1-1,0 0 1,0 1 0,-1-1 0,1 0-1,0 0 1,0 1 0,0-1-1,-1 0 1,1 0 0,0 0-1,0 0 1,0 0 0,0 0 0,-1 0-1,1 0 1,0 0 0,1-1-1,32-5 185,-19 0-193,0-1 0,0-1 1,-1-1-1,0 0 0,18-15 0,22-15-6,-52 79-307,-4-26 318,1-10 6,1 0 0,-1 1 0,1-1 1,0 0-1,0 1 0,0-1 0,0 1 0,2 5 1,-1-9-10,0 0-1,0 1 1,0-1 0,-1 0 0,1 0 0,1 1 0,-1-1 0,0 0 0,0 0 0,0 0 0,1-1 0,-1 1-1,0 0 1,1 0 0,-1-1 0,0 1 0,1 0 0,-1-1 0,1 0 0,-1 1 0,1-1 0,0 0 0,-1 0-1,1 0 1,-1 0 0,1 0 0,-1 0 0,2 0 0,7-1 2,-1-1-1,0 1 1,0-1 0,0-1 0,-1 1-1,1-2 1,-1 1 0,1-1 0,-1 0-1,0-1 1,10-8 0,-5 5-212,1 0 0,27-11 0,-38 27-6118,0 5 413,-3-13 5826,0 0 0,0 1 1,1-1-1,-1 0 0,0 0 0,1 0 1,-1 0-1,0 0 0,1 1 0,-1-1 0,0 0 1,1 0-1,-1 0 0,0 0 0,1 0 0,-1 0 1,0 0-1,1 0 0,-1 0 0,0 0 1,1-1-1,-1 1 0,0 0 0,1 0 0,-1 0 1,0 0-1,0 0 0,1-1 0,-1 1 1,0 0-1,0 0 0,1 0 0,-1-1 0,0 1 1,0 0-1,1 0 0,-1-1 0,0 1 1,0 0-1,1-1 0,35-41 659,-32 36-188,0 0 0,0 0 0,1 1 0,-1-1-1,1 1 1,0 0 0,1 1 0,-1 0 0,1-1 0,0 2 0,0-1 0,0 1 0,1 0 0,-1 0 0,1 0 0,7-1 0,-10 3-147,0 0-1,0 1 0,0 0 0,0-1 1,0 1-1,0 1 0,0-1 1,0 1-1,0-1 0,0 1 0,0 0 1,-1 0-1,1 1 0,0-1 0,0 1 1,-1 0-1,1 0 0,-1 0 0,0 1 1,1-1-1,-1 1 0,0-1 0,4 6 1,-5-5-111,0 0-1,-1 1 1,1-1 0,0 1 0,-1 0 0,0-1 0,0 1-1,0 0 1,0-1 0,-1 1 0,1 0 0,-1 0 0,0 0-1,0 0 1,-1 0 0,1-1 0,-1 1 0,0 0 0,0 0-1,0-1 1,0 1 0,0 0 0,-1-1 0,-4 7 0,-16 23-5,-13 20-107,34-51-19,-1 1 1,1 0-1,0 0 1,-1-1-1,1 1 1,1 0-1,-1 0 1,0 0-1,1 0 1,-1 0-1,1 0 1,0 0-1,0 0 1,0 1 0,1 2-1,0-5 2,0 0 0,1 0 0,-1 0 0,0 0 0,0 0 0,1-1 0,-1 1 0,0 0 0,1-1 0,-1 1 0,1-1 0,-1 0 0,1 1 0,-1-1 0,0 0 0,1 0 0,-1 0 0,1 0 0,-1 0 0,3-1 0,32-2 0,-30 2-463,0-1 1,0 0-1,0-1 0,-1 0 0,1 0 1,8-6-1,-12 8 85,1-1-1,-1 1 1,0-1 0,-1 0 0,1 1-1,0-1 1,0 0 0,-1 0 0,1 0-1,-1 0 1,0-1 0,1 1 0,-1 0-1,0 0 1,0-1 0,-1 1 0,1-1-1,0-4 1,-1-3-8510</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40.585"/>
    </inkml:context>
    <inkml:brush xml:id="br0">
      <inkml:brushProperty name="width" value="0.025" units="cm"/>
      <inkml:brushProperty name="height" value="0.025" units="cm"/>
    </inkml:brush>
  </inkml:definitions>
  <inkml:trace contextRef="#ctx0" brushRef="#br0">925 574 13196,'0'0'18162,"72"-16"-17041,-39 16-833,1-1-288,-2 0 0,-4-1-1794,-10-2-3555,-8 1-5221</inkml:trace>
  <inkml:trace contextRef="#ctx0" brushRef="#br0" timeOffset="1">1 17 21877,'0'0'7431,"78"-17"-6406,-45 17-961,-1 0-2018,-8 0-7143</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57.331"/>
    </inkml:context>
    <inkml:brush xml:id="br0">
      <inkml:brushProperty name="width" value="0.025" units="cm"/>
      <inkml:brushProperty name="height" value="0.025" units="cm"/>
    </inkml:brush>
  </inkml:definitions>
  <inkml:trace contextRef="#ctx0" brushRef="#br0">17 806 5958,'-2'11'6454,"1"-6"-5858,-5 25 3259,-1 50 0,7-80-3801,0 0 0,0 1-1,0-1 1,0 1 0,0-1-1,1 1 1,-1-1 0,0 1 0,0-1-1,0 0 1,1 1 0,-1-1-1,0 1 1,1-1 0,-1 0 0,0 1-1,1-1 1,-1 0 0,0 0-1,1 1 1,-1-1 0,1 0-1,-1 0 1,1 1 0,-1-1 0,0 0-1,1 0 1,-1 0 0,1 0-1,-1 0 1,1 0 0,-1 0-1,1 0 1,-1 0 0,1 0 0,-1 0-1,1 0 1,-1 0 0,1 0-1,-1 0 1,1 0 0,-1-1 0,0 1-1,1 0 1,-1 0 0,1-1-1,-1 1 1,0 0 0,1 0-1,-1-1 1,0 1 0,1 0 0,0-1-1,27-19 955,30-41 373,-4-2 0,71-104 0,-111 148-1328,176-271 275,-158 233-325,-3-2 1,-2 0-1,24-82 1,-67 264 610,-13 44-805,8 2 1,0 179-1,20-348 131,1 1 0,0-1 1,0 0-1,0 1 0,0-1 0,0 1 0,0-1 0,0 0 0,0 1 0,0-1 0,0 0 0,0 1 0,0-1 0,0 1 1,1-1-1,-1 0 0,0 1 0,0-1 0,0 0 0,0 1 0,1-1 0,-1 0 0,0 1 0,0-1 0,1 0 0,-1 1 1,0-1-1,0 0 0,1 0 0,-1 1 0,0-1 0,1 0 0,-1 0 0,1 0 0,-1 0 0,1 1 0,9-13-3141,-8 5 1622,0-1-1,-1 1 1,0-1 0,-1 0-1,0-12 1,0-18-6263</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57.703"/>
    </inkml:context>
    <inkml:brush xml:id="br0">
      <inkml:brushProperty name="width" value="0.025" units="cm"/>
      <inkml:brushProperty name="height" value="0.025" units="cm"/>
    </inkml:brush>
  </inkml:definitions>
  <inkml:trace contextRef="#ctx0" brushRef="#br0">0 172 16047,'0'0'10506,"53"-26"-9032,-4 9-225,15-3-737,3-1-416,4 1-352,-4-1-2563,-6-1-3683,-5-2-7815</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17.325"/>
    </inkml:context>
    <inkml:brush xml:id="br0">
      <inkml:brushProperty name="width" value="0.025" units="cm"/>
      <inkml:brushProperty name="height" value="0.025" units="cm"/>
    </inkml:brush>
  </inkml:definitions>
  <inkml:trace contextRef="#ctx0" brushRef="#br0">12 1 14125,'-4'0'4677,"-2"1"-2563,4 8-641,2 4-928,2 1-449,13 0-32,3 0-1057,6-1-2434,1 0-3460</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58.029"/>
    </inkml:context>
    <inkml:brush xml:id="br0">
      <inkml:brushProperty name="width" value="0.025" units="cm"/>
      <inkml:brushProperty name="height" value="0.025" units="cm"/>
    </inkml:brush>
  </inkml:definitions>
  <inkml:trace contextRef="#ctx0" brushRef="#br0">303 0 19346,'-112'472'4789,"63"-245"-3482,-86 479-1173,132-670-723,1-15-2798,1-44-885,1-31-1237,1-21-3844</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58.402"/>
    </inkml:context>
    <inkml:brush xml:id="br0">
      <inkml:brushProperty name="width" value="0.025" units="cm"/>
      <inkml:brushProperty name="height" value="0.025" units="cm"/>
    </inkml:brush>
  </inkml:definitions>
  <inkml:trace contextRef="#ctx0" brushRef="#br0">0 334 9161,'9'-25'994,"0"1"0,1 0 0,2 1 0,0 0 0,2 1 0,28-37 0,-32 48-696,1 0 1,0 0-1,0 1 0,1 1 1,1 0-1,0 1 1,0 0-1,0 1 0,1 0 1,0 1-1,0 1 1,1 0-1,15-3 1,11 1-199,1 1 1,0 2-1,1 2 1,47 5 0,168 27-567,-153-12-342,101 15-1066,-165-28 1392,0-3 1,81-4-1,-104-1 758,-17 3-66,1-1 1,-1 1-1,0-1 0,1 1 0,-1 0 0,0 0 1,1 0-1,-1 0 0,1 0 0,-1 0 0,0 0 1,1 1-1,-1-1 0,0 0 0,1 1 1,0 0-1,-1 0-77,0 1 1,-1-1-1,1 1 0,-1 0 1,1-1-1,-1 1 1,1 0-1,-1-1 1,0 1-1,0 0 1,0 0-1,0-1 0,0 1 1,0 0-1,-1-1 1,1 1-1,-2 3 1,-67 327 5006,45-164-3458,-3 256-1,34-27-4729,-5-374 1856,-1 55-4308,-11-28-2376,-7-12-3324</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58.744"/>
    </inkml:context>
    <inkml:brush xml:id="br0">
      <inkml:brushProperty name="width" value="0.025" units="cm"/>
      <inkml:brushProperty name="height" value="0.025" units="cm"/>
    </inkml:brush>
  </inkml:definitions>
  <inkml:trace contextRef="#ctx0" brushRef="#br0">0 411 23254,'0'0'5125,"131"-24"-4228,-5-24 352,33-14-705,26-2-383,19 1-97,12 9-160,-6 14-1730,-13 8-4708,-23 8-9546</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2:55.810"/>
    </inkml:context>
    <inkml:brush xml:id="br0">
      <inkml:brushProperty name="width" value="0.025" units="cm"/>
      <inkml:brushProperty name="height" value="0.025" units="cm"/>
    </inkml:brush>
  </inkml:definitions>
  <inkml:trace contextRef="#ctx0" brushRef="#br0">398 87 4837,'0'0'13548,"2"-9"-11225,1-3-1634,4-34 2038,-7 45-2593,0 1 0,0-1 1,-1 0-1,1 0 0,0 1 0,0-1 0,0 0 0,-1 1 0,1-1 1,0 0-1,-1 1 0,1-1 0,0 0 0,-1 1 0,1-1 0,-1 1 1,1-1-1,-1 1 0,1-1 0,-1 1 0,1-1 0,-1 1 0,0-1 1,1 1-1,-1 0 0,0-1 0,-1 1 0,-26-3 948,-28 14-960,32 0-75,1 1 1,0 1 0,2 1-1,-1 1 1,2 1 0,0 1-1,0 1 1,2 1-1,1 0 1,0 1 0,1 1-1,1 0 1,-14 27 0,24-38-32,1 0 1,0 0 0,0 1-1,1-1 1,-3 19-1,6-26-13,-1-1-1,1 1 0,-1 0 1,1-1-1,0 1 1,0-1-1,0 1 0,0-1 1,1 1-1,-1 0 0,1-1 1,0 1-1,-1-1 1,1 0-1,0 1 0,0-1 1,1 0-1,-1 1 0,0-1 1,1 0-1,-1 0 1,1 0-1,0 0 0,0-1 1,0 1-1,0 0 0,0-1 1,0 1-1,3 1 1,8 1-33,0 0 1,1-1 0,-1 0-1,1-1 1,-1-1 0,1 0 0,0-1-1,13-1 1,-4-1-1102,-1-1-1,1 0 1,-1-2 0,23-8-1,-33 9-1491,0-1-1,0-1 0,16-9 0,-5-1-7199</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2:56.167"/>
    </inkml:context>
    <inkml:brush xml:id="br0">
      <inkml:brushProperty name="width" value="0.025" units="cm"/>
      <inkml:brushProperty name="height" value="0.025" units="cm"/>
    </inkml:brush>
  </inkml:definitions>
  <inkml:trace contextRef="#ctx0" brushRef="#br0">91 0 12684,'0'0'11915,"-6"8"-10100,-1 1-1348,-41 58 2060,44-60-2451,0-1 0,0 1 0,1 0 0,0 0 0,1 0 0,-1 0-1,1 1 1,1-1 0,-2 13 0,3-19-118,1 0-1,-1-1 0,0 1 1,1-1-1,-1 1 1,1 0-1,-1-1 1,1 1-1,-1-1 0,1 0 1,-1 1-1,1-1 1,-1 1-1,1-1 1,0 0-1,-1 1 0,1-1 1,0 0-1,-1 0 1,1 0-1,0 1 0,-1-1 1,1 0-1,0 0 1,-1 0-1,1 0 1,0 0-1,-1 0 0,1 0 1,0 0-1,-1-1 1,1 1-1,0 0 0,-1 0 1,2-1-1,27-7-3020,-19 2 546,-2 0 0,1-1 0,13-14 0,-18 17 1145,26-23-11574</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2:56.495"/>
    </inkml:context>
    <inkml:brush xml:id="br0">
      <inkml:brushProperty name="width" value="0.025" units="cm"/>
      <inkml:brushProperty name="height" value="0.025" units="cm"/>
    </inkml:brush>
  </inkml:definitions>
  <inkml:trace contextRef="#ctx0" brushRef="#br0">199 0 10314,'0'0'7847,"-45"75"-6021,21-42 32,2-1-385,1 0 129,9-5-577,5-6-769,7-6-224,0-5-64,6-5-96,10-5-673,4 0-448,-1-3-1057,-4-10-1218,0-3-1344,-5 0-2403</inkml:trace>
  <inkml:trace contextRef="#ctx0" brushRef="#br0" timeOffset="1">111 131 7623,'0'0'4767,"-9"0"-3368,0 0-621,-49 2-433,55-2 582,0 1 0,-1-1 0,1 1 0,0 0 0,0 0-1,-1 0 1,1 1 0,-5 2 0,22 1 1955,9-4-2625,-12-1-356,59-3 989,-26-9-4964,-26 2-2636</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1:52.679"/>
    </inkml:context>
    <inkml:brush xml:id="br0">
      <inkml:brushProperty name="width" value="0.025" units="cm"/>
      <inkml:brushProperty name="height" value="0.025" units="cm"/>
    </inkml:brush>
  </inkml:definitions>
  <inkml:trace contextRef="#ctx0" brushRef="#br0">39 50 18417,'-3'0'8056,"-7"14"-7090,3 15-376,0 0 0,2 1-1,2 0 1,0 0-1,3 51 1,0-60-252,0-18-296,0 0-1,0 0 1,0 0 0,0 0 0,1 0-1,-1 0 1,1 0 0,0-1 0,0 1-1,0 0 1,0 0 0,0 0 0,1-1-1,-1 1 1,1-1 0,0 1 0,2 2-1,-2-3-10,1-1-1,-1 0 1,0 1 0,1-1-1,-1 0 1,1 0-1,0-1 1,-1 1-1,1 0 1,-1-1 0,1 0-1,0 1 1,0-1-1,-1 0 1,1-1-1,0 1 1,-1 0 0,1-1-1,0 1 1,3-2-1,3-1-23,0-1 0,-1 0-1,1 0 1,-1 0 0,0-1-1,0-1 1,-1 1 0,0-1-1,0 0 1,12-13 0,3-7-15,31-46 1,-39 51 7,-1-2 0,-1 0 0,-1 0 0,-1-1 0,-1 0 0,11-48 0,-50 177 0,21-78 0,1 0 0,0 1 0,3 0 0,0 0 0,-1 36 0,6-59 0,-1 0 0,2 0 0,-1 0 0,1 0 0,-1-1 0,1 1 0,0 0 0,1 0 0,-1-1 0,1 1 0,0 0 0,0-1 0,4 5 0,-4-6 0,1-1 0,-1 0 0,1 0 0,0 0 0,0 0 0,0 0 0,0 0 0,0-1 0,0 1 0,0-1 0,1 0 0,-1 0 0,0 0 0,1 0 0,-1-1 0,1 1 0,-1-1 0,1 0 0,4-1 0,2 2 21,-7-1-186,0 0 0,0 0 0,0 0 0,0 0 1,0 0-1,0 0 0,-1-1 0,1 1 0,0-1 0,0 0 0,0 0 0,0 0 1,-1 0-1,1 0 0,0-1 0,-1 1 0,4-4 0,10-13-7394</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1:53.330"/>
    </inkml:context>
    <inkml:brush xml:id="br0">
      <inkml:brushProperty name="width" value="0.025" units="cm"/>
      <inkml:brushProperty name="height" value="0.025" units="cm"/>
    </inkml:brush>
  </inkml:definitions>
  <inkml:trace contextRef="#ctx0" brushRef="#br0">52 0 6951,'0'0'14573,"0"11"-12624,-4 165 3383,-25 98-4491,14-137-640,12-95-713,3-23-3114,-1-38-457,1-18-524,0-12-2899</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1:53.690"/>
    </inkml:context>
    <inkml:brush xml:id="br0">
      <inkml:brushProperty name="width" value="0.025" units="cm"/>
      <inkml:brushProperty name="height" value="0.025" units="cm"/>
    </inkml:brush>
  </inkml:definitions>
  <inkml:trace contextRef="#ctx0" brushRef="#br0">0 208 16624,'10'-3'1938,"150"-34"3899,8 6-3406,162-37-1838,-245 41-542,-48 15-29,1 1 1,48-7-1,-85 18-25,0 0 0,-1 0-1,1 0 1,0 0 0,0 0 0,-1 0 0,1 0 0,0 0 0,0 0 0,-1 0 0,1 1-1,0-1 1,-1 0 0,1 0 0,0 1 0,-1-1 0,1 1 0,0-1 0,-1 1 0,1-1-1,-1 0 1,1 1 0,-1 0 0,1-1 0,-1 1 0,1-1 0,-1 1 0,0 0 0,1-1 0,0 2-1,2 30 615,-14 37 930,10-65-1466,-57 320 1697,51-256-1331,3 0 1,10 127-1,0-129-1000,-3 0 1,-6 84-1,-3-121-3395,-6-16-5150,1-12 936</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1:54.028"/>
    </inkml:context>
    <inkml:brush xml:id="br0">
      <inkml:brushProperty name="width" value="0.025" units="cm"/>
      <inkml:brushProperty name="height" value="0.025" units="cm"/>
    </inkml:brush>
  </inkml:definitions>
  <inkml:trace contextRef="#ctx0" brushRef="#br0">1 87 16560,'0'0'6566,"85"0"-4292,-21-12 513,15-4-994,17-1-127,6 0-545,2 3-1121,-1 6 0,-12 5 0,-15 3 0,-16 8-1345,-13 7-2531,-14 0-2690,-9-3-7656</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17.666"/>
    </inkml:context>
    <inkml:brush xml:id="br0">
      <inkml:brushProperty name="width" value="0.025" units="cm"/>
      <inkml:brushProperty name="height" value="0.025" units="cm"/>
    </inkml:brush>
  </inkml:definitions>
  <inkml:trace contextRef="#ctx0" brushRef="#br0">124 1 2530,'0'0'11393,"-9"5"-5794,4-2-5186,-58 41 5047,59-41-5076,0 1 0,0-1 0,0 1 0,0 0 0,1 0-1,0 0 1,-1 0 0,2 1 0,-1-1 0,0 1 0,1 0 0,0 0 0,-2 8 0,4-12-371,0 0-1,0-1 0,0 1 1,0 0-1,0-1 0,0 1 1,0-1-1,0 1 0,0-1 1,0 1-1,0 0 0,1-1 1,-1 1-1,0-1 0,0 1 1,1-1-1,-1 1 0,1-1 0,-1 1 1,0-1-1,1 1 0,-1-1 1,1 0-1,-1 1 0,1-1 1,-1 1-1,1-1 0,-1 0 1,1 0-1,-1 1 0,1-1 1,-1 0-1,1 0 0,0 0 1,31 2 286,29-15-885,-27-2-309,-6 3-663,44-13 0,-63 22 1670,1 1 1,0 1-1,-1-1 0,1 2 1,10-1-1,-19 2-5,-1-1 0,1 1 0,0-1-1,-1 1 1,1 0 0,-1-1 0,1 1 0,-1 0 0,1-1 0,-1 1-1,1 0 1,-1-1 0,0 1 0,1 0 0,-1 0 0,0 0 0,0-1-1,1 1 1,-1 0 0,0 0 0,0 0 0,0 0 0,0-1 0,0 1-1,0 0 1,0 0 0,-1 0 0,1 0 0,0 0 0,-5 36 1304,4-27-898,1-9-511,0 0 0,0-1 0,0 1-1,1 0 1,-1 0 0,0 0 0,1 0-1,-1-1 1,1 1 0,-1 0 0,1 0-1,-1-1 1,1 1 0,0 0 0,-1-1-1,1 1 1,0 0 0,-1-1-1,1 1 1,0-1 0,0 0 0,0 1-1,0-1 1,-1 0 0,1 1 0,0-1-1,0 0 1,0 0 0,0 1 0,0-1-1,0 0 1,0 0 0,-1 0 0,1 0-1,0-1 1,0 1 0,0 0 0,0 0-1,0 0 1,0-1 0,1 0 0,42-8-17,0-10-542,-33 14 275,1 0-1,-1 1 0,1 0 0,-1 0 1,1 1-1,24-2 0,-35 5 296,0 1 0,-1 0-1,1-1 1,0 1 0,-1 0 0,1 0-1,-1 0 1,1 0 0,-1 0 0,1 0-1,-1 0 1,0 0 0,1 0 0,-1 0-1,0 0 1,0 0 0,0 0-1,0 0 1,0 0 0,0 0 0,0 0-1,0 0 1,0 0 0,0 0 0,0 0-1,-1 0 1,1 0 0,-1 1 0,-6 32-159,2-24-1599</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1:49.170"/>
    </inkml:context>
    <inkml:brush xml:id="br0">
      <inkml:brushProperty name="width" value="0.025" units="cm"/>
      <inkml:brushProperty name="height" value="0.025" units="cm"/>
    </inkml:brush>
  </inkml:definitions>
  <inkml:trace contextRef="#ctx0" brushRef="#br0">41 0 18898,'0'0'5520,"0"9"-4538,-2 52 818,-16 92 0,8-84-1830,-1 81-1,13-137-3444,-1-13 3312,-1 0 0,0 0 0,0 0 0,1 1 0,-1-1 0,0 0 0,0 0 0,1 0 0,-1 0 0,0 0 0,0 0 0,1 1 0,-1-1 0,0 0 0,1 0 0,-1 0 0,0 0 0,1 0 0,-1 0 0,0 0 0,1 0 0,-1 0 0,0 0 0,0-1 0,1 1 0,-1 0 0,0 0 0,1 0 0,-1 0 0,0 0 0,0-1 0,1 1 0,-1 0 0,0 0 0,0 0 0,1-1 0,-1 1-1,0 0 1,0 0 0,1-1 0,11-14-5709</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1:49.553"/>
    </inkml:context>
    <inkml:brush xml:id="br0">
      <inkml:brushProperty name="width" value="0.025" units="cm"/>
      <inkml:brushProperty name="height" value="0.025" units="cm"/>
    </inkml:brush>
  </inkml:definitions>
  <inkml:trace contextRef="#ctx0" brushRef="#br0">36 0 14798,'0'0'9465,"-1"11"-8125,-17 158 1797,5-54-5731,9-60-7825,4-75 3628</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1:49.895"/>
    </inkml:context>
    <inkml:brush xml:id="br0">
      <inkml:brushProperty name="width" value="0.025" units="cm"/>
      <inkml:brushProperty name="height" value="0.025" units="cm"/>
    </inkml:brush>
  </inkml:definitions>
  <inkml:trace contextRef="#ctx0" brushRef="#br0">0 47 7431,'0'0'20756,"52"15"-19411,-22-15-801,2-10-447,0-2-65,-3-1-1890,-4-1-3747,-3 1-6983</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1:54.870"/>
    </inkml:context>
    <inkml:brush xml:id="br0">
      <inkml:brushProperty name="width" value="0.025" units="cm"/>
      <inkml:brushProperty name="height" value="0.025" units="cm"/>
    </inkml:brush>
  </inkml:definitions>
  <inkml:trace contextRef="#ctx0" brushRef="#br0">0 0 7815,'0'0'12983,"1"11"-11541,5 263 3479,13 201-2881,-18-463-2067,-1-9-1,0 0 0,0 1 0,0-1 0,0 0 0,1 0 1,-1 1-1,1-1 0,0 0 0,0 0 0,0 0 0,0 1 0,1-1 0,-1 0 0,1-1 0,0 1 0,2 4 0,-3-8-62,0 1 1,0 0-1,0 0 0,-1-1 1,1 1-1,0 0 0,0-1 0,-1 1 1,1-1-1,0 1 0,0-1 1,-1 1-1,1-1 0,-1 1 0,1-1 1,-1 0-1,1 1 0,-1-1 1,1 0-1,-1 0 0,1 1 0,-1-1 1,0 0-1,1 0 0,-1 0 1,0 1-1,0-1 0,0 0 0,0 0 1,0 0-1,0 0 0,0-1 1,7-33-1459,-7 35 1545,4-53-3547,-3-9-2899</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1:55.338"/>
    </inkml:context>
    <inkml:brush xml:id="br0">
      <inkml:brushProperty name="width" value="0.025" units="cm"/>
      <inkml:brushProperty name="height" value="0.025" units="cm"/>
    </inkml:brush>
  </inkml:definitions>
  <inkml:trace contextRef="#ctx0" brushRef="#br0">0 220 19667,'0'0'1793,"9"0"-923,63-4 372,1-3 0,-1-3-1,107-30 1,-78 11-1243,183-82 0,-277 107 67,-2 2-75,-1 0 0,1 0 0,-1 0 1,1 0-1,-1 1 0,1 0 1,6-1-1,-9 2 19,-1 0 0,0 1 0,0-1 1,0 0-1,0 1 0,1-1 0,-1 0 0,0 1 1,0 0-1,0-1 0,0 1 0,0 0 0,0-1 1,-1 1-1,1 0 0,0 0 0,0 0 1,0 0-1,-1 0 0,1 0 0,0 0 0,-1 0 1,1 0-1,-1 0 0,1 0 0,-1 0 0,0 0 1,1 0-1,-1 0 0,0 1 0,0-1 0,0 0 1,0 0-1,0 0 0,0 2 0,11 98 1652,26 149 13,38 136-167,-59-273-1659,1 168 0,-54-286-9308,15-1 3554,-4-1-4270</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1:55.681"/>
    </inkml:context>
    <inkml:brush xml:id="br0">
      <inkml:brushProperty name="width" value="0.025" units="cm"/>
      <inkml:brushProperty name="height" value="0.025" units="cm"/>
    </inkml:brush>
  </inkml:definitions>
  <inkml:trace contextRef="#ctx0" brushRef="#br0">0 145 4100,'0'0'19207,"13"-2"-17941,86-15 1969,99-30 0,-120 25-3153,2 3-1,1 4 0,109-7 0,-132 23-851,-38-1-2190,0 0-5043</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2:54.425"/>
    </inkml:context>
    <inkml:brush xml:id="br0">
      <inkml:brushProperty name="width" value="0.025" units="cm"/>
      <inkml:brushProperty name="height" value="0.025" units="cm"/>
    </inkml:brush>
  </inkml:definitions>
  <inkml:trace contextRef="#ctx0" brushRef="#br0">0 834 8296,'0'0'3363,"8"-4"-1521,42-19-286,50-25 1587,137-44 0,-70 37-2288,-79 24-288,1 4 1,147-25-1,404-45 1617,-315 45-1523,688-88 588,-608 93-890,735-71 468,-17 71-694,233 127 22,-1228-64-94,-1 5 1,-1 5-1,133 47 0,-132-31-53,512 188 91,-623-224-96,0 1 0,0 1-1,-1 0 1,0 1 0,0 0-1,-1 1 1,0 1 0,-1 0-1,17 20 1,-33-35 45,-4-3-3442,-10 5-5634,10 2 3876,3 0-1468</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2:54.845"/>
    </inkml:context>
    <inkml:brush xml:id="br0">
      <inkml:brushProperty name="width" value="0.025" units="cm"/>
      <inkml:brushProperty name="height" value="0.025" units="cm"/>
    </inkml:brush>
  </inkml:definitions>
  <inkml:trace contextRef="#ctx0" brushRef="#br0">38 45 13773,'-1'-2'578,"1"0"0,0 0-1,-1 0 1,1 0 0,0 0 0,0 0-1,0 0 1,0 0 0,0 0 0,0 0-1,1 0 1,-1 0 0,1 1 0,-1-1-1,1 0 1,0 0 0,0 0 0,1-2-1,0 3-403,1 0-1,-1 0 0,1 0 0,-1 1 1,1-1-1,-1 1 0,1-1 0,-1 1 1,1 0-1,0 0 0,-1 0 0,4 1 0,6-1-681,-7 0 577,0 0 0,0 0-1,1 0 1,-1 1 0,0 0-1,0 0 1,0 0 0,0 0-1,0 1 1,0 0 0,-1 0-1,1 0 1,-1 1 0,1 0-1,-1 0 1,0 0 0,0 0-1,0 1 1,0-1 0,-1 1-1,1 0 1,-1 0 0,0 0-1,0 0 1,0 1 0,-1-1-1,0 1 1,0 0-1,0 0 1,0 0 0,-1 0-1,0 0 1,0 0 0,0 0-1,0 6 1,-2-1 52,1-1 0,-2 0 1,0 1-1,0-1 0,0 0 0,-1 0 1,0 0-1,-1 0 0,0-1 0,-1 1 0,0-1 1,0 0-1,0 0 0,-1-1 0,0 0 0,-11 10 1,-1 0 168,-1-2 0,-1 0 0,0-1 0,-1-1 0,-28 13 0,69-54-6128,-16 23 3156,19-25-7792</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5:39.773"/>
    </inkml:context>
    <inkml:brush xml:id="br0">
      <inkml:brushProperty name="width" value="0.025" units="cm"/>
      <inkml:brushProperty name="height" value="0.025" units="cm"/>
    </inkml:brush>
  </inkml:definitions>
  <inkml:trace contextRef="#ctx0" brushRef="#br0">8445 85 6182,'0'0'8493,"23"5"-3603,-29 1-4416,0 0 0,-1 0-1,0-1 1,0 0 0,0 0-1,0 0 1,-12 4 0,6-2 7,-14 9 439,0-2 0,-1-2 0,-1 0 0,0-2 0,-57 13 0,58-18-584,-65 15 9,-2-4 1,-137 4-1,83-22 98,-173-25 0,-86-35-101,-213-24-305,-615 9-26,-757 40-278,1437 49 238,102-1 31,-810-24-157,562 7 38,692 8-2768,14 2-3055,20 2-4181,-4-6 223</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5:40.131"/>
    </inkml:context>
    <inkml:brush xml:id="br0">
      <inkml:brushProperty name="width" value="0.025" units="cm"/>
      <inkml:brushProperty name="height" value="0.025" units="cm"/>
    </inkml:brush>
  </inkml:definitions>
  <inkml:trace contextRef="#ctx0" brushRef="#br0">418 4 11307,'-2'-1'512,"0"1"1,1-1-1,-1 1 1,0-1-1,0 1 1,1-1-1,-1 1 1,0 0-1,0 0 1,0 0-1,1 0 1,-1 0-1,-3 1 1,-23 12 3055,-29 32-2083,27-18-554,-83 43 140,74-48-427,-60 45 0,97-65-641,0-1 0,0 1-1,1 0 1,-1-1 0,0 1-1,1 0 1,-1 0 0,1 1-1,-1-1 1,1 0 0,0 0-1,0 1 1,0-1 0,0 1-1,0 3 1,1-5-4,0 0 1,0 0-1,0 1 0,0-1 1,0 0-1,1 0 0,-1 1 1,1-1-1,-1 0 0,0 0 1,1 0-1,0 0 0,-1 0 1,1 0-1,0 0 0,0 0 1,-1 0-1,1 0 0,0 0 1,0 0-1,0 0 0,0 0 1,0-1-1,0 1 0,0-1 1,0 1-1,1 0 0,-1-1 1,0 0-1,0 1 0,2-1 1,55 17 354,82 12 1,-17-5-2500,-62-11-2083,-1-4-3022</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18.434"/>
    </inkml:context>
    <inkml:brush xml:id="br0">
      <inkml:brushProperty name="width" value="0.025" units="cm"/>
      <inkml:brushProperty name="height" value="0.025" units="cm"/>
    </inkml:brush>
  </inkml:definitions>
  <inkml:trace contextRef="#ctx0" brushRef="#br0">38 1 17649,'0'0'7858,"-5"9"-7468,-1 5-259,0 1 0,0 0 0,2 0 0,-5 24 0,8-35-101,1-1-1,-1 1 0,1 0 0,0 0 0,1-1 0,-1 1 0,0 0 0,1-1 0,0 1 0,0 0 0,0-1 0,2 5 0,-1-6-21,-1 0 0,1 0 0,-1 0 0,1-1-1,-1 1 1,1 0 0,0-1 0,0 1 0,0-1 0,0 0 0,0 0-1,0 0 1,0 0 0,0 0 0,1 0 0,-1 0 0,0-1 0,0 1-1,1-1 1,-1 0 0,5 1 0,1-1-13,0-1 0,0 1 1,0-1-1,0-1 0,0 0 0,0 0 0,0 0 1,-1-1-1,1 0 0,-1 0 0,0-1 1,0 0-1,0 0 0,0-1 0,-1 0 0,0 0 1,0 0-1,0-1 0,-1 0 0,0 0 0,0-1 1,0 1-1,-1-1 0,0 0 0,0 0 1,0 0-1,-1-1 0,3-10 0,-7 31-174,0 0-1,1 0 0,2 20 1,0-10 203,-3-20 18,1 0 0,0 0-1,0 0 1,1 1 0,-1-1-1,1 0 1,-1 0 0,1 0-1,0 0 1,0 0 0,0 0-1,1 0 1,-1 0 0,1 0-1,0-1 1,-1 1 0,1 0 0,0-1-1,0 0 1,1 1 0,-1-1-1,1 0 1,-1 0 0,1 0-1,-1-1 1,1 1 0,0-1-1,0 1 1,0-1 0,0 0-1,0 0 1,0 0 0,0 0 0,0-1-1,0 1 1,1-1 0,-1 0-1,0 0 1,0 0 0,0 0-1,1-1 1,3 0 0,1-1 18,-1 0 1,1 0 0,-1 0-1,1-1 1,-1 0 0,0-1-1,0 1 1,0-1 0,-1-1-1,1 1 1,-1-1 0,0 0-1,-1-1 1,1 1 0,-1-1 0,8-11-1,1-25-3359,-11 15-3214,-3 7-3544</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5:40.927"/>
    </inkml:context>
    <inkml:brush xml:id="br0">
      <inkml:brushProperty name="width" value="0.025" units="cm"/>
      <inkml:brushProperty name="height" value="0.025" units="cm"/>
    </inkml:brush>
  </inkml:definitions>
  <inkml:trace contextRef="#ctx0" brushRef="#br0">0 0 20499,'0'0'6182,"24"51"-5029,-17-25-192,4-1-608,2 3-129,2-5-96,3-3-96,0-4 64,0-4-224,1-4-673,-3-5-832,5-3-1090,-3 0-800,2-13-1698,-2-8-4004</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5:41.302"/>
    </inkml:context>
    <inkml:brush xml:id="br0">
      <inkml:brushProperty name="width" value="0.025" units="cm"/>
      <inkml:brushProperty name="height" value="0.025" units="cm"/>
    </inkml:brush>
  </inkml:definitions>
  <inkml:trace contextRef="#ctx0" brushRef="#br0">239 0 12268,'0'0'11595,"-48"72"-9994,18-28 129,0 7-673,-2 3-321,2 5-31,4 6-192,4-6-417,7-5-64,9-8-160,6-12-865,0-13-2306,6-14-1474,9-7-3747</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5:42.343"/>
    </inkml:context>
    <inkml:brush xml:id="br0">
      <inkml:brushProperty name="width" value="0.025" units="cm"/>
      <inkml:brushProperty name="height" value="0.025" units="cm"/>
    </inkml:brush>
  </inkml:definitions>
  <inkml:trace contextRef="#ctx0" brushRef="#br0">27 0 16015,'0'0'11467,"0"10"-10293,-1 11-586,-1 0-1,-7 32 1,4-29-555,1 0 0,1 1 0,0 34 1,3-59-180,1 1 0,-1-1 0,0 0 0,0 1 0,1-1 0,-1 0 1,0 1-1,0-1 0,1 0 0,-1 0 0,0 1 0,1-1 0,-1 0 0,0 0 1,1 1-1,-1-1 0,0 0 0,1 0 0,-1 0 0,0 1 0,1-1 1,-1 0-1,1 0 0,-1 0 0,1 0 0,-1 0 0,0 0 0,1 0 0,-1 0 1,1 0-1,-1 0 0,0 0 0,1 0 0,-1-1 0,1 1 0,-1 0 1,0 0-1,1 0 0,-1 0 0,0-1 0,1 1 0,-1 0 0,0 0 1,1-1-1,-1 1 0,0 0 0,1 0 0,-1-1 0,0 1 0,0-1 0,1 1 1,-1 0-1,0-1 0,19-16-7293,-3-8-3409</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5:42.697"/>
    </inkml:context>
    <inkml:brush xml:id="br0">
      <inkml:brushProperty name="width" value="0.025" units="cm"/>
      <inkml:brushProperty name="height" value="0.025" units="cm"/>
    </inkml:brush>
  </inkml:definitions>
  <inkml:trace contextRef="#ctx0" brushRef="#br0">44 0 9513,'0'0'11819,"-25"48"-10249,16-22-545,2 2-161,5 3-223,2-3-321,0-1-31,0-5-129,3-5-96,6-5-609,-3-4-480,-2-5-576,-2-3-513</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5:43.068"/>
    </inkml:context>
    <inkml:brush xml:id="br0">
      <inkml:brushProperty name="width" value="0.025" units="cm"/>
      <inkml:brushProperty name="height" value="0.025" units="cm"/>
    </inkml:brush>
  </inkml:definitions>
  <inkml:trace contextRef="#ctx0" brushRef="#br0">0 47 10314,'0'0'18225,"64"-18"-17584,-35 10-417,0 2-224,-5 1-1762,-4 1-3747,-9-1-5445</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5:43.443"/>
    </inkml:context>
    <inkml:brush xml:id="br0">
      <inkml:brushProperty name="width" value="0.025" units="cm"/>
      <inkml:brushProperty name="height" value="0.025" units="cm"/>
    </inkml:brush>
  </inkml:definitions>
  <inkml:trace contextRef="#ctx0" brushRef="#br0">23 0 14574,'0'0'13639,"-1"13"-13462,-8 97 335,-4 54-20,16-58-3888,-1-98-1980</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5:44.416"/>
    </inkml:context>
    <inkml:brush xml:id="br0">
      <inkml:brushProperty name="width" value="0.025" units="cm"/>
      <inkml:brushProperty name="height" value="0.025" units="cm"/>
    </inkml:brush>
  </inkml:definitions>
  <inkml:trace contextRef="#ctx0" brushRef="#br0">22 5 32,'0'0'23409,"-4"10"-23051,0 3-6,0 1 0,1 0 1,0 0-1,-1 27 0,4-41-306,0 1 1,0 0-1,0-1 0,1 1 0,-1 0 0,0-1 0,0 1 0,0-1 1,1 1-1,-1-1 0,0 1 0,1 0 0,-1-1 0,0 1 1,1-1-1,-1 1 0,1-1 0,-1 0 0,1 1 0,-1-1 1,1 1-1,-1-1 0,1 0 0,-1 0 0,1 1 0,-1-1 1,1 0-1,0 0 0,-1 1 0,1-1 0,0 0 0,-1 0 1,1 0-1,-1 0 0,1 0 0,0 0 0,-1 0 0,1 0 1,0 0-1,-1-1 0,1 1 0,-1 0 0,1 0 0,0 0 0,-1-1 1,1 1-1,-1 0 0,1-1 0,-1 1 0,1 0 0,0-1 1,31-19 1770,16-41 162,-19 21-1001,-27 68-1154,-10 17 266,6-38-117,0 1 0,1-1 0,0 1-1,0-1 1,1 1 0,-1 0 0,2-1-1,0 10 1,0-16-177,0 0 1,0-1-1,0 1 1,0-1-1,0 1 0,0-1 1,0 0-1,0 1 0,0-1 1,0 0-1,0 0 1,0 1-1,0-1 0,0 0 1,0 0-1,0 0 0,1-1 1,-1 1-1,0 0 1,0 0-1,0 0 0,0-1 1,0 1-1,0-1 0,0 1 1,0 0-1,1-2 1,14-11-5872</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6:35.431"/>
    </inkml:context>
    <inkml:brush xml:id="br0">
      <inkml:brushProperty name="width" value="0.025" units="cm"/>
      <inkml:brushProperty name="height" value="0.025" units="cm"/>
    </inkml:brush>
  </inkml:definitions>
  <inkml:trace contextRef="#ctx0" brushRef="#br0">457 49 7207,'0'0'16832,"-2"-8"-14932,1 6-1765,1-1 0,-1 1 0,0-1 0,0 1 0,0-1 0,0 1 0,0 0 0,0-1 0,-1 1 0,1 0 0,-1 0 0,-2-3 0,2 4-80,0 0-1,0 0 0,0 1 1,0-1-1,0 0 1,0 0-1,0 1 0,0 0 1,0-1-1,0 1 1,-1 0-1,1 0 1,0 0-1,0 0 0,0 0 1,0 1-1,-1-1 1,1 1-1,0-1 0,0 1 1,-3 1-1,-13 6 111,0 1 0,1 1 0,0 0 1,0 1-1,1 1 0,1 0 0,0 1 0,1 1 0,0 0 0,1 1 0,-16 24 0,27-37-166,1-1 1,-1 1-1,1 0 1,0 0 0,0 1-1,0-1 1,0 0-1,0 0 1,1 0-1,-1 1 1,1-1-1,-1 0 1,1 1-1,0-1 1,0 3-1,0-4-1,0 0 0,1 0 0,-1 0 0,1 0 0,-1 0 0,1 0 0,-1 0 0,1 0 0,0 0 0,-1 0 0,1 0 0,0-1 0,0 1 0,0 0 0,0 0 0,-1-1 0,1 1 0,0-1 0,0 1 0,0-1 0,0 1 0,2 0 0,8 1-16,-1 0-1,1-1 0,-1 0 0,1-1 0,16-1 0,6 1-1,-29 0 18,0 0 0,-1 0 1,1 0-1,0 0 0,0 1 0,0 0 1,-1 0-1,1 0 0,0 0 0,-1 1 0,1-1 1,-1 1-1,1 0 0,-1 0 0,0 0 1,0 0-1,0 1 0,0-1 0,0 1 0,0 0 1,-1 0-1,1 0 0,-1 0 0,0 0 1,0 0-1,0 1 0,-1-1 0,1 1 0,-1-1 1,1 1-1,-1 0 0,0 0 0,-1-1 1,1 1-1,-1 0 0,0 0 0,1 0 0,-2 0 1,1-1-1,0 1 0,-1 0 0,0 0 1,0 0-1,-1 3 0,0-1 79,0 0 0,-1 0 0,1 0 0,-1 0 0,0-1 0,-1 1 0,1-1 0,-1 0 0,0 0 0,-1 0 0,1 0 0,-7 4 0,-66 47 989,69-51-1030,-1 1-22,-99 59 46,94-58-63,-1 0 1,1-1-1,-1-1 1,0 0-1,-29 5 1,43-10-43,0 1-1,1-1 1,-1 0-1,1 1 1,-1-1-1,0 0 1,1 0 0,-1 0-1,0 0 1,1 0-1,-1 1 1,0-1 0,1 0-1,-1-1 1,0 1-1,1 0 1,-1 0-1,0 0 1,1 0 0,-1 0-1,0-1 1,1 1-1,-1 0 1,0-1-1,1 1 1,-1 0 0,1-1-1,-1 1 1,1 0-1,-1-1 1,1 1-1,-1-1 1,1 1 0,-1-1-1,1 0 1,0 1-1,-1-1 1,1 1 0,0-1-1,0 0 1,-1 1-1,1-1 1,0 0-1,0 1 1,0-1 0,0 0-1,0 1 1,0-1-1,0 0 1,0 1-1,0-1 1,0 0 0,0 1-1,0-1 1,0 0-1,1 1 1,-1-1 0,0 1-1,0-1 1,1 0-1,-1 1 1,0-1-1,1 1 1,0-2 0,31-44-6060,-25 38 4346,11-19-5810</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6:35.836"/>
    </inkml:context>
    <inkml:brush xml:id="br0">
      <inkml:brushProperty name="width" value="0.025" units="cm"/>
      <inkml:brushProperty name="height" value="0.025" units="cm"/>
    </inkml:brush>
  </inkml:definitions>
  <inkml:trace contextRef="#ctx0" brushRef="#br0">266 0 12364,'0'0'13442,"-2"14"-13277,-20 77 686,-4-1-1,-67 154 1,-1 3-269,93-243-632,-22 76-136,22-74-331,-1 1 1,1 0-1,1-1 0,-1 1 1,1 0-1,0-1 0,1 1 1,-1 0-1,4 10 0,-4-17 389,0 1 0,0 0 0,1-1 0,-1 1-1,0-1 1,1 1 0,-1-1 0,0 1 0,1-1-1,-1 0 1,0 1 0,1-1 0,-1 1 0,1-1-1,-1 0 1,1 1 0,-1-1 0,1 0 0,-1 1-1,1-1 1,-1 0 0,1 0 0,-1 0 0,1 1-1,0-1 1,-1 0 0,1 0 0,-1 0 0,1 0-1,0 0 1,-1 0 0,1 0 0,-1 0 0,1-1-1,-1 1 1,1 0 0,0 0 0,0-1 0,19-14-4097,-5-13 93</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6:36.224"/>
    </inkml:context>
    <inkml:brush xml:id="br0">
      <inkml:brushProperty name="width" value="0.025" units="cm"/>
      <inkml:brushProperty name="height" value="0.025" units="cm"/>
    </inkml:brush>
  </inkml:definitions>
  <inkml:trace contextRef="#ctx0" brushRef="#br0">1 179 14029,'0'0'5782,"13"-9"-4015,16-9-1013,0 2 0,2 1 0,45-15 0,-57 24-700,55-19-248,1 4 0,110-17-1,-181 38 164,39 0-402,-42 0 426,0 0 0,0 1 0,0-1 1,0 0-1,0 1 0,0 0 0,0-1 0,0 1 0,0 0 0,0-1 0,0 1 0,0 0 1,0 0-1,-1 0 0,1-1 0,0 1 0,-1 0 0,1 0 0,0 0 0,-1 0 0,1 1 0,-1-1 1,0 0-1,1 0 0,-1 0 0,0 0 0,0 0 0,1 0 0,-1 1 0,0 1 0,-1 19 239,-1 0-1,-1 0 0,-1 0 0,-1 0 0,-1-1 0,0 0 0,-11 22 0,-3 12-24,-7 27 47,3 2 1,3 0-1,5 1 1,3 1-1,-3 111 1,16-153-512,0 15-2357,0-21-3068,-1-21 526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38.887"/>
    </inkml:context>
    <inkml:brush xml:id="br0">
      <inkml:brushProperty name="width" value="0.025" units="cm"/>
      <inkml:brushProperty name="height" value="0.025" units="cm"/>
    </inkml:brush>
  </inkml:definitions>
  <inkml:trace contextRef="#ctx0" brushRef="#br0">475 49 7399,'-11'-3'5434,"-34"-9"-3685,22 4-1435,-1 2 0,1 0 0,-1 1-1,0 1 1,-1 2 0,-33 0 0,58 2-281,-1 0 1,1 0 0,-1 0 0,1 1 0,-1-1 0,1 0 0,-1 0 0,1 1 0,-1-1 0,1 0 0,-1 1 0,1-1 0,-1 0 0,1 1 0,0-1 0,-1 1-1,1-1 1,0 1 0,-1-1 0,1 1 0,0-1 0,0 1 0,-1-1 0,1 1 0,0-1 0,0 1 0,0-1 0,0 1 0,0 0 0,0-1 0,0 1 0,0-1 0,0 1-1,0-1 1,0 1 0,0-1 0,0 1 0,0 0 0,0-1 0,1 1 0,-1-1 0,0 1 0,0-1 0,1 1 0,-1-1 0,0 1 0,1-1 0,0 1-1,18 24 178,-6-19-38,0 0 0,1 0-1,-1-1 1,1-1 0,0 0 0,0-1-1,23 2 1,108 1 1325,-90-5-1148,799 19 1218,565 16-1444,-1178-30-82,285 13 34,-750-2 410,-152 5-419,-466 13 4,26-51-5,578-2-80,-331-66 0,539 77-40,30 7 43,0 0 0,1 0 0,-1 0 0,0-1 0,0 1 0,0 0 0,0 0 0,0 0 0,0 0 0,0 0-1,0 0 1,0 0 0,0 0 0,0 0 0,1 0 0,-1 0 0,0 0 0,0 0 0,0 0 0,0-1 0,0 1 0,0 0 0,0 0 0,0 0 0,0 0 0,0 0-1,0 0 1,0 0 0,0 0 0,0-1 0,0 1 0,0 0 0,0 0 0,0 0 0,0 0 0,0 0 0,0 0 0,0 0 0,0 0 0,0 0 0,0-1 0,0 1 0,0 0-1,0 0 1,0 0 0,-1 0 0,1 0 0,0 0 0,0 0 0,0 0 0,48-2-937,-35 2 1040,1722-27-44,-1268 14-443,-707 34 269,133-7 60,-1395 71 968,971-78-906,305 5-2928,138-8-564,10-4-2104</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18.836"/>
    </inkml:context>
    <inkml:brush xml:id="br0">
      <inkml:brushProperty name="width" value="0.025" units="cm"/>
      <inkml:brushProperty name="height" value="0.025" units="cm"/>
    </inkml:brush>
  </inkml:definitions>
  <inkml:trace contextRef="#ctx0" brushRef="#br0">84 1 13965,'0'0'7047,"-4"9"-6604,-7 14 299,2 0 0,0 1 0,2 0 0,1 0 0,0 1 0,-2 36 0,8-60-716,0 1-1,0-1 1,1 1 0,-1-1-1,0 1 1,1-1 0,-1 0-1,1 1 1,0-1 0,-1 0-1,1 1 1,0-1-1,0 0 1,0 0 0,0 1-1,0-1 1,0 0 0,0 0-1,0 0 1,1-1 0,-1 1-1,0 0 1,0 0-1,1-1 1,-1 1 0,0 0-1,1-1 1,-1 1 0,1-1-1,-1 0 1,3 1 0,59 3-233,-28-3-1138,-24 1 933,-1 1 0,0 0 1,0 0-1,0 1 0,0 0 1,15 10-1,-23-13 468,0 0 0,-1 0 0,1 0 0,0 0 0,0 0 0,-1 0 0,1 0 0,-1 1 0,1-1 0,-1 1 0,1-1 0,-1 1 0,0 0 0,0-1 0,0 1 0,0 0 0,0 0 0,0 0-1,-1 0 1,1 0 0,0 0 0,-1 0 0,0 0 0,1 0 0,-1 0 0,0 0 0,0 0 0,0 0 0,0 0 0,-1 0 0,1 0 0,0 0 0,-1 0 0,0 0 0,1 0 0,-1 0 0,0 0 0,0-1 0,0 1 0,0 0 0,0 0 0,-2 1 0,-2 3 251,-1-1 1,0 0-1,0 0 1,0-1 0,-1 0-1,0 0 1,1 0-1,-1-1 1,-1 0-1,1 0 1,0-1 0,-14 3-1,1-1 525,1-1-1,-1-1 1,-36 0-1,54-2-922,1 0 1,-1 0-1,0 0 1,1 0-1,-1-1 1,0 1-1,1 0 1,-1-1-1,0 1 1,1-1-1,-1 0 1,0 1-1,1-1 1,-1 0-1,1 0 1,0 0-1,-1 0 1,1 0-1,0 0 1,0-1-1,-1 1 1,1 0-1,0-1 1,0 1-1,0-1 1,1 1-1,-1-1 0,0 1 1,0-1-1,1 1 1,-1-1-1,1 0 1,0 1-1,-1-1 1,1 0-1,0 0 1,0 1-1,0-1 1,0-1-1,1-1-313,-1 0-1,1 0 0,0 0 0,0 1 1,0-1-1,0 0 0,1 1 1,-1-1-1,1 1 0,0-1 1,0 1-1,0 0 0,1 0 0,-1 0 1,1 0-1,4-4 0,18-9-6871</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6:36.581"/>
    </inkml:context>
    <inkml:brush xml:id="br0">
      <inkml:brushProperty name="width" value="0.025" units="cm"/>
      <inkml:brushProperty name="height" value="0.025" units="cm"/>
    </inkml:brush>
  </inkml:definitions>
  <inkml:trace contextRef="#ctx0" brushRef="#br0">1 278 14542,'0'0'11979,"43"-69"-10794,13 39-160,13-3-256,11 1-417,6 4-288,4 2 0,1 11-896,-9-2-3076,-11 3-2370,-18 0-801</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7:16.931"/>
    </inkml:context>
    <inkml:brush xml:id="br0">
      <inkml:brushProperty name="width" value="0.025" units="cm"/>
      <inkml:brushProperty name="height" value="0.025" units="cm"/>
    </inkml:brush>
  </inkml:definitions>
  <inkml:trace contextRef="#ctx0" brushRef="#br0">15 4170 11627,'0'0'5232,"-3"-9"-5099,2 7-131,-1-5 30,0 1 1,0-1 0,0 0 0,1 1-1,0-1 1,1 0 0,-1 0 0,1 0-1,0 0 1,1 1 0,0-1-1,2-11 1,19-39 218,2 0 0,38-63-1,75-102 251,-121 197-467,105-167 846,186-279-484,-141 253-390,14-22 25,-30 25 74,8 7 0,280-284 0,-187 241-78,577-561 688,-760 748-615,197-198 184,-233 220 1205,11-10 433,-8 28-4318,-34 23 1812,1 0 1,-1 0-1,0 0 1,0 1-1,0-1 1,1 0-1,-1-1 1,0 1-1,0 0 1,0 0-1,-1 0 1,1-1-1,0 1 1,0 0-1,-1-1 1,1 1-1,-1 0 1,1-1-1,-1-1 1,3-8-6186</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7:17.274"/>
    </inkml:context>
    <inkml:brush xml:id="br0">
      <inkml:brushProperty name="width" value="0.025" units="cm"/>
      <inkml:brushProperty name="height" value="0.025" units="cm"/>
    </inkml:brush>
  </inkml:definitions>
  <inkml:trace contextRef="#ctx0" brushRef="#br0">0 11 9897,'0'0'11013,"9"-1"-10708,144-8 159,-152 9-469,0 0 1,0 0-1,-1 0 0,1 0 0,0 0 1,0 0-1,0 1 0,0-1 0,-1 0 1,1 1-1,0-1 0,0 0 0,0 1 0,-1-1 1,1 1-1,0-1 0,-1 1 0,1-1 1,0 1-1,-1 0 0,1-1 0,-1 1 1,1 0-1,-1 0 0,1-1 0,-1 1 1,1 1-1,1 29 254,-3-22-33,0-1-1,-1 0 1,-1 1-1,1-1 1,-6 10 0,-24 34 916,24-41-1129,1 0 0,0 0 0,1 0 0,0 1 1,0 0-1,1 0 0,1 0 0,0 1 0,-3 17 0,7-20-2528</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7:18.365"/>
    </inkml:context>
    <inkml:brush xml:id="br0">
      <inkml:brushProperty name="width" value="0.025" units="cm"/>
      <inkml:brushProperty name="height" value="0.025" units="cm"/>
    </inkml:brush>
  </inkml:definitions>
  <inkml:trace contextRef="#ctx0" brushRef="#br0">2 1 13421,'0'0'7810,"0"12"-6887,0 17-567,-2 15 517,3 0 0,2-1 1,15 86-1,-8-108-1164,-9-21 212,-1 1 0,0-1 0,0 0 0,0 0-1,0 0 1,0 0 0,1 0 0,-1 0 0,0 0 0,0 0-1,0 0 1,0 1 0,1-1 0,-1 0 0,0 0 0,0 0-1,0 0 1,0 0 0,1 0 0,-1 0 0,0 0 0,0 0-1,0 0 1,1 0 0,-1 0 0,0-1 0,0 1 0,0 0-1,0 0 1,1 0 0,-1 0 0,0 0 0,0 0 0,0 0-1,0 0 1,0 0 0,1-1 0,-1 1 0,0 0 0,0 0-1,0 0 1,0 0 0,0 0 0,0-1 0,0 1 0,0 0-1,1 0 1,-1 0 0,0 0 0,0-1 0,0-2-649,1 1 0,-1-1 0,1 0 0,-1 1 0,0-1 0,0 0 0,0 1 0,-1-1 0,1 0 0,0 1 0,-1-1 0,0 0 0,-1-3 0,-10-18-7104</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7:18.706"/>
    </inkml:context>
    <inkml:brush xml:id="br0">
      <inkml:brushProperty name="width" value="0.025" units="cm"/>
      <inkml:brushProperty name="height" value="0.025" units="cm"/>
    </inkml:brush>
  </inkml:definitions>
  <inkml:trace contextRef="#ctx0" brushRef="#br0">1 156 11915,'0'0'15727,"44"-47"-15342,-6 36-97,5-1-192,1-1-64,0 2 0,-4-3-352,-1-1-2019,-11 0-2241,-3-2-3235</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7:19.161"/>
    </inkml:context>
    <inkml:brush xml:id="br0">
      <inkml:brushProperty name="width" value="0.025" units="cm"/>
      <inkml:brushProperty name="height" value="0.025" units="cm"/>
    </inkml:brush>
  </inkml:definitions>
  <inkml:trace contextRef="#ctx0" brushRef="#br0">7 0 18674,'0'0'5429,"0"11"-4650,-2 9-437,-2 71 928,4-86-1332,0 1 0,0-1 0,1 0 0,0 1 0,0-1 1,0 0-1,1 0 0,-1 0 0,1 0 0,1 0 0,-1-1 0,0 1 0,1 0 0,6 6 1,-8-9-141,0-1 0,1 0 0,-1 0 0,1 1 0,-1-1 0,1 0 0,0 0 0,-1-1 0,1 1 0,0 0 0,0 0 0,-1-1 0,1 1 0,0-1 0,4 1 0,-5-2-172,1 1 1,-1-1 0,1 1 0,-1-1 0,1 1-1,-1-1 1,0 0 0,1 0 0,-1 0 0,0 0 0,1 0-1,-1 0 1,0 0 0,0 0 0,0 0 0,0-1-1,0 1 1,0 0 0,-1-1 0,1 1 0,0-1 0,-1 1-1,2-3 1,11-49-8104,-9 23 6098,-3 21 2666,4-5 13085,-2 42-10013,6 23-2110,17-11-1400,-1-2-7396,-21-28 1728</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7:19.533"/>
    </inkml:context>
    <inkml:brush xml:id="br0">
      <inkml:brushProperty name="width" value="0.025" units="cm"/>
      <inkml:brushProperty name="height" value="0.025" units="cm"/>
    </inkml:brush>
  </inkml:definitions>
  <inkml:trace contextRef="#ctx0" brushRef="#br0">1 59 8200,'0'0'13068,"49"-37"-12940,-13 30-1281,1-7-3491</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7:23.482"/>
    </inkml:context>
    <inkml:brush xml:id="br0">
      <inkml:brushProperty name="width" value="0.025" units="cm"/>
      <inkml:brushProperty name="height" value="0.025" units="cm"/>
    </inkml:brush>
  </inkml:definitions>
  <inkml:trace contextRef="#ctx0" brushRef="#br0">6 21 7719,'0'0'14264,"0"52"-10516,2-22-2876,8 48 0,2 15-96,-13-115 458,-8-156 217,8 160-1409,2 13-35,-1 1 0,-1 0 0,1 0 1,-1 0-1,1 0 0,-1 0 0,0 0 0,0 0 0,-1 0 1,1 0-1,-5-6 0,4 50-343,0 12 395,1-30-58,0 1 0,2-1 0,0 0 0,8 39 0,-7-55 812</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7:24.134"/>
    </inkml:context>
    <inkml:brush xml:id="br0">
      <inkml:brushProperty name="width" value="0.025" units="cm"/>
      <inkml:brushProperty name="height" value="0.025" units="cm"/>
    </inkml:brush>
  </inkml:definitions>
  <inkml:trace contextRef="#ctx0" brushRef="#br0">1 1 9865,'0'0'15257,"4"8"-14781,0 4-143,0 0 0,-1 0-1,0 1 1,0-1 0,-2 1 0,1 0 0,-2 13 0,2 4 0,1 0 1,9 42-1,-6-43-6,-1 1 0,1 42 0,-6-72-210,-1-39-2028,1-1-4906,0 18 689</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7:24.681"/>
    </inkml:context>
    <inkml:brush xml:id="br0">
      <inkml:brushProperty name="width" value="0.025" units="cm"/>
      <inkml:brushProperty name="height" value="0.025" units="cm"/>
    </inkml:brush>
  </inkml:definitions>
  <inkml:trace contextRef="#ctx0" brushRef="#br0">0 1 9257,'0'0'17328,"3"3"-16869,1 2-397,-1-1 0,0 1-1,0 0 1,-1 0 0,1 0 0,-1 0-1,0 1 1,-1-1 0,1 0 0,-1 1-1,1 8 1,3 78 739,-2-30 700,1-23-910,-3-15-496,2-1 1,1 1-1,8 30 0,-12-54-191,-5-37-6273,-2 17 1799,1 0-1873</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19.302"/>
    </inkml:context>
    <inkml:brush xml:id="br0">
      <inkml:brushProperty name="width" value="0.025" units="cm"/>
      <inkml:brushProperty name="height" value="0.025" units="cm"/>
    </inkml:brush>
  </inkml:definitions>
  <inkml:trace contextRef="#ctx0" brushRef="#br0">227 198 11275,'0'0'11322,"3"-10"-7638,9-30-1330,-11 39-2297,-1 0 1,0-1-1,0 1 0,1 0 0,-1 0 0,0 0 1,0 0-1,0 0 0,0 0 0,0 0 1,0 0-1,-1 0 0,1 0 0,0 0 0,-1 0 1,1 0-1,0 0 0,-1 0 0,1 0 1,-1 0-1,0 0 0,1 0 0,-1 0 1,0 0-1,1 0 0,-1 1 0,0-1 0,0 0 1,0 1-1,0-1 0,1 0 0,-1 1 1,0-1-1,0 1 0,0 0 0,-1-1 0,-39-5 245,36 6-233,-9-1-24,0 1-1,0 1 1,0 0 0,0 1 0,-16 4 0,25-5 7,1 0 0,-1 0 0,1 1 1,0 0-1,-1 0 0,1 0 0,0 0 0,0 1 1,0-1-1,0 1 0,1 0 0,-1 0 0,1 0 1,0 1-1,0-1 0,0 1 0,0 0 1,0 0-1,-2 5 0,5-8-47,-1 0 0,1 0-1,0 0 1,-1 0 0,1 0 0,0 0 0,0 0 0,0 1-1,0-1 1,0 0 0,0 0 0,0 0 0,0 0 0,0 0-1,0 0 1,1 0 0,-1 0 0,1 0 0,-1 0-1,0 0 1,1 0 0,-1 0 0,1 0 0,0 0 0,-1 0-1,1 0 1,0 0 0,0-1 0,-1 1 0,1 0-1,0 0 1,0-1 0,0 1 0,0-1 0,0 1 0,0-1-1,0 1 1,0-1 0,0 0 0,0 1 0,0-1-1,0 0 1,0 0 0,2 0 0,59 4 104,-52-4-104,272-4-1895,-265 7 2750,-28-20-209,7 4-613,0 1 0,0-1 0,1 0 0,1 0-1,0 0 1,1 0 0,1 0 0,-1 0 0,4-19 0,-3 29-84,1 1 0,0-1 0,0 1 0,0 0 0,0-1 0,1 1 0,-1 0 0,0 0 1,1 0-1,-1 0 0,1 0 0,0 0 0,0 1 0,0-1 0,0 1 0,0-1 0,0 1 0,0-1 0,0 1 0,1 0 0,-1 0 0,0 0 0,1 1 0,-1-1 0,1 0 0,-1 1 1,4-1-1,10-1-573,0 0 0,1 1 1,16 1-1,-20 0 152,41 0-6964,-37 0 64</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7:25.038"/>
    </inkml:context>
    <inkml:brush xml:id="br0">
      <inkml:brushProperty name="width" value="0.025" units="cm"/>
      <inkml:brushProperty name="height" value="0.025" units="cm"/>
    </inkml:brush>
  </inkml:definitions>
  <inkml:trace contextRef="#ctx0" brushRef="#br0">0 74 14061,'0'0'16176,"50"-46"-16048,-40 40-64,1 3-32,1-1-641,0 0-2338,-2-1-3330,-1 0-7368</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7:30.664"/>
    </inkml:context>
    <inkml:brush xml:id="br0">
      <inkml:brushProperty name="width" value="0.025" units="cm"/>
      <inkml:brushProperty name="height" value="0.025" units="cm"/>
    </inkml:brush>
  </inkml:definitions>
  <inkml:trace contextRef="#ctx0" brushRef="#br0">41 27 5221,'0'0'9139,"-8"-5"-8172,-25-16 84,40 26-153,-1 1-1,0 0 1,-1 1-1,1-1 1,-1 1-1,-1 0 1,6 10-1,36 70-153,-32-60-329,70 125-59,6-4 1,7-4 0,5-4-1,143 147 1,250 325 2162,-266-344-2309,-31-41 50,156 156 622,-338-367-749,79 78-62,367 356 1267,-391-382-1150,-11-10-109,78 58 1,220 186 82,-181-145-143,-35-34-45,-140-117-3026,-13-4 40,-16-5-3544,-20-8-7570</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7:31.563"/>
    </inkml:context>
    <inkml:brush xml:id="br0">
      <inkml:brushProperty name="width" value="0.025" units="cm"/>
      <inkml:brushProperty name="height" value="0.025" units="cm"/>
    </inkml:brush>
  </inkml:definitions>
  <inkml:trace contextRef="#ctx0" brushRef="#br0">27 327 9641,'1'1'357,"-1"-1"0,0 1 1,1-1-1,-1 1 0,0-1 0,1 1 0,-1-1 0,1 1 0,-1-1 0,1 1 1,-1-1-1,1 1 0,-1-1 0,1 0 0,-1 1 0,1-1 0,-1 0 0,1 0 1,0 1-1,-1-1 0,1 0 0,0 0 0,-1 0 0,1 0 0,0 0 0,-1 0 1,1 0-1,0 0 0,-1 0 0,1 0 0,0 0 0,7-20 4347,-7-42-2919,-2 54-751,0-12-561,-2-1 0,-1 2 0,-1-1 0,-9-27-1,-11-46 768,25 92-1245,0 0 1,0 0-1,-1 1 0,1-1 1,0 0-1,0 0 1,0 0-1,0 0 1,0 0-1,0 0 0,0 1 1,0-1-1,1 0 1,-1 0-1,0 0 0,0 0 1,1 0-1,-1 1 1,1-1-1,-1 0 1,1 0-1,-1 1 0,1-1 1,-1 0-1,1 1 1,-1-1-1,1 0 0,0 0 1,1 1-2,-1-1 1,1 1-1,-1 0 1,1 0-1,-1-1 1,1 1 0,-1 0-1,1 0 1,-1 1-1,1-1 1,-1 0-1,1 0 1,-1 1-1,3 0 1,5 2 78,-1 1-1,0 0 1,0 0 0,11 9 0,-10-6-45,1 1 0,0-1 1,0-1-1,1 0 0,0 0 0,0-1 0,0-1 0,0 0 0,1 0 0,0-1 1,-1 0-1,1-1 0,0-1 0,18 1 0,-25-2-396,0 0-1,0 0 1,1 1-1,-1 0 1,0 0-1,9 4 1,-10-4-265,-1 1 1,1 0-1,-1 0 0,0 0 0,1 1 1,-1-1-1,0 1 0,-1 0 0,1-1 1,0 1-1,-1 1 0,0-1 0,1 0 1,2 7-1</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7:32.890"/>
    </inkml:context>
    <inkml:brush xml:id="br0">
      <inkml:brushProperty name="width" value="0.025" units="cm"/>
      <inkml:brushProperty name="height" value="0.025" units="cm"/>
    </inkml:brush>
  </inkml:definitions>
  <inkml:trace contextRef="#ctx0" brushRef="#br0">1 0 11691,'0'0'13842,"3"9"-13078,4 20-364,0-1 0,-2 1 0,-2 0 0,1 50 0,-2-34 135,11 69-1,-13-112-1247,-10-36-13030,-2 4 1876</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7:33.216"/>
    </inkml:context>
    <inkml:brush xml:id="br0">
      <inkml:brushProperty name="width" value="0.025" units="cm"/>
      <inkml:brushProperty name="height" value="0.025" units="cm"/>
    </inkml:brush>
  </inkml:definitions>
  <inkml:trace contextRef="#ctx0" brushRef="#br0">1 87 18321,'0'0'11104,"12"-2"-10015,7-3-760,0 0 0,-1 0 0,0-2 0,29-14-1,-32 13-28,0 0-1,0 1 0,23-6 0,6 8-2877,-22 8-2181,-1 5-3333</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7:34.586"/>
    </inkml:context>
    <inkml:brush xml:id="br0">
      <inkml:brushProperty name="width" value="0.025" units="cm"/>
      <inkml:brushProperty name="height" value="0.025" units="cm"/>
    </inkml:brush>
  </inkml:definitions>
  <inkml:trace contextRef="#ctx0" brushRef="#br0">1 0 833,'0'0'1665</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7:36.091"/>
    </inkml:context>
    <inkml:brush xml:id="br0">
      <inkml:brushProperty name="width" value="0.025" units="cm"/>
      <inkml:brushProperty name="height" value="0.025" units="cm"/>
    </inkml:brush>
  </inkml:definitions>
  <inkml:trace contextRef="#ctx0" brushRef="#br0">0 61 10730,'2'-12'3051,"-2"-6"12129,0 25-13405,0-1-2296,-1 55 770,3 65 420,-2-126-664,0 1 0,0 0 0,0-1 0,0 1 0,1 0 0,-1-1 0,0 1 0,1-1 0,-1 1 0,0 0 0,1-1 0,-1 1-1,0-1 1,1 1 0,-1-1 0,1 1 0,-1-1 0,1 1 0,-1-1 0,1 0 0,0 1 0,-1-1 0,1 0 0,-1 1 0,1-1-1,0 0 1,-1 0 0,1 1 0,0-1 0,-1 0 0,1 0 0,0 0 0,-1 0 0,1 0 0,0 0 0,-1 0 0,1 0 0,0 0-1,0-1 1,-1 1 0,1 0 0,-1 0 0,1-1 0,0 1 0,-1 0 0,1-1 0,0 0 0,31-18 351,-16 1-240,-1 0-1,-1-1 1,-1 0 0,0-1-1,-2 0 1,0-1 0,-1 0-1,13-45 1,-27 186-116,1-101-54,1-7-287,0 1-1,1-1 0,0 0 1,1 1-1,0-1 1,1 0-1,1 1 0,3 14 1,5-17-4528,4-9-2316</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8:59.510"/>
    </inkml:context>
    <inkml:brush xml:id="br0">
      <inkml:brushProperty name="width" value="0.025" units="cm"/>
      <inkml:brushProperty name="height" value="0.025" units="cm"/>
    </inkml:brush>
  </inkml:definitions>
  <inkml:trace contextRef="#ctx0" brushRef="#br0">1 1 14638,'0'0'4255,"9"5"-3263,73 27 1202,-64-27-1682,1 2 0,-1 0 0,0 1 0,-1 0 0,0 1 0,-1 1 0,0 1 0,18 15 0,-3 9 327,-1 2 0,-2 0 1,33 60-1,-31-48 336,65 82-1,-26-56-1077,4-3 0,133 102 0,191 87-14,-293-196-83,-4 5 0,-3 4 0,-3 4 0,103 112 0,356 422 0,-493-537 0,393 532 0,-351-452 0,178 300 0,-133-196 0,-115-210 0,2-1 0,3-1 0,43 43 0,-86-89-603,0 0 1,-1-1-1,1 1 1,0-1-1,-1-1 1,1 1-1,-7-2 0,-6-11-9395,7 4 3741</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8:59.882"/>
    </inkml:context>
    <inkml:brush xml:id="br0">
      <inkml:brushProperty name="width" value="0.025" units="cm"/>
      <inkml:brushProperty name="height" value="0.025" units="cm"/>
    </inkml:brush>
  </inkml:definitions>
  <inkml:trace contextRef="#ctx0" brushRef="#br0">1 7 12300,'0'0'14136,"0"11"-13341,-1-3-633,2 0-1,-1-1 1,1 1-1,1 0 1,-1 0 0,1 0-1,1-1 1,-1 1-1,1-1 1,1 0-1,-1 0 1,1 0 0,0 0-1,6 6 1,6 9-3,5 7 425,1 0 1,50 49-1,-66-72-527,-1-1 0,1 0 0,0 0 0,0-1 1,1 0-1,0 0 0,-1 0 0,1-1 0,0 0 0,1 0 0,-1-1 1,0 0-1,1 0 0,-1-1 0,1 0 0,0 0 0,-1 0 1,1-1-1,0-1 0,8 0 0,-12-1-57,1 0 0,-1 0 0,0-1 0,0 1 0,0-1 0,0 0 0,0 0 0,0 0 0,-1-1 0,1 1 0,-1-1 0,0 0 0,0 0 0,-1 0 0,1 0 0,-1-1 0,0 1 0,0 0 0,0-1 0,1-5 0,4-13 0,0 0 0,5-38 0,-7 10-1483,-5 0-4844,0 32 2291,0-22-15892</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00.801"/>
    </inkml:context>
    <inkml:brush xml:id="br0">
      <inkml:brushProperty name="width" value="0.025" units="cm"/>
      <inkml:brushProperty name="height" value="0.025" units="cm"/>
    </inkml:brush>
  </inkml:definitions>
  <inkml:trace contextRef="#ctx0" brushRef="#br0">1 105 6694,'0'0'10949,"6"-9"-8173,-2 2-2331,0 0-1,0 1 1,1-1-1,0 1 0,0 1 1,0-1-1,1 1 1,0 0-1,0 0 1,0 0-1,1 1 0,-1 0 1,1 0-1,0 1 1,12-5-1,-11 6-196,-1 0 0,1 1 0,-1-1 0,1 2-1,0-1 1,-1 1 0,1 0 0,14 2 0,-19-1-208,-1 0 0,1 0 0,-1 0 0,1 0 0,-1 0 0,0 1 0,1-1 0,-1 1 0,0-1 0,0 1-1,0 0 1,0 0 0,-1 0 0,1 0 0,0 0 0,-1 0 0,1 1 0,-1-1 0,0 0 0,0 1 0,0-1 0,0 1 0,0-1 0,-1 1 0,1-1 0,-1 1 0,1 0 0,-1 4 0,0 19 134,0-1 0,-2 1 1,-1 0-1,-1-1 0,-1 1 0,-1-1 1,-1-1-1,-18 39 0,-8 36 105,32-95-279,-1 1 0,1 0 0,0 0 0,0 0 0,1 0 0,-1 0 0,2 9 0,-1-13 0,0 0 0,1 0 0,-1 0 0,1-1 0,-1 1 0,1 0 0,-1 0 0,1 0 0,0 0 0,-1-1 0,1 1 0,0 0 0,0 0 0,-1-1 0,1 1 0,0-1 0,0 1 0,0-1 0,0 1 0,0-1 0,0 1 0,0-1 0,0 0 0,0 0 0,0 0 0,0 1 0,0-1 0,0 0 0,0 0 0,0 0 0,0 0 0,0-1 0,0 1 0,0 0 0,0 0 0,0-1 0,0 1 0,0 0 0,0-1 0,0 1 0,1-2 0,11-4-231,-1 0 0,0-1 1,-1-1-1,1 0 0,-1 0 0,-1-1 1,17-19-1,-4 7-934,-21 19 693,10-11-3827,-7 3-1948,-4 0-3843</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19.645"/>
    </inkml:context>
    <inkml:brush xml:id="br0">
      <inkml:brushProperty name="width" value="0.025" units="cm"/>
      <inkml:brushProperty name="height" value="0.025" units="cm"/>
    </inkml:brush>
  </inkml:definitions>
  <inkml:trace contextRef="#ctx0" brushRef="#br0">0 44 15022,'0'0'4004,"72"2"-1281,-21-6-1154,8-5-512,8 3-833,0 0-224,-3-4-2786,0-1-7368</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01.144"/>
    </inkml:context>
    <inkml:brush xml:id="br0">
      <inkml:brushProperty name="width" value="0.025" units="cm"/>
      <inkml:brushProperty name="height" value="0.025" units="cm"/>
    </inkml:brush>
  </inkml:definitions>
  <inkml:trace contextRef="#ctx0" brushRef="#br0">1 130 8296,'0'0'20467,"56"-39"-19025,-22 19-834,7 1-480,0 2-128,0 5-961,-6-1-2466,-4 3-3620</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01.971"/>
    </inkml:context>
    <inkml:brush xml:id="br0">
      <inkml:brushProperty name="width" value="0.025" units="cm"/>
      <inkml:brushProperty name="height" value="0.025" units="cm"/>
    </inkml:brush>
  </inkml:definitions>
  <inkml:trace contextRef="#ctx0" brushRef="#br0">18 5 6022,'0'0'23142,"3"3"-22235,-2 0-840,1-1-1,-1 1 1,0 0-1,0 0 1,0 0-1,0 0 1,-1 0-1,1 0 1,-1 0-1,0 0 1,0 0-1,0 0 1,0 0-1,0 1 1,-2 2-1,-11 64 1141,3-22-782,8-32-425,0 0 0,2 0 0,1 23 0,-1-38 0,0 0 0,0-1 0,1 1 0,-1 0 0,0 0 0,1-1 0,-1 1 0,1 0 0,-1-1 0,1 1 0,-1 0 0,1-1 0,-1 1 0,1-1 0,-1 1 0,1-1 0,0 1 0,-1-1 0,1 1 0,0-1 0,0 0 0,-1 1 0,1-1 0,0 0 0,0 1 0,-1-1 0,1 0 0,0 0 0,0 0 0,0 0 0,-1 0 0,1 0 0,0 0 0,0 0 0,0 0 0,-1 0 0,1-1 0,0 1 0,0 0 0,-1 0 0,1-1 0,0 1 0,0-1 0,-1 1 0,1 0 0,0-1 0,0-1 0,35-22 0,-16 2 0,-1-2 0,27-45 0,-39 56 0,0 0 0,0 0 0,-1-1 0,-1 0 0,0 0 0,-1-1 0,3-23 0,-33 128 0,25-85-17,-1 8-682,0 1 0,1 0 1,1-1-1,1 20 0,-1-31 521,0 0-1,1 0 1,-1 0-1,0 0 1,1 0 0,-1 0-1,1 0 1,0 0-1,0 0 1,0 0-1,0 0 1,0 0-1,0 0 1,0-1 0,0 1-1,1 0 1,-1-1-1,1 1 1,-1-1-1,1 0 1,0 1-1,-1-1 1,1 0 0,0 0-1,0 0 1,0 0-1,0-1 1,0 1-1,0 0 1,0-1 0,0 1-1,0-1 1,0 0-1,0 0 1,4 0-1,17-1-7439</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03.653"/>
    </inkml:context>
    <inkml:brush xml:id="br0">
      <inkml:brushProperty name="width" value="0.025" units="cm"/>
      <inkml:brushProperty name="height" value="0.025" units="cm"/>
    </inkml:brush>
  </inkml:definitions>
  <inkml:trace contextRef="#ctx0" brushRef="#br0">3839 15 6726,'0'0'12498,"-10"-4"-11804,5 2-576,0 0 1,0 0-1,0 1 1,0-1 0,-1 2-1,1-1 1,0 0 0,-1 1-1,1 0 1,-1 0-1,1 1 1,0-1 0,-1 1-1,1 1 1,0-1 0,0 0-1,-7 4 1,-77 34 1958,-141 83-1,-72 71-610,228-143-935,-103 79-182,-245 235 0,298-252-257,31-28-35,-308 267 580,296-257-562,-96 111 1,7-5-35,51-51-38,-232 314-1,313-374-8,-58 112 0,-36 106-15,17-30 17,-25 47 148,118-222-139,-40 132 1,83-223-658,-3 14 697,1-19-3836,-5-24-11563</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03.993"/>
    </inkml:context>
    <inkml:brush xml:id="br0">
      <inkml:brushProperty name="width" value="0.025" units="cm"/>
      <inkml:brushProperty name="height" value="0.025" units="cm"/>
    </inkml:brush>
  </inkml:definitions>
  <inkml:trace contextRef="#ctx0" brushRef="#br0">70 7 14029,'0'0'2424,"-8"13"-1122,-1-1-1015,2 1-1,0-1 1,0 2-1,1-1 1,1 1-1,0 0 1,1 0-1,-3 17 1,5-10 149,0-1-1,2 0 1,0 0 0,1 1 0,1-1-1,1 0 1,1 0 0,0 0 0,2-1-1,0 0 1,1 0 0,1 0 0,1-1-1,1 0 1,13 20 0,-21-36-420,0 1 1,-1-1 0,1 1-1,0-1 1,0 0 0,0 0-1,1 0 1,-1 0 0,0 0-1,1 0 1,0-1 0,-1 1-1,1-1 1,0 0 0,-1 0-1,1 0 1,0 0-1,0 0 1,0 0 0,0-1-1,0 1 1,0-1 0,0 0-1,0 0 1,0 0 0,0-1-1,0 1 1,0-1 0,0 1-1,0-1 1,0 0 0,0 0-1,0 0 1,-1-1 0,1 1-1,0-1 1,-1 1-1,1-1 1,-1 0 0,3-3-1,11-9 154,-2-1-1,1-1 0,-2 0 0,21-33 1,-15 22-135,60-76-110,-11 15-2185,-4-4-5019,-15 9-4962</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05.595"/>
    </inkml:context>
    <inkml:brush xml:id="br0">
      <inkml:brushProperty name="width" value="0.025" units="cm"/>
      <inkml:brushProperty name="height" value="0.025" units="cm"/>
    </inkml:brush>
  </inkml:definitions>
  <inkml:trace contextRef="#ctx0" brushRef="#br0">0 1 1569,'0'0'-1569</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05.967"/>
    </inkml:context>
    <inkml:brush xml:id="br0">
      <inkml:brushProperty name="width" value="0.025" units="cm"/>
      <inkml:brushProperty name="height" value="0.025" units="cm"/>
    </inkml:brush>
  </inkml:definitions>
  <inkml:trace contextRef="#ctx0" brushRef="#br0">0 1 352</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06.465"/>
    </inkml:context>
    <inkml:brush xml:id="br0">
      <inkml:brushProperty name="width" value="0.025" units="cm"/>
      <inkml:brushProperty name="height" value="0.025" units="cm"/>
    </inkml:brush>
  </inkml:definitions>
  <inkml:trace contextRef="#ctx0" brushRef="#br0">1 77 3491,'0'0'25219,"12"-9"-24733,-2 1-433,1 0 0,0 1 1,1 0-1,0 1 1,0 1-1,0-1 0,1 2 1,-1 0-1,1 0 0,0 1 1,1 1-1,-1 0 1,14 0-1,-25 3-57,-1 0 0,1-1-1,-1 1 1,1 0 0,0 0 0,-1 0-1,1 0 1,-1 0 0,0 0 0,1 0-1,-1 0 1,0 0 0,0 1 0,0-1-1,0 1 1,0-1 0,0 1 0,0-1-1,0 1 1,0-1 0,-1 1 0,1 0-1,-1-1 1,1 1 0,-1 0 0,0 0-1,1-1 1,-1 1 0,0 0 0,0 0-1,-1 1 1,0 67 44,0-62-13,-2 12-13,0 1 1,-1-1 0,-1 0 0,-1 0 0,-14 30 0,-53 89 785,2-3 1177,71-136-1976,-1 1-1,1-1 1,0 0-1,0 0 1,-1 0-1,1 1 1,0-1-1,0 0 1,0 0-1,-1 1 1,1-1-1,0 0 1,0 0-1,0 1 1,0-1-1,0 0 1,-1 1-1,1-1 1,0 0-1,0 1 1,0-1-1,0 0 1,0 1-1,0-1 1,0 0-1,0 1 1,0-1-1,0 0 1,1 0-1,-1 1 0,0-1 1,0 0-1,0 1 1,0-1-1,0 0 1,0 0-1,1 1 1,-1-1-1,0 0 1,0 0-1,0 1 1,1-1-1,-1 0 1,0 0-1,0 1 1,1-1-1,-1 0 1,0 0-1,1 0 1,-1 0-1,0 0 1,0 0-1,1 1 1,22-11 6,25-22-14,-48 31 7,49-32-1666,-32 23 23,-1-1-1,0-1 1,-1 0 0,0-1 0,20-23-1,-25 20-4671</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06.836"/>
    </inkml:context>
    <inkml:brush xml:id="br0">
      <inkml:brushProperty name="width" value="0.025" units="cm"/>
      <inkml:brushProperty name="height" value="0.025" units="cm"/>
    </inkml:brush>
  </inkml:definitions>
  <inkml:trace contextRef="#ctx0" brushRef="#br0">1 221 19506,'0'0'8424,"74"-51"-7238,-32 23-866,4-3-288,5 2-352,-5 1-2307,-3 1-2402,-9 0-3587</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07.271"/>
    </inkml:context>
    <inkml:brush xml:id="br0">
      <inkml:brushProperty name="width" value="0.025" units="cm"/>
      <inkml:brushProperty name="height" value="0.025" units="cm"/>
    </inkml:brush>
  </inkml:definitions>
  <inkml:trace contextRef="#ctx0" brushRef="#br0">8 1 14798,'0'0'12631,"-1"11"-12087,-1 10-366,0-1-100,0-1-1,2 1 1,0-1-1,4 28 1,-4-46-100,0-1-1,0 1 1,0 0 0,0-1-1,0 1 1,0-1-1,0 1 1,0-1 0,1 1-1,-1 0 1,0-1 0,0 1-1,1-1 1,-1 1-1,0-1 1,1 1 0,-1-1-1,1 0 1,-1 1 0,0-1-1,1 1 1,-1-1-1,1 0 1,-1 1 0,1-1-1,-1 0 1,1 0 0,-1 1-1,1-1 1,0 0-1,-1 0 1,1 0 0,-1 0-1,1 0 1,0 0 0,18-13-1921,8-28-2510,0-19-4292,-13 29 2270</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07.616"/>
    </inkml:context>
    <inkml:brush xml:id="br0">
      <inkml:brushProperty name="width" value="0.025" units="cm"/>
      <inkml:brushProperty name="height" value="0.025" units="cm"/>
    </inkml:brush>
  </inkml:definitions>
  <inkml:trace contextRef="#ctx0" brushRef="#br0">116 0 3203,'0'0'16752,"-8"71"-14926,-2-30-481,3 6 128,1-3 65,5-2-193,1-9-448,0-5-577,10-9-256,2-8-192,2-9-1025,0-2-1506,-7-3-1344,-6-13-2019</inkml:trace>
  <inkml:trace contextRef="#ctx0" brushRef="#br0" timeOffset="1">1 172 6726,'0'0'21941,"65"-61"-21909,-30 46-160,3-4-2498,-3-1-3396,-6 0-11851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21.705"/>
    </inkml:context>
    <inkml:brush xml:id="br0">
      <inkml:brushProperty name="width" value="0.025" units="cm"/>
      <inkml:brushProperty name="height" value="0.025" units="cm"/>
    </inkml:brush>
  </inkml:definitions>
  <inkml:trace contextRef="#ctx0" brushRef="#br0">1 284 15503,'0'0'3171,"11"4"-2392,-5-2-646,0 1 0,0-2 1,0 1-1,0-1 0,1 0 0,-1 0 1,0-1-1,1 0 0,-1 0 0,0 0 0,0-1 1,1 0-1,-1 0 0,0-1 0,0 0 0,0 0 1,0 0-1,0-1 0,-1 1 0,9-6 0,2-3-48,0 1-1,-1-2 1,0 0-1,-1-1 1,23-27-1,-33 36-21,0-1 0,-1 1 0,1-1 0,-1 0 0,0 1 0,-1-2 0,1 1 0,-1 0 0,0 0 0,0-1 0,-1 1 0,1-1 0,-1 1 0,0-1 0,-1 0 0,1 0 0,-1 1-1,-1-1 1,1 0 0,-1 1 0,0-1 0,0 0 0,-4-10 0,4 13-60,-1 0 0,0 1 0,0-1 0,0 1 0,-1-1 0,1 1-1,-1 0 1,1-1 0,-1 1 0,0 1 0,0-1 0,1 0 0,-1 1 0,0-1 0,-1 1-1,1 0 1,0 0 0,0 0 0,0 1 0,-1-1 0,1 1 0,0 0 0,-7 0-1,4 0-21,0 0 0,1 0 0,-1 1 0,0 0 0,0 0 0,1 1 0,-1-1 0,1 1 0,-1 0 0,1 1 0,0-1 0,0 1 0,-6 4 0,0 3 39,0 2 1,0-1-1,1 1 0,0 0 1,1 1-1,1 1 1,0-1-1,0 1 0,2 0 1,0 1-1,0-1 1,1 1-1,1 1 1,1-1-1,0 0 0,-1 32 1,3-44-18,1-1 1,1 1-1,-1-1 0,0 1 1,1-1-1,-1 0 0,1 1 1,-1-1-1,1 0 1,0 1-1,0-1 0,0 0 1,1 0-1,-1 0 1,0 0-1,1 0 0,0 0 1,-1 0-1,1 0 0,0 0 1,3 2-1,-1-2 11,0 0 1,1 0-1,-1 0 0,1-1 0,-1 1 0,1-1 0,0 0 1,-1 0-1,1-1 0,8 1 0,1-2 38,1 0 0,-1 0-1,0-1 1,0-1 0,-1-1 0,27-9-1,-23 4-2,0 0-1,-1-1 1,0-1-1,-1 0 1,0-1 0,-1-1-1,0-1 1,-1 0-1,0 0 1,20-32-1,-47 68 109,-28 48-123,40-64 67,-1-1-1,1 0 1,0 1-1,0 0 1,1-1-1,-1 1 1,1 0 0,1 0-1,-1 0 1,1 10-1,1-15-76,-1 0 1,1-1-1,0 1 0,0 0 0,0 0 0,0-1 0,0 1 0,0-1 0,0 1 0,0-1 1,0 1-1,0-1 0,0 0 0,0 1 0,1-1 0,-1 0 0,0 0 0,0 0 0,0 0 1,0 0-1,0 0 0,0 0 0,1 0 0,0-1 0,32-2 361,-11-4-279,0 0-1,-1-1 1,0-2 0,0 0-1,35-24 1,-27 16-73,57-25-1,-58 38-164,-28 5 137,-1 0 0,1 0-1,-1 1 1,1-1 0,-1 0 0,1 0-1,-1 1 1,1-1 0,-1 0-1,1 1 1,-1-1 0,1 0-1,-1 1 1,1-1 0,-1 1 0,0-1-1,1 1 1,-1-1 0,0 1-1,1-1 1,-1 1 0,0-1-1,0 1 1,0-1 0,1 1 0,-1-1-1,0 2 1,0 4 95,0-1 0,-1 1 0,0 0 0,0 0 0,0-1 0,-4 12 0,3-13-33,0 0 0,1 0 0,0 1 0,0-1 0,0 0 0,0 1-1,1-1 1,0 0 0,0 1 0,1 6 0,2-10-36,0 0-1,0-1 0,0 1 0,0-1 1,0 0-1,0 0 0,0 0 0,0 0 1,0 0-1,0-1 0,0 1 0,0-1 1,0 0-1,4-1 0,14-7 63,0 0-1,28-18 0,-37 20-159,0-1 0,1 1 0,0 1 0,0 1-1,0 0 1,1 0 0,-1 1 0,1 1-1,23-3 1,-36 6 59,0 1-1,0-1 1,0 0 0,-1 1-1,1-1 1,0 1 0,0-1-1,-1 1 1,1-1 0,0 1-1,-1-1 1,1 1 0,-1 0-1,1-1 1,-1 1-1,1 0 1,-1-1 0,1 1-1,-1 0 1,0 0 0,1 0-1,-1-1 1,0 1 0,0 0-1,0 0 1,1 0 0,-1 0-1,0-1 1,0 1 0,0 0-1,0 0 1,0 0 0,-1 0-1,1-1 1,0 1 0,0 0-1,-1 0 1,1 0-1,-1 0 1,-10 39 102,10-37-133,-7 14-227,0 0 1,0-1-1,-2 0 1,-15 21-1,22-51-11155,3 12 10366,0-23-8991</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18.568"/>
    </inkml:context>
    <inkml:brush xml:id="br0">
      <inkml:brushProperty name="width" value="0.025" units="cm"/>
      <inkml:brushProperty name="height" value="0.025" units="cm"/>
    </inkml:brush>
  </inkml:definitions>
  <inkml:trace contextRef="#ctx0" brushRef="#br0">4256 33 8264,'0'0'1708,"-10"-1"-1057,-276-28 3048,230 27-3437,0 2 0,0 3-1,-75 13 1,-494 144 1277,493-114-1556,3 6 1,-199 110 0,124-48 113,-214 131 1597,336-191-1460,3 4 0,-138 131 0,46-7 95,7 8 0,-210 320 0,233-295 1070,-125 257 0,214-360-1154,5 2 1,6 2-1,4 1 1,5 2-1,6 1 1,-16 176 0,17-112-180,13-110-19,-4 120 0,15-192-192,1 0 0,0 0 0,0 0 1,0-1-1,1 1 0,-1 0 0,0 0 0,1 0 1,-1 0-1,1 0 0,0 0 0,-1-1 1,1 1-1,0 0 0,0-1 0,0 1 0,0 0 1,0-1-1,1 1 0,-1-1 0,0 0 1,1 1-1,-1-1 0,4 2 0,-2-2-241,0 0-1,1 0 0,-1 0 1,0-1-1,1 1 0,-1-1 1,1 0-1,-1 0 0,1 0 1,-1 0-1,0-1 0,1 1 1,3-2-1,7-5-4060,-3-3-2316</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19.004"/>
    </inkml:context>
    <inkml:brush xml:id="br0">
      <inkml:brushProperty name="width" value="0.025" units="cm"/>
      <inkml:brushProperty name="height" value="0.025" units="cm"/>
    </inkml:brush>
  </inkml:definitions>
  <inkml:trace contextRef="#ctx0" brushRef="#br0">26 59 9673,'-3'9'1052,"-2"3"-790,1 0 1,1-1-1,0 1 0,0 0 1,1 1-1,1-1 0,0 0 1,1 0-1,0 1 0,1-1 1,0 0-1,1 0 0,4 14 1,50 144 4127,-41-116-3487,3 1 0,39 79 1,-56-132-894,-1 0 1,1 0-1,0 0 1,1 0-1,-1 0 1,0-1-1,0 1 1,1-1-1,-1 1 1,1-1-1,-1 1 1,1-1 0,0 0-1,0 0 1,2 2-1,-3-3 15,0 0 0,0 0-1,0 0 1,0 0 0,-1 0 0,1 0 0,0 0-1,0 0 1,0 0 0,0-1 0,0 1 0,0 0-1,0 0 1,-1-1 0,1 1 0,0-1 0,0 1-1,-1-1 1,1 1 0,0-1 0,0 1-1,-1-1 1,1 0 0,0 0 0,5-7 272,-1 0-1,0 0 1,-1 0 0,0-1 0,4-12-1,-6 17-174,167-475-367,-149 406-4234,-5 8-2878</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22.730"/>
    </inkml:context>
    <inkml:brush xml:id="br0">
      <inkml:brushProperty name="width" value="0.025" units="cm"/>
      <inkml:brushProperty name="height" value="0.025" units="cm"/>
    </inkml:brush>
  </inkml:definitions>
  <inkml:trace contextRef="#ctx0" brushRef="#br0">1 141 12908,'0'0'13501,"6"10"-12214,17 33-318,-8-11-648,2-1 0,2 0-1,0-1 1,39 43 0,-57-71-322,1-1 0,0 1 0,-1-1 0,1 1 0,0-1 0,0 0 1,-1 1-1,1-1 0,0 0 0,0 0 0,1 0 0,-1-1 0,0 1 0,0 0 1,0-1-1,0 1 0,1-1 0,-1 0 0,3 0 0,-3 0-68,-1-1-1,1 0 0,0 1 1,-1-1-1,1 0 1,-1 0-1,1 0 0,-1 0 1,1 0-1,-1 0 1,0-1-1,0 1 1,1 0-1,-1-1 0,0 1 1,0-1-1,0 1 1,1-4-1,3-7-893,-1-1 0,0 0-1,-1 0 1,4-26 0,-7 37 777,7-54-2016,-3-77-11042,-5 85 13117,1-9 8183,11 78-6353,-3 14 742,-2 1 1,-1-1-1,0 50 1,-4-51-1800,1 0 1,2 0 0,15 61 0,-17-90-727,-1-1-1,2 1 0,-1-1 1,0 0-1,1 0 0,6 8 1,-9-12-52,0 1 1,1-1-1,-1 1 1,1 0 0,-1-1-1,1 0 1,-1 1 0,1-1-1,-1 1 1,1-1-1,-1 0 1,1 1 0,-1-1-1,1 0 1,0 1 0,-1-1-1,1 0 1,0 0-1,-1 0 1,1 0 0,0 0-1,-1 0 1,1 0-1,0 0 1,-1 0 0,1 0-1,0 0 1,-1 0 0,1 0-1,0 0 1,-1-1-1,1 1 1,-1 0 0,1 0-1,0-1 1,-1 1 0,1 0-1,-1-1 1,1 1-1,-1-1 1,1 1 0,-1-1-1,1 1 1,-1-1 0,0 1-1,1-1 1,-1 1-1,0-1 1,1 0 0,-1 1-1,0-1 1,0 1-1,1-1 1,-1 0 0,0 1-1,0-1 1,0 0 0,0 1-1,0-1 1,0-1-1,6-21-5339</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23.195"/>
    </inkml:context>
    <inkml:brush xml:id="br0">
      <inkml:brushProperty name="width" value="0.025" units="cm"/>
      <inkml:brushProperty name="height" value="0.025" units="cm"/>
    </inkml:brush>
  </inkml:definitions>
  <inkml:trace contextRef="#ctx0" brushRef="#br0">0 1 16207,'0'0'8344,"3"10"-6737,58 275 2146,-60-282-3852,0 0-1,0 1 1,1-1 0,-1 0-1,1 0 1,-1 0 0,1 0-1,0-1 1,0 1-1,3 3 1,-4-5-12,-1-1 0,1 0 1,-1 1-1,1-1 0,-1 0 0,1 1 0,-1-1 1,1 0-1,-1 1 0,1-1 0,0 0 0,-1 0 0,1 0 1,-1 0-1,1 0 0,0 0 0,-1 0 0,1 0 0,-1 0 1,1 0-1,0 0 0,-1 0 0,1 0 0,1-1-72,-1 1 1,0-1-1,0 0 0,0 0 0,0 0 0,0 0 0,-1 1 0,1-1 1,0 0-1,0 0 0,-1-1 0,1 1 0,0 0 0,-1 0 1,1-2-1,17-64-9832,-11 25 224</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23.585"/>
    </inkml:context>
    <inkml:brush xml:id="br0">
      <inkml:brushProperty name="width" value="0.025" units="cm"/>
      <inkml:brushProperty name="height" value="0.025" units="cm"/>
    </inkml:brush>
  </inkml:definitions>
  <inkml:trace contextRef="#ctx0" brushRef="#br0">70 0 16207,'0'0'4485,"0"54"-2692,5-26-672,1 5 417,-2 1-257,2 1-544,2-3-289,-4-3-256,2-4-64,0-5-128,-1-4-64,1-5-897,-2-7-928,0-2-1410</inkml:trace>
  <inkml:trace contextRef="#ctx0" brushRef="#br0" timeOffset="1">1 212 13325,'0'0'13997,"6"-32"-13997,14 20-32,5-2-1634,-2-1-1761,2-1-2883</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24.947"/>
    </inkml:context>
    <inkml:brush xml:id="br0">
      <inkml:brushProperty name="width" value="0.025" units="cm"/>
      <inkml:brushProperty name="height" value="0.025" units="cm"/>
    </inkml:brush>
  </inkml:definitions>
  <inkml:trace contextRef="#ctx0" brushRef="#br0">0 1 15599,'2'-1'7604,"6"10"-4859,5 9-2652,2 14 427,-2 0 1,-1 2 0,-2 0-1,-1 0 1,5 38 0,-5-26-333,1-1 0,20 52 0,-16-80-1896,-7-13-2768,-3-12-6913,-3-6 1091</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25.306"/>
    </inkml:context>
    <inkml:brush xml:id="br0">
      <inkml:brushProperty name="width" value="0.025" units="cm"/>
      <inkml:brushProperty name="height" value="0.025" units="cm"/>
    </inkml:brush>
  </inkml:definitions>
  <inkml:trace contextRef="#ctx0" brushRef="#br0">8 38 3716,'0'0'19944,"2"-9"-17019,7-18-976,-7 26-637,-3 22-873,-8 37 230,5-38-298,1 0 1,-1 26-1,5-45-373,-1 0 1,0-1 0,1 1 0,-1-1-1,1 1 1,-1-1 0,1 1-1,-1-1 1,0 1 0,1-1 0,0 1-1,-1-1 1,1 0 0,-1 1 0,1-1-1,-1 0 1,1 1 0,0-1-1,-1 0 1,1 0 0,0 0 0,-1 0-1,1 0 1,0 0 0,-1 1 0,1-1-1,0-1 1,-1 1 0,1 0-1,0 0 1,-1 0 0,1 0 0,0 0-1,-1-1 1,1 1 0,0 0-1,0-1 1,29-9 76,-26 8-66,9-5-53,0 0 0,0 1-1,1 0 1,0 1 0,0 1-1,0 0 1,1 1 0,28-3 0,-42 7 42,1-1 0,-1 0 0,1 0 1,-1 1-1,1-1 0,-1 1 1,1-1-1,-1 1 0,1 0 0,-1-1 1,0 1-1,1 0 0,-1 0 0,0 0 1,0 0-1,0 0 0,0 0 0,0 0 1,0 1-1,0-1 0,0 0 1,0 0-1,0 1 0,-1-1 0,1 1 1,-1-1-1,1 1 0,-1-1 0,1 1 1,-1-1-1,0 1 0,0-1 0,0 1 1,0-1-1,0 1 0,0-1 0,0 3 1,0 1 81,-1 0-1,1 0 1,-1 0 0,0 0 0,0 0-1,0 0 1,-1 0 0,1-1 0,-1 1-1,-5 7 1,1-3 24,0-1 0,-1 0 0,-1 0 0,1-1 0,-1 0 0,-1 0 0,-9 6 0,-26 6-1144,39-18 267,0 0-1,0 0 1,0-1-1,-1 1 1,1-1 0,0-1-1,-7 0 1,-7-4-8596</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4:10.550"/>
    </inkml:context>
    <inkml:brush xml:id="br0">
      <inkml:brushProperty name="width" value="0.025" units="cm"/>
      <inkml:brushProperty name="height" value="0.025" units="cm"/>
    </inkml:brush>
  </inkml:definitions>
  <inkml:trace contextRef="#ctx0" brushRef="#br0">0 20 5990,'0'0'16116,"0"0"-16072,0 0 0,1 0 1,-1 0-1,0 0 0,0 0 0,0 0 0,0 0 0,0 0 0,0 0 0,0 0 0,0 0 0,0 0 0,0 0 1,0-1-1,0 1 0,0 0 0,0 0 0,0 0 0,0 0 0,0 0 0,0 0 0,-1 0 0,1 0 0,0 0 1,0 0-1,0 0 0,95-10 3361,-79 7-3108,-1 1-1,1 0 1,0 1 0,0 0-1,-1 1 1,1 1 0,0 1-1,28 6 1,344 78 1400,-171-44-1382,399 117-164,-524-128-108,-2 4-1,-1 4 1,-2 4-1,126 84 0,122 126 39,25 17-7,-346-261-66,373 266 152,-302-206-124,-2 3 1,98 110 0,269 411 5,-358-450-102,-6 5-1,-6 3 1,-7 3-1,-7 4 1,69 246-1,-114-305 57,-3 1-1,-5 0 1,-4 1-1,-5 0 1,-4 0-1,-16 120 0,13-143 319,3 0-1,13 98 0,-13-175-415,0 0-1,1 0 1,-1 0 0,0 0 0,0 1-1,0-1 1,0 0 0,0 0-1,0 0 1,0 1 0,0-1-1,0 0 1,-1 0 0,1 0 0,0 0-1,-1 0 1,1 1 0,-1-1-1,1 0 1,-1 0 0,0 0-1,0 1 1,0-2-148,0 0 0,0 0 1,0 0-1,0-1 0,1 1 0,-1 0 0,0 0 1,0 0-1,0-1 0,0 1 0,1-1 0,-1 1 1,0 0-1,0-1 0,1 1 0,-1-1 0,0 0 0,0 1 1,1-1-1,-1 1 0,0-2 0,-35-45-10794,22 26 4153</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4:10.908"/>
    </inkml:context>
    <inkml:brush xml:id="br0">
      <inkml:brushProperty name="width" value="0.025" units="cm"/>
      <inkml:brushProperty name="height" value="0.025" units="cm"/>
    </inkml:brush>
  </inkml:definitions>
  <inkml:trace contextRef="#ctx0" brushRef="#br0">10 187 15471,'-2'3'380,"1"1"1,-1-1 0,1 1-1,0-1 1,0 1 0,0-1 0,1 1-1,-1-1 1,1 1 0,0 0 0,0-1-1,0 1 1,1-1 0,-1 1-1,1 0 1,0-1 0,0 1 0,0-1-1,3 7 1,4 6-46,0 0 0,21 28 0,-9-14 1146,-2 0-766,-12-17-296,1 0-1,1 0 0,0-1 1,1 0-1,0-1 1,1 0-1,15 13 0,-24-23-401,1 0 0,-1 0 0,1 0-1,-1 0 1,1-1 0,-1 1 0,1 0 0,-1-1-1,1 0 1,0 1 0,-1-1 0,1 0-1,0 0 1,-1 0 0,1 0 0,0 0 0,-1 0-1,1 0 1,0-1 0,-1 1 0,1-1 0,0 1-1,-1-1 1,1 0 0,-1 1 0,1-1-1,-1 0 1,1 0 0,-1 0 0,0 0 0,0 0-1,1 0 1,-1-1 0,0 1 0,0 0-1,0-1 1,0 1 0,0 0 0,1-4 0,5-6 61,-1-1 1,0-1 0,8-24 0,-11 27 29,10-28-235,59-151 707,-12 69-5016,-41 86-3507,-7 6-8361</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4:11.929"/>
    </inkml:context>
    <inkml:brush xml:id="br0">
      <inkml:brushProperty name="width" value="0.025" units="cm"/>
      <inkml:brushProperty name="height" value="0.025" units="cm"/>
    </inkml:brush>
  </inkml:definitions>
  <inkml:trace contextRef="#ctx0" brushRef="#br0">354 0 19154,'-8'0'2114,"-2"0"-1802,-1 1 1,1 0-1,-1 0 0,1 1 1,0 1-1,0-1 0,0 2 0,0-1 1,0 2-1,1-1 0,0 1 1,0 0-1,-13 11 0,2 0 31,1 0-1,1 2 0,0 1 1,1 0-1,1 1 0,-19 31 1,28-40-264,0 1 0,1 0 0,1 0 0,-1 0 0,2 1 0,0 0 0,0 0-1,1 0 1,1 0 0,0 0 0,1 1 0,0-1 0,3 26 0,-2-37-70,1 1-1,0 0 0,0 0 1,0 0-1,0-1 0,0 1 1,0 0-1,1-1 0,-1 1 1,1-1-1,0 0 0,0 0 1,0 1-1,0-1 0,0 0 1,0 0-1,4 2 0,-1-1 23,1 0 0,-1-1-1,1 1 1,0-1-1,0 0 1,0 0 0,11 1-1,2-1-385,0-1-1,1-1 1,-1 0-1,25-5 1,15-11-4332,-21 1-2232,5-4-9139</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22.046"/>
    </inkml:context>
    <inkml:brush xml:id="br0">
      <inkml:brushProperty name="width" value="0.025" units="cm"/>
      <inkml:brushProperty name="height" value="0.025" units="cm"/>
    </inkml:brush>
  </inkml:definitions>
  <inkml:trace contextRef="#ctx0" brushRef="#br0">1 1 18001,'0'0'2370,"52"53"-10602</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4:12.319"/>
    </inkml:context>
    <inkml:brush xml:id="br0">
      <inkml:brushProperty name="width" value="0.025" units="cm"/>
      <inkml:brushProperty name="height" value="0.025" units="cm"/>
    </inkml:brush>
  </inkml:definitions>
  <inkml:trace contextRef="#ctx0" brushRef="#br0">236 0 19667,'-8'3'3624,"-2"2"-2224,-5 1-393,0 0-1,0 2 0,-20 13 1,32-20-999,1 1 1,0-1-1,0 0 1,0 1-1,0 0 1,0 0-1,0-1 1,0 1-1,0 0 0,1 0 1,-1 1-1,1-1 1,-1 0-1,1 0 1,0 1-1,0-1 1,0 1-1,0-1 1,0 1-1,1-1 0,-1 1 1,1 0-1,0-1 1,-1 1-1,1 0 1,0-1-1,1 1 1,-1 0-1,0-1 1,1 1-1,1 3 0,0-3-26,-1-1 0,1 1 0,0-1 0,0 0 0,0 0 0,0 0 0,1 0 0,-1 0 0,1 0 0,-1 0 0,1-1 0,-1 0 0,1 1 0,5 1 0,51 13-310,-23-6 222,-32-8 125,1-1 0,-1 1-1,0 0 1,0 1 0,0-1 0,-1 1 0,1-1 0,0 1 0,-1 0 0,0 0-1,0 1 1,0-1 0,0 1 0,3 4 0,-6-6 75,1 0-1,0-1 1,-1 1-1,1 0 1,-1 0 0,1 0-1,-1 0 1,0 0 0,0 0-1,0 0 1,0 0 0,0 0-1,-1 0 1,1 0 0,0-1-1,-1 1 1,1 0-1,-1 0 1,0 0 0,0 0-1,0-1 1,0 1 0,0 0-1,0-1 1,0 1 0,0-1-1,-1 1 1,1-1 0,-1 0-1,1 1 1,-1-1 0,1 0-1,-1 0 1,-3 2-1,-21 13 153,-1 0 0,-50 21 0,60-31-219,1 0-1,-1-1 1,0-1-1,0 0 1,0-1-1,-25 1 1,41-7-253,8-4-640,10-5-3925,11-7-4124</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5:31.750"/>
    </inkml:context>
    <inkml:brush xml:id="br0">
      <inkml:brushProperty name="width" value="0.025" units="cm"/>
      <inkml:brushProperty name="height" value="0.025" units="cm"/>
    </inkml:brush>
  </inkml:definitions>
  <inkml:trace contextRef="#ctx0" brushRef="#br0">0 1 19282,'0'0'4207,"1"10"-2349,16 144 2027,26 94-3035,-28-166-695,-11-62-100,-3-10 42,0 0 0,1 0 0,0 0 0,1-1 0,0 1 0,1-1 0,0 0 0,9 15 0,-13-23-73,1 0-1,0 0 0,0 0 1,0 0-1,0 0 0,0 0 0,0 0 1,1 0-1,-1 0 0,0-1 0,0 1 1,1-1-1,-1 1 0,0-1 0,1 1 1,-1-1-1,0 0 0,1 1 0,-1-1 1,1 0-1,-1 0 0,0 0 0,1 0 1,-1 0-1,1-1 0,-1 1 1,0 0-1,1-1 0,-1 1 0,0-1 1,1 1-1,-1-1 0,0 1 0,0-1 1,0 0-1,1 0 0,-1 0 0,0 0 1,0 0-1,0 0 0,1-1 0,5-5 102,0-1 0,0 1 0,0-2 0,6-10 0,31-55-125,-4-2 0,-3-2 0,-3-1 0,37-129 0,-71 207-3,4-12-1989,10-2-5884</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5:32.201"/>
    </inkml:context>
    <inkml:brush xml:id="br0">
      <inkml:brushProperty name="width" value="0.025" units="cm"/>
      <inkml:brushProperty name="height" value="0.025" units="cm"/>
    </inkml:brush>
  </inkml:definitions>
  <inkml:trace contextRef="#ctx0" brushRef="#br0">328 1 15150,'0'0'9999,"-5"12"-8120,-35 70-217,-3-2-1,-104 144 0,60-96-906,81-118-1331,8-11-971,18-26-3370,33-45-4597,-22 24 3919,1-3-1051</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5:32.532"/>
    </inkml:context>
    <inkml:brush xml:id="br0">
      <inkml:brushProperty name="width" value="0.025" units="cm"/>
      <inkml:brushProperty name="height" value="0.025" units="cm"/>
    </inkml:brush>
  </inkml:definitions>
  <inkml:trace contextRef="#ctx0" brushRef="#br0">46 56 8968,'6'-7'5323,"-1"-2"-3718,-3 5-1135,-1 1 1,1 0 0,0 0 0,0 0-1,1 0 1,-1 0 0,1 1 0,-1-1-1,1 1 1,0-1 0,0 1 0,4-2-1,-7 4-347,0-1-1,1 1 1,-1 0-1,0 0 1,1 0-1,-1 0 0,0 0 1,1 0-1,-1 0 1,0 0-1,1 0 0,-1 0 1,1 0-1,-1 0 1,0 0-1,1 0 0,-1 0 1,0 0-1,1 0 1,-1 1-1,0-1 0,1 0 1,-1 0-1,0 0 1,1 0-1,-1 1 0,0-1 1,0 0-1,1 0 1,-1 1-1,0-1 0,0 0 1,1 1-1,-1-1 1,0 0-1,0 1 1,0-1-1,0 0 0,1 1 1,-1-1-1,0 0 1,0 1-1,0-1 0,0 0 1,0 1-1,0-1 1,0 1-1,0-1 0,0 0 1,0 1-1,0 25 1104,0-20-698,-2 34-110,-2 0-1,-2-1 0,-16 54 1,12-54-147,2 1 0,1-1 1,-2 58-1,9-97-350,0 0 0,0 1 0,0-1 0,0 1 0,0-1 0,0 0 0,-1 1 0,1-1 0,0 1 0,0-1 0,0 0 0,0 1 0,1-1 0,-1 1 0,0-1 0,0 0 0,0 1 0,0-1 0,0 1 0,0-1 0,1 0 0,-1 1 0,0-1 0,0 0 0,0 1 0,1-1 0,-1 0 0,0 1 0,1-1 0,-1 0 0,0 0 0,1 1 0,-1-1-1,0 0 1,1 0 0,-1 0 0,0 1 0,2-1 0,-2-1-128,1 1 0,-1 0-1,1-1 1,-1 0-1,1 1 1,-1-1-1,0 1 1,1-1-1,-1 0 1,0 1 0,1-1-1,-1 1 1,0-1-1,0 0 1,0 0-1,1 1 1,-1-1-1,0 0 1,0 1 0,0-1-1,0 0 1,0-1-1,-1-4-1039,1-1-1,-1 1 1,0-1-1,0 1 1,-1-1-1,0 1 0,0 0 1,0 0-1,-1 0 1,0 0-1,0 0 1,-8-9-1,-5-8-2547</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5:32.917"/>
    </inkml:context>
    <inkml:brush xml:id="br0">
      <inkml:brushProperty name="width" value="0.025" units="cm"/>
      <inkml:brushProperty name="height" value="0.025" units="cm"/>
    </inkml:brush>
  </inkml:definitions>
  <inkml:trace contextRef="#ctx0" brushRef="#br0">31 658 7175,'0'0'23990,"38"-42"-23381,-12 32-513,0-3-480,0-3-1890,-3-2-3011,-5-4-3844</inkml:trace>
  <inkml:trace contextRef="#ctx0" brushRef="#br0" timeOffset="1">0 52 24823,'0'0'5734,"72"-20"-12877,-46 2 897,-3 4-6630</inkml:trace>
  <inkml:trace contextRef="#ctx0" brushRef="#br0" timeOffset="2">234 10 18930,'0'0'12652,"47"16"-14926,-38-21-1250,-4-3-1665,-5 0-3779</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5:33.411"/>
    </inkml:context>
    <inkml:brush xml:id="br0">
      <inkml:brushProperty name="width" value="0.025" units="cm"/>
      <inkml:brushProperty name="height" value="0.025" units="cm"/>
    </inkml:brush>
  </inkml:definitions>
  <inkml:trace contextRef="#ctx0" brushRef="#br0">215 0 12332,'0'0'1126,"-2"14"241,-89 436 10149,-12 73-6857,93-455-4392,4 0 0,4 131 0,3-192-264,-1 0 1,2 0 0,-1 0 0,1 0-1,0-1 1,1 1 0,-1-1 0,1 1-1,7 9 1,-9-14-40,0-1 1,0 1-1,0-1 0,0 1 1,1-1-1,-1 0 0,1 0 1,-1 1-1,1-1 0,-1 0 1,1 0-1,0 0 0,-1-1 1,1 1-1,0 0 0,0-1 1,0 1-1,-1-1 0,1 1 1,0-1-1,0 0 0,0 0 1,0 0-1,0 0 0,0 0 1,0 0-1,0-1 0,-1 1 1,1 0-1,0-1 0,0 0 0,0 1 1,-1-1-1,1 0 0,0 0 1,-1 0-1,1 0 0,-1 0 1,1 0-1,1-3 0,6-4-427,-2 0-1,1 0 0,-1-1 1,0-1-1,0 1 1,-1-1-1,-1 0 0,0 0 1,0-1-1,-1 1 0,3-13 1,5-17-3706,11-71 0,-8-6-5451</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5:33.801"/>
    </inkml:context>
    <inkml:brush xml:id="br0">
      <inkml:brushProperty name="width" value="0.025" units="cm"/>
      <inkml:brushProperty name="height" value="0.025" units="cm"/>
    </inkml:brush>
  </inkml:definitions>
  <inkml:trace contextRef="#ctx0" brushRef="#br0">1 322 17168,'0'0'2045,"16"-8"-300,107-45 243,3 5-1,239-57 1,-188 68-3323,303-23 1,-435 57 974,12-2 173,-1 2-1,1 3 0,61 8 1,-111-7 299,-1 0 0,0 1 0,0-1 1,0 1-1,0 1 0,0-1 0,-1 1 0,1 0 1,-1 0-1,1 1 0,-1 0 0,0 0 0,-1 0 0,1 0 1,-1 1-1,0-1 0,0 1 0,0 0 0,0 1 1,-1-1-1,0 1 0,0-1 0,-1 1 0,1 0 0,-1 0 1,1 8-1,3 14 613,-2 0 0,-1 0 0,-1 0 0,-4 48 0,1-26-204,-2 230 704,-43 315 0,39-527-1510,6-45-358,-1 0 1,-1 0-1,-12 44 0,14-65 107,0 0-1,1 1 1,-2-1 0,1 0-1,0 0 1,0 0 0,-1 0-1,1 0 1,-1 0-1,1 0 1,-1 0 0,0-1-1,0 1 1,0-1 0,0 1-1,-4 1 1,-21 7-6324</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5:34.147"/>
    </inkml:context>
    <inkml:brush xml:id="br0">
      <inkml:brushProperty name="width" value="0.025" units="cm"/>
      <inkml:brushProperty name="height" value="0.025" units="cm"/>
    </inkml:brush>
  </inkml:definitions>
  <inkml:trace contextRef="#ctx0" brushRef="#br0">330 92 9673,'-75'29'3458,"11"-5"1726,-110 58 1,157-69-2818,18-12-2311,-1-1 0,1 1 0,0-1 0,-1 1 0,1-1 0,-1 1 0,1-1 0,0 0 0,-1 1 0,1-1 0,0 0 0,-1 1-1,1-1 1,0 0 0,0 0 0,-1 0 0,1 0 0,0 1 0,0-1 0,-1 0 0,1 0 0,0-1 0,0 1 0,-1 0 0,1 0 0,0 0 0,1-1 0,43-3 647,0-1 1,0-3-1,-1-2 0,55-19 1,6-1 210,497-96 553,-295 94-2717,1 31-4829,-200 14-503,-22 3-3006</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7:10.024"/>
    </inkml:context>
    <inkml:brush xml:id="br0">
      <inkml:brushProperty name="width" value="0.025" units="cm"/>
      <inkml:brushProperty name="height" value="0.025" units="cm"/>
    </inkml:brush>
  </inkml:definitions>
  <inkml:trace contextRef="#ctx0" brushRef="#br0">4 1 7976,'0'0'7964,"-1"10"-5193,1-7-2714,-1 7 281,0 0 1,1 0-1,0 0 0,0 0 0,1 0 1,1 0-1,0-1 0,0 1 0,1 0 0,0-1 1,7 14-1,37 47 1065,3-2-1,89 91 1,-35-41-726,476 509 1196,-227-260-1542,6 6 203,-153-159-34,128 118 767,-273-273-1129,-2 2-1,-2 3 1,93 141-1,-61-91-158,-89-114-98,1 0 0,-1 0 0,1 1 0,-1-1 0,0 1 0,1-1 0,-1 0 1,0 1-1,1-1 0,-1 1 0,0-1 0,0 1 0,0-1 0,1 1 0,-1-1 1,0 1-1,0-1 0,0 1 0,0-1 0,0 1 0,0-1 0,0 1 0,0-1 0,0 1 1,0-1-1,0 1 0,0-1 0,0 1 0,0-1 0,-1 1 0,1-1 0,0 1 1,0-1-1,-1 1 0,1-1 0,0 1 0,0-1 0,-1 0 0,1 1 0,0-1 0,-1 0 1,1 1-1,-1-1 0,1 0 0,-1 1 0,1-1 0,-27 2-10648,17-3 8544,-13 1-6404</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7:10.381"/>
    </inkml:context>
    <inkml:brush xml:id="br0">
      <inkml:brushProperty name="width" value="0.025" units="cm"/>
      <inkml:brushProperty name="height" value="0.025" units="cm"/>
    </inkml:brush>
  </inkml:definitions>
  <inkml:trace contextRef="#ctx0" brushRef="#br0">1 336 6822,'11'7'10677,"20"11"-9659,0-2-1,1 0 1,1-3-1,42 13 1,211 52 899,-195-53 869,-85-23-2518,42 8 1076,-47-9-1320,0-1-1,0 0 1,1 0 0,-1 0-1,0 0 1,0 0 0,1 0-1,-1 0 1,0 0 0,0 0-1,1-1 1,-1 1 0,0 0 0,0-1-1,0 1 1,1-1 0,-1 1-1,0-1 1,0 0 0,0 1-1,0-1 1,0 0 0,0 0-1,0 0 1,0 0 0,-1 0 0,1 0-1,0 0 1,0 0 0,-1 0-1,1-2 1,1-5 85,-1 0 0,0 0 0,-1-1-1,1 1 1,-2-1 0,1 1 0,-1 0 0,-1 0 0,1-1-1,-4-7 1,-34-84 754,19 54-846,-11-40-226,-3-6-3194,7 32-4420,3 14-5689</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22.403"/>
    </inkml:context>
    <inkml:brush xml:id="br0">
      <inkml:brushProperty name="width" value="0.025" units="cm"/>
      <inkml:brushProperty name="height" value="0.025" units="cm"/>
    </inkml:brush>
  </inkml:definitions>
  <inkml:trace contextRef="#ctx0" brushRef="#br0">58 100 6438,'0'0'13533,"11"6"-12999,36 16-6,-46-22-495,1 0 1,0 1-1,-1-1 0,1 0 0,0 0 0,-1 0 1,1 0-1,0-1 0,0 1 0,-1 0 0,1-1 1,0 1-1,-1-1 0,1 0 0,-1 1 0,1-1 1,-1 0-1,1 0 0,-1 0 0,1 0 0,-1 0 1,0 0-1,0 0 0,1-1 0,-1 1 0,0 0 1,0-1-1,1-1 0,1-2 59,0 0 1,0-1-1,-1 1 0,1-1 0,2-10 0,-4 14-30,-1 0-1,1 0 1,0 0 0,-1 0-1,0 0 1,1 0-1,-1 0 1,0 0-1,0 0 1,0 0-1,-1 0 1,1 0 0,0 0-1,-1 0 1,1 1-1,-1-1 1,1 0-1,-1 0 1,0 0 0,0 0-1,0 0 1,0 1-1,0-1 1,-1 1-1,1-1 1,0 1-1,-1-1 1,1 1 0,-2-2-1,-1 2-34,1-1 0,-1 1-1,0 0 1,1 0 0,-1 0-1,0 0 1,0 1 0,0 0 0,1 0-1,-1 0 1,0 0 0,0 0-1,0 1 1,0-1 0,-3 3-1,0-1 18,1 1 0,0-1-1,0 1 1,1 1-1,-1-1 1,1 1-1,0 0 1,0 1-1,0-1 1,0 1 0,1 0-1,-6 8 1,7-10-20,1 0 1,-1 0 0,1 0 0,0 1-1,0 0 1,0-1 0,1 1 0,-1 0-1,1 0 1,0-1 0,0 1 0,0 0-1,0 0 1,1 0 0,-1 1-1,1-1 1,0 0 0,1 0 0,-1 0-1,1 0 1,1 6 0,-1-8-15,0-1 0,0 1 1,1-1-1,-1 0 0,0 1 1,1-1-1,-1 0 0,1 0 0,0 0 1,-1 0-1,1 0 0,0-1 1,0 1-1,-1 0 0,1-1 1,0 1-1,0-1 0,0 0 0,0 1 1,3-1-1,44 0 220,-44-1-196,8-1 0,0 0 0,-1-1 0,1-1 0,-1 0 0,0 0-1,21-12 1,-23 10 3,0 1-1,1 0 1,0 1-1,0 0 1,0 1 0,0 0-1,1 1 1,13-1-1,-24 3 13,-1 1 0,1-1 0,0 1 0,0 0 0,-1-1 0,1 1 0,-1 0-1,1 0 1,0-1 0,-1 1 0,0 0 0,1 0 0,-1 0 0,1 0 0,-1 0 0,0-1 0,0 1 0,1 0 0,-1 0-1,0 0 1,0 0 0,0 0 0,0 0 0,0 0 0,0 0 0,0 0 0,-1 1 0,-2 38 906,3-34-872,-1-4-65,1-1 0,0 0 0,0 0 0,0 1 0,0-1 0,0 0 0,0 0 0,0 1 0,0-1 0,0 0 0,0 0 0,1 0 0,-1 1 0,0-1 0,1 0 0,-1 0 0,1 0 0,0 0 0,-1 0 0,1 0 0,0 0 0,0 0 0,-1 0 0,1 0 0,0 0 0,0 0 0,0-1 0,2 2 0,1-1 46,0 0 0,0 0 0,0 0 0,0-1 0,0 0 0,0 0 0,6 0 0,-1-1-4,13-1-34,-1-2 0,1 0 0,-1-2 1,1 0-1,-2-1 0,22-11 0,-14 7-553,61-17 1,-89 27 544,1 1 1,-1 0-1,1 0 1,-1 0-1,1-1 1,-1 1-1,1 0 0,-1 0 1,1 0-1,-1 0 1,1 0-1,-1 0 0,1 0 1,-1 0-1,1 0 1,-1 0-1,1 0 0,-1 0 1,1 0-1,-1 0 1,1 0-1,-1 0 1,1 1-1,-1-1 0,1 0 1,-1 0-1,1 1 1,-1-1-1,0 0 0,1 1 1,-1-1-1,1 0 1,-1 1-1,0-1 1,1 1-1,-1-1 0,0 0 1,0 1-1,1-1 1,-1 1-1,0-1 0,0 1 1,0-1-1,0 1 1,1-1-1,-1 1 1,0-1-1,0 1 0,0-1 1,0 1-1,0 0 1,-12 33 589,3-6-1266,10-28 184,0 0 1,-1 1 0,1-1 0,0 0 0,-1 0-1,1 0 1,0 0 0,-1 0 0,1 0 0,0 0 0,0 0-1,-1 0 1,1 0 0,0 0 0,-1 0 0,1-1 0,0 1-1,-1 0 1,1 0 0,0-1 0,0 0 0,17-13-15665</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7:21.835"/>
    </inkml:context>
    <inkml:brush xml:id="br0">
      <inkml:brushProperty name="width" value="0.025" units="cm"/>
      <inkml:brushProperty name="height" value="0.025" units="cm"/>
    </inkml:brush>
  </inkml:definitions>
  <inkml:trace contextRef="#ctx0" brushRef="#br0">850 93 5125,'0'0'6059,"6"-10"-4068,3-2-1303,19-30 1183,-4 14 3215,-31 75-3303,-114 198 2456,-31 136-2830,31-83-447,72-190-676,5 2 0,-51 199 0,-46 592 13,85-431 79,-18 214 162,18 900-129,91-963-304,-25-452-34,-18 251 1,-2-92-34,14-265-62,2-1 0,4 1 0,21 75 0,15 102-34,-41-191 59,24 180-48,-21-184 34,3-1 0,1 0 0,19 44 0,-25-74-1038,0-1 0,-1 1-1,-1-1 1,0 1 0,-1 1-1,1 15 1,-13-31-7418,-2-8 1388</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7:22.178"/>
    </inkml:context>
    <inkml:brush xml:id="br0">
      <inkml:brushProperty name="width" value="0.025" units="cm"/>
      <inkml:brushProperty name="height" value="0.025" units="cm"/>
    </inkml:brush>
  </inkml:definitions>
  <inkml:trace contextRef="#ctx0" brushRef="#br0">21 277 15599,'-2'0'121,"1"1"0,0 0 1,-1 0-1,1 0 0,0 0 0,0 0 1,0 0-1,0 0 0,0 0 0,0 0 0,0 1 1,0-1-1,0 0 0,0 1 0,1-1 1,-1 0-1,1 1 0,-1-1 0,1 1 1,-1-1-1,1 1 0,0-1 0,0 1 1,0-1-1,0 1 0,0-1 0,0 1 1,0-1-1,0 1 0,1 0 0,-1-1 1,1 0-1,-1 1 0,1-1 0,-1 1 1,1-1-1,0 0 0,0 1 0,-1-1 1,1 0-1,0 0 0,2 2 0,6 9-1,0-1 0,0 0 0,17 14 0,-19-19 347,48 52 816,-32-34 126,0 0 0,39 29-1,-61-51-1376,1-1 0,-1 0 0,1 0 0,-1 0-1,1 0 1,0 0 0,-1-1 0,1 1 0,0 0-1,0-1 1,-1 0 0,1 1 0,0-1 0,0 0-1,0 0 1,-1 0 0,4 0 0,-3 0-18,-1-1 1,0 1 0,0-1-1,0 0 1,0 1 0,0-1-1,0 0 1,0 0 0,0 1-1,0-1 1,0 0 0,0 0 0,0 0-1,0 0 1,-1-1 0,1 1-1,0 0 1,0-2 0,2-7 82,0 1 0,-1-1 1,0 1-1,-1-1 0,1-12 1,-2 22-92,13-243 742,-13 81-7945,-5 87-2604</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8:56.580"/>
    </inkml:context>
    <inkml:brush xml:id="br0">
      <inkml:brushProperty name="width" value="0.025" units="cm"/>
      <inkml:brushProperty name="height" value="0.025" units="cm"/>
    </inkml:brush>
  </inkml:definitions>
  <inkml:trace contextRef="#ctx0" brushRef="#br0">180 80 14061,'0'0'3027,"4"-10"-230,1-1-1598,6-14 323,-8-3 3429,-3 28-4897,0 0-1,0 0 1,0-1 0,-1 1 0,1 0 0,0 0 0,0-1-1,0 1 1,0 0 0,0 0 0,0-1 0,0 1 0,-1 0-1,1 0 1,0 0 0,0-1 0,0 1 0,0 0 0,-1 0-1,1 0 1,0 0 0,0-1 0,-1 1 0,1 0 0,0 0 0,0 0-1,-1 0 1,1 0 0,0 0 0,0 0 0,-1 0 0,1 0-1,0 0 1,0 0 0,-1 0 0,1 0 0,0 0 0,0 0-1,-1 0 1,1 0 0,0 0 0,0 0 0,-1 0 0,1 0-1,0 0 1,0 0 0,0 1 0,-1-1 0,1 0 0,0 0-1,0 0 1,-1 0 0,1 1 0,0-1 0,-14 11-26,3 2 120,1 1 0,0 0 0,1 1 0,1-1 0,1 2 1,0-1-1,0 1 0,2 0 0,0 1 0,1-1 0,0 1 0,2 0 0,0 0 0,0 25 0,4-36-157,0 0 0,0 0 0,0 0 0,1 0-1,0 0 1,0 0 0,0-1 0,1 0 0,-1 1 0,1-2 0,1 1 0,-1 0-1,8 5 1,27 38-61,-34-38 77,0 0-1,-1 0 0,-1 0 1,0 1-1,0-1 0,-1 1 1,0 0-1,-1 0 0,0-1 1,-1 1-1,0 0 0,-1 0 1,0 0-1,-3 11 0,3-15-2,0-1 0,-1 0 1,0 1-1,-1-1 0,1 0 0,-1 0 0,-1 0 0,1-1 0,-1 1 0,0-1 0,0 1 1,0-1-1,-1-1 0,1 1 0,-1-1 0,-1 0 0,1 0 0,-1 0 0,1 0 0,-1-1 1,0 0-1,0-1 0,0 1 0,-9 1 0,10-2-31,0-1 0,-1-1 0,1 1 1,-1-1-1,1 0 0,-1 0 0,1 0 0,-11-3 0,15 3-4,0 0 0,-1-1-1,1 1 1,0-1-1,-1 1 1,1-1-1,0 1 1,-1-1-1,1 0 1,0 0 0,0 0-1,0 0 1,0 0-1,0 0 1,0 0-1,0 0 1,0 0-1,0 0 1,0 0-1,1-1 1,-1 1 0,1 0-1,-1-1 1,1 1-1,-1 0 1,1-1-1,-1 1 1,1-1-1,0 1 1,0 0 0,0-1-1,0 1 1,0-1-1,0 1 1,0-1-1,1 1 1,-1 0-1,1-3 1,1 1-747,-1-1-1,1 1 1,0-1-1,0 1 1,0 0 0,0 0-1,1 0 1,-1 0-1,1 0 1,0 1 0,6-5-1,2-3-2463,12-11-4648</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8:56.940"/>
    </inkml:context>
    <inkml:brush xml:id="br0">
      <inkml:brushProperty name="width" value="0.025" units="cm"/>
      <inkml:brushProperty name="height" value="0.025" units="cm"/>
    </inkml:brush>
  </inkml:definitions>
  <inkml:trace contextRef="#ctx0" brushRef="#br0">46 0 23478,'0'0'3267,"-16"84"-1377,8-40-1121,-3 2-289,7 3-159,-2-2-225,6-6-96,0-5 64,0-7-32,6-11-385,7-11-511,4-7-898,1-5-480,3-18-545,-1-12-1249,-4-6-2210</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8:57.314"/>
    </inkml:context>
    <inkml:brush xml:id="br0">
      <inkml:brushProperty name="width" value="0.025" units="cm"/>
      <inkml:brushProperty name="height" value="0.025" units="cm"/>
    </inkml:brush>
  </inkml:definitions>
  <inkml:trace contextRef="#ctx0" brushRef="#br0">111 0 8616,'0'0'2627,"-24"79"-738,14-38 129,3-3-256,4-4-609,3-4-737,0-3-351,0-6-290,8-5-1408,-1-6-2435,1-7-6662</inkml:trace>
  <inkml:trace contextRef="#ctx0" brushRef="#br0" timeOffset="1">0 187 3075,'0'0'27258,"34"-53"-27354,1 35-513,4-1-1537,2 0-2723,-5-1-5252</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8:58.405"/>
    </inkml:context>
    <inkml:brush xml:id="br0">
      <inkml:brushProperty name="width" value="0.025" units="cm"/>
      <inkml:brushProperty name="height" value="0.025" units="cm"/>
    </inkml:brush>
  </inkml:definitions>
  <inkml:trace contextRef="#ctx0" brushRef="#br0">126 10 8264,'0'0'18343,"-9"-3"-17575,7 2-749,0 0 0,-1 1-1,1-1 1,0 0 0,0 0-1,-1 1 1,1 0 0,0-1-1,0 1 1,-1 0 0,1 0-1,0 0 1,-1 0 0,1 1 0,0-1-1,-1 1 1,1-1 0,0 1-1,0 0 1,-1 0 0,1 0-1,0 0 1,0 0 0,0 0-1,0 1 1,0-1 0,1 0-1,-1 1 1,0 0 0,1-1-1,-1 1 1,1 0 0,-1 0 0,1 0-1,0 0 1,0 0 0,0 0-1,0 0 1,-1 4 0,-4 5 13,1 1 0,-1-1 0,2 1 0,0 1 0,0-1 0,1 0 0,1 1 0,0 0 0,0 0 0,1-1 0,1 1 0,1 13 0,0-23-29,0 0 0,0-1 0,0 1 1,0 0-1,0-1 0,0 1 0,1-1 0,-1 0 0,1 1 1,-1-1-1,1 0 0,0 0 0,0 0 0,0 0 0,0 0 0,1-1 1,-1 1-1,5 2 0,55 23 106,-10-5-54,-49-20-2,0-1 0,0 1-1,-1 0 1,1 0 0,-1 0-1,0 0 1,1 0 0,-1 1-1,0-1 1,0 1 0,0-1-1,-1 1 1,1 0 0,-1-1-1,1 1 1,-1 0 0,0 0-1,0 0 1,0 0 0,-1 0 0,1 0-1,-1 0 1,1 1 0,-1-1-1,0 0 1,0 0 0,-1 0-1,1 0 1,-1 0 0,1 1-1,-1-1 1,0 0 0,0 0-1,0-1 1,-1 1 0,1 0-1,-3 3 1,1-1 42,0-1 1,-1 0-1,0 1 0,0-1 1,0 0-1,0-1 0,-1 1 1,1-1-1,-1 0 0,0 0 1,0 0-1,0-1 0,0 1 1,-1-1-1,1-1 0,-1 1 1,1-1-1,-1 0 0,1 0 1,-8 0-1,12-1-95,-24-1 20,25 1-22,0 0 0,-1 0 0,1 0 0,0 0 0,-1 1 0,1-1 0,-1 0 0,1 0 0,0 0 0,-1 0-1,1 0 1,-1 0 0,1 0 0,0 0 0,-1 0 0,1-1 0,-1 1 0,1 0 0,0 0 0,-1 0 0,1 0 0,0 0 0,-1-1 0,1 1 0,0 0 0,-1 0 0,1-1 0,0 1 0,-1 0 0,1 0 0,0-1 0,0 1 0,-1 0 0,1-1-1,0 1 1,0 0 0,0-1 0,0 1 0,-1-1 0,1 1 0,0 0 0,0-1 0,0 1 0,0-1 0,0 1 0,0 0 0,0-1 0,0 0 0,17-4-7931,0-1-2696</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8:59.952"/>
    </inkml:context>
    <inkml:brush xml:id="br0">
      <inkml:brushProperty name="width" value="0.025" units="cm"/>
      <inkml:brushProperty name="height" value="0.025" units="cm"/>
    </inkml:brush>
  </inkml:definitions>
  <inkml:trace contextRef="#ctx0" brushRef="#br0">113 90 8232,'0'0'10105,"5"-9"-7174,0 2-2124,21-35 2451,-17 11 2222,-21 37-3686,-3 8-1754,0 1 0,2 1 0,-1 0 0,-11 20 0,19-27-44,0 0 1,1 0-1,0 0 0,1 0 1,0 1-1,1 0 1,0 0-1,0 0 0,1 0 1,-1 15-1,3-24 4,0-1 0,0 1 0,0 0 0,0 0 0,1 0 0,-1 0 0,0 0 0,1 0 0,-1 0 0,1 0 0,-1 0 0,1-1 0,-1 1 0,1 0 0,0 0 0,-1-1 0,1 1 0,0 0 0,0-1 0,-1 1 0,1-1 0,0 1 0,0-1 0,0 1 0,0-1 0,0 0 0,0 1 0,0-1 0,-1 0 0,1 0 0,0 1 0,0-1 0,0 0 0,0 0 0,0 0 0,0 0 0,0-1 0,2 1 0,51-9 0,-25 3 0,-28 6 0,0 0 0,0 0 0,0 0 0,0 0 0,1 0 0,-1 0 0,0 0 0,0 0 0,0 0 0,0 1 0,1-1 0,-1 0 0,0 1 0,0-1 0,0 1 0,0-1 0,0 1 0,0 0 0,0-1 0,0 1 0,0 0 0,-1 0 0,1 0 0,0 0 0,0 0 0,-1-1 0,1 1 0,0 0 0,-1 0 0,1 1 0,-1-1 0,1 0 0,-1 0 0,0 0 0,1 0 0,-1 0 0,0 0 0,0 1 0,0-1 0,0 0 0,0 0 0,0 0 0,0 0 0,0 1 0,-1-1 0,1 0 0,0 0 0,-1 2 0,-1 2 0,1-1 0,-1 1 0,0 0 0,-1-1 0,1 0 0,-1 1 0,0-1 0,0 0 0,0 0 0,-7 6 0,-2 1 0,-2 0 0,1-1 0,-1 0 0,-1-1 0,0-1 0,-29 12 0,50-22-2619,5-5-7942,0-3-2172</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9:00.576"/>
    </inkml:context>
    <inkml:brush xml:id="br0">
      <inkml:brushProperty name="width" value="0.025" units="cm"/>
      <inkml:brushProperty name="height" value="0.025" units="cm"/>
    </inkml:brush>
  </inkml:definitions>
  <inkml:trace contextRef="#ctx0" brushRef="#br0">24 0 13293,'0'0'19170,"5"15"-18909,-3-8-240,2 2-19,-1 0 0,0 1 1,0-1-1,-1 1 0,-1-1 0,1 1 0,-1 0 1,-1-1-1,-2 20 0,-18 71-2,12-67 0,1 0 0,2 0 0,-2 40 0,7-72 0,0-1 0,0 1 0,0 0 0,0 0 0,0-1 0,0 1 0,0 0 0,0 0 0,0-1 0,1 1 0,-1 0 0,0 0 0,0-1 0,1 1 0,-1 0 0,0-1 0,1 1 0,-1 0 0,1-1 0,-1 1 0,1-1 0,-1 1 0,1-1 0,-1 1 0,1-1 0,0 1 0,-1-1 0,1 0 0,0 1 0,-1-1 0,2 1 0,0-1 0,1 0 0,-1 0 0,0 0 0,0 0 0,1 0 0,-1-1 0,0 1 0,0-1 0,0 1 0,4-3 0,48-28 0,-45 25-376,18-15-3762,-25 18 3321,1 1 0,0 0 0,-1-1 0,0 0 1,1 1-1,-1-1 0,0 0 0,-1 0 0,1 0 0,0 0 0,-1-1 0,2-3 0,-3-5-12332</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9:00.945"/>
    </inkml:context>
    <inkml:brush xml:id="br0">
      <inkml:brushProperty name="width" value="0.025" units="cm"/>
      <inkml:brushProperty name="height" value="0.025" units="cm"/>
    </inkml:brush>
  </inkml:definitions>
  <inkml:trace contextRef="#ctx0" brushRef="#br0">0 47 22742,'0'0'9096,"59"2"-8167,-26-10-929,4 0 0,-2-2-897,-8 1-3299,-5-4-5477</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9:29.585"/>
    </inkml:context>
    <inkml:brush xml:id="br0">
      <inkml:brushProperty name="width" value="0.025" units="cm"/>
      <inkml:brushProperty name="height" value="0.025" units="cm"/>
    </inkml:brush>
  </inkml:definitions>
  <inkml:trace contextRef="#ctx0" brushRef="#br0">0 1 7079,'0'0'13388,"7"11"-12240,29 45 774,66 77 0,66 58 1118,-115-133-2471,38 44 362,434 459 759,-273-294-1257,-141-144-110,128 111-1,-113-116-322,120 145 0,-75-75 0,-145-160 0,-1 0 0,2-1 0,0-1 0,57 40 0,-113-84-1676,-42-27-10768,16 7-1783</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23.355"/>
    </inkml:context>
    <inkml:brush xml:id="br0">
      <inkml:brushProperty name="width" value="0.025" units="cm"/>
      <inkml:brushProperty name="height" value="0.025" units="cm"/>
    </inkml:brush>
  </inkml:definitions>
  <inkml:trace contextRef="#ctx0" brushRef="#br0">138 0 8008,'0'0'18673,"-4"10"-18070,-29 83 414,4 0 0,4 2 0,-22 169 0,47-242-819,6-34 355,8-33-1,-8 2-871,-2-1 0,-1 1 0,-4-54 0,1 100 303,2 0 0,-1 0 0,0 0 0,1 0 1,-1 0-1,1-1 0,0 1 0,0 0 0,0-1 0,0 1 0,0-1 0,0 0 0,1 0 0,-1 0 1,1 0-1,5 3 0,-2-2 9,0 0 1,1-1 0,-1 0-1,1 0 1,-1-1-1,1 1 1,12 0 0,-5-2 28,0 0 0,-1-1 0,1 0 0,0-1 0,-1-1 1,0 0-1,21-8 0,-17 4 39,-1-2 1,-1 0-1,1 0 0,-2-2 1,18-14-1,-32 25-63,1-1-1,-1 1 0,0 0 1,1 0-1,-1 0 1,0 0-1,0 0 0,1 0 1,-1 0-1,0 0 1,1-1-1,-1 1 0,0 0 1,0 0-1,1 0 1,-1 0-1,0 0 0,1 1 1,-1-1-1,0 0 0,1 0 1,-1 0-1,0 0 1,0 0-1,1 0 0,-1 0 1,0 1-1,0-1 1,1 0-1,-1 0 0,0 0 1,0 1-1,1-1 1,-1 0-1,0 0 0,0 0 1,0 1-1,0-1 1,1 0-1,-1 1 0,0-1 1,0 0-1,0 0 1,0 1-1,0-1 0,0 0 1,0 1-1,0-1 0,0 0 1,0 0-1,0 1 1,0-1-1,0 0 0,0 1 1,0-1-1,0 0 1,0 1-1,3 34 60,2 1-16,-3-33-15,0-1 0,-1 1 1,1-1-1,0 0 0,0 1 0,1-1 1,-1 0-1,0 0 0,1-1 1,-1 1-1,1 0 0,-1-1 0,1 0 1,0 1-1,0-1 0,0 0 0,0-1 1,-1 1-1,1 0 0,0-1 1,0 1-1,0-1 0,0 0 0,0 0 1,1 0-1,-1-1 0,0 1 0,5-2 1,9-2-23,0-1 0,0 0 0,28-14 0,-29 12-419,2-1-663,40-14-4131,-18 14-5411,-27 7 4647</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9:30.217"/>
    </inkml:context>
    <inkml:brush xml:id="br0">
      <inkml:brushProperty name="width" value="0.025" units="cm"/>
      <inkml:brushProperty name="height" value="0.025" units="cm"/>
    </inkml:brush>
  </inkml:definitions>
  <inkml:trace contextRef="#ctx0" brushRef="#br0">91 489 13901,'0'0'2360,"4"11"-150,-3-7-1930,21 44 1974,-21-47-2093,-1 1 0,1 0 1,0 0-1,1-1 0,-1 1 1,0-1-1,0 1 0,1-1 1,-1 0-1,0 1 0,1-1 1,0 0-1,-1 0 0,1 0 1,0 0-1,-1 0 0,1 0 1,0-1-1,0 1 0,0-1 0,0 1 1,-1-1-1,1 0 0,0 1 1,0-1-1,0 0 0,0 0 1,3-1-1,-4 1-61,0-1 0,0 1 0,0-1 0,0 0-1,0 1 1,-1-1 0,1 0 0,0 0 0,0 1 0,0-1 0,-1 0 0,1 0-1,0 0 1,-1 0 0,1 0 0,-1 0 0,1 0 0,-1 0 0,1 0 0,-1 0 0,0-1-1,1 1 1,-1-2 0,2-31 1558,-2 26-1320,-1-19-134,-1 1-1,-1-1 0,-1 1 0,-1-1 0,-2 1 0,-15-40 0,-77-143 941,58 131-1019,77 107-125,-11-5 0,40 41 0,131 100 0,-136-131-2487,-46-27 680,0-2 1,1 0-1,-1 0 0,27 4 1,-3-6-7942</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9:34.805"/>
    </inkml:context>
    <inkml:brush xml:id="br0">
      <inkml:brushProperty name="width" value="0.025" units="cm"/>
      <inkml:brushProperty name="height" value="0.025" units="cm"/>
    </inkml:brush>
  </inkml:definitions>
  <inkml:trace contextRef="#ctx0" brushRef="#br0">4 1 9033,'0'0'13687,"3"9"-11818,2 19-924,-1 0 0,-1 0 0,-1 0 0,-2 0 0,-3 30 1,-4 33-872,1-10-3288,3-2-4389,2-74 2532</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9:35.133"/>
    </inkml:context>
    <inkml:brush xml:id="br0">
      <inkml:brushProperty name="width" value="0.025" units="cm"/>
      <inkml:brushProperty name="height" value="0.025" units="cm"/>
    </inkml:brush>
  </inkml:definitions>
  <inkml:trace contextRef="#ctx0" brushRef="#br0">1 105 11531,'0'0'16688,"64"-15"-15888,-31 1-287,3 0-321,5-1-128,-4 3-32,-2 3-416,-2 1-1250,-7 3-1825,-10-1-1634,-7 0-3683</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9:35.508"/>
    </inkml:context>
    <inkml:brush xml:id="br0">
      <inkml:brushProperty name="width" value="0.025" units="cm"/>
      <inkml:brushProperty name="height" value="0.025" units="cm"/>
    </inkml:brush>
  </inkml:definitions>
  <inkml:trace contextRef="#ctx0" brushRef="#br0">1 156 18514,'0'0'6342,"80"-25"-4100,-39 12-609,4-5-608,6 0-737,3 0-224,1 1-96,-6 2-1409,-5 0-2306,-14-1-3556</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9:38.723"/>
    </inkml:context>
    <inkml:brush xml:id="br0">
      <inkml:brushProperty name="width" value="0.025" units="cm"/>
      <inkml:brushProperty name="height" value="0.025" units="cm"/>
    </inkml:brush>
  </inkml:definitions>
  <inkml:trace contextRef="#ctx0" brushRef="#br0">14 0 6662,'0'0'21226,"3"9"-19849,0 17-1002,-1 0 0,-1 0 0,-2 0 0,0 0 0,-8 40 0,-2 64-1216,11-130 772,0 1-1,0-1 0,0 0 1,0 0-1,0 0 0,0 0 1,0 1-1,0-1 0,0 0 1,0 0-1,0 0 0,0 1 1,0-1-1,0 0 0,0 0 1,0 0-1,0 1 0,0-1 1,0 0-1,0 0 0,0 0 1,0 0-1,1 1 0,-1-1 1,0 0-1,0 0 0,0 0 1,0 0-1,0 0 0,0 1 1,1-1-1,-1 0 0,0 0 1,0 0-1,0 0 0,0 0 1,1 0-1,-1 0 0,0 0 1,0 0-1,0 0 0,0 0 1,1 0-1,-1 0 0,0 1 1,0-1-1,0 0 0,1-1 1,-1 1-1,0 0 0,0 0 1,1 0-1,11-9-2156,8-16-856,15-50-5097,-17 30 2403</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9:39.066"/>
    </inkml:context>
    <inkml:brush xml:id="br0">
      <inkml:brushProperty name="width" value="0.025" units="cm"/>
      <inkml:brushProperty name="height" value="0.025" units="cm"/>
    </inkml:brush>
  </inkml:definitions>
  <inkml:trace contextRef="#ctx0" brushRef="#br0">167 1 10090,'0'0'11114,"13"48"-9320,-13-6-33,-6 5-575,-3 3-129,1 2-353,3-3-255,2-7-257,3-7-160,0-9-96,0-10-1730,0-9-1313</inkml:trace>
  <inkml:trace contextRef="#ctx0" brushRef="#br0" timeOffset="1">0 181 12940,'0'0'13805,"56"9"-13516,-18-9-97,5-5-1634,0-11-3650,-2-5-8906</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9:41.069"/>
    </inkml:context>
    <inkml:brush xml:id="br0">
      <inkml:brushProperty name="width" value="0.025" units="cm"/>
      <inkml:brushProperty name="height" value="0.025" units="cm"/>
    </inkml:brush>
  </inkml:definitions>
  <inkml:trace contextRef="#ctx0" brushRef="#br0">359 0 10858,'0'0'6406,"2"9"-6160,0 3-140,1-1 0,1 0 1,0 0-1,0 0 0,1-1 1,1 1-1,0-1 0,0-1 0,1 1 1,8 9-1,-3-5 244,-2 0 0,0 1 0,0 0 0,-2 1 1,0 0-1,11 32 0,25 111 1568,-20-62-1103,51 129 1013,-39-122-1233,-29-80-375,-1 1 1,-2 0-1,0 0 0,-2 1 0,-1 37 1,4 43 619,18 84 1045,-14-39-732,50 249 0,78 605-1026,-129-928-126,24 434-1,-20-254 0,9 20 0,7 208 0,-29-369 0,-6-1 0,-4 0 0,-5 0 0,-35 122 0,-20-1 0,-11-3 0,-174 348 0,-97 26 0,323-562 0,3 0 0,1 2 0,3 1 0,2 1 0,2 0 0,-14 57 0,30-94-221,-3 10-2985,6-47-2330,2-12-2285</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9:41.876"/>
    </inkml:context>
    <inkml:brush xml:id="br0">
      <inkml:brushProperty name="width" value="0.025" units="cm"/>
      <inkml:brushProperty name="height" value="0.025" units="cm"/>
    </inkml:brush>
  </inkml:definitions>
  <inkml:trace contextRef="#ctx0" brushRef="#br0">27 504 9545,'-5'9'2130,"2"-3"-1286,0 0-1,0 0 1,0 1-1,1-1 0,0 1 1,0-1-1,1 1 1,-1 8-1,20-52 2793,-3-7-1046,15-66 1,-19 50-1670,-3 0-1,-2-1 1,-3 1 0,-5-77 0,1 128-841,2 20-60,4 27-40,4-8-17,2-1 0,0 0 1,2-1-1,16 27 0,-25-49 9,0 1 0,1 0 0,0-1 0,0 1 1,0-2-1,1 1 0,-1 0 0,2-1 0,-1 0 0,0 0 1,1-1-1,0 0 0,0 0 0,0-1 0,1 0 0,-1 0 1,1 0-1,0-1 0,-1 0 0,16 1 0,18-3-3557,-27 0-2343,-8 0-3873</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0:36.769"/>
    </inkml:context>
    <inkml:brush xml:id="br0">
      <inkml:brushProperty name="width" value="0.025" units="cm"/>
      <inkml:brushProperty name="height" value="0.025" units="cm"/>
    </inkml:brush>
  </inkml:definitions>
  <inkml:trace contextRef="#ctx0" brushRef="#br0">1 0 6342,'0'0'22982,"4"15"-21984,2 4-814,-1 1 0,-1 0-1,-1 0 1,-1 1 0,-1-1 0,-1 25 0,-2-23-847,-5 107 1536,8-86-4744,5-2-5339,-6-34 1715</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0:37.127"/>
    </inkml:context>
    <inkml:brush xml:id="br0">
      <inkml:brushProperty name="width" value="0.025" units="cm"/>
      <inkml:brushProperty name="height" value="0.025" units="cm"/>
    </inkml:brush>
  </inkml:definitions>
  <inkml:trace contextRef="#ctx0" brushRef="#br0">17 57 11435,'0'0'13778,"-4"8"-11829,1-3-1846,2-3 11,0 0 1,-1 0-1,1 0 1,0 0-1,1 0 1,-1 0-1,0 0 1,1 1-1,-1-1 1,1 0-1,-1 3 1,2-4-51,-1 0 1,1 0 0,-1 0 0,1 0-1,0 0 1,-1 0 0,1-1 0,0 1 0,0 0-1,0 0 1,0-1 0,0 1 0,0 0 0,-1-1-1,1 1 1,1-1 0,-1 1 0,0-1 0,0 1-1,0-1 1,0 0 0,0 0 0,0 0-1,0 1 1,0-1 0,1 0 0,-1 0 0,0-1-1,0 1 1,0 0 0,2 0 0,22-2 110,1 0 1,-1-2-1,1-1 0,-1-1 1,-1-1-1,1-1 1,34-16-1,21-7-5721,-78 30 4696,0 1 1,0-1-1,0 0 0,0 0 1,0 0-1,0 0 0,0 0 1,-1 0-1,1 0 0,0-1 1,1-1-1,2-6-8124</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23.683"/>
    </inkml:context>
    <inkml:brush xml:id="br0">
      <inkml:brushProperty name="width" value="0.025" units="cm"/>
      <inkml:brushProperty name="height" value="0.025" units="cm"/>
    </inkml:brush>
  </inkml:definitions>
  <inkml:trace contextRef="#ctx0" brushRef="#br0">39 41 6086,'0'0'13842,"0"-9"-10425,2-5-2527,-1-3 2460,-6 34-2054,-4 22-1037,1-8-41,2 0 1,0 1-1,2-1 0,1 47 0,3-77-211,0 0 0,0 0 0,1 0 0,-1 0 0,1 1 0,-1-1 0,1 0 1,-1 0-1,1-1 0,-1 1 0,1 0 0,0 0 0,-1 0 0,1 0 0,0 0 0,0-1 0,0 1 0,0 0 0,0-1 0,0 1 0,0-1 0,0 1 0,0-1 0,0 1 0,0-1 0,0 0 0,0 0 0,0 1 0,0-1 0,0 0 0,0 0 0,1 0 0,-1 0 0,0 0 0,0 0 0,0 0 0,2-1 0,2 0-14,-1 1-1,1-1 0,0 0 0,-1-1 1,0 1-1,1-1 0,-1 0 1,6-3-1,-3 0-70,0 0 1,-1-1-1,1 0 1,-1-1 0,0 0-1,-1 0 1,0 0-1,0 0 1,7-15 0,8-27-2114,-5-1-5254,-19 62-10140</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0:37.475"/>
    </inkml:context>
    <inkml:brush xml:id="br0">
      <inkml:brushProperty name="width" value="0.025" units="cm"/>
      <inkml:brushProperty name="height" value="0.025" units="cm"/>
    </inkml:brush>
  </inkml:definitions>
  <inkml:trace contextRef="#ctx0" brushRef="#br0">1 108 18802,'0'0'9993,"11"-61"-8680,14 45-704,8 6 32,6-1-513,11 5-160,3 2-545,1 4-1024,-1 0-2115,-5 0-1473,-6 0-3523</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0:37.829"/>
    </inkml:context>
    <inkml:brush xml:id="br0">
      <inkml:brushProperty name="width" value="0.025" units="cm"/>
      <inkml:brushProperty name="height" value="0.025" units="cm"/>
    </inkml:brush>
  </inkml:definitions>
  <inkml:trace contextRef="#ctx0" brushRef="#br0">192 56 13869,'0'0'8830,"2"-9"-5334,8-26-1184,-10 34-2270,0 1 0,0 0 0,0-1 0,0 1 0,0 0 0,0-1 0,0 1 0,0 0 0,0-1 0,0 1 0,0 0 0,0-1 1,0 1-1,0 0 0,0-1 0,0 1 0,0 0 0,0-1 0,0 1 0,0 0 0,-1-1 0,1 1 0,0 0 0,0-1 0,0 1 0,-1 0 0,1 0 0,0-1 0,0 1 0,-1 0 0,1 0 0,0 0 0,0-1 0,-1 1 1,1 0-1,0 0 0,-1 0 0,1 0 0,0 0 0,-1-1 0,1 1 0,0 0 0,-1 0 0,1 0 0,0 0 0,-1 0 0,1 0 0,-1 0 0,1 0 0,0 0 0,-1 0 0,1 1 0,0-1 0,-1 0 0,1 0 0,0 0 0,-1 0 1,1 0-1,0 1 0,-1-1 0,-17 8 14,7 1-53,1 0 1,1 0-1,-1 1 0,2 0 0,-1 1 0,2 0 1,-1 0-1,2 1 0,-12 24 0,18-35-4,0 1-1,-1-1 1,1 1 0,0-1 0,0 1-1,0-1 1,0 1 0,0-1-1,0 1 1,0-1 0,1 1-1,-1-1 1,1 1 0,-1-1-1,1 1 1,-1-1 0,1 0-1,0 1 1,-1-1 0,1 0-1,0 0 1,0 1 0,0-1-1,0 0 1,0 0 0,3 1-1,41 27-54,-2-2 25,-40-24 52,-1-1 1,1 1-1,-1 0 0,0 0 0,0 0 0,0 0 0,0 0 0,-1 0 0,1 0 0,-1 1 0,0-1 0,0 1 1,0-1-1,0 1 0,-1-1 0,1 1 0,-1-1 0,0 1 0,0-1 0,0 1 0,0 0 0,-1-1 0,0 1 1,1-1-1,-1 1 0,-1-1 0,1 0 0,0 1 0,-1-1 0,0 0 0,1 0 0,-1 0 0,0 0 1,-1 0-1,1 0 0,-1-1 0,1 1 0,-1-1 0,0 0 0,-4 4 0,-1 0 46,-1 0-1,0 0 1,0-1-1,-1 0 1,1 0-1,-1-1 1,0-1-1,0 0 1,0 0-1,0-1 1,-1 0-1,-19 1 1,29-3-115,1 0 0,-1 0-1,0 0 1,0 0 0,0 0 0,0 0 0,1 0 0,-1-1-1,0 1 1,0 0 0,0 0 0,1-1 0,-1 1 0,0-1-1,0 1 1,1 0 0,-1-1 0,0 0 0,1 1 0,-1-1-1,0 1 1,1-1 0,-1 0 0,1 1 0,-1-1 0,1 0-1,0 1 1,-1-2 0,0 0-237,1 0 0,0 0 0,0 0 0,0 0 0,0 0 0,0 0-1,0 0 1,0 0 0,1 0 0,-1 0 0,2-3 0,1-4-1374,1 1 1,0 0-1,0 1 1,9-12-1,8-9-6338</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0:38.155"/>
    </inkml:context>
    <inkml:brush xml:id="br0">
      <inkml:brushProperty name="width" value="0.025" units="cm"/>
      <inkml:brushProperty name="height" value="0.025" units="cm"/>
    </inkml:brush>
  </inkml:definitions>
  <inkml:trace contextRef="#ctx0" brushRef="#br0">91 1 17168,'0'0'14190,"-4"59"-13197,2-29-577,-3 1-416,5 2 0,0-2 0,0-3 0,5-2 0,1-4-1121,3-3-737,-1-7-1345,-3-6-1121</inkml:trace>
  <inkml:trace contextRef="#ctx0" brushRef="#br0" timeOffset="1">1 163 8456,'0'0'19314,"0"-55"-18193,27 46-480,9-1-513,6-2-160,3 2-1858,2-4-3651,-4-3-13581</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15.272"/>
    </inkml:context>
    <inkml:brush xml:id="br0">
      <inkml:brushProperty name="width" value="0.025" units="cm"/>
      <inkml:brushProperty name="height" value="0.025" units="cm"/>
    </inkml:brush>
  </inkml:definitions>
  <inkml:trace contextRef="#ctx0" brushRef="#br0">1 0 7655,'0'0'2750,"3"8"-1277,6 18-164,0 0-1,-1 0 1,-2 1 0,-1 0 0,4 46 0,-18 97 2804,0 1-3331,36 402 2085,-20-491-2319,-4 0 1,-3 0 0,-4 0 0,-22 127 0,12-128-437,4 2 1,4 0 0,3-1 0,3 2 0,5-2 0,22 126 0,173 1043 282,-170-503-188,-21-280-8,40-1-93,-24-339 21,41 126 0,-45-191-70,2-1-1,3-2 1,65 110 0,-87-163-62,-1 0 0,0 1 1,0-1-1,-1 1 0,0 0 0,-1 0 1,1 0-1,-1 0 0,-1 0 1,0 15-1,0-13-185,0 0 0,1 1 0,0-1 0,5 18 0,-5-24-160,1 0 1,-1-1-1,1 1 1,0 0 0,1-1-1,-1 1 1,0-1-1,1 0 1,0 1-1,0-1 1,0-1 0,0 1-1,0 0 1,1-1-1,6 4 1,16 7-5742</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16.295"/>
    </inkml:context>
    <inkml:brush xml:id="br0">
      <inkml:brushProperty name="width" value="0.025" units="cm"/>
      <inkml:brushProperty name="height" value="0.025" units="cm"/>
    </inkml:brush>
  </inkml:definitions>
  <inkml:trace contextRef="#ctx0" brushRef="#br0">0 58 7847,'235'39'4563,"3"-20"-3415,241-16-1608,-262-5 2283,731-3 1652,2-1-2792,591-11 1453,-466 2-1645,316-13-247,309-2 574,-1494 30-1581,-216-6-6316,-2-4 1890</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16.650"/>
    </inkml:context>
    <inkml:brush xml:id="br0">
      <inkml:brushProperty name="width" value="0.025" units="cm"/>
      <inkml:brushProperty name="height" value="0.025" units="cm"/>
    </inkml:brush>
  </inkml:definitions>
  <inkml:trace contextRef="#ctx0" brushRef="#br0">200 2 10826,'0'0'5130,"11"-1"-3880,6 1-855,0 1 0,1 0 0,-1 2 0,0 0 0,0 1 0,-1 0 0,21 9 0,50 18 266,259 103 71,-336-130-603,0 1 1,-1 0-1,1 0 0,-1 1 0,12 10 1,-20-15-78,0 0 1,1 0 0,-1 0-1,0 0 1,0 1 0,0-1-1,0 0 1,-1 1 0,1-1-1,0 1 1,-1-1 0,1 0-1,0 1 1,-1 0 0,0-1-1,1 1 1,-1-1 0,0 1-1,0-1 1,0 1 0,0 0-1,0-1 1,0 1 0,0-1-1,-1 1 1,1-1 0,-1 1-1,1 0 1,-1-1 0,1 0 0,-1 1-1,0-1 1,0 1 0,0-1-1,0 0 1,0 1 0,0-1-1,0 0 1,0 0 0,0 0-1,0 0 1,-1 0 0,1 0-1,0 0 1,-1-1 0,-1 2-1,-28 17 826,0-2 0,-1-1 0,-1-1 0,-63 18 0,40-13-517,-1 0-722,-200 80 1642,136-37-4302,93-45-191,1 1-1,-26 23 0,15-3-10933</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36.315"/>
    </inkml:context>
    <inkml:brush xml:id="br0">
      <inkml:brushProperty name="width" value="0.025" units="cm"/>
      <inkml:brushProperty name="height" value="0.025" units="cm"/>
    </inkml:brush>
  </inkml:definitions>
  <inkml:trace contextRef="#ctx0" brushRef="#br0">91 1 8360,'0'0'18412,"2"7"-17190,-1 1-988,1 1-1,-2 0 0,1 0 1,-2-1-1,1 1 0,-1 0 0,0 0 1,-1-1-1,-2 11 0,-32 90 624,17-57-726,-8 43 84,21-71-3046,35-150-10835,-23 80 8466</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36.660"/>
    </inkml:context>
    <inkml:brush xml:id="br0">
      <inkml:brushProperty name="width" value="0.025" units="cm"/>
      <inkml:brushProperty name="height" value="0.025" units="cm"/>
    </inkml:brush>
  </inkml:definitions>
  <inkml:trace contextRef="#ctx0" brushRef="#br0">1 36 11435,'0'0'8830,"1"12"-6631,5 29-257,2-1 1,24 74-1,-27-100-1693,1 0-1,0 0 1,0-1 0,2 0-1,-1-1 1,2 1-1,-1-1 1,2-1 0,0 0-1,0 0 1,1-1 0,17 12-1,-26-20-232,1 0 0,0 0 0,0-1 0,0 1 0,0-1 0,0 0-1,0 0 1,0 0 0,1 0 0,-1 0 0,0-1 0,0 0 0,1 1 0,-1-1 0,0-1 0,1 1 0,-1 0-1,0-1 1,0 1 0,4-2 0,-2 0 18,0-1 1,-1 1-1,1-1 0,0 0 1,-1 0-1,0-1 1,0 0-1,0 1 0,0-1 1,0 0-1,3-6 0,3-6 49,0 0 0,-1-1 0,0 0 0,-2-1 0,11-34 0,-12 24-83,-1 1 0,-1-1 0,-2 0 0,-1 1 0,-4-54 0,-4 58-1344,7 23 1272,0 0-1,0 0 1,-1 0 0,1 0 0,0 0 0,0-1-1,-1 1 1,1 0 0,0 0 0,0 0 0,0 0 0,-1 0-1,1 0 1,0 0 0,0 0 0,-1 0 0,1 0-1,0 0 1,0 0 0,-1 0 0,1 0 0,0 0 0,0 0-1,-1 0 1,1 0 0,0 0 0,0 1 0,0-1-1,-1 0 1,1 0 0,0 0 0,0 0 0,0 0 0,-1 1-1,1-1 1,0 0 0,0 0 0,0 0 0,0 1-1,0-1 1,-1 0 0,1 0 0,0 1 0,0 0-186,-1 1 0,0-1 0,1 1 0,0 0 0,-1-1 0,1 1 0,0-1 0,0 1 0,0 0 0,0-1 0,0 1 0,0 0 1,1-1-1,-1 1 0,0 0 0,1-1 0,-1 1 0,1-1 0,0 1 0,0-1 0,-1 1 0,1-1 0,0 0 0,0 1 0,1 0 0,14 12-4616,3 0-1446</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37.106"/>
    </inkml:context>
    <inkml:brush xml:id="br0">
      <inkml:brushProperty name="width" value="0.025" units="cm"/>
      <inkml:brushProperty name="height" value="0.025" units="cm"/>
    </inkml:brush>
  </inkml:definitions>
  <inkml:trace contextRef="#ctx0" brushRef="#br0">49 53 8232,'0'0'12011,"2"-10"-9128,8-24 414,-8 25-204,-7 29-2111,-17 45-456,15-50-332,1 1-1,0 0 1,2 0 0,0 1-1,1 0 1,0-1 0,1 1-1,1 23 1,1-39-194,0 0 0,0 1 0,1-1 0,-1 0 0,0 1 0,1-1 0,-1 0 0,0 0 0,1 1 0,0-1 0,-1 0 0,1 0 0,0 0 0,-1 0 0,1 0 0,0 0 0,0 0 0,0 0 0,0 0 0,0 0 0,0-1 0,0 1 0,0 0 0,1 0 0,-1-1 0,1 1 0,1 0 0,0-1 0,0 1 0,0-1 0,0 0 0,1 0 0,-1 0 0,0 0 0,0 0 0,0-1 0,6-1 0,0-1 0,1-1 0,-1 1 0,1-2 0,-1 1 0,-1-1 0,10-7 0,2-6 0,-2 0 0,0-1 0,-2-1 0,0 0 0,-1-1 0,-1-1 0,17-34 0,-28 54 0,-2 11 0,-2 11 0,-13 37 0,10-42 0,0 1 0,0 0 0,2 0 0,0 0 0,1 0 0,1 28 0,0-41 2,1-1 0,0 1-1,0-1 1,0 0 0,0 1 0,0-1 0,0 0-1,0 0 1,1 0 0,0 0 0,-1 0 0,1 0-1,0 0 1,0 0 0,0 0 0,0-1 0,0 1-1,0-1 1,0 0 0,0 0 0,1 0 0,-1 0-1,0 0 1,1 0 0,-1 0 0,1-1 0,-1 1-1,5-1 1,6 2-131,-1-1 0,1 0 0,0-1 0,17-2 0,-29 2-170,1 0-1,-1 0 1,0-1-1,1 1 0,-1 0 1,0-1-1,1 1 1,-1-1-1,0 1 0,0-1 1,1 1-1,-1-1 0,0 0 1,0 0-1,0 0 1,0 1-1,0-1 0,0 0 1,0 0-1,0-1 1,0 1-1,0 0 0,1-2 1,4-16-6364</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37.447"/>
    </inkml:context>
    <inkml:brush xml:id="br0">
      <inkml:brushProperty name="width" value="0.025" units="cm"/>
      <inkml:brushProperty name="height" value="0.025" units="cm"/>
    </inkml:brush>
  </inkml:definitions>
  <inkml:trace contextRef="#ctx0" brushRef="#br0">0 36 13164,'0'0'17713,"70"-9"-19090,-41 2-2723,-1-1-2883,-6-3-7847</inkml:trace>
  <inkml:trace contextRef="#ctx0" brushRef="#br0" timeOffset="1">182 51 17969,'0'0'12588,"47"4"-16688,-31-13-4196</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24.042"/>
    </inkml:context>
    <inkml:brush xml:id="br0">
      <inkml:brushProperty name="width" value="0.025" units="cm"/>
      <inkml:brushProperty name="height" value="0.025" units="cm"/>
    </inkml:brush>
  </inkml:definitions>
  <inkml:trace contextRef="#ctx0" brushRef="#br0">0 130 5637,'0'0'13613,"69"22"-13485,-41-38-480,5-1-1250,3-7-383,3-2-1347,-2-7-319,-3-2 1793</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6:19.837"/>
    </inkml:context>
    <inkml:brush xml:id="br0">
      <inkml:brushProperty name="width" value="0.025" units="cm"/>
      <inkml:brushProperty name="height" value="0.025" units="cm"/>
    </inkml:brush>
  </inkml:definitions>
  <inkml:trace contextRef="#ctx0" brushRef="#br0">0 244 10025,'9'-4'5830,"36"-13"-5836,0 2 0,2 3 0,92-14 0,-15 3-157,449-67 710,-271 49-3720,-208 26-804</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8:54.490"/>
    </inkml:context>
    <inkml:brush xml:id="br0">
      <inkml:brushProperty name="width" value="0.025" units="cm"/>
      <inkml:brushProperty name="height" value="0.025" units="cm"/>
    </inkml:brush>
  </inkml:definitions>
  <inkml:trace contextRef="#ctx0" brushRef="#br0">3088 0 10826,'0'0'11408,"-9"6"-10249,-347 248 3185,6 32-3447,248-201-277,-60 49-61,-475 415 1455,350-274-1843,-267 244-76,-33-42 2,544-447-241,42-30-443,3-10-6294,5-5 3182,-2 6 1093,4-13-4040</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8:54.833"/>
    </inkml:context>
    <inkml:brush xml:id="br0">
      <inkml:brushProperty name="width" value="0.025" units="cm"/>
      <inkml:brushProperty name="height" value="0.025" units="cm"/>
    </inkml:brush>
  </inkml:definitions>
  <inkml:trace contextRef="#ctx0" brushRef="#br0">164 1 19763,'0'0'3998,"-8"11"-3565,1-3-357,1 0 23,0 0 1,0 0-1,1 0 1,0 1-1,0 0 1,1 0-1,0 0 1,-2 11-1,-91 302 3729,96-320-3759,0 1 0,0-1 0,1 0 0,-1 1 0,1-1 0,-1 1 0,1-1 0,0 0 0,0 1 0,0-1 0,0 1 0,1-1 0,-1 1 0,2 3 0,-1-5-54,0 0 0,0 0 0,0 0 0,1-1 0,-1 1 0,0 0 0,0-1 0,1 1 0,-1 0 0,1-1 0,-1 0 0,0 1 0,1-1 0,-1 0 0,1 0 1,-1 0-1,1 0 0,-1 0 0,1 0 0,-1 0 0,0 0 0,1-1 0,-1 1 0,1-1 0,-1 1 0,3-2 0,25-8 130,0-1-1,0-2 0,-2-1 1,1-1-1,28-21 1,4-1-163,96-58-3804,-89 48-2851</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0:39.570"/>
    </inkml:context>
    <inkml:brush xml:id="br0">
      <inkml:brushProperty name="width" value="0.025" units="cm"/>
      <inkml:brushProperty name="height" value="0.025" units="cm"/>
    </inkml:brush>
  </inkml:definitions>
  <inkml:trace contextRef="#ctx0" brushRef="#br0">0 2756 13164,'0'0'7026,"9"1"-5766,6-1-890,0-1 0,1 0 0,-1-1 0,0-1-1,-1 0 1,1-1 0,14-6 0,111-49-352,-79 31 122,132-58-148,-4-9 0,-4-8 0,207-153 0,443-387 918,-450 341-314,-344 270-550,344-284 427,-321 257-403,-2-4 1,-4-1-1,85-122 0,-92 110-36,-15 25-28,-2-1 1,-2-1-1,32-78 0,-53 92-382,-10 18-2307,-1 20 2320,-1 0-1,1 0 0,0 1 0,0-1 1,0 0-1,-1 1 0,1-1 0,0 1 1,0-1-1,-1 0 0,1 1 0,-1-1 1,1 1-1,-1-1 0,1 1 0,-1-1 1,1 1-1,-1-1 0,1 1 0,-1-1 1,0 1-1,-10-4-7948</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0:39.963"/>
    </inkml:context>
    <inkml:brush xml:id="br0">
      <inkml:brushProperty name="width" value="0.025" units="cm"/>
      <inkml:brushProperty name="height" value="0.025" units="cm"/>
    </inkml:brush>
  </inkml:definitions>
  <inkml:trace contextRef="#ctx0" brushRef="#br0">0 422 15407,'0'0'12289,"9"-4"-10731,34-17-1438,0-3-1,-2 0 0,-1-3 0,-1-2 0,-1-1 1,-1-1-1,-2-3 0,-2-1 0,-1-1 1,-1-1-1,31-53 0,-60 90-100,-3 10 38,-4 15 171,-4 5-20,0 0-1,2 1 1,1 0-1,2 0 1,1 0 0,1 0-1,5 56 1,-2-80-640,0-1 1,0 1 0,1-1-1,0 0 1,1 0 0,-1 0-1,1 0 1,0 0-1,7 9 1,8 3-6669</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9:04.826"/>
    </inkml:context>
    <inkml:brush xml:id="br0">
      <inkml:brushProperty name="width" value="0.025" units="cm"/>
      <inkml:brushProperty name="height" value="0.025" units="cm"/>
    </inkml:brush>
  </inkml:definitions>
  <inkml:trace contextRef="#ctx0" brushRef="#br0">275 13 16015,'0'0'8205,"-9"-3"-5450,8 3-2693,-4-2 148,0 0 0,1 1 0,-1 0 0,0-1 0,0 2 0,0-1 0,0 1 0,0-1 0,0 1 0,0 1 0,0-1 0,0 1 0,0 0 0,1 0 0,-1 0 0,0 0 0,0 1 0,1 0 0,-1 0 0,1 0 0,-6 4 0,-1 4-112,0 1 1,0 0 0,1 0 0,0 1-1,1 0 1,-10 18 0,15-24-73,0 0 0,1 1 1,0-1-1,0 1 0,1 0 0,0 0 0,0 0 0,0 0 1,1 0-1,0 0 0,0 0 0,1 1 0,0-1 1,0 0-1,3 11 0,-3-16-26,1 0 0,0 0 0,0-1 0,-1 1 0,1 0 0,1-1 0,-1 1 0,0-1 0,0 1 0,1-1 0,-1 0 0,0 1 0,1-1 0,-1 0 0,1 0 0,0 0 0,3 1 0,37 13 0,-37-14 0,0 0 0,1 1 0,-1-1 0,0 1 0,0 0 0,0 1 0,0-1 0,0 1 0,5 4 0,-7-4 0,-1-1 0,0 1 0,-1 0 0,1 0 0,0 0 0,-1-1 0,1 1 0,-1 1 0,0-1 0,0 0 0,0 0 0,-1 0 0,1 0 0,-1 1 0,1-1 0,-1 0 0,0 1 0,0-1 0,-1 0 0,1 0 0,-1 1 0,0-1 0,0 0 0,0 0 0,0 0 0,0 0 0,0 0 0,-4 5 0,1 0 0,-1-1 0,0 1 0,-1-1 0,0 0 0,0-1 0,0 1 0,-1-1 0,0 0 0,-10 6 0,9-7 0,0-1 0,0 1 0,0-2 0,-1 1 0,0-1 0,1 0 0,-1-1 0,0 0 0,0-1 0,-15 1 0,24-2-17,0 0 0,-1-1 0,1 1-1,0 0 1,0-1 0,0 1 0,0 0 0,0-1 0,0 1 0,0-1 0,0 1-1,0 0 1,0-1 0,1 1 0,-1 0 0,0-1 0,0 1 0,0 0 0,0-1-1,0 1 1,1 0 0,-1 0 0,0-1 0,0 1 0,0 0 0,1-1 0,-1 1-1,0 0 1,1 0 0,-1 0 0,0-1 0,0 1 0,1 0 0,-1 0 0,0 0-1,1 0 1,-1-1 0,0 1 0,1 0 0,-1 0 0,1 0 0,15-13-2857,6-1-2469,2-3-1640</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9:05.182"/>
    </inkml:context>
    <inkml:brush xml:id="br0">
      <inkml:brushProperty name="width" value="0.025" units="cm"/>
      <inkml:brushProperty name="height" value="0.025" units="cm"/>
    </inkml:brush>
  </inkml:definitions>
  <inkml:trace contextRef="#ctx0" brushRef="#br0">1 1 14830,'0'0'14590,"1"11"-12199,-1 21-1703,0-10-599,0 1 1,6 34-1,-6-55-89,1-1 0,0 1 0,-1 0 0,1-1 0,0 1 0,0 0 0,0-1 0,0 1 0,0-1 0,0 0 0,0 1 0,1-1 0,-1 0 0,0 0 0,1 1 0,-1-1 0,1 0 0,-1-1 0,1 1 0,0 0 0,-1 0 0,1-1 0,0 1 0,-1-1 0,1 1 0,0-1 0,0 0 0,0 0 0,-1 1 0,1-1 0,0-1 0,0 1 0,0 0 0,-1 0 0,1-1 0,0 1 0,0-1 0,-1 1 0,1-1 0,2-1 0,5-1 0,1-1 0,-1 0 0,0 0 0,0-1 0,15-11 0,0-6 0,-1 0 0,35-45 0,-51 58 0,-6 9 0,-1-1 0,0 1 0,0 0 0,0 0 0,0-1 0,0 1 0,0 0 0,1 0 0,-1-1 0,0 1 0,0 0 0,1 0 0,-1-1 0,0 1 0,0 0 0,0 0 0,1 0 0,-1-1 0,0 1 0,1 0 0,-1 0 0,0 0 0,1 0 0,-1 0 0,0 0 0,0 0 0,1 0 0,-1 0 0,0 0 0,1 0 0,-1 0 0,0 0 0,1 0 0,-1 0 0,0 0 0,1 0 0,-1 0 0,0 0 0,0 0 0,1 0 0,-1 0 0,0 1 0,1-1 0,-1 0 0,0 0 0,1 1 0,4 19 0,-4 42 0,-2-50 0,0 12-296,0-18-442,0 0-1,1 1 1,0-1 0,0 0-1,1 1 1,-1-1-1,3 9 1</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0:48.659"/>
    </inkml:context>
    <inkml:brush xml:id="br0">
      <inkml:brushProperty name="width" value="0.025" units="cm"/>
      <inkml:brushProperty name="height" value="0.025" units="cm"/>
    </inkml:brush>
  </inkml:definitions>
  <inkml:trace contextRef="#ctx0" brushRef="#br0">107 1 6566,'0'0'21888,"-2"12"-20911,-10 63 68,-30 102 1,-6 23-6042,47-196 3701,0 0-981</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0:49.033"/>
    </inkml:context>
    <inkml:brush xml:id="br0">
      <inkml:brushProperty name="width" value="0.025" units="cm"/>
      <inkml:brushProperty name="height" value="0.025" units="cm"/>
    </inkml:brush>
  </inkml:definitions>
  <inkml:trace contextRef="#ctx0" brushRef="#br0">0 138 14574,'0'0'9849,"11"0"-7564,3 0-1772,0 0 0,-1-2 1,1 1-1,0-2 0,-1 1 0,25-10 1,54-30 225,-53 23-1266,70-24 0,-102 41-507,6-1-2147,-7-1-3516,-5-1-974</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0:49.361"/>
    </inkml:context>
    <inkml:brush xml:id="br0">
      <inkml:brushProperty name="width" value="0.025" units="cm"/>
      <inkml:brushProperty name="height" value="0.025" units="cm"/>
    </inkml:brush>
  </inkml:definitions>
  <inkml:trace contextRef="#ctx0" brushRef="#br0">1 145 20692,'0'0'7431,"56"-26"-5638,-15 12-511,6 0-322,4-3-671,0 1-257,-2 2-64,0-1-1506,-10 1-2914,-4 0-4581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24.398"/>
    </inkml:context>
    <inkml:brush xml:id="br0">
      <inkml:brushProperty name="width" value="0.025" units="cm"/>
      <inkml:brushProperty name="height" value="0.025" units="cm"/>
    </inkml:brush>
  </inkml:definitions>
  <inkml:trace contextRef="#ctx0" brushRef="#br0">114 1 5637,'0'0'14788,"-10"13"-13614,-4 9-658,0 1-1,1 0 1,1 0-1,1 1 1,2 0-1,-8 29 1,12-30-36,1 0 1,1 0-1,2 0 1,1 46-1,0-68-454,0-1 0,0 1-1,1-1 1,-1 0 0,0 1-1,0-1 1,0 0 0,1 1 0,-1-1-1,0 1 1,0-1 0,1 0-1,-1 0 1,0 1 0,1-1 0,-1 0-1,0 0 1,1 1 0,-1-1 0,0 0-1,1 0 1,-1 0 0,0 1-1,1-1 1,-1 0 0,1 0 0,-1 0-1,1 0 1,-1 0 0,0 0-1,1 0 1,-1 0 0,1 0 0,-1 0-1,0 0 1,1 0 0,-1 0-1,1 0 1,-1-1 0,0 1 0,1 0-1,-1 0 1,1 0 0,-1 0 0,0-1-1,1 1 1,-1-1 0,19-11 773,-14 5-798,0-1 0,0 1 0,-1-1 1,0 0-1,-1 0 0,1 0 0,-1 0 0,-1-1 0,0 1 0,0-1 1,-1 0-1,0 0 0,0-12 0,-1 20-241,-1 26-347,1-22 600,0 0 0,0 1 1,1-1-1,-1 0 1,1 0-1,0 0 0,0 0 1,0 0-1,0 0 0,0 0 1,1 0-1,-1 0 1,1-1-1,0 1 0,0 0 1,0-1-1,0 0 0,0 1 1,0-1-1,6 4 1,-3-3 11,1 0 1,-1 0-1,1 0 1,0-1 0,1 0-1,-1 0 1,0-1-1,0 1 1,1-1-1,6 0 1,-1 0 9,-1-1 1,0 0-1,1-1 1,-1 0-1,0-1 1,0 0-1,1-1 0,-2 0 1,1 0-1,0-2 1,19-9-1,-21 7 82,-1 0 0,0-1 0,0 0-1,-1 0 1,0 0 0,-1-1 0,11-17-1,-17 25 301,-17 27-225,14-19-247,0 0 0,0 0 0,1 0 0,0 0 0,0 1 0,1-1 0,-1 1 0,2-1 0,-1 12 0,1-18-101,1-1-1,-1 1 0,0-1 1,0 1-1,1-1 1,-1 1-1,0-1 0,0 1 1,1-1-1,-1 1 1,1-1-1,-1 0 0,0 1 1,1-1-1,-1 0 1,1 1-1,-1-1 0,1 0 1,-1 1-1,1-1 1,-1 0-1,1 0 1,-1 0-1,1 0 0,-1 1 1,1-1-1,-1 0 1,1 0-1,-1 0 0,1 0 1,0 0-1,-1 0 1,1 0-1,-1-1 0,1 1 1,-1 0-1,1 0 1,-1 0-1,1-1 0,25-8-8206,-6-10-3211</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2:06.837"/>
    </inkml:context>
    <inkml:brush xml:id="br0">
      <inkml:brushProperty name="width" value="0.025" units="cm"/>
      <inkml:brushProperty name="height" value="0.025" units="cm"/>
    </inkml:brush>
  </inkml:definitions>
  <inkml:trace contextRef="#ctx0" brushRef="#br0">1 1 9993,'0'15'7036,"-1"22"-6047,1 271 5173,20 12-4285,51 225-1744,33 339 2013,-73-551-742,97 438 0,-46-442-296,4 13-817,-76-276-213,-9-50-57,1 0 0,0-1 0,2 1-1,0-1 1,0 1 0,9 16 0,-6-26-699,-5-15-1102,-3-19-3577,-11-2-1274</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2:08.530"/>
    </inkml:context>
    <inkml:brush xml:id="br0">
      <inkml:brushProperty name="width" value="0.025" units="cm"/>
      <inkml:brushProperty name="height" value="0.025" units="cm"/>
    </inkml:brush>
  </inkml:definitions>
  <inkml:trace contextRef="#ctx0" brushRef="#br0">1 630 19186,'0'0'6305,"10"-5"-4794,2-3-1303,-1 1 0,-1-2 0,1 0 0,-1 0 1,-1 0-1,0-1 0,0-1 0,-1 0 0,0 0 1,-1 0-1,9-21 0,14-32-11,-3 0-1,-3-3 1,-3 0-1,-2-1 1,11-85 0,-30 152-203,0 1 1,0 0-1,0 0 1,0 0 0,0-1-1,0 1 1,0 0-1,0 0 1,1 0-1,-1 0 1,0-1 0,0 1-1,0 0 1,0 0-1,0 0 1,0 0-1,1 0 1,-1-1 0,0 1-1,0 0 1,0 0-1,1 0 1,-1 0-1,0 0 1,0 0 0,0 0-1,1 0 1,-1 0-1,0 0 1,0 0-1,0 0 1,1 0 0,-1 0-1,0 0 1,0 0-1,0 0 1,1 0-1,-1 0 1,0 0 0,0 0-1,0 0 1,1 0-1,-1 0 1,0 0-1,0 0 1,0 1 0,0-1-1,1 0 1,-1 0-1,0 0 1,0 0-1,0 0 1,0 1 0,0-1-1,0 0 1,1 0-1,-1 0 1,0 0-1,0 1 1,9 9-102,3 12 158,0 0-1,-1 1 1,-2 0-1,10 34 1,4 38-62,-10-31-2878,5 22-7932,-11-58-5157</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2:09.352"/>
    </inkml:context>
    <inkml:brush xml:id="br0">
      <inkml:brushProperty name="width" value="0.025" units="cm"/>
      <inkml:brushProperty name="height" value="0.025" units="cm"/>
    </inkml:brush>
  </inkml:definitions>
  <inkml:trace contextRef="#ctx0" brushRef="#br0">0 51 5573,'0'0'9252,"0"-9"-6882,0-25-416,0 26-556,9 19 199,3 13-1211,0 1 1,-2 0-1,-1 1 1,-1 0-1,6 32 0,17 141 858,-28-170-1027,127 1134 733,-130-1161-950,71 514-128,32-6 32,-73-389 514,-5 2 0,-6 1-1,6 196 1,-26-252 89,-1-40-225,2 0 0,0 1 0,2-1 1,1 0-1,2-1 0,12 48 0,-15-72-288,-2-2-35,0 0 1,0 0-1,1 0 0,-1 0 1,0 1-1,1-1 0,-1 0 1,1 0-1,-1 0 0,1-1 1,0 1-1,-1 0 0,1 0 1,0 0-1,0 0 0,-1-1 1,1 1-1,0 0 1,0-1-1,0 1 0,0 0 1,0-1-1,2 1 0,-8-16-10427,-9-2 2743</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2:09.708"/>
    </inkml:context>
    <inkml:brush xml:id="br0">
      <inkml:brushProperty name="width" value="0.025" units="cm"/>
      <inkml:brushProperty name="height" value="0.025" units="cm"/>
    </inkml:brush>
  </inkml:definitions>
  <inkml:trace contextRef="#ctx0" brushRef="#br0">1 115 14446,'0'0'6069,"5"13"-3682,14 34-863,2-1 0,2 0 0,40 59 0,-49-86-1484,19 23 676,-2 2 0,-3 1 0,-1 2 0,27 63 0,-42-73-556,-10-27-161,1-1-1,0 1 1,1-1 0,0 0-1,0 0 1,1 0-1,9 12 1,-14-21 1,0 1 0,1 0 0,-1-1 0,1 1 0,-1-1 0,0 0 0,1 1 0,-1-1 0,1 1 0,-1-1 0,1 0 0,-1 1 0,1-1 0,0 0 0,-1 0 0,1 1 0,-1-1 0,1 0 0,0 0 0,-1 0 0,1 0 0,0 0 0,-1 0 0,1 0 0,-1 0 0,1 0 0,0 0 0,-1 0 0,1 0 0,0 0 0,-1 0 0,1-1 0,-1 1 0,1 0 0,0-1 0,-1 1 0,1 0 0,-1-1 0,1 1 0,-1 0 0,1-1 0,-1 1 0,0-1 0,1 1 0,-1-1 0,1 1 0,-1-1 0,0 1 0,1-1 0,-1 0 0,0 1 0,0-1 0,0 1 0,1-1 0,-1 0 0,0 0 0,11-41 0,-11 38 0,20-125-923,2-136 0,-15 3-4657,-6 169-7589</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2:44.081"/>
    </inkml:context>
    <inkml:brush xml:id="br0">
      <inkml:brushProperty name="width" value="0.025" units="cm"/>
      <inkml:brushProperty name="height" value="0.025" units="cm"/>
    </inkml:brush>
  </inkml:definitions>
  <inkml:trace contextRef="#ctx0" brushRef="#br0">18 1 5509,'0'0'22421,"-2"11"-21727,-13 297 1773,15-307-2510,0 0 0,0 1 0,0-1 0,1 0-1,-1 0 1,0 0 0,1 0 0,-1 0 0,1 0 0,-1 0 0,1 0 0,-1-1 0,1 1 0,-1 0 0,1 0 0,0 0 0,0-1 0,-1 1 0,1 0 0,0 0 0,0-1-1,1 1 1,-2 0-127,1-1-1,-1 0 0,1 0 0,-1 0 1,1 0-1,-1 1 0,1-1 0,0 0 0,-1 0 1,1 0-1,-1 0 0,1 0 0,-1 0 1,1-1-1,-1 1 0,1 0 0,-1 0 1,1 0-1,-1 0 0,1-1 0,-1 1 1,1 0-1,-1 0 0,1-1 0,-1 1 0,1 0 1,-1-1-1,0 1 0,1-1 0,-1 1 1,0 0-1,1-1 0,-1 1 0,0-1 1,1 1-1,-1-1 0,0 1 0,0-1 0,0 1 1,1-1-1,-1 1 0,0-1 0,0 1 1,0-2-1,3-18-5328,-1-7-3058</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2:44.421"/>
    </inkml:context>
    <inkml:brush xml:id="br0">
      <inkml:brushProperty name="width" value="0.025" units="cm"/>
      <inkml:brushProperty name="height" value="0.025" units="cm"/>
    </inkml:brush>
  </inkml:definitions>
  <inkml:trace contextRef="#ctx0" brushRef="#br0">1 158 11179,'0'0'10570,"1"-9"-8195,-1 5-2186,0 1-1,0-1 0,1 0 1,0 1-1,0-1 1,0 1-1,0-1 0,0 1 1,1-1-1,-1 1 1,1 0-1,0 0 0,0 0 1,0 0-1,0 0 1,1 0-1,-1 1 0,1-1 1,0 1-1,-1-1 1,1 1-1,0 0 0,4-2 1,18-10 277,0 2 0,52-20 0,-64 28-964,1 1 1,-1 0 0,0 1-1,26-1 1,-38 3 298,-1 0-1,0 0 1,1 0 0,-1 0 0,0 0-1,1 0 1,-1 0 0,0 0 0,1 0-1,-1 0 1,0 0 0,1 0 0,-1 0 0,0 0-1,1 0 1,-1 0 0,0 0 0,1 0-1,-1 1 1,0-1 0,0 0 0,1 0 0,-1 0-1,0 1 1,1-1 0,-1 0 0,0 0-1,0 1 1,0-1 0,1 0 0,-1 0 0,0 1-1,0-1 1,0 0 0,0 1 0,1-1-1,-1 0 1,0 1 0,0-1 0,0 0 0,0 1-1,0-1 1,0 0 0,0 1 0,0-1-1,0 1 1,0 4-5310</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2:44.750"/>
    </inkml:context>
    <inkml:brush xml:id="br0">
      <inkml:brushProperty name="width" value="0.025" units="cm"/>
      <inkml:brushProperty name="height" value="0.025" units="cm"/>
    </inkml:brush>
  </inkml:definitions>
  <inkml:trace contextRef="#ctx0" brushRef="#br0">1 52 16367,'0'0'11740,"10"1"-10454,6-3-921,0 0 0,0-1 0,0-1 0,25-8 0,23-7-103,19 8-367,-29 14-5886,-47 0 1192,-6 2-1436</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2:45.094"/>
    </inkml:context>
    <inkml:brush xml:id="br0">
      <inkml:brushProperty name="width" value="0.025" units="cm"/>
      <inkml:brushProperty name="height" value="0.025" units="cm"/>
    </inkml:brush>
  </inkml:definitions>
  <inkml:trace contextRef="#ctx0" brushRef="#br0">1 370 19122,'0'0'10730,"58"-46"-9897,-25 27-513,3 2-288,0 2-32,2 6-832,-7 6-1314,0 3-2114,-6-1-833,-1-2-2595</inkml:trace>
  <inkml:trace contextRef="#ctx0" brushRef="#br0" timeOffset="1">587 0 17681,'0'0'7911,"-45"58"-6854,27-26-32,1 3-448,-3 2-417,2 0-128,2 1 0,1-5 32,3-5-64,1-6 0,5-4-224,2-9-353,4-8-992,-3-1-994,1-12-1184,-1-9-2691</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2:45.451"/>
    </inkml:context>
    <inkml:brush xml:id="br0">
      <inkml:brushProperty name="width" value="0.025" units="cm"/>
      <inkml:brushProperty name="height" value="0.025" units="cm"/>
    </inkml:brush>
  </inkml:definitions>
  <inkml:trace contextRef="#ctx0" brushRef="#br0">1 0 18257,'0'0'6118,"56"18"-3427,-22-10-1282,7 1-929,2 1-351,1 3-514,-6 4-2049,-4-2-1954,-9 6-3652</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08.548"/>
    </inkml:context>
    <inkml:brush xml:id="br0">
      <inkml:brushProperty name="width" value="0.025" units="cm"/>
      <inkml:brushProperty name="height" value="0.025" units="cm"/>
    </inkml:brush>
  </inkml:definitions>
  <inkml:trace contextRef="#ctx0" brushRef="#br0">0 0 23799,'0'0'4260,"2"72"-3268,1-40-287,1 7-160,-4 8-353,3 3-160,0 1 0,0-4-256,-1-2-513,1-8-736,-1-10-1282,0-10-2690,1-4-4901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5:35.461"/>
    </inkml:context>
    <inkml:brush xml:id="br0">
      <inkml:brushProperty name="width" value="0.025" units="cm"/>
      <inkml:brushProperty name="height" value="0.025" units="cm"/>
    </inkml:brush>
  </inkml:definitions>
  <inkml:trace contextRef="#ctx0" brushRef="#br0">1028 135 6951,'0'0'1676,"2"4"-1628,1 0-21,1-1 0,-1 1-1,1-1 1,0 0 0,0 0 0,0 0 0,0-1-1,0 1 1,1-1 0,-1 0 0,1 0 0,8 2-1,39 21 1003,-38-13-852,1-1 0,0-1 0,1-1 0,0 0 0,1-1 0,-1 0 0,1-2 0,1 0 0,-1-1-1,1 0 1,0-2 0,0 0 0,20 0 0,65-5 159,-1-5 1,0-5-1,112-27 0,75-10 172,301-40-174,-166 22-252,-288 50 95,1 5 0,1 6 0,0 6 0,-1 7 0,161 27 0,401 66 161,-40-6-233,-85-27-67,-445-52 1040,-202-40-834,-7-2-248,-34 9 109,-1 5-1,-126 2 0,40 3-102,-407-1 11,0 38-25,133-6 33,-1136 94 323,578-32 198,868-73-203,-281-16 0,431 3-294,10 1-43,0 0 0,0 0 0,1 0-1,-1-1 1,0 0 0,0 0 0,1-1 0,-1 1 0,-8-5 0,13 6-12,0 0 0,0 0 1,0 0-1,0 0 0,-1 0 1,1 0-1,0 0 0,0-1 1,0 1-1,0 0 0,0 0 0,0 0 1,0 0-1,0 0 0,0-1 1,0 1-1,0 0 0,0 0 0,-1 0 1,1 0-1,0 0 0,0-1 1,0 1-1,0 0 0,0 0 0,0 0 1,0 0-1,0 0 0,1-1 1,-1 1-1,0 0 0,0 0 1,0 0-1,0 0 0,0 0 0,0-1 1,0 1-1,0 0 0,0 0 1,0 0-1,0 0 0,1 0 0,-1 0 1,0 0-1,0-1 0,0 1 1,0 0-1,0 0 0,0 0 0,1 0 1,-1 0-1,0 0 0,0 0 1,0 0-1,15-5-272,16 1 89,448-2-63,-262 9 250,-13-3-2,994 10 11,762-33 45,-1587 8-43,805-67 22,-993 58 304,-1103-21-172,799 36-142,-231-6-19,0 16 1,-349 47-1,-1038 47 2,755-86 75,2 39-1,951-46-84,21-3 0,1 1 1,-1 0 0,1 0-1,-1 1 1,1 0 0,0 1-1,-1-1 1,1 1 0,0 1-1,0-1 1,-8 5 0,15-6-7,-1-1 0,1 1 0,-1-1 1,1 1-1,0 0 0,-1-1 1,1 1-1,0 0 0,0-1 1,-1 1-1,1 0 0,0-1 0,0 1 1,0 0-1,0-1 0,0 1 1,0 0-1,0 0 0,0-1 1,0 1-1,0 0 0,0-1 0,0 1 1,0 0-1,1 0 0,-1-1 1,0 1-1,0 0 0,1-1 1,-1 1-1,1-1 0,-1 1 0,0 0 1,1-1-1,-1 1 0,1-1 1,0 1-1,-1-1 0,1 0 0,-1 1 1,1-1-1,0 1 0,-1-1 1,1 0-1,0 0 0,-1 1 1,2-1-1,33 18-698,8-4 454,1-2 1,1-2-1,-1-2 1,2-1 0,46-1-1,235-8-503,-284 0 712,581-39-271,-73 3 212,960-1-1961,15-1-5344,-1065 16 3817</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24.772"/>
    </inkml:context>
    <inkml:brush xml:id="br0">
      <inkml:brushProperty name="width" value="0.025" units="cm"/>
      <inkml:brushProperty name="height" value="0.025" units="cm"/>
    </inkml:brush>
  </inkml:definitions>
  <inkml:trace contextRef="#ctx0" brushRef="#br0">0 1 1666,'0'0'23125</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08.924"/>
    </inkml:context>
    <inkml:brush xml:id="br0">
      <inkml:brushProperty name="width" value="0.025" units="cm"/>
      <inkml:brushProperty name="height" value="0.025" units="cm"/>
    </inkml:brush>
  </inkml:definitions>
  <inkml:trace contextRef="#ctx0" brushRef="#br0">1 82 16015,'0'0'11403,"59"-11"-9866,-17 1-95,3-3-706,2 4-543,-2 0-161,-3 0-32,-7 4-673,-8 2-864,-3 2-962,-8-1-1184,-7-2-545,-6-1-2050</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09.265"/>
    </inkml:context>
    <inkml:brush xml:id="br0">
      <inkml:brushProperty name="width" value="0.025" units="cm"/>
      <inkml:brushProperty name="height" value="0.025" units="cm"/>
    </inkml:brush>
  </inkml:definitions>
  <inkml:trace contextRef="#ctx0" brushRef="#br0">0 55 17489,'0'0'7751,"57"-11"-6150,-15 4-191,8 0-577,5 0-641,-2-2-256,4 4-1826,-13 1-2851,-6-1-4067</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09.626"/>
    </inkml:context>
    <inkml:brush xml:id="br0">
      <inkml:brushProperty name="width" value="0.025" units="cm"/>
      <inkml:brushProperty name="height" value="0.025" units="cm"/>
    </inkml:brush>
  </inkml:definitions>
  <inkml:trace contextRef="#ctx0" brushRef="#br0">1 0 24663,'0'0'1901,"0"9"469,0-7-2321,0 14 363,0 0 1,1 0 0,1 1-1,0-1 1,6 17 0,-7-29-367,0 0 1,0-1 0,1 1 0,0 0-1,0 0 1,0-1 0,0 0-1,0 1 1,1-1 0,-1 0 0,1 0-1,0 0 1,0 0 0,0-1 0,0 1-1,1-1 1,-1 0 0,1 0-1,-1 0 1,1 0 0,0-1 0,0 1-1,0-1 1,0 0 0,0 0 0,0 0-1,6 0 1,-3-1-47,-1 0 0,0 0 0,1-1 0,-1 1 0,0-1 0,1-1 0,-1 1 0,0-1 0,0 0 0,0-1 0,0 1 0,-1-1 0,7-4 0,1-3 0,0 0 0,-1-1 0,18-19 0,11-11 0,-41 41 0,0 0 0,0-1 0,1 1 0,-1 0 0,0 0 0,0-1 0,1 1 0,-1 0 0,0 0 0,1 0 0,-1-1 0,1 1 0,-1 0 0,0 0 0,1 0 0,-1 0 0,0 0 0,1 0 0,-1 0 0,1 0 0,-1 0 0,0 0 0,1 0 0,-1 0 0,1 0 0,-1 0 0,0 0 0,1 0 0,-1 0 0,0 0 0,1 1 0,-1-1 0,0 0 0,1 0 0,-1 0 0,0 1 0,1-1 0,-1 0 0,0 0 0,1 1 0,-1-1 0,0 0 0,0 1 0,0-1 0,1 0 0,-1 1 0,0-1 0,0 0 0,0 1 0,0-1 0,1 0 0,-1 1 0,0-1 0,0 1 0,0-1 0,0 0 0,0 1 0,0-1 0,0 1 0,0-1 0,0 0 0,0 1 0,-1-1 0,1 1 0,0 36 0,0-29 0,-1 13 0,1-15 0,-1 0 0,1 0 0,0 1 0,1-1 0,0 0 0,2 9 0,-3-13 0,1-1 0,0 1 0,0-1 0,0 1 0,0-1 0,0 1 0,0-1 0,0 0 0,0 0 0,0 0 0,0 0 0,1 0 0,-1 0 0,1 0 0,-1 0 0,1 0 0,-1 0 0,1-1 0,-1 1 0,1-1 0,-1 1 0,1-1 0,0 0 0,-1 1 0,1-1 0,0 0 0,-1 0 0,4-1 0,6 0 0,0 0 0,-1-1 0,1-1 0,-1 0 0,1 0 0,-1-1 0,0-1 0,0 1 0,-1-2 0,0 1 0,13-11 0,45-22 0,-66 38-10,0-1 1,-1 0-1,1 1 1,0-1-1,0 1 1,-1 0-1,1-1 1,0 1-1,0 0 1,0-1-1,0 1 1,0 0-1,0 0 1,-1 0-1,1 0 0,0 0 1,0 0-1,0 0 1,0 0-1,0 0 1,0 0-1,0 1 1,0-1-1,-1 0 1,1 1-1,0-1 1,0 0-1,0 1 0,-1-1 1,1 1-1,0-1 1,0 1-1,-1-1 1,1 1-1,0 0 1,-1-1-1,1 1 1,-1 0-1,1 1 1,1 3-183,-1 0 0,0 0 1,0 0-1,-1 0 1,0 0-1,0 8 0,-1-9-142,1 1 0,0-1 0,1 1 0,-1-1 0,1 1 0,-1-1-1,1 1 1,3 7 0,5-4-6787</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5:56.549"/>
    </inkml:context>
    <inkml:brush xml:id="br0">
      <inkml:brushProperty name="width" value="0.025" units="cm"/>
      <inkml:brushProperty name="height" value="0.025" units="cm"/>
    </inkml:brush>
  </inkml:definitions>
  <inkml:trace contextRef="#ctx0" brushRef="#br0">26 140 4869,'-16'9'5733,"8"-4"-5060,6-4 448,22-1-737,16-10 481,13-6-353,10-4-319,10-2-129,5 0-32,-2 3-32,3 5-32,-4 2-961,-3 2-1281,-3 1-3300</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5:57.032"/>
    </inkml:context>
    <inkml:brush xml:id="br0">
      <inkml:brushProperty name="width" value="0.025" units="cm"/>
      <inkml:brushProperty name="height" value="0.025" units="cm"/>
    </inkml:brush>
  </inkml:definitions>
  <inkml:trace contextRef="#ctx0" brushRef="#br0">1 131 10826,'0'0'3972,"57"-15"-3299,-4-1-385,9 0-160,8-2-96,4 1-32,4 0-1057,-8 3-1057,-7-4-2530</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6:20.537"/>
    </inkml:context>
    <inkml:brush xml:id="br0">
      <inkml:brushProperty name="width" value="0.025" units="cm"/>
      <inkml:brushProperty name="height" value="0.025" units="cm"/>
    </inkml:brush>
  </inkml:definitions>
  <inkml:trace contextRef="#ctx0" brushRef="#br0">0 119 8456,'0'0'4484,"72"-42"-4035,-33 33-193,6 0-160,12-5-96,8-5-737,8-6-3619</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6:21.031"/>
    </inkml:context>
    <inkml:brush xml:id="br0">
      <inkml:brushProperty name="width" value="0.025" units="cm"/>
      <inkml:brushProperty name="height" value="0.025" units="cm"/>
    </inkml:brush>
  </inkml:definitions>
  <inkml:trace contextRef="#ctx0" brushRef="#br0">1 238 8712,'0'0'5894,"51"-34"-5446,-3 13 193,12-4-33,10-2-351,5 0-225,9 1 0,0 2-801,-1-2-1537,-4-1-3107</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6:29.099"/>
    </inkml:context>
    <inkml:brush xml:id="br0">
      <inkml:brushProperty name="width" value="0.025" units="cm"/>
      <inkml:brushProperty name="height" value="0.025" units="cm"/>
    </inkml:brush>
  </inkml:definitions>
  <inkml:trace contextRef="#ctx0" brushRef="#br0">34 0 9065,'0'0'10586,"-6"10"-10453,-18 30-128,24-39-9,-1 1-1,1-1 1,-1 0-1,1 0 1,-1 0-1,1 0 1,0 0-1,0 1 1,0-1-1,0 0 0,0 0 1,0 0-1,0 1 1,0-1-1,0 0 1,0 0-1,1 0 1,-1 1-1,0-1 1,1 0-1,-1 0 0,1 0 1,-1 0-1,1 0 1,0 0-1,-1 0 1,1 0-1,0 0 1,0 0-1,0 0 1,0-1-1,0 1 0,-1 0 1,1-1-1,1 1 1,-1 0-1,0-1 1,0 1-1,0-1 1,0 0-1,0 1 1,2-1-1,56 13 161,-49-11-42,0-1-47,79 14 975,94 29 1,230 49 1473,-126-35-2345,-213-39-12,131 53 0,142 87 244,102 43-267,-63-64-23,-19-7 47,-257-86 53,133 75 1,-233-115-198,628 328 400,-515-278 328,68 29 1208,-177-81-1624,1 1-2687,-24-2-5257,-4-2 783</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6:29.677"/>
    </inkml:context>
    <inkml:brush xml:id="br0">
      <inkml:brushProperty name="width" value="0.025" units="cm"/>
      <inkml:brushProperty name="height" value="0.025" units="cm"/>
    </inkml:brush>
  </inkml:definitions>
  <inkml:trace contextRef="#ctx0" brushRef="#br0">0 428 8648,'0'0'7122,"9"0"-6407,68-3 1446,-58 1-1577,1 1 0,-1 0 0,1 2 0,-1 0 0,1 1 1,-1 1-1,0 0 0,0 2 0,34 12 0,57 44 348,-76-40-696,1-2-1,0-1 1,59 20-1,-83-34-62,0-1 0,1-1-1,-1 0 1,1 0 0,0-1 0,0-1-1,0 0 1,-1-1 0,1 0-1,0 0 1,-1-1 0,1-1-1,-1 0 1,1-1 0,-1 0-1,14-8 1,-12 6-1,0-2-1,-1 0 1,0 0-1,0-1 1,-1-1-1,0 0 1,-1 0-1,0-1 1,16-22 0,-23 28-122,0 0 0,-1 0 0,1 0 1,-1 0-1,0-1 0,0 1 0,0 0 1,-1-1-1,0 0 0,0 1 0,0-1 1,-1 0-1,0 0 0,0 1 1,0-1-1,-1 0 0,0 1 0,0-1 1,0 0-1,-1 1 0,0-1 0,0 1 1,0 0-1,-1 0 0,0 0 0,0 0 1,-6-8-1,-16-19-150,-1 0 0,-1 2 0,-2 1 0,-1 2 0,-1 0-1,-2 3 1,-36-23 0,52 40-139,-9-6-1855,25 12 1734,1 0-1,-1 1 1,1-1-1,-1 0 1,1 0 0,-1 0-1,1 1 1,-1-1-1,1 0 1,0 0-1,-1 0 1,1 0 0,0 0-1,0 0 1,0 0-1,0 0 1,0 0-1,0 0 1,0 1 0,0-1-1,0 0 1,0 0-1,0 0 1,1 0 0,-1 0-1,0 0 1,1 0-1,0-1 1,14-23-9954</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6:37.513"/>
    </inkml:context>
    <inkml:brush xml:id="br0">
      <inkml:brushProperty name="width" value="0.025" units="cm"/>
      <inkml:brushProperty name="height" value="0.025" units="cm"/>
    </inkml:brush>
  </inkml:definitions>
  <inkml:trace contextRef="#ctx0" brushRef="#br0">139 0 8456,'0'0'17782,"-5"8"-16730,-75 124 1307,70-115-2184,2 0 0,0 1-1,1 0 1,1 1 0,1-1-1,-5 28 1,10-43-143,0-1 0,1 0 0,-1 0 0,0 0 0,1 1 0,-1-1 0,1 0 0,0 0 0,-1 0 1,1 0-1,0 0 0,0 0 0,0 0 0,1 0 0,-1 0 0,0-1 0,1 1 0,-1 0 0,1-1 0,0 1 0,-1-1 0,1 0 0,0 1 0,0-1 0,0 0 1,0 0-1,0 0 0,0-1 0,0 1 0,0 0 0,1-1 0,-1 1 0,0-1 0,0 0 0,4 0 0,13 3 115,1-2 0,0 0 0,24-3 0,-13 1-133,-20 1-149,55-3-2012,-27-8-7577,-27 3 3548</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25.476"/>
    </inkml:context>
    <inkml:brush xml:id="br0">
      <inkml:brushProperty name="width" value="0.025" units="cm"/>
      <inkml:brushProperty name="height" value="0.025" units="cm"/>
    </inkml:brush>
  </inkml:definitions>
  <inkml:trace contextRef="#ctx0" brushRef="#br0">183 67 5445,'0'0'21412,"-11"-4"-21022,10 4-380,-4-2-9,0 1 1,0-1-1,0 1 0,0 0 1,0 0-1,0 1 1,0 0-1,0 0 0,0 0 1,0 0-1,0 1 0,0 0 1,0 0-1,0 0 1,0 0-1,1 1 0,-1 0 1,0 0-1,-5 4 0,5-4-9,1 1-1,-1 1 0,1-1 1,-1 0-1,1 1 0,0 0 0,0 0 1,1 0-1,-1 1 0,1-1 0,0 1 1,0 0-1,1 0 0,-1 0 0,1 0 1,0 0-1,0 0 0,1 1 1,0-1-1,0 1 0,-1 5 0,2-10 6,0 0 0,1 0 0,-1 0-1,0 0 1,0 0 0,0 0 0,1-1-1,-1 1 1,0 0 0,1 0 0,-1 0 0,1 0-1,-1-1 1,1 1 0,-1 0 0,1 0-1,0-1 1,-1 1 0,1 0 0,0-1 0,0 1-1,-1-1 1,1 1 0,0-1 0,0 1-1,0-1 1,1 1 0,33 3 107,-23-4-14,0-2 0,0 1 0,22-8 0,-18 3-8,-1 0 1,1-2-1,-2 0 0,1 0 1,22-19-1,-32 23-16,0 1-1,-1-1 1,1 0-1,-1-1 1,0 1 0,0-1-1,0 0 1,0 0-1,-1 0 1,0 0 0,0-1-1,-1 1 1,1-1-1,-1 0 1,0 0 0,-1 0-1,1 0 1,0-11-1,-2 16-67,0 0-1,-1 1 1,1-1 0,0 1-1,0-1 1,-1 1-1,1-1 1,0 1-1,-1 0 1,1-1 0,-1 1-1,1-1 1,0 1-1,-1 0 1,1-1-1,-1 1 1,1 0 0,-1-1-1,1 1 1,-1 0-1,1 0 1,-1 0-1,0-1 1,1 1 0,-1 0-1,1 0 1,-1 0-1,1 0 1,-1 0-1,0 0 1,1 0 0,-1 0-1,1 0 1,-1 0-1,1 1 1,-1-1-1,1 0 1,-1 0 0,0 0-1,1 1 1,-1-1-1,0 1 1,-25 11-262,22-9 278,-1 1 0,1-1 0,0 1 0,0 0 0,1-1 0,-1 2 0,1-1 0,0 0 0,0 1 0,0-1 0,1 1 0,0 0 0,-1 0 0,2 0 0,-3 7 0,5-12-3,0 1-1,-1-1 1,1 1-1,0 0 1,0-1 0,-1 1-1,1-1 1,0 0-1,0 1 1,0-1-1,0 0 1,-1 1-1,1-1 1,0 0 0,0 0-1,0 0 1,0 0-1,0 0 1,0 0-1,0 0 1,0 0-1,0 0 1,1 0 0,27-3 248,4-3-61,54-19 1,-63 17-194,0 1 0,0 1 0,0 1 0,1 1 0,26-1 0,-50 5 3,0-1 0,0 1 1,1 0-1,-1 1 0,0-1 1,1 0-1,-1 0 0,0 1 1,0-1-1,1 0 0,-1 1 1,0-1-1,0 1 0,0 0 0,0-1 1,0 1-1,0 0 0,0 0 1,0-1-1,0 1 0,0 0 1,0 0-1,0 0 0,0 0 1,-1 0-1,1 0 0,0 1 1,-1-1-1,1 0 0,-1 0 1,1 2-1,0 3 216,0 0 0,-1 0 1,0 0-1,0 0 0,-1 11 0,-1 3 199,5-19-378,0-1 1,-1 0-1,1 0 1,-1 0 0,1 0-1,0 0 1,-1-1-1,1 1 1,-1-1-1,1 0 1,-1 0 0,4-1-1,14-8-7,0-1-1,26-19 0,-34 21-34,0 1 0,0 0 0,0 1 0,1 0 0,0 1 0,1 0 0,-1 1 0,29-6 0,-42 10-3,1 1 0,0 0 0,-1 0 0,1 0 0,0 0 0,-1 1 0,1-1 0,0 0 0,-1 0 0,1 0 0,0 0 0,-1 1 0,1-1 0,0 0 0,-1 1 0,1-1 0,-1 0 0,1 1 0,-1-1 0,1 1 0,-1-1 0,1 1 0,-1-1 0,1 1 0,-1-1 0,1 1 0,-1 0 0,0-1 0,0 1 0,1-1 0,-1 2 0,3 28 0,-13 27 0,5-26-7629,9-38 1421</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6:37.869"/>
    </inkml:context>
    <inkml:brush xml:id="br0">
      <inkml:brushProperty name="width" value="0.025" units="cm"/>
      <inkml:brushProperty name="height" value="0.025" units="cm"/>
    </inkml:brush>
  </inkml:definitions>
  <inkml:trace contextRef="#ctx0" brushRef="#br0">41 0 13677,'0'0'12865,"1"10"-12283,-1 15-196,-2 0-1,0 1 0,-2-1 1,-7 30-1,-4 23-1242,8-1-4846,7-72 4096,0-1-698,0-1-3136</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6:38.302"/>
    </inkml:context>
    <inkml:brush xml:id="br0">
      <inkml:brushProperty name="width" value="0.025" units="cm"/>
      <inkml:brushProperty name="height" value="0.025" units="cm"/>
    </inkml:brush>
  </inkml:definitions>
  <inkml:trace contextRef="#ctx0" brushRef="#br0">1 94 14670,'0'0'8557,"4"-10"-6592,-2 6-1800,-1 1-46,1-1 0,-1 0 0,1 1 0,0 0 0,0-1 0,0 1 0,1 0 0,-1 0 0,1 0 0,-1 0 0,1 1 0,0-1 0,0 1 0,1-1 0,-1 1 0,0 0 0,1 0 0,-1 1 0,1-1 0,5-1 0,32-5 238,0 2 1,0 2 0,1 1-1,83 6 1,-119-3-356,0 1-1,0 0 1,-1 0-1,1 1 1,0 0 0,-1 0-1,1 0 1,-1 0-1,0 1 1,0 0-1,5 4 1,-8-6 19,-1 0 0,1 0 0,-1 1-1,0-1 1,0 0 0,1 1 0,-1-1 0,0 1 0,0-1 0,-1 1 0,1 0-1,0-1 1,0 1 0,-1 0 0,1 0 0,-1 0 0,0-1 0,1 1-1,-1 0 1,0 0 0,0 0 0,0 0 0,0-1 0,0 1 0,-1 0 0,1 0-1,-1 0 1,1 0 0,-1-1 0,1 1 0,-1 0 0,0-1 0,0 1-1,0 0 1,0-1 0,0 1 0,0-1 0,-3 3 0,-2 2 160,-1 1 0,0-1 0,0 0 0,-1 0 0,1-1 0,-1 0 0,-12 5 0,10-4-12,0-1-1,0 2 0,1-1 1,-12 11-1,20-16-168,0 0 0,0 0 0,0-1 0,1 1 0,-1 0 0,0 0 0,1 0 0,-1 0 0,0 0 0,1-1 0,-1 1 0,1 0 0,0 0 0,-1 1 0,1-1 0,0 0 0,-1 0 0,1 0 0,0 0 0,0 0 0,0 0 0,0 0 0,0 0 0,0 0 0,1 0 0,-1 0 0,0 1 0,0-1 0,1 0 0,-1 0 0,1 0 0,-1 0 0,1 0 0,-1-1 0,1 1 0,-1 0 0,1 0 0,0 0 0,0 0 0,-1-1 0,1 1 0,0 0 0,0-1 0,2 2 0,5 3 0,1 1 0,0-2 0,0 1 0,11 3 0,3 2 0,-18-8-3,-1 1-1,1 0 1,-1 0-1,0 1 1,0-1-1,0 1 1,0 0-1,0 0 1,-1 0-1,0 0 1,0 1 0,0-1-1,0 1 1,-1 0-1,0 0 1,2 7-1,-3-8 3,0 0 0,-1 0 0,1 0 0,-1 0-1,0 0 1,-1 0 0,1 0 0,-1 0 0,1 0 0,-1 0 0,0 0-1,-1-1 1,1 1 0,-1 0 0,0 0 0,1-1 0,-2 1-1,1-1 1,0 0 0,-1 1 0,1-1 0,-6 4 0,-5 4 6,1-1 1,-1 0 0,-1-1 0,0 0 0,0-2 0,0 1 0,-1-2 0,0 0-1,-29 7 1,20-7-1,0-1-1,-1-2 1,1 0-1,-1-2 1,-44-3-1,66 3-17,1-1 0,0 0 1,0-1-1,0 1 0,-1 0 1,1-1-1,0 1 0,0-1 0,0 1 1,0-1-1,0 0 0,0 0 0,0 0 1,0 0-1,0-1 0,0 1 0,1 0 1,-1-1-1,0 1 0,1-1 0,-1 0 1,1 1-1,0-1 0,0 0 0,-1 0 1,1 0-1,0 0 0,-1-3 0,2 2-154,0 0 0,0 0 0,0 0 0,1 0 0,-1 0 0,1 0 0,0 0 0,-1 0 0,1 0 0,1 1 0,-1-1 0,0 0 0,1 0 0,-1 1 0,1-1 0,0 1 0,0-1 0,0 1 0,3-3 0,21-23-8006</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6:50.754"/>
    </inkml:context>
    <inkml:brush xml:id="br0">
      <inkml:brushProperty name="width" value="0.025" units="cm"/>
      <inkml:brushProperty name="height" value="0.025" units="cm"/>
    </inkml:brush>
  </inkml:definitions>
  <inkml:trace contextRef="#ctx0" brushRef="#br0">0 5 6951,'0'0'13516,"68"7"-12138,-31-7-642,7 0-415,3-4-257,1 0-32,-3 0 0,-5 4-32,-6 0-801,-11 0-993,-9 0-928</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6:51.082"/>
    </inkml:context>
    <inkml:brush xml:id="br0">
      <inkml:brushProperty name="width" value="0.025" units="cm"/>
      <inkml:brushProperty name="height" value="0.025" units="cm"/>
    </inkml:brush>
  </inkml:definitions>
  <inkml:trace contextRef="#ctx0" brushRef="#br0">0 1 13261,'0'0'8295,"81"41"-6597,-31-41-833,9 0-673,7 0-192,-2-1-1698,-4-11-2882,-7-6-8937</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6:56.767"/>
    </inkml:context>
    <inkml:brush xml:id="br0">
      <inkml:brushProperty name="width" value="0.025" units="cm"/>
      <inkml:brushProperty name="height" value="0.025" units="cm"/>
    </inkml:brush>
  </inkml:definitions>
  <inkml:trace contextRef="#ctx0" brushRef="#br0">52 0 7815,'0'0'20543,"0"7"-20026,-3 21-124,-1-1-1,-11 43 1,8-42-901,1 0 0,2 0 0,-2 35 0,6-69-7290,-1-22 2651,-1-1-678,-2-4-3426</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6:57.112"/>
    </inkml:context>
    <inkml:brush xml:id="br0">
      <inkml:brushProperty name="width" value="0.025" units="cm"/>
      <inkml:brushProperty name="height" value="0.025" units="cm"/>
    </inkml:brush>
  </inkml:definitions>
  <inkml:trace contextRef="#ctx0" brushRef="#br0">1 73 9385,'0'0'14189,"8"-7"-12673,-2 2-1238,0 0 0,1 1-1,0 0 1,0 0-1,0 0 1,1 1 0,-1 0-1,1 0 1,0 1-1,-1 0 1,1 1 0,12-2-1,46-6 365,22-2-500,-29 8-8853,-65 4 2806,-11 3-2588</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6:57.468"/>
    </inkml:context>
    <inkml:brush xml:id="br0">
      <inkml:brushProperty name="width" value="0.025" units="cm"/>
      <inkml:brushProperty name="height" value="0.025" units="cm"/>
    </inkml:brush>
  </inkml:definitions>
  <inkml:trace contextRef="#ctx0" brushRef="#br0">102 1 9353,'0'0'15022,"58"13"-13356,-27-13-641,2-4-609,-1 3-352,-2 1-32,-7 0-64,-7 10-1217,-6 6-1249,-10 0-898,0 0-2529</inkml:trace>
  <inkml:trace contextRef="#ctx0" brushRef="#br0" timeOffset="1">0 267 12684,'0'0'14862,"51"0"-14061,-21-9-577,3 5-192,0-1 32,4 2-160,-6 0-1473,1 2-1731,-2-3-1024,0-4-2530</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6:57.794"/>
    </inkml:context>
    <inkml:brush xml:id="br0">
      <inkml:brushProperty name="width" value="0.025" units="cm"/>
      <inkml:brushProperty name="height" value="0.025" units="cm"/>
    </inkml:brush>
  </inkml:definitions>
  <inkml:trace contextRef="#ctx0" brushRef="#br0">255 0 12684,'0'0'8680,"-58"54"-7335,32-27-159,-4 3-129,3-1-289,1-4-319,5-3-129,5-4 32,4-7-191,5-3-161,4-4-897,3-10-7591,0-12 2658</inkml:trace>
  <inkml:trace contextRef="#ctx0" brushRef="#br0" timeOffset="1">0 18 10314,'0'0'18225,"78"52"-17584,-37-32-225,5 3-320,1-1-96,-4 3-1281,-7-2-2915,-8-4-2755</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09.568"/>
    </inkml:context>
    <inkml:brush xml:id="br0">
      <inkml:brushProperty name="width" value="0.025" units="cm"/>
      <inkml:brushProperty name="height" value="0.025" units="cm"/>
    </inkml:brush>
  </inkml:definitions>
  <inkml:trace contextRef="#ctx0" brushRef="#br0">1 1 10154,'0'0'19154,"7"50"-18994,14-48-32,3 1-64,1-1-64,2 1-609,2-2-1985,-6-1-2371,1 0-4259</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10.047"/>
    </inkml:context>
    <inkml:brush xml:id="br0">
      <inkml:brushProperty name="width" value="0.025" units="cm"/>
      <inkml:brushProperty name="height" value="0.025" units="cm"/>
    </inkml:brush>
  </inkml:definitions>
  <inkml:trace contextRef="#ctx0" brushRef="#br0">16 1 14157,'0'0'14446,"1"10"-13752,-1 21-214,-7 52 0,-2 29-3298,10-101 120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26.068"/>
    </inkml:context>
    <inkml:brush xml:id="br0">
      <inkml:brushProperty name="width" value="0.025" units="cm"/>
      <inkml:brushProperty name="height" value="0.025" units="cm"/>
    </inkml:brush>
  </inkml:definitions>
  <inkml:trace contextRef="#ctx0" brushRef="#br0">10 0 10602,'0'0'14899,"1"11"-13938,1 25 284,-8 69-1,0 7-919,6-112-335,0 0 0,0 1-1,0-1 1,0 0 0,0 0 0,0 1 0,0-1 0,0 0 0,1 1 0,-1-1 0,0 0 0,0 0 0,0 1-1,0-1 1,1 0 0,-1 0 0,0 0 0,0 1 0,0-1 0,1 0 0,-1 0 0,0 0 0,0 0 0,1 1 0,-1-1-1,0 0 1,1 0 0,-1 0 0,0 0 0,0 0 0,1 0 0,-1 0 0,0 0 0,1 0 0,-1 0 0,0 0 0,1 0-1,-1 0 1,0 0 0,0 0 0,1 0 0,-1 0 0,0 0 0,1 0 0,-1-1 0,0 1 0,0 0 0,1 0 0,-1 0-1,0 0 1,0-1 0,0 1 0,1 0 0,-1 0 0,0-1 0,0 1 0,0 0 0,1 0 0,-1-1 0,0 1-1,0 0 1,0 0 0,0-1 0,0 1 0,16-18-1817,-13 11 34,0-1-1,-1 0 0,1 0 1,1-15-1,0-13-8376</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10.419"/>
    </inkml:context>
    <inkml:brush xml:id="br0">
      <inkml:brushProperty name="width" value="0.025" units="cm"/>
      <inkml:brushProperty name="height" value="0.025" units="cm"/>
    </inkml:brush>
  </inkml:definitions>
  <inkml:trace contextRef="#ctx0" brushRef="#br0">1 99 6182,'0'0'23286,"82"18"-22581,-44-29-225,-2-3-320,0-1-96,-7 1-96,-4 3-672,-7-1-962,-5-1-1633,-10 0-1153,-3-1-2147</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10.762"/>
    </inkml:context>
    <inkml:brush xml:id="br0">
      <inkml:brushProperty name="width" value="0.025" units="cm"/>
      <inkml:brushProperty name="height" value="0.025" units="cm"/>
    </inkml:brush>
  </inkml:definitions>
  <inkml:trace contextRef="#ctx0" brushRef="#br0">1 40 16528,'0'0'9545,"79"-12"-7720,-41 7-896,3 2-737,3-1-160,-2 2-448,-4-3-1986,-7 1-2146,-10 0-3941</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11.134"/>
    </inkml:context>
    <inkml:brush xml:id="br0">
      <inkml:brushProperty name="width" value="0.025" units="cm"/>
      <inkml:brushProperty name="height" value="0.025" units="cm"/>
    </inkml:brush>
  </inkml:definitions>
  <inkml:trace contextRef="#ctx0" brushRef="#br0">29 0 14253,'0'0'6380,"-3"10"-3663,1-4-2567,-3 11 1310,0 0 1,0 1-1,2 0 1,-2 24-1,5-41-1428,0-1 1,0 1-1,0 0 0,0-1 0,0 1 0,1 0 0,-1-1 0,0 1 0,0 0 0,1-1 0,-1 1 0,0-1 0,1 1 0,-1 0 0,0-1 0,1 1 0,-1-1 0,1 1 0,-1-1 0,1 0 0,-1 1 0,1-1 0,-1 1 0,1-1 0,0 0 0,-1 1 0,1-1 0,1 0 0,25 2 400,24-15-212,-6-19-144,-38 27-65,0-1 1,0 1-1,1 0 0,0 0 0,0 1 0,8-4 0,-15 8-9,-1 1 0,1-1 0,-1 0 0,1 0 0,-1 1 0,0-1 0,1 0 0,-1 1 0,0-1 0,1 0 0,-1 1 0,0-1 0,1 1 0,-1-1 0,0 1 0,0-1 0,1 1 0,-1-1 0,0 1 0,0-1 0,0 1 0,0-1 0,0 1 0,0-1 0,0 1 0,0-1 0,0 1 0,0-1 0,0 1 0,0-1 0,0 1 0,0-1 0,0 1 0,0-1-1,-1 1 1,-2 32 125,2-20-95,1-12-32,0 0 0,0 0 0,0 0 0,0 0 0,0 0 0,1-1 0,-1 1 0,0 0 0,1 0 0,-1 0 0,1 0 0,-1 0 0,1 0 0,-1 0 0,1-1 0,-1 1 0,1 0 0,0 0 0,-1-1 0,1 1 0,0-1 0,0 1 0,-1 0 0,1-1 0,0 1 0,0-1 0,0 0 0,0 1 0,0-1 0,0 0 0,0 0 0,0 1 0,0-1 0,0 0 0,0 0 0,0 0 0,0 0 0,0 0 0,0 0 0,0 0 0,1-1 0,55-12 0,-19 4 0,-37 9-5,-1 1 0,1-1 1,-1 0-1,1 1 0,-1-1 0,1 1 1,-1-1-1,0 0 0,1 1 0,-1-1 1,0 1-1,1-1 0,-1 1 0,0-1 1,1 1-1,-1 0 0,0-1 0,0 1 1,0-1-1,0 1 0,0 0 0,1-1 1,-1 1-1,0-1 0,0 1 0,-1 0 1,1 0-1,0 25-199,0-19 167,-1 5-580,-1 17 1694,4-18-4457,4-7-5743,7-4-4052</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25.792"/>
    </inkml:context>
    <inkml:brush xml:id="br0">
      <inkml:brushProperty name="width" value="0.025" units="cm"/>
      <inkml:brushProperty name="height" value="0.025" units="cm"/>
    </inkml:brush>
  </inkml:definitions>
  <inkml:trace contextRef="#ctx0" brushRef="#br0">0 11 6502,'0'0'22998,"55"-10"-22518,-37 10-223,3 5-97,-1 5-96,0 1-32,-1 0-1121,1-1-2242,-2-4-2307,-1-6-4035</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26.150"/>
    </inkml:context>
    <inkml:brush xml:id="br0">
      <inkml:brushProperty name="width" value="0.025" units="cm"/>
      <inkml:brushProperty name="height" value="0.025" units="cm"/>
    </inkml:brush>
  </inkml:definitions>
  <inkml:trace contextRef="#ctx0" brushRef="#br0">28 0 15439,'0'0'8456,"2"50"-7303,-4-28-288,-3 2-481,1-1-256,0-2-64,1-2 0,1-4-32,2-5-32,-2-5-769,-1-1-640,0-8-3203,3-12 127,-2-9-575</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26.493"/>
    </inkml:context>
    <inkml:brush xml:id="br0">
      <inkml:brushProperty name="width" value="0.025" units="cm"/>
      <inkml:brushProperty name="height" value="0.025" units="cm"/>
    </inkml:brush>
  </inkml:definitions>
  <inkml:trace contextRef="#ctx0" brushRef="#br0">1 79 10025,'0'0'10496,"4"10"-8697,7 13-487,1 0 0,1-1 0,1 0 0,28 33 1,-37-50-1298,2 2 233,-1 0-1,1 0 1,0-1-1,1 0 1,-1-1-1,10 5 0,-15-9-179,0 0 0,0 0-1,0 0 1,0-1 0,1 1-1,-1-1 1,0 0-1,0 0 1,1 1 0,-1-1-1,0-1 1,1 1-1,-1 0 1,0-1 0,0 1-1,0-1 1,1 1-1,-1-1 1,0 0 0,0 0-1,0 0 1,0 0-1,0 0 1,0-1 0,-1 1-1,1-1 1,0 1-1,-1-1 1,1 1 0,2-4-1,1-2-62,-1 0-1,1 0 1,-1 0-1,-1 0 1,1 0-1,-1-1 0,-1 1 1,1-1-1,-1 0 1,0 0-1,0-10 1,0-3-8,-1-1 0,-1 1 1,-2-24-1,-9 5 3,11 39 0,0 0 0,0 0 0,-1 0 0,1 0 0,0 0 0,-1 0 0,1 0 0,-1 0 0,1 0 0,-1 0 0,1 0 0,-1 1 0,0-1 0,1 0 0,-1 0 0,0 1 0,0-1 0,1 0 0,-1 1 0,0-1 0,0 1 0,0-1 0,0 1 0,0-1 0,0 1 0,0 0 0,0-1 0,0 1 0,0 0 0,0 0 0,0 0 0,0 0 0,0 0 0,0 0 0,-2 0 0,2 3-302,0 1 1,0-1-1,0 0 1,0 1-1,1-1 1,-1 0-1,1 1 0,0-1 1,0 1-1,0-1 1,2 7-1,-2-2-798,0-2-232,1 0 1,0 0-1,0 0 0,0-1 1,1 1-1,0 0 0,0-1 1,4 9-1,3 3-5570</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26.867"/>
    </inkml:context>
    <inkml:brush xml:id="br0">
      <inkml:brushProperty name="width" value="0.025" units="cm"/>
      <inkml:brushProperty name="height" value="0.025" units="cm"/>
    </inkml:brush>
  </inkml:definitions>
  <inkml:trace contextRef="#ctx0" brushRef="#br0">0 1 9705,'0'0'17515,"0"0"-17506,1 0 0,-1 0 0,0 0 0,1 0 0,-1 0 0,0 0-1,0 0 1,1 0 0,-1 0 0,0 0 0,1 0 0,-1 0 0,0 0-1,0 0 1,1 0 0,-1 0 0,0 0 0,1 0 0,-1 0-1,0 0 1,0 0 0,1 1 0,-1-1 0,0 0 0,0 0 0,0 0-1,1 0 1,-1 1 0,0-1 0,0 0 0,0 0 0,1 1 0,-1-1-1,0 0 1,0 0 0,0 1 0,0-1 0,0 0 0,0 0 0,1 1-1,0 3 79,0 1-1,0-1 1,0 1-1,-1-1 1,0 1-1,0-1 1,0 1-1,-1 6 1,1-6 67,-1 1 0,1-1 0,0 1 0,1-1 0,-1 1 0,4 9 0,-4-13-117,1 0 0,0-1 0,0 1-1,0-1 1,0 1 0,0-1 0,0 1 0,0-1-1,1 0 1,-1 1 0,1-1 0,-1 0-1,1 0 1,-1 0 0,1 0 0,-1 0 0,1 0-1,0-1 1,-1 1 0,1-1 0,0 1 0,0-1-1,0 1 1,-1-1 0,4 0 0,0 0 1,-1 1-1,1-1 1,-1-1 0,0 1 0,1-1 0,-1 0 0,0 0 0,1 0 0,-1 0-1,0-1 1,0 1 0,0-1 0,0 0 0,0-1 0,-1 1 0,1 0 0,-1-1-1,1 0 1,-1 0 0,0 0 0,0 0 0,3-6 0,0 2-78,-1-1-1,0 1 1,-1-2 0,0 1 0,0 0 0,-1-1 0,3-11 0,-11 38-18,2-8 72,1 0-1,0 0 1,0 0-1,0 0 1,2 0-1,-1 0 1,1 0-1,2 15 1,-1-24-22,0 1 0,-1 0 1,1 0-1,1-1 0,-1 1 1,0-1-1,0 1 0,1-1 1,-1 1-1,0-1 0,1 0 1,-1 0-1,1 1 0,0-1 0,-1 0 1,1-1-1,0 1 0,0 0 1,0 0-1,0-1 0,-1 1 1,1-1-1,3 1 0,22 2-2616,-4-5-4555,-9-3-1512</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27.240"/>
    </inkml:context>
    <inkml:brush xml:id="br0">
      <inkml:brushProperty name="width" value="0.025" units="cm"/>
      <inkml:brushProperty name="height" value="0.025" units="cm"/>
    </inkml:brush>
  </inkml:definitions>
  <inkml:trace contextRef="#ctx0" brushRef="#br0">1 29 13164,'0'0'17713,"57"-24"-25048,-29 19-448</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27.580"/>
    </inkml:context>
    <inkml:brush xml:id="br0">
      <inkml:brushProperty name="width" value="0.025" units="cm"/>
      <inkml:brushProperty name="height" value="0.025" units="cm"/>
    </inkml:brush>
  </inkml:definitions>
  <inkml:trace contextRef="#ctx0" brushRef="#br0">0 50 14798,'0'0'14798,"58"-36"-17809,-43 29-1986,-4 0-4964</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42.406"/>
    </inkml:context>
    <inkml:brush xml:id="br0">
      <inkml:brushProperty name="width" value="0.025" units="cm"/>
      <inkml:brushProperty name="height" value="0.025" units="cm"/>
    </inkml:brush>
  </inkml:definitions>
  <inkml:trace contextRef="#ctx0" brushRef="#br0">68 1 9641,'0'0'3096,"-9"9"-1670,-29 31-60,36-39-1175,0 1-1,1 0 1,-1 0 0,1 0-1,-1-1 1,1 2-1,-1-1 1,1 0-1,0 0 1,0 0-1,0 0 1,0 1 0,1-1-1,-1 0 1,1 1-1,-1-1 1,1 1-1,0-1 1,0 1-1,0-1 1,0 0-1,0 1 1,1-1 0,-1 1-1,1-1 1,-1 0-1,1 1 1,0-1-1,0 0 1,0 1-1,0-1 1,0 0 0,1 0-1,-1 0 1,1 0-1,1 2 1,2 0 98,-1 0 1,1 0 0,0 0 0,1-1-1,-1 0 1,0 0 0,1 0 0,0 0-1,0-1 1,0 0 0,8 1 0,11 0-5,1-1 1,0-2 0,0 0-1,0-2 1,0-1-1,0-1 1,-1-1 0,39-13-1,76-12 604,-131 28-858,0 1-1,0 0 1,0 1 0,1 0 0,-1 0-1,0 1 1,14 3 0,-20-3-22,-1 0 0,0 0 1,1 0-1,-1 0 0,0 1 0,0-1 1,0 1-1,0 0 0,0-1 0,0 1 1,0 0-1,-1 0 0,1 0 0,-1 0 0,1 1 1,-1-1-1,0 0 0,0 1 0,0-1 1,0 0-1,0 1 0,0-1 0,-1 1 1,0 0-1,1-1 0,-1 1 0,0-1 1,0 1-1,-1 4 0,1 11-992,0-14-2989</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26.630"/>
    </inkml:context>
    <inkml:brush xml:id="br0">
      <inkml:brushProperty name="width" value="0.025" units="cm"/>
      <inkml:brushProperty name="height" value="0.025" units="cm"/>
    </inkml:brush>
  </inkml:definitions>
  <inkml:trace contextRef="#ctx0" brushRef="#br0">1 154 7335,'0'0'10634,"11"0"-7709,9-2-2398,0-1 0,-1-1 0,0-1-1,0 0 1,0-1 0,0-1-1,-1-1 1,24-14 0,-41 21-515,0 1 0,0-1 0,0 1 0,0-1-1,0 1 1,0-1 0,0 0 0,0 0 0,0 1 0,0-1 0,-1 0 0,1 0 0,0 0-1,-1 0 1,1 0 0,0 0 0,-1 0 0,1 0 0,-1 0 0,0 0 0,1 0 0,-1 0 0,0-1-1,0 1 1,0 0 0,1 0 0,-1 0 0,0 0 0,-1 0 0,1-1 0,0 1 0,0 0 0,0 0-1,-1 0 1,1 0 0,-1 0 0,1 0 0,-1 0 0,1 0 0,-2-2 0,0 2 23,0-1 0,0 0 1,0 1-1,0-1 1,0 1-1,-1-1 0,1 1 1,0 0-1,-1 0 0,0 0 1,1 1-1,-1-1 0,1 1 1,-1-1-1,0 1 1,-4 0-1,3 0-36,-1 1-1,0 0 1,0 0 0,1 0-1,-1 0 1,0 1-1,1 0 1,0 0 0,-1 0-1,1 1 1,0-1 0,0 1-1,0 0 1,0 0 0,1 0-1,-1 1 1,1-1 0,-3 5-1,2-2 73,0-1 0,0 0 0,1 1 0,-1 0 0,2 0 0,-1 0 0,0 0 0,1 0 0,0 1 0,1-1 0,0 1 0,-2 12 0,3-18-58,1 0-1,-1 0 1,0-1 0,0 1 0,0 0 0,0 0 0,1-1-1,-1 1 1,0 0 0,1-1 0,-1 1 0,0 0 0,1-1-1,-1 1 1,1 0 0,-1-1 0,1 1 0,-1-1-1,1 1 1,0-1 0,-1 1 0,1-1 0,-1 0 0,1 1-1,0-1 1,1 1 0,27 3 450,27-10 260,-14-4-519,-34 7-200,0 0-1,0 1 1,0 0-1,0 0 1,1 1-1,-1 0 0,1 0 1,-1 1-1,1 0 1,-1 1-1,10 1 0,-17-1 27,1 0 1,0 0-1,-1 1 0,0-1 0,1 0 0,-1 1 0,0-1 0,1 1 0,-1-1 0,0 1 0,0 0 0,0-1 0,-1 1 0,1 0 0,0 0 0,-1 0 0,1-1 0,-1 1 0,1 0 0,-1 0 0,0 0 0,0 0 0,0 0 0,0 0 0,0 0 0,0 0 0,-1-1 0,1 1 0,-2 4 0,4 26 1450,15-71-492,12-143-1073,-25 175-1533,-1-1-11429,-3 8 12426,0-1 0,0 1-1,0 0 1,-1-1 0,1 1 0,0 0-1,0-2 1,-5-6-10600</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42.778"/>
    </inkml:context>
    <inkml:brush xml:id="br0">
      <inkml:brushProperty name="width" value="0.025" units="cm"/>
      <inkml:brushProperty name="height" value="0.025" units="cm"/>
    </inkml:brush>
  </inkml:definitions>
  <inkml:trace contextRef="#ctx0" brushRef="#br0">0 122 12268,'0'0'10383,"11"-5"-8515,24-10-1258,1 2-1,0 1 1,1 2 0,41-6-1,-39 12-737,0 1 0,66 4 0,-102-1 114,0 0 0,0 1 0,0-1-1,0 1 1,0 0 0,0 0 0,0 0 0,0 0 0,0 0 0,0 1-1,0-1 1,-1 1 0,1 0 0,-1 0 0,1 0 0,-1 0 0,0 0-1,0 0 1,1 1 0,-2-1 0,1 1 0,2 3 0,0 3 194,-1 0 0,0 0 0,0 0 0,-1 1 0,2 15 0,0 0 651,-3-23-777,-1 0-1,1-1 1,0 1 0,0 0 0,0-1 0,0 1 0,1-1 0,-1 1 0,0-1 0,1 1 0,-1-1 0,1 0 0,-1 0 0,1 0 0,0 0 0,-1 0 0,1 0 0,0 0 0,0-1 0,-1 1 0,1 0 0,0-1-1,0 0 1,0 1 0,0-1 0,0 0 0,0 0 0,0 0 0,0 0 0,0 0 0,0-1 0,0 1 0,2-1 0,11-1 237,1-1-1,26-9 1,-41 12-291,88-25 204,-55 17-100,0-1 0,-1-2 1,0-1-1,-1-2 1,0-1-1,38-25 0,-56 32 59,0-1-1784,-5-7-3551,-3-5-2606</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46.413"/>
    </inkml:context>
    <inkml:brush xml:id="br0">
      <inkml:brushProperty name="width" value="0.025" units="cm"/>
      <inkml:brushProperty name="height" value="0.025" units="cm"/>
    </inkml:brush>
  </inkml:definitions>
  <inkml:trace contextRef="#ctx0" brushRef="#br0">79 0 9961,'0'0'17825,"-5"9"-16896,2-2-815,-43 95 1407,41-90-1502,1 0 0,0 1 0,1-1 1,0 1-1,1 0 0,0 0 0,1 15 1,1-28-137,0 1 0,0-1 0,1 0 0,-1 1 0,0-1 1,0 0-1,1 1 0,-1-1 0,0 0 0,0 1 0,1-1 1,-1 0-1,1 0 0,-1 1 0,0-1 0,1 0 0,-1 0 0,0 0 1,1 0-1,-1 0 0,1 1 0,-1-1 0,0 0 0,1 0 1,-1 0-1,1 0 0,-1 0 0,0 0 0,1 0 0,-1 0 1,1 0-1,-1-1 0,0 1 0,1 0 0,-1 0 0,1 0 1,-1 0-1,1-1 0,17-6-3185,2-13-1048,5-6-1645</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46.802"/>
    </inkml:context>
    <inkml:brush xml:id="br0">
      <inkml:brushProperty name="width" value="0.025" units="cm"/>
      <inkml:brushProperty name="height" value="0.025" units="cm"/>
    </inkml:brush>
  </inkml:definitions>
  <inkml:trace contextRef="#ctx0" brushRef="#br0">211 0 12524,'0'0'12235,"-24"69"-10217,6-31-352,0 4-481,-1 0-320,7-3-385,4-4-288,5-10-95,3-3-1,0-11-96,8-6-641,1-5-832,-4 0-1955,-5-12-1248,0-9-2050</inkml:trace>
  <inkml:trace contextRef="#ctx0" brushRef="#br0" timeOffset="1">1 164 13773,'0'0'12075,"66"18"-11818,-30-18-193,2 0-385,1 0-1632,-4 0-1218,-3-5-865,-4 0-1377</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47.204"/>
    </inkml:context>
    <inkml:brush xml:id="br0">
      <inkml:brushProperty name="width" value="0.025" units="cm"/>
      <inkml:brushProperty name="height" value="0.025" units="cm"/>
    </inkml:brush>
  </inkml:definitions>
  <inkml:trace contextRef="#ctx0" brushRef="#br0">101 1 10186,'0'0'13068,"-9"2"-11306,2 0-1431,-1 0 1,1 0 0,0 1 0,1 0-1,-13 8 1,16-9-267,0 0 0,1 0-1,-1 0 1,1 0 0,-1 1-1,1-1 1,0 1-1,0 0 1,0 0 0,0-1-1,0 1 1,1 0 0,-1 1-1,1-1 1,0 0 0,0 0-1,0 0 1,-1 7 0,2-10-63,0 0 1,0 1-1,0-1 1,0 1-1,0-1 0,0 1 1,0-1-1,0 1 1,0-1-1,0 0 1,0 1-1,1-1 1,-1 1-1,0-1 0,0 1 1,0-1-1,1 0 1,-1 1-1,0-1 1,0 0-1,1 1 1,-1-1-1,0 0 1,1 1-1,-1-1 0,0 0 1,1 0-1,-1 1 1,1-1-1,-1 0 1,0 0-1,1 0 1,-1 0-1,1 1 1,0-1-1,22-2 192,20-14 79,-37 12-256,-2 1-21,1 0 1,-1 1 0,0-1 0,1 1-1,0 0 1,-1 0 0,1 1 0,0-1-1,0 1 1,0 0 0,0 1 0,0-1-1,0 1 1,6 0 0,-10 3-4,0 0 1,0 0-1,0 0 1,0 1-1,0-1 1,-1 0-1,1 0 1,-1 1-1,0-1 1,0 0-1,0 1 1,-2 5-1,2-1 81,-1 4 23,2 14 498,-1-26-580,1 1 1,-1-1 0,0 1-1,1-1 1,-1 1 0,1-1-1,-1 1 1,1-1 0,-1 0-1,0 1 1,1-1 0,0 0-1,-1 1 1,1-1 0,-1 0-1,1 0 1,-1 1 0,1-1-1,0 0 1,-1 0 0,1 0-1,-1 0 1,1 0 0,0 0-1,-1 0 1,1 0 0,0 0-1,-1 0 1,1 0 0,-1 0-1,1 0 1,0-1-1,-1 1 1,1 0 0,-1 0-1,1-1 1,0 1 0,5-3 34,0-1 0,0 1 0,0-1 0,0 0 0,0 0 0,6-7 0,-8 7-82,-1 1 1,1-1-1,0 1 1,0 0-1,1 0 1,-1 0-1,0 1 1,1-1-1,0 1 1,0 0-1,-1 1 1,1-1-1,10-1 1,-15 4 42,0-1-1,0 0 1,1 1-1,-1-1 1,0 0-1,0 1 1,0-1-1,0 1 1,1-1-1,-1 1 1,0-1-1,0 0 1,0 1-1,0-1 1,0 1-1,0-1 1,0 1 0,0-1-1,0 0 1,-1 1-1,1-1 1,0 1-1,0-1 1,0 0-1,0 1 1,-1-1-1,1 1 1,0-1-1,0 0 1,-1 1-1,-2 13-1203,8-11-5168,4-7 1092,4-6-2312</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48.118"/>
    </inkml:context>
    <inkml:brush xml:id="br0">
      <inkml:brushProperty name="width" value="0.025" units="cm"/>
      <inkml:brushProperty name="height" value="0.025" units="cm"/>
    </inkml:brush>
  </inkml:definitions>
  <inkml:trace contextRef="#ctx0" brushRef="#br0">73 246 13741,'0'0'8707,"-9"6"-8066,5-4-498,-1 0 0,1 0 1,0 1-1,1 0 1,-1 0-1,0 0 1,1 0-1,0 0 1,-1 1-1,1-1 1,1 1-1,-1 0 1,0 0-1,1 0 1,0 0-1,0 1 0,0-1 1,1 0-1,-1 1 1,1-1-1,0 1 1,0 0-1,0 6 1,2-10-117,-1-1 0,0 1 0,1-1 0,-1 1 0,1-1 1,-1 1-1,1-1 0,-1 0 0,1 1 0,-1-1 0,1 0 0,-1 1 1,1-1-1,0 0 0,-1 1 0,1-1 0,0 0 0,-1 0 0,1 0 1,0 0-1,-1 0 0,1 0 0,0 0 0,-1 0 0,1 0 0,-1 0 1,1 0-1,0 0 0,0 0 0,23-4 232,-14 0-233,-1-1 0,1 0 0,-1 0 0,1-1 0,-2 0 0,1-1 0,-1 0 0,0 0 0,13-16 0,-6 5-88,-1 0-1,0-2 1,16-31-1,-26 44 98,0 0-1,-1 0 1,0-1-1,0 1 0,-1-1 1,0 0-1,0 1 1,0-11-1,-2 18-11,0 0 1,0-1-1,0 1 1,0 0-1,0 0 0,0 0 1,-1-1-1,1 1 0,0 0 1,0 0-1,0 0 1,0-1-1,-1 1 0,1 0 1,0 0-1,0 0 0,0 0 1,-1-1-1,1 1 0,0 0 1,0 0-1,-1 0 1,1 0-1,0 0 0,0 0 1,-1 0-1,1 0 0,0 0 1,0 0-1,-1 0 1,1 0-1,0 0 0,0 0 1,-1 0-1,1 0 0,0 0 1,0 0-1,-1 0 0,1 0 1,0 0-1,0 1 1,-1-1-1,1 0 0,0 0 1,0 0-1,0 0 0,-1 0 1,1 1-1,0-1 1,0 0-1,0 0 0,0 0 1,-1 1-1,-13 10 135,-3 6 97,1 0 0,1 2 0,-14 21-1,25-33-155,-1 0-1,1 0 1,1 1 0,-1-1-1,1 1 1,0 0-1,1 0 1,0 0 0,0 0-1,1 0 1,0 0-1,0 15 1,2-22-100,-1 0 1,1 1-1,0-1 0,-1 0 0,1 0 1,0 0-1,0 0 0,0 0 1,0 0-1,0 0 0,0 0 1,0-1-1,0 1 0,0 0 0,0 0 1,0-1-1,1 1 0,-1-1 1,0 1-1,1-1 0,-1 0 1,0 1-1,0-1 0,1 0 1,-1 0-1,0 0 0,1 0 0,1 0 1,49-1-1023,-41 1 448,-8 0 571,0-1-1,0 1 1,0-1 0,0 1-1,-1-1 1,1 0-1,0 0 1,0 0-1,-1-1 1,1 1-1,0-1 1,-1 1-1,0-1 1,1 0-1,-1 0 1,0 0-1,0 0 1,0 0-1,0 0 1,0-1-1,-1 1 1,1-1-1,-1 1 1,1-1-1,-1 0 1,0 1 0,0-1-1,0 0 1,0 0-1,0-4 1,-26 22 361,18-6 347,9-7-295,20-15-214,30-27-440,-31 18 235,-1-1 0,-1-1 0,-1 0 0,-2-2 0,0 0 0,18-41 0,-33 66 33,-1 0 0,1-1 0,0 1 0,-1 0 0,1 0 1,-1 0-1,0-1 0,1 1 0,-1 0 0,0 0 0,0-1 0,0 1 0,0 0 0,0 0 0,0-1 0,0 1 0,-1-2 0,1 3-12,0 0-1,-1-1 1,1 1 0,-1 0-1,1 0 1,0 0 0,-1-1-1,1 1 1,-1 0 0,1 0-1,-1 0 1,1 0-1,-1 0 1,1 0 0,-1 0-1,1 0 1,-1 0 0,1 0-1,0 0 1,-1 0 0,1 0-1,-1 0 1,1 0 0,-1 0-1,1 1 1,-1-1 0,1 0-1,-1 1 1,-4 1-5,0 1-1,1-1 1,-1 1 0,1 0-1,-1 1 1,-5 5 0,-13 17 182,-36 51 1,53-69-154,1 1 0,0 0 0,0 0 1,1 0-1,0 0 0,1 1 0,0 0 0,1 0 0,-1 0 0,0 18 0,3-26-138,1 0 0,-1 0 0,1-1-1,-1 1 1,1 0 0,0-1 0,0 1 0,0-1 0,0 1 0,0-1-1,0 1 1,0-1 0,0 1 0,1-1 0,-1 0 0,1 0 0,-1 0 0,0 0-1,1 0 1,0 0 0,-1 0 0,1 0 0,0-1 0,2 2 0,-1-1-295,1 1 1,0-1-1,0 0 1,-1 0-1,1-1 1,0 1-1,0-1 1,0 0-1,0 0 1,7 0-1,-6-12-8084,-4 9 5983,1-12-10895</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48.987"/>
    </inkml:context>
    <inkml:brush xml:id="br0">
      <inkml:brushProperty name="width" value="0.025" units="cm"/>
      <inkml:brushProperty name="height" value="0.025" units="cm"/>
    </inkml:brush>
  </inkml:definitions>
  <inkml:trace contextRef="#ctx0" brushRef="#br0">5 452 9353,'-5'8'10224,"9"-7"-4174,21-15-2582,33-26-3832,7-9 666,63-62-1,-106 90-316,-1-1 0,-1-1-1,-1-1 1,-1-1 0,-2 0 0,17-34 0,-31 57 19,-1-1-1,0 1 1,0 0 0,0 0 0,-1 0 0,1 0 0,-1-1 0,1 1 0,-1 0 0,0-1 0,1 1-1,-1 0 1,-1-1 0,1-2 0,0 4 6,-1 1-1,1-1 1,0 0-1,-1 1 0,1-1 1,-1 1-1,1-1 1,-1 1-1,1-1 1,-1 1-1,1-1 1,-1 1-1,0-1 1,1 1-1,-1 0 1,0-1-1,1 1 1,-1 0-1,0-1 0,1 1 1,-1 0-1,0 0 1,0 0-1,1 0 1,-1 0-1,0 0 1,0 0-1,0 0 1,-5 1 36,0 0 0,0 0 0,0 1 1,1 0-1,-1 0 0,1 0 0,0 1 1,-1 0-1,-7 5 0,-13 10 311,2 1 0,0 1 0,-20 23 0,37-36-263,0 0 0,1 1 0,0 0 0,0 0 0,1 1 0,0-1 0,0 1 0,1 0 0,1 1 0,-1-1 0,1 0 0,1 1 0,-2 14 0,4-21-212,0-1 0,0 0 0,0 1 1,1-1-1,-1 1 0,1-1 0,0 0 0,-1 1 0,1-1 0,0 0 1,0 0-1,1 0 0,-1 0 0,0 0 0,1 0 0,-1 0 0,1 0 0,0 0 1,0-1-1,-1 1 0,1-1 0,0 1 0,0-1 0,0 0 0,1 1 1,-1-1-1,0-1 0,0 1 0,1 0 0,-1 0 0,4 0 0,8 2-1837,0 0-1,1-1 0,27 0 0,-23-2-7237</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49.420"/>
    </inkml:context>
    <inkml:brush xml:id="br0">
      <inkml:brushProperty name="width" value="0.025" units="cm"/>
      <inkml:brushProperty name="height" value="0.025" units="cm"/>
    </inkml:brush>
  </inkml:definitions>
  <inkml:trace contextRef="#ctx0" brushRef="#br0">194 0 9705,'0'0'16490,"-11"0"-14098,0 1-1963,-1 1 0,1 0 0,0 0 0,0 1 0,-16 6 0,24-8-367,-1 0 0,1 1 0,-1-1-1,1 1 1,0 0 0,0-1 0,0 1-1,0 1 1,0-1 0,0 0 0,0 1-1,1-1 1,-1 1 0,1 0 0,0 0-1,0 0 1,0 0 0,0 0 0,0 1-1,1-1 1,-1 0 0,1 1 0,0-1-1,0 1 1,0 4 0,1-7-81,1 0 0,-1 0 0,1 0 0,-1-1 1,1 1-1,-1 0 0,1 0 0,-1-1 0,1 1 0,0 0 0,0-1 0,-1 1 0,1-1 0,0 1 1,0-1-1,0 0 0,-1 1 0,1-1 0,0 0 0,0 1 0,0-1 0,0 0 0,0 0 0,0 0 1,0 0-1,1 0 0,34 4-986,-26-3 620,12 0-636,-16-1 858,0 0 1,1 1-1,-1-1 0,0 1 0,1 1 1,-1-1-1,0 1 0,0 0 0,8 4 1,-14-6 182,1 1 1,-1-1 0,1 1-1,-1-1 1,0 1-1,1-1 1,-1 1 0,0-1-1,0 1 1,1-1 0,-1 1-1,0-1 1,0 1-1,0 0 1,0-1 0,1 1-1,-1-1 1,0 1-1,0 0 1,0-1 0,0 1-1,-1-1 1,1 1 0,0 0-1,0-1 1,0 1-1,0-1 1,-1 1 0,1-1-1,0 1 1,0 0-1,-1-1 1,1 1 0,0-1-1,-1 1 1,1-1 0,-1 0-1,1 1 1,-1-1-1,1 1 1,-1-1 0,1 0-1,-1 1 1,1-1 0,-2 0-1,-27 19 1087,26-17-1000,-3 1 115,-16 10 201,0-1 0,-1-1 1,0-1-1,-39 10 0,60-19-984,6-9-6783,9-2 1810,-10 8 2728,15-10-11170</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49.868"/>
    </inkml:context>
    <inkml:brush xml:id="br0">
      <inkml:brushProperty name="width" value="0.025" units="cm"/>
      <inkml:brushProperty name="height" value="0.025" units="cm"/>
    </inkml:brush>
  </inkml:definitions>
  <inkml:trace contextRef="#ctx0" brushRef="#br0">143 1 16400,'0'0'12198,"-8"11"-10810,8-10-1370,-48 75 1676,44-68-1605,0-1 0,1 0 0,0 1 0,1-1 0,0 1 0,0 0 1,0 0-1,1 0 0,1 0 0,-1 0 0,1 10 0,1-16-102,0-1 1,-1 0-1,1 0 0,-1 0 1,1-1-1,0 1 0,0 0 1,0 0-1,-1 0 0,1 0 1,0-1-1,0 1 0,0 0 1,0-1-1,0 1 0,0-1 1,0 1-1,1-1 0,-1 0 1,0 1-1,0-1 0,0 0 1,0 0-1,0 0 0,1 0 1,1 0-1,40 1-921,-33-1 491,-2 0-170,2-1-302,-1 1 0,1 1 0,-1-1 0,13 4 1,-21-4 912,1 0 0,-1 0 0,0 1 0,0-1 1,0 0-1,0 1 0,0-1 0,0 1 0,0-1 1,0 1-1,0-1 0,0 1 0,0 0 0,-1-1 0,1 1 1,0 0-1,0 0 0,-1-1 0,1 1 0,0 0 1,-1 0-1,1 0 0,-1 0 0,1 0 0,-1 0 1,1 0-1,-1 0 0,0 0 0,1 0 0,-1 0 1,0 1-1,0-1 0,0 0 0,0 0 0,0 0 0,0 0 1,0 0-1,0 0 0,-1 0 0,1 0 0,0 0 1,-1 0-1,1 0 0,-1 0 0,1 0 0,-1 0 1,-1 2-1,-1 2 415,-1 1 1,-1-1-1,1-1 0,-1 1 1,0-1-1,0 1 1,0-1-1,0-1 0,-12 7 1,-56 24 2253,63-30-2640,1-2 1,-1 1-1,1-1 1,-1 0-1,0-1 1,-18 0-1,28-1-33,-1 0 0,1 0-1,0 0 1,-1 0 0,1 0 0,-1 0-1,1 0 1,-1 0 0,1 0 0,-1 0-1,1 0 1,0 0 0,-1 0 0,1 0-1,-1 0 1,1-1 0,0 1 0,-1 0-1,1 0 1,-1-1 0,1 1 0,0 0-1,-1 0 1,1-1 0,0 1 0,0 0-1,-1-1 1,1 1 0,0 0 0,0-1-1,-1 1 1,1 0 0,0-1 0,0 1 0,0-1-1,0 1 1,-1-1 0,1 1 0,0 0-1,0-1 1,0 1 0,0-1 0,0 1-1,0-1 1,0 1 0,0 0 0,0-1-1,1 1 1,-1-1 0,0 1 0,0-1-1,0 1 1,0 0 0,1-1 0,-1 1-1,0 0 1,0-1 0,1 1 0,-1 0-1,0-1 1,1 0 0,20-20-1582,58-14-12906,-50 23 4122</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50.225"/>
    </inkml:context>
    <inkml:brush xml:id="br0">
      <inkml:brushProperty name="width" value="0.025" units="cm"/>
      <inkml:brushProperty name="height" value="0.025" units="cm"/>
    </inkml:brush>
  </inkml:definitions>
  <inkml:trace contextRef="#ctx0" brushRef="#br0">39 1 5093,'0'0'26361,"-20"60"-25689,12-39-479,0 0-129,5-2-64,3-3-673,0 0-608,0-7-417,0-4-2434,6-5-961,4-1-3843</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50.988"/>
    </inkml:context>
    <inkml:brush xml:id="br0">
      <inkml:brushProperty name="width" value="0.025" units="cm"/>
      <inkml:brushProperty name="height" value="0.025" units="cm"/>
    </inkml:brush>
  </inkml:definitions>
  <inkml:trace contextRef="#ctx0" brushRef="#br0">72 148 6887,'0'0'23729,"-5"8"-22683,2-5-975,-29 52 662,30-51-715,1 0-1,-1 0 1,1 0 0,0 0-1,0-1 1,1 1 0,-1 1 0,1-1-1,0 0 1,0 0 0,0 0-1,1 0 1,-1 0 0,1 0 0,0 0-1,2 4 1,0 5-884,-4-30-88,1 17 874,-1 0 98,1 0 0,-1-1 1,1 1-1,0 0 0,-1 0 1,1-1-1,0 1 1,0 0-1,-1 0 0,1-1 1,0 1-1,-1 0 0,1-1 1,0 1-1,0 0 1,0-1-1,-1 1 0,1 0 1,0-1-1,0 1 1,0-1-1,0 1 0,0 0 1,0-1-1,0 1 0,0-1 1,0 1-1,0 0 1,0-1-1,0 1 0,0-1 1,0 1-1,0 0 0,0-1 1,0 1-1,0 0 1,1-1-1,-1 1 0,0-1 1,0 1-1,0 0 1,1-1-1,-1 1 0,0 0 1,0 0-1,1-1 0,0 1 1,12-24 972,-12 22-964,7-12-43,-1 0 0,0-1 0,-1 0 0,-1 0 0,0 0 0,-1-1 0,-1 1 0,0-1 0,-1 0 0,-1 0 0,-1 0 0,0 0 0,-3-22 0,3 37 19,0 1-1,-1 0 1,1 0 0,0 0-1,0 0 1,0 0 0,0 0-1,0 0 1,-1-1 0,1 1 0,0 0-1,0 0 1,0 0 0,0 0-1,-1 0 1,1 0 0,0 0 0,0 0-1,0 0 1,-1 0 0,1 0-1,0 0 1,0 0 0,0 0 0,0 0-1,-1 0 1,1 0 0,0 0-1,0 0 1,0 0 0,0 0 0,-1 0-1,1 1 1,0-1 0,0 0-1,0 0 1,0 0 0,0 0 0,-1 0-1,1 0 1,0 0 0,0 1-1,0-1 1,0 0 0,0 0 0,0 0-1,0 0 1,0 1 0,0-1-1,-1 0 1,1 0 0,0 0 0,0 0-1,0 1 1,0-1 0,0 0-1,0 0 1,0 0 0,0 1 0,0-1-1,0 0 1,-6 12 53,-16 68-56,4 2 0,3-1 0,-6 158 0,26-265-4020,5-21-3550,-7 31 903</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26.957"/>
    </inkml:context>
    <inkml:brush xml:id="br0">
      <inkml:brushProperty name="width" value="0.025" units="cm"/>
      <inkml:brushProperty name="height" value="0.025" units="cm"/>
    </inkml:brush>
  </inkml:definitions>
  <inkml:trace contextRef="#ctx0" brushRef="#br0">1 1 15855,'0'0'4068,"50"28"-6855,-29-10-3074</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52.017"/>
    </inkml:context>
    <inkml:brush xml:id="br0">
      <inkml:brushProperty name="width" value="0.025" units="cm"/>
      <inkml:brushProperty name="height" value="0.025" units="cm"/>
    </inkml:brush>
  </inkml:definitions>
  <inkml:trace contextRef="#ctx0" brushRef="#br0">111 31 4516,'1'-1'747,"0"0"0,0 0 0,-1 0 0,1 0 0,-1 0 0,1 0-1,-1 0 1,1 0 0,-1 0 0,0 0 0,1 0 0,-1 0 0,0 0 0,0 0 0,0 0-1,0 0 1,0 0 0,0-1 0,0 1 0,0 0 0,-1-2 0,1 3-430,-1-1-1,1 1 1,-1-1 0,1 1 0,-1-1-1,0 1 1,1-1 0,-1 1 0,0 0-1,0-1 1,1 1 0,-1 0 0,0 0-1,0-1 1,1 1 0,-1 0 0,0 0-1,0 0 1,0 0 0,1 0 0,-1 0-1,-1 1 1,-2-1-93,0 1-1,0-1 0,0 1 1,0 0-1,1 1 0,-1-1 1,0 1-1,1 0 1,-1-1-1,-5 6 0,4-3-100,0 0-1,1 1 0,0 0 0,0 0 0,0 0 0,0 0 0,1 1 1,0-1-1,0 1 0,0 0 0,1 0 0,0 0 0,0 0 1,1 0-1,-1 0 0,0 11 0,3-16-122,-1-1 0,0 1 0,1 0 0,-1 0 0,1-1 0,-1 1 0,1 0 0,0-1 0,-1 1 0,1 0 0,-1-1 0,1 1 0,0-1 0,0 1 0,-1-1 0,1 0 0,0 1 0,0-1 0,0 0 0,-1 1 0,1-1 0,0 0 0,0 0 0,0 0 0,0 0 0,0 0 0,-1 0 0,1 0 0,0 0 0,0 0 0,0 0 0,0 0 0,0 0 0,-1-1 0,1 1 0,1-1 0,35-10 0,9-26-203,-39 31 157,0 0 1,-1 0 0,2 0-1,-1 1 1,13-7 0,-19 12 44,0 1 1,-1-1-1,1 1 0,-1-1 1,1 1-1,-1 0 0,1-1 1,-1 1-1,1-1 0,-1 1 1,0 0-1,1-1 0,-1 1 1,0 0-1,0 0 0,1-1 1,-1 1-1,0 0 0,0 0 1,0-1-1,0 1 0,0 0 1,0 0-1,0-1 0,0 1 1,0 0-1,0 0 0,-1-1 1,1 1-1,0 0 0,-1 1 1,-3 30 432,3-28-424,0 0 0,0 1 0,0-1 0,1 0 0,-1 1 0,1-1 0,0 1 0,0-1 0,2 9 0,-1-11-9,0-1 1,0 0-1,0 1 1,1-1-1,-1 0 1,0 0-1,1 0 0,-1 0 1,0 0-1,1 0 1,-1-1-1,1 1 1,-1 0-1,1-1 0,0 1 1,-1-1-1,1 0 1,-1 1-1,1-1 1,0 0-1,-1 0 0,1 0 1,0 0-1,0 0 1,-1 0-1,1-1 1,2 0-1,2 0 1,-1-1 0,1 1 0,-1-1 0,0 0 0,0 0 0,1-1 0,-2 1 0,1-1 0,0-1 0,-1 1 0,1 0 0,-1-1 0,4-5 0,0 2 0,-8 8-90,0-1 0,0 0-1,0 1 1,0-1 0,0 0 0,-1 1-1,1-1 1,0 0 0,0 0 0,0 1-1,0-1 1,0 0 0,0 1 0,0-1-1,1 0 1,-1 1 0,0-1 0,0 0-1,0 1 1,0-1 0,0 0 0,0 0-1,0 1 1,1-1 0,-1 0 0,0 0 0,0 1-1,0-1 1,1 0 0,-1 0 0,0 1-1,0-1 1,1 0 0,-1 0 0,0 0-1,0 0 1,1 0 0,-1 1 0,0-1-1,1 0 1,-1 0 0,0 0 0,1 0-1,-1 0 1,0 0 0,1 0 0,-1 0 0,0 0-1,0 0 1,1 0 0,0 0 0,17 4-6877,-17-4 6280,1 0 0,-1 0-1,1 0 1,-1-1 0,1 1 0,-1 0-1,1 0 1,-1-1 0,0 1 0,1-1-1,-1 0 1,0 1 0,1-1 0,1-1 0,9-9-5757</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52.362"/>
    </inkml:context>
    <inkml:brush xml:id="br0">
      <inkml:brushProperty name="width" value="0.025" units="cm"/>
      <inkml:brushProperty name="height" value="0.025" units="cm"/>
    </inkml:brush>
  </inkml:definitions>
  <inkml:trace contextRef="#ctx0" brushRef="#br0">0 57 5125,'0'0'6486,"9"-8"-3470,-3 3-2551,-2 1 33,0 0 0,0 0 1,0 0-1,1 1 0,0-1 0,-1 1 1,1 1-1,0-1 0,1 1 0,-1-1 0,0 1 1,1 1-1,-1-1 0,10 0 0,-11 1-336,-1 1 1,1 0-1,-1 1 0,1-1 0,-1 1 0,0-1 0,1 1 0,-1 0 0,0 0 0,1 0 0,-1 1 1,0-1-1,0 1 0,0 0 0,0 0 0,-1 0 0,4 3 0,-4-3-6,-1 0-1,0 0 0,0 1 0,0-1 1,0 0-1,0 1 0,0-1 1,0 1-1,-1-1 0,0 1 1,1-1-1,-1 1 0,0-1 1,0 1-1,0-1 0,0 1 0,-1-1 1,1 1-1,-1-1 0,0 1 1,1-1-1,-1 0 0,0 1 1,0-1-1,-2 3 0,-21 35 1000,20-36-1015,0 1-1,0 0 1,1 0-1,0 0 0,0 1 1,0-1-1,1 1 0,0-1 1,0 1-1,0 0 1,1 0-1,0 0 0,0 0 1,0 12-1,1-17-155,1 0 0,0 0 0,-1 0 0,1 0 0,0 0 0,0 0 0,0-1 0,-1 1 0,1 0 0,0-1 0,0 1 0,0-1 0,0 1 0,0-1 0,0 1 0,1-1 0,-1 1 0,0-1 0,0 0 0,0 0 1,0 0-1,0 0 0,1 0 0,-1 0 0,0 0 0,0 0 0,0 0 0,0 0 0,0 0 0,0-1 0,1 1 0,-1-1 0,1 0 0,39-14-1240,-17-13-4015,-14 7-5121,-8 8-3215</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52.718"/>
    </inkml:context>
    <inkml:brush xml:id="br0">
      <inkml:brushProperty name="width" value="0.025" units="cm"/>
      <inkml:brushProperty name="height" value="0.025" units="cm"/>
    </inkml:brush>
  </inkml:definitions>
  <inkml:trace contextRef="#ctx0" brushRef="#br0">0 19 13068,'0'0'13869,"60"-15"-13836,-35 15 31,1 0-1057,-2 0-2146,-6-4-3812</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53.058"/>
    </inkml:context>
    <inkml:brush xml:id="br0">
      <inkml:brushProperty name="width" value="0.025" units="cm"/>
      <inkml:brushProperty name="height" value="0.025" units="cm"/>
    </inkml:brush>
  </inkml:definitions>
  <inkml:trace contextRef="#ctx0" brushRef="#br0">1 15 15150,'0'0'15887,"30"-14"-33824</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9:46.226"/>
    </inkml:context>
    <inkml:brush xml:id="br0">
      <inkml:brushProperty name="width" value="0.025" units="cm"/>
      <inkml:brushProperty name="height" value="0.025" units="cm"/>
      <inkml:brushProperty name="color" value="#66CC00"/>
    </inkml:brush>
  </inkml:definitions>
  <inkml:trace contextRef="#ctx0" brushRef="#br0">152 0 9801,'0'0'8643,"-3"13"-8184,-75 749 4864,64-544-4277,13-204-1035,-34 566 1474,40 2-467,5 125-518,-12-432-183,-15 124 124,0 2-663,27-407-8789,2-16-230</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9:47.651"/>
    </inkml:context>
    <inkml:brush xml:id="br0">
      <inkml:brushProperty name="width" value="0.025" units="cm"/>
      <inkml:brushProperty name="height" value="0.025" units="cm"/>
      <inkml:brushProperty name="color" value="#66CC00"/>
    </inkml:brush>
  </inkml:definitions>
  <inkml:trace contextRef="#ctx0" brushRef="#br0">172 4116 5862,'-2'1'613,"-1"0"0,1 0 0,0 1 0,0-1 0,0 0 0,0 1 0,1-1 0,-1 1 0,0 0 0,1 0 1,-1 0-1,-2 4 0,4-6-482,0 1 0,0-1 0,0 1 0,0-1 0,0 1 0,0-1 0,0 1 0,0-1 0,0 1 0,0-1 0,0 1-1,0-1 1,1 1 0,-1-1 0,0 1 0,0-1 0,0 1 0,1-1 0,-1 0 0,0 1 0,1-1 0,-1 1 0,0-1 0,1 0 0,-1 1 0,0-1 0,1 0 0,0 1 0,16 7-998,13 0 1708,0-1 0,0-1 0,55 2 1,96-8 1601,-79-2-1995,112 3-279,702-34 30,-306-56 901,-319 45-5,-153 30-230,220 6 1,-238 9-30,-115-1-788,0-1-1,-1 1 0,1-1 0,0 0 1,0 0-1,0-1 0,-1 1 0,1-1 1,-1 0-1,1 0 0,-1 0 1,0-1-1,0 0 0,0 0 0,0 0 1,0 0-1,-1-1 0,1 1 0,-1-1 1,0 0-1,0 0 0,0 0 1,-1 0-1,0 0 0,4-9 0,3-10-94,-1 0 0,-2-1 0,0 0 0,2-26 0,1 3 78,213-1192-36,-184 914-390,-4-499 0,-34 717 428,-18-456 190,16 549-235,0 0 1,-1 0-1,0 1 1,-1-1-1,-1 1 0,0 0 1,-1 0-1,0 1 0,-1-1 1,-13-16-1,8 14-8,-1 0 0,-1 1 0,0 1 0,-1 0 0,0 1 0,-1 1 0,-19-11 0,-11-2 36,0 1-1,-2 3 1,-76-22 0,-159-27 98,209 54-88,-270-57 543,-2 15 1,-696-22-1,167 98-745,819-16-383,-49 2-2244,36-11-3487,24-6-4147</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1:16.197"/>
    </inkml:context>
    <inkml:brush xml:id="br0">
      <inkml:brushProperty name="width" value="0.025" units="cm"/>
      <inkml:brushProperty name="height" value="0.025" units="cm"/>
      <inkml:brushProperty name="color" value="#66CC00"/>
    </inkml:brush>
  </inkml:definitions>
  <inkml:trace contextRef="#ctx0" brushRef="#br0">1 918 9545,'0'0'5664,"5"-10"-4997,22-31-20,1 2 0,1 1-1,66-64 1,126-99-93,-209 191-556,15-15 15,2 2 0,59-35 0,-75 51-15,0 0-1,1 1 1,0 1 0,1 0 0,-1 1-1,1 0 1,0 1 0,0 1 0,25-1-1,-10 5 18,-1 0 0,56 14-1,-57-9 248,1-1-1,58 2 0,-43-9 131,1-3 0,-1-2 0,0-1 0,0-2 0,43-16 0,-26 3-68,0-2 1,104-58 0,-142 68 319,-1-2 1,0 0 0,33-32 0,-20 10-4146,-3 0-6468,-21 23 750</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1:16.803"/>
    </inkml:context>
    <inkml:brush xml:id="br0">
      <inkml:brushProperty name="width" value="0.025" units="cm"/>
      <inkml:brushProperty name="height" value="0.025" units="cm"/>
      <inkml:brushProperty name="color" value="#66CC00"/>
    </inkml:brush>
  </inkml:definitions>
  <inkml:trace contextRef="#ctx0" brushRef="#br0">11 1 10826,'0'0'4666,"-2"10"-3166,-6 35-571,7-41-874,1-1-1,0 1 1,1-1-1,-1 0 1,1 1 0,-1-1-1,1 0 1,0 1 0,0-1-1,1 0 1,-1 0 0,1 0-1,-1 0 1,1 0-1,0 0 1,0 0 0,0-1-1,1 1 1,-1-1 0,0 1-1,1-1 1,0 0 0,4 2-1,6 6 65,1-2 0,1 0 0,20 8-1,-23-11-100,28 12 220,2-1-1,0-3 0,0-1 0,1-3 0,1-1 1,48 2-1,-19-7 120,-1-3 1,139-20 0,258-11 330,-299 26-303,-72-3-360,-56 4 787,0 1 0,69 6 0,-104-2-567,0 0 1,-1 1 0,1 0 0,-1 0-1,1 1 1,-1 0 0,0 0-1,0 0 1,-1 1 0,1 0 0,0 0-1,-1 0 1,0 1 0,0-1 0,-1 1-1,6 8 1,26 40-1619,-9 2-6588,-24-49 418</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1:35.732"/>
    </inkml:context>
    <inkml:brush xml:id="br0">
      <inkml:brushProperty name="width" value="0.025" units="cm"/>
      <inkml:brushProperty name="height" value="0.025" units="cm"/>
      <inkml:brushProperty name="color" value="#66CC00"/>
    </inkml:brush>
  </inkml:definitions>
  <inkml:trace contextRef="#ctx0" brushRef="#br0">0 4 6022,'0'0'13287,"13"1"-12988,491 2 181,-467-7-391,-31 1 44,-25 3-77,-87 0 426,-1 6 0,-145 26 1,397-46-569,164-2-1179,-335 17 1416,-46 9-1,12-1 40,-51 6 342,-79 6-413,170-24-2868,17-14-5216</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1:47.739"/>
    </inkml:context>
    <inkml:brush xml:id="br0">
      <inkml:brushProperty name="width" value="0.025" units="cm"/>
      <inkml:brushProperty name="height" value="0.025" units="cm"/>
      <inkml:brushProperty name="color" value="#66CC00"/>
    </inkml:brush>
  </inkml:definitions>
  <inkml:trace contextRef="#ctx0" brushRef="#br0">0 148 10570,'0'0'11397,"12"-4"-10414,37-18-265,-32 12-553,1 1 0,1 1 0,-1 1 0,1 1 0,1 0 0,36-5 0,-53 11-135,-1 0 0,0 1-1,1-1 1,-1 1-1,0 0 1,1 0-1,-1 0 1,0 0 0,0 0-1,0 0 1,0 0-1,0 1 1,0-1-1,0 1 1,-1-1 0,1 1-1,0 0 1,-1 0-1,0 0 1,1 0-1,-1 0 1,2 3 0,-2-2-15,1-1 1,-1 1 0,1-1 0,0 1 0,0-1 0,0 0 0,0 0 0,0 0-1,1 0 1,-1 0 0,0-1 0,1 1 0,-1-1 0,1 1 0,4 1 0,-2-2 39,-1-1 1,0 1-1,0-1 1,1 0 0,-1 0-1,0 0 1,1-1-1,-1 1 1,0-1 0,0 0-1,0 0 1,0 0-1,0-1 1,0 0 0,0 1-1,6-5 1,4-4 371,-1 0 0,-1 0 0,14-15 0,-17 15-144,1 1 0,0 0 0,0 1 0,22-14 0,-32 22-278,1-1 0,0 1 1,0 0-1,-1-1 1,1 1-1,0-1 0,0 1 1,0 0-1,0 0 1,0 0-1,-1-1 0,1 1 1,0 0-1,0 0 1,0 0-1,0 0 0,0 0 1,0 1-1,0-1 1,-1 0-1,1 0 1,0 0-1,0 1 0,0-1 1,0 0-1,-1 1 1,1-1-1,0 1 0,0-1 1,-1 1-1,1 0 1,0 0-1,12 29 200,-12-27-233,-1 0 1,1 0 0,0-1-1,0 1 1,0 0-1,0 0 1,1-1 0,-1 1-1,1-1 1,0 1 0,-1-1-1,1 0 1,3 3 0,-2-3-192,0-1 1,0 0 0,0 0 0,0 0 0,0 0 0,0 0-1,0-1 1,0 1 0,0-1 0,0 0 0,1 0 0,-1 0 0,0 0-1,0-1 1,0 1 0,0-1 0,0 0 0,0 1 0,0-2-1,0 1 1,5-3 0,24-16-3190,-6-4-3449,0-2-7840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27.284"/>
    </inkml:context>
    <inkml:brush xml:id="br0">
      <inkml:brushProperty name="width" value="0.025" units="cm"/>
      <inkml:brushProperty name="height" value="0.025" units="cm"/>
    </inkml:brush>
  </inkml:definitions>
  <inkml:trace contextRef="#ctx0" brushRef="#br0">6 119 16656,'0'0'11504,"8"-4"-11157,4-3-279,-1 2-20,0-2-1,-1 1 1,15-13 0,-22 18-35,-1-2 0,0 1-1,1 0 1,-1 0 0,0-1 0,-1 1 0,1-1 0,0 1-1,-1-1 1,1 0 0,-1 0 0,0 0 0,0 1 0,0-1-1,0 0 1,0 0 0,-1-1 0,1 1 0,-1 0 0,0-5-1,0 7-18,0 1-1,0 0 0,0-1 1,0 1-1,-1-1 0,1 1 0,0 0 1,0-1-1,0 1 0,0 0 1,0-1-1,-1 1 0,1-1 1,0 1-1,0 0 0,0-1 0,-1 1 1,1 0-1,0 0 0,-1-1 1,1 1-1,0 0 0,-1 0 0,1-1 1,0 1-1,-1 0 0,1 0 1,0 0-1,-1 0 0,1 0 0,-1-1 1,1 1-1,0 0 0,-1 0 1,0 0-1,-17 6-326,-11 17 59,23-15 267,0 0 0,0 1 0,1-1 1,0 1-1,0 0 0,1 1 0,1-1 1,-1 1-1,2-1 0,-1 1 0,1 0 1,1 0-1,0 0 0,0 11 0,1-19 11,1 0-1,0-1 1,0 1 0,0-1-1,1 1 1,-1-1-1,0 0 1,0 1-1,1-1 1,-1 0 0,1 0-1,-1 0 1,1 0-1,-1 0 1,1 0 0,0-1-1,-1 1 1,1 0-1,0-1 1,0 0-1,0 1 1,-1-1 0,1 0-1,0 0 1,0 0-1,0 0 1,0 0-1,1 0 1,56-5 154,-51 2-246,-1 0 0,1 0 0,-1-1 0,0 0 0,0 0 1,0 0-1,0-1 0,6-6 0,18-12-2782,2 7-6265,-24 16 3262,1 0-1307</inkml:trace>
  <inkml:trace contextRef="#ctx0" brushRef="#br0" timeOffset="1">298 134 2915,'0'0'-192</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03.157"/>
    </inkml:context>
    <inkml:brush xml:id="br0">
      <inkml:brushProperty name="width" value="0.025" units="cm"/>
      <inkml:brushProperty name="height" value="0.025" units="cm"/>
      <inkml:brushProperty name="color" value="#66CC00"/>
    </inkml:brush>
  </inkml:definitions>
  <inkml:trace contextRef="#ctx0" brushRef="#br0">1 556 14382,'0'0'4228,"64"3"-1666,-7-29-576,26-11-897,25-14-513,17-8-351,15-6-129,3-1-32,-2 3-256,-13 8-1090,-18 4-1184,-21 6-1410,-21 4-3971</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03.808"/>
    </inkml:context>
    <inkml:brush xml:id="br0">
      <inkml:brushProperty name="width" value="0.025" units="cm"/>
      <inkml:brushProperty name="height" value="0.025" units="cm"/>
      <inkml:brushProperty name="color" value="#66CC00"/>
    </inkml:brush>
  </inkml:definitions>
  <inkml:trace contextRef="#ctx0" brushRef="#br0">53 232 8712,'0'0'9321,"-50"45"-7399,48-39-160,2-3-417,1-3-160,19-3-224,13-16 0,9-6-321,15-9-447,14-4-258,12-8-1856,5-10-2532,9-8-6277</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04.462"/>
    </inkml:context>
    <inkml:brush xml:id="br0">
      <inkml:brushProperty name="width" value="0.025" units="cm"/>
      <inkml:brushProperty name="height" value="0.025" units="cm"/>
      <inkml:brushProperty name="color" value="#66CC00"/>
    </inkml:brush>
  </inkml:definitions>
  <inkml:trace contextRef="#ctx0" brushRef="#br0">1 229 11179,'0'0'8776,"84"-3"-7527,-30-20 192,13-5-800,12-7-513,3-6-128,0-6-1986,-4-5-3171</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07.674"/>
    </inkml:context>
    <inkml:brush xml:id="br0">
      <inkml:brushProperty name="width" value="0.025" units="cm"/>
      <inkml:brushProperty name="height" value="0.025" units="cm"/>
      <inkml:brushProperty name="color" value="#66CC00"/>
    </inkml:brush>
  </inkml:definitions>
  <inkml:trace contextRef="#ctx0" brushRef="#br0">1 0 13325,'0'0'6982,"90"17"-5348,-22-12-481,16 1-288,12-3-449,10 1-320,4-2 0,0-2-96,-8-2-2306,-4-22-4356</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16.224"/>
    </inkml:context>
    <inkml:brush xml:id="br0">
      <inkml:brushProperty name="width" value="0.025" units="cm"/>
      <inkml:brushProperty name="height" value="0.025" units="cm"/>
      <inkml:brushProperty name="color" value="#66CC00"/>
    </inkml:brush>
  </inkml:definitions>
  <inkml:trace contextRef="#ctx0" brushRef="#br0">1 127 7175,'0'0'9929,"74"-7"-9352,-20-3 288,12-1-161,14-1-351,5 2-225,9-2-96,4-2-289,-6-9-3618,-1-5-6951</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17.620"/>
    </inkml:context>
    <inkml:brush xml:id="br0">
      <inkml:brushProperty name="width" value="0.025" units="cm"/>
      <inkml:brushProperty name="height" value="0.025" units="cm"/>
      <inkml:brushProperty name="color" value="#66CC00"/>
    </inkml:brush>
  </inkml:definitions>
  <inkml:trace contextRef="#ctx0" brushRef="#br0">1 176 13613,'0'0'5872,"14"-4"-4884,172-27 813,255-12 0,-293 32-1757,-96 8-328,-1-2 0,0-2 0,0-3 1,-1-2-1,89-33 0,-134 41-503,-13 4-7101</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53.262"/>
    </inkml:context>
    <inkml:brush xml:id="br0">
      <inkml:brushProperty name="width" value="0.025" units="cm"/>
      <inkml:brushProperty name="height" value="0.025" units="cm"/>
      <inkml:brushProperty name="color" value="#66CC00"/>
    </inkml:brush>
  </inkml:definitions>
  <inkml:trace contextRef="#ctx0" brushRef="#br0">0 61 14286,'0'0'7655,"93"-8"-6054,-22 0-352,16-2-576,14-1-417,8 3-128,-1 3-96,-3 4-288,-2 1-1217,-14-1-1314,-13-2-2626,-9-2-7239</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1:21.057"/>
    </inkml:context>
    <inkml:brush xml:id="br0">
      <inkml:brushProperty name="width" value="0.025" units="cm"/>
      <inkml:brushProperty name="height" value="0.025" units="cm"/>
      <inkml:brushProperty name="color" value="#66CC00"/>
    </inkml:brush>
  </inkml:definitions>
  <inkml:trace contextRef="#ctx0" brushRef="#br0">5 0 7815,'0'0'18226,"24"50"-17778,-24-14-352,0 2-32,0-4-64,0-1 32,-3-7 0,1-2-288,-3-5-673,-1-9-1345,1-5-2114,-3-5-2371</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1:21.414"/>
    </inkml:context>
    <inkml:brush xml:id="br0">
      <inkml:brushProperty name="width" value="0.025" units="cm"/>
      <inkml:brushProperty name="height" value="0.025" units="cm"/>
      <inkml:brushProperty name="color" value="#66CC00"/>
    </inkml:brush>
  </inkml:definitions>
  <inkml:trace contextRef="#ctx0" brushRef="#br0">2 68 16944,'0'0'1575,"0"11"395,0-6-1782,-1 8 265,1 0 0,0 0-1,1 0 1,0 0 0,1 0 0,1-1 0,0 1 0,0-1-1,2 1 1,-1-1 0,1 0 0,8 11 0,-9-17-262,0-1 0,1 1 0,0-1 0,0 0 0,0-1 0,0 1 0,1-1 0,-1 0-1,10 4 1,-13-7-77,1 0-1,-1 0 0,1 0 1,-1-1-1,1 1 1,0-1-1,-1 1 0,1-1 1,0 0-1,0 0 0,-1 0 1,1-1-1,0 1 0,-1-1 1,1 1-1,-1-1 0,1 0 1,0 0-1,-1 0 0,0 0 1,1 0-1,-1-1 0,0 1 1,1-1-1,-1 1 0,3-5 1,5-4-49,-1-1 0,0-1 0,-1 0-1,-1 0 1,0-1 0,0 1 0,-1-1 0,-1-1 0,0 1 0,-1-1 0,-1 0 0,0 0 0,-1 0-1,0-1 1,-1 1 0,0 0 0,-2-1 0,-1-16 0,2 29-65,0 1 0,-1-1 0,1 1 0,0 0 0,0-1 0,-1 1 0,1 0 0,0-1 0,-1 1 0,0 0 0,1-1 0,-1 1 0,0 0 0,1 0 0,-1 0 0,0 0 0,0 0 0,0 0 0,0 0 0,0 0 0,0 0 0,-3-1 0,3 2 0,1 0 0,-1 0 0,0 0 0,0 0 0,1 0 0,-1 1 0,0-1 0,1 0 0,-1 0 0,0 1 0,1-1 0,-1 1 0,0-1 0,1 0 0,-1 1 0,1-1 0,-1 1 0,1-1 0,-1 1 0,1 0 0,-1-1 0,1 1 0,-1 0 0,1-1 0,0 1 0,-1 0 0,1-1 0,0 1 0,0 0 0,0-1 0,0 1 0,-1 0 0,1 0 0,0-1 0,0 1 0,0 0 0,0 0 0,1-1 0,-1 1 0,0 0 0,0 1 0,2 14-3278,11 2-7425,-10-14 9000,4 4-7981</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1:21.928"/>
    </inkml:context>
    <inkml:brush xml:id="br0">
      <inkml:brushProperty name="width" value="0.025" units="cm"/>
      <inkml:brushProperty name="height" value="0.025" units="cm"/>
      <inkml:brushProperty name="color" value="#66CC00"/>
    </inkml:brush>
  </inkml:definitions>
  <inkml:trace contextRef="#ctx0" brushRef="#br0">1 105 11627,'0'0'9118,"10"-2"-6187,4-1-2198,-1-1 1,1-1-1,19-9 1,-27 11-598,0 0-1,0 0 1,0-1-1,0 0 1,0 0-1,-1-1 1,0 0 0,0 0-1,0 0 1,8-11-1,-13 15-109,1 1 1,-1 0-1,0-1 0,1 1 0,-1-1 0,0 1 1,0 0-1,0-1 0,0 1 0,1-1 0,-1 1 0,0 0 1,0-1-1,0 1 0,0-1 0,0 1 0,0-1 1,0 1-1,0-1 0,0 1 0,0 0 0,0-1 0,0 1 1,0-1-1,-1 1 0,1-1 0,0 1 0,0 0 1,0-1-1,-1 1 0,1 0 0,0-1 0,0 1 1,-1 0-1,1-1 0,0 1 0,-1 0 0,1-1 0,0 1 1,-1 0-1,0-1 0,-24-2 698,19 4-621,0-1-1,0 1 1,0 0-1,0 1 0,0-1 1,-11 5-1,13-3-33,0 0 1,0 1-1,0-1 0,0 1 0,1-1 0,0 1 0,-1 0 0,1 0 1,1 1-1,-1-1 0,0 1 0,1-1 0,0 1 0,0 0 0,1 0 0,-1 0 1,1 0-1,0 0 0,-1 10 0,3-14-72,-1-1 0,0 1 0,1 0 0,-1-1-1,1 1 1,-1 0 0,1-1 0,-1 1 0,1 0 0,-1-1 0,1 1 0,0-1 0,-1 1 0,1-1 0,0 1-1,-1-1 1,1 0 0,0 1 0,0-1 0,-1 0 0,1 1 0,0-1 0,0 0 0,0 0 0,-1 0-1,1 0 1,0 0 0,0 0 0,1 0 0,-1 0-5,0 0 0,1 0-1,-1 0 1,0 0 0,0 0 0,0 0-1,1 1 1,-1-1 0,0 0-1,0 1 1,0-1 0,0 1 0,0-1-1,0 1 1,0-1 0,0 1 0,0 0-1,0 0 1,0-1 0,0 1 0,0 0-1,-1 0 1,1 0 0,0 0 0,-1 0-1,1 0 1,0 0 0,-1 0 0,1 0-1,-1 1 1,0-1 0,1 0 0,-1 2-1,0-2 28,1 0 0,-1 0 0,0 0-1,0 0 1,1 0 0,-1 0 0,0 0-1,1 0 1,-1 0 0,1 0 0,0 0 0,-1-1-1,1 1 1,-1 0 0,1 0 0,0 0-1,0-1 1,0 1 0,-1-1 0,1 1 0,0 0-1,0-1 1,0 1 0,0-1 0,1 1-1,36 6 932,4-13-1529,-40 5 306,0 1 0,0-1-1,0 0 1,0 0 0,0 1-1,-1-2 1,1 1 0,0 0 0,-1 0-1,1 0 1,-1-1 0,1 1-1,-1-1 1,2-2 0,9-28-7222,-6 10 1025</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27.877"/>
    </inkml:context>
    <inkml:brush xml:id="br0">
      <inkml:brushProperty name="width" value="0.025" units="cm"/>
      <inkml:brushProperty name="height" value="0.025" units="cm"/>
    </inkml:brush>
  </inkml:definitions>
  <inkml:trace contextRef="#ctx0" brushRef="#br0">0 193 2306,'56'-5'-1586,"-1"-9"3405,-48 11-956,0 0 0,-1-1-1,1 0 1,-1 0-1,8-6 1,-9 6 197,-1 0 0,0-1 0,1 1 1,-2-1-1,1 0 0,-1 0 0,4-7 1,-6 11-846,-1 0 1,1 0 0,0 0 0,-1-1 0,0 1-1,1 0 1,-1 0 0,0 0 0,1 0-1,-1 0 1,0 0 0,0 0 0,0-1 0,0 1-1,0 0 1,-1-2 0,1 3-110,0-1 1,-1 1-1,1-1 1,0 1-1,0 0 1,-1-1-1,1 1 1,-1 0-1,1-1 1,0 1-1,-1 0 1,1-1-1,-1 1 0,1 0 1,-1 0-1,1 0 1,-1 0-1,1-1 1,0 1-1,-1 0 1,1 0-1,-1 0 1,1 0-1,-1 0 1,0 0-1,-2 0-9,1 1 1,-1-1-1,1 1 1,-1-1-1,1 1 1,0 0-1,-1 0 1,1 0-1,0 0 1,-1 0-1,1 1 0,-4 2 1,0 3 0,-1 0 0,1 0 0,0 1 0,0 0 1,1 0-1,-6 13 0,9-17-1,0 0 1,0 1-1,0-1 1,1 0 0,0 1-1,0-1 1,0 1-1,0 0 1,1-1-1,0 1 1,0-1-1,0 1 1,0 0-1,1-1 1,1 8-1,0-10-55,-1 0-1,1 0 0,0-1 0,-1 1 0,1 0 0,0-1 0,0 1 0,0-1 0,0 0 1,0 0-1,0 1 0,0-1 0,0-1 0,1 1 0,-1 0 0,0 0 0,1-1 0,-1 0 1,0 1-1,1-1 0,-1 0 0,1 0 0,-1 0 0,0 0 0,4-1 0,3 0 148,0 0-1,0 0 1,0-1-1,-1 0 0,17-6 1,-9 0-104,-1-1 1,0-1-1,0 0 0,-1-1 1,-1-1-1,23-23 1,-27 24-115,0 1 1,0-1 0,-1-1 0,-1 0-1,0 0 1,0 0 0,-1-1-1,-1 1 1,5-18 0,-10 30 20,0-1 0,1 1 0,-1 0 0,0 0 0,0-1 0,0 1 0,0 0 0,0-1-1,1 1 1,-1 0 0,0 0 0,0-1 0,0 1 0,0 0 0,0-1 0,0 1 0,0 0 0,0-1 0,0 1 0,0 0 0,0-1 0,0 1 0,0 0 0,0-1 0,-1 1 0,1 0 0,0-1 0,0 1 0,0 0 0,0 0 0,0-1 0,-1 1 0,1 0 0,0 0 0,0-1 0,-1 1 0,1 0 0,0 0-1,-1-1 1,-11 10-459,-11 21-138,15-17 695,0-1 0,1 1 0,1 0 0,0 1 0,1-1 0,1 1 0,0 0 0,0 0 0,2 1 0,-1-1 0,2 1 0,0 17 0,2-30-73,-1 0 0,1 1 0,0-1 0,0 0 0,0 1 0,0-1 0,0 0 1,1 0-1,-1 0 0,1 0 0,-1 0 0,1 0 0,0 0 0,0-1 0,-1 1 0,1 0 1,0-1-1,1 0 0,-1 1 0,0-1 0,0 0 0,1 0 0,-1 0 0,0-1 0,1 1 1,-1-1-1,1 1 0,-1-1 0,1 0 0,-1 0 0,5 0 0,4 0 36,0 0 0,0 0 0,0-1 0,0-1 0,-1 0 0,15-4 0,-12 1-63,0-1 1,0 0-1,0-1 1,-1-1-1,21-15 0,-29 20 4,1 0 0,-1-1 0,0 0 0,0 0 0,0 0 0,0-1 0,-1 1 0,1-1 0,-1 1 0,0-1 0,-1 0 0,1-1 0,-1 1 0,0 0 0,-1-1 0,1 1 0,0-9 0,-2 13-2,0 1-1,1 0 0,-1 0 0,-1-1 1,1 1-1,0 0 0,0-1 1,0 1-1,0 0 0,0 0 0,0-1 1,0 1-1,0 0 0,0-1 1,0 1-1,-1 0 0,1 0 0,0-1 1,0 1-1,0 0 0,-1 0 1,1 0-1,0-1 0,0 1 1,-1 0-1,1 0 0,0 0 0,0 0 1,-1-1-1,1 1 0,0 0 1,0 0-1,-1 0 0,1 0 0,0 0 1,-1 0-1,1 0 0,0 0 1,0 0-1,-1 0 0,0 0 0,-17 6-167,-13 15 200,24-14 61,1 0-1,1 0 0,-1 1 0,-7 14 0,11-19-29,0 1-1,1-1 0,0 0 1,0 1-1,0-1 1,0 1-1,0-1 1,0 1-1,1-1 1,0 1-1,0 0 1,0-1-1,0 1 0,0-1 1,2 7-1,-1-8-38,0-1-1,0 1 0,0-1 0,0 1 1,0-1-1,0 0 0,0 1 1,1-1-1,-1 0 0,0 0 0,1 0 1,-1 0-1,1 0 0,-1 0 1,1 0-1,0-1 0,-1 1 0,1-1 1,0 1-1,-1-1 0,1 1 1,3-1-1,43 3 282,-40-3-241,18-2-33,0 0 0,-1-2 0,27-7 0,-27 5-233,0 1 0,0 1 1,27 0-1,-52 5 210,1-1 1,-1 1-1,1-1 1,-1 1-1,1-1 1,-1 1 0,0 0-1,1-1 1,-1 1-1,0-1 1,1 1-1,-1 0 1,0 0 0,0-1-1,0 1 1,1 0-1,-1-1 1,0 1-1,0 0 1,0-1 0,0 1-1,-1 0 1,1 0-1,0-1 1,0 1-1,-1 1 1,-2 25 406,2-24-354,1-2-37,0 1 1,0-1-1,-1 0 1,1 0-1,0 0 1,0 0-1,0 0 1,1 1-1,-1-1 1,0 0-1,0 0 1,1 0-1,-1 0 1,0 0-1,1 0 0,-1 0 1,1 0-1,0 0 1,-1 0-1,1 0 1,0 0-1,-1 0 1,1 0-1,0-1 1,0 1-1,0 0 1,0-1-1,1 2 1,1-1 24,0 0 0,1 0 1,-1 0-1,0 0 0,1 0 1,-1-1-1,1 1 0,-1-1 1,7-1-1,5 0-192,0-1 1,-1-1-1,26-7 0,-35 8-61,35-13-3092,-15-1-3606,-8 0-3964</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1:22.970"/>
    </inkml:context>
    <inkml:brush xml:id="br0">
      <inkml:brushProperty name="width" value="0.025" units="cm"/>
      <inkml:brushProperty name="height" value="0.025" units="cm"/>
      <inkml:brushProperty name="color" value="#66CC00"/>
    </inkml:brush>
  </inkml:definitions>
  <inkml:trace contextRef="#ctx0" brushRef="#br0">45 40 17008,'0'0'6737,"-3"10"-6000,-3 9-255,1 0 0,0 1 1,2 0-1,-2 30 0,3 94 1315,2-99-1569,3-8-157,-3-36-72,0 0 0,0 0 1,0 0-1,0 0 1,0 0-1,0 0 0,1 0 1,-1 0-1,0 0 1,1 0-1,-1 0 0,1 0 1,-1 0-1,1 0 0,-1 0 1,1 0-1,0 0 1,0 0-1,-1-1 0,1 1 1,0 0-1,0-1 0,0 1 1,0 0-1,0-1 1,0 1-1,1 0 0,-1-2-43,0 1 0,-1-1-1,1 1 1,-1-1 0,1 1-1,-1-1 1,1 1-1,-1-1 1,0 0 0,1 1-1,-1-1 1,0 0 0,1 1-1,-1-1 1,0 0-1,0 0 1,0 1 0,0-1-1,0 0 1,0 0 0,0 1-1,0-1 1,0 0-1,0 0 1,0 0 0,-1-26-594,1 25 529,-1-6 75,0 1 0,-1-1 1,0 1-1,0-1 0,-1 1 0,0 0 0,0 0 0,0 0 1,-1 0-1,0 0 0,-9-10 0,14 18 47,1-1-1,-1 1 0,0-1 0,0 0 1,1 0-1,-1 1 0,0-1 1,0 0-1,1 0 0,-1 0 1,0 0-1,0-1 0,1 1 1,-1 0-1,0-1 0,0 1 1,1 0-1,-1-1 0,0 1 1,0-1-1,0 0 0,0 1 0,0-1 1,2-1-1,27-23-42,-21 12 96,-1-1 0,0 1 1,-1-1-1,0-1 0,-1 1 1,-1-1-1,0 0 0,-1-1 0,2-18 1,18-57 978,-21 141-1440,-8 288 3662,7-319-3133,1-23 168,2-31-33,-6 25-239,0 0 0,-1 0-1,0 0 1,0 0 0,-1 0 0,-1 0 0,0 0 0,0 1 0,-9-14 0,14 25 17,-1-1-113,1 0 1,-1-1-1,0 1 0,0 0 1,1 0-1,-1 0 0,0-1 1,1 1-1,-1 0 0,1-1 1,-1 1-1,1 0 0,-1-1 1,1 1-1,-1 0 0,1-1 1,0 1-1,-1-1 0,1 1 1,0-1-1,0 0 0,-1 1 1,1-1-1,0 0 0,1 1 1,30 5-3748,27-3-6078,-2-12 3473,-28-6 8779,-28 15-1964,0-1-1,0 0 1,0 1 0,0-1 0,-1 0 0,1 1 0,0-1 0,0 0-1,-1 0 1,1 0 0,0 1 0,-1-1 0,1 0 0,-1 0 0,1 0 0,-1 0-1,0 0 1,1 0 0,-1 0 0,0 0 0,0-1 0,0 1 0,0 0-1,1 0 1,-2 0 0,1 0 0,0 0 0,0 0 0,0 0 0,0 0-1,-1 0 1,1 0 0,0 0 0,-2-2 0,2 2-335,-1 1 0,0 0-1,0-1 1,0 1 0,0-1 0,0 1-1,1 0 1,-1-1 0,0 1 0,0 0 0,0 0-1,0 0 1,0 0 0,0 0 0,0 0 0,0 0-1,0 0 1,0 0 0,0 0 0,0 1 0,0-1-1,0 0 1,1 1 0,-1-1 0,0 1 0,0-1-1,0 1 1,0-1 0,1 1 0,-1-1 0,0 1-1,1 0 1,-1-1 0,0 1 0,1 0 0,-1 0-1,1-1 1,-1 1 0,0 1 0,-3 4 5,0 0 0,0 0 0,1 1 0,0 0 0,0-1 1,1 1-1,-1 0 0,-1 12 0,3-17-45,0 0-1,1 0 1,0-1 0,-1 1 0,1 0-1,0 0 1,0 0 0,0 0 0,0-1-1,0 1 1,0 0 0,1 0 0,-1 0-1,0-1 1,1 1 0,0 0 0,-1 0-1,1-1 1,0 1 0,0-1 0,0 1-1,0 0 1,0-1 0,0 0-1,0 1 1,1-1 0,-1 0 0,0 0-1,1 1 1,-1-1 0,1 0 0,-1 0-1,1-1 1,0 1 0,-1 0 0,1 0-1,0-1 1,2 1 0,3 0 53,1 0 0,-1-1 0,1 0 0,-1 0 1,1-1-1,-1 0 0,1-1 0,-1 1 0,0-1 0,0-1 0,0 1 0,0-1 0,9-5 1,-11 5-42,-1 1 1,-1-1-1,1 0 1,0 0 0,-1 0-1,1 0 1,-1-1-1,0 1 1,0-1-1,-1 0 1,1 0 0,-1 0-1,0 0 1,0 0-1,0 0 1,0-1 0,-1 1-1,0-1 1,1 1-1,-2-1 1,1 0-1,0-6 1,-1 9-114,0 1 0,0 0 0,0-1 0,-1 1 0,1 0 0,0-1 0,-1 1 0,1 0 0,0-1 0,-1 1 0,1 0 0,-1 0 0,0 0 0,0-1 0,1 1 0,-1 0 0,0 0 0,0 0 0,0 0 0,0 0 0,0 0 0,0 1 0,0-1 0,0 0-1,-1 0 1,1 1 0,0-1 0,0 1 0,-2-1 0,-43-5-5314,23 5 2112,14-1-5565</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1:24.452"/>
    </inkml:context>
    <inkml:brush xml:id="br0">
      <inkml:brushProperty name="width" value="0.025" units="cm"/>
      <inkml:brushProperty name="height" value="0.025" units="cm"/>
      <inkml:brushProperty name="color" value="#66CC00"/>
    </inkml:brush>
  </inkml:definitions>
  <inkml:trace contextRef="#ctx0" brushRef="#br0">14 182 13261,'0'0'9240,"11"-10"-7836,-7 6-1294,8-8 327,-1 0-1,19-26 0,-27 33-119,0 0 0,0 0 0,0-1 0,-1 1 0,0-1 0,0 1 0,0-1 0,-1 0 0,1 0 0,-1 0 0,-1 1 0,1-1 0,-2-12-1,1 17-299,0 1-1,0-1 0,0 0 1,0 1-1,0-1 0,0 1 0,0-1 1,0 0-1,-1 1 0,1-1 1,0 1-1,-1-1 0,1 1 0,0-1 1,-1 1-1,1-1 0,0 1 0,-1-1 1,1 1-1,-1-1 0,1 1 1,-1 0-1,1-1 0,-1 1 0,1 0 1,-1-1-1,1 1 0,-1 0 1,0 0-1,1-1 0,-1 1 0,1 0 1,-1 0-1,0 0 0,1 0 1,-1 0-1,1 0 0,-1 0 0,0 0 1,1 0-1,-1 0 0,0 0 0,1 1 1,-1-1-1,1 0 0,-1 0 1,1 1-1,-1-1 0,0 0 0,1 1 1,-1-1-1,1 0 0,-1 1 1,1-1-1,0 1 0,-1-1 0,0 2 1,-27 25-70,18-10 30,1 1 0,-11 31-1,17-42 13,1 1-1,0-1 0,0 1 0,1 0 1,-1 0-1,2 0 0,-1 0 1,1 0-1,2 13 0,-2-20 14,1-1-1,-1 1 1,1-1-1,-1 1 1,1-1-1,0 1 1,-1-1-1,1 1 1,0-1-1,-1 1 1,1-1-1,0 0 1,0 1-1,-1-1 0,1 0 1,0 0-1,0 0 1,-1 0-1,1 1 1,0-1-1,0 0 1,0 0-1,-1 0 1,1-1-1,0 1 1,0 0-1,-1 0 1,1 0-1,0-1 1,0 1-1,-1 0 1,2-1-1,26-10 78,3-10-22,-26 16-76,1 1 0,-1 0 0,1 0 0,0 1 0,0-1 0,0 1 0,0 1 0,0-1 0,1 1 0,-1 0 0,14-2 0,-19 4 7,0 0-1,0 1 0,0-1 0,0 0 0,0 0 0,0 1 0,0-1 0,-1 1 0,1-1 0,0 1 0,0-1 0,0 1 0,-1-1 0,1 1 0,0 0 0,0 0 0,-1-1 0,1 1 1,-1 0-1,1 0 0,-1 0 0,1-1 0,-1 1 0,1 0 0,-1 0 0,0 0 0,1 0 0,-1 0 0,0 1 0,6 40-75,0-7 260,-5-34-149,-1 0-1,1-1 1,0 1 0,0 0-1,-1-1 1,1 1 0,0-1-1,0 1 1,0-1 0,0 1-1,0-1 1,0 1 0,0-1-1,0 0 1,0 0 0,0 1-1,0-1 1,0 0-1,0 0 1,0 0 0,0 0-1,0 0 1,0 0 0,0 0-1,0-1 1,0 1 0,0 0-1,0-1 1,0 1 0,0 0-1,0-1 1,0 1-1,0-1 1,0 0 0,0 0-1,31-22 599,-27 19-590,-1-1-2,1 0 1,0 0-1,0 0 1,1 1-1,-1 0 1,1 0-1,0 1 1,0-1-1,0 1 0,0 1 1,1-1-1,-1 1 1,11-2-1,-16 4-33,0 1-1,0-1 1,0 1 0,0 0-1,0-1 1,0 1-1,0 0 1,0 0-1,-1 0 1,1-1-1,0 1 1,-1 0 0,1 0-1,0 0 1,-1 0-1,1 0 1,-1 0-1,0 1 1,1-1-1,-1 0 1,0 0 0,0 0-1,1 0 1,-1 0-1,0 2 1,3 35 59,-2-33-1741,0-22-2209,0 5 1886,0-9-5758,-1-4-5963</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1:24.793"/>
    </inkml:context>
    <inkml:brush xml:id="br0">
      <inkml:brushProperty name="width" value="0.025" units="cm"/>
      <inkml:brushProperty name="height" value="0.025" units="cm"/>
      <inkml:brushProperty name="color" value="#66CC00"/>
    </inkml:brush>
  </inkml:definitions>
  <inkml:trace contextRef="#ctx0" brushRef="#br0">1 1 21044,'0'0'8072</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1:25.133"/>
    </inkml:context>
    <inkml:brush xml:id="br0">
      <inkml:brushProperty name="width" value="0.025" units="cm"/>
      <inkml:brushProperty name="height" value="0.025" units="cm"/>
      <inkml:brushProperty name="color" value="#66CC00"/>
    </inkml:brush>
  </inkml:definitions>
  <inkml:trace contextRef="#ctx0" brushRef="#br0">21 0 7815,'0'0'16613,"-1"11"-14515,-13 134 1385,9 89-2780,5-229-618,0-1 1,1 1-1,0-1 1,0 0-1,0 1 1,0-1-1,1 0 1,-1 1-1,1-1 1,0 0-1,1 0 1,4 6-1,-6-9-53,-1 0-1,1-1 0,0 1 0,0 0 0,0 0 0,0-1 0,0 1 1,0 0-1,0-1 0,0 1 0,0-1 0,0 0 0,0 1 0,0-1 1,0 0-1,1 1 0,-1-1 0,0 0 0,0 0 0,2 0 0,-1-1-14,0 1 0,0-1 0,-1 0 1,1 0-1,0 0 0,0 0 0,-1 0 0,1 0 0,-1 0 0,1 0 0,-1-1 0,1 1 0,-1 0 0,0-1 0,1 1 0,0-3 0,10-15-17,-2-1 0,0 1 0,-1-1 0,-1-1 0,-1 0 0,6-26 0,-5 18 0,1 0 0,18-39 0,-22 59-2820,6 2-7113</inkml:trace>
  <inkml:trace contextRef="#ctx0" brushRef="#br0" timeOffset="1">115 357 7719,'0'0'15023,"-9"57"-11052,9-45-1568,4-4-1250,10-4-545,1-4-480,1 0-384,-1 0-1345,-1 0-1410,-2 0-1826,-3-5-4580</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1:25.803"/>
    </inkml:context>
    <inkml:brush xml:id="br0">
      <inkml:brushProperty name="width" value="0.025" units="cm"/>
      <inkml:brushProperty name="height" value="0.025" units="cm"/>
      <inkml:brushProperty name="color" value="#66CC00"/>
    </inkml:brush>
  </inkml:definitions>
  <inkml:trace contextRef="#ctx0" brushRef="#br0">108 13 14157,'0'0'15727,"-10"2"-15412,4-1-163,0 0 0,0 1 0,0-1 0,0 2 0,1-1 0,-1 0 0,1 1 0,-9 5 0,11-6-95,0 1 0,1-1 1,-1 0-1,1 0 0,-1 1 0,1 0 0,0-1 0,-1 1 0,2 0 1,-1 0-1,0 0 0,0 0 0,1 1 0,0-1 0,0 0 0,0 1 0,0-1 1,0 1-1,1-1 0,-1 6 0,3-8-57,0-1 0,0 0 0,0 0 0,-1 1 0,1-1 0,0-1 0,0 1 0,0 0 0,0 0 0,0-1 0,3 0 0,6-4 0,-1-1 0,1 0 0,-1 0 0,-1-1 0,15-12 0,-16 12 0,-1 1 0,1 0 0,0 0 0,0 1 0,1 0 0,-1 0 0,1 1 0,18-6 0,-26 10 0,-1 0 0,1 0 0,-1 0 0,1 0 0,-1 0 0,1 0 0,-1 0 0,1 0 0,-1 0 0,0 0 0,1 1 0,-1-1 0,1 0 0,-1 0 0,1 0 0,-1 1 0,0-1 0,1 0 0,-1 1 0,1-1 0,-1 0 0,0 1 0,1-1 0,-1 0 0,0 1 0,0-1 0,1 1 0,-1-1 0,0 0 0,0 1 0,6 22 0,-6 34 0,-1-42 0,1-15 0,0 1 0,0-1 0,0 1 0,0-1 0,0 1 0,0-1 0,0 1 0,0-1 0,0 1 0,0-1 0,0 1 0,0-1 0,0 1 0,1-1 0,-1 1 0,0-1 0,0 0 0,0 1 0,1-1 0,-1 1 0,0-1 0,1 0 0,-1 1 0,0-1 0,1 0 0,-1 1 0,1-1 0,-1 0 0,0 1 0,1-1 0,-1 0 0,1 0 0,0 1 0,18-7 0,18-23 0,-33 25 0,5-4 0,-6 6 0,-1-1 0,1 1 0,-1 0 0,1 0 0,0 0 0,0 0 0,-1 0 0,1 1 0,1-1 0,-1 1 0,0 0 0,0 0 0,0 0 0,5-1 0,-7 9 0,1 0 0,-2 0 0,1 0 0,-1 0 0,-1 13 0,1-13 0,0-7 0,1 0 0,-1 1 0,0-1 0,0 1 0,1-1 0,-1 0 0,0 1 0,1-1 0,-1 0 0,0 0 0,1 1 0,-1-1 0,0 0 0,1 0 0,-1 1 0,1-1 0,-1 0 0,1 0 0,-1 0 0,0 0 0,1 0 0,-1 0 0,1 0 0,-1 0 0,1 0 0,-1 0 0,1 0 0,-1 0 0,0 0 0,1 0 0,-1 0 0,1 0 0,-1 0 0,1 0 0,-1-1 0,0 1 0,1 0 0,-1 0 0,1-1 0,-1 1 0,0 0 0,1 0 0,-1-1 0,0 1 0,1 0 0,-1-1 0,1 0 0,24-15 0,-23 15 0,1-2-42,-1 2-398,-1-1-1,1 1 1,0-1 0,-1 1 0,1 0 0,0 0 0,0 0-1,0 0 1,0 0 0,0 1 0,0-1 0,0 0-1,2 0 1,-3 3-34,0-1 1,0 1-1,0-1 0,0 1 0,-1 0 0,1-1 0,-1 1 1,0-1-1,1 1 0,-1 0 0,0-1 0,0 1 0,0 0 0,0 0 1,0-1-1,0 1 0,-1 2 0</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1:26.381"/>
    </inkml:context>
    <inkml:brush xml:id="br0">
      <inkml:brushProperty name="width" value="0.025" units="cm"/>
      <inkml:brushProperty name="height" value="0.025" units="cm"/>
      <inkml:brushProperty name="color" value="#66CC00"/>
    </inkml:brush>
  </inkml:definitions>
  <inkml:trace contextRef="#ctx0" brushRef="#br0">1 1 2050,'0'0'27477,"1"9"-26917,-2 76 849,1-84-1403,0-1 0,0 0 0,0 1 0,1-1 0,-1 0 0,0 1 0,0-1 0,0 0 0,1 0 0,-1 1 0,0-1 0,0 0 0,1 0 0,-1 1 0,0-1 0,1 0 0,-1 0 0,0 0 0,1 0 0,-1 1 0,0-1 0,1 0 0,-1 0 0,0 0 0,1 0 0,-1 0 0,0 0 0,1 0 0,-1 0 0,0 0 0,1 0 0,-1 0 0,0 0 0,1 0 0,-1 0 0,0 0 0,1-1 0,-1 1 0,0 0 0,1 0 0,-1 0 0,0 0 0,1-1 0,-1 1 0,0 0 0,0 0 0,1-1 0,-1 1 0,0 0 0,0 0 0,0-1 0,1 1 0,-1 0 0,0-1 0,18-13 124,-1-5-138,-12 12-58,0 1 0,1-1-1,0 1 1,1 0-1,10-7 1,-15 31 543,-2-16-415,0 0 0,0 0-1,0 0 1,0 1-1,0-1 1,0 0 0,1 0-1,-1 1 1,1-1 0,0 0-1,1 4 1,2-6-62,0 0 0,0-1 0,0 1 0,0-1 0,-1 0 0,1 0 0,0 0 0,0-1 0,-1 1 0,1-1 0,-1 0 0,1 0 0,-1 0 0,0 0 0,0-1 0,5-4 0,-5 4 0,0 0 0,1 0 0,-1 0 0,1 1 0,0 0 0,-1 0 0,1 0 0,0 0 0,0 0 0,0 1 0,1 0 0,-1 0 0,6-1 0,-9 8 0,0 0 0,0 0 0,-1-1 0,1 1 0,-1 0 0,-1 7 0,1-7 0,0-6 0,-1 1 0,1-1 0,0 1 0,0 0 0,0-1 0,0 1 0,0-1 0,0 1 0,0-1 0,0 1 0,0-1 0,0 1 0,0 0 0,0-1 0,0 1 0,0-1 0,0 1 0,1-1 0,-1 1 0,0-1 0,0 1 0,1-1 0,-1 1 0,0-1 0,1 1 0,-1-1 0,1 0 0,-1 1 0,0-1 0,1 1 0,-1-1 0,1 0 0,-1 1 0,1-1 0,-1 0 0,1 0 0,-1 0 0,1 1 0,-1-1 0,1 0 0,0 0 0,-1 0 0,1 0 0,-1 0 0,1 0 0,-1 0 0,1 0 0,-1 0 0,1 0 0,0 0 0,-1 0 0,1 0 0,0-1 0,33-20 0,-16 8 0,-18 13 0,0 0 0,0 1 0,1-1 0,-1 0 0,0 0 0,0 0 0,1 0 0,-1 0 0,0 1 0,0-1 0,0 0 0,1 0 0,-1 1 0,0-1 0,0 0 0,0 0 0,0 0 0,1 1 0,-1-1 0,0 0 0,0 1 0,0-1 0,0 0 0,0 0 0,0 1 0,0-1 0,0 0 0,0 0 0,0 1 0,0-1 0,0 0 0,0 1 0,0-1 0,0 0 0,0 0 0,0 1 0,0-1 0,0 0 0,0 1 0,-1-1 0,1 0 0,0 0 0,0 0 0,0 1 0,0-1 0,-1 0 0,1 1 0,-4 13 0,3-12-154,-11 11-9589</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1:27.079"/>
    </inkml:context>
    <inkml:brush xml:id="br0">
      <inkml:brushProperty name="width" value="0.025" units="cm"/>
      <inkml:brushProperty name="height" value="0.025" units="cm"/>
      <inkml:brushProperty name="color" value="#66CC00"/>
    </inkml:brush>
  </inkml:definitions>
  <inkml:trace contextRef="#ctx0" brushRef="#br0">0 102 14542,'0'0'17163,"10"-2"-16982,-1 0-104,0-1 0,0 0-1,0 0 1,0-1 0,11-7 0,-18 10-62,1-1 0,-1 1 0,1-1 0,-1 0 0,1 0 0,-1 0 0,0 0 0,0 0 0,0 0 0,0-1 0,0 1 0,-1-1 0,1 1 0,-1-1 0,1 0 0,-1 1 0,0-1 0,0 0 0,0 0 0,-1 0 0,1 0 0,-1 0 0,1 0 0,-1 0 0,0 0 0,0 0 0,-1-4 0,-21 31-15,17-17 0,1 0 0,-1 0 0,1 1 0,0 0 0,1-1 0,0 2 0,0-1 0,1 0 0,0 0 0,0 1 0,0 10 0,2-19 0,0 1 0,0-1 0,0 0 0,0 1 0,0-1 0,0 1 0,0-1 0,0 0 0,1 1 0,-1-1 0,0 1 0,0-1 0,0 0 0,1 1 0,-1-1 0,0 0 0,0 1 0,1-1 0,-1 0 0,0 0 0,1 1 0,-1-1 0,0 0 0,1 0 0,-1 0 0,0 1 0,1-1 0,-1 0 0,1 0 0,-1 0 0,0 0 0,1 0 0,-1 0 0,1 1 0,-1-1 0,0 0 0,1-1 0,23-3 0,18-14 0,-27 8 0,-12 8 0,1-1 0,0 1 0,0-1 0,0 1 0,0 0 0,0 0 0,0 1 0,0-1 0,1 1 0,-1 0 0,7-1 0,-9 9 0,-1-1 0,0 1 0,0-1 0,0 1 0,-1-1 0,0 1 0,-2 9 0,2-14 0,0-1 0,-1 0 0,1 0 0,0 1 0,0-1 0,0 0 0,-1 0 0,2 1 0,-1-1 0,0 0 0,0 1 0,0-1 0,0 0 0,1 0 0,-1 1 0,1-1 0,-1 0 0,1 0 0,-1 0 0,1 0 0,0 0 0,-1 0 0,1 0 0,0 0 0,0 0 0,0 0 0,0 0 0,0 0 0,0 0 0,0-1 0,0 1 0,2 1 0,0-3 0,0 1 0,0 0 0,0-1 0,0 0 0,-1 1 0,1-1 0,0 0 0,0 0 0,-1-1 0,1 1 0,-1-1 0,1 1 0,-1-1 0,5-3 0,63-55 0,-69 60 0,-1 0 0,0 0 0,0 0 0,0 0 0,0 0 0,0 0 0,0 0 0,1-1 0,-1 1 0,0 0 0,0 0 0,0 0 0,0 0 0,0 0 0,1 0 0,-1 0 0,0 0 0,0 0 0,0 0 0,0 0 0,0 0 0,1 0 0,-1 1 0,0-1 0,0 0 0,0 0 0,0 0 0,0 0 0,0 0 0,1 0 0,-1 0 0,0 0 0,0 0 0,0 0 0,0 1 0,0-1 0,0 0 0,0 0 0,0 0 0,1 0 0,-1 0 0,0 0 0,0 1 0,0-1 0,0 0 0,0 0 0,0 0 0,0 0 0,0 0 0,0 1 0,0-1 0,0 0 0,0 0 0,0 0 0,0 0 0,0 0 0,0 1 0,0-1 0,0 0 0,0 0 0,-1 10 0,1-10 0,-14 32-2421,-7-4-7095</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1:55.313"/>
    </inkml:context>
    <inkml:brush xml:id="br0">
      <inkml:brushProperty name="width" value="0.025" units="cm"/>
      <inkml:brushProperty name="height" value="0.025" units="cm"/>
      <inkml:brushProperty name="color" value="#66CC00"/>
    </inkml:brush>
  </inkml:definitions>
  <inkml:trace contextRef="#ctx0" brushRef="#br0">10 44 8872,'0'0'11974,"2"-9"-9427,-1-1-2407,2-15 3287,-1 46-1079,-20 353 929,18-374-3274,0 0-1,1-1 0,-1 1 0,0 0 0,0-1 0,1 1 0,-1 0 1,0-1-1,1 1 0,-1 0 0,0 0 0,1-1 0,-1 1 0,0 0 0,1 0 1,-1 0-1,1-1 0,-1 1 0,0 0 0,1 0 0,-1 0 0,1 0 0,-1 0 1,0 0-1,1 0 0,-1 0 0,1 0 0,-1 0 0,0 0 0,1 0 0,-1 0 1,1 0-1,-1 0 0,0 1 0,1-1 0,-1 0 0,1 0 0,-1 0 0,0 1 1,1-1-1,-1 0 0,0 0 0,1 1 0,-1-1 0,0 0 0,0 1 0,1-1 1,-1 0-1,0 1 0,0-1 0,0 0 0,1 1 0,-1-1 0,0 1 0,0-1 1,0 0-1,0 1 0,0-1 0,0 1 0,0-1 0,0 0 0,0 1 0,0-1 1,0 1-1,0-1 0,0 0 0,0 1 0,0 0 0,23-28 33,13-31-35,-3-1 0,-2-2 0,33-90 0,-62 147-208</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1:55.685"/>
    </inkml:context>
    <inkml:brush xml:id="br0">
      <inkml:brushProperty name="width" value="0.025" units="cm"/>
      <inkml:brushProperty name="height" value="0.025" units="cm"/>
      <inkml:brushProperty name="color" value="#66CC00"/>
    </inkml:brush>
  </inkml:definitions>
  <inkml:trace contextRef="#ctx0" brushRef="#br0">3 0 17969,'0'0'3395,"0"11"-245,-1 15-1418,-1 66 2261,2-86-3878,0 1 0,1-1 0,0 0 0,0 0 0,0 0 0,1 0 0,0 0 0,0 0 0,0 0 0,1-1 0,5 11 0,-7-16-108,0 1-1,-1 0 0,1 0 1,0-1-1,-1 1 0,1 0 0,0-1 1,-1 1-1,1-1 0,0 1 1,0-1-1,0 1 0,0-1 1,0 0-1,-1 1 0,1-1 1,0 0-1,0 0 0,0 0 1,0 1-1,0-1 0,0 0 0,0 0 1,0 0-1,0-1 0,0 1 1,0 0-1,0 0 0,1-1 1,0 0-53,0-1 1,1 1 0,-1-1 0,0 1-1,-1-1 1,1 0 0,0 0-1,0 0 1,-1 0 0,3-4-1,25-58-5487,-28 62 5161,11-33-7499,-9 23 3357,6-12-8506</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1:56.030"/>
    </inkml:context>
    <inkml:brush xml:id="br0">
      <inkml:brushProperty name="width" value="0.025" units="cm"/>
      <inkml:brushProperty name="height" value="0.025" units="cm"/>
      <inkml:brushProperty name="color" value="#66CC00"/>
    </inkml:brush>
  </inkml:definitions>
  <inkml:trace contextRef="#ctx0" brushRef="#br0">10 1 17745,'0'0'3064,"-1"9"-272,0 7-1883,-3 13 941,2 1 0,2 51 0,-1-80-1821,1-1 0,0 1 0,0-1 0,0 1-1,0-1 1,0 1 0,0-1 0,0 1-1,0-1 1,0 1 0,0-1 0,0 1 0,0-1-1,0 1 1,1-1 0,-1 1 0,0-1-1,0 1 1,0-1 0,1 1 0,-1-1 0,0 1-1,1-1 1,-1 0 0,0 1 0,1-1-1,-1 0 1,0 1 0,1-1 0,-1 0 0,1 1-1,-1-1 1,1 0 0,-1 0 0,1 0-1,-1 1 1,0-1 0,1 0 0,-1 0 0,1 0-1,-1 0 1,1 0 0,0 0 0,-1 0-1,1 0 1,-1 0 0,1 0 0,0-1 40,0 0 1,0 0 0,0 1 0,0-1-1,0 0 1,0 0 0,0 0 0,-1 0-1,1 0 1,0-1 0,-1 1 0,1 0-1,-1 0 1,1 0 0,-1-1 0,0 1-1,1 0 1,-1-2 0,2-13-70,0 0 0,-1-1 0,-1 1 0,-2-20 0,3 54 0,-2-15 0,1 0 0,0-1 0,0 1 0,1 0 0,-1-1 0,0 1 0,1-1 0,0 1 0,0-1 0,-1 1 0,3 2 0,-2-4 0,0 0 0,1 0 0,-1 0 0,0 0 0,1 0 0,-1 0 0,1 0 0,-1-1 0,1 1 0,-1-1 0,1 1 0,0-1 0,-1 0 0,1 0 0,0 1 0,-1-1 0,1 0 0,0 0 0,-1-1 0,1 1 0,-1 0 0,1 0 0,0-1 0,2 0 0,-1 0 0,1-1 0,-1 1 0,1-1 0,-1 0 0,0 1 0,0-1 0,0-1 0,0 1 0,0 0 0,0-1 0,0 0 0,-1 1 0,1-1 0,-1 0 0,0 0 0,0-1 0,2-3 0,-1 2 0,0-1 0,0 0 0,-1 0 0,0 0 0,0 0 0,0-1 0,-1 1 0,0 0 0,1-8 0,-2 14 0,0-1 0,-1 1 0,1 0 0,0 0 0,0 0 0,0-1 0,0 1 0,0 0 0,0 0 0,0 0 0,-1-1 0,1 1 0,0 0 0,0 0 0,0 0 0,0 0 0,-1-1 0,1 1 0,0 0 0,0 0 0,0 0 0,-1 0 0,1 0 0,0 0 0,0 0 0,-1 0 0,1 0 0,0 0 0,0 0 0,-1 0 0,1 0 0,0 0 0,0 0 0,0 0 0,-1 0 0,1 0 0,0 0 0,0 0 0,-1 0 0,1 0 0,0 0 0,0 0 0,0 0 0,-1 1 0,1-1 0,0 0 0,0 0 0,0 0 0,0 0 0,-1 1 0,1-1 0,0 0 0,0 0 0,0 0 0,0 1 0,0-1 0,0 0 0,-1 0 0,1 0 0,0 1 0,0-1 0,0 0 0,0 0 0,0 1 0,0-1 0,-12 14 0,5 1 0,0 1 0,1-1 0,1 1 0,0 0 0,1 0 0,1 1 0,1-1 0,-1 23 0,3-38 4,0-1-1,1 1 1,-1 0-1,1 0 1,-1-1-1,1 1 1,0-1-1,-1 1 1,1-1-1,0 1 1,-1-1-1,1 1 1,0-1-1,-1 1 1,1-1-1,0 0 1,0 1-1,0-1 1,-1 0-1,1 0 1,0 0-1,0 1 1,0-1-1,0 0 1,-1 0 0,1 0-1,0 0 1,0-1-1,0 1 1,0 0-1,-1 0 1,2-1-1,31-5-583,-4-10-4310,-2-4-6326,-10 7-1265</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30.272"/>
    </inkml:context>
    <inkml:brush xml:id="br0">
      <inkml:brushProperty name="width" value="0.025" units="cm"/>
      <inkml:brushProperty name="height" value="0.025" units="cm"/>
    </inkml:brush>
  </inkml:definitions>
  <inkml:trace contextRef="#ctx0" brushRef="#br0">303 96 5701,'10'-3'14107,"-14"11"-8017,-2 0-7351,-30 45 2157,-3-3 0,-65 67 0,-9 10 222,102-107-1046,11-20-77,1 0 1,-1 1-1,0-1 0,0 0 0,1 0 0,-1 0 0,0 1 0,0-1 0,0 0 0,1 0 0,-1 0 0,0 0 0,1 1 1,-1-1-1,0 0 0,0 0 0,1 0 0,-1 0 0,0 0 0,1 0 0,-1 0 0,0 0 0,1 0 0,-1 0 0,0 0 1,0 0-1,1 0 0,-1 0 0,0 0 0,1 0 0,-1-1 0,0 1 0,0 0 0,1 0 0,-1 0 0,0-1 0,39-20-227,-10-2-59,-2-2 0,0-1 0,-2 0-1,0-2 1,-2-1 0,-2-1 0,0-1-1,30-63 1,-50 92 387,-23 40-726,-7 25 865,2 1 0,-24 89 0,48-122-497,4-26-305,0-20 472,0-112 651,-1 125-551,0 0 0,1 0 1,0 0-1,-1 0 0,1 0 1,0 0-1,0 0 0,0 0 1,0 1-1,1-1 0,-1 0 1,0 1-1,1-1 0,-1 1 1,1 0-1,-1-1 0,1 1 1,0 0-1,-1 0 0,1 0 1,0 0-1,0 0 0,0 0 1,0 1-1,0-1 0,0 1 1,0-1-1,0 1 0,0 0 1,0-1-1,4 1 0,10-1 48,0 0 0,30 2 0,-41 0-51,-3-2 11,1 2 1,-1-1-1,1 0 1,0 0-1,-1 1 1,1-1-1,-1 1 1,1 0 0,-1 0-1,0 0 1,1 0-1,-1 0 1,0 1-1,0-1 1,0 1-1,0-1 1,0 1-1,0 0 1,0 0 0,0 0-1,-1 0 1,1 0-1,-1 0 1,1 0-1,-1 0 1,0 1-1,0-1 1,0 0 0,0 1-1,0-1 1,0 5-1,0 5 104,0 0 0,0 1 1,-2-1-1,1 1 0,-5 17 0,1 16 60,4-46-173,0 1 0,0-1 0,0 1 1,0-1-1,0 1 0,1 0 0,-1-1 0,0 1 0,0-1 1,0 1-1,1-1 0,-1 1 0,0-1 0,0 1 0,1-1 1,-1 1-1,1-1 0,-1 0 0,0 1 0,1-1 1,-1 1-1,1-1 0,-1 0 0,1 1 0,-1-1 0,1 0 1,-1 0-1,1 1 0,-1-1 0,1 0 0,-1 0 0,1 0 1,-1 0-1,1 0 0,0 0 0,-1 0 0,1 0 1,-1 0-1,1 0 0,-1 0 0,1 0 0,0 0 0,-1 0 1,1 0-1,-1-1 0,1 1 0,-1 0 0,1 0 1,-1-1-1,1 1 0,-1 0 0,2-1 0,27-19 314,-20 8-256,-1-1 1,0 0-1,-1 0 1,0 0-1,-1-1 0,0 0 1,-2 0-1,1-1 1,-2 1-1,0-1 0,2-22 1,9-40-161,-12 83 3,0 0-1,1 0 1,-1-1 0,1 1-1,0-1 1,1 1-1,5 6 1,-7-10 122,1 1 0,0-1 1,0 0-1,0 0 0,0 0 0,0 0 0,0 0 1,1-1-1,-1 0 0,1 1 0,-1-1 1,1 0-1,-1-1 0,1 1 0,0-1 0,-1 1 1,1-1-1,0 0 0,-1 0 0,1-1 1,0 1-1,-1-1 0,1 0 0,6-2 1,0-1 79,0 1 0,-1-1 0,1-1 0,-1 0 0,0 0 0,-1-1 0,14-11 0,-14 10 63,-1-1-1,0 1 0,0-1 0,0-1 0,8-14 1,-13 18-87,1 1 1,-1-1 0,0 1 0,0-1 0,-1 0-1,0 0 1,0 0 0,0 0 0,0 0 0,-1 0 0,1 0-1,-1 0 1,-2-9 0,2 13-101,0 0-1,-1 1 1,1-1-1,0 0 1,-1 0-1,1 1 1,-1-1-1,1 0 1,-1 1-1,0-1 1,1 0-1,-1 1 1,0-1-1,1 1 1,-1-1-1,0 1 1,1-1-1,-1 1 1,0 0-1,0-1 1,0 1-1,1 0 1,-1 0-1,0-1 1,0 1-1,0 0 1,0 0-1,0 0 1,1 0-1,-1 0 1,0 0-1,0 0 1,0 1-1,0-1 1,1 0-1,-1 0 1,0 1-1,0-1 1,0 0-1,1 1 1,-1-1-1,0 1 1,-1 0-1,-34 23-552,19-4 536,2 0-1,0 1 0,1 1 1,-14 27-1,21-33 72,0-1 0,1 1 0,0 0 0,1 0 0,1 1 0,1-1 0,-2 24 0,5-38-30,-1 0 1,1 0-1,0-1 0,1 1 0,-1 0 1,0 0-1,0-1 0,1 1 1,-1 0-1,1-1 0,0 1 1,-1 0-1,1-1 0,0 1 0,0-1 1,0 1-1,0-1 0,0 0 1,0 1-1,0-1 0,1 0 1,1 2-1,0-2 26,0 1 0,0-1 0,0 0 1,-1 0-1,1 0 0,0 0 0,1-1 0,-1 1 0,0-1 0,0 0 1,6 0-1,1-1 52,0 0 1,0-1-1,-1 0 0,1 0 1,0-1-1,-1-1 1,10-4-1,-2-2-33,-1 0-1,-1 0 0,1-2 1,-2 0-1,17-17 1,-23 20-24,0 0 1,-1 0-1,0 0 0,0-1 1,-1 0-1,0-1 1,-1 1-1,0-1 0,5-16 1,-10 27-35,1 0 1,-1-1 0,0 1 0,0 0-1,0 0 1,0 0 0,0 0 0,0 0 0,0 0-1,1 0 1,-1 0 0,0-1 0,0 1-1,0 0 1,0 0 0,0 0 0,0 0-1,0 0 1,0 0 0,0-1 0,0 1 0,0 0-1,0 0 1,0 0 0,0 0 0,0-1-1,0 1 1,0 0 0,0 0 0,0 0-1,0 0 1,0 0 0,0-1 0,0 1-1,0 0 1,0 0 0,0 0 0,0 0 0,0 0-1,0-1 1,0 1 0,0 0 0,0 0-1,-1 0 1,1 0 0,0 0 0,0 0-1,0 0 1,0-1 0,0 1 0,0 0-1,-1 0 1,1 0 0,0 0 0,0 0 0,0 0-1,0 0 1,0 0 0,-1 0 0,1 0-1,0 0 1,0 0 0,0 0 0,-1 0-1,-9 11-165,-12 20 74,15-20 162,0 0-1,1 1 1,0 0-1,1 0 1,0 0 0,1 0-1,1 1 1,0 0-1,-2 19 1,5-31-58,0 0-1,0-1 1,0 1 0,0 0-1,0 0 1,0 0 0,0-1 0,0 1-1,0 0 1,1 0 0,-1 0-1,0-1 1,1 1 0,-1 0-1,0-1 1,1 1 0,-1 0 0,1-1-1,-1 1 1,1 0 0,-1-1-1,1 1 1,0-1 0,-1 1-1,1-1 1,0 1 0,-1-1-1,1 0 1,0 1 0,-1-1 0,3 1-1,-1-1 29,1 0 0,0 0-1,0 0 1,-1 0-1,1 0 1,0 0 0,-1-1-1,1 0 1,5-1 0,1-1 57,0-1 1,0-1 0,0 1 0,13-10 0,-6 0-93,-1 0 0,0-1 0,-1 0 0,0-2 0,-2 1 0,0-1 0,-1-1 0,14-30 0,-30 60-9,-3 5-30,0 1 0,2 1-1,0-1 1,0 1 0,2 0 0,-3 27 0,7-46 42,0 1 0,0 0-1,0 0 1,0 0 0,0 0-1,0 0 1,0-1 0,1 1 0,-1 0-1,0 0 1,0 0 0,1-1 0,-1 1-1,0 0 1,1 0 0,-1 0 0,1-1-1,-1 1 1,1 0 0,-1-1-1,1 1 1,0-1 0,-1 1 0,1 0-1,0-1 1,-1 0 0,1 1 0,0-1-1,0 1 1,1 0 0,0-1 5,1 0 1,-1 0-1,1 0 1,-1 0-1,1 0 0,-1 0 1,1-1-1,-1 1 1,0-1-1,5-1 1,2-2 12,0 0 0,0 0 0,-1-1 0,15-10 0,-2-5-21,-1 0 0,-2-1 0,0-1 0,-1-1 0,24-43 0,55-130 0,-92 187 0,-39 84-29,-47 112-147,70-156 154,2 1 0,1 0 0,1 1 0,-3 34 0,10-58 37,0-4-2,0-1 0,1 1 0,-1 0 0,1-1 0,0 1 0,0 0-1,1-1 1,-1 1 0,2 5 0,0-13 4,0 0 0,-1 0 0,1 0 1,-1-1-1,0 1 0,0-1 0,0 1 0,0-1 0,0-6 0,0-41-17,-1 1 0,-3-1 0,-17-91 0,22 142 0,0-1 0,0 1 0,0 0 0,1-1 0,-1 1 0,0 0 0,0 0 0,1 1 0,-1-1 0,0 0 0,0 1 0,0-1 0,3 2 0,23 4-825,0-2 0,0 0 1,48-1-1,-76-3 664,1 0-1,-1 0 1,0 0 0,0 0-1,0 0 1,0 0 0,1 0-1,-1 0 1,0 0 0,0 0-1,0 0 1,0 0 0,1 0-1,-1 0 1,0 0 0,0 0-1,0 0 1,0 0 0,1 0-1,-1 0 1,0 0 0,0 0 0,0 0-1,0 0 1,1 0 0,-1-1-1,0 1 1,0 0 0,0 0-1,0 0 1,0 0 0,0 0-1,1 0 1,-1-1 0,0 1-1,0 0 1,0 0 0,0 0-1,0 0 1,0 0 0,0-1-1,0 1 1,0 0 0,0 0 0,0 0-1,0 0 1,0-1 0,0 1-1,0 0 1,0 0 0,0 0-1,0 0 1,0-1 0,0 1-1,0 0 1,0 0 0,0 0-1,0 0 1,0-1 0,0 1-1,0 0 1,0 0 0,-1 0-1,-3-11-12030</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1:57.120"/>
    </inkml:context>
    <inkml:brush xml:id="br0">
      <inkml:brushProperty name="width" value="0.025" units="cm"/>
      <inkml:brushProperty name="height" value="0.025" units="cm"/>
      <inkml:brushProperty name="color" value="#66CC00"/>
    </inkml:brush>
  </inkml:definitions>
  <inkml:trace contextRef="#ctx0" brushRef="#br0">64 185 13677,'0'0'13586,"-7"9"-13127,-1 0-379,0 1 1,1 0-1,-11 19 0,16-24-73,-1-1 1,1 0-1,1 1 0,-1-1 1,0 1-1,1-1 0,0 1 0,0 0 1,1 0-1,-1 0 0,1-1 1,0 1-1,0 0 0,1 0 1,1 8-1,-2-12-2,1-1-1,-1 1 1,1 0 0,-1-1 0,0 1-1,1-1 1,-1 1 0,1-1-1,0 0 1,-1 1 0,1-1 0,-1 1-1,1-1 1,-1 0 0,1 0-1,0 1 1,-1-1 0,1 0 0,0 0-1,-1 0 1,1 0 0,0 0-1,-1 0 1,1 0 0,0 0 0,0 0-1,-1 0 1,1 0 0,0 0 0,-1 0-1,1 0 1,0-1 0,-1 1-1,1 0 1,-1 0 0,1-1 0,0 1-1,-1-1 1,1 1 0,-1 0-1,1-1 1,24-18 229,-13 4-115,-1-1 0,-1 0-1,0 0 1,-1-1 0,-1 0-1,0-1 1,-2 0 0,0 0-1,-1 0 1,-1-1 0,0 0-1,1-36 1,-6 66 25,-1 1-1,-1-1 1,0 1-1,0-1 1,-1 0-1,-6 13 0,-5 13 385,13-32-490,-5 17 174,0 0 1,1 1-1,1-1 1,-4 45-1,9-66-212,0-1 0,0 0 0,0 0 0,0 1 0,0-1 0,0 0 0,0 1 0,0-1 0,0 0 0,0 1 0,1-1 0,-1 0 0,0 0 0,0 1 0,0-1 0,0 0 0,1 0 0,-1 1 0,0-1 0,0 0 0,0 0 0,1 0 0,-1 1 0,0-1 0,0 0 0,1 0 0,-1 0 0,0 0 0,1 0 0,-1 1 0,0-1 0,0 0 0,1 0 0,-1 0 0,0 0 0,1 0 0,-1 0 0,1 0 0,17-4 0,12-13 0,-21 6 0,0 0 0,-1 0 0,0-1 0,-1 1 0,11-26 0,-29 117 0,11-79 0,-1 0 0,1 1 0,0-1 0,0 1 0,0-1 0,-1 1 0,1-1 0,1 1 0,-1-1 0,0 1 0,0-1 0,0 1 0,1-1 0,-1 1 0,1-1 0,-1 1 0,1-1 0,0 0 0,-1 1 0,2 0 0,-1-1 0,0-1 0,0 0 0,0 0 0,-1 1 0,1-1 0,0 0 0,0 0 0,0 0 0,0 0 0,0 0 0,0 0 0,-1 0 0,1-1 0,0 1 0,0 0 0,0 0 0,0-1 0,-1 1 0,1 0 0,0-1 0,0 1 0,-1-1 0,1 1 0,1-2 0,3-2 0,1 0 0,-1-1 0,1 0 0,-1 0 0,-1-1 0,1 1 0,3-7 0,22-55-2202,-21 38-525,-2 0 0,0 0 0,4-59 0,-9 27 1690,-17 110 4545,8-11-2180,2 1 0,2 0 0,1 1 0,6 69 1,-4-108-1325,0-1 0,0 0 0,0 1 0,0-1 1,0 0-1,-1 0 0,1 1 0,0-1 0,0 0 1,0 1-1,0-1 0,0 0 0,0 1 1,0-1-1,0 0 0,0 1 0,1-1 0,-1 0 1,0 1-1,0-1 0,0 0 0,0 1 0,0-1 1,0 0-1,1 0 0,-1 1 0,0-1 0,0 0 1,0 0-1,1 1 0,-1-1 0,0 0 1,0 0-1,1 0 0,-1 1 0,0-1 0,1 0 1,-1 0-1,0 0 0,0 0 0,1 0 0,-1 0 1,0 0-1,1 0 0,-1 0 0,0 1 0,1-1 1,-1 0-1,0 0 0,1-1 0,-1 1 1,0 0-1,1 0 0,-1 0 0,1 0 0,7-17 268,-5 5-11,-2 0 0,0 0 0,0 0 0,-1-1 0,0 1 0,-1 0 0,-1 0 0,-3-15 0,4 38 414,1-10-652,1 0 1,-1 1-1,1-1 0,-1 0 1,1 0-1,0 1 0,-1-1 1,1 0-1,0 0 0,0 0 1,0 0-1,0 0 1,0 0-1,0 0 0,0 0 1,0 0-1,1 0 0,-1-1 1,1 2-1,2-1-23,-1 0 0,0 0 0,1 0 0,-1 0 0,1 0 0,-1-1 0,1 0 0,0 0 0,-1 0 0,1 0 0,-1 0 0,1-1 0,-1 1 0,1-1 0,-1 0 0,1 0 0,-1 0 0,0-1 0,0 1 0,1-1 0,-1 0 0,0 0 0,0 0 0,-1 0 0,1 0 0,3-4 0,-1 1 0,1-1 0,-1 1 0,0-1 0,-1 0 0,1-1 0,-1 1 0,0-1 0,-1 0 0,1 0 0,-2 0 0,4-10 0,-7 0 0,-10 19 0,-11 18 0,9-2 0,1 0 0,-13 25 0,22-37 0,-1 1 0,2 0 0,-1-1 0,1 1 0,0 0 0,1 1 0,-1-1 0,1 0 0,1 0 0,0 13 0,0-19 0,1 0 0,-1 1 0,1-1 0,0 0 0,0 0 0,-1 0 0,1 0 0,0 0 0,0 0 0,0-1 0,0 1 0,0 0 0,0 0 0,0-1 0,0 1 0,0-1 0,1 1 0,-1-1 0,0 1 0,0-1 0,1 1 0,-1-1 0,0 0 0,0 0 0,1 0 0,-1 0 0,0 0 0,0 0 0,1 0 0,-1 0 0,3-1 0,42-8 0,-11-12-1351,-32 19 987,-1 0 0,0 0 0,0 0 0,0 0 0,0 0-1,-1 0 1,1 0 0,-1-1 0,1 1 0,-1-1 0,0 1 0,0-1-1,1-3 1,0-16-8562</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1:57.463"/>
    </inkml:context>
    <inkml:brush xml:id="br0">
      <inkml:brushProperty name="width" value="0.025" units="cm"/>
      <inkml:brushProperty name="height" value="0.025" units="cm"/>
      <inkml:brushProperty name="color" value="#66CC00"/>
    </inkml:brush>
  </inkml:definitions>
  <inkml:trace contextRef="#ctx0" brushRef="#br0">3 19 24567,'-3'0'5093,"8"0"-4901,11-1-832,-1-7-4325,-2-2-10602</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3:09.687"/>
    </inkml:context>
    <inkml:brush xml:id="br0">
      <inkml:brushProperty name="width" value="0.025" units="cm"/>
      <inkml:brushProperty name="height" value="0.025" units="cm"/>
      <inkml:brushProperty name="color" value="#66CC00"/>
    </inkml:brush>
  </inkml:definitions>
  <inkml:trace contextRef="#ctx0" brushRef="#br0">1 190 6086,'0'0'950,"11"0"3273,207-13 2147,-54 2-4936,1433-95 4076,-1420 93-5452,1476-6 2334,-885 31 507,-733-14-2682,0-2 0,43-9 0,-5 0-3815,-63 10-1458,-2-2-3186</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3:10.481"/>
    </inkml:context>
    <inkml:brush xml:id="br0">
      <inkml:brushProperty name="width" value="0.025" units="cm"/>
      <inkml:brushProperty name="height" value="0.025" units="cm"/>
      <inkml:brushProperty name="color" value="#66CC00"/>
    </inkml:brush>
  </inkml:definitions>
  <inkml:trace contextRef="#ctx0" brushRef="#br0">0 72 7431,'0'0'6598,"9"-58"-2850,-4 45 160,2 13-609,-3 10-1538,-1 20-63,-2 13 32,-1 4-770,0 4-383,1 0-385,5-4-128,3-7-32,2-4-224,2-7-1249,-4-8-2115,-3-9-1697</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3:10.968"/>
    </inkml:context>
    <inkml:brush xml:id="br0">
      <inkml:brushProperty name="width" value="0.025" units="cm"/>
      <inkml:brushProperty name="height" value="0.025" units="cm"/>
      <inkml:brushProperty name="color" value="#66CC00"/>
    </inkml:brush>
  </inkml:definitions>
  <inkml:trace contextRef="#ctx0" brushRef="#br0">0 69 11371,'0'0'13677,"9"-9"-11942,-6 5-1615,1 0 27,0-1 0,0 1 0,0 0 0,1 0 1,-1 1-1,1-1 0,0 1 0,0 0 0,0 0 0,1 1 1,-1-1-1,1 1 0,-1 1 0,12-3 0,5 1 84,0 1 1,0 1-1,0 1 0,0 0 0,0 2 0,27 6 0,-43-7-237,-1 0 0,0 0 0,0 1-1,0-1 1,0 1 0,-1 1 0,1-1 0,0 1 0,-1-1-1,0 1 1,0 1 0,0-1 0,0 0 0,0 1-1,0 0 1,-1 0 0,0 0 0,0 0 0,0 1-1,0-1 1,-1 1 0,1 0 0,-1-1 0,-1 1 0,1 0-1,-1 0 1,1 1 0,-2-1 0,1 0 0,0 0-1,-1 9 1,-1-5 54,0-1 0,-1 0 0,0 0 0,0 0 0,0 0-1,-1 0 1,-1-1 0,1 1 0,-1-1 0,0 0 0,-8 10 0,4-7 186,0 0 0,0 0 1,-1-1-1,0 0 1,-1-1-1,-20 14 1,33-23-350,-1 1 1,0 0 0,0-1 0,1 1 0,-1 0-1,0 0 1,0 1 0,1-1 0,-1 0 0,0 1-1,0 0 1,0-1 0,1 1 0,-1 0-1,0 0 1,0 0 0,0 0 0,-1 0 0,1 1-1,0-1 1,0 1 0,2 1 0,3 3 118,0 0 0,-1 1 1,1-1-1,9 14 1,-13-16 16,0 0 0,-1 1 0,0-1 0,1 0 0,-1 1 0,-1-1 0,1 1 1,-1 0-1,0 0 0,0 0 0,0-1 0,-1 1 0,1 0 0,-1 0 0,-1 0 1,1 0-1,0 0 0,-3 7 0,1-7 48,0 1 1,-1 0-1,0 0 1,0-1 0,0 0-1,-1 0 1,0 0-1,0 0 1,0 0-1,-1-1 1,1 1-1,-10 6 1,2-4 31,1 0 1,-1 0 0,0-1-1,0 0 1,-1-1 0,0-1-1,0 0 1,0 0-1,0-2 1,-1 1 0,1-2-1,-23 1 1,33-2-102,1-1 0,-1 1 0,0 0 0,1-1 0,-1 0 0,0 1 0,1-1 0,-1 0 0,1-1 0,-1 1 0,1 0 0,0-1 0,-1 1 0,1-1 0,0 1 0,0-1 0,0 0 0,0 0 0,0 0 0,1 0 0,-1-1 0,1 1 0,-1 0 0,1-1 0,0 1 0,0-1 0,0 1 0,0-1 0,0 1 0,0-1 0,1 0 0,-1 1 0,1-1 0,0 0 0,0 0 0,0-3 0,1 5-142,0-1 0,-1 1 0,1 0-1,0-1 1,0 1 0,0 0 0,0-1 0,0 1 0,0 0 0,1 0-1,-1 0 1,0 0 0,0 0 0,1 0 0,-1 0 0,1 1-1,-1-1 1,1 0 0,-1 1 0,1-1 0,2 0 0,42-7-5751,-31 6 3873,21-4-3558,5 0-1667</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3:11.322"/>
    </inkml:context>
    <inkml:brush xml:id="br0">
      <inkml:brushProperty name="width" value="0.025" units="cm"/>
      <inkml:brushProperty name="height" value="0.025" units="cm"/>
      <inkml:brushProperty name="color" value="#66CC00"/>
    </inkml:brush>
  </inkml:definitions>
  <inkml:trace contextRef="#ctx0" brushRef="#br0">18 0 20179,'0'0'10292,"-3"11"-9288,-9 37-219,11-46-775,1-1 1,-1 1 0,1 0-1,0 0 1,0 0 0,-1 0-1,2 0 1,-1 0-1,0 0 1,0 0 0,0 0-1,1 0 1,-1 0 0,1-1-1,0 1 1,0 0-1,-1 0 1,1-1 0,0 1-1,0 0 1,0-1 0,1 1-1,1 1 1,0-1 1,0 0 0,0 0-1,0 0 1,0 0 0,0-1 0,0 0 0,0 1 0,1-1 0,-1 0 0,0-1 0,1 1 0,3 0 0,1-1-4,-1 1 1,1-1 0,0 0 0,-1-1 0,1 0 0,-1 0 0,0-1-1,1 0 1,-1 0 0,12-6 0,-11 3-9,-1-1 0,-1 0 0,1-1 0,-1 1 0,0-1 0,-1-1 0,6-7 0,6-9 0,-15 62 0,-5-21 21,-6 36 24,9-52-56,0 0 1,0 0 0,0 0 0,0 1-1,0-1 1,0 0 0,0 0 0,1 1-1,-1-1 1,0 0 0,0 0-1,1 0 1,-1 0 0,1 0 0,-1 0-1,1 1 1,0-1 0,-1 0 0,1 0-1,0-1 1,0 1 0,0 0 0,0 0-1,0 0 1,0 0 0,0-1-1,0 1 1,0 0 0,0-1 0,0 1-1,0-1 1,0 0 0,0 1 0,2-1-1,2 1-597,1 0 0,-1-1 0,0 0 0,0-1 0,1 1 0,-1-1 0,0 0 0,0 0 0,0 0 0,6-3 0,25-20-9108,-10-3-4687</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3:11.662"/>
    </inkml:context>
    <inkml:brush xml:id="br0">
      <inkml:brushProperty name="width" value="0.025" units="cm"/>
      <inkml:brushProperty name="height" value="0.025" units="cm"/>
      <inkml:brushProperty name="color" value="#66CC00"/>
    </inkml:brush>
  </inkml:definitions>
  <inkml:trace contextRef="#ctx0" brushRef="#br0">89 262 13485,'0'0'4698,"-10"9"-1010,1 0-3111,-1 1 418,0 1 0,0 0 0,-8 13 1,15-20-855,1 0 1,-1 0-1,1 0 1,0 1-1,0-1 1,1 0 0,-1 1-1,1 0 1,0-1-1,0 1 1,1 0-1,-1 0 1,1-1 0,0 1-1,1 6 1,-1-9-130,1-1 1,0 1 0,-1-1-1,1 1 1,0-1-1,0 0 1,0 1 0,0-1-1,0 0 1,0 1-1,0-1 1,0 0 0,1 0-1,-1 0 1,0 0-1,1 0 1,-1 0 0,1-1-1,-1 1 1,1 0-1,-1-1 1,1 1 0,0-1-1,-1 0 1,1 1-1,0-1 1,-1 0-1,1 0 1,0 0 0,-1 0-1,1 0 1,-1 0-1,1-1 1,0 1 0,1-1-1,3 0 132,0 0-1,0 0 1,0-1 0,0 0-1,0 0 1,0 0-1,-1-1 1,9-5-1,2-5 12,-1-2 0,0 1-1,-1-2 1,-1 0-1,0-1 1,-1 0 0,19-38-1,-18 28-21,-1 0 0,-1-1 0,-2 0 0,0-1 0,4-30-1,-10 22 107,-6 21-195,3 16-44,0-1 0,-1 1 0,1 0 1,0 0-1,0 0 0,-1-1 1,1 1-1,0 0 0,0 0 0,-1 0 1,1 0-1,0 0 0,0 0 0,-1 0 1,1 0-1,0-1 0,-1 1 0,1 0 1,0 0-1,0 0 0,-1 0 0,1 1 1,0-1-1,-1 0 0,1 0 1,0 0-1,0 0 0,-1 0 0,1 0 1,0 0-1,0 0 0,-1 1 0,1-1 1,0 0-1,0 0 0,-1 0 0,1 0 1,0 1-1,0-1 0,0 0 0,-1 0 1,1 1-1,-6 5 0,1 1 0,0 0 0,0 0 0,1 0 0,0 0 0,0 0 0,1 1 0,-5 14 0,-17 70 0,18-62 0,2 0 0,1 0 0,0 51 0,4-72 0,1 1 0,0-1 0,0 1 0,1-1 0,1 0 0,6 18 0,-7-22 0,1-1 0,-1 0 0,0 0 0,1 0 0,0 0 0,0-1 0,0 1 0,1-1 0,-1 0 0,1 0 0,-1 0 0,1 0 0,0-1 0,0 1 0,5 1 0,-4-2-334,-1 0-1,1-1 1,0 0-1,0 0 1,0 0 0,10 1-1,-12-2-97,0 0-1,-1-1 0,1 1 1,0 0-1,-1-1 1,1 1-1,0-1 0,-1 0 1,1 0-1,-1 0 1,1 0-1,-1 0 0,0-1 1,4-2-1,12-16-9186</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3:12.160"/>
    </inkml:context>
    <inkml:brush xml:id="br0">
      <inkml:brushProperty name="width" value="0.025" units="cm"/>
      <inkml:brushProperty name="height" value="0.025" units="cm"/>
      <inkml:brushProperty name="color" value="#66CC00"/>
    </inkml:brush>
  </inkml:definitions>
  <inkml:trace contextRef="#ctx0" brushRef="#br0">99 1 13677,'0'0'16592,"-8"-1"-15882,4 1-661,0 0 1,1 0 0,-1 1-1,0-1 1,1 1 0,-1 0-1,0 0 1,1 0 0,-1 0-1,1 0 1,0 1 0,-1 0-1,1 0 1,0 0 0,0 0-1,0 0 1,0 0 0,1 1-1,-1 0 1,0-1 0,1 1 0,0 0-1,0 0 1,0 0 0,0 1-1,0-1 1,1 0 0,-1 1-1,1-1 1,0 1 0,0-1-1,0 1 1,1-1 0,-1 1-1,1 7 1,0-10-50,-1 0 0,1 1 0,0-1 0,0 0 0,0 0 0,1 0 0,-1 0 0,0 0 0,0 1 0,1-1 0,-1 0 0,0 0 0,1 0 0,-1 0 0,1 0 0,0 0 0,-1 0 0,1 0 0,0 0 0,-1 0 0,1-1 0,0 1 0,0 0 0,0 0 0,0-1 0,1 2 0,1-1 0,-1 0 0,1 0 0,0 0 0,0 0 0,0-1 0,0 1 0,0-1 0,0 0 0,0 0 0,3 0 0,7-2 0,1 0 0,-2 0 0,25-8 0,-36 9-30,0 0 0,0 1 0,0-1 1,0 1-1,0-1 0,0 1 0,1 0 0,-1-1 0,0 1 0,0 0 1,0 0-1,1 0 0,-1 0 0,0 0 0,0 0 0,1 0 0,-1 0 1,0 0-1,0 1 0,0-1 0,1 0 0,-1 1 0,0-1 0,0 1 1,0 0-1,0-1 0,0 1 0,0 0 0,0-1 0,0 1 0,0 0 1,0 0-1,0 0 0,-1 0 0,1 0 0,1 2 0,-1 2-160,1 1 0,-1-1 0,-1 1 0,1-1 0,-1 1 0,0 0 0,-1 5 0,1 6 55,0 9 411,0 0 0,-2 1 0,-1-1 0,-1 0 0,-1 0 0,-2-1 0,0 1 0,-2-2 0,-12 26 0,21-48-276,-1-1 0,0 1 0,1-1 0,-1 1 0,0-1 0,0 0 0,0 0 0,0 1 0,0-1 0,0 0 0,0 0 0,0 0 0,-1 0 0,1 0 0,0 0 0,-1 0 0,1-1 0,0 1 0,-1 0 0,1-1 0,-3 1 0,3-1 0,0 0 0,0 0 0,-1-1 0,1 1 0,0-1 0,0 1 0,0-1 0,0 1 0,0-1 0,0 0 0,0 0 0,0 1 0,0-1 0,0 0 0,0 0 0,1 0 0,-1 0 0,0 0 0,1 0 0,-2-2 0,-4-8 0,1-1 0,0 1 0,-5-24 0,9 31 0,-5-13 0,2-1 0,0 1 0,1-1 0,0 0 0,2 0 0,0-1 0,1 1 0,3-20 0,11 13-1647,-9 19 458,1 2 0,0-1 1,0 0-1,0 1 0,1 1 0,0-1 1,11-4-1,10-2-5463</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3:12.827"/>
    </inkml:context>
    <inkml:brush xml:id="br0">
      <inkml:brushProperty name="width" value="0.025" units="cm"/>
      <inkml:brushProperty name="height" value="0.025" units="cm"/>
      <inkml:brushProperty name="color" value="#66CC00"/>
    </inkml:brush>
  </inkml:definitions>
  <inkml:trace contextRef="#ctx0" brushRef="#br0">1 409 17681,'0'0'13314,"11"-3"-12044,-6 2-1196,13-2 26,0-2 0,0 0 0,26-11 0,-41 15-99,1-1 0,-1 1 0,0-1 0,1 1 0,-1-1 0,0 0 0,0 0 0,0-1 0,0 1 0,-1 0 0,1-1 0,-1 0 0,0 0 0,1 1-1,-1-1 1,0-1 0,-1 1 0,1 0 0,0 0 0,-1-1 0,0 1 0,0-1 0,0 1 0,0-1 0,0 1 0,-1-1 0,0 1 0,0-5 0,0 7-1,0 0 0,-1 0 0,1 0 0,-1 0 0,0 0 0,1 0 0,-1 1 0,0-1 0,1 0 0,-1 0 0,0 0 0,0 1 0,0-1 0,0 0 0,0 1 0,0-1 0,0 1 0,0-1 0,0 1 0,0 0 0,0-1 0,0 1 0,0 0 0,0 0 0,0-1 0,0 1 0,0 0 0,0 0 0,0 0 0,0 0 0,-1 1 0,1-1 0,0 0 0,0 0 0,0 1 0,0-1 0,0 1 0,-1 0 0,-3 0 0,1 0 0,0 0 0,0 1 0,-1 0 0,1 0 0,0 0 0,0 0 0,-5 5 0,3-1 0,1 1 0,-1 0 0,1 0 0,1 0 0,0 0 0,0 1 0,0 0 0,1 0 0,0 0 0,0 0 0,1 1 0,0-1 0,1 1 0,0-1 0,0 1 0,1-1 0,0 1 0,1 12 0,0-19 1,0 0 0,0 1 0,0-1 0,0 0 0,0 0-1,0 0 1,1 0 0,-1 0 0,1 0 0,-1 0 0,1-1 0,0 1 0,0-1 0,0 1 0,0-1 0,0 1-1,0-1 1,0 0 0,0 0 0,0 0 0,0 0 0,1-1 0,-1 1 0,0 0 0,1-1 0,-1 0-1,0 1 1,1-1 0,-1 0 0,4-1 0,1 1-17,0 0 1,1 0-1,-1-1 1,0 0-1,1-1 1,-1 1-1,0-2 0,12-4 1,-6-1-266,0-1 0,0 0 0,-2-1 0,1 0 0,-1-1 0,0-1 0,-1 1 0,-1-2 1,0 1-1,0-1 0,12-26 0,2-13-1000,31-97 0,-52 144 1187,2-8-14,2-2 275,-2 0-1,1 0 1,-2 0-1,0 0 1,0-20-1,-15 72 1359,2-11-1144,1 18 97,2-1-1,1 1 0,3 0 1,1 0-1,3 0 1,9 73-1,8-23-707,-25-146-3058,-62-98 2270,2 8 2031,66 137-1102,-7-23 1922,8 27-1788,0 0 1,0 1-1,0-1 0,0 0 0,1 1 1,-1-1-1,0 0 0,0 1 0,1-1 1,-1 0-1,0 1 0,1-1 1,-1 1-1,0-1 0,1 1 0,-1-1 1,1 1-1,-1-1 0,1 1 0,-1 0 1,1-1-1,0 1 0,-1-1 1,1 1-1,-1 0 0,1 0 0,0-1 1,-1 1-1,1 0 0,0 0 0,-1 0 1,1 0-1,0 0 0,-1 0 0,1 0 1,0 0-1,0 0 0,42 0 51,0 1 0,66 12 0,30 2-2818,-81-15-5259</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9:52.127"/>
    </inkml:context>
    <inkml:brush xml:id="br0">
      <inkml:brushProperty name="width" value="0.025" units="cm"/>
      <inkml:brushProperty name="height" value="0.025" units="cm"/>
      <inkml:brushProperty name="color" value="#66CC00"/>
    </inkml:brush>
  </inkml:definitions>
  <inkml:trace contextRef="#ctx0" brushRef="#br0">0 119 6694,'0'0'4282,"6"-12"-855,1-1-2573,22-42 2387,-2 19 2898,-27 36-6063,0 0 1,0-1 0,0 1-1,0 0 1,0 0 0,0 0 0,0 0-1,0 0 1,0-1 0,1 1-1,-1 0 1,0 0 0,0 0-1,0 0 1,0 0 0,0 0 0,1 0-1,-1 0 1,0 0 0,0 0-1,0 0 1,0-1 0,0 1 0,1 0-1,-1 0 1,0 0 0,0 0-1,0 0 1,0 0 0,1 0-1,-1 0 1,0 1 0,0-1 0,0 0-1,0 0 1,1 0 0,-1 0-1,0 0 1,0 0 0,0 0-1,0 0 1,0 0 0,1 0 0,-1 0-1,0 1 1,0-1 0,0 0-1,0 0 1,0 0 0,0 0-1,0 0 1,0 1 0,1-1 0,-1 0-1,0 0 1,0 0 0,0 0-1,0 0 1,0 1 0,0-1 0,0 0-1,0 0 1,0 0 0,0 1-1,1 19 1277,-7 26-1018,-12 23-10,8-36-491,1 0-1,2 1 1,1-1 0,2 1-1,0 52 1,4-86 27,0 1-1,0-1 1,0 1-1,0 0 1,0-1-1,0 1 1,0-1 0,0 1-1,0 0 1,0-1-1,1 1 1,-1-1 0,0 1-1,0-1 1,1 1-1,-1-1 1,0 1-1,1-1 1,-1 1 0,1-1-1,-1 0 1,0 1-1,1-1 1,-1 1-1,1-1 1,-1 0 0,1 0-1,-1 1 1,1-1-1,-1 0 1,1 0-1,0 1 1,-1-1 0,1 0-1,0 0 1,0 0-328,1 0 0,-1 0 0,0-1 0,0 1 0,0 0 0,0-1-1,0 1 1,1-1 0,-1 1 0,0-1 0,0 0 0,0 1 0,0-1 0,-1 0 0,1 0 0,0 1 0,1-3 0,11-16-7872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30.598"/>
    </inkml:context>
    <inkml:brush xml:id="br0">
      <inkml:brushProperty name="width" value="0.025" units="cm"/>
      <inkml:brushProperty name="height" value="0.025" units="cm"/>
    </inkml:brush>
  </inkml:definitions>
  <inkml:trace contextRef="#ctx0" brushRef="#br0">6 4 13901,'-6'-1'2659,"6"-2"31,9 3-2113,11 0-641,11 0-769,5 3-2114,2 6-2850,1 1-2980</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9:52.486"/>
    </inkml:context>
    <inkml:brush xml:id="br0">
      <inkml:brushProperty name="width" value="0.025" units="cm"/>
      <inkml:brushProperty name="height" value="0.025" units="cm"/>
      <inkml:brushProperty name="color" value="#66CC00"/>
    </inkml:brush>
  </inkml:definitions>
  <inkml:trace contextRef="#ctx0" brushRef="#br0">0 0 11659,'0'0'18642,"4"52"-17810,-4-25-511,0 3-161,0 1-64,0 0-96,0 0 0,0-2-609,0-3-800,0-6-1442,0-2-1184,0-7-674,-4-6-1985</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9:52.856"/>
    </inkml:context>
    <inkml:brush xml:id="br0">
      <inkml:brushProperty name="width" value="0.025" units="cm"/>
      <inkml:brushProperty name="height" value="0.025" units="cm"/>
      <inkml:brushProperty name="color" value="#66CC00"/>
    </inkml:brush>
  </inkml:definitions>
  <inkml:trace contextRef="#ctx0" brushRef="#br0">260 498 9769,'0'0'15247,"-38"-49"-13998,53 44 192,5-1-384,5 0-512,4 0-417,-1-1-64,-2 3-961,-8-2-2178,-5 0-2754,-7-1-6663</inkml:trace>
  <inkml:trace contextRef="#ctx0" brushRef="#br0" timeOffset="1">23 1 19955,'0'0'5029,"-3"12"-2830,-6 46-942,2 0 0,3 1 0,7 105 0,0-40-1256,-5-59-16,0-41-347,1 0-1,1 1 1,1-1 0,1 0-1,10 47 1,-11-69 96,0 1 0,0-1-1,0 0 1,1 0 0,-1 0 0,1 0 0,-1 0 0,1 0-1,-1 0 1,1 0 0,4 3 0,-6-5-11,1 1 0,0-1 1,0 1-1,0-1 0,0 1 0,0-1 0,-1 0 1,1 0-1,0 1 0,0-1 0,0 0 1,0 0-1,0 0 0,0 0 0,0 0 1,0 0-1,0 0 0,0 0 0,0 0 1,0 0-1,0-1 0,0 1 0,0 0 1,0-1-1,0 1 0,-1-1 0,1 1 1,0-1-1,0 1 0,0-1 0,-1 0 1,1 1-1,1-2 0,10-17-7597</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9:53.230"/>
    </inkml:context>
    <inkml:brush xml:id="br0">
      <inkml:brushProperty name="width" value="0.025" units="cm"/>
      <inkml:brushProperty name="height" value="0.025" units="cm"/>
      <inkml:brushProperty name="color" value="#66CC00"/>
    </inkml:brush>
  </inkml:definitions>
  <inkml:trace contextRef="#ctx0" brushRef="#br0">1 88 14253,'0'0'5905,"9"-4"-3845,10-3-1402,0 1 0,1 1 0,-1 1 0,26-3 1,95-4 107,-31 3-819,-13-9-350,-67 11 151,0 1 0,48-3 1,-75 9 237,0-1 0,0 0 0,0 1 0,0-1 0,-1 1 0,1 0 0,0 0 0,-1-1 0,1 1 0,0 0 0,-1 1 0,1-1 0,-1 0 0,0 0 0,1 0 0,-1 1 0,0-1 0,0 1 0,0-1 0,0 1 0,0-1 0,0 1 0,0 0 1,0 0-1,-1-1 0,1 1 0,-1 0 0,1 0 0,-1 0 0,0-1 0,0 4 0,3 9 70,-2 1 0,0 29 1,-1-30 82,-16 280 3632,1-33-759,15-206-2935,3-1 0,16 97 1,-1-32-2267,-18-41-2402,-1-77 4355,1 0 1,0 0-1,0 0 1,0 0-1,0 0 1,-1 0-1,1 0 1,0 0-1,-1 0 1,1 0-1,-1 0 1,1 0 0,-1 0-1,0-1 1,1 1-1,-1 0 1,0 0-1,1-1 1,-1 1-1,0-1 1,0 1-1,0 0 1,1-1-1,-1 1 1,0-1-1,-2 1 1,-13 2-5178</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9:53.604"/>
    </inkml:context>
    <inkml:brush xml:id="br0">
      <inkml:brushProperty name="width" value="0.025" units="cm"/>
      <inkml:brushProperty name="height" value="0.025" units="cm"/>
      <inkml:brushProperty name="color" value="#66CC00"/>
    </inkml:brush>
  </inkml:definitions>
  <inkml:trace contextRef="#ctx0" brushRef="#br0">0 77 16271,'0'0'8873,"85"26"-7144,-18-31 353,16-14-768,9 1-610,4-4-95,-1 6-289,-12 4-288,-8 4-1281,-15 6-3940,-12 2-6886</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0:05.767"/>
    </inkml:context>
    <inkml:brush xml:id="br0">
      <inkml:brushProperty name="width" value="0.025" units="cm"/>
      <inkml:brushProperty name="height" value="0.025" units="cm"/>
      <inkml:brushProperty name="color" value="#66CC00"/>
    </inkml:brush>
  </inkml:definitions>
  <inkml:trace contextRef="#ctx0" brushRef="#br0">0 0 13869,'0'0'16474,"11"11"-15086,11 12-983,10 10-195,2-1 1,38 29-1,-70-60-430,-1 0-1,0 0 1,0 0 0,1 0-1,-1-1 1,1 1 0,-1 0-1,1-1 1,-1 1 0,1-1-1,-1 0 1,1 1 0,-1-1-1,1 0 1,0 0 0,-1 0-1,1 0 1,-1 0 0,1 0-1,0-1 1,-1 1-1,1-1 1,-1 1 0,1-1-1,-1 1 1,0-1 0,1 0-1,-1 1 1,2-2 0,1-2-1042,0 0 0,0 0 1,-1 0-1,0 0 0,0 0 1,0-1-1,3-6 0,6-11-6697</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0:06.095"/>
    </inkml:context>
    <inkml:brush xml:id="br0">
      <inkml:brushProperty name="width" value="0.025" units="cm"/>
      <inkml:brushProperty name="height" value="0.025" units="cm"/>
      <inkml:brushProperty name="color" value="#66CC00"/>
    </inkml:brush>
  </inkml:definitions>
  <inkml:trace contextRef="#ctx0" brushRef="#br0">203 0 13485,'0'0'14718,"-3"11"-12935,-27 100-393,-45 105 1,32-132-1447,33-67-90,0 1-1,1-1 1,-12 35 0,21-50 610,-2 5-4361,15-22-18134</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0:07.582"/>
    </inkml:context>
    <inkml:brush xml:id="br0">
      <inkml:brushProperty name="width" value="0.025" units="cm"/>
      <inkml:brushProperty name="height" value="0.025" units="cm"/>
      <inkml:brushProperty name="color" value="#66CC00"/>
    </inkml:brush>
  </inkml:definitions>
  <inkml:trace contextRef="#ctx0" brushRef="#br0">29 20 10474,'0'0'9070,"-1"10"-7437,-7 34-480,1-6-566,-5 65 1,12-103-609,0 1 0,0-1 0,0 0 0,0 0 0,0 0 1,0 1-1,0-1 0,0 0 0,0 0 0,0 0 0,0 1 0,0-1 0,0 0 0,0 0 0,0 0 1,0 1-1,0-1 0,0 0 0,0 0 0,0 0 0,0 0 0,1 1 0,-1-1 0,0 0 0,0 0 1,0 0-1,0 0 0,0 0 0,0 1 0,1-1 0,-1 0 0,0 0 0,0 0 0,0 0 0,1 0 1,-1 0-1,0 0 0,0 0 0,0 0 0,0 0 0,1 0 0,-1 0 0,0 1 0,0-1 0,0 0 1,1-1-1,-1 1 0,0 0 0,1 0 0,11-8-1276,9-15-1854,-11 4 146,0 0 1,10-28 0,0-13 3118,-5 16 5902,-15 50 293,0 12-3389,-2 33-2011,-11 52 776,11-58-7166</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0:07.935"/>
    </inkml:context>
    <inkml:brush xml:id="br0">
      <inkml:brushProperty name="width" value="0.025" units="cm"/>
      <inkml:brushProperty name="height" value="0.025" units="cm"/>
      <inkml:brushProperty name="color" value="#66CC00"/>
    </inkml:brush>
  </inkml:definitions>
  <inkml:trace contextRef="#ctx0" brushRef="#br0">0 78 7911,'0'0'19379,"58"-19"-18642,-35 11-577,2 1-128,-2-1-705,-2 0-2210,-3-3-2850,-3-5-5382</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0:08.305"/>
    </inkml:context>
    <inkml:brush xml:id="br0">
      <inkml:brushProperty name="width" value="0.025" units="cm"/>
      <inkml:brushProperty name="height" value="0.025" units="cm"/>
      <inkml:brushProperty name="color" value="#66CC00"/>
    </inkml:brush>
  </inkml:definitions>
  <inkml:trace contextRef="#ctx0" brushRef="#br0">33 1 13901,'0'0'10730,"-4"10"-7815,-3 20-1871,1 1 0,1 1 1,2-1-1,1 35 0,-1-18-1750,2-35 81,0 0 0,0 1 0,1-1 0,1 0 0,0 1-1,1-1 1,6 24 0,-8-37 268,1 1 0,-1 0 0,0-1 0,0 1 0,1 0 0,-1-1 0,0 1 0,1 0 0,-1-1 0,1 1 0,-1-1 0,1 1 0,-1-1 0,1 1 0,-1-1 0,1 1 0,0-1 0,-1 1 0,1-1 0,-1 0 0,1 0 0,0 1 0,0-1-1,1 0 1,10 1-6662</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0:08.650"/>
    </inkml:context>
    <inkml:brush xml:id="br0">
      <inkml:brushProperty name="width" value="0.025" units="cm"/>
      <inkml:brushProperty name="height" value="0.025" units="cm"/>
      <inkml:brushProperty name="color" value="#66CC00"/>
    </inkml:brush>
  </inkml:definitions>
  <inkml:trace contextRef="#ctx0" brushRef="#br0">122 3 17296,'0'0'12658,"-8"-1"-10950,3 0-1629,-1 1 0,0 0 0,1 0 0,-1 1 0,0-1 0,1 1 0,-1 0 0,1 1 0,-1-1 0,-7 4 0,10-3-70,1-1 0,-1 0 0,0 1 0,1-1 0,-1 1 0,1 0 0,0 0 0,-1 0 1,1 0-1,0 0 0,0 1 0,0-1 0,1 1 0,-1-1 0,0 1 0,1 0 0,0-1 0,0 1 0,0 0 0,0 0 1,0 0-1,0 0 0,1 0 0,-1 0 0,1 5 0,0-7-13,1 0 1,-1 0-1,1 0 0,-1 0 1,1 0-1,0 0 0,-1 0 1,1 0-1,0 0 0,0-1 1,0 1-1,0 0 0,-1 0 1,1-1-1,0 1 0,0-1 1,0 1-1,0-1 0,1 1 1,-1-1-1,0 1 1,0-1-1,0 0 0,0 0 1,0 0-1,0 1 0,1-1 1,0-1-1,47 5-265,-33-3 99,-8 0 53,0 0 0,-1 0 0,0 1 0,1 0 0,-1 1 0,0-1-1,10 6 1,-15-7 129,-1 0-1,1 0 0,-1 0 1,1 0-1,-1 0 1,0 0-1,0 0 0,1 0 1,-1 1-1,0-1 0,0 0 1,0 1-1,-1-1 1,1 1-1,0-1 0,0 1 1,-1-1-1,1 1 1,-1-1-1,1 1 0,-1 0 1,0-1-1,0 1 0,0 0 1,0-1-1,0 1 1,0 0-1,0-1 0,0 1 1,-1 0-1,1-1 1,0 1-1,-1 0 0,0-1 1,1 1-1,-1-1 0,0 1 1,0-1-1,0 0 1,0 1-1,-1 0 0,-2 3 37,-1 0 0,1-1 0,-1 1 0,0-1-1,0-1 1,-1 1 0,1-1 0,-1 1 0,0-2-1,0 1 1,0-1 0,0 0 0,0 0-1,0 0 1,-1-1 0,1 0 0,-1 0 0,1-1-1,0 0 1,-8 0 0,2-5-957,15-3-1529,19-7-5297,-7 8-2579</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30.940"/>
    </inkml:context>
    <inkml:brush xml:id="br0">
      <inkml:brushProperty name="width" value="0.025" units="cm"/>
      <inkml:brushProperty name="height" value="0.025" units="cm"/>
    </inkml:brush>
  </inkml:definitions>
  <inkml:trace contextRef="#ctx0" brushRef="#br0">90 5 10442,'0'0'18417,"-5"-1"-18305,1 0-142,1 0 0,-1 1 0,1-1 0,-1 1 1,0 0-1,1 0 0,-1 0 0,0 1 0,1-1 0,-1 1 0,1 0 0,-1 0 0,1 0 0,-7 3 0,9-3-158,-1 1 1,0-1 0,0 1-1,0-1 1,1 1 0,-1 0-1,1-1 1,0 1 0,-1 0-1,1 0 1,0 0-1,0 0 1,0 0 0,0 0-1,0 1 1,1-1 0,-1 0-1,1 0 1,-1 1 0,1-1-1,0 0 1,0 1 0,0-1-1,0 0 1,0 0 0,1 1-1,-1-1 1,1 2 0,0-1 38,0 0 1,0-1 0,0 1 0,1-1-1,-1 1 1,1-1 0,-1 1 0,1-1-1,0 0 1,0 0 0,0 0 0,0 0-1,0 0 1,0-1 0,1 1 0,-1-1-1,5 3 1,53 21-1409,-35-16 1416,-17-5 384,-1-1 1,1 1-1,0 1 0,13 10 1,-20-15-104,0 1 0,0 0 0,0-1 0,-1 1 0,1 0 0,0 0 0,0 0 0,-1-1-1,1 1 1,0 0 0,-1 0 0,1 0 0,-1 0 0,1 0 0,-1 0 0,0 0 0,1 0 0,-1 1 0,0-1 0,0 0 0,0 0 0,0 0 0,0 0 0,0 0 0,0 0 0,0 0 0,0 1 0,0-1-1,-1 0 1,1 0 0,0 0 0,-1 0 0,1 0 0,-1 0 0,1 0 0,-1 0 0,0 0 0,1 0 0,-1-1 0,0 1 0,1 0 0,-1 0 0,0-1 0,0 1 0,0 0 0,0-1 0,0 1-1,0-1 1,0 1 0,-1 0 0,-5 3 483,-1 0 0,0 0-1,0-1 1,0 1 0,-15 2-1,16-4-749,-1-1 0,1 0 0,-1 0-1,0-1 1,1 0 0,-16-2 0,6-6-3866,3-10-3615</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0:09.007"/>
    </inkml:context>
    <inkml:brush xml:id="br0">
      <inkml:brushProperty name="width" value="0.025" units="cm"/>
      <inkml:brushProperty name="height" value="0.025" units="cm"/>
      <inkml:brushProperty name="color" value="#66CC00"/>
    </inkml:brush>
  </inkml:definitions>
  <inkml:trace contextRef="#ctx0" brushRef="#br0">0 1 14734,'0'0'11146,"3"72"-9032,-3-41-832,0 1-225,0 2-705,0-3-256,0-1-64,0-5-96,7-6-641,-1-5-480,2-4-544,-4-6-674</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0:09.351"/>
    </inkml:context>
    <inkml:brush xml:id="br0">
      <inkml:brushProperty name="width" value="0.025" units="cm"/>
      <inkml:brushProperty name="height" value="0.025" units="cm"/>
      <inkml:brushProperty name="color" value="#66CC00"/>
    </inkml:brush>
  </inkml:definitions>
  <inkml:trace contextRef="#ctx0" brushRef="#br0">0 1 16239,'0'0'10987,"74"11"-10283,-35-11-575,6 0-386,-4 0-1953,-4-4-2466,-3-3-4517</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0:09.693"/>
    </inkml:context>
    <inkml:brush xml:id="br0">
      <inkml:brushProperty name="width" value="0.025" units="cm"/>
      <inkml:brushProperty name="height" value="0.025" units="cm"/>
      <inkml:brushProperty name="color" value="#66CC00"/>
    </inkml:brush>
  </inkml:definitions>
  <inkml:trace contextRef="#ctx0" brushRef="#br0">11 16 20179,'0'0'6951,"-11"53"-4325,11-35-1377,8-3-512,8-3-417,4-4-192,2-1-608,-1-4-673,2-3-417,-5 0-1184,-2 0-641,-2-12-737,0-4-2659</inkml:trace>
  <inkml:trace contextRef="#ctx0" brushRef="#br0" timeOffset="1">227 1 19795,'0'0'3219,"-8"12"-256,-4 10-1993,0 1 0,1 1 0,2 0 0,0 0 0,2 1 0,-9 50 0,-11 137-4883,27-207 3133,0-1-1714</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0:10.033"/>
    </inkml:context>
    <inkml:brush xml:id="br0">
      <inkml:brushProperty name="width" value="0.025" units="cm"/>
      <inkml:brushProperty name="height" value="0.025" units="cm"/>
      <inkml:brushProperty name="color" value="#66CC00"/>
    </inkml:brush>
  </inkml:definitions>
  <inkml:trace contextRef="#ctx0" brushRef="#br0">14 1 16816,'0'0'14686,"0"12"-13570,-13 176-1015,13-188-176,0 0 0,0 0 0,0 0 0,0 1 1,0-1-1,0 0 0,0 0 0,0 1 0,0-1 0,0 0 0,0 0 0,0 1 1,0-1-1,0 0 0,0 0 0,0 1 0,0-1 0,0 0 0,0 0 0,0 0 1,1 1-1,-1-1 0,0 0 0,0 0 0,0 0 0,0 1 0,0-1 0,1 0 1,-1 0-1,0 0 0,0 0 0,0 0 0,1 1 0,-1-1 0,0 0 0,0 0 1,1 0-1,-1 0 0,0 0 0,0 0 0,0 0 0,1 0 0,-1 0 0,0 0 1,0 0-1,1 0 0,11-8-3447,10-18-3669,-8-1-470</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0:10.360"/>
    </inkml:context>
    <inkml:brush xml:id="br0">
      <inkml:brushProperty name="width" value="0.025" units="cm"/>
      <inkml:brushProperty name="height" value="0.025" units="cm"/>
      <inkml:brushProperty name="color" value="#66CC00"/>
    </inkml:brush>
  </inkml:definitions>
  <inkml:trace contextRef="#ctx0" brushRef="#br0">128 0 9129,'0'0'17873,"-30"61"-16816,22-30-385,2-1-191,4 3-161,1-4-192,1-3-64,0-4-192,0-3-1057,0-4-1057,0-3-545,0-4-768,0-6-1250</inkml:trace>
  <inkml:trace contextRef="#ctx0" brushRef="#br0" timeOffset="1">0 188 4516,'0'0'27386,"0"-45"-27162,17 44-160,4 1-128,1 0-1089,-1 0-1729,-2 0-3012,-1 0-5445</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0:10.701"/>
    </inkml:context>
    <inkml:brush xml:id="br0">
      <inkml:brushProperty name="width" value="0.025" units="cm"/>
      <inkml:brushProperty name="height" value="0.025" units="cm"/>
      <inkml:brushProperty name="color" value="#66CC00"/>
    </inkml:brush>
  </inkml:definitions>
  <inkml:trace contextRef="#ctx0" brushRef="#br0">18 0 19795,'0'0'11696,"1"9"-10618,0 36-996,-2 1 0,-7 48-1,-3 58-128,11-56-1560</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0:11.044"/>
    </inkml:context>
    <inkml:brush xml:id="br0">
      <inkml:brushProperty name="width" value="0.025" units="cm"/>
      <inkml:brushProperty name="height" value="0.025" units="cm"/>
      <inkml:brushProperty name="color" value="#66CC00"/>
    </inkml:brush>
  </inkml:definitions>
  <inkml:trace contextRef="#ctx0" brushRef="#br0">21 6 20179,'0'0'11515,"-1"11"-10607,-6 32-731,3-25-179,0 0 0,2 0 0,0 0 0,1 1 0,3 34 0,-2-52 2,0 0 0,1 0 0,-1 0 0,1 0 0,-1 0 0,1 0 0,-1-1 0,1 1 0,0 0 0,-1 0 0,1 0 0,0-1 0,0 1 0,0 0 0,0-1 0,0 1 0,0 0 0,-1-1 0,1 0 0,0 1 0,0-1 0,1 1 0,-1-1 0,0 0 0,0 0 0,0 0 0,0 1 0,0-1 0,0 0 0,0 0 0,0-1 0,0 1 0,0 0 0,0 0 0,0 0 0,0-1 0,1 1 0,-1-1 0,1 0 0,2 0 0,0-1 0,0 1 0,1-1 0,-1 0 0,0 0 0,-1-1 0,1 1 0,3-4 0,3-7 0,0-1 0,-1 0 0,-1 0 0,0 0 0,-1-1 0,-1 0 0,0-1 0,-1 1 0,-1-1 0,0 0 0,1-18 0,-15 92 0,7-44 0,0 0 0,1 1 0,0-1 0,1 1 0,1-1 0,2 28 0,-1-39-93,0 0 1,0 0-1,0-1 0,0 1 1,0-1-1,1 1 1,-1-1-1,1 1 0,-1-1 1,1 0-1,0 0 0,0 1 1,0-2-1,0 1 1,1 0-1,-1 0 0,5 2 1,-4-2-412,0-1 0,0 0 0,0 1 0,0-1 0,1 0 0,-1 0 0,0-1 0,7 1 0,3-1-9628</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0:47.944"/>
    </inkml:context>
    <inkml:brush xml:id="br0">
      <inkml:brushProperty name="width" value="0.025" units="cm"/>
      <inkml:brushProperty name="height" value="0.025" units="cm"/>
      <inkml:brushProperty name="color" value="#66CC00"/>
    </inkml:brush>
  </inkml:definitions>
  <inkml:trace contextRef="#ctx0" brushRef="#br0">62 19 5317,'0'0'23003,"-4"-1"-21439,-28 1 222,32 0-1766,-1 0-1,0 0 1,1 0-1,-1 0 1,0 1-1,1-1 1,-1 0 0,0 0-1,1 0 1,-1 1-1,0-1 1,1 0 0,-1 1-1,1-1 1,-1 0-1,1 1 1,-1-1 0,1 1-1,-1-1 1,1 1-1,-1-1 1,1 1 0,0-1-1,-1 1 1,1-1-1,0 1 1,-1 0-1,1-1 1,0 1 0,0 0-1,-1-1 1,1 1-1,0 0 1,0-1 0,0 1-1,0 0 1,0-1-1,0 1 1,0 0 0,0-1-1,0 1 1,1 0-1,-1-1 1,0 1-1,0 0 1,0-1 0,1 1-1,-1-1 1,0 1-1,1 0 1,-1-1 0,1 1-1,-1-1 1,1 1-1,0 0 1,3 0-20,1 0 0,-1 0 0,1 0 0,-1-1 0,1 0 0,-1 0 0,1 0 0,0 0 0,5-1 0,2 0 0,47 2 0,66-2 0,-333 1 0,204-1 0,-1 1 0,0 0 0,1-1 0,-1 0 0,1 0 0,-1 0 0,1-1 0,0 0 0,0 0 0,-7-3 0,51 0 0,197-16 0,-416 31 0,186-12-2967,6-2-4332,8-6-3063</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0:48.474"/>
    </inkml:context>
    <inkml:brush xml:id="br0">
      <inkml:brushProperty name="width" value="0.025" units="cm"/>
      <inkml:brushProperty name="height" value="0.025" units="cm"/>
      <inkml:brushProperty name="color" value="#66CC00"/>
    </inkml:brush>
  </inkml:definitions>
  <inkml:trace contextRef="#ctx0" brushRef="#br0">45 0 13933,'0'0'13565,"-2"12"-12060,-11 69 262,-5 144 0,20-262-7203,-1 26 3427,0-1-1,-1 0 0,-1 0 1,1 1-1,-5-17 1,-5-2-3298</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0:48.815"/>
    </inkml:context>
    <inkml:brush xml:id="br0">
      <inkml:brushProperty name="width" value="0.025" units="cm"/>
      <inkml:brushProperty name="height" value="0.025" units="cm"/>
      <inkml:brushProperty name="color" value="#66CC00"/>
    </inkml:brush>
  </inkml:definitions>
  <inkml:trace contextRef="#ctx0" brushRef="#br0">43 60 7527,'0'0'11499,"-8"-9"-9113,-23-26-122,31 35-2115,0 0 0,-1 0 1,1 0-1,0-1 0,0 1 0,-1 0 1,1 0-1,0-1 0,0 1 1,0 0-1,0 0 0,-1-1 1,1 1-1,0 0 0,0-1 0,0 1 1,0 0-1,0-1 0,0 1 1,0 0-1,0-1 0,0 1 0,0 0 1,0-1-1,0 1 0,0 0 1,0-1-1,0 1 0,0 0 0,0-1 1,0 1-1,1 0 0,-1 0 1,0-1-1,13-4 1627,23 5-1782,-30 0 639,131 11 1154,-68-3-3625,0-5-7688,-54-3 1636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6:11.024"/>
    </inkml:context>
    <inkml:brush xml:id="br0">
      <inkml:brushProperty name="width" value="0.025" units="cm"/>
      <inkml:brushProperty name="height" value="0.025" units="cm"/>
    </inkml:brush>
  </inkml:definitions>
  <inkml:trace contextRef="#ctx0" brushRef="#br0">7846 776 13004,'-692'-331'443,"623"293"-520,-1 3 0,-1 4-1,-2 2 1,-1 3-1,-1 4 1,-1 3 0,-101-12-1,-78 14-548,-282 15 0,514 3 576,-390 19 80,1 18 0,-527 118 0,108 68 96,652-159-90,4 7 1,-253 145-1,210-84-34,7 10-1,6 10 0,-286 275 1,378-314 178,5 4 0,5 5 0,6 5 0,5 4 0,6 3 1,6 4-1,7 4 0,5 2 0,7 3 0,7 3 0,-63 283 1,80-238-4,8 2 1,9 0-1,7 240 1,17-367-146,3 0 1,3 0-1,3-1 1,3 0-1,4-1 1,38 92-1,-22-82-11,3-2-1,4-1 1,2-3 0,109 132 0,-54-90 22,6-4 1,176 142 0,-183-177-43,3-4-1,3-5 1,170 81-1,-30-40 54,5-11 1,4-10-1,3-12 1,429 68-1,725 23 12,-815-103 130,-369-41-70,300-8 0,-402-20-99,0-5 1,-1-6-1,-1-5 1,123-39 0,-50-5 42,-3-8 0,-3-8 1,216-130-1,-182 76 188,-7-11 1,220-191 0,-374 285-104,-3-3 1,-2-2-1,-3-3 1,-2-3-1,-3-1 0,-3-3 1,46-88-1,-1-40 103,-9-3 0,-8-5-1,65-286 1,-101 319 195,-8 0 0,8-178 1,-33 213-363,-6-1 0,-5 0 0,-27-151 0,-101-424-106,-60 15 3,153 586 48,-5 3-1,-4 1 0,-5 2 1,-5 4-1,-3 1 1,-6 4-1,-145-162 0,121 165-29,-3 4-1,-5 4 0,-3 5 1,-4 4-1,-158-84 0,172 112-215,-1 5 0,-3 4 0,-1 4-1,-1 4 1,-2 5 0,0 4 0,-131-11 0,46 24-2179,-334 28 0,272 0-1530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31.598"/>
    </inkml:context>
    <inkml:brush xml:id="br0">
      <inkml:brushProperty name="width" value="0.025" units="cm"/>
      <inkml:brushProperty name="height" value="0.025" units="cm"/>
    </inkml:brush>
  </inkml:definitions>
  <inkml:trace contextRef="#ctx0" brushRef="#br0">27 0 10474,'0'0'13170,"0"8"-12289,-1 21 809,-10 55 1,5-50-496,-2 56-1,8-89-1176,0 0 0,0 0 0,0 0 0,0 0 0,0 0 0,0 0 0,0 0 0,0 0 0,1 0 0,-1 0 0,0 0 0,1 0 0,-1 0 0,1 0 0,-1 0 0,1 0 0,-1-1 0,1 1 0,0 0 0,-1 0 0,1-1 0,0 1 0,-1 0 0,1-1 0,0 1 0,0 0 0,0-1 0,1 1 0,1 0 51,-1-1 1,1 0 0,-1 1-1,1-1 1,-1 0-1,1 0 1,-1 0 0,1-1-1,-1 1 1,1-1 0,3 0-1,3-2 108,0-1 0,0 0 0,0 0 0,0-1 0,9-6 0,3-6-168,-1 0-1,-1-2 1,-1 0 0,0-2 0,16-23 0,-34 44-9,0 0 0,0 0 0,0 1 0,0-1 0,0 0 0,0 0 0,0 0 0,0 0 0,0 0 0,0 0 0,0 1 0,0-1 0,0 0 0,0 0 0,0 0 0,0 0 0,1 0 0,-1 0 0,0 0 0,0 0 0,0 0 0,0 0 0,0 1 0,0-1 0,0 0 0,0 0 0,1 0 0,-1 0 0,0 0 0,0 0 0,0 0 0,0 0 0,0 0 0,0 0 0,1 0 0,-1 0 0,0 0 0,0 0 0,0 0 0,0 0 0,0 0 0,0 0 0,1 0 0,-1 0 0,0 0 0,0-1 0,0 1 0,0 0 0,0 0 0,0 0 0,0 0 0,1 0 0,-1 0 0,0 0 0,0 0 0,0 0 0,0-1 0,0 1 0,0 0 0,0 0 0,0 0 0,0 0 0,0 20 0,-7 24 0,3-30 0,2-7 0,0 0 0,0 0 0,0 0 0,1 0 0,0 0 0,0 0 0,1 0 0,0 8 0,3-15 0,-1 0 0,0 1 0,0-1 0,1 0 0,-1 0 0,0-1 0,1 1 0,-1 0 0,0-1 0,0 1 0,0-1 0,0 0 0,4-2 0,13-9 0,0-1 0,-2-1 0,1 0 0,-2-2 0,26-30 0,-6 8 0,-36 37 0,0 1 0,0-1 0,1 1 0,-1 0 0,0-1 0,0 1 0,1 0 0,-1-1 0,0 1 0,1 0 0,-1-1 0,0 1 0,1 0 0,-1-1 0,1 1 0,-1 0 0,0 0 0,1 0 0,-1-1 0,1 1 0,-1 0 0,1 0 0,-1 0 0,1 0 0,-1 0 0,0 0 0,1 0 0,-1 0 0,1 0 0,-1 0 0,1 0 0,-1 0 0,1 0 0,-1 0 0,1 0 0,0 1 0,2 17 0,-11 25 0,-4-9 0,8-25 0,0 0 0,1 0 0,0 0 0,1 0 0,0 0 0,-1 14 0,3-23-22,0 1-1,0-1 1,0 1-1,1-1 1,-1 1-1,0-1 1,0 1-1,0-1 1,1 1 0,-1-1-1,0 1 1,0-1-1,1 0 1,-1 1-1,0-1 1,1 1 0,-1-1-1,1 0 1,-1 1-1,0-1 1,1 0-1,-1 0 1,1 1-1,-1-1 1,1 0 0,-1 0-1,1 0 1,-1 1-1,1-1 1,0 0-1,24 0-1751,22-11-3139,-17-5-1194,1-6-3209</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0:49.641"/>
    </inkml:context>
    <inkml:brush xml:id="br0">
      <inkml:brushProperty name="width" value="0.025" units="cm"/>
      <inkml:brushProperty name="height" value="0.025" units="cm"/>
      <inkml:brushProperty name="color" value="#66CC00"/>
    </inkml:brush>
  </inkml:definitions>
  <inkml:trace contextRef="#ctx0" brushRef="#br0">0 59 3619,'0'0'16042,"6"-9"-13976,-1-3-1401,-3 8-318,0 0-1,0 0 1,1 0 0,-1 0-1,1 0 1,0 0 0,6-6-1,-9 27 3176,0-4-3456,-16 67 931,10-57-810,2 1 0,0-1 0,-1 31 0,5-51-280,4 48 550,-3-50-485,-1 0 0,0 0 0,0-1 0,0 1 0,1 0 0,-1 0 0,1 0 0,-1 0 0,0 0 0,1-1 0,-1 1 0,1 0 0,0 0 0,-1-1 0,1 1 0,0 0 0,-1-1 0,1 1 0,1 0 0,-1-1-78,0 0 1,0 0 0,-1 0-1,1 0 1,0-1 0,0 1-1,0 0 1,0 0 0,0-1-1,0 1 1,0 0 0,-1-1 0,1 1-1,0-1 1,0 1 0,-1-1-1,1 0 1,0 1 0,-1-1-1,1 0 1,0 1 0,-1-1-1,1 0 1,0-1 0,20-41-8954,-12 13 1083</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0:49.983"/>
    </inkml:context>
    <inkml:brush xml:id="br0">
      <inkml:brushProperty name="width" value="0.025" units="cm"/>
      <inkml:brushProperty name="height" value="0.025" units="cm"/>
      <inkml:brushProperty name="color" value="#66CC00"/>
    </inkml:brush>
  </inkml:definitions>
  <inkml:trace contextRef="#ctx0" brushRef="#br0">19 0 11435,'0'0'9406,"-3"11"-7094,-2 11-1389,1 0 0,1 0 0,0 38 0,4-40-1346,0 0 0,6 34 0,-8-65-13718,-7-6 9048</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0:50.324"/>
    </inkml:context>
    <inkml:brush xml:id="br0">
      <inkml:brushProperty name="width" value="0.025" units="cm"/>
      <inkml:brushProperty name="height" value="0.025" units="cm"/>
      <inkml:brushProperty name="color" value="#66CC00"/>
    </inkml:brush>
  </inkml:definitions>
  <inkml:trace contextRef="#ctx0" brushRef="#br0">1 23 8392,'0'0'18642,"57"-19"-17842,-27 19-511,3 0-193,-2 0-897,-2 0-3235,-4-4-5349</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0:51.851"/>
    </inkml:context>
    <inkml:brush xml:id="br0">
      <inkml:brushProperty name="width" value="0.025" units="cm"/>
      <inkml:brushProperty name="height" value="0.025" units="cm"/>
      <inkml:brushProperty name="color" value="#66CC00"/>
    </inkml:brush>
  </inkml:definitions>
  <inkml:trace contextRef="#ctx0" brushRef="#br0">28 30 4292,'0'0'11974,"0"-3"-11152,0-12-89,0 4 2575,-2 11-2974,1 0 0,0 1 0,0-1 0,-1 1 0,1-1 0,0 1 0,0-1 0,-1 1 0,1 0 0,0 0 0,0 0 0,0 0 0,0-1 0,0 1 0,-1 3 0,1-3-129,0 0 1,0 0-1,1 0 0,-1 1 1,0-1-1,1 0 0,-1 1 1,1-1-1,0 0 0,-1 1 1,1-1-1,0 1 0,0-1 1,0 3-1,0-3-144,0-1 0,1 1 0,-1-1 0,0 1 0,0-1 0,1 1 0,-1 0 0,0-1 0,1 1 1,-1-1-1,1 0 0,-1 1 0,1-1 0,-1 1 0,1-1 0,-1 0 0,1 1 0,-1-1 0,1 0 0,-1 1 0,1-1 0,0 0 0,0 0 1,5 1 16,0 0 1,1 0-1,-1-1 1,0 0-1,10-2 1,4 1 72,-13 1-607,65-3 1401,-49-2-3781,-4-2-4613,-13 4-1071</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0:52.487"/>
    </inkml:context>
    <inkml:brush xml:id="br0">
      <inkml:brushProperty name="width" value="0.025" units="cm"/>
      <inkml:brushProperty name="height" value="0.025" units="cm"/>
      <inkml:brushProperty name="color" value="#66CC00"/>
    </inkml:brush>
  </inkml:definitions>
  <inkml:trace contextRef="#ctx0" brushRef="#br0">49 18 10570,'0'0'13164,"11"-3"-12405,-6 2-731,5-2 204,1 0 1,0 1 0,0 0 0,22-1-1,-31 3-183,0 0 0,0 0 0,0 0 0,0 0 0,0 0-1,0 1 1,1-1 0,-1 1 0,0-1 0,0 1 0,0 0 0,0 0-1,-1 0 1,1 0 0,0 0 0,0 0 0,0 0 0,-1 1 0,1-1-1,-1 1 1,1-1 0,-1 1 0,0-1 0,1 1 0,-1 0-1,0 0 1,0 0 0,0 0 0,0 0 0,-1 0 0,1 0 0,0 0-1,-1 0 1,1 0 0,-1 0 0,0 0 0,0 3 0,0 0 40,-1 0 0,1 0 1,-1 0-1,-1 0 0,1 0 1,-1-1-1,1 1 0,-1 0 1,-1-1-1,1 1 0,-1-1 1,1 0-1,-1 0 0,-7 7 1,-6 6-8,-37 29 1,19-17 77,27-23-17,-31 33 700,37-38-799,-1 1 0,1-1 0,0 0 1,0 1-1,0-1 0,0 0 0,0 1 1,0-1-1,1 1 0,-1 0 0,0-1 0,1 1 1,0 0-1,-1-1 0,1 1 0,0 0 1,-1-1-1,1 1 0,0 0 0,1 0 1,-1-1-1,0 1 0,0 0 0,1-1 0,0 3 1,0-3-13,0 0-1,0 0 1,1 0 0,-1 0 0,0 0 0,1 0 0,-1-1-1,1 1 1,-1 0 0,1-1 0,-1 0 0,1 1 0,-1-1 0,1 0-1,-1 0 1,1 0 0,1 0 0,37 0 198,-25-1-179,65-4-326,-28-7-5023,-44 5-4787,-6 0 658</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0:52.831"/>
    </inkml:context>
    <inkml:brush xml:id="br0">
      <inkml:brushProperty name="width" value="0.025" units="cm"/>
      <inkml:brushProperty name="height" value="0.025" units="cm"/>
      <inkml:brushProperty name="color" value="#66CC00"/>
    </inkml:brush>
  </inkml:definitions>
  <inkml:trace contextRef="#ctx0" brushRef="#br0">0 1 16944,'0'0'11339,"58"0"-10250,-32 0-641,4 0-384,0 0-64,3 0-800,-2 5-2596,-3-2-3170,-2-2-8104</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0:53.203"/>
    </inkml:context>
    <inkml:brush xml:id="br0">
      <inkml:brushProperty name="width" value="0.025" units="cm"/>
      <inkml:brushProperty name="height" value="0.025" units="cm"/>
      <inkml:brushProperty name="color" value="#66CC00"/>
    </inkml:brush>
  </inkml:definitions>
  <inkml:trace contextRef="#ctx0" brushRef="#br0">44 1 16912,'0'0'8616,"-17"56"-6406,8-35-929,2-2-672,-1 1-353,5-4-224,3 0-64,0-6-576,0-2-609,12-7-1058,0-1-607,0-1-2051,3-14-4868</inkml:trace>
  <inkml:trace contextRef="#ctx0" brushRef="#br0" timeOffset="1">131 16 11371,'0'0'8328,"-20"57"-4581,17-36-1184,3 0-1026,0 3-992,5-3-417,3 1-64,0-1-64,-3-3-449,0-3-480,-4-5-320,1-3-512</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0:53.533"/>
    </inkml:context>
    <inkml:brush xml:id="br0">
      <inkml:brushProperty name="width" value="0.025" units="cm"/>
      <inkml:brushProperty name="height" value="0.025" units="cm"/>
      <inkml:brushProperty name="color" value="#66CC00"/>
    </inkml:brush>
  </inkml:definitions>
  <inkml:trace contextRef="#ctx0" brushRef="#br0">1 43 14029,'0'0'12973,"48"-13"-11532,-19 8-768,1 1-513,-1 1-160,-2-4-1794,-8 3-3939,-4-3-5926</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0:54.280"/>
    </inkml:context>
    <inkml:brush xml:id="br0">
      <inkml:brushProperty name="width" value="0.025" units="cm"/>
      <inkml:brushProperty name="height" value="0.025" units="cm"/>
      <inkml:brushProperty name="color" value="#66CC00"/>
    </inkml:brush>
  </inkml:definitions>
  <inkml:trace contextRef="#ctx0" brushRef="#br0">98 1 7431,'0'0'15209,"-5"13"-14061,-13 39 1153,2 0 0,-18 105-1,10 121-1057,24-243-1104,0 0 0,3-1 0,1 1 0,1-1 0,19 66 0,-20-90-565,0 0 0,0 0-1,1-1 1,0 1 0,1-1 0,0 0 0,1-1 0,12 14-1,-15-18-72,1 0 0,0 0 0,0 0 0,0-1 1,1 1-1,-1-1 0,1-1 0,-1 1 0,1-1 0,0 0 0,0 0 0,0 0 0,1-1 0,-1 0 0,12 0 0,0-1-9719</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0:54.917"/>
    </inkml:context>
    <inkml:brush xml:id="br0">
      <inkml:brushProperty name="width" value="0.025" units="cm"/>
      <inkml:brushProperty name="height" value="0.025" units="cm"/>
      <inkml:brushProperty name="color" value="#66CC00"/>
    </inkml:brush>
  </inkml:definitions>
  <inkml:trace contextRef="#ctx0" brushRef="#br0">163 0 9513,'0'0'9139,"10"6"-7916,9 7-539,0 0-1,-1 2 1,0 0 0,-1 1-1,-1 0 1,20 27 0,-13-13 180,-1 1 0,-2 1 0,24 50 0,-37-67-848,-1 0 0,-1 1 0,-1-1 0,0 1-1,-1 0 1,0 0 0,-1 0 0,-1 1 0,-2 25-1,-2-19 149,0 0-1,-1-1 0,-2 0 0,0 0 0,-2 0 0,-10 23 1,-11 10 97,-3-2 0,-2 0-1,-2-3 1,-46 51 0,-6-7-4217,26-36-5348,15-16-7710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32.017"/>
    </inkml:context>
    <inkml:brush xml:id="br0">
      <inkml:brushProperty name="width" value="0.025" units="cm"/>
      <inkml:brushProperty name="height" value="0.025" units="cm"/>
    </inkml:brush>
  </inkml:definitions>
  <inkml:trace contextRef="#ctx0" brushRef="#br0">142 77 17072,'0'0'3465,"-11"5"-396,0-1-2588,-10 5 1239,-1 0 1,1 2-1,-30 19 0,50-29-1722,1-1 1,0 0-1,-1 0 0,1 0 1,0 0-1,0 1 0,-1-1 1,1 0-1,0 0 0,0 1 1,0-1-1,-1 0 0,1 0 1,0 1-1,0-1 0,0 0 1,0 1-1,0-1 0,-1 0 1,1 1-1,0-1 0,0 0 1,0 1-1,0-1 0,0 0 1,0 1-1,0-1 0,0 0 1,0 0-1,0 1 0,0-1 1,1 0-1,-1 1 0,0-1 1,0 0-1,0 1 0,0-1 1,1 1-1,14 9-63,26 2 53,-36-10 47,30 7-196,-8-1 76,0-1 0,1-1-1,-1-1 1,31 1 0,-57-7 130,0 1-1,1-1 1,-1 1 0,0-1-1,0 0 1,0 0 0,0 1 0,0-1-1,0 0 1,0 0 0,-1 0-1,1 0 1,0 0 0,0 0-1,-1 0 1,1 0 0,0 0 0,-1-1-1,1 1 1,-1 0 0,0 0-1,1 0 1,-1-1 0,0 1-1,0 0 1,0-2 0,6-40 1206,-6 39-1216,2-137-35,-2 141-56,1-1 0,-1 1-1,1-1 1,0 0 0,0 1 0,-1 0 0,1-1 0,0 1-1,0-1 1,0 1 0,-1 0 0,1 0 0,0-1-1,0 1 1,0 0 0,0 0 0,0 0 0,0 0-1,-1 0 1,1 0 0,0 0 0,0 0 0,0 1 0,0-1-1,0 0 1,-1 0 0,1 1 0,0-1 0,1 1-1,30 8-2117,-15-3 741,0-2 0,1 0 0,30 3 0,21-6-6853,-34-5 219</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1:44.733"/>
    </inkml:context>
    <inkml:brush xml:id="br0">
      <inkml:brushProperty name="width" value="0.025" units="cm"/>
      <inkml:brushProperty name="height" value="0.025" units="cm"/>
      <inkml:brushProperty name="color" value="#66CC00"/>
    </inkml:brush>
  </inkml:definitions>
  <inkml:trace contextRef="#ctx0" brushRef="#br0">47 1 11659,'0'0'9737,"-3"8"-8098,-4 12-721,1 0 1,1 0-1,1 1 0,0 0 0,0 38 0,4-26-619,0 16-54,0-17-2993,-4-40-7662,-5-6 4025</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1:45.090"/>
    </inkml:context>
    <inkml:brush xml:id="br0">
      <inkml:brushProperty name="width" value="0.025" units="cm"/>
      <inkml:brushProperty name="height" value="0.025" units="cm"/>
      <inkml:brushProperty name="color" value="#66CC00"/>
    </inkml:brush>
  </inkml:definitions>
  <inkml:trace contextRef="#ctx0" brushRef="#br0">1 59 6278,'0'0'17585,"72"-20"-17137,-36 20-224,2 0-128,0-1-32,-4-3-512,0 0-1474,-6-5-1473,-4 0-2242,-4-2-7656</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1:45.432"/>
    </inkml:context>
    <inkml:brush xml:id="br0">
      <inkml:brushProperty name="width" value="0.025" units="cm"/>
      <inkml:brushProperty name="height" value="0.025" units="cm"/>
      <inkml:brushProperty name="color" value="#66CC00"/>
    </inkml:brush>
  </inkml:definitions>
  <inkml:trace contextRef="#ctx0" brushRef="#br0">0 0 4452,'0'0'17814,"3"9"-16607,2 17-527,0 0 0,-2 0 1,-1 1-1,-2 29 0,-1 20-2872,-1 0-9139,2-69 574</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1:45.803"/>
    </inkml:context>
    <inkml:brush xml:id="br0">
      <inkml:brushProperty name="width" value="0.025" units="cm"/>
      <inkml:brushProperty name="height" value="0.025" units="cm"/>
      <inkml:brushProperty name="color" value="#66CC00"/>
    </inkml:brush>
  </inkml:definitions>
  <inkml:trace contextRef="#ctx0" brushRef="#br0">0 98 13901,'0'0'10890,"65"-3"-10121,-33-3-449,1-1-223,-3-1-65,-3 2-32,-6-2-577,-6 1-864,-3-2-641,-8-3-769,-4-2-1761,0-3-6919</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1:46.148"/>
    </inkml:context>
    <inkml:brush xml:id="br0">
      <inkml:brushProperty name="width" value="0.025" units="cm"/>
      <inkml:brushProperty name="height" value="0.025" units="cm"/>
      <inkml:brushProperty name="color" value="#66CC00"/>
    </inkml:brush>
  </inkml:definitions>
  <inkml:trace contextRef="#ctx0" brushRef="#br0">1 44 10410,'0'0'15887,"80"-42"-15150,-35 42-417,5 0-192,-1 0-96,2 0-416,-5 0-2435,-10 0-3715,-8-2-10987</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1:46.569"/>
    </inkml:context>
    <inkml:brush xml:id="br0">
      <inkml:brushProperty name="width" value="0.025" units="cm"/>
      <inkml:brushProperty name="height" value="0.025" units="cm"/>
      <inkml:brushProperty name="color" value="#66CC00"/>
    </inkml:brush>
  </inkml:definitions>
  <inkml:trace contextRef="#ctx0" brushRef="#br0">52 3 15278,'0'0'9455,"-3"12"-8302,-3 15-536,1-1 0,2 1 0,1 0 0,1 31 0,1-57-640,0 0 0,0 0 0,0 1 0,0-1 0,1 0-1,-1 0 1,1 0 0,-1 1 0,1-1 0,-1 0 0,1 0-1,-1 0 1,1 0 0,0 0 0,0 0 0,0 0 0,-1 0 0,1 0-1,0-1 1,0 1 0,0 0 0,0 0 0,1-1 0,-1 1-1,0-1 1,0 1 0,0-1 0,0 1 0,1-1 0,-1 0-1,0 0 1,0 1 0,0-1 0,1 0 0,-1 0 0,0 0-1,0 0 1,1-1 0,1 1 0,0-1-299,1 1 1,-1-1-1,0 0 0,0 0 1,1 0-1,-1 0 1,0-1-1,0 1 0,0-1 1,0 0-1,0 0 1,-1 0-1,5-4 0,-1-2-760,-1 0 0,0-1 0,0 1 0,-1-1 0,0 0 0,-1 0 0,0 0-1,0-1 1,2-17 0,1-50 153,-13 81 5808,-2 7-3602,5-3-760,0 1-1,1 1 1,0-1 0,0 0 0,1 1 0,0 0 0,1-1 0,0 1 0,0 0-1,1 0 1,2 17 0,0-14-914,1 0 0,0 0 0,0-1 0,12 25 0,-8-14-6361,-7-17 1729</inkml:trace>
  <inkml:trace contextRef="#ctx0" brushRef="#br0" timeOffset="1">34 171 7719,'0'0'12588,"-34"-51"-10474,34 44-512,16 0-641,10 3-417,7 3-416,8 1-96,-1-1-416,5-2-2211,-4-2-4579</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12.839"/>
    </inkml:context>
    <inkml:brush xml:id="br0">
      <inkml:brushProperty name="width" value="0.025" units="cm"/>
      <inkml:brushProperty name="height" value="0.025" units="cm"/>
      <inkml:brushProperty name="color" value="#66CC00"/>
    </inkml:brush>
  </inkml:definitions>
  <inkml:trace contextRef="#ctx0" brushRef="#br0">1 0 9001,'0'0'22213,"12"1"-21658,78 0-202,56 1-311,-127 0-2083,-1 0 0,34 9 0,-46-8-1989,-11 2-4966,-13-1 465</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13.177"/>
    </inkml:context>
    <inkml:brush xml:id="br0">
      <inkml:brushProperty name="width" value="0.025" units="cm"/>
      <inkml:brushProperty name="height" value="0.025" units="cm"/>
      <inkml:brushProperty name="color" value="#66CC00"/>
    </inkml:brush>
  </inkml:definitions>
  <inkml:trace contextRef="#ctx0" brushRef="#br0">0 31 13453,'0'0'17360,"86"10"-16943,-35-22-353,3 3-32,-5 1-64,-1 5-513,-10 1-672,-8 2-1570,-3-1-1569,-5-5-4452</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28.882"/>
    </inkml:context>
    <inkml:brush xml:id="br0">
      <inkml:brushProperty name="width" value="0.025" units="cm"/>
      <inkml:brushProperty name="height" value="0.025" units="cm"/>
      <inkml:brushProperty name="color" value="#66CC00"/>
    </inkml:brush>
  </inkml:definitions>
  <inkml:trace contextRef="#ctx0" brushRef="#br0">165 83 6182,'0'0'192,"8"-4"3155,-5 2-3162,53-35 5136,-22 1 4852,-38 33-5187,-20 4-4094,-1 7-780,0 1 0,1 1 0,0 1 0,0 2 0,2 0 0,-30 22 0,46-31-106,-21 18 42,27-21-52,-1-1 0,0 1-1,0 0 1,1 0 0,-1 0 0,0 0 0,1-1 0,-1 1 0,1 0 0,-1 0 0,1 0-1,-1 0 1,1 0 0,0 0 0,0 1 0,-1-1 0,1 0 0,0 0 0,0 0 0,0 0-1,0 0 1,0 0 0,1 0 0,-1 0 0,1 2 0,1-2-28,0 0 0,0 0-1,0 0 1,1 0 0,-1 0 0,0-1 0,1 1 0,-1-1 0,1 0-1,-1 0 1,1 0 0,3 0 0,2 0-63,6 2-15,0 0-1,0 0 1,0 1-1,-1 1 1,26 10-1,-36-12 125,0-1-1,1 1 1,-1-1-1,0 1 1,-1 0-1,1 0 1,0 0 0,-1 1-1,1-1 1,-1 1-1,1-1 1,-1 1-1,0 0 1,0 0 0,-1 0-1,1 0 1,0 0-1,-1 0 1,0 0-1,0 0 1,0 1 0,0-1-1,0 1 1,-1-1-1,1 0 1,-1 1-1,0-1 1,0 1 0,-1 5-1,0-6 27,-1 0 0,1 0 0,-1 0-1,1 0 1,-1 0 0,0-1 0,0 1 0,0-1-1,-1 1 1,1-1 0,0 0 0,-1 0 0,0 0-1,1 0 1,-1 0 0,0 0 0,0-1 0,0 0-1,0 1 1,0-1 0,-3 1 0,-10 3 177,0-1 0,-29 5 0,0-6-761,25-1-670,44-2-941,0 0-3915,3 0-2781</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29.271"/>
    </inkml:context>
    <inkml:brush xml:id="br0">
      <inkml:brushProperty name="width" value="0.025" units="cm"/>
      <inkml:brushProperty name="height" value="0.025" units="cm"/>
      <inkml:brushProperty name="color" value="#66CC00"/>
    </inkml:brush>
  </inkml:definitions>
  <inkml:trace contextRef="#ctx0" brushRef="#br0">73 1 20595,'0'0'8713,"-25"61"-7272,12-32-672,2-2-449,-2-2-160,6-2-128,4-4 0,3-7 0,0-4-96,6-8-736,12 0-482,5-8-1408,-2-9-2435,3-7-2210,0-4-3491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32.389"/>
    </inkml:context>
    <inkml:brush xml:id="br0">
      <inkml:brushProperty name="width" value="0.025" units="cm"/>
      <inkml:brushProperty name="height" value="0.025" units="cm"/>
    </inkml:brush>
  </inkml:definitions>
  <inkml:trace contextRef="#ctx0" brushRef="#br0">72 0 15054,'0'0'2274,"-5"13"540,-9 23-1060,1 1 0,2 1 0,2-1 0,-9 75 1,18-94-1279,-1-11-394,1 1 0,0-1 1,0 1-1,0-1 0,1 1 1,1-1-1,1 8 0,-2-13-14,0 0-1,0-1 0,0 1 1,0 0-1,1-1 0,-1 1 1,0-1-1,1 0 1,-1 1-1,0-1 0,1 0 1,0 0-1,-1 0 0,1 0 1,0 0-1,-1 0 1,1-1-1,0 1 0,0 0 1,0-1-1,0 0 0,0 1 1,0-1-1,0 0 1,-1 0-1,1 0 0,0 0 1,0 0-1,0-1 0,0 1 1,0 0-1,3-2 1,2 0-36,-1 0 1,1-1 0,0 0 0,-1 0 0,1 0 0,-1-1 0,0 0 0,0 0 0,-1 0 0,1-1 0,-1 0 0,8-10 0,4-5-10,-1-1-1,15-25 1,-28 41-41,4-4-451,-1-1 1,-1 1-1,1-1 1,-2 0-1,1 0 0,-1-1 1,-1 1-1,0-1 0,0 0 1,1-11-1,-5 15-4255</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29.629"/>
    </inkml:context>
    <inkml:brush xml:id="br0">
      <inkml:brushProperty name="width" value="0.025" units="cm"/>
      <inkml:brushProperty name="height" value="0.025" units="cm"/>
      <inkml:brushProperty name="color" value="#66CC00"/>
    </inkml:brush>
  </inkml:definitions>
  <inkml:trace contextRef="#ctx0" brushRef="#br0">163 0 13357,'0'0'11370,"-42"68"-9095,25-41-674,2 0-320,3 3-352,4-6-352,2-1-257,3-3-256,3-4-32,0-3-192,0-1-1025,5-6-1217,-2-3-2403</inkml:trace>
  <inkml:trace contextRef="#ctx0" brushRef="#br0" timeOffset="1">1 189 7271,'0'0'21300,"71"-50"-21140,-40 41-288,1 1-2274,1-1-3075,2 0-8040</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29.983"/>
    </inkml:context>
    <inkml:brush xml:id="br0">
      <inkml:brushProperty name="width" value="0.025" units="cm"/>
      <inkml:brushProperty name="height" value="0.025" units="cm"/>
      <inkml:brushProperty name="color" value="#66CC00"/>
    </inkml:brush>
  </inkml:definitions>
  <inkml:trace contextRef="#ctx0" brushRef="#br0">169 0 15214,'0'0'16304,"-36"64"-15471,32-40-417,2 0-416,-1 1 0,2-2 0,1 0 0,-2-5 0,2-2-961,0-3-929,0-6-2017</inkml:trace>
  <inkml:trace contextRef="#ctx0" brushRef="#br0" timeOffset="1">0 70 17969,'0'0'13421,"54"-29"-12044,-26 25-1377,2 0 0,4 1 0,-3 3 0,-5 0 0,-6 0-320,0 0-3556,-5 0-3459,0 0-11691</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30.682"/>
    </inkml:context>
    <inkml:brush xml:id="br0">
      <inkml:brushProperty name="width" value="0.025" units="cm"/>
      <inkml:brushProperty name="height" value="0.025" units="cm"/>
      <inkml:brushProperty name="color" value="#66CC00"/>
    </inkml:brush>
  </inkml:definitions>
  <inkml:trace contextRef="#ctx0" brushRef="#br0">11 0 8008,'0'0'20915,"3"13"-19852,0 2-955,0 0 0,-1 0 0,0 0 0,-2 0 0,1 0 0,-2 0 0,-3 21 1,-2-9-382,1 1 1,-4 55 0,9-82-1143,0-18-4632,0 14 4407,0-22-6288</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31.052"/>
    </inkml:context>
    <inkml:brush xml:id="br0">
      <inkml:brushProperty name="width" value="0.025" units="cm"/>
      <inkml:brushProperty name="height" value="0.025" units="cm"/>
      <inkml:brushProperty name="color" value="#66CC00"/>
    </inkml:brush>
  </inkml:definitions>
  <inkml:trace contextRef="#ctx0" brushRef="#br0">3 50 11435,'0'0'5594,"-1"10"-2556,1 3-2187,-1 0 150,1 1 1,0-1-1,0 0 0,2 1 0,0-1 1,0 0-1,1 0 0,1 0 0,6 16 1,-3-15-846,1-1 0,1-1 1,0 1-1,1-1 0,0-1 1,20 18-1,-28-27-137,0 0-1,1 0 1,-1 0-1,1 0 1,-1-1-1,1 1 1,0-1-1,-1 0 1,1 0-1,0 0 1,0 0 0,0 0-1,0 0 1,0-1-1,0 1 1,0-1-1,0 0 1,0 0-1,0 0 1,0-1 0,0 1-1,0-1 1,0 1-1,0-1 1,0 0-1,0 0 1,0 0-1,-1-1 1,1 1-1,0-1 1,-1 1 0,1-1-1,-1 0 1,0 0-1,1 0 1,-1 0-1,0 0 1,0-1-1,3-4 1,5-7-19,1-1 0,-2 0 0,0 0 0,-1-1 0,0-1 0,-2 1 0,0-1 0,0 0 0,-2 0 0,0-1 0,-1 0 0,-1 1 0,0-1 0,-2 0 0,-2-29 0,2 47-31,0-1-1,0 0 1,0 0 0,0 0-1,0 0 1,-1 1 0,1-1 0,0 0-1,-1 0 1,1 1 0,-1-1-1,1 0 1,-1 0 0,1 1-1,-1-1 1,1 0 0,-1 1-1,0-1 1,1 1 0,-1-1 0,0 1-1,1-1 1,-2 1 0,-1 2-1110,8 10-688,4 0-3883,1 2-2600</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32.034"/>
    </inkml:context>
    <inkml:brush xml:id="br0">
      <inkml:brushProperty name="width" value="0.025" units="cm"/>
      <inkml:brushProperty name="height" value="0.025" units="cm"/>
      <inkml:brushProperty name="color" value="#66CC00"/>
    </inkml:brush>
  </inkml:definitions>
  <inkml:trace contextRef="#ctx0" brushRef="#br0">11 5 7751,'0'0'24333,"-1"12"-23933,-1 1-299,-2 7-56,2 0 1,0 0-1,2 37 1,0-56-46,0 0 0,1 0 0,-1 1 0,0-1 0,1 0 0,-1 0 0,0 0 0,1 0 0,0 0 0,-1 0 0,1 0 0,0 0 0,-1 0 0,1 0 0,0 0 0,0 0 0,0 0 0,0-1 0,0 1 0,0 0 0,0-1 0,0 1 0,0-1 0,2 2 0,0-1 0,0-1 0,0 1 0,0-1 0,1 1 0,-1-1 0,0 0 0,0 0 0,1-1 0,3 0 0,0 0 0,1-1 0,0 0 0,-1 0 0,0-1 0,1 0 0,-1-1 0,7-4 0,-6 2 0,0-1 0,0-1 0,-1 1 0,1-1 0,-2-1 0,1 1 0,-1-1 0,-1 0 0,0-1 0,0 1 0,-1-1 0,0 0 0,0 0 0,3-17 0,-30 80 0,19-46 0,0-1 0,1 2 0,0-1 0,0 0 0,1 1 0,-1-1 0,2 1 0,-3 14 0,4-22-61,0 1 1,0 0-1,0-1 1,0 1-1,1 0 1,-1-1-1,0 1 1,0 0-1,1-1 1,-1 1-1,0 0 1,0-1-1,1 1 1,-1-1-1,1 1 1,-1 0-1,1-1 1,-1 1-1,1-1 1,-1 0-1,1 1 0,-1-1 1,1 1-1,-1-1 1,1 0-1,0 1 1,-1-1-1,1 0 1,0 0-1,0 1 1,23 1-5707,-22-2 4954,18 0-9725</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33.701"/>
    </inkml:context>
    <inkml:brush xml:id="br0">
      <inkml:brushProperty name="width" value="0.025" units="cm"/>
      <inkml:brushProperty name="height" value="0.025" units="cm"/>
      <inkml:brushProperty name="color" value="#66CC00"/>
    </inkml:brush>
  </inkml:definitions>
  <inkml:trace contextRef="#ctx0" brushRef="#br0">83 110 7143,'18'-79'11089,"-10"48"-280,-87 242-8017,71-182-2669,1 1 0,2 1-1,0-1 1,2 1 0,2 40-1,1-68-118,0 0 0,0-1 0,1 1 0,-1 0 0,1 0-1,0-1 1,0 1 0,0-1 0,0 1 0,0-1-1,1 1 1,-1-1 0,1 0 0,-1 1 0,1-1 0,0 0-1,0 0 1,0 0 0,0-1 0,0 1 0,1 0 0,-1-1-1,0 1 1,1-1 0,-1 0 0,1 0 0,-1 0-1,5 1 1,-3-1 0,0 0 1,-1-1-1,1 1 0,0-1 0,0 0 0,0 0 0,0 0 0,0 0 0,-1-1 1,1 0-1,0 0 0,0 0 0,-1 0 0,1 0 0,0-1 0,-1 0 0,1 1 1,-1-1-1,0-1 0,3-1 0,9-11-4,0-1 0,-2 0 0,0 0 0,-1-2 0,0 1 0,-2-1 0,15-35 0,-13 27 0,-3-1 0,0-1 0,-1 0 0,-2 0 0,3-32 0,-14 92 0,-16 55 0,12-56 0,2 1 0,-6 49 0,12-23 0,1-58-1,0 1 1,0-1-1,0 1 0,0-1 0,0 0 1,0 1-1,0-1 0,0 0 0,1 1 1,-1-1-1,0 0 0,0 0 0,0 1 1,1-1-1,-1 0 0,0 1 0,0-1 1,1 0-1,-1 0 0,0 1 0,0-1 1,1 0-1,-1 0 0,0 0 1,1 0-1,-1 1 0,0-1 0,1 0 1,-1 0-1,1 0 0,-1 0 0,0 0 1,1 0-1,-1 0 0,0 0 0,1 0 1,-1 0-1,0 0 0,1 0 0,-1 0 1,0 0-1,1-1 0,-1 1 1,0 0-1,1 0 0,-1 0 0,0 0 1,1-1-1,-1 1 0,0 0 0,1 0 1,-1 0-1,0-1 0,0 1 0,1-1 1,16-13-1139,-13 8-575,0 0-1,-1-1 1,0 1-1,-1-1 1,4-11-1,0-14-7798</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34.060"/>
    </inkml:context>
    <inkml:brush xml:id="br0">
      <inkml:brushProperty name="width" value="0.025" units="cm"/>
      <inkml:brushProperty name="height" value="0.025" units="cm"/>
      <inkml:brushProperty name="color" value="#66CC00"/>
    </inkml:brush>
  </inkml:definitions>
  <inkml:trace contextRef="#ctx0" brushRef="#br0">0 28 19346,'0'0'10090,"46"-27"-37924</inkml:trace>
  <inkml:trace contextRef="#ctx0" brushRef="#br0" timeOffset="1">112 6 15567,'0'0'16527,"-12"38"-16495,26-38-1281,-4 0-2498,-2-8-4325</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37.820"/>
    </inkml:context>
    <inkml:brush xml:id="br0">
      <inkml:brushProperty name="width" value="0.025" units="cm"/>
      <inkml:brushProperty name="height" value="0.025" units="cm"/>
      <inkml:brushProperty name="color" value="#66CC00"/>
    </inkml:brush>
  </inkml:definitions>
  <inkml:trace contextRef="#ctx0" brushRef="#br0">14 1 5605,'0'0'13773,"-3"8"-12267,-8 27-22,11-33-1381,1 0 0,-1-1-1,0 1 1,0-1 0,0 1 0,1-1 0,-1 1 0,1-1 0,-1 1-1,1-1 1,0 1 0,-1-1 0,1 0 0,0 1 0,0-1 0,0 0-1,0 0 1,0 1 0,0-1 0,0 0 0,1 0 0,-1 0 0,0 0 0,1-1-1,-1 1 1,0 0 0,1 0 0,-1-1 0,3 1 0,42 11 1087,-4-9-1016,1-3 1,0-1-1,78-14 0,-77 9-462,0 1 1,1 2-1,65 4 0,-105-1 198,0 1 0,0 0 0,0 0 0,0 0-1,0 1 1,0-1 0,0 1 0,0 1 0,-1-1 0,1 1 0,-1-1 0,0 1-1,4 4 1,0 1-251,0 0 0,-1 1 0,-1 0 0,8 12 0,19 26-295,-30-44 563,0 0-1,1 0 1,-1 0 0,1-1 0,-1 0 0,1 1 0,0-1-1,0-1 1,0 1 0,0-1 0,1 1 0,-1-1 0,0 0-1,0-1 1,1 1 0,5 0 0,-3-1-661,-1 0 1,0-1-1,1 1 0,-1-1 1,1 0-1,6-3 0,9-6-4262</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38.223"/>
    </inkml:context>
    <inkml:brush xml:id="br0">
      <inkml:brushProperty name="width" value="0.025" units="cm"/>
      <inkml:brushProperty name="height" value="0.025" units="cm"/>
      <inkml:brushProperty name="color" value="#66CC00"/>
    </inkml:brush>
  </inkml:definitions>
  <inkml:trace contextRef="#ctx0" brushRef="#br0">0 132 9321,'0'0'13111,"12"-9"-11990,24-14-488,43-22 0,-60 36-514,0 0 0,1 1 0,0 1 0,0 1 0,27-5 0,-35 9-44,0 1-1,0 0 0,0 0 0,0 2 1,0-1-1,19 5 0,-25-4-72,-1 1 0,1 0-1,0 1 1,-1 0 0,0-1-1,1 2 1,-1-1-1,0 0 1,-1 1 0,1 0-1,-1 0 1,0 1 0,0-1-1,7 10 1,-2-1 198,1 1 1,0-1-1,1-1 1,17 15-1,-22-23-43,0 0-1,0 0 1,1 0 0,-1-1-1,1 0 1,0 0-1,0-1 1,0 0-1,0 0 1,0 0-1,1-1 1,9 0 0,14 1 67,0-1 0,1-2 0,53-9 1,-69 7-205,-1 0 0,1-1 0,-1-1 1,1-1-1,-1 0 0,-1-1 0,1-1 1,-1 0-1,12-10 0,0-11 337,-26 28-423,1 0 0,-1 1 0,0-1 0,1 0 0,-1 0 0,1 1 0,-1-1 0,0 0-1,0 0 1,1 0 0,-1 0 0,0 1 0,0-1 0,0 0 0,0 0 0,0 0 0,0 0 0,0 1 0,0-1 0,0 0 0,-1 0 0,1 0 0,0 0 0,-1 1 0,1-1 0,0 0 0,-1 0 0,1 1 0,-1-1 0,1 0 0,-1 1 0,1-1 0,-1 0 0,1 1 0,-1-1 0,0 1-1,1-1 1,-1 1 0,-1-1 0,-4-4-4236,4-2-2510</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39.973"/>
    </inkml:context>
    <inkml:brush xml:id="br0">
      <inkml:brushProperty name="width" value="0.025" units="cm"/>
      <inkml:brushProperty name="height" value="0.025" units="cm"/>
      <inkml:brushProperty name="color" value="#66CC00"/>
    </inkml:brush>
  </inkml:definitions>
  <inkml:trace contextRef="#ctx0" brushRef="#br0">107 96 1505,'0'0'9097,"6"-10"-7442,22-29 431,-1 3 5848,-26 35-7747,-1 1-1,0 0 1,0 0 0,0 0-1,1 0 1,-1-1-1,0 1 1,0 0 0,0 0-1,0 0 1,1-1-1,-1 1 1,0 0 0,0 0-1,0-1 1,0 1-1,0 0 1,0 0 0,0-1-1,0 1 1,0 0-1,0 0 1,0-1 0,0 1-1,0 0 1,0 0-1,0-1 1,0 1 0,0 0-1,0 0 1,0-1 0,0 1-1,0 0 1,0 0-1,0-1 1,-1 1 0,1 0-1,0 0 1,0-1-1,0 1 1,0 0 0,-1 0-1,-13-1 1644,-16 10-1995,20-4 209,-54 30 407,59-33-423,1 2 0,-1-1-1,1 0 1,-1 1 0,1 0 0,0 0 0,1 0 0,-1 0-1,1 1 1,-4 5 0,7-9-40,-1 0 0,1 0 0,-1 1 0,1-1 1,0 0-1,0 0 0,-1 0 0,1 0 0,0 0 0,0 0 0,0 1 0,0-1 1,0 0-1,1 0 0,-1 0 0,0 0 0,0 0 0,1 0 0,-1 0 0,1 0 0,-1 0 1,1 0-1,-1 0 0,1 0 0,0 0 0,-1 0 0,1 0 0,0 0 0,0 0 1,0-1-1,-1 1 0,1 0 0,0-1 0,0 1 0,2 0 0,46 18-729,-22-10 479,-23-8 247,-1 1 0,1 0 0,-1 0 0,1 0 0,-1 0 0,0 1-1,0-1 1,0 1 0,0 0 0,0 0 0,-1 0 0,1 0 0,-1 0 0,0 1-1,0-1 1,0 1 0,0-1 0,0 1 0,-1 0 0,0-1 0,0 1 0,0 0-1,1 7 1,-3-8 81,1 1-1,0 0 1,-1 0-1,0-1 1,0 1-1,0 0 1,0-1-1,-1 1 1,1-1-1,-1 0 1,0 1-1,0-1 1,0 0-1,0 0 1,-1 0-1,1 0 1,-1-1-1,0 1 1,0-1-1,0 1 1,0-1-1,0 0 1,0 0-1,-1 0 1,-3 1-1,2-1-59,0 1 0,1-1 0,-1 0 0,0-1 0,0 1 1,0-1-1,0 0 0,-1 0 0,1-1 0,0 1 0,0-1 0,0 0 0,-1-1 0,-5 0 0,10 0-72,1 1 1,-1 0-1,1-1 0,-1 1 1,1-1-1,-1 1 0,1-1 1,0 1-1,-1-1 0,1 1 1,-1-1-1,1 0 0,0 1 0,0-1 1,-1 1-1,1-1 0,0 0 1,0 1-1,0-1 0,0 0 1,0 1-1,0-1 0,0 0 1,0 1-1,0-1 0,0 0 1,0 1-1,0-1 0,0 1 1,0-1-1,1 0 0,-1 1 1,0-1-1,0 0 0,1 1 1,-1-1-1,0 1 0,1-1 0,-1 1 1,1-1-1,-1 1 0,1-1 1,-1 1-1,1 0 0,-1-1 1,2 0-1,24-20-7369,-6 12-2767</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32.732"/>
    </inkml:context>
    <inkml:brush xml:id="br0">
      <inkml:brushProperty name="width" value="0.025" units="cm"/>
      <inkml:brushProperty name="height" value="0.025" units="cm"/>
    </inkml:brush>
  </inkml:definitions>
  <inkml:trace contextRef="#ctx0" brushRef="#br0">0 0 5894,'0'0'19794,"63"48"-21683,-51-46-3364,-3 0-8072</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40.549"/>
    </inkml:context>
    <inkml:brush xml:id="br0">
      <inkml:brushProperty name="width" value="0.025" units="cm"/>
      <inkml:brushProperty name="height" value="0.025" units="cm"/>
      <inkml:brushProperty name="color" value="#66CC00"/>
    </inkml:brush>
  </inkml:definitions>
  <inkml:trace contextRef="#ctx0" brushRef="#br0">24 0 14670,'0'0'12775,"-1"12"-10886,-21 300 1544,24-342-3433,1 0 0,2 0 0,2 1 0,0-1 0,21-49 0,-25 72 0,0 0 0,1 0 0,0 0 0,0 1 0,1 0 0,0 0 0,0 0 0,0 0 0,11-8 0,-14 13 0,-1 0 0,1-1 0,0 1 0,-1 0 0,1 0 0,0 0 0,0 0 0,0 0 0,0 1 0,0-1 0,0 1 0,0-1 0,1 1 0,-1 0 0,0-1 0,0 1 0,0 0 0,0 1 0,0-1 0,0 0 0,0 1 0,1-1 0,-1 1 0,0-1 0,0 1 0,0 0 0,-1 0 0,1 0 0,0 0 0,0 0 0,0 0 0,-1 1 0,1-1 0,-1 1 0,1-1 0,-1 1 0,1-1 0,-1 1 0,2 2 0,-2-2 0,1 0 0,-1 1 0,0-1 0,1 0 0,-1 1 0,0-1 0,0 1 0,-1-1 0,1 1 0,0-1 0,-1 1 0,0-1 0,1 1 0,-1 0 0,0-1 0,0 1 0,-1 0 0,1-1 0,-1 1 0,1-1 0,-1 1 0,0-1 0,1 1 0,-1-1 0,-1 1 0,1-1 0,0 0 0,-1 0 0,1 1 0,-1-1 0,1 0 0,-1 0 0,0-1 0,0 1 0,0 0 0,0 0 0,-3 1 0,-1 1 0,1 0 0,-1-1 0,0 1 0,-1-1 0,1 0 0,0-1 0,-1 1 0,0-1 0,1-1 0,-1 1 0,0-1 0,0 0 0,-8-1 0,14 0-27,0 0 0,0 0 0,0 0 0,0 0 0,0-1 0,0 1 0,0 0 0,1-1 0,-1 1 0,0-1 1,0 1-1,0-1 0,0 1 0,1-1 0,-1 0 0,0 1 0,0-1 0,1 0 0,-1 0 0,0 1 0,1-1 0,-1 0 0,1 0 0,-1 0 0,1 0 0,0 0 0,-1 0 0,1 1 0,0-1 0,0 0 0,-1 0 1,1 0-1,0 0 0,0 0 0,0 0 0,0 0 0,0 0 0,1 0 0,-1 0 0,0 0 0,0 0 0,1 0 0,-1 0 0,0 0 0,2-1 0,-1-2-211,0 1 1,0 0-1,0-1 1,1 1-1,0 0 0,0 0 1,0 0-1,0 0 0,0 0 1,0 1-1,1-1 0,2-2 1,3 0-1710,0 1 0,1 0 0,-1 1 0,0 0 0,1 0 0,10-1 0,4-1-3285</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41.344"/>
    </inkml:context>
    <inkml:brush xml:id="br0">
      <inkml:brushProperty name="width" value="0.025" units="cm"/>
      <inkml:brushProperty name="height" value="0.025" units="cm"/>
      <inkml:brushProperty name="color" value="#66CC00"/>
    </inkml:brush>
  </inkml:definitions>
  <inkml:trace contextRef="#ctx0" brushRef="#br0">68 44 9705,'0'0'21893,"-8"5"-21327,5-4-511,-1 0-32,1 1 0,-1 0 0,1-1 0,0 1-1,0 0 1,0 1 0,0-1 0,0 1 0,0-1 0,1 1-1,-1 0 1,1 0 0,0 0 0,-1 0 0,1 0-1,1 0 1,-1 1 0,0-1 0,1 1 0,0-1 0,0 1-1,0 0 1,-1 6 0,6-9-23,-1 0 0,0 0 0,0 0 0,1-1 0,-1 1 0,1-1 0,-1 0 0,1 0 0,-1 0 0,0 0 0,1-1 0,3 0 0,42-14 0,-41 12 0,0 0 0,0 0 0,1 1 0,-1 0 0,1 1 0,11-1 0,-19 1 0,-1 1 0,1 0 0,-1 0 0,1 0 0,0 0 0,-1 1 0,1-1 0,-1 0 0,1 0 0,0 0 0,-1 0 0,1 1 0,-1-1 0,1 0 0,-1 0 0,1 1 0,0-1 0,-1 0 0,0 1 0,1-1 0,-1 1 0,1-1 0,-1 1 0,1-1 0,-1 1 0,0-1 0,1 1 0,-1-1 0,0 1 0,0-1 0,1 1 0,-1-1 0,0 2 0,-1 23 0,0-22 0,1 0 0,-1-1 0,1 1 0,0-1 0,0 1 0,0-1 0,0 1 0,0 0 0,1-1 0,-1 1 0,1-1 0,1 4 0,13-49 0,-8-15 0,30 57 0,-23 1 0,1-1 0,0 0 0,-1-1 0,23-5 0,-32 5 0,1 0 0,-1 0 0,0 0 0,0 0 0,0-1 0,0 0 0,-1 0 0,1 0 0,-1-1 0,1 1 0,-1-1 0,0 0 0,-1-1 0,7-8 0,-29 22 0,14-4 0,1-1 0,-1 0 0,1 1 0,0 0 0,0 0 0,0 0 0,1 1 0,0-1 0,0 1 0,0 0 0,0 0 0,1 0 0,-2 8 0,8-13 0,0 0 0,-1 0 0,1-1 0,0 1 0,-1-1 0,1 0 0,0 0 0,0 0 0,0 0 0,3-1 0,59-15 0,-53 11 0,0 2 0,0 0 0,1 0 0,24-1 0,-36 4 0,-1 0 0,1 1 0,-1-1 0,0 1 0,1-1 0,-1 1 0,1-1 0,-1 1 0,0 0 0,1 0 0,-1 0 0,0 0 0,0 0 0,0 0 0,0 0 0,0 0 0,0 0 0,0 0 0,0 1 0,0-1 0,0 0 0,-1 0 0,2 3 0,-2-2 0,1 0 0,0 0 0,0-1 0,0 1 0,0-1 0,0 1 0,1-1 0,-1 1 0,0-1 0,1 0 0,-1 1 0,1-1 0,-1 0 0,1 0 0,-1 0 0,1 0 0,0 0 0,0-1 0,-1 1 0,1 0 0,0-1 0,2 1 0,84-9 0,-88 9-271,1-1 1,0 1-1,0 0 1,-1-1-1,1 1 0,-1 0 1,1 0-1,-1 0 1,1-1-1,-1 1 1,1 0-1,-1 0 0,0 0 1,0 0-1,1 0 1,-1 0-1,0 0 0,0 2 1,5 11-7588</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52.127"/>
    </inkml:context>
    <inkml:brush xml:id="br0">
      <inkml:brushProperty name="width" value="0.025" units="cm"/>
      <inkml:brushProperty name="height" value="0.025" units="cm"/>
      <inkml:brushProperty name="color" value="#66CC00"/>
    </inkml:brush>
  </inkml:definitions>
  <inkml:trace contextRef="#ctx0" brushRef="#br0">0 76 5285,'9'-8'2758,"-1"-1"-1,-1 1 1,0-1 0,0-1-1,-1 1 1,7-14 0,-13 23-2666,0 1 0,0-1 0,0 0 1,0 0-1,0 0 0,0 1 0,0-1 1,0 0-1,0 0 0,0 1 0,1-1 1,-1 0-1,0 0 0,0 0 0,0 1 1,0-1-1,0 0 0,0 0 1,1 0-1,-1 1 0,0-1 0,0 0 1,0 0-1,0 0 0,1 0 0,-1 0 1,0 1-1,0-1 0,0 0 0,1 0 1,-1 0-1,0 0 0,0 0 0,1 0 1,-1 0-1,0 0 0,0 0 0,0 0 1,1 0-1,-1 0 0,0 0 0,0 0 1,1 0-1,-1 0 0,0 0 1,0 0-1,1 0 0,-1 0 0,0 0 1,0 0-1,0-1 0,1 1 0,-1 0 1,0 0-1,0 0 0,0 0 0,0-1 1,1 1-1,-1 0 0,0 0 0,0 0 1,0 0-1,0-1 0,0 1 0,4 19 713,-2 278 572,5-274-6172,-13-44-2843,-7-2 543,-4-1-3806</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52.485"/>
    </inkml:context>
    <inkml:brush xml:id="br0">
      <inkml:brushProperty name="width" value="0.025" units="cm"/>
      <inkml:brushProperty name="height" value="0.025" units="cm"/>
      <inkml:brushProperty name="color" value="#66CC00"/>
    </inkml:brush>
  </inkml:definitions>
  <inkml:trace contextRef="#ctx0" brushRef="#br0">0 7 14446,'0'0'15438,"62"15"-14509,-27-12-641,6-2-224,3-1-480,0 0-2050,-6-7-4261,2-11-11338</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54.849"/>
    </inkml:context>
    <inkml:brush xml:id="br0">
      <inkml:brushProperty name="width" value="0.025" units="cm"/>
      <inkml:brushProperty name="height" value="0.025" units="cm"/>
      <inkml:brushProperty name="color" value="#66CC00"/>
    </inkml:brush>
  </inkml:definitions>
  <inkml:trace contextRef="#ctx0" brushRef="#br0">328 35 14542,'0'0'9908,"-11"-6"-8718,5 2-1091,-1 0-1,1 0 0,-1 1 1,0 1-1,0-1 0,0 1 1,-1 0-1,1 0 0,0 1 1,-1 0-1,1 1 0,-1-1 1,1 1-1,-1 1 0,1 0 1,-1 0-1,1 0 0,-10 4 1,5-1 73,0 2 0,0 0 0,1 0 0,0 1 0,0 0 0,1 1 0,0 0 0,0 1 0,-8 9 0,12-12-95,1 1 0,0 0 0,0-1 1,0 2-1,1-1 0,0 0 0,1 1 0,0 0 0,0 0 0,0 0 1,1 0-1,0 0 0,1 1 0,-1 13 0,2-20-70,0 1 0,0-1 0,1 0 0,-1 0 0,1 1 0,-1-1 0,1 0 0,0 0 0,0 0 0,0 0 1,0 0-1,0 0 0,0 0 0,1 0 0,-1 0 0,1-1 0,-1 1 0,1 0 0,2 1 0,1 1 24,0-1 0,1 0 1,-1 0-1,1 0 0,-1-1 0,1 0 1,7 2-1,11 1-438,-1-1 0,44 1 0,-64-5 271,93 2-6821,-74-2 3515,4 0-3055</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55.208"/>
    </inkml:context>
    <inkml:brush xml:id="br0">
      <inkml:brushProperty name="width" value="0.025" units="cm"/>
      <inkml:brushProperty name="height" value="0.025" units="cm"/>
      <inkml:brushProperty name="color" value="#66CC00"/>
    </inkml:brush>
  </inkml:definitions>
  <inkml:trace contextRef="#ctx0" brushRef="#br0">45 1 7399,'0'0'18748,"-4"9"-17114,1-3-1443,-25 64 1684,26-64-1788,0 1 1,0-1-1,1 1 0,0 0 1,0-1-1,1 1 0,-1 0 1,2-1-1,-1 1 0,2 9 1,-1-15-122,0 1-1,-1-1 1,1 1 0,0-1-1,0 0 1,0 0 0,0 1 0,1-1-1,-1 0 1,0 0 0,0 0-1,1 0 1,-1 0 0,0-1 0,1 1-1,-1 0 1,1-1 0,-1 1-1,1-1 1,0 1 0,-1-1 0,1 0-1,-1 1 1,1-1 0,0 0-1,-1 0 1,1 0 0,-1 0 0,3-1-1,1 1-491,-1-1 0,0 1 0,0-1-1,0 0 1,0 0 0,0 0 0,0-1-1,-1 1 1,1-1 0,5-3 0,-3-1-1451,0 1 1,-1-1 0,0 0 0,9-14-1,4-8-5374</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55.551"/>
    </inkml:context>
    <inkml:brush xml:id="br0">
      <inkml:brushProperty name="width" value="0.025" units="cm"/>
      <inkml:brushProperty name="height" value="0.025" units="cm"/>
      <inkml:brushProperty name="color" value="#66CC00"/>
    </inkml:brush>
  </inkml:definitions>
  <inkml:trace contextRef="#ctx0" brushRef="#br0">188 1 11275,'0'0'8616,"-29"50"-6086,22-25-416,-1 3-448,5 0-385,3-1-833,0-1-287,0-2-97,3-2 0,2-4-385,-2-1-960,-3-3-160,0-5-673,0-4-1153,-8-5-6567</inkml:trace>
  <inkml:trace contextRef="#ctx0" brushRef="#br0" timeOffset="1">0 135 13068,'0'0'9930,"59"-17"-8393,-23 17-832,3 0-513,4 1-192,-1 2-993,-2-3-3940,2 0-8904</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3:56.137"/>
    </inkml:context>
    <inkml:brush xml:id="br0">
      <inkml:brushProperty name="width" value="0.025" units="cm"/>
      <inkml:brushProperty name="height" value="0.025" units="cm"/>
      <inkml:brushProperty name="color" value="#66CC00"/>
    </inkml:brush>
  </inkml:definitions>
  <inkml:trace contextRef="#ctx0" brushRef="#br0">8 0 10922,'0'0'6278,"-2"10"-3331,1-1-2564,-1-2 273,1-1 1,0 1-1,1 0 0,-1 0 0,1 0 0,1-1 0,1 12 0,-1-15-528,0-1 0,0 0 0,0 1 1,0-1-1,0 0 0,0 0 0,1 0 0,-1 0 0,1 0 0,0 0 0,0-1 0,-1 1 1,1-1-1,0 1 0,0-1 0,1 1 0,-1-1 0,0 0 0,0 0 0,0 0 1,1 0-1,-1-1 0,1 1 0,-1-1 0,0 1 0,1-1 0,-1 0 0,6 0 1,14 0 94,1-1 0,-1-1 1,0-1-1,0-1 1,0-1-1,28-10 1,-26 7-217,1 1 1,1 2-1,-1 0 1,31-1-1,-53 6 24,0 1 1,0-1-1,0 1 0,0 0 1,0-1-1,0 1 0,0 1 1,-1-1-1,1 0 0,0 1 1,-1-1-1,1 1 0,-1 0 1,1 0-1,-1 0 0,0 0 1,0 0-1,1 0 0,-2 1 1,1-1-1,0 1 0,0 0 1,-1-1-1,0 1 0,1 0 1,-1 0-1,1 3 0,-1-2 7,0-1 0,1 1 0,-1-1 0,1 0-1,0 1 1,0-1 0,1 0 0,-1 0 0,1 0-1,-1 0 1,1-1 0,0 1 0,0-1-1,0 0 1,0 0 0,0 0 0,1 0 0,-1 0-1,1-1 1,6 3 0,5-3-38,0 0 0,0-1 0,0 0 0,0-1 0,0-1 0,0 0 0,0-1 0,-1-1 0,1-1 0,-1 0 0,25-12 0,-13 6 0,0 2 0,35-9 0,-60 18 2,0 0 1,0 0-1,1-1 1,-1 1-1,0 0 0,1 0 1,-1 1-1,0-1 1,0 0-1,1 0 1,-1 1-1,0-1 0,0 0 1,1 1-1,-1-1 1,0 1-1,0 0 0,0-1 1,0 1-1,0 0 1,0 0-1,0-1 1,0 1-1,0 0 0,1 1 1,-1 0-51,0-1 0,0 0 0,0 0 0,1 0 0,-1 0 0,1 0 0,-1 0 0,1 0 0,-1 0 0,1 0 0,-1-1 0,1 1 0,0-1 0,-1 1 0,1-1 0,0 0 0,-1 1 0,4-1 0,13-2-3742,2-6-3358</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3:57.022"/>
    </inkml:context>
    <inkml:brush xml:id="br0">
      <inkml:brushProperty name="width" value="0.025" units="cm"/>
      <inkml:brushProperty name="height" value="0.025" units="cm"/>
      <inkml:brushProperty name="color" value="#66CC00"/>
    </inkml:brush>
  </inkml:definitions>
  <inkml:trace contextRef="#ctx0" brushRef="#br0">28 36 16111,'0'0'9161,"-1"11"-6615,-9 51-556,4-34-1496,2 0 0,0 0 1,1 45-1,3-72-488,0 0 0,0-1 0,1 1 1,-1 0-1,0 0 0,0 0 0,0-1 1,1 1-1,-1 0 0,0-1 0,0 1 0,1 0 1,-1 0-1,1-1 0,-1 1 0,1-1 1,-1 1-1,1 0 0,-1-1 0,1 1 0,0-1 1,-1 1-1,1-1 0,0 0 0,-1 1 1,1-1-1,0 0 0,0 1 0,26-4 329,-20 0-257,1 0 0,-1 0-1,0-1 1,0 0 0,7-6 0,36-31-163,-2-3-1,-2-2 1,61-76-1,-116 122-9046,1 0 5570,-9 5-6144</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3:57.378"/>
    </inkml:context>
    <inkml:brush xml:id="br0">
      <inkml:brushProperty name="width" value="0.025" units="cm"/>
      <inkml:brushProperty name="height" value="0.025" units="cm"/>
      <inkml:brushProperty name="color" value="#66CC00"/>
    </inkml:brush>
  </inkml:definitions>
  <inkml:trace contextRef="#ctx0" brushRef="#br0">11 1 16015,'0'0'5573,"-10"49"-2209,10-37-738,9-5-960,8-4-962,4-3-511,2 0-193,3 0-961,0-7-1089,-1-5-1826,-2-1-1697,-6-1-897</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33.268"/>
    </inkml:context>
    <inkml:brush xml:id="br0">
      <inkml:brushProperty name="width" value="0.025" units="cm"/>
      <inkml:brushProperty name="height" value="0.025" units="cm"/>
    </inkml:brush>
  </inkml:definitions>
  <inkml:trace contextRef="#ctx0" brushRef="#br0">88 1 11659,'0'0'14552,"0"13"-13895,-10 145 767,-3 36-221,13-160-969,0-33-143,0-19-753,-2 6 250,0 0-1,-1 0 1,0 1-1,-1 0 1,0-1-1,-10-16 0,8 17 502,1 0-1,1 0 1,-1-1-1,2 1 1,0-1-1,-3-19 0,6 30-29,0 0 0,0 0-1,0 1 1,1-1-1,-1 0 1,0 1-1,1-1 1,-1 0-1,1 1 1,-1-1-1,1 0 1,-1 1-1,1-1 1,-1 1 0,1-1-1,-1 1 1,1-1-1,0 1 1,-1-1-1,1 1 1,0 0-1,0-1 1,-1 1-1,1 0 1,0 0-1,0 0 1,-1-1-1,1 1 1,0 0 0,0 0-1,-1 0 1,3 0-1,34 0 72,-26 0 40,-8 0-189,92-3-638,-33-8-5036,-22-1-4311</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3:57.738"/>
    </inkml:context>
    <inkml:brush xml:id="br0">
      <inkml:brushProperty name="width" value="0.025" units="cm"/>
      <inkml:brushProperty name="height" value="0.025" units="cm"/>
      <inkml:brushProperty name="color" value="#66CC00"/>
    </inkml:brush>
  </inkml:definitions>
  <inkml:trace contextRef="#ctx0" brushRef="#br0">53 0 4356,'0'0'21386,"-8"9"-19502,-26 26-523,33-34-1286,0 0 0,0 0 0,0 0-1,0 0 1,1 0 0,-1-1-1,0 1 1,1 1 0,-1-1 0,1 0-1,-1 0 1,1 0 0,0 0-1,-1 0 1,1 0 0,0 0 0,0 1-1,0-1 1,0 1 0,0-1-45,0 0 1,1-1 0,-1 1-1,0-1 1,1 1 0,-1-1-1,1 1 1,-1-1-1,1 1 1,-1-1 0,1 1-1,-1-1 1,1 1-1,0-1 1,-1 0 0,1 0-1,0 1 1,-1-1 0,1 0-1,0 0 1,-1 1-1,2-1 1,46 0 407,-40-1-245,63-11 48,-59 9-291,-1 1-1,1-1 1,0 2-1,0 0 1,0 0-1,18 2 1,-29-1 37,-1 0 0,0 1 0,1-1-1,-1 0 1,1 0 0,-1 1 0,1-1 0,-1 0 0,1 1 0,-1-1 0,0 0 0,1 1 0,-1-1 0,0 0 0,1 1 0,-1-1 0,0 1 0,0-1 0,1 1 0,-1-1 0,0 1 0,0-1-1,0 1 1,1 0 0,-1 0-64,0-1-1,0 1 0,0-1 0,0 1 1,1 0-1,-1-1 0,0 1 0,0-1 0,1 1 1,-1-1-1,0 1 0,1-1 0,-1 1 1,1-1-1,-1 1 0,1-1 0,-1 0 1,1 1-1,-1-1 0,1 0 0,-1 1 1,1-1-1,-1 0 0,1 0 0,-1 0 0,1 1 1,0-1-1,5 0-1006,-1 0-1,1-1 1,-1 0 0,1 0-1,-1 0 1,0 0 0,1-1-1,-1 0 1,0 0 0,0-1-1,0 1 1,0-1 0,-1 0-1,1 0 1,-1-1 0,5-3 0,15-13-9172</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3:58.079"/>
    </inkml:context>
    <inkml:brush xml:id="br0">
      <inkml:brushProperty name="width" value="0.025" units="cm"/>
      <inkml:brushProperty name="height" value="0.025" units="cm"/>
      <inkml:brushProperty name="color" value="#66CC00"/>
    </inkml:brush>
  </inkml:definitions>
  <inkml:trace contextRef="#ctx0" brushRef="#br0">122 1 4388,'0'0'17958,"-12"3"-15438,6-1-2249,-3 0 214,0 1-1,0 0 1,0 0-1,0 1 1,1 0-1,0 0 0,0 1 1,0 0-1,0 0 1,-8 10-1,15-15-478,1 0-1,0 0 0,0 1 1,-1-1-1,1 0 0,0 1 1,0-1-1,0 0 0,0 1 1,0-1-1,0 0 0,-1 1 1,1-1-1,0 0 0,0 1 1,0-1-1,0 0 0,0 1 1,0-1-1,0 0 0,0 1 1,0-1-1,1 0 0,-1 1 1,0-1-1,0 0 0,0 1 1,0-1-1,0 0 0,1 1 1,-1-1-1,0 0 0,0 0 1,0 1-1,1-1 0,16 8-21,29-1-484,-35-6 205,0 0 86,-1 1 1,1 1-1,-1 0 1,21 8-1,-30-11 226,0 1 1,0-1-1,1 1 0,-1 0 0,0 0 0,0 0 0,0 0 0,0 0 0,0 0 0,0 0 0,0 0 0,0 0 0,0 0 0,0 0 0,-1 1 1,1-1-1,-1 0 0,1 0 0,0 3 0,-1-2 75,0-1 1,0 1 0,-1 0-1,1 0 1,-1-1 0,1 1-1,-1 0 1,0 0-1,1-1 1,-1 1 0,0-1-1,0 1 1,0-1-1,0 1 1,0-1 0,-1 0-1,1 1 1,0-1 0,-1 0-1,-1 1 1,-2 3-6,0 0 0,-1-1 0,0 0 1,1 0-1,-1-1 0,-1 0 0,1 0 0,0 0 0,-1-1 1,0 0-1,1 0 0,-1 0 0,0-1 0,-9 0 1,16-3-989,0 1 1,0-1 0,0 0 0,0 0-1,0 0 1,0 0 0,1 0-1,-1 0 1,1 0 0,-1 0 0,1 0-1,0 0 1,1-3 0,11-13-7268</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3:59.185"/>
    </inkml:context>
    <inkml:brush xml:id="br0">
      <inkml:brushProperty name="width" value="0.025" units="cm"/>
      <inkml:brushProperty name="height" value="0.025" units="cm"/>
      <inkml:brushProperty name="color" value="#66CC00"/>
    </inkml:brush>
  </inkml:definitions>
  <inkml:trace contextRef="#ctx0" brushRef="#br0">45 42 18257,'0'0'10538,"-7"11"-9326,-21 34-534,27-44-663,0 0 1,0 1-1,0 0 1,0-1-1,0 1 0,1 0 1,-1-1-1,1 1 1,-1 0-1,1 0 0,-1-1 1,1 1-1,0 0 1,0 0-1,0 0 0,0-1 1,0 1-1,0 0 1,1 0-1,-1 0 1,1-1-1,-1 1 0,1 0 1,1 2-1,0-2-6,-1-1-1,1 1 0,0-1 1,0 0-1,0 1 0,0-1 1,0 0-1,0 0 0,0 0 1,0-1-1,0 1 0,0 0 1,0-1-1,1 0 0,-1 1 1,3-1-1,4 1-10,0-1-1,0-1 1,0 1-1,0-2 1,0 1-1,0-1 1,15-5-1,16-19-81,-34 20 78,1 1 1,0 0-1,0 1 1,1 0-1,15-6 1,-22 13 142,-1 1-1,1-1 1,-1 0 0,0 1 0,0-1 0,0 1 0,0-1 0,-1 1-1,1-1 1,-2 6 0,1-8-132,0 0 0,1 0 0,-1 0-1,1 1 1,0-1 0,-1 0 0,1 0-1,0 1 1,0-1 0,0 0 0,0 1 0,0-1-1,0 0 1,0 0 0,0 1 0,0-1 0,1 0-1,-1 1 1,0-1 0,1 0 0,-1 0-1,1 0 1,0 1 0,-1-1 0,1 0 0,0 0-1,0 0 1,-1 0 0,1 0 0,0 0-1,0-1 1,0 1 0,0 0 0,0 0 0,1-1-1,-1 1 1,2 1 0,3-1-4,1 0 0,-1-1-1,1 1 1,0-1 0,-1 0 0,11-2 0,-8 1-2,4-1 1,-1 0 0,1-2 0,0 1 0,-1-2 0,0 1 0,14-9 0,19-6 0,-45 19 0,0 0 0,1 0 0,-1-1 0,0 1 0,0 0 0,1 0 0,-1 0 0,0 0 0,0 0 0,1 0 0,-1 0 0,0 0 0,0 0 0,1 0 0,-1 0 0,0 0 0,0 0 0,1 0 0,-1 0 0,0 0 0,0 0 0,0 1 0,1-1 0,-1 0 0,0 0 0,0 0 0,1 0 0,-1 0 0,0 1 0,0-1 0,0 0 0,0 0 0,1 0 0,-1 0 0,0 1 0,0-1 0,0 0 0,0 0 0,0 1 0,0-1 0,1 0 0,-1 0 0,0 1 0,0-1 0,0 0 0,0 16 0,2-1 0,7-15 0,-1 0 0,0 0 0,1-1 0,-1 0 0,0 0 0,1-1 0,-1 0 0,0-1 0,0 0 0,-1 0 0,1-1 0,0 1 0,-1-2 0,8-5 0,31-15 0,-45 28 0,0 0 0,-1 0 0,1 0 0,-1 0 0,0 0 0,0 0 0,0 0 0,0 0 0,-2 5 0,2-3 0,1-4 0,-1-1 0,1 1 0,-1 0 0,1 0 0,-1-1 0,1 1 0,0 0 0,-1-1 0,1 1 0,0 0 0,-1-1 0,1 1 0,0-1 0,0 0 0,0 1 0,0-1 0,-1 1 0,1-1 0,0 0 0,0 0 0,0 0 0,0 1 0,0-1 0,0 0 0,0 0 0,0 0 0,0-1 0,0 1 0,0 0 0,1-1 0,34-5 0,42-41 0,-77 47 0,-1 0 0,1 0 0,-1 0 0,0 1 0,1-1 0,-1 0 0,0 0 0,1 0 0,-1 1 0,0-1 0,1 0 0,-1 0 0,0 1 0,0-1 0,1 0 0,-1 0 0,0 1 0,0-1 0,1 0 0,-1 1 0,0-1 0,0 0 0,0 1 0,0-1 0,0 0 0,1 1 0,-1-1 0,0 1 0,0-1 0,0 0 0,0 1 0,0-1 0,0 0 0,0 1 0,0-1 0,0 1 0,-1-1 0,1 0 0,0 1 0,0-1 0,0 0 0,0 1 0,-1-1 0,-1 17 0,1-14 0,0 0 0,1 0 0,-1 1 0,1-1 0,-1 0 0,1 0 0,0 0 0,0 1 0,1-1 0,-1 0 0,1 0 0,0 1 0,-1-1 0,1 0 0,1 0 0,-1 0 0,0 0 0,3 3 0,-2-4 0,0-1 0,0 1 0,0 0 0,1-1 0,-1 0 0,0 0 0,1 1 0,0-1 0,-1-1 0,1 1 0,-1 0 0,1-1 0,0 1 0,-1-1 0,1 0 0,0 0 0,0 0 0,-1 0 0,1 0 0,0-1 0,-1 1 0,6-2 0,-4 0 0,0 0 0,0 0 0,0 0 0,0-1 0,0 1 0,-1-1 0,1 0 0,-1 0 0,1 0 0,-1 0 0,0 0 0,-1-1 0,1 0 0,3-5 0,21-40 0,-27 48 0,0 5 0,-1 0 0,0-1 0,1 1 0,0 0 0,0-1 0,0 1 0,0 0 0,0-1 0,1 1 0,0 0 0,0-1 0,0 1 0,0-1 0,0 1 0,1-1 0,0 0 0,-1 1 0,1-1 0,0 0 0,1 0 0,-1 0 0,0 0 0,1-1 0,0 1 0,-1-1 0,1 0 0,0 1 0,0-1 0,1 0 0,-1-1 0,0 1 0,1-1 0,-1 1 0,1-1 0,-1 0 0,1 0 0,-1-1 0,1 1 0,0-1 0,-1 1 0,1-1 0,5-1 0,-8 1 0,-1 0 0,1 0 0,0 0 0,-1-1 0,1 1 0,-1 0 0,1 0 0,0 0 0,-1-1 0,1 1 0,-1 0 0,1-1 0,-1 1 0,1-1 0,-1 1 0,1-1 0,-1 1 0,1-1 0,-1 1 0,0-1 0,1 1 0,-1-1 0,0 1 0,1-1 0,-1 0 0,0 1 0,0-1 0,0 0 0,1 0 0,1-30 0,-12-27 0,10 57 0,-1 1 0,1-1 0,-1 0 0,1 0 0,-1 0 0,1 0 0,0 0 0,0 0 0,-1 0 0,1 0 0,0 0 0,0 0 0,0 0 0,0 0 0,0 0 0,0 0 0,1 0 0,-1 0 0,0 0 0,0 0 0,1 0 0,-1 1 0,0-1 0,1 0 0,-1 0 0,1 0 0,-1 0 0,1 0 0,0 1 0,-1-1 0,1 0 0,0 1 0,0-1 0,0 0 0,3 0 0,-1 0 0,1 0 0,0 1 0,-1-1 0,1 1 0,0 0 0,7 1 0,6-1 0,7 1 0,-7 0 0,-1-1 0,1-1 0,26-3 0,-40 3 0,0 1 0,0-1 0,0 0 0,0 0 0,0 0 0,-1 0 0,1 0 0,0 0 0,0-1 0,-1 0 0,1 1 0,-1-1 0,1 0 0,-1 0 0,0 0 0,0-1 0,0 1 0,0 0 0,0-1 0,0 1 0,-1-1 0,1 0 0,-1 0 0,0 1 0,2-6 0,-3 8 0,0-1 0,0 1 0,0 0 0,0-1 0,0 1 0,1 0 0,-1-1 0,0 1 0,0-1 0,0 1 0,0 0 0,0-1 0,0 1 0,0 0 0,0-1 0,-1 1 0,1-1 0,0 1 0,0 0 0,0-1 0,0 1 0,0 0 0,-1-1 0,1 1 0,0 0 0,0-1 0,-1 1 0,1 0 0,0 0 0,0-1 0,-1 1 0,1 0 0,0 0 0,-1-1 0,0 1 0,-15 2 0,-16 15 0,26-12 0,1 0 0,0 0 0,0 0 0,1 1 0,-1 0 0,1 0 0,-5 11 0,8-16 0,0 0 0,1 1 0,-1-1 0,1 0 0,-1 1 0,1-1 0,0 0 0,-1 1 0,1-1 0,0 1 0,0-1 0,0 1 0,0-1 0,0 0 0,0 1 0,1-1 0,-1 1 0,0-1 0,1 0 0,-1 1 0,1-1 0,-1 0 0,1 0 0,0 1 0,-1-1 0,1 0 0,0 0 0,0 0 0,0 0 0,0 0 0,0 0 0,0 0 0,0 0 0,0 0 0,1 0 0,-1-1 0,0 1 0,0 0 0,1-1 0,-1 1 0,0-1 0,1 0 0,-1 1 0,3-1 0,11 3 0,0-1 0,0-1 0,0 0 0,0-1 0,0 0 0,20-4 0,-14 2 0,0 0 0,28 3 0,-48-1 0,0 1 0,1 0 0,-1 0 0,0 0 0,0 0 0,0 0 0,0 0 0,0 0 0,0 0 0,-1 0 0,1 1 0,0-1 0,-1 0 0,2 2 0,13 17 0,-10-18-67,1 1 1,-1-1-1,1-1 0,-1 1 0,1-1 1,0 0-1,0 0 0,0 0 0,-1-1 1,1 0-1,0 0 0,0 0 1,11-3-1,-16 2-444,-1 0 1,1 0 0,0 0-1,-1 0 1,1 1-1,0-1 1,-1 0 0,0 0-1,1-1 1,-1 1 0,1 0-1,-1 0 1,0 0-1,0 0 1,0 0 0,0 0-1,0 0 1,0 0-1,0-2 1,0 1-818,1-19-12243</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3:59.527"/>
    </inkml:context>
    <inkml:brush xml:id="br0">
      <inkml:brushProperty name="width" value="0.025" units="cm"/>
      <inkml:brushProperty name="height" value="0.025" units="cm"/>
      <inkml:brushProperty name="color" value="#66CC00"/>
    </inkml:brush>
  </inkml:definitions>
  <inkml:trace contextRef="#ctx0" brushRef="#br0">6 1 7143,'-5'-1'19090,"13"1"-17457,7 0-1216,0 2-513,2 3-5189,0-1-12941</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3:53.957"/>
    </inkml:context>
    <inkml:brush xml:id="br0">
      <inkml:brushProperty name="width" value="0.025" units="cm"/>
      <inkml:brushProperty name="height" value="0.025" units="cm"/>
      <inkml:brushProperty name="color" value="#66CC00"/>
    </inkml:brush>
  </inkml:definitions>
  <inkml:trace contextRef="#ctx0" brushRef="#br0">0 48 11339,'0'0'10890,"77"0"-8520,-30-9-1185,7-1-448,5-1-449,1 3-224,-5 2-64,-5 2-128,-12 4-672,-11 0-770,-14 7-1088,-10 4-962,-3 1-2594</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3:54.281"/>
    </inkml:context>
    <inkml:brush xml:id="br0">
      <inkml:brushProperty name="width" value="0.025" units="cm"/>
      <inkml:brushProperty name="height" value="0.025" units="cm"/>
      <inkml:brushProperty name="color" value="#66CC00"/>
    </inkml:brush>
  </inkml:definitions>
  <inkml:trace contextRef="#ctx0" brushRef="#br0">1 111 14830,'0'0'10282,"82"18"-8392,-26-24-801,11-8-833,5-2-192,3-4-993,0-2-2242,-8-3-2755,-7 0-2946</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3:54.612"/>
    </inkml:context>
    <inkml:brush xml:id="br0">
      <inkml:brushProperty name="width" value="0.025" units="cm"/>
      <inkml:brushProperty name="height" value="0.025" units="cm"/>
      <inkml:brushProperty name="color" value="#66CC00"/>
    </inkml:brush>
  </inkml:definitions>
  <inkml:trace contextRef="#ctx0" brushRef="#br0">17 0 19635,'0'0'6245,"49"25"-4355,-34-6-416,-6 5-513,-7 10-673,-2 7-256,-3 6 96,-14 2-128,-5 0-577,5-8-1472,-1-12-1379,3-13-3747</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03.720"/>
    </inkml:context>
    <inkml:brush xml:id="br0">
      <inkml:brushProperty name="width" value="0.025" units="cm"/>
      <inkml:brushProperty name="height" value="0.025" units="cm"/>
      <inkml:brushProperty name="color" value="#66CC00"/>
    </inkml:brush>
  </inkml:definitions>
  <inkml:trace contextRef="#ctx0" brushRef="#br0">0 1 416</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05.494"/>
    </inkml:context>
    <inkml:brush xml:id="br0">
      <inkml:brushProperty name="width" value="0.025" units="cm"/>
      <inkml:brushProperty name="height" value="0.025" units="cm"/>
      <inkml:brushProperty name="color" value="#66CC00"/>
    </inkml:brush>
  </inkml:definitions>
  <inkml:trace contextRef="#ctx0" brushRef="#br0">133 155 5317,'13'-8'2189,"1"0"0,-1-1-1,-1-1 1,0 0 0,0 0-1,-1-2 1,0 1 0,-1-1 0,12-18-1,-21 30-2143,-1-1 0,1 0-1,0 0 1,-1 0 0,1 0-1,-1 1 1,1-1 0,-1 0-1,0 0 1,1 0 0,-1 0-1,0 0 1,1 0 0,-1 0 0,0 0-1,0-1 1,0 1 0,0 0-1,0 0 1,0 0 0,-1 0-1,1 0 1,0 0 0,0 0-1,-1 0 1,1 0 0,-1 0-1,0-1 1,0 1 56,0 1 1,-1-1 0,1 0-1,0 1 1,-1-1-1,1 1 1,-1 0-1,1-1 1,-1 1-1,1 0 1,-1 0-1,0 0 1,1 0-1,-1 0 1,1 0-1,-3 1 1,-6 0 257,1 1 1,-1 1-1,1 0 1,0 0-1,-10 5 1,5 0-346,0 1 0,0 0 1,-14 13-1,24-19-10,1 0 0,-1 0 0,1 0-1,0 1 1,0-1 0,0 1 0,1 0 0,-1 0 0,1 0-1,0 0 1,0 0 0,0 1 0,0-1 0,1 1 0,0-1 0,-1 5-1,2-7 2,1-1-1,-1 0 1,0 0-1,1 0 0,-1 0 1,0 1-1,1-1 0,-1 0 1,1 0-1,0 0 0,-1 0 1,1 0-1,0 0 1,0 0-1,0-1 0,0 1 1,-1 0-1,1 0 0,0 0 1,0-1-1,1 1 0,-1-1 1,0 1-1,0-1 1,0 1-1,0-1 0,0 0 1,1 1-1,-1-1 0,0 0 1,0 0-1,0 0 1,1 0-1,0 0 0,52-1 99,-44 1-124,36-10-220,-40 8 166,0 0 1,0 1 0,0-1 0,0 1 0,0 0-1,1 1 1,-1-1 0,0 1 0,0 1-1,1-1 1,-1 1 0,9 2 0,-13-2 49,-1 1 0,1-1 0,-1 1 0,1 0-1,-1-1 1,1 1 0,-1 0 0,0 0 0,0 0 0,0 0 0,0 0 0,0 0 0,-1 0 0,1 0 0,0 0 0,-1 1 0,0-1-1,1 0 1,-1 0 0,0 3 0,0 56-140,-1-39 163,1 8 194,-2 0 0,-1 0 0,-1 0 0,-12 42-1,13-60-126,0-1-1,-1 0 1,-1 0-1,1-1 1,-2 1-1,0-1 1,0 0-1,0-1 1,-2 0-1,1 0 1,-1 0-1,0-1 1,-1 0 0,-14 11-1,20-17-64,-1 0 0,1 0 0,0 0 0,-1 0 0,0 0 0,1-1 0,-1 1 0,0-1 0,0 0 0,0 0 0,0-1 0,0 1 0,0-1 0,0 0 0,0 0 0,0 0 0,0-1 0,1 1 0,-1-1 0,0 0 0,0 0 0,0 0 0,0-1 0,1 1 0,-1-1 0,1 0 0,-1 0 0,1 0 0,0 0 0,-1-1 0,1 0 0,1 1 0,-1-1 0,0 0 0,1 0 0,-1 0 0,1-1 0,0 1 0,-2-5 0,-2-3 0,0 0 0,1-1 0,0 0 0,1 1 0,1-2 0,-1 1 0,2 0 0,0 0 0,1-1 0,0 1 0,1-19 0,1 25-57,0 1 0,1-1-1,0 1 1,0-1 0,0 1 0,1 0 0,-1 0 0,1 0-1,1 0 1,-1 1 0,1-1 0,0 1 0,-1 0 0,2 0-1,-1 0 1,0 0 0,10-5 0,10-6-779,1 1 0,36-15 0,-32 15-85,64-33-10476,-48 21-198</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05.872"/>
    </inkml:context>
    <inkml:brush xml:id="br0">
      <inkml:brushProperty name="width" value="0.025" units="cm"/>
      <inkml:brushProperty name="height" value="0.025" units="cm"/>
      <inkml:brushProperty name="color" value="#66CC00"/>
    </inkml:brush>
  </inkml:definitions>
  <inkml:trace contextRef="#ctx0" brushRef="#br0">7 66 12492,'0'0'17691,"14"4"-16991,2-1-599,1 0 1,-1 0 0,1-2 0,20 0 0,-29-1-119,-1 0 1,0-1-1,1 0 1,-1-1-1,0 1 1,0-1-1,0-1 1,0 1-1,0-1 1,-1-1-1,1 1 1,-1-1-1,0 0 1,9-8-1,-14 12 18,0-1 0,0 0 0,0 1-1,0-1 1,0 0 0,0 0 0,0 0 0,-1 1-1,1-1 1,0 0 0,-1 0 0,1 0 0,-1 0 0,1 0-1,-1 0 1,1 0 0,-1 0 0,0-1 0,1 1-1,-1 0 1,0 0 0,0 0 0,0 0 0,0 0-1,0 0 1,0-2 0,-1 2-3,0 0 0,0 0 0,0 0 0,0 0 0,0 1-1,0-1 1,-1 0 0,1 1 0,0-1 0,0 0 0,0 1 0,-1 0 0,1-1 0,0 1-1,-1 0 1,1 0 0,0-1 0,-2 1 0,-5 0-7,0 0 0,1 0 0,-1 0 1,0 1-1,1 0 0,-14 4 0,7 2 150,0 1 1,0 0-1,1 1 0,1 0 0,-16 15 1,21-19-71,1 1 0,0 1 0,0-1 1,0 1-1,1 0 0,0 0 1,1 0-1,0 1 0,0 0 0,0 0 1,-2 10-1,5-17-71,1 0 1,0 0-1,0 0 0,0 0 1,0 0-1,0 0 0,1 0 1,-1-1-1,0 1 0,0 0 1,1 0-1,-1 0 1,0 0-1,1 0 0,-1 0 1,1-1-1,-1 1 0,1 0 1,-1 0-1,1-1 0,0 1 1,-1 0-1,1-1 0,0 1 1,0 0-1,-1-1 0,1 1 1,0-1-1,0 1 0,0-1 1,0 0-1,-1 1 0,1-1 1,0 0-1,0 0 1,2 1-1,41 3-37,-36-4 8,-1 0-21,65 1-2470,-25-4-3793,-5-7-4033</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35.498"/>
    </inkml:context>
    <inkml:brush xml:id="br0">
      <inkml:brushProperty name="width" value="0.025" units="cm"/>
      <inkml:brushProperty name="height" value="0.025" units="cm"/>
    </inkml:brush>
  </inkml:definitions>
  <inkml:trace contextRef="#ctx0" brushRef="#br0">24 1 8904,'0'0'15119,"0"62"-14703,-7-30 33,1 4-225,1 1-160,0-2-64,5-4-865,0-10-2018,0-15-3074</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07.349"/>
    </inkml:context>
    <inkml:brush xml:id="br0">
      <inkml:brushProperty name="width" value="0.025" units="cm"/>
      <inkml:brushProperty name="height" value="0.025" units="cm"/>
      <inkml:brushProperty name="color" value="#66CC00"/>
    </inkml:brush>
  </inkml:definitions>
  <inkml:trace contextRef="#ctx0" brushRef="#br0">184 48 6086,'0'-1'572,"0"0"1,0 0 0,-1 0-1,1 0 1,0 1 0,0-1-1,0 0 1,-1 0 0,1 0-1,-1 0 1,1 0-1,0 0 1,-1 0 0,0 1-1,1-1 1,-1 0 0,1 0-1,-1 1 1,0-1 0,0 1-1,1-1 1,-1 0 0,0 1-1,0-1 1,0 1-1,-1-1 1,-32-3 4319,27 4-4647,1 1 1,-1 0 0,0 0 0,1 1 0,-1-1 0,1 2-1,0-1 1,-7 4 0,8-3-142,-1 1 1,1 0-1,1 0 0,-1 0 0,0 1 0,1 0 1,0 0-1,0 0 0,1 0 0,-1 1 0,1-1 1,0 1-1,1 0 0,-1 0 0,1 0 1,0 0-1,1 0 0,-1 0 0,1 0 0,0 1 1,1-1-1,0 9 0,0-14-97,1 0 1,0 0-1,0 0 1,-1 0-1,1 0 1,0 0-1,0 0 1,0 0-1,0 0 0,0 0 1,0 0-1,0-1 1,1 1-1,-1 0 1,0-1-1,0 1 1,1-1-1,-1 1 0,0-1 1,1 0-1,-1 1 1,0-1-1,1 0 1,-1 0-1,0 0 1,1 0-1,-1 0 1,0 0-1,3-1 0,42-7 197,-34 3-174,0 0-1,-1-1 1,0 0 0,0-1-1,-1-1 1,0 1-1,0-2 1,9-8 0,0-4-32,0-1 0,23-35 1,-42 56-47,-1 6 0,0 1 1,-1-1 0,1 0 0,-1 1 0,-1-1-1,1 0 1,-1-1 0,-4 7 0,-3 6 71,8-12-14,-1 0 39,0 0 0,1 0 0,-1 0 0,1 0-1,0 0 1,1 0 0,-1 1 0,1-1 0,0 1 0,0-1 0,1 1 0,0-1-1,0 9 1,1-14-34,0 1 1,0 0-1,0-1 0,0 1 0,0 0 1,0-1-1,0 1 0,0-1 0,0 1 0,0-1 1,0 0-1,0 0 0,0 1 0,0-1 0,1 0 1,-1 0-1,0 0 0,0 0 0,0 0 0,0 0 1,0-1-1,1 1 0,-1 0 0,1-1 1,28-7 132,-12-2-156,0-1 0,-1-1 0,0-1 0,-1 0 0,-1-1 0,0 0 0,-1-1 0,-1-1 0,18-26 0,-31 42-8,0 0 0,0 0 0,0 0 0,0 0 0,1 0 0,-1 0 0,0 0 0,0 0 0,0 0 0,0 0 0,0 0 0,0 0 0,0 0 0,0 1 0,0-1 0,0 0 0,1 0 0,-1 0 0,0 0 0,0 0 0,0 0 0,0 0 0,0 0 0,0 0 0,0 0 0,0 0 0,1 0 0,-1 0 0,0 0 1,0 0-1,0 0 0,0 0 0,0 0 0,0 0 0,0-1 0,0 1 0,1 0 0,-1 0 0,0 0 0,0 0 0,0 0 0,0 0 0,0 0 0,0 0 0,-5 19-165,-9 24 360,11-36-122,0-2 26,1 0 0,0 0 1,0 1-1,0-1 1,0 0-1,1 1 0,0 0 1,0-1-1,1 1 0,-1 0 1,2 9-1,1-14-83,0 0 0,0 0 0,0 0 0,0 0 0,0-1 0,0 1 0,0 0 0,0-1 0,0 0 0,1 0 0,-1 1 0,0-1 0,0-1 0,0 1 0,1 0 0,-1 0 0,0-1 0,0 1 0,0-1 0,2-1 0,8-4 0,-2 0 0,1-1 0,-1 0 0,0-1 0,0-1 0,-1 1 0,0-1 0,-1-1 0,8-11 0,6-4 0,-25 53 0,0-20-64,0 0-418,1-1 0,-1 1 0,2 0-1,-1 0 1,1-1 0,0 1-1,1 0 1,0 8 0,0-15 269,0-1 0,0 0 0,0 1 0,0-1 0,0 0 0,1 1 0,-1-1 0,0 0 0,0 1 0,0-1 0,1 0 0,-1 1 0,0-1 1,1 0-1,-1 0 0,0 0 0,0 1 0,1-1 0,-1 0 0,0 0 0,1 0 0,-1 0 0,0 1 0,1-1 0,-1 0 0,1 0 0,-1 0 0,0 0 0,1 0 0,-1 0 0,0 0 0,1 0 0,-1 0 1,0 0-1,1 0 0,-1 0 0,1 0 0,-1-1 0,3 1-1454,14 0-6026</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07.739"/>
    </inkml:context>
    <inkml:brush xml:id="br0">
      <inkml:brushProperty name="width" value="0.025" units="cm"/>
      <inkml:brushProperty name="height" value="0.025" units="cm"/>
      <inkml:brushProperty name="color" value="#66CC00"/>
    </inkml:brush>
  </inkml:definitions>
  <inkml:trace contextRef="#ctx0" brushRef="#br0">165 0 18642,'0'0'3939,"-10"3"-469,-6 2-2723,1 1-1,-1 1 0,1 0 0,0 1 0,1 1 0,0 0 1,0 1-1,-20 19 0,34-29-753,-1 1 0,1-1 0,0 1 0,0-1 0,0 1 0,0-1 0,0 1 0,-1-1 0,1 0 0,0 1 0,0-1 0,0 1 0,0-1 0,0 1 0,0-1 0,1 1 0,-1-1 0,0 1 0,0-1 0,0 1 0,0-1 0,0 1 0,1-1 0,-1 0 0,0 1 0,0-1 0,1 1 0,-1-1 1,0 0-1,1 1 0,-1-1 0,0 0 0,1 0 0,-1 1 0,1-1 0,-1 0 0,0 0 0,1 1 0,-1-1 0,1 0 0,-1 0 0,1 0 0,-1 0 0,1 0 0,-1 1 0,1-1 0,-1 0 0,1 0 0,-1 0 0,0 0 0,2-1 0,33 7-667,-28-5 505,30 3-854,-15-1 668,-1 0 0,24 6 0,-44-9 370,-1 0 0,1 0-1,-1 0 1,1 0 0,-1 1-1,1-1 1,-1 0 0,0 0-1,1 0 1,-1 0 0,1 1-1,-1-1 1,1 0 0,-1 0-1,0 1 1,1-1 0,-1 0-1,0 0 1,1 1 0,-1-1-1,0 1 1,1-1 0,-1 0-1,0 1 1,0-1 0,1 1-1,-1-1 1,0 0 0,0 1-1,0-1 1,0 1 0,0-1-1,1 1 1,-1-1 0,0 1-1,-13 12 1117,-24 6 504,25-15-1863,-1 0 0,1 0 0,-1-1 0,0-1 0,0 0 0,-19-1 0,31-1-81</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08.097"/>
    </inkml:context>
    <inkml:brush xml:id="br0">
      <inkml:brushProperty name="width" value="0.025" units="cm"/>
      <inkml:brushProperty name="height" value="0.025" units="cm"/>
      <inkml:brushProperty name="color" value="#66CC00"/>
    </inkml:brush>
  </inkml:definitions>
  <inkml:trace contextRef="#ctx0" brushRef="#br0">122 253 18257,'0'0'9636,"-10"-5"-8494,-33-16-634,41 20-493,0 1 1,0 0 0,1 0 0,-1 0 0,0 0 0,0 0 0,0 0 0,0 1-1,0-1 1,1 1 0,-1-1 0,0 1 0,0 0 0,1-1 0,-1 1-1,0 0 1,1 0 0,-1 0 0,1 0 0,-1 1 0,1-1 0,0 0 0,-1 1-1,1-1 1,0 1 0,0-1 0,0 1 0,0-1 0,-1 4 0,-2 1 221,1 1 0,0-1 1,1 1-1,0-1 1,-4 14-1,6-19-226,0-1 1,0 1-1,0 0 0,0 0 0,0 0 1,-1 0-1,1 0 0,1-1 0,-1 1 1,0 0-1,0 0 0,0 0 0,0 0 1,1-1-1,-1 1 0,0 0 0,1 0 1,-1 0-1,0-1 0,1 1 0,-1 0 1,1-1-1,-1 1 0,1 0 0,0-1 1,-1 1-1,1 0 0,0-1 0,-1 1 1,1-1-1,1 1 0,1 0 29,-1-1 0,1 1 0,-1-1-1,1 0 1,-1 0 0,1 0 0,0 0 0,-1 0 0,1 0-1,4-2 1,3 0 48,-1-1-1,1 0 1,-1-1 0,0 0-1,10-6 1,13-13-88,-2-2 0,0-1 0,-1-1 0,-2-1 0,-1-2 0,-1 0 0,36-61 0,-50 69 0,-48 64 0,10-1 0,-33 67 0,53-93 0,0 1 0,1 0 0,0 1 0,2 0 0,0-1 0,1 1 0,-2 33 0,4-48-101,1 0 1,0-1-1,0 1 1,0-1-1,0 1 1,0-1-1,0 1 1,0-1-1,1 1 1,-1-1-1,1 1 1,-1-1-1,1 1 0,-1-1 1,1 1-1,0-1 1,0 0-1,0 1 1,0-1-1,0 0 1,0 0-1,0 0 1,0 0-1,0 0 1,0 0-1,1 0 0,-1 0 1,0 0-1,1 0 1,-1-1-1,1 1 1,-1-1-1,1 1 1,-1-1-1,1 1 1,-1-1-1,1 0 0,-1 0 1,1 0-1,-1 0 1,1 0-1,0 0 1,-1 0-1,3-1 1,0 0-443,0 0 1,0 0-1,-1 0 1,1-1 0,-1 1-1,0-1 1,1 0-1,-1 0 1,0 0 0,0-1-1,0 1 1,0-1-1,-1 0 1,1 1 0,-1-1-1,1 0 1,-1 0-1,3-5 1,7-26-13712</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08.652"/>
    </inkml:context>
    <inkml:brush xml:id="br0">
      <inkml:brushProperty name="width" value="0.025" units="cm"/>
      <inkml:brushProperty name="height" value="0.025" units="cm"/>
      <inkml:brushProperty name="color" value="#66CC00"/>
    </inkml:brush>
  </inkml:definitions>
  <inkml:trace contextRef="#ctx0" brushRef="#br0">9 99 17713,'0'0'14061,"8"6"-13228,-4-4-819,-1 0 0,1 0 1,-1 0-1,1-1 0,0 1 1,0-1-1,0 0 0,0 0 1,0 0-1,0-1 0,0 1 0,0-1 1,4 0-1,-1-1-18,-1 0 0,1-1 0,-1 1 0,1-1 0,-1-1 0,0 1 0,0-1 0,0 0 0,8-6 0,-10 7 4,1-1 0,-1 1 0,0-1 0,0 0 0,-1 0 0,1-1 0,0 1 0,-1-1 0,0 0 0,0 0 0,0 0 0,-1 0 0,1 0 0,-1-1 0,0 1 0,0-1 0,0 1 0,-1-1 0,2-7 0,-3 12 0,0-1 0,0 1 0,-1-1 0,1 0 0,0 1 0,0-1 0,0 1 0,-1-1 0,1 1 0,0-1 0,-1 1 0,1-1 0,0 1 0,-1-1 0,1 1 0,-1 0 0,1-1 0,-1 1 0,1-1 0,-1 1 0,1 0 0,-1 0 0,1-1 0,-1 1 0,1 0 0,-1 0 0,1 0 0,-1-1 0,0 1 0,1 0 0,-1 0 0,1 0 0,-1 0 0,0 0 0,1 0 0,-1 0 0,1 0 0,-1 1 0,1-1 0,-1 0 0,0 0 0,1 0 0,-1 1 0,1-1 0,-2 1 0,-28 12 0,14-1 0,0 1 0,1 1 0,1 0 0,-20 24 0,27-29 0,0 0 0,0 0 0,1 1 0,1-1 0,-1 2 0,1-1 0,1 1 0,0-1 0,-3 18 0,6-27 0,1 0 0,0 0 0,0 0 0,-1 0 0,1 0 0,0 0 0,0 0 0,0 0 0,1 0 0,-1 0 0,0 0 0,0 1 0,1-1 0,-1 0 0,0 0 0,1-1 0,-1 1 0,1 0 0,-1 0 0,1 0 0,-1 0 0,1 0 0,0 0 0,0-1 0,-1 1 0,1 0 0,0 0 0,0-1 0,0 1 0,0-1 0,-1 1 0,3 0 0,0 0 0,1-1 0,-1 1 0,1-1 0,-1 0 0,1 1 0,-1-2 0,1 1 0,-1 0 0,1-1 0,3 0 0,9-4 0,0 0 0,0 0 0,22-12 0,2-7 0,-28 16 0,0 0 0,1 1 0,0 1 0,23-8 0,-36 14 0,1 1 0,0 0 0,0 0 0,0 0 0,-1 0 0,1 0 0,0 0 0,-1 0 0,1 0 0,-1 0 0,1 0 0,-1 0 0,0 1 0,0-1 0,1 0 0,-1 0 0,0 0 0,0 0 0,0 1 0,0-1 0,0 0 0,0 0 0,0 0 0,-1 0 0,0 2 0,1 0 0,0-1 0,0 1 0,0 0 0,0-1 0,0 1 0,1-1 0,-1 1 0,1-1 0,0 1 0,-1-1 0,1 0 0,0 1 0,2 1 0,1-2 0,1 0 0,0 0 0,0-1 0,-1 0 0,1 0 0,0 0 0,0-1 0,0 0 0,0 0 0,0 0 0,5-1 0,56-9 0,-26 0 0,-24 6 0,0-1 0,1 2 0,0 0 0,18 0 0,-34 3 0,-1 1 0,0-1 0,1 0 0,-1 0 0,1 0 0,-1 1 0,0-1 0,0 0 0,1 1 0,-1-1 0,0 0 0,1 1 0,-1-1 0,0 0 0,0 1 0,1-1 0,-1 0 0,0 1 0,0-1 0,0 1 0,0-1 0,0 0 0,0 1 0,1-1 0,-1 1 0,0-1 0,0 0 0,0 1 0,0-1 0,-1 1 0,1-1 0,0 1 0,0-1 0,0 0 0,0 1 0,0-1 0,-1 1 0,1 0 0,0-1 0,0 1 0,-1 0 0,1-1 0,0 1 0,0-1 0,0 1 0,0 0 0,0-1 0,0 1 0,0-1 0,0 1 0,0 0 0,0-1 0,0 1 0,0-1 0,0 1 0,1 0 0,-1-1 0,0 1 0,0-1 0,1 1 0,-1-1 0,0 1 0,1-1 0,-1 1 0,0-1 0,1 1 0,-1-1 0,1 1 0,-1-1 0,1 0 0,-1 1 0,1-1 0,-1 0 0,1 1 0,0-1 0,-1 0 0,1 0 0,-1 0 0,1 1 0,0-1 0,0 0 0,4 0 28,16-3-1056,-11-9-3342,-1-7-9414</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09.587"/>
    </inkml:context>
    <inkml:brush xml:id="br0">
      <inkml:brushProperty name="width" value="0.025" units="cm"/>
      <inkml:brushProperty name="height" value="0.025" units="cm"/>
      <inkml:brushProperty name="color" value="#66CC00"/>
    </inkml:brush>
  </inkml:definitions>
  <inkml:trace contextRef="#ctx0" brushRef="#br0">197 62 16784,'0'0'7666,"-9"-7"-4938,3 2-2375,0 1 0,-1 0 0,1 1 1,-1 0-1,0 0 0,0 0 0,-1 1 1,-12-3-1,18 4-326,0 1 0,-1 0 0,1-1-1,0 1 1,0 0 0,-1 0 0,1 0 0,0 1 0,-1-1 0,1 0 0,0 1-1,0 0 1,0-1 0,0 1 0,-1 0 0,1 0 0,0 0 0,0 0 0,1 1 0,-1-1-1,0 1 1,0-1 0,1 1 0,-1-1 0,0 1 0,1 0 0,0 0 0,-1 0-1,1 0 1,0 0 0,0 0 0,0 0 0,0 0 0,1 0 0,-1 0 0,1 0 0,-1 1-1,1-1 1,0 0 0,-1 4 0,1-6-25,0 1-1,0-1 1,0 1-1,0 0 1,0-1-1,0 1 1,0 0-1,0-1 1,0 1-1,0 0 1,1-1-1,-1 1 1,0 0-1,0-1 1,1 1-1,-1-1 1,0 1-1,1-1 1,-1 1-1,0-1 1,1 1-1,-1-1 1,1 1-1,-1-1 1,1 1-1,-1-1 1,1 1-1,0-1 1,24 4 61,32-16-293,-47 9-15,-7 2 186,-1 1-1,0-1 1,1 0 0,-1 1 0,1-1-1,-1 1 1,1 0 0,-1-1 0,1 1 0,-1 1-1,1-1 1,-1 0 0,1 1 0,-1-1-1,0 1 1,1-1 0,-1 1 0,1 0 0,-1 0-1,0 0 1,0 1 0,0-1 0,0 0 0,0 1-1,0 0 1,3 2 0,-2 2 19,-1-1 1,0 0-1,0 1 1,0-1-1,-1 1 1,1-1-1,-2 1 0,1 0 1,0-1-1,-2 11 1,1 11 342,-1-1 0,-1 0 0,-1 0 1,-2 0-1,-7 25 0,8-38-158,0-1 1,0 0-1,-1 0 1,-1-1-1,0 0 1,0 1-1,-1-2 1,0 1-1,-1-1 1,0 0-1,-1-1 1,-13 11-1,18-17-145,0 0 0,0 0 0,0-1 0,-1 0 0,1 0 0,-1 0 0,0 0 0,1-1 0,-1 0 0,0 0 0,0 0 0,-9 0 0,12-1 0,1 0 0,-1 0 0,0-1 0,0 1 0,0-1 0,1 1 0,-1-1 0,0 1 0,0-1 0,1 0 0,-1 0 0,1 0 0,-1 0 0,1 0 0,-1 0 0,1 0 0,-1-1 0,1 1 0,0 0 0,0-1 0,0 1 0,0-1 0,0 0 0,0 1 0,0-1 0,0 0 0,1 1 0,-1-1 0,1 0 0,-1 0 0,1 1 0,0-1 0,-1 0 0,1 0 0,0-3 0,0-1-26,1 0 0,0-1 0,0 1 0,0 0 0,0 0 0,1 0 0,0 0-1,0 0 1,1 0 0,0 0 0,0 1 0,0-1 0,1 1 0,-1 0 0,1 0 0,0 0 0,1 0 0,8-6 0,9-8-192,2 1 0,46-26 0,-43 28 177,30-18 39,68-43 7,-110 66 30,-1 0 0,0-1 0,0-1 0,-1 0 0,18-25 0,-29 36-24,-1 1 0,1-1 0,-1 0 0,0 0 0,0 0 0,0 0 0,0 0 0,0 0 0,0 0 0,0 0 0,-1 0 0,1 0 0,-1 0 0,0-1 0,1 1 0,-1 0 0,0 0 0,0 0 0,-1-3 0,1 4 2,-1-1 1,0 1-1,0 1 0,1-1 0,-1 0 0,0 0 0,0 0 0,0 0 0,0 0 1,0 1-1,0-1 0,0 0 0,0 1 0,0-1 0,-1 1 0,1 0 1,0-1-1,0 1 0,0 0 0,-1-1 0,1 1 0,0 0 0,0 0 0,-2 0 1,-3 0 19,-1 1 0,1-1-1,0 1 1,-1 0 0,1 1 0,0-1 0,0 1 0,0 1 0,0-1 0,1 1 0,-1 0 0,-6 4 0,5-2-33,1 1 0,-1 0 0,1 0 0,0 0 0,0 1 0,1 0 0,0 0 0,0 0 0,1 1 0,0-1 0,0 1 0,1 0 0,0 0 0,0 0 0,1 1 0,0-1 0,-2 15 0,4-22-13,0 0 1,0 1-1,1-1 0,-1 0 0,0 1 1,0-1-1,1 0 0,-1 1 0,1-1 1,-1 0-1,1 0 0,-1 1 0,1-1 1,0 0-1,0 0 0,0 0 0,-1 0 1,1 0-1,0 0 0,0 0 0,0 0 1,0 0-1,1-1 0,-1 1 1,0 0-1,2 0 0,1 0-90,0 1-1,0-1 1,0 0-1,1-1 1,-1 1 0,0-1-1,1 0 1,7 0-1,-2-1-326,1-1 0,-1 0 0,0 0-1,1-1 1,-1 0 0,16-8-1,-13 2-2058,1 0 0,-1-1 0,18-19 0,3-6-4728</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09.949"/>
    </inkml:context>
    <inkml:brush xml:id="br0">
      <inkml:brushProperty name="width" value="0.025" units="cm"/>
      <inkml:brushProperty name="height" value="0.025" units="cm"/>
      <inkml:brushProperty name="color" value="#66CC00"/>
    </inkml:brush>
  </inkml:definitions>
  <inkml:trace contextRef="#ctx0" brushRef="#br0">78 1 13100,'0'0'10933,"-7"11"-9251,5-8-1627,-40 73 2663,38-67-2298,-1 1-1,2 0 0,-1 0 1,1 0-1,1 0 1,0 0-1,-1 16 0,3-25-411,1 0 0,-1 0 0,1 0-1,-1 0 1,1 0 0,-1 0-1,1 0 1,0 0 0,0 0 0,-1-1-1,1 1 1,0 0 0,0-1-1,0 1 1,0 0 0,0-1-1,0 1 1,0-1 0,0 1 0,0-1-1,0 0 1,0 1 0,0-1-1,0 0 1,0 0 0,0 0-1,0 0 1,0 0 0,1 0 0,-1 0-1,0 0 1,1-1 0,45-2-829,-44 3 608,105-14-8408,-107 14 8625,-1 0 1,1 0 0,0 0-1,0 0 1,0 0 0,-1 0-1,1 0 1,0 0 0,0 1 0,-1-1-1,1 0 1,0 0 0,0 1-1,-1-1 1,1 0 0,0 1-1,-1-1 1,1 1 0,0-1 0,-1 1-1,1 0 1,-1-1 0,1 1-1,-1-1 1,1 1 0,-1 0-1,1-1 1,-1 2 0,-1 25 2069,-1-20-1334,-1 0 1,0 1-1,-1-1 0,0-1 0,-5 9 0,1-4-193,-1-1 1,0 0-1,-15 13 0,20-20-448,1 0 0,-1-1 0,0 1 0,1-1 0,-1 0 0,0 0-1,0-1 1,-1 1 0,1-1 0,0 0 0,0 0 0,-1 0 0,1 0 0,-8-1 0,11 0-295,-1-1 1,1 0-1,-1 0 0,0 0 1,1 0-1,0-1 0,-1 1 1,1 0-1,0-1 0,0 1 1,0 0-1,0-1 0,0 0 1,0 1-1,0-1 0,0 1 1,0-1-1,1 0 0,-1 0 1,1 1-1,-1-1 0,1 0 1,0 0-1,0 0 0,0 1 1,0-1-1,0-3 0,0-2-972,-1 1 0,1 0 0,1-1-1,-1 1 1,1 0 0,0 0 0,3-10-1,7-1-7388</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10.413"/>
    </inkml:context>
    <inkml:brush xml:id="br0">
      <inkml:brushProperty name="width" value="0.025" units="cm"/>
      <inkml:brushProperty name="height" value="0.025" units="cm"/>
      <inkml:brushProperty name="color" value="#66CC00"/>
    </inkml:brush>
  </inkml:definitions>
  <inkml:trace contextRef="#ctx0" brushRef="#br0">1 115 9865,'9'0'6513,"2"-1"-5139,-1 0 1,1 0-1,0-1 0,-1-1 0,0 0 1,18-7-1,-24 9-1114,-1 0 1,1-1-1,-1 0 0,1 0 1,-1 0-1,0 0 0,0 0 1,0-1-1,0 1 0,0-1 1,0 0-1,-1 0 0,1 0 1,-1 0-1,0 0 1,0 0-1,0-1 0,0 1 1,-1-1-1,1 0 0,-1 1 1,0-1-1,0 0 0,0 0 1,0-5-1,-1 9-260,0-1 0,0 0 0,0 1 0,0-1 0,0 1 0,0-1 0,0 1 0,-1-1 0,1 1 0,0-1 0,0 0 0,0 1 0,-1-1 0,1 1 0,0-1 0,0 1 0,-1-1 0,1 1 0,-1 0 0,1-1 0,0 1 0,-1-1 0,1 1 0,-1 0 0,1-1 0,-1 1 0,1 0 0,-1-1 0,1 1 0,-1 0 0,1 0 0,-1 0 0,-1-1 0,-23 5 0,-21 20 0,40-19 0,-1 1 0,1 0 0,0 0 0,0 0 0,1 1 0,0-1 0,0 1 0,1 1 0,-1-1 0,2 0 0,-1 1 0,1 0 0,0 0 0,1 0 0,0 0 0,-3 17 0,6-23 0,-1-1 0,0 1 0,1 0 0,0-1 0,-1 1 0,1-1 0,0 1 0,-1-1 0,1 1 0,0-1 0,0 1 0,0-1 0,0 0 0,1 0 0,-1 1 0,0-1 0,0 0 0,1 0 0,-1 0 0,1 0 0,-1-1 0,1 1 0,-1 0 0,1-1 0,0 1 0,-1-1 0,1 1 0,-1-1 0,1 0 0,0 1 0,0-1 0,-1 0 0,1 0 0,3-1 0,6 1 0,0 0 0,1-1 0,-1 0 0,12-3 0,-1-3 0,-1 0 0,1-2 0,26-14 0,-31 14 0,0 1 0,0 0 0,0 2 0,1 0 0,28-6 0,-45 12 0,-1 1 0,1-1 0,-1 0 0,1 0 0,-1 1 0,1-1 0,-1 0 0,0 0 0,1 1 0,-1-1 0,1 0 0,-1 1 0,0-1 0,1 1 0,-1-1 0,0 0 0,0 1 0,1-1 0,-1 1 0,0-1 0,0 1 0,0-1 0,1 1 0,-1-1 0,0 1 0,0-1 0,0 1 0,0-1 0,0 1 0,0-1 0,0 1 0,0-1 0,0 1 0,0-1 0,0 1 0,-1-1 0,1 0 0,0 1 0,0-1 0,0 1 0,-1 0 0,-7 32 0,4-20 0,4-12 0,0-1 0,0 1 0,0-1 0,0 1 0,0 0 0,0-1 0,0 1 0,0 0 0,1-1 0,-1 1 0,0 0 0,0-1 0,0 1 0,1 0 0,-1-1 0,0 1 0,1-1 0,-1 1 0,1-1 0,-1 1 0,0-1 0,1 1 0,-1-1 0,1 1 0,-1-1 0,1 0 0,0 1 0,-1-1 0,1 0 0,-1 1 0,2-1 0,27 2 0,29-17 0,-18-4 0,-25 11 0,1 1 0,0 0 0,28-7 0,-44 14 0,0 0 0,1 0 0,-1-1 0,0 1 0,0 0 0,1 0 0,-1 0 0,0 0 0,0 0 0,1 0 0,-1 0 0,0 0 0,0 0 0,1 0 0,-1 0 0,0 0 0,0 1 0,0-1 0,1 0 0,-1 0 0,0 0 0,0 0 0,1 0 0,-1 0 0,0 1 0,0-1 0,0 0 0,0 0 0,1 0 0,-1 0 0,0 1 0,0-1 0,0 0 0,0 0 0,0 0 0,1 1 0,-1-1 0,0 0 0,0 0 0,0 1 0,0-1 0,0 0 0,0 0 0,0 0 0,0 1 0,0-1 0,0 0 0,0 0 0,0 1 0,0-1 0,0 0 0,0 0 0,0 1 0,0-1 0,-1 0 0,1 0 0,0 1 0,0-1 0,0 0 0,-5 12 0,5-12 0,-11 14-502,8-11 143,1 0 1,0-1-1,0 1 0,0 0 0,0 0 0,1 0 1,-1 0-1,1 1 0,0-1 0,0 0 0,0 1 0,0-1 1,0 5-1</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10.925"/>
    </inkml:context>
    <inkml:brush xml:id="br0">
      <inkml:brushProperty name="width" value="0.025" units="cm"/>
      <inkml:brushProperty name="height" value="0.025" units="cm"/>
      <inkml:brushProperty name="color" value="#66CC00"/>
    </inkml:brush>
  </inkml:definitions>
  <inkml:trace contextRef="#ctx0" brushRef="#br0">6 77 17521,'0'0'10836,"10"3"-10147,34 7-353,-41-10-265,-1-1 0,1 1 0,0 0 0,-1 0 0,1-1 0,-1 0 0,1 1 0,-1-1-1,1 0 1,-1 0 0,0 0 0,1-1 0,-1 1 0,0 0 0,0-1 0,0 0 0,0 1-1,0-1 1,0 0 0,-1 0 0,1 0 0,0 0 0,-1 0 0,0 0 0,1-1 0,-1 1-1,0 0 1,0-1 0,0 1 0,-1-1 0,1 1 0,-1-1 0,1 0 0,-1 1 0,0-1-1,0 1 1,0-1 0,0 0 0,0 1 0,-1-1 0,1 1 0,-2-4 0,1 5-61,0 0 1,0 0-1,0 0 0,-1 0 1,1 0-1,0 1 1,0-1-1,-1 0 1,1 1-1,0-1 0,-1 1 1,1 0-1,-1-1 1,1 1-1,-1 0 1,1 0-1,-1 0 1,1 0-1,0 0 0,-1 0 1,1 0-1,-1 0 1,1 1-1,-1-1 1,1 1-1,0-1 0,-2 1 1,-1 1-6,-1-1 1,1 1-1,0 0 1,0 0-1,0 0 1,1 1-1,-7 4 1,6-3-6,1-1 0,-1 1 0,1 0 0,-1 0 0,1 0 0,0 1 0,1-1 0,-1 1 0,1 0 0,0-1 0,0 1 0,1 0 0,-1 0 0,1 0 0,0 0 0,0 9 0,1-13 0,0 0 0,1 0 0,-1-1 0,0 1 0,1 0 0,-1 0 0,1 0 0,-1-1 0,1 1 0,-1 0 0,1-1 0,0 1 0,-1 0 0,1-1 0,0 1 0,-1-1 0,1 1 0,0-1 0,0 1 0,0-1 0,0 0 0,-1 1 0,1-1 0,0 0 0,0 0 0,0 0 0,0 1 0,0-1 0,1 0 0,35 0 0,-27-1 0,4 0-84,0-1 0,-1 0-1,1-1 1,19-8 0,-22 8 16,0-1 0,0 1 0,0 1-1,0-1 1,0 2 0,0 0 0,18 0 0,-28 4 132,0 0 0,0 0 0,0 0-1,0 0 1,0 0 0,-1 0 0,1 0 0,-1 0 0,0 1 0,0-1 0,0 0 0,-1 0 0,0 4 0,1-1 7,0-4-71,0 0 0,-1 0 0,1 0 0,1 0 0,-1 0 0,0 0 0,0 0 0,1 0 0,-1 0 0,1-1 0,-1 1 0,1 0 0,0 0 0,0 0 0,0-1 0,0 1 0,0 0 0,0-1 0,0 1 0,1-1 0,-1 1 0,3 1 0,-1-2 0,0 0 0,0 0 0,0-1 0,0 1 0,0-1 0,0 1 0,0-1 0,0 0 0,0-1 0,0 1 0,0 0 0,0-1 0,-1 1 0,1-1 0,6-2 0,4-3-373,1 0 0,-1 0-1,23-16 1,-26 15-35,1 0 0,0 1-1,1 0 1,0 1 0,-1 0 0,17-4-1,-24 4-7321,-1-3-3155</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11.408"/>
    </inkml:context>
    <inkml:brush xml:id="br0">
      <inkml:brushProperty name="width" value="0.025" units="cm"/>
      <inkml:brushProperty name="height" value="0.025" units="cm"/>
      <inkml:brushProperty name="color" value="#66CC00"/>
    </inkml:brush>
  </inkml:definitions>
  <inkml:trace contextRef="#ctx0" brushRef="#br0">112 1 12908,'0'0'17361,"-40"62"-16625,29-33-319,3-1-353,2-1 0,2-4-384,4-3-673,-2-6-673,-3-5-1345,-4-7-1025,-3-2-1633,-3-5-3812</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11.829"/>
    </inkml:context>
    <inkml:brush xml:id="br0">
      <inkml:brushProperty name="width" value="0.025" units="cm"/>
      <inkml:brushProperty name="height" value="0.025" units="cm"/>
      <inkml:brushProperty name="color" value="#66CC00"/>
    </inkml:brush>
  </inkml:definitions>
  <inkml:trace contextRef="#ctx0" brushRef="#br0">1 42 14350,'0'0'4409,"9"-4"-1099,11-3-1819,0 0 0,0 2 0,1 1 0,32-4 0,97 2 1165,-145 6-2648,0 0 0,0 1-1,-1-1 1,1 1 0,0 0 0,0 0 0,-1 1 0,1-1 0,-1 1 0,0 0-1,7 5 1,-9-6-16,-1 0-1,0 0 0,0 0 1,1 1-1,-1-1 1,0 0-1,0 1 0,0-1 1,-1 1-1,1-1 1,0 1-1,-1 0 0,1-1 1,-1 1-1,1 0 0,-1-1 1,0 1-1,1 0 1,-1 0-1,0-1 0,0 1 1,0 0-1,-1-1 1,1 1-1,0 0 0,-1 0 1,1-1-1,-1 1 0,1-1 1,-1 1-1,0 0 1,0-1-1,0 1 0,0-1 1,0 0-1,-2 3 1,-4 5 88,-2 1 1,1-1-1,-1-1 1,0 0 0,-1 0-1,-15 9 1,-23 20 166,48-37-248,1 0-1,-1 0 1,0 0 0,1 0-1,-1 0 1,1 0 0,-1 0 0,1 0-1,-1 0 1,1 0 0,-1 0-1,1 0 1,-1 0 0,0 0-1,1 1 1,-1-1 0,1 0 0,-1 0-1,0 0 1,1 1 0,-1-1-1,1 0 1,-1 0 0,0 1-1,1-1 1,-1 0 0,0 1 0,0-1-1,1 1 1,-1-1 0,0 0-1,0 1 1,1-1 0,-1 1-1,0-1 1,0 0 0,0 1-1,0-1 1,0 1 0,0-1 0,0 1-1,0-1 1,0 1 0,0-1-1,0 0 1,0 1 0,0-1-1,0 1 1,0-1 0,0 1 0,0-1-1,0 1 1,-1-1 0,1 0-1,0 1 1,0-1 0,-1 1-1,1-1 1,0 0 0,0 1 0,-1-1-1,1 0 1,0 0 0,-1 1-1,1-1 1,-1 0 0,1 0-1,0 1 1,-1-1 0,51 1-278,-29-1 35,-16 1 168,1 0 0,-1 0 0,0 0 0,0 1 0,0 0 0,0 0 0,0 1 0,0-1 0,-1 1 0,1 0 0,-1 0 0,0 0 0,0 1 0,0 0 0,0 0 0,-1 0 0,6 7 0,-8-9 124,1 0 1,-1 0-1,0 0 0,0 0 0,0 1 0,0-1 1,-1 0-1,1 1 0,0-1 0,-1 1 0,0-1 1,1 1-1,-1-1 0,0 1 0,0-1 1,-1 1-1,1-1 0,0 1 0,-1-1 0,0 1 1,1-1-1,-1 0 0,0 1 0,0-1 0,0 0 1,-1 0-1,1 0 0,0 0 0,-1 0 0,0 0 1,1 0-1,-1 0 0,0 0 0,0-1 1,0 1-1,0-1 0,0 0 0,0 1 0,-3 0 1,-11 5-45,1-1 1,-1 0-1,0-1 0,-1-1 1,1 0-1,-1-2 1,0 0-1,1 0 1,-1-2-1,0 0 1,-31-5-1,43 4-193,0 0-1,1 0 1,-1 0 0,1-1-1,-1 0 1,1 0 0,0 0-1,0-1 1,0 0 0,0 1-1,0-1 1,1 0 0,-1-1-1,1 1 1,-4-5-1,6 6-55,0 1 0,0-1 0,-1 0 0,1 0 0,0 0 0,1 1 0,-1-1 0,0 0 0,0 0 0,1 0 0,-1 0 0,1 0 0,0 0 0,0-1 0,-1 1-1,1 0 1,1 0 0,-1 0 0,0 0 0,0 0 0,1 0 0,-1 0 0,1 0 0,0 0 0,-1 0 0,1 0 0,0 0 0,0 0 0,0 1 0,1-1 0,-1 0 0,0 1-1,1-1 1,-1 1 0,1-1 0,1 0 0,15-13-14371</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36.902"/>
    </inkml:context>
    <inkml:brush xml:id="br0">
      <inkml:brushProperty name="width" value="0.025" units="cm"/>
      <inkml:brushProperty name="height" value="0.025" units="cm"/>
    </inkml:brush>
  </inkml:definitions>
  <inkml:trace contextRef="#ctx0" brushRef="#br0">145 31 5894,'0'0'16436,"-11"-6"-15891,5 2-503,-27-12 26,31 16-63,0 0-1,1-1 0,-1 1 1,1 0-1,-1 0 0,0 0 1,1 0-1,-1 0 0,1 0 1,-1 1-1,1-1 0,-1 0 1,0 1-1,1-1 0,-1 1 1,1 0-1,0-1 0,-1 1 1,1 0-1,0 0 0,-1 0 1,1 0-1,0 0 1,-2 2-1,-3 4 49,0 0 0,1 1 0,0 0 0,0 0 0,0 0 0,1 0 0,1 1 0,-1-1 0,1 1 1,1 0-1,0 0 0,0 0 0,0 0 0,2 1 0,-1-1 0,1 11 0,1-18-31,-1 0-1,1-1 1,0 1 0,-1-1-1,1 1 1,0-1 0,0 1 0,0-1-1,0 0 1,1 1 0,-1-1-1,0 0 1,0 0 0,1 0-1,-1 0 1,1 0 0,-1 0-1,1 0 1,-1-1 0,1 1 0,-1 0-1,1-1 1,0 1 0,-1-1-1,1 0 1,0 0 0,0 1-1,-1-1 1,1 0 0,0 0-1,-1-1 1,1 1 0,0 0 0,2-1-1,2 0 162,-1 1 0,1-2 0,0 1 0,-1 0 0,1-1 0,-1 0 0,1 0 0,-1-1 0,6-3 0,-5 1 45,-1 0-1,0 1 1,0-2 0,-1 1-1,0-1 1,0 1 0,0-1-1,0 0 1,-1-1-1,0 1 1,0 0 0,-1-1-1,0 0 1,0 0 0,0 1-1,-1-1 1,0 0-1,0 0 1,-1 0 0,0 0-1,0 0 1,-1 0 0,0 0-1,-2-8 1,3 15-241,0-1-1,0 0 1,0 1 0,0-1 0,-1 0-1,1 1 1,0-1 0,-1 1-1,1-1 1,0 0 0,-1 1 0,1-1-1,0 1 1,-1-1 0,1 1 0,-1-1-1,1 1 1,-1 0 0,1-1 0,-1 1-1,0 0 1,1-1 0,-1 1-1,1 0 1,-1-1 0,0 1 0,1 0-1,-1 0 1,0 0 0,1 0 0,-1 0-1,1 0 1,-1 0 0,0 0 0,1 0-1,-1 0 1,0 0 0,1 0-1,-1 0 1,0 0 0,1 1 0,-1-1-1,0 0 1,1 0 0,-1 1 0,1-1-1,-1 1 1,1-1 0,-1 0 0,1 1-1,-1-1 1,1 1 0,-1-1-1,1 1 1,0-1 0,-1 1 0,1-1-1,0 1 1,-1 0 0,1-1 0,0 1-1,0 0 1,-1-1 0,1 1 0,0-1-1,0 1 1,0 1 0,0 1-236,-1 0 0,1 0 1,1 0-1,-1 0 0,0 0 0,1 0 1,-1 0-1,1 0 0,0 0 1,0 0-1,0 0 0,0 0 0,1 0 1,-1-1-1,1 1 0,0-1 1,0 1-1,-1-1 0,6 4 0,-6-4 8,1-1-1,0 0 1,0 0 0,0-1-1,0 1 1,0 0-1,0-1 1,1 1-1,-1-1 1,0 0-1,0 0 1,0 1-1,0-2 1,1 1-1,-1 0 1,0 0-1,0-1 1,0 1 0,0-1-1,0 1 1,0-1-1,0 0 1,0 0-1,0 0 1,0 0-1,0 0 1,0 0-1,-1-1 1,1 1-1,1-3 1,18-16-5332,-3-6-3220</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12.785"/>
    </inkml:context>
    <inkml:brush xml:id="br0">
      <inkml:brushProperty name="width" value="0.025" units="cm"/>
      <inkml:brushProperty name="height" value="0.025" units="cm"/>
      <inkml:brushProperty name="color" value="#66CC00"/>
    </inkml:brush>
  </inkml:definitions>
  <inkml:trace contextRef="#ctx0" brushRef="#br0">29 0 10378,'-4'29'11504,"-5"-2"-7255,-5 28-827,14-52-3303,-1 0-1,1 0 0,0 0 0,0 0 1,0-1-1,0 1 0,1 0 0,-1 0 1,1 0-1,-1 0 0,1-1 1,0 1-1,0 0 0,0 0 0,1-1 1,-1 1-1,0-1 0,3 3 0,-2-4-90,0 0 0,0 0 0,0 0 0,0-1-1,0 1 1,1-1 0,-1 1 0,0-1-1,0 0 1,0 1 0,1-1 0,-1-1-1,0 1 1,0 0 0,1 0 0,-1-1 0,0 1-1,0-1 1,0 0 0,0 1 0,0-1-1,0 0 1,0-1 0,4-1 0,6-5-7,0 0 0,-1-1 0,0-1 0,0 0-1,-1 0 1,0-1 0,0 0 0,-2-1 0,1 0 0,-1 0 0,-1-1 0,6-15 0,-16 89-21,-3-31 0,0-5 0,2 0 0,-3 41 0,7-65-18,0 0 1,0 0-1,1 0 1,-1 0-1,0-1 1,0 1-1,0 0 1,1 0-1,-1 0 1,0 0-1,1-1 1,-1 1-1,0 0 0,1 0 1,-1-1-1,1 1 1,0 0-1,-1-1 1,1 1-1,-1-1 1,1 1-1,0-1 1,0 1-1,-1-1 0,1 1 1,0-1-1,0 1 1,-1-1-1,1 0 1,0 0-1,0 1 1,0-1-1,0 0 1,0 0-1,-1 0 1,1 0-1,0 0 0,0 0 1,0 0-1,0 0 1,0 0-1,-1-1 1,1 1-1,0 0 1,0 0-1,0-1 1,-1 1-1,2-1 1,4-1-458,0 0 1,0-1 0,-1 1 0,0-1-1,10-7 1,11-12-4992,1-5-2916</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13.221"/>
    </inkml:context>
    <inkml:brush xml:id="br0">
      <inkml:brushProperty name="width" value="0.025" units="cm"/>
      <inkml:brushProperty name="height" value="0.025" units="cm"/>
      <inkml:brushProperty name="color" value="#66CC00"/>
    </inkml:brush>
  </inkml:definitions>
  <inkml:trace contextRef="#ctx0" brushRef="#br0">178 205 18065,'0'0'4297,"0"-8"-586,2-27-839,-2 34-2817,0 0 1,0 0 0,0 0 0,0 0 0,0 0-1,0 0 1,0 0 0,0 0 0,-1 0-1,1 0 1,0 0 0,0 0 0,-1 0 0,1 0-1,-1 0 1,1 1 0,-1-1 0,1 0-1,-1 0 1,0 0 0,1 1 0,-1-1 0,0 0-1,1 0 1,-1 1 0,0-1 0,0 1-1,0-1 1,0 1 0,0-1 0,1 1 0,-1 0-1,0-1 1,0 1 0,0 0 0,0 0-1,0-1 1,0 1 0,0 0 0,0 0 0,0 0-1,0 0 1,0 0 0,0 1 0,0-1-1,0 0 1,0 0 0,-2 1 0,-2 1-68,0-1 0,0 1 0,0 0 0,0 0 0,0 1 0,1-1 0,-6 5 0,0 0 83,0 1 0,1 1 0,0 0 1,0 0-1,1 1 0,1 0 0,-1 0 0,1 1 0,1 0 1,0 0-1,-7 18 0,13-28-67,0 0 1,0 0-1,-1 0 1,1 0-1,0 0 1,0 0-1,0 0 0,0 0 1,0 0-1,1 0 1,-1 0-1,0 0 0,0 0 1,0 0-1,1 0 1,-1 0-1,1 0 0,-1 0 1,1 0-1,-1 0 1,1-1-1,-1 1 1,1 0-1,0 0 0,-1-1 1,1 1-1,0 0 1,0-1-1,0 1 0,-1-1 1,1 1-1,0-1 1,0 1-1,0-1 1,0 1-1,0-1 0,0 0 1,0 0-1,0 0 1,0 1-1,0-1 0,0 0 1,0 0-1,0 0 1,0 0-1,0-1 0,0 1 1,0 0-1,0 0 1,0-1-1,1 0 1,5 0 9,0 0 1,0-1-1,0 0 1,0 0-1,0-1 1,8-4-1,3-5-47,-1 0 0,0-2 0,-1 0 1,-1 0-1,0-1 0,-1-1 0,13-20 0,-2 0-63,-2-1 1,27-57-1,-75 169-560,10-39 736,4-15 61,1 1-1,1 0 1,1 1 0,1 0 0,2 0-1,0 0 1,-4 47 0,9-68-169,0-1 1,0 0-1,0 1 0,1-1 0,-1 0 1,0 1-1,1-1 0,-1 0 0,0 1 1,1-1-1,0 0 0,-1 1 0,1-1 1,0 0-1,-1 0 0,1 0 1,0 0-1,0 0 0,0 0 0,0 0 1,0 0-1,0 0 0,0 0 0,0-1 1,2 2-1,0-1-144,0 0-1,0 0 1,0-1-1,1 1 1,-1-1 0,0 1-1,0-1 1,0 0 0,0 0-1,6-1 1,0-1-543,-1 1 1,0-2-1,0 1 1,0-1-1,0 0 1,0 0-1,13-9 1,7-14-6813,1-2-3038</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14.097"/>
    </inkml:context>
    <inkml:brush xml:id="br0">
      <inkml:brushProperty name="width" value="0.025" units="cm"/>
      <inkml:brushProperty name="height" value="0.025" units="cm"/>
      <inkml:brushProperty name="color" value="#66CC00"/>
    </inkml:brush>
  </inkml:definitions>
  <inkml:trace contextRef="#ctx0" brushRef="#br0">109 228 10250,'0'0'12054,"-10"9"-9689,4-3-2161,-34 31 2231,38-33-2287,-1-1-1,1 0 1,-1 1-1,1-1 0,0 1 1,0 0-1,1-1 0,-1 1 1,1 0-1,0 0 1,0 0-1,0 0 0,0 7 1,2-7-140,1 0 1,0 0 0,0 0 0,0 0-1,0 0 1,1-1 0,0 1-1,-1-1 1,1 1 0,0-1-1,1 0 1,3 3 0,16 19-277,-13-10 168,-1 0 0,-1 1 1,0 1-1,-2-1 0,1 1 1,3 22-1,-6-24 433,-1 0 1,-1 1-1,-1 0 1,-1-1-1,0 1 1,0-1-1,-5 24 1,3-31-217,-1 1 0,1-1 0,-2-1 0,1 1 1,-1 0-1,0-1 0,-1 0 0,-7 9 0,11-13-97,-1-1-1,0 1 1,0-1-1,0 0 1,0 1-1,0-1 0,-1 0 1,1-1-1,-1 1 1,1 0-1,-1-1 1,0 1-1,1-1 1,-1 0-1,0 0 1,0 0-1,0 0 1,0-1-1,0 1 1,0-1-1,0 0 1,0 1-1,0-1 1,0-1-1,0 1 1,-4-1-1,4-1-19,1 1 0,0-1 0,0 0 0,0 0 0,0 1 0,1-1 0,-1-1 0,0 1 0,1 0 0,-1 0 0,1-1 0,0 1 0,0 0 0,0-1 0,0 1 0,0-1 0,1 0 0,-1 1 0,0-6 0,-5-58 0,5 58 0,0-10-341,0 0 0,1-1 0,1 1 0,6-33-1,-5 45 226,0-1 0,0 1-1,1-1 1,0 1 0,0 0-1,0 0 1,1 1 0,0-1-1,0 1 1,1-1 0,-1 1-1,1 1 1,0-1 0,0 1-1,1-1 1,5-2 0,59-32-1415,-43 25 953,38-26 0,-58 35 889,0 0 0,0-1 1,-1 0-1,0 0 1,0-1-1,0 1 0,-1-1 1,0 0-1,7-15 1,-12 22-270,1-1 0,-1 1 1,1-1-1,-1 1 1,1-1-1,-1 1 0,0-1 1,0 1-1,1-1 1,-1 0-1,0 1 0,0-1 1,1 1-1,-1-1 1,0 0-1,0 1 0,0-1 1,0 0-1,0 1 0,0-1 1,0 0-1,0 1 1,0-1-1,-1 1 0,1-1 1,0 0-1,0 1 1,0-1-1,-1 1 0,1-1 1,0 0-1,-1 1 1,1-1-1,0 1 0,-1-1 1,1 1-1,-1-1 1,1 1-1,-1 0 0,0-1 1,0 1-31,0 0 0,-1 0 0,1 0 0,0 1-1,0-1 1,0 0 0,0 1 0,0-1 0,0 1 0,-1-1 0,1 1 0,0-1 0,0 1 0,0 0 0,1 0 0,-1-1 0,0 1 0,0 0-1,0 0 1,1 0 0,-1 0 0,0 1 0,-5 6 71,1-1 0,0 1 0,0 1 0,1-1 0,0 1 0,1-1 0,0 1 0,0 0-1,1 0 1,0 0 0,1 1 0,0-1 0,0 0 0,1 10 0,0-18-83,1 0 0,-1 1 0,1-1 0,0 0 0,-1 0 0,1 0 0,0 0 0,0 0 0,0 0 0,0 0 0,0 0 0,0 0 0,0 0 0,0-1 0,0 1 0,0 0 0,0-1 0,0 1 0,1-1 0,-1 1 0,0-1 0,0 1 0,1-1 0,-1 0 0,0 0 0,1 0 0,-1 1 0,0-1 0,1-1 0,-1 1 0,0 0 0,3-1 0,46-9 0,-31 1 0,1-1 0,-2-1 0,1 0 0,-2-1 0,1-1 0,-2-1 0,0-1 0,27-31 0,-18 16 0,-1-2 0,-2 0 0,-1-1 0,16-38 0,-32 62 0,0 0 0,-1-1 0,-1 0 0,1 0 0,-2 0 0,1 0 0,1-13 0,-5 23 0,1 1 0,0-1 0,0 0 0,0 0 0,0 0 0,0 0 0,0 1 0,0-1 0,0 0 0,-1 0 0,1 0 0,0 0 0,0 0 0,0 1 0,0-1 0,-1 0 0,1 0 0,0 0 0,0 0 0,0 0 0,0 0 0,-1 0 0,1 0 0,0 0 0,0 0 0,0 0 0,-1 0 0,1 0 0,0 0 0,0 0 0,0 0 0,-1 0 0,1 0 0,0 0 0,0 0 0,0 0 0,-1 0 0,1 0 0,0 0 0,0 0 0,0 0 0,0-1 0,-1 1 0,1 0 0,0 0 0,0 0 0,0 0 0,0 0 0,0 0 0,-1-1 0,1 1 0,0 0 0,0 0 0,0 0 0,0-1 0,0 1 0,0 0 0,0 0 0,0 0 0,0 0 0,0-1 0,0 1 0,0 0 0,0 0 0,0 0 0,0-1 0,-12 14 0,0 5 0,1 0 0,2 0 0,-1 1 0,2 1 0,1-1 0,0 1 0,2 0 0,0 1 0,1-1 0,1 1 0,1 0 0,1 36 0,1-53 0,0 0 0,0 0 0,0 1 0,0-1 0,1 0 0,-1 0 0,1 0 0,0 0 0,1 0 0,-1 0 0,1 0 0,-1 0 0,1 0 0,0-1 0,1 1 0,-1-1 0,1 0 0,-1 1 0,1-1 0,0 0 0,0 0 0,0-1 0,1 1 0,-1-1 0,1 1 0,-1-1 0,1 0 0,0-1 0,0 1 0,0-1 0,0 1 0,0-1 0,0 0 0,0-1 0,0 1 0,6 0 0,-9-2-1,0 1 0,1-1 0,-1 1 0,0-1 0,1 1 0,-1-1-1,0 0 1,0 0 0,0 0 0,0 0 0,0 0 0,0 0 0,0 0 0,0 0 0,0 0 0,0 0 0,0 0 0,-1 0 0,1-1 0,-1 1-1,1 0 1,-1-1 0,1 1 0,-1 0 0,1-1 0,-1 1 0,0-1 0,0 1 0,0 0 0,0-1 0,0 1 0,0-1 0,0 1-1,-1 0 1,0-3 0,1-4-62,-1-1-1,0 0 0,-1 1 0,-5-16 0,-3 2-311,-1 0 0,-1 0 0,-1 1-1,-30-37 1,27 39 737,0 2-1,0 0 1,-2 1 0,0 0-1,-24-14 1,80 34-298,74 17-1609,4-15-4629,-59-6-5389</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15.944"/>
    </inkml:context>
    <inkml:brush xml:id="br0">
      <inkml:brushProperty name="width" value="0.025" units="cm"/>
      <inkml:brushProperty name="height" value="0.025" units="cm"/>
      <inkml:brushProperty name="color" value="#66CC00"/>
    </inkml:brush>
  </inkml:definitions>
  <inkml:trace contextRef="#ctx0" brushRef="#br0">0 1 8136,'0'0'21690,"3"11"-20890,2 26-185,-1 0 0,-3 57 0,-1-51-616,1 1 0,10 60 0,-10-101-967,-13-21-24446</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16.319"/>
    </inkml:context>
    <inkml:brush xml:id="br0">
      <inkml:brushProperty name="width" value="0.025" units="cm"/>
      <inkml:brushProperty name="height" value="0.025" units="cm"/>
      <inkml:brushProperty name="color" value="#66CC00"/>
    </inkml:brush>
  </inkml:definitions>
  <inkml:trace contextRef="#ctx0" brushRef="#br0">0 95 16464,'0'0'11883,"67"-59"-10570,-36 46-512,7 0-609,-2 6-192,-5 4-865,2 3-1057,-2 0-1056,-8 0-578,-3 6-928,-4 3-1346</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16.662"/>
    </inkml:context>
    <inkml:brush xml:id="br0">
      <inkml:brushProperty name="width" value="0.025" units="cm"/>
      <inkml:brushProperty name="height" value="0.025" units="cm"/>
      <inkml:brushProperty name="color" value="#66CC00"/>
    </inkml:brush>
  </inkml:definitions>
  <inkml:trace contextRef="#ctx0" brushRef="#br0">0 38 7976,'0'0'17264,"8"8"-16026,-5-4-1085,0-1-1,1 1 0,-2 0 1,1 0-1,0 1 1,-1-1-1,0 0 0,1 1 1,-2 0-1,1-1 0,-1 1 1,1 0-1,-1 0 1,-1 0-1,1 0 0,-1 0 1,0 0-1,0-1 0,0 1 1,-1 0-1,1 0 0,-1 0 1,-3 9-1,-4 5 797,5-20-149,3-30 69,1 11-988,-10-63 222,3 37-73,8 45-30,0 1 0,0-1 0,0 1 0,0 0 0,0-1 0,1 1 0,-1 0 0,0 0 0,0 0 0,0 1 0,0-1 0,0 0 0,0 1 0,3 0 0,-3 0 0,20 2-710,-11 0-678,0-1 1,0-1 0,0 0 0,-1 0-1,1-1 1,0 0 0,19-4-1,-21-1-7046</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17.021"/>
    </inkml:context>
    <inkml:brush xml:id="br0">
      <inkml:brushProperty name="width" value="0.025" units="cm"/>
      <inkml:brushProperty name="height" value="0.025" units="cm"/>
      <inkml:brushProperty name="color" value="#66CC00"/>
    </inkml:brush>
  </inkml:definitions>
  <inkml:trace contextRef="#ctx0" brushRef="#br0">0 1 10826,'0'0'12198,"1"12"-9987,0 48-295,3 67 534,-4-126-2454,0 1-1,0-1 1,0 1-1,1-1 1,-1 1-1,0-1 1,1 1-1,-1-1 1,1 1-1,0-1 1,-1 1-1,1-1 1,0 0-1,0 1 1,0-1-1,0 0 1,0 0-1,0 0 1,0 0-1,0 0 1,0 0-1,0 0 1,1 0-1,-1 0 1,0 0-1,1-1 1,-1 1-1,1-1 0,-1 1 1,1-1-1,-1 1 1,1-1-1,-1 0 1,1 0-1,1 1 1,-1-2-167,1 1-1,0-1 1,-1 1 0,1-1 0,-1 0 0,0 0-1,1 0 1,-1 0 0,0 0 0,1 0-1,-1-1 1,0 1 0,0-1 0,0 0-1,0 1 1,0-1 0,-1 0 0,1 0 0,0 0-1,1-3 1,4-8-1703,-1-1 1,0 1-1,-1-1 0,-1 0 0,5-28 0,-1-6-4046</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17.818"/>
    </inkml:context>
    <inkml:brush xml:id="br0">
      <inkml:brushProperty name="width" value="0.025" units="cm"/>
      <inkml:brushProperty name="height" value="0.025" units="cm"/>
      <inkml:brushProperty name="color" value="#66CC00"/>
    </inkml:brush>
  </inkml:definitions>
  <inkml:trace contextRef="#ctx0" brushRef="#br0">58 34 14478,'0'0'2904,"-3"9"-91,-9 23-1181,2 0 0,1 0-1,1 1 1,2 0 0,-3 54 0,9-57-1439,2-1 0,1 0 0,1 1 0,1-2 0,16 50 0,-29-101-1068,1-1-1,2 0 1,0 0-1,1-1 1,1 0-1,1-24 1,3 47 888,-1 1 0,1 0 0,-1 0 0,1-1 0,0 1 1,0 0-1,-1 0 0,1 0 0,0 0 0,0 0 0,0 0 0,0 0 1,0 0-1,0 0 0,1 1 0,-1-1 0,0 0 0,0 1 0,0-1 1,1 1-1,-1-1 0,0 1 0,1-1 0,-1 1 0,3 0 0,47-7 714,-31 5-621,-13 0-81,0 0 0,-1 0 0,1-1 0,-1 0 0,0-1 0,0 1-1,0-1 1,0 0 0,0 0 0,-1-1 0,0 0 0,0 0 0,0 0 0,-1 0 0,0-1 0,0 0-1,0 0 1,0 0 0,-1 0 0,0 0 0,-1-1 0,4-11 0,1-4 19,-1 0 0,-1-1 1,-1 0-1,-1 0 0,0-38 0,-24 96 1291,9 1-845,1 0 0,2 0 0,1 2 0,-4 61 0,8-22 132,7 97 0,4-147-464,-1-21 30,-2-18 128,-1-29-294,-4-54-1,0 55-509,5-60-1,-3 99 469,-1-1 0,0 1 0,1-1 0,0 1 1,-1 0-1,1-1 0,0 1 0,-1 0 0,1-1 1,0 1-1,0 0 0,0 0 0,0 0 0,1 0 0,-1 0 1,0 0-1,0 0 0,0 0 0,1 1 0,-1-1 1,1 0-1,-1 1 0,3-2 0,44-9-13,-1 0 83,-39 5-10,0 1 0,0-1 0,0 0 1,-1 0-1,0-1 0,0 0 1,0-1-1,-1 1 0,-1-1 0,1 0 1,-1-1-1,0 1 0,-1-1 1,0 0-1,-1 0 0,1 0 0,-2-1 1,1 1-1,-1-1 0,-1 1 1,1-14-1,-16 42-334,4 7 379,2 0 0,1 0 0,1 0 0,1 1 0,1 0-1,1 0 1,2 0 0,1 0 0,3 28 0,-3-52-87,1-1 0,-1 1 0,0-1 0,1 1 0,0-1 0,0 1 0,0-1 0,0 1 0,0-1 0,0 0 0,0 0 0,3 4 0,-3-5-2,0 0 1,0-1-1,0 1 0,0 0 0,0-1 1,-1 1-1,1 0 0,1-1 1,-1 1-1,0-1 0,0 0 0,0 1 1,0-1-1,0 0 0,0 0 1,0 1-1,0-1 0,1 0 0,-1 0 1,1-1-1,1 1-9,-1-1 0,1 0 0,-1 0 0,0 0 0,0 0 0,0 0 0,1-1 0,-1 1 0,0-1 0,-1 1 0,1-1 0,0 0 0,0 0 0,-1 0 0,1 0 0,-1 0 0,0 0 0,1 0 0,-1 0 0,0-1 0,0 1 0,0 0 0,0-5 0,32-139-3746,-33 146 3436,1-3-1041,-11-3-9141</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18.178"/>
    </inkml:context>
    <inkml:brush xml:id="br0">
      <inkml:brushProperty name="width" value="0.025" units="cm"/>
      <inkml:brushProperty name="height" value="0.025" units="cm"/>
      <inkml:brushProperty name="color" value="#66CC00"/>
    </inkml:brush>
  </inkml:definitions>
  <inkml:trace contextRef="#ctx0" brushRef="#br0">12 26 16496,'-9'-11'1409,"6"1"289,3 6-1026,9 4-1184,8 0-1250,4 0-4100</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19.112"/>
    </inkml:context>
    <inkml:brush xml:id="br0">
      <inkml:brushProperty name="width" value="0.025" units="cm"/>
      <inkml:brushProperty name="height" value="0.025" units="cm"/>
      <inkml:brushProperty name="color" value="#66CC00"/>
    </inkml:brush>
  </inkml:definitions>
  <inkml:trace contextRef="#ctx0" brushRef="#br0">129 121 9129,'0'0'7591,"1"-8"-3662,5-28-737,-6 36-3087,1-1 0,-1 1 0,0-1-1,0 0 1,0 1 0,0-1 0,0 0-1,0 1 1,0-1 0,0 0 0,0 1 0,0-1-1,-1 1 1,1-1 0,0 0 0,0 1-1,0-1 1,-1 1 0,1-1 0,0 0 0,-1 1-1,1-1 1,-1 1 0,1-1 0,0 1 0,-1 0-1,1-1 1,-1 1 0,1-1 0,-1 1-1,0 0 1,1-1 0,-1 1 0,1 0 0,-1 0-1,0-1 1,1 1 0,-1 0 0,1 0-1,-1 0 1,0 0 0,1 0 0,-1 0 0,0 0-1,1 0 1,-1 0 0,0 0 0,1 0-1,-1 0 1,1 1 0,-1-1 0,0 0 0,1 0-1,-1 1 1,0 0 0,-31 16 524,19-4-586,1 0 0,-20 28-1,29-37-39,0 0 1,1 0-1,0 0 0,-1 0 0,1 0 0,1 0 0,-1 0 0,1 1 0,-1-1 1,1 0-1,0 1 0,1-1 0,-1 1 0,1 0 0,0-1 0,1 8 1,0-11 1,0 0 0,0 0 0,0-1 0,0 1 0,0 0 1,0-1-1,0 1 0,0-1 0,0 1 0,1-1 1,-1 0-1,0 1 0,0-1 0,1 0 0,-1 0 1,0 0-1,0 0 0,1 0 0,-1 0 0,0 0 0,0-1 1,1 1-1,-1 0 0,2-1 0,33-9 95,-15 0-78,0-2 0,-1 0 1,0-1-1,-1-1 0,-1-1 0,0 0 0,-1-2 0,-1 0 1,0-1-1,-1 0 0,-1-1 0,11-22 0,-22 41-374,-5 14 167,-7 40 139,-7 44 122,15-84-69,1-1 0,-1 0 0,2 1 0,0-1 0,4 21 0,-4-32 11,-1 0 1,1 1-1,-1-1 1,1 0-1,0 0 0,0 0 1,0 0-1,0 0 1,0-1-1,1 1 0,-1 0 1,0 0-1,1-1 1,-1 1-1,1-1 0,0 1 1,-1-1-1,1 0 1,0 1-1,0-1 0,0 0 1,0 0-1,0-1 1,0 1-1,0 0 0,0-1 1,0 1-1,1-1 1,-1 1-1,0-1 0,0 0 1,0 0-1,1 0 0,-1 0 1,0-1-1,0 1 1,0-1-1,0 1 0,0-1 1,1 0-1,-1 1 1,3-3-1,0 0 24,0 0 0,0-1 0,0 1-1,0-1 1,0-1 0,-1 1 0,0 0 0,0-1 0,0 0 0,0 0 0,-1 0-1,0 0 1,0-1 0,0 1 0,-1-1 0,3-8 0,1-2-75,-1 1 1,-1-1-1,3-23 1,-8 56 81,-1-10-3,2 0 0,-1 0 1,1 0-1,0 0 0,0 0 0,1 0 1,2 8-1,-2-12-34,0-1 0,0 1 0,0-1 0,1 0 0,-1 1 1,1-1-1,0 0 0,0 0 0,-1 0 0,1 0 0,0-1 0,1 1 1,-1 0-1,0-1 0,0 0 0,1 1 0,-1-1 0,1 0 0,-1 0 0,1 0 1,0-1-1,-1 1 0,4 0 0,4 1-5,0 0 1,1-1 0,-1 0-1,0 0 1,0-1-1,0-1 1,1 1-1,16-5 1,-24 4-7,1 1 1,-1-1-1,0-1 1,0 1-1,0 0 0,0-1 1,-1 1-1,1-1 1,0 0-1,-1 0 1,1 0-1,-1 0 0,1 0 1,-1-1-1,0 1 1,0-1-1,0 1 1,-1-1-1,1 0 0,0 0 1,-1 0-1,0 0 1,0 0-1,0 0 1,0 0-1,0 0 0,-1 0 1,1-1-1,-1 1 1,0-6-1,0 4-1,0-1 0,0 1 0,-1 0 0,0 0 0,0 0 0,0-1 0,-1 1 0,0 0 0,0 1 0,0-1 0,0 0 0,-1 0 0,0 1 0,0 0 0,-6-8 0,9 12 2,0-1 0,-1 1 0,1 0-1,0 0 1,0 0 0,0 0 0,0-1 0,0 1 0,0 0 0,0 0-1,0 0 1,0-1 0,0 1 0,0 0 0,0 0 0,0 0 0,0-1 0,0 1-1,0 0 1,0 0 0,0 0 0,0 0 0,0-1 0,0 1 0,0 0-1,1 0 1,-1 0 0,0 0 0,0-1 0,0 1 0,0 0 0,0 0-1,0 0 1,1 0 0,-1 0 0,0-1 0,0 1 0,0 0 0,0 0 0,0 0-1,1 0 1,-1 0 0,0 0 0,0 0 0,0 0 0,1 0 0,-1 0-1,0 0 1,0 0 0,0 0 0,1 0 0,-1 0 0,0 0 0,0 0-1,0 0 1,0 0 0,1 0 0,-1 0 0,0 0 0,0 0 0,1 0 0,13 1-481,-14-1 378,80 7-8121,-27-7 1662</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37.448"/>
    </inkml:context>
    <inkml:brush xml:id="br0">
      <inkml:brushProperty name="width" value="0.025" units="cm"/>
      <inkml:brushProperty name="height" value="0.025" units="cm"/>
    </inkml:brush>
  </inkml:definitions>
  <inkml:trace contextRef="#ctx0" brushRef="#br0">71 1 10154,'0'0'12139,"-6"13"-11050,-7 13-353,3 0 0,0 1 0,1 0-1,2 1 1,-8 54 0,15-78-716,0 0 1,0 1-1,0-1 1,1 0-1,0 1 1,-1-1-1,2 0 0,-1 0 1,0 0-1,1 0 1,0 0-1,3 6 1,-4-9 19,0 0 1,1 1 0,-1-1 0,0 0-1,1 0 1,-1 0 0,1 0 0,-1 0-1,1-1 1,-1 1 0,1 0 0,-1-1-1,1 1 1,0-1 0,0 1 0,-1-1 0,1 0-1,0 0 1,-1 0 0,1 0 0,0 0-1,0 0 1,-1 0 0,1-1 0,0 1-1,-1 0 1,1-1 0,0 0 0,-1 1-1,1-1 1,-1 0 0,1 0 0,-1 0-1,3-2 1,16-14 171,-18 14-188,0 1 0,0 0 0,0 0 0,1 0 0,-1 0 0,0 0 0,1 0 0,0 1 0,-1-1 0,1 1 0,0 0 0,0-1 0,-1 1-1,5 0 1,4 50-8,-10-48-13,0 1 0,0-1 0,0 1 0,0-1 0,0 0 0,0 1 0,0-1 0,1 0 0,-1 0-1,0 0 1,1 0 0,-1 0 0,1 0 0,-1 0 0,1 0 0,-1-1 0,1 1 0,0 0 0,-1-1 0,1 1-1,0-1 1,-1 0 0,1 0 0,0 0 0,-1 0 0,1 0 0,0 0 0,0 0 0,-1 0 0,1-1-1,0 1 1,2-1 0,4-1 41,1 0 0,-1 0-1,0-1 1,0 0-1,10-6 1,19-15 136,-29 18-106,0 0-1,0 0 1,1 1-1,-1 0 0,1 1 1,0 0-1,1 0 1,-1 1-1,0 0 0,18-3 1,-27 7-46,1 0 1,0 0-1,0 0 1,-1 0-1,1 0 1,-1 0-1,1 1 1,-1-1-1,1 0 1,-1 0-1,0 0 1,0 0 0,1 0-1,-1 1 1,0-1-1,0 0 1,0 0-1,0 0 1,-1 2-1,1 36 667,0-31-615,3 20-80,-3-28 0,0 0 0,0 1 0,0-1 0,0 1 0,0-1 0,0 1 0,1-1 0,-1 0 0,0 1 0,0-1 0,1 0 0,-1 1 0,0-1 0,0 0 0,1 1 0,-1-1 0,0 0 0,1 0 0,-1 1 0,0-1 0,1 0 0,-1 0 0,1 0 0,-1 1 0,0-1 0,1 0 0,-1 0 0,1 0 0,3-1 0,-1 0 0,0-1 0,0 1 0,1-1 0,-1 0 0,-1 0 0,1 0 0,0-1 0,0 1 0,3-5 0,0 2 0,-3 1 0,0 1 0,1-1 0,-1 1 0,1 0 0,0 0 0,0 0 0,0 0 0,1 1 0,-1 0 0,1 0 0,-1 0 0,1 0 0,0 1 0,-1-1 0,9 0 0,-13 3-83,1-1-1,0 1 1,-1 0-1,1 0 1,0-1 0,-1 1-1,1 0 1,-1 0-1,1-1 1,-1 1 0,1 0-1,-1 0 1,0 0-1,1 0 1,-1 0 0,0 0-1,0 0 1,0 0 0,0 0-1,0 0 1,0 0-1,0 0 1,0 1 0,0 35-4069,0-26 2068,1-4-3148</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19.902"/>
    </inkml:context>
    <inkml:brush xml:id="br0">
      <inkml:brushProperty name="width" value="0.025" units="cm"/>
      <inkml:brushProperty name="height" value="0.025" units="cm"/>
      <inkml:brushProperty name="color" value="#66CC00"/>
    </inkml:brush>
  </inkml:definitions>
  <inkml:trace contextRef="#ctx0" brushRef="#br0">1 56 3651,'4'-24'6483,"4"-8"8344,-7 50-13635,-1 210 4162,0-226-5346,-1 1-1,1-1 0,0 1 1,0 0-1,1-1 1,-1 1-1,0-1 0,1 0 1,0 1-1,-1-1 1,1 1-1,0-1 0,0 0 1,0 0-1,1 1 1,-1-1-1,0 0 0,1 0 1,0 0-1,-1 0 1,1-1-1,0 1 1,0 0-1,0-1 0,0 1 1,0-1-1,0 0 1,1 0-1,-1 1 0,0-2 1,1 1-1,-1 0 1,0 0-1,1-1 0,-1 1 1,1-1-1,-1 0 1,1 0-1,-1 0 0,1 0 1,-1 0-1,1 0 1,-1-1-1,1 1 0,-1-1 1,1 0-1,-1 0 1,4-1-1,0-1-121,0 0 0,0 0-1,0 0 1,-1-1 0,1 1-1,-1-1 1,0-1 0,0 1-1,0-1 1,-1 0 0,1 0-1,-1 0 1,-1 0 0,1-1-1,-1 0 1,0 0 0,0 0-1,4-12 1,-2 1-68,0 0-1,-1 0 1,-1 0-1,-1-1 1,1-32-1,-3 49 141,0 0-1,0 1 1,0-1-1,0 0 1,0 0-1,0 1 1,0-1-1,0 0 1,0 1-1,0-1 0,0 0 1,0 1-1,-1-1 1,1 0-1,0 1 1,0-1-1,-1 1 1,1-1-1,-1 0 1,1 1-1,0-1 1,-1 1-1,1-1 1,-1 1-1,1-1 1,-1 1-1,1 0 1,-1-1-1,0 1 1,1 0-1,-1-1 1,0 1-1,0 0-42,0 0 0,0 0 0,0 1 0,1-1 0,-1 0 0,0 1 0,0-1 0,0 1 0,1-1 0,-1 1 0,0-1 0,1 1 0,-1-1-1,1 1 1,-1 0 0,0-1 0,1 1 0,-1 0 0,1-1 0,0 1 0,-1 0 0,1 0 0,0 0 0,-1-1 0,1 1 0,0 1 0,-7 26 29,1 0 1,2 0-1,1 0 1,1 0-1,3 55 1,0-31 51,-1-50-21,-2 9-1514,-4-9-4221,0-2-1490</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20.231"/>
    </inkml:context>
    <inkml:brush xml:id="br0">
      <inkml:brushProperty name="width" value="0.025" units="cm"/>
      <inkml:brushProperty name="height" value="0.025" units="cm"/>
      <inkml:brushProperty name="color" value="#66CC00"/>
    </inkml:brush>
  </inkml:definitions>
  <inkml:trace contextRef="#ctx0" brushRef="#br0">0 1 15375,'0'0'11178,"64"16"-11082,-32-14-320,2-2-1217,0 0-1570,-3 0-1473,-1-2-5990</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21.040"/>
    </inkml:context>
    <inkml:brush xml:id="br0">
      <inkml:brushProperty name="width" value="0.025" units="cm"/>
      <inkml:brushProperty name="height" value="0.025" units="cm"/>
      <inkml:brushProperty name="color" value="#66CC00"/>
    </inkml:brush>
  </inkml:definitions>
  <inkml:trace contextRef="#ctx0" brushRef="#br0">166 63 17360,'-8'-1'2590,"-5"-1"-1385,0 1 1,0 0 0,0 1 0,-26 3 0,36-3-1063,0 0 1,0 1-1,0-1 0,0 1 1,0 0-1,0 0 1,0 0-1,0 1 0,1-1 1,-1 0-1,0 1 0,1 0 1,-1 0-1,1 0 1,0 0-1,-1 0 0,1 0 1,0 0-1,0 1 0,0-1 1,1 1-1,-1 0 0,1-1 1,-1 1-1,1 0 1,0 0-1,0 0 0,0 0 1,1 0-1,-2 5 0,2-7-126,0-1 0,0 1 0,0 0 0,0 0 0,0-1 0,0 1 0,0 0 0,1-1 0,-1 1-1,0 0 1,0-1 0,1 1 0,-1 0 0,0-1 0,1 1 0,-1-1 0,0 1 0,1 0-1,-1-1 1,1 1 0,-1-1 0,1 1 0,-1-1 0,1 0 0,0 1 0,-1-1 0,1 1 0,1-1-1,25 4 208,-20-5-207,1 0 0,-1 0 1,0-1-1,0 0 0,12-4 0,-10 1-130,0 0 0,0 0-1,-1-1 1,1 0 0,-1 0 0,0-1-1,-1 0 1,0-1 0,0 1 0,-1-1-1,1-1 1,-2 1 0,7-12 0,-17 31 68,1 1-1,0 1 1,1-1 0,0 0 0,1 1 0,1 0 0,0-1 0,0 1 0,2 0-1,1 14 1,-1-25 97,0 1 0,0-1 0,0 0 0,1 0 0,-1 0 0,1 0 0,-1 0 0,1-1 0,0 1 0,0 0 0,-1-1 0,1 1 0,0-1 0,1 0 0,-1 0 0,0 0 0,0 0 0,0 0 0,1 0 0,-1 0 0,0-1 0,1 1 0,-1-1 0,1 0 0,-1 0 0,1 0 0,-1 0 0,0 0 0,4-1 0,1 1 54,0-1 1,0 0-1,-1 0 0,1 0 0,0-1 0,-1 0 0,1-1 0,-1 1 0,9-6 0,-4 0-34,-1 0-1,0-1 0,-1 0 1,15-18-1,-20 22-53,0 0 1,-1 0 0,0 0-1,0 0 1,0 0-1,0-1 1,-1 1-1,0-1 1,0 1 0,-1-1-1,0 0 1,1-10-1,-2 15-71,-5 15-214,1-5 338,1 0 0,0 0 0,0 0 0,1 0 0,1 0 0,-1 0 0,1 1 0,1-1 0,0 15 0,1-23-71,0 1 0,-1-1 0,1 0 0,0 0 0,-1 0 0,1 0 0,0 0 0,0 0 0,0 0 0,0 0 0,0 0 0,0 0 0,0 0 0,0-1 0,0 1 0,0 0 0,1-1 0,-1 1 0,0-1 0,1 1 0,-1-1 0,0 0 0,0 1 0,1-1 0,-1 0 0,1 0 0,-1 0 0,0 0 0,1 0 0,-1 0 0,0 0 0,1-1 0,1 0 0,3 1 0,0-1 0,-1 0 0,1-1 0,0 1 0,-1-1 0,9-4 0,-2-3 0,0 0 0,0 0 0,-1-1 0,-1-1 0,0 0 0,0 0 0,-1-1 0,-1 0 0,0-1 0,0 0 0,10-25 0,-22 48 0,2 1 0,-1-1 0,1 1 0,1-1 0,0 1 0,0 0 0,1-1 0,2 14 0,-2-22-178,2 0-1,-1 0 1,0 0-1,0-1 1,0 1 0,1 0-1,-1-1 1,1 1-1,-1-1 1,1 1 0,0-1-1,0 0 1,-1 0 0,1 0-1,0 0 1,0 0-1,0 0 1,0 0 0,0-1-1,0 1 1,1-1-1,-1 1 1,0-1 0,0 0-1,0 0 1,3 0-1,6 1-1269,-1-1-1,1 0 1,0-1-1,11-1 1,-14 0 77,-1 0 1,0-1 0,1 0 0,-1 0 0,0 0 0,-1-1-1,1 0 1,-1-1 0,0 1 0,0-1 0,9-9 0,-10 9 1507,0-1 0,-1 1 0,0-1 1,0-1-1,4-7 0,1-10 5393,-6-1 4500,-8 20-4345,-6 7-3864,-9 6-1047,18-7-725,-1 1 1,1-1 0,-1 1 0,1 0 0,0 0-1,0 0 1,0 0 0,0 0 0,0 0-1,1 0 1,-1 1 0,1-1 0,-1 1-1,1-1 1,0 1 0,0-1 0,0 1-1,0 0 1,1-1 0,-1 1 0,1 0 0,-1 3-1,2-3-97,0-1 0,0 1 0,1-1 0,-1 1 0,1-1-1,-1 1 1,1-1 0,0 0 0,0 0 0,0 0 0,0 0 0,0 0-1,0 0 1,1-1 0,-1 1 0,0-1 0,1 0 0,0 1 0,-1-1-1,1 0 1,4 1 0,12 4-372,-12-5 218,-1 1 0,1 0 0,-1 1 0,0-1 1,0 1-1,0 1 0,0-1 0,10 8 0,-16-11 258,0 1 1,0-1-1,0 0 0,0 0 0,0 1 0,0-1 0,1 1 1,-1-1-1,0 0 0,0 1 0,0-1 0,0 0 0,0 1 1,0-1-1,0 0 0,-1 1 0,1-1 0,0 0 0,0 1 1,0-1-1,0 0 0,0 1 0,0-1 0,-1 0 0,1 1 1,0-1-1,0 0 0,0 0 0,-1 1 0,1-1 0,0 0 1,0 0-1,-1 1 0,1-1 0,0 0 0,-1 0 0,1 0 1,0 1-1,-1-1 0,1 0 0,-1 0 0,-16 6 1023,13-5-881,-14 6 430,4-2-580,0 0-1,-1 0 0,1-2 1,-1 0-1,-25 2 1,55-10-6997,11-12 1772,-12 7 989,19-11-5315</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21.381"/>
    </inkml:context>
    <inkml:brush xml:id="br0">
      <inkml:brushProperty name="width" value="0.025" units="cm"/>
      <inkml:brushProperty name="height" value="0.025" units="cm"/>
      <inkml:brushProperty name="color" value="#66CC00"/>
    </inkml:brush>
  </inkml:definitions>
  <inkml:trace contextRef="#ctx0" brushRef="#br0">137 0 4516,'0'0'19843,"-9"3"-17243,1 0-2314,0 1 0,1 0-1,-1 0 1,1 1 0,0 0 0,0 0 0,0 1 0,1 0 0,-1 0 0,1 0-1,1 1 1,-1 0 0,1 0 0,1 0 0,-1 1 0,1 0 0,1 0 0,-1 0-1,-2 10 1,4-13-278,1 1 0,-1-1 1,1 0-1,0 1 0,1-1 0,-1 1 0,1-1 0,0 1 0,1-1 0,-1 1 0,1-1 0,0 0 1,3 8-1,-3-11-9,0 0 0,0 0 1,1 0-1,-1 0 0,1 0 1,-1-1-1,1 1 0,0-1 1,-1 1-1,1-1 0,0 0 1,0 1-1,0-1 0,0 0 1,0 0-1,1 0 0,-1-1 1,0 1-1,0 0 0,1-1 1,-1 0-1,0 1 0,1-1 1,-1 0-1,0 0 0,0 0 1,1-1-1,-1 1 0,0 0 1,1-1-1,-1 0 0,0 1 1,4-3-1,1 0-9,-1 1 0,0-1 0,1-1 1,-2 1-1,1-1 0,0 0 0,5-5 0,-6 4-2,1 0-1,0 1 1,0 0 0,0 1-1,0-1 1,13-4 0,-18 9 15,-1 0 0,1 0 0,0 0 0,-1-1 1,1 1-1,-1 0 0,1 0 0,-1 0 1,0 0-1,1 1 0,-1-1 0,0 0 0,0 0 1,0 0-1,1 0 0,-1 0 0,0 0 1,-1 0-1,1 0 0,0 2 0,0 34 91,0-34-90,-1 16 9,0-14-13,1-1 1,0 1-1,0 0 0,0-1 1,0 1-1,1-1 1,2 10-1,-3-13-16,1 0 0,0 1 0,0-1 1,0 0-1,0 0 0,0 0 0,0 0 0,0 0 0,1 0 1,-1 0-1,0 0 0,0-1 0,1 1 0,-1 0 0,0-1 1,1 1-1,-1-1 0,1 1 0,-1-1 0,1 0 0,-1 0 1,1 0-1,-1 0 0,1 0 0,-1 0 0,1 0 0,-1 0 1,0 0-1,3-1 0,4-1-1044,0-1 0,-1 1 0,1-2-1,-1 1 1,0-1 0,0 0 0,0 0 0,0-1 0,-1 0 0,1 0 0,-1 0-1,6-8 1,-8 9 55,22-20-6362</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22.204"/>
    </inkml:context>
    <inkml:brush xml:id="br0">
      <inkml:brushProperty name="width" value="0.025" units="cm"/>
      <inkml:brushProperty name="height" value="0.025" units="cm"/>
      <inkml:brushProperty name="color" value="#66CC00"/>
    </inkml:brush>
  </inkml:definitions>
  <inkml:trace contextRef="#ctx0" brushRef="#br0">94 172 12844,'0'0'12252,"-9"5"-10197,6-4-1946,-46 27 2014,46-26-2006,1 0 0,-1 0 0,1 0 0,0 0 1,0 0-1,0 1 0,0-1 0,0 1 0,0-1 0,0 1 0,1 0 1,0 0-1,-1-1 0,1 1 0,0 0 0,0 0 0,1 0 0,-2 7 1,3-9-110,-1 0 0,1 0 0,-1 0 0,1 0 0,0 0 0,-1 0 0,1 0 0,0 0 0,0 0 1,-1 0-1,1 0 0,0-1 0,0 1 0,0 0 0,0 0 0,0-1 0,1 1 0,-1-1 0,0 1 1,0-1-1,0 1 0,0-1 0,1 0 0,-1 0 0,0 0 0,0 1 0,0-1 0,1 0 1,-1 0-1,0-1 0,0 1 0,0 0 0,2-1 0,44-6 16,-39 3-57,-2 0 1,1 0-1,0-1 1,-1 0-1,0 0 1,0 0-1,10-12 1,17-15-942,-34 51 643,-2-8 326,0-2 57,0 1-1,1-1 1,0 1 0,0-1-1,1 1 1,1 11 0,0-19-29,0 0 1,1 0-1,-1 0 0,1 0 1,-1 0-1,1-1 1,0 1-1,-1 0 0,1 0 1,0-1-1,0 1 1,1 0-1,-1-1 0,0 1 1,0-1-1,1 1 1,-1-1-1,1 0 0,-1 0 1,1 1-1,0-1 1,-1 0-1,1-1 1,0 1-1,0 0 0,0 0 1,0-1-1,-1 1 1,1-1-1,0 0 0,0 1 1,0-1-1,0 0 1,0 0-1,0 0 0,4-1 1,3 0 22,0 0 1,0-1-1,0 0 1,0-1-1,0 0 1,-1-1-1,1 1 1,-1-1 0,0-1-1,0 0 1,0 0-1,-1-1 1,1 1-1,-2-2 1,1 1-1,0-1 1,9-13-1,-6 7-39,0 0 0,-1 0 0,-1-1 0,0-1 0,-1 1 0,-1-1 0,0 0 0,0-1 0,4-23 0,-10 38-15,0-1-1,1 1 0,-1-1 0,0 0 0,0 1 0,0-1 1,0 1-1,0-1 0,0 0 0,0 1 0,0-1 1,-1 1-1,1-1 0,-1 1 0,-1-4 0,2 5 3,0 0-1,-1 0 1,1-1 0,-1 1-1,1 0 1,-1 0-1,1 0 1,-1 0-1,1 0 1,-1 0-1,1-1 1,-1 1-1,1 0 1,-1 0 0,1 1-1,-1-1 1,1 0-1,-1 0 1,1 0-1,-1 0 1,1 0-1,-1 0 1,1 1-1,-1-1 1,1 0 0,0 0-1,-1 1 1,1-1-1,-1 0 1,1 1-1,-5 3-10,0 0 1,1 0-1,-1 1 0,1 0 0,0-1 0,-4 8 0,0 2 84,1 0 0,0 0 0,-9 30 1,14-37-26,0 1 0,0-1 0,1 1 0,0-1 0,0 1 0,1 0 0,0 0 0,0-1 0,1 1 1,2 8-1,-3-13-42,1-1 1,0 0 0,0 0 0,0 0 0,1 0-1,-1-1 1,0 1 0,1 0 0,-1 0-1,1-1 1,0 1 0,-1-1 0,1 1 0,0-1-1,0 0 1,0 0 0,0 0 0,0 0 0,0 0-1,0 0 1,0-1 0,0 1 0,1-1-1,-1 1 1,0-1 0,0 0 0,1 0 0,-1 0-1,0 0 1,0 0 0,1 0 0,-1-1 0,3 0-1,3 0 0,-1-1-1,1 1 1,0-2-1,-1 1 0,0-1 1,0 0-1,0-1 1,10-5-1,7-12 1,-1-1 0,-1-1 0,0-1 0,-2-1 0,-1 0 0,-1-2 0,-1 0 0,25-57 0,-48 98 0,0 0 0,1 0 0,-4 23 0,8-29 0,-1 0 0,1-1 0,1 1 0,-1 0 0,1-1 0,1 1 0,-1 0 0,1-1 0,4 15 0,-4-20 0,0 0 0,0 0 0,0 0 0,0 0 0,0 0 0,0 0 0,1 0 0,-1 0 0,1-1 0,0 1 0,-1 0 0,1-1 0,0 1 0,0-1 0,0 0 0,0 1 0,0-1 0,0 0 0,0 0 0,3 0 0,0 0 0,-1 0 0,0 0 0,1-1 0,-1 0 0,0 0 0,1 0 0,-1-1 0,0 1 0,1-1 0,6-2 0,-5 1 0,0 0 0,0 0 0,0 0 0,-1-1 0,1 0 0,0 0 0,-1-1 0,0 0 0,0 0 0,0 0 0,0 0 0,-1-1 0,0 1 0,0-1 0,5-7 0,-9 11-1,1 0 1,0 1-1,-1-1 1,1 0-1,-1 0 1,1 0-1,-1 0 1,1 0-1,-1 0 1,0 0-1,1 0 1,-1 0-1,0 0 1,0 0-1,0 0 0,0 0 1,0 0-1,0 0 1,0 0-1,0 0 1,0 0-1,-1 0 1,1 0-1,0 0 1,0 0-1,-1 0 1,1 0-1,-1 0 1,1 0-1,-1 0 0,0 0 1,1 0-1,-1 1 1,0-1-1,1 0 1,-1 0-1,0 1 1,0-1-1,0 0 1,1 1-1,-1-1 1,0 1-1,0-1 1,-2 0-1,1 1-2,0 0-1,-1 0 1,1 0 0,0 0 0,0 0-1,0 1 1,-1-1 0,1 1 0,0-1-1,0 1 1,0 0 0,0-1-1,0 1 1,0 0 0,0 1 0,0-1-1,1 0 1,-1 0 0,0 1-1,1-1 1,-3 3 0,-3 6-94,-1 1 1,1 1-1,1-1 1,0 1-1,0 1 0,2-1 1,-1 0-1,1 1 1,1 0-1,-2 20 1,4-29-1034</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22.547"/>
    </inkml:context>
    <inkml:brush xml:id="br0">
      <inkml:brushProperty name="width" value="0.025" units="cm"/>
      <inkml:brushProperty name="height" value="0.025" units="cm"/>
      <inkml:brushProperty name="color" value="#66CC00"/>
    </inkml:brush>
  </inkml:definitions>
  <inkml:trace contextRef="#ctx0" brushRef="#br0">1 35 5541,'0'0'23703,"74"-34"-23287,-46 34-320,3 3-96,-4 0-865,-1 1-1729,-1-2-1634,-2-2-3043</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22.918"/>
    </inkml:context>
    <inkml:brush xml:id="br0">
      <inkml:brushProperty name="width" value="0.025" units="cm"/>
      <inkml:brushProperty name="height" value="0.025" units="cm"/>
      <inkml:brushProperty name="color" value="#66CC00"/>
    </inkml:brush>
  </inkml:definitions>
  <inkml:trace contextRef="#ctx0" brushRef="#br0">216 4 9001,'0'0'18817,"-8"-2"-17637,0 1-871,0 0 1,0 1-1,0 0 0,1 0 0,-1 1 1,-10 2-1,14-2-209,0-1 0,-1 2 1,1-1-1,0 0 0,0 1 0,0 0 1,1 0-1,-1 0 0,0 0 0,1 0 1,-1 1-1,1 0 0,0-1 0,0 1 1,-5 7-1,7-10-104,1 1-1,0 0 1,-1 0-1,1-1 1,0 1-1,-1 0 1,1 0-1,0-1 1,0 1-1,0 0 1,0 0-1,0 0 1,0 0-1,0-1 1,0 1-1,0 0 1,0 0-1,0 0 1,1-1-1,-1 1 1,0 0-1,1 0 1,-1 0-1,0-1 1,1 1-1,-1 0 1,1-1-1,-1 1 1,1 0 0,-1-1-1,1 1 1,0-1-1,-1 1 1,1-1-1,0 1 1,-1-1-1,1 1 1,0-1-1,-1 0 1,1 1-1,0-1 1,0 0-1,1 1 1,48 13-379,-30-9 205,-16-4 128,0 1 0,0-1 1,-1 1-1,1 0 0,-1 0 1,1 1-1,-1-1 0,0 0 0,1 1 1,-1 0-1,-1 0 0,1 0 0,0 0 1,2 4-1,-5-6 53,1 0 0,-1 0-1,1 1 1,-1-1 0,0 0 0,0 0 0,1 0 0,-1 0-1,0 0 1,0 1 0,0-1 0,0 0 0,0 0 0,0 0-1,-1 0 1,1 1 0,0-1 0,-1 0 0,1 0 0,-1 1-1,-1 0 38,1 1-1,-1-1 0,0 0 1,0 0-1,0 0 0,0-1 0,0 1 1,0 0-1,0-1 0,0 1 0,-1-1 1,-2 1-1,-9 4 17,-1-1 0,1-1 1,0 0-1,-1-1 1,0-1-1,0 0 0,0-1 1,-20-1-1,16-3-3949,11-6-2731,3-4-7480</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23.365"/>
    </inkml:context>
    <inkml:brush xml:id="br0">
      <inkml:brushProperty name="width" value="0.025" units="cm"/>
      <inkml:brushProperty name="height" value="0.025" units="cm"/>
      <inkml:brushProperty name="color" value="#66CC00"/>
    </inkml:brush>
  </inkml:definitions>
  <inkml:trace contextRef="#ctx0" brushRef="#br0">176 6 19026,'0'0'9433,"-12"-2"-8606,5 1-797,1 0 0,-1 0 0,0 1 0,0 0 1,0 0-1,0 1 0,0 0 0,0 0 0,1 0 0,-1 1 0,0 0 0,1 0 0,-1 1 0,1-1 0,-10 7 0,10-5-14,0 0 1,1 1 0,-1 0-1,1 0 1,-6 7-1,10-12-25,1 1 0,-1-1-1,0 1 1,1-1 0,-1 1-1,1 0 1,-1-1 0,1 1-1,0 0 1,-1 0 0,1-1-1,0 1 1,-1 0 0,1 0-1,0 0 1,0-1 0,0 1-1,0 0 1,0 0 0,0 0-1,0-1 1,0 1 0,0 0-1,0 0 1,0 0 0,0 0-1,0-1 1,1 1 0,-1 0-1,0 0 1,1-1 0,-1 1-1,1 0 1,-1-1 0,1 1-1,-1 0 1,1-1 0,-1 1-1,1 0 1,-1-1 0,1 1-1,0-1 1,-1 1 0,1-1-1,0 0 1,0 1 0,-1-1-1,1 0 1,0 1 0,0-1-1,0 0 1,-1 0 0,1 0-1,0 0 1,0 0 0,1 0-1,17 5-522,8 1-144,51 20 0,-72-24 682,0 1-1,0 0 0,0 0 1,-1 0-1,1 1 0,-1 0 0,0 0 1,0 0-1,0 1 0,-1-1 1,1 1-1,-1 1 0,0-1 1,3 6-1,-6-9 65,0-1 1,0 1-1,-1 0 0,1-1 0,0 1 1,-1 0-1,1-1 0,-1 1 1,0 0-1,0 0 0,0-1 0,0 1 1,0 0-1,0 0 0,0-1 0,0 1 1,0 0-1,-1 0 0,1-1 1,-1 1-1,0 0 0,1-1 0,-2 3 1,0-2 58,0 0 1,0 0-1,0 0 0,0 0 1,0 0-1,-1-1 1,1 1-1,-1-1 1,1 1-1,-1-1 0,1 0 1,-6 2-1,-4 0 35,1-1-1,-1 0 1,1 0 0,-1-1-1,-22-1 1,33 0-319,0 0 1,0 0-1,0 0 1,0 0-1,0-1 1,0 1-1,0 0 1,0 0-1,0-1 1,0 1-1,0-1 1,0 1-1,0-1 1,0 1-1,0-1 0,0 0 1,0 1-1,0-1 1,1 0-1,-1 0 1,0 1-1,1-1 1,-1 0-1,0 0 1,0-1-1,-2-29-9899,5 0-5897</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24.020"/>
    </inkml:context>
    <inkml:brush xml:id="br0">
      <inkml:brushProperty name="width" value="0.025" units="cm"/>
      <inkml:brushProperty name="height" value="0.025" units="cm"/>
      <inkml:brushProperty name="color" value="#66CC00"/>
    </inkml:brush>
  </inkml:definitions>
  <inkml:trace contextRef="#ctx0" brushRef="#br0">70 267 17969,'0'0'3353,"10"1"63,1 0-2531,0 0-250,1 0-1,0 0 1,18-2 0,-28 1-614,-1 0 0,1 0 1,0 0-1,-1 0 1,1-1-1,0 1 1,-1 0-1,1-1 1,-1 0-1,1 1 1,0-1-1,-1 0 1,1 0-1,-1 1 0,0-1 1,1 0-1,-1-1 1,0 1-1,0 0 1,1 0-1,-1 0 1,0-1-1,0 1 1,0-1-1,-1 1 1,1 0-1,0-1 1,0 0-1,-1 1 0,1-1 1,-1 1-1,1-1 1,-1-3-1,0 4-7,0 0 0,0 0 0,0 0 0,0 0-1,0 0 1,-1 0 0,1 0 0,0 1 0,-1-1-1,1 0 1,0 0 0,-1 0 0,1 0 0,-1 1-1,1-1 1,-1 0 0,0 0 0,1 1-1,-1-1 1,0 1 0,1-1 0,-1 0 0,0 1-1,0-1 1,0 1 0,-1-1 0,-31-3 241,26 4-245,0 1 1,0 0-1,1 1 0,-1-1 1,1 1-1,-1 1 0,-9 3 0,9 0-15,0-1 0,0 1 0,1 1 0,0-1 0,0 1 0,0 0 0,1 0 0,0 0 0,1 1-1,-1 0 1,1 0 0,1 0 0,0 1 0,0-1 0,0 1 0,1-1 0,1 1 0,-1 0 0,1 0 0,1 12 0,0-19-3,0 1 0,1-1 1,-1 0-1,1 0 1,0 0-1,0 0 0,0 0 1,0 0-1,0 0 1,0 0-1,0-1 1,1 1-1,-1 0 0,1-1 1,-1 1-1,1-1 1,0 1-1,-1-1 0,1 0 1,0 0-1,0 0 1,0 0-1,0 0 1,0 0-1,0 0 0,0-1 1,0 1-1,0-1 1,1 1-1,-1-1 0,0 0 1,0 0-1,4 0 1,5 0-227,1 0 0,-1 0 1,1-1-1,0-1 0,13-3 0,-9 0-345,1 0 0,0-2-1,-1 0 1,0-1-1,-1 0 1,0-2 0,0 1-1,-1-2 1,0 0 0,-1-1-1,0 0 1,-1-1 0,0 0-1,12-19 1,-13 15 784,0-1 1,0 0-1,-2 0 1,-1-1-1,0-1 1,-1 1-1,-1-1 1,-1 0-1,-1-1 1,0 1-1,0-41 1,-5 66-54,0 0 0,0-1 0,-1 1-1,0-1 1,0 0 0,0 1 0,-4 5 0,-5 10 240,-3 10 534,1 1 1,2 0-1,1 1 1,2 0 0,1 0-1,-5 58 1,12-89-902,-1 0 1,1 1 0,0-1-1,0 0 1,1 1 0,-1-1-1,0 0 1,0 0 0,1 1-1,-1-1 1,0 0 0,1 0-1,-1 0 1,1 1-1,0-1 1,-1 0 0,1 0-1,0 0 1,0 0 0,0 0-1,-1 0 1,1 0 0,0 0-1,0-1 1,0 1 0,3 1-1,-2-1 5,1-1 0,-1 1 0,1-1 1,-1 0-1,1 0 0,-1 0 0,1 0 0,0 0 0,-1 0 0,1-1 0,-1 1 0,5-3 0,4-1-41,0 0-1,-1-1 1,1 0-1,-1-1 1,10-8-1,-3 1-62,-1-2 0,20-21 1,-30 29 64,-1 1 0,1-1 1,-2 0-1,1 0 1,-1-1-1,0 0 0,0 1 1,4-17-1,-11 34-27,0-1 0,-1-1 0,-1 1 0,0 0 0,-5 7 0,-23 45-154,31-57 54,1 1-1,-1 0 0,1 0 0,0 1 0,0-1 0,0 0 0,1 0 0,0 9 1,0-13 76,1 0 1,-1 1-1,1-1 1,-1 0-1,1 0 1,0 0-1,-1 0 1,1 0-1,0 0 1,0 0-1,0 0 1,0 0-1,0 0 1,0-1-1,0 1 1,0 0-1,0 0 1,1-1-1,-1 1 1,0-1-1,0 1 1,1-1 0,-1 0-1,0 0 1,0 1-1,1-1 1,-1 0-1,0 0 1,1 0-1,-1 0 1,0 0-1,0-1 1,1 1-1,-1 0 1,0 0-1,2-2 1,3 1-689,0 0 0,0-1 1,0 0-1,-1-1 0,1 1 0,-1-1 1,1 0-1,-1-1 0,0 1 0,0-1 1,-1 0-1,1 0 0,4-6 0,16-16-5049</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24.998"/>
    </inkml:context>
    <inkml:brush xml:id="br0">
      <inkml:brushProperty name="width" value="0.025" units="cm"/>
      <inkml:brushProperty name="height" value="0.025" units="cm"/>
      <inkml:brushProperty name="color" value="#66CC00"/>
    </inkml:brush>
  </inkml:definitions>
  <inkml:trace contextRef="#ctx0" brushRef="#br0">51 0 4484,'0'0'18284,"0"13"-17157,-5 25 244,-13 54 1,9-52-269,2 0 1,-5 67-1,17-67-988,-5-39-110,-1-1 0,1 1 0,0-1 0,0 1 0,0-1 0,1 1 0,-1 0 0,0-1 0,0 1 1,0-1-1,0 1 0,0-1 0,1 1 0,-1-1 0,0 1 0,0-1 0,1 1 0,-1-1 0,0 1 0,1-1 0,-1 0 0,0 1 0,1-1 1,-1 0-1,1 1 0,-1-1 0,1 0 0,-1 1 0,1-1 0,-1 0 0,1 0 0,-1 1 0,1-1 0,-1 0 0,1 0 0,-1 0 0,1 0 1,-1 0-1,1 0 0,-1 0 0,1 0 0,0 0 0,-1 0 0,1 0 0,-1 0 0,1 0 0,-1 0 0,1-1 0,-1 1 0,1 0 0,-1 0 1,1-1-1,-1 1 0,1 0 0,-1-1 0,1 1 0,-1 0 0,0-1 0,1 1 0,-1-1 0,0 1 0,1 0 0,-1-1 0,0 1 0,1-1 1,-1 1-1,0-1 0,0 0 0,4-5-6,-1 1 0,0-1 0,0 0 0,-1 0 0,1 0 0,-1 0 1,-1-1-1,1 1 0,-1 0 0,0-1 0,0-6 0,-1-82-646,-2 54-297,3 44 938,-1 0 0,1 0 0,0 0 1,0 0-1,0-1 0,0 1 0,1 0 0,-1-1 0,1 1 0,-1-1 0,1 1 0,0-1 0,0 0 0,0 0 0,0 0 0,1 0 1,-1 0-1,0 0 0,1-1 0,-1 1 0,1-1 0,0 1 0,-1-1 0,1 0 0,0 0 0,4 0 0,5 3 107,0-1-1,-1 0 1,1-1-1,0-1 1,14 1-1,-23-2-50,0 0 0,0 0-1,0 0 1,0 0 0,0-1 0,0 1-1,0-1 1,0 0 0,0 1-1,0-1 1,-1-1 0,1 1-1,0 0 1,-1-1 0,1 1 0,-1-1-1,1 0 1,-1 0 0,0 0-1,0 0 1,1 0 0,-2 0-1,1 0 1,0-1 0,0 1-1,-1-1 1,1 0 0,-1 1 0,0-1-1,0 0 1,0 0 0,0 0-1,0 0 1,-1 1 0,0-1-1,1 0 1,-1 0 0,0 0 0,0 0-1,0 0 1,-1-3 0,1 5-53,0 1 0,0-1 1,0 1-1,0 0 0,0-1 0,0 1 1,0-1-1,-1 1 0,1 0 1,0-1-1,0 1 0,0 0 1,0-1-1,-1 1 0,1-1 0,0 1 1,0 0-1,-1-1 0,1 1 1,0 0-1,0 0 0,-1-1 1,1 1-1,0 0 0,-1 0 1,1-1-1,-1 1 0,1 0 0,0 0 1,-1 0-1,1 0 0,0 0 1,-1-1-1,1 1 0,-1 0 1,1 0-1,-1 0 0,1 0 0,0 0 1,-1 0-1,1 0 0,-1 0 1,1 1-1,0-1 0,-1 0 1,1 0-1,-1 0 0,0 1 1,0-1-7,0 1 0,0-1 0,0 1 0,0-1 1,0 1-1,-1 0 0,1 0 0,1-1 1,-1 1-1,0 0 0,0 0 0,0 0 1,0 0-1,0 0 0,0 2 0,-3 18-894,5-15 203,4-14 216,-5 7 468,0 1 0,0-1 0,-1 1 0,1 0 0,0-1 0,-1 1 0,1 0 0,0-1 0,-1 1 0,1 0 0,-1-1 0,1 1 0,-1 0 0,1 0 0,0-1 0,-1 1 0,1 0 0,-1 0 0,1 0 0,-1 0 0,1 0 0,-1 0 0,1-1 0,-1 1 0,1 1 0,-1-1 0,1 0 0,-1 0 0,1 0 0,-1 0 0,1 0 0,-1 0 0,1 0 0,-1 1 0,1-1 0,-1 0 0,1 0 0,-1 1 0,-26 6 1195,20-4-884,1 1 1,-1 0-1,1 1 0,0-1 0,-7 7 0,11-9-209,0 1 0,1-1 0,-1 0 0,0 0-1,1 1 1,-1-1 0,1 1 0,-1-1 0,1 1-1,0 0 1,0-1 0,1 1 0,-1 0 0,0 0-1,1 0 1,0 5 0,0-7-86,1 1 0,0-1 0,0 0 0,0 0 0,0 0 0,0 0 0,0 0 0,1 0 0,-1 0 0,0 0 0,0-1 0,1 1 0,-1 0 0,0-1 0,1 1 0,-1-1 0,1 1 0,-1-1 0,1 0 0,-1 1 0,1-1 0,-1 0 0,1 0 0,-1 0 0,1 0 0,2-1 0,45-2 0,-35 0 0,-1 0 0,0-1 0,15-7 0,-18 6 0,-1 1 0,1 1 0,0 0 0,0 0 0,1 1 0,17-2 0,-28 4 0,1 1 0,-1-1 0,1 1 0,-1-1 0,1 1 0,-1-1 0,1 1 0,-1-1 0,0 1 0,1-1 0,-1 1 0,0 0 0,1-1 0,-1 1 0,0 0 0,0-1 0,0 1 0,1 0 0,-1-1 0,0 1 0,0 0 0,0-1 0,0 1 0,0 0 0,0-1 0,0 1 0,-1 0 0,1-1 0,0 1 0,-1 1 0,-5 33 0,4-21 0,2-14 0,0 0 0,0 0 0,0 0 0,0 0 0,0 1 0,0-1 0,0 0 0,0 0 0,0 0 0,0 1 0,0-1 0,0 0 0,0 0 0,0 0 0,0 0 0,1 0 0,-1 1 0,0-1 0,0 0 0,0 0 0,0 0 0,0 0 0,0 0 0,1 1 0,-1-1 0,0 0 0,0 0 0,0 0 0,0 0 0,1 0 0,-1 0 0,0 0 0,0 0 0,0 0 0,0 0 0,1 0 0,-1 0 0,0 0 0,0 0 0,0 0 0,1 0 0,-1 0 0,0 0 0,0 0 0,0 0 0,0 0 0,1 0 0,-1 0 0,0 0 0,0 0 0,0 0 0,0 0 0,0-1 0,1 1 0,-1 0 0,0 0 0,0 0 0,0 0 0,0 0 0,0-1 0,0 1 0,1 0 0,-1 0 0,0 0 0,9-7 0,1-6 0,-1-1 0,0 0 0,-1 0 0,0 0 0,8-25 0,23-38 0,-38 75-4,1 0 0,0 0 1,0 0-1,0 0 0,0 0 0,0 1 0,0-1 0,1 1 1,-1-1-1,1 1 0,-1 0 0,0 0 0,1 0 0,0 0 1,-1 1-1,1-1 0,0 1 0,-1-1 0,1 1 0,0 0 1,-1 0-1,1 0 0,3 1 0,9 1-320,1 0 0,29 10-1,-12-4-922,1-4-4924,2-3-4788</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37.805"/>
    </inkml:context>
    <inkml:brush xml:id="br0">
      <inkml:brushProperty name="width" value="0.025" units="cm"/>
      <inkml:brushProperty name="height" value="0.025" units="cm"/>
    </inkml:brush>
  </inkml:definitions>
  <inkml:trace contextRef="#ctx0" brushRef="#br0">1 97 6278,'0'0'18433,"10"5"-17776,-9-5-649,4 3 103,0 0 0,1 0 0,-1-1 0,1 0-1,0 0 1,0-1 0,0 1 0,0-1 0,0-1 0,0 1 0,0-1 0,0 0 0,0 0 0,0-1 0,0 0-1,0 0 1,0 0 0,0-1 0,9-3 0,43-34 2016,-55 37-1999,0 0 0,-1-1 0,1 1 0,-1-1 0,1 0 0,-1 1 0,0-1 0,0 0 0,0 0 0,-1 0 0,1-1 0,-1 1 0,1 0 0,-1-1 0,0 1 0,1-8 0,-3 11-108,1-1-1,0 0 1,-1 0-1,1 0 1,-1 1 0,1-1-1,0 0 1,-1 0 0,0 1-1,1-1 1,-1 1 0,1-1-1,-1 0 1,0 1 0,1-1-1,-1 1 1,0-1 0,0 1-1,1 0 1,-1-1-1,0 1 1,0 0 0,0-1-1,0 1 1,1 0 0,-1 0-1,0 0 1,0 0 0,0 0-1,0 0 1,0 0 0,0 0-1,0 0 1,-34 6-176,24 0 142,1 0-1,1 1 1,-1 0 0,1 1-1,1-1 1,-1 2-1,1 0 1,1 0 0,0 0-1,0 1 1,0 0-1,2 0 1,-1 0 0,1 1-1,1 0 1,0 0-1,0 0 1,1 1-1,-3 21 1,6-30-30,1 0 1,0 0-1,0 0 0,0-1 0,0 1 1,0 0-1,0 0 0,1-1 0,-1 1 1,1-1-1,0 1 0,0-1 0,0 0 0,0 0 1,0 0-1,0 0 0,1 0 0,-1 0 1,0 0-1,1-1 0,0 0 0,-1 1 1,1-1-1,0 0 0,0 0 0,0 0 1,0-1-1,-1 1 0,1-1 0,5 1 1,-2 0-491,1 0 1,-1 0 0,1-1 0,-1 0-1,1 0 1,8-2 0,-12 1-137,0 1 0,0-1 0,-1 0 0,1 0 0,0 0 0,0 0 0,0 0 0,-1 0 0,1-1-1,-1 0 1,1 1 0,3-5 0,6-11-7754</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26.089"/>
    </inkml:context>
    <inkml:brush xml:id="br0">
      <inkml:brushProperty name="width" value="0.025" units="cm"/>
      <inkml:brushProperty name="height" value="0.025" units="cm"/>
      <inkml:brushProperty name="color" value="#66CC00"/>
    </inkml:brush>
  </inkml:definitions>
  <inkml:trace contextRef="#ctx0" brushRef="#br0">211 67 6758,'7'-17'7706,"-6"13"-6506,0 1 1,0-1-1,-1 0 0,1 0 0,-1 0 1,0 0-1,0 0 0,-1-6 1,1 10-1101,-1-1 1,1 0 0,-1 1 0,1-1-1,-1 1 1,1-1 0,-1 1 0,1-1 0,-1 1-1,1-1 1,-1 1 0,0 0 0,1-1-1,-1 1 1,0 0 0,0-1 0,1 1-1,-1 0 1,0 0 0,1 0 0,-1 0 0,0 0-1,0 0 1,1 0 0,-1 0 0,0 0-1,0 0 1,1 0 0,-1 0 0,0 0-1,0 1 1,1-1 0,-1 0 0,0 1 0,1-1-1,-1 0 1,0 1 0,1-1 0,-2 2-1,-27 14 28,-28 43-26,53-55-97,0 1 1,0 0 0,1 0 0,0 0 0,0 0-1,0 1 1,0-1 0,1 1 0,0 0-1,0 0 1,-1 7 0,3-12-22,1 0 0,-1 0 1,0 0-1,1 0 0,-1 0 0,1 0 1,-1 0-1,1 0 0,0 0 0,0 0 1,-1 0-1,1 0 0,0-1 0,0 1 0,0 0 1,-1-1-1,1 1 0,0 0 0,0-1 1,0 1-1,0-1 0,0 0 0,1 1 0,-1-1 1,0 0-1,0 0 0,1 1 0,43 7-688,-28-5 542,-8-1 184,0 1-1,0 0 1,-1 1 0,1 0-1,-1 0 1,0 1-1,0 0 1,10 9 0,-17-13-11,1 0 0,-1 0 0,1 0 0,-1 1-1,0-1 1,1 0 0,-1 1 0,0-1 0,0 1 0,0-1 0,0 1 0,-1 0 0,1-1 0,0 1 0,-1 0 0,1-1 0,-1 1 0,1 0 0,-1 0 0,0 0 0,0-1 0,0 1 0,0 0 0,0 0 0,0 0 0,0 0-1,-1-1 1,1 1 0,-1 0 0,1 0 0,-1-1 0,1 1 0,-1 0 0,0-1 0,0 1 0,0-1 0,0 1 0,0-1 0,-1 1 0,1-1 0,0 0 0,-1 1 0,1-1 0,0 0 0,-1 0 0,0 0 0,1 0 0,-3 0-1,-10 7 119,0 0 0,-1-1 0,1-1 0,-2-1 1,1 0-1,-1-1 0,1 0 0,-1-1 0,0-1 0,0-1 0,-29-1 0,44 0-127,0 0 1,0 0-1,0 0 1,0 0 0,0 0-1,0 0 1,0 0-1,1 0 1,-1 0-1,0-1 1,0 1 0,0 0-1,0-1 1,1 1-1,-1 0 1,0-1 0,0 1-1,1-1 1,-1 0-1,0 1 1,1-1 0,-1 1-1,0-1 1,1 0-1,-1 0 1,1 1 0,-1-1-1,0-1 1,1 0-80,0 0 1,0 0 0,0 1 0,0-1-1,0 0 1,1 0 0,-1 1 0,0-1-1,1 0 1,-1 1 0,1-1 0,0 0-1,1-2 1,3-4-789,0 0 0,1 0 0,0 0 0,9-9 1,17-11-4341,3-1-3278</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26.665"/>
    </inkml:context>
    <inkml:brush xml:id="br0">
      <inkml:brushProperty name="width" value="0.025" units="cm"/>
      <inkml:brushProperty name="height" value="0.025" units="cm"/>
      <inkml:brushProperty name="color" value="#66CC00"/>
    </inkml:brush>
  </inkml:definitions>
  <inkml:trace contextRef="#ctx0" brushRef="#br0">1 113 20339,'0'0'9140,"10"2"-8158,-2 0-912,0-2 0,0 1-1,1-1 1,-1 0 0,0-1 0,0 0 0,0 0 0,0-1 0,10-3 0,-15 4-67,1 0 1,-1 0 0,0-1-1,0 1 1,0-1 0,0 1-1,0-1 1,0 0 0,0-1 0,0 1-1,-1 0 1,1-1 0,-1 1-1,0-1 1,0 0 0,0 0-1,0 0 1,0 0 0,0 0 0,-1 0-1,0 0 1,1-1 0,-1 1-1,0 0 1,-1-1 0,1 1 0,-1-1-1,1-3 1,-1 5-7,0 1-1,-1 0 1,1-1-1,0 1 1,-1 0 0,1-1-1,-1 1 1,1 0 0,-1 0-1,0 0 1,1-1 0,-1 1-1,0 0 1,0 0-1,0 0 1,0 0 0,0 0-1,0 0 1,0 0 0,0 1-1,0-1 1,0 0 0,-1 1-1,1-1 1,0 1 0,0-1-1,-1 1 1,1-1-1,0 1 1,-1 0 0,1 0-1,0-1 1,-3 1 0,2 0-8,-1 0 1,1 0-1,0 0 0,-1 0 1,1 0-1,0 1 1,-1-1-1,1 1 1,0-1-1,0 1 0,0 0 1,-1 0-1,1 0 1,0 0-1,0 0 1,0 0-1,0 1 0,1-1 1,-4 3-1,0 4-8,1-1 1,0 1-1,0 0 0,0 1 0,1-1 0,1 1 0,-1-1 0,1 1 1,1 0-1,-1 14 0,1-19 31,1 0 1,0 0-1,-1 0 1,2 0-1,-1 0 1,0 0-1,1 0 1,0-1-1,0 1 1,0 0-1,0 0 1,1-1-1,-1 1 1,1-1-1,0 1 1,0-1-1,0 0 1,0 0-1,1 0 1,0 0-1,-1 0 1,1 0-1,0-1 1,0 1-1,6 3 1,1-3 4,-1 1-1,1-2 1,0 1 0,-1-2 0,1 1 0,0-1 0,0 0 0,0-1-1,0-1 1,0 1 0,0-2 0,0 1 0,0-1 0,17-6 0,-19 5 8,0 0 0,0 0 1,0-1-1,-1 0 1,0 0-1,0-1 0,0 0 1,0 0-1,-1-1 1,0 1-1,0-2 0,0 1 1,-1 0-1,0-1 1,0 0-1,0 0 0,6-15 1,-9 15 63,-4 8 45,-6 19 202,6 7-30,2-26-302,0 0 0,0-1 0,0 1 0,1 0 0,-1-1 1,0 1-1,0 0 0,1-1 0,-1 1 0,0 0 0,1-1 1,-1 1-1,1-1 0,-1 1 0,1-1 0,-1 1 0,1-1 1,-1 1-1,1-1 0,0 1 0,-1-1 0,1 0 0,0 1 1,-1-1-1,1 0 0,0 0 0,-1 0 0,1 1 0,0-1 1,-1 0-1,2 0 0,13 0-4,-1-1 0,1 0 0,-1-1 0,1-1 0,-1 0 0,0-1 0,18-7 0,-16 5 0,0 1 0,0 1 0,0 0 0,1 1 0,23-1 0,-39 4-1,1 0-1,0 1 1,0-1 0,0 1-1,-1-1 1,1 1 0,0 0 0,-1 0-1,1 0 1,-1 0 0,1 0-1,-1 0 1,1 0 0,-1 0-1,0 0 1,1 1 0,-1-1-1,0 1 1,0-1 0,0 1 0,0-1-1,1 3 1,-1-2-26,-1-1-1,1 1 1,0-1 0,0 0 0,0 0-1,-1 0 1,1 1 0,0-1 0,1 0-1,-1 0 1,0 0 0,0 0-1,0 0 1,1-1 0,-1 1 0,0 0-1,1-1 1,-1 1 0,0-1 0,1 1-1,2 0 1,-3-2-467,-1 1-1,1 0 0,0-1 1,0 1-1,-1-1 1,1 1-1,0-1 1,-1 0-1,1 1 0,0-1 1,-1 1-1,1-1 1,-1 0-1,1 0 1,-1 1-1,0-1 1,1 0-1,-1 0 0,0 0 1,1 1-1,-1-1 1,0 0-1,0 0 1,0 0-1,0 0 0,0 0 1,0-1-1,1 1-241,1-19-13166</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27.039"/>
    </inkml:context>
    <inkml:brush xml:id="br0">
      <inkml:brushProperty name="width" value="0.025" units="cm"/>
      <inkml:brushProperty name="height" value="0.025" units="cm"/>
      <inkml:brushProperty name="color" value="#66CC00"/>
    </inkml:brush>
  </inkml:definitions>
  <inkml:trace contextRef="#ctx0" brushRef="#br0">0 45 21172,'0'0'8936,"59"-44"-20595</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27.583"/>
    </inkml:context>
    <inkml:brush xml:id="br0">
      <inkml:brushProperty name="width" value="0.025" units="cm"/>
      <inkml:brushProperty name="height" value="0.025" units="cm"/>
      <inkml:brushProperty name="color" value="#66CC00"/>
    </inkml:brush>
  </inkml:definitions>
  <inkml:trace contextRef="#ctx0" brushRef="#br0">1 51 10090,'0'0'6363,"2"-10"-3592,7-30 2388,-9 40-5025,0 0 1,0 0-1,1 0 0,-1 0 1,0 0-1,0 0 1,0 0-1,0 0 0,0 0 1,0 0-1,0 0 1,0 0-1,0 0 1,0 0-1,1 0 0,-1 0 1,0 0-1,2 19 867,1 29-810,-9 224 4352,6-270-4532,0 0 0,-1-1-1,1 1 1,1 0 0,-1-1-1,0 1 1,0-1-1,1 1 1,-1 0 0,0-1-1,1 1 1,0-1-1,-1 1 1,1-1 0,0 1-1,0-1 1,0 0-1,0 1 1,0-1 0,2 2-1,-1-2-9,0 0-1,0-1 1,0 1-1,0-1 0,0 1 1,0-1-1,0 0 0,1 0 1,-1 0-1,0 0 1,0 0-1,0 0 0,0-1 1,0 1-1,0-1 1,4-1-1,5-2 0,0 0 0,0-1 0,0-1 0,-1 0 0,1 0 0,-2-1 0,17-14 0,-4 0 0,38-43 0,-51 51-149,1 1 0,-2-1-1,0-1 1,8-17 0,-13 25-96,-1 0-1,1 0 1,-1 0 0,-1 0 0,1 0-1,-1-1 1,0 1 0,-1-1 0,0 1-1,0-1 1,0 1 0,-3-13 0,-4 6-6284,-8 5-3251</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27.970"/>
    </inkml:context>
    <inkml:brush xml:id="br0">
      <inkml:brushProperty name="width" value="0.025" units="cm"/>
      <inkml:brushProperty name="height" value="0.025" units="cm"/>
      <inkml:brushProperty name="color" value="#66CC00"/>
    </inkml:brush>
  </inkml:definitions>
  <inkml:trace contextRef="#ctx0" brushRef="#br0">1 1 16912,'0'0'5413,"74"37"-6053,-45-36-3460,2 0-5926</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28.298"/>
    </inkml:context>
    <inkml:brush xml:id="br0">
      <inkml:brushProperty name="width" value="0.025" units="cm"/>
      <inkml:brushProperty name="height" value="0.025" units="cm"/>
      <inkml:brushProperty name="color" value="#66CC00"/>
    </inkml:brush>
  </inkml:definitions>
  <inkml:trace contextRef="#ctx0" brushRef="#br0">59 25 17617,'0'0'8066,"-8"9"-6699,-28 30 85,35-38-1408,0 0 0,0 0 0,-1 0 0,1 0 0,0 1 0,0-1 0,0 0 0,1 1 1,-1-1-1,0 0 0,0 1 0,1-1 0,-1 1 0,1-1 0,-1 1 0,1-1 0,0 1 0,0 0 0,-1-1 1,1 1-1,0-1 0,0 1 0,1 2 0,0-4 24,0 1-1,0 0 1,0 0 0,0-1 0,0 1-1,0-1 1,1 1 0,-1-1 0,0 1-1,0-1 1,1 0 0,-1 0 0,0 1-1,0-1 1,1 0 0,-1 0 0,0 0-1,1-1 1,-1 1 0,2-1 0,10-1 378,0 0 0,-1-2 0,19-6 0,12-15-446,-35 19 0,-1 1 0,1 1 0,0-1 0,0 1 0,0 0 0,1 1 0,-1 0 0,1 0 0,13-1 0,-21 6 0,0 0 0,0 0 0,0 0 0,0 1 0,-1-1 0,1 0 0,-1 1 0,1-1 0,-1 0 0,0 1 0,0-1 0,0 1 0,0-1 0,-1 0 0,0 4 0,2 17 0,-1-22 0,1-1 0,-1 1 0,0-1 0,1 1 0,-1-1 0,1 0 0,-1 1 0,1-1 0,-1 0 0,1 0 0,0 1 0,-1-1 0,1 0 0,-1 0 0,1 0 0,-1 0 0,1 1 0,0-1 0,-1 0 0,1 0 0,-1 0 0,1-1 0,0 1 0,-1 0 0,1 0 0,-1 0 0,1 0 0,0 0 0,-1-1 0,1 1 0,-1 0 0,1-1 0,-1 1 0,1 0 0,0-1 0,20-12 0,3-4 0,43-29 0,-63 44 0,1-1 0,-1 1 0,1 0 0,0 0 0,-1 0 0,1 1 0,0-1 0,0 1 0,0 1 0,1-1 0,-1 1 0,7 0 0,-11 1 0,-1-1 0,1 1 0,0 0 0,0 0 0,-1 0 0,1-1 0,-1 1 0,1 0 0,-1 0 0,1 0 0,-1 0 0,0 0 0,1 0 0,-1 0 0,0 0 0,0 0 0,1 0 0,-1 1 0,0-1 0,0 0 0,0 0 0,-1 1 0,0 33 0,1-30 0,-2 12-1823,-5 7-5541</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28.687"/>
    </inkml:context>
    <inkml:brush xml:id="br0">
      <inkml:brushProperty name="width" value="0.025" units="cm"/>
      <inkml:brushProperty name="height" value="0.025" units="cm"/>
      <inkml:brushProperty name="color" value="#66CC00"/>
    </inkml:brush>
  </inkml:definitions>
  <inkml:trace contextRef="#ctx0" brushRef="#br0">171 69 19699,'0'0'5359,"0"-9"-794,0-26-1891,0 34-2661,0 0-1,0 0 1,0 0-1,-1 0 1,1 0-1,0 0 1,0 0-1,-1 0 1,1 0-1,0 0 1,-1 0-1,1 0 1,-1 0-1,1 1 1,-1-1-1,1 0 1,-1 0-1,0 1 1,1-1-1,-1 0 1,0 1-1,0-1 1,0 0-1,1 1 1,-1-1-1,0 1 1,0 0-1,0-1 1,0 1-1,0 0 1,0-1-1,0 1 1,0 0-1,0 0 1,0 0-1,0 0 0,0 0 1,0 0-1,0 0 1,0 0-1,0 0 1,1 1-1,-1-1 1,0 0-1,0 1 1,-1-1-1,-3 2-28,0 0-1,-1 0 0,2 0 0,-1 0 1,0 1-1,-6 3 0,8-3 17,-51 44 0,51-44 0,0 0 0,0 0 0,1 0 0,-1 0 0,1 1 0,-1-1 0,1 1 0,0 0 0,1-1 0,-1 1 0,0 0 0,1 0 0,0 0 0,-1 6 0,3-9-21,-1 0 1,1 0-1,-1 0 1,1 0-1,0 0 0,-1 0 1,1-1-1,0 1 0,0 0 1,0 0-1,0-1 1,-1 1-1,1 0 0,0-1 1,0 1-1,0-1 1,0 0-1,0 1 0,0-1 1,1 0-1,-1 1 0,0-1 1,0 0-1,0 0 1,0 0-1,2 0 0,40 4-1143,-31-4 686,1 1-305,42 6-1574,-52-7 2331,0 1 0,0-1 0,0 1 0,0 0 0,0 0 0,0 0 0,-1 0 0,1 1 0,0-1 1,-1 1-1,1-1 0,-1 1 0,1 0 0,1 2 0,-4-3 122,1 0 0,-1 0 0,0-1 0,0 1 0,0 0 0,1 0 0,-1 0 0,0 0 0,0-1 0,0 1 0,0 0 0,-1 0-1,1 0 1,0-1 0,0 1 0,0 0 0,-1 0 0,1 0 0,0-1 0,-1 1 0,1 0 0,0-1 0,-1 1 0,1 0 0,-1-1 0,0 1 0,1 0 0,-1-1 0,1 1 0,-1-1 0,0 1 0,1-1 0,-1 1 0,0-1 0,0 0 0,1 1 0,-2-1 0,-33 17 820,30-15-765,-28 12-201,0-2 0,-47 10 0,79-22-1007,48-26-10239,-15 7 4153</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29.247"/>
    </inkml:context>
    <inkml:brush xml:id="br0">
      <inkml:brushProperty name="width" value="0.025" units="cm"/>
      <inkml:brushProperty name="height" value="0.025" units="cm"/>
      <inkml:brushProperty name="color" value="#66CC00"/>
    </inkml:brush>
  </inkml:definitions>
  <inkml:trace contextRef="#ctx0" brushRef="#br0">60 1 17392,'0'0'12498,"-7"9"-11938,0-2-498,2 1 0,-1 0 0,1 1 0,0-1 0,1 1 0,0 0 0,0 0 0,1 1 0,0-1 0,1 1 0,0 0 0,-1 13 0,3-22-55,1 0 0,-1 0 0,1 0 0,-1 0 0,1 0 0,-1 0 0,1-1 0,-1 1 0,1 0-1,0 0 1,-1 0 0,1-1 0,0 1 0,0 0 0,0-1 0,-1 1 0,1-1 0,0 1 0,0-1 0,0 0 0,0 1 0,0-1 0,0 0-1,0 1 1,0-1 0,0 0 0,0 0 0,0 0 0,0 0 0,0 0 0,0 0 0,0 0 0,0 0 0,0-1 0,0 1 0,0 0-1,1-1 1,42-10 173,33-41-148,-61 40 27,1 0 0,1 1-1,24-12 1,-42 23-55,1 0 0,-1 0 0,0 0 0,0-1 0,0 1 0,1 0 0,-1 0 0,0 0 0,0 0 0,0 0 1,1 0-1,-1 1 0,0-1 0,0 0 0,0 0 0,1 0 0,-1 0 0,0 0 0,0 0 0,0 0 0,0 0 0,1 0 0,-1 0 0,0 1 0,0-1 0,0 0 0,0 0 0,0 0 0,1 0 0,-1 0 0,0 1 0,0-1 0,0 0 0,0 0 0,0 0 0,0 0 0,0 1 0,0-1 0,0 0 0,0 0 0,0 0 0,0 1 0,0-1 0,0 0 0,0 0 0,0 0 0,0 1 0,0-1 0,-1 18 264,-6 15 68,4-24-336,0 0 0,1 0 0,0 0 0,1 0 0,-1 0 0,2 1 0,0 10 0,0-18 0,0-1 0,1 0 0,-1-1 0,1 1 0,0 0 0,-1 0 0,1 0 0,0 0 0,-1 0 0,1-1 0,0 1 0,0 0 0,0 0 0,0-1 0,0 1 0,0-1 0,0 1 0,0-1 0,0 1 0,0-1 0,0 0 0,0 1 0,0-1 0,0 0 0,0 0 0,0 0 0,0 0 0,0 0 0,2 0 0,36-3 0,-22-3 0,0 0 0,-1-1 0,0-1 0,0 0 0,17-12 0,39-20 0,-72 39 0,0 1 0,1 0 0,-1 0 0,0 0 0,0 0 0,0 0 0,1 0 0,-1 0 0,0-1 0,0 1 0,1 0 0,-1 0 0,0 0 0,0 0 0,0 0 0,1 0 0,-1 0 0,0 0 0,0 0 0,1 0 0,-1 0 0,0 1 0,0-1 0,1 0 0,-1 0 0,0 0 0,0 0 0,0 0 0,1 0 0,-1 0 0,0 1 0,0-1 0,0 0 0,0 0 0,1 0 0,-1 0 0,0 1 0,0-1 0,0 0 0,0 0 0,0 0 0,0 1 0,1-1 0,-1 0 0,0 0 0,0 1 0,0-1 0,0 0 0,0 0 0,0 0 0,0 1 0,0-1 0,0 0 0,0 0 0,0 1 0,0-1 0,0 0 0,0 0 0,0 1 0,-1-1 0,1 0 0,0 0 0,0 0 0,0 1 0,0-1 0,0 0 0,-1 0 0,-4 14 0,5-14 0,-16 37 0,16-36 0,0-1 0,0 1 0,0-1 0,1 1 0,-1-1 0,0 0 0,0 1 0,1-1 0,-1 0 0,0 1 0,0-1 0,1 0 0,-1 1 0,0-1 0,1 0 0,-1 0 0,1 1 0,-1-1 0,0 0 0,1 0 0,-1 0 0,1 1 0,-1-1 0,1 0 0,-1 0 0,0 0 0,1 0 0,-1 0 0,1 0 0,-1 0 0,1 0 0,-1 0 0,1 0 0,-1 0 0,0 0 0,1 0 0,-1-1 0,1 1 0,16-3 0,-6-1 0,0-1 0,0-1 0,-1 0 0,1-1 0,9-8 0,-12 9 0,0 0 0,1 0 0,-1 1 0,1 0 0,0 0 0,0 1 0,0 0 0,11-2 0,-19 6 0,-1 0 0,1 1 0,-1-1 0,1 0 0,-1 1 0,0-1 0,1 1 0,-1-1 0,1 1 0,-1-1 0,0 0 0,0 1 0,1-1 0,-1 1 0,0 0 0,0-1 0,1 1 0,-1-1 0,0 1 0,0-1 0,0 1 0,0-1 0,0 1 0,0 0 0,0-1 0,0 1 0,0-1 0,0 1 0,-1 0 0,1 18 0,0-18 0,-1 7-1861,-1 3-7398</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29.805"/>
    </inkml:context>
    <inkml:brush xml:id="br0">
      <inkml:brushProperty name="width" value="0.025" units="cm"/>
      <inkml:brushProperty name="height" value="0.025" units="cm"/>
      <inkml:brushProperty name="color" value="#66CC00"/>
    </inkml:brush>
  </inkml:definitions>
  <inkml:trace contextRef="#ctx0" brushRef="#br0">0 87 10410,'0'0'18962,"62"3"-17777,-16-9-352,13-5-577,4-2-352,4-3-2146,-7-5-4164,-6-1-5189</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30.302"/>
    </inkml:context>
    <inkml:brush xml:id="br0">
      <inkml:brushProperty name="width" value="0.025" units="cm"/>
      <inkml:brushProperty name="height" value="0.025" units="cm"/>
      <inkml:brushProperty name="color" value="#66CC00"/>
    </inkml:brush>
  </inkml:definitions>
  <inkml:trace contextRef="#ctx0" brushRef="#br0">303 15 18449,'0'0'3102,"-9"-2"-155,-8-2-2167,1 1 0,-1 0 0,1 1 0,-1 1 0,0 1 0,-31 4 0,40-4-754,0 2 0,0-1 1,1 1-1,-1 0 0,0 1 0,1 0 0,-1 0 0,1 1 0,0 0 1,0 0-1,0 0 0,1 1 0,-1 0 0,1 0 0,0 1 0,1 0 1,-8 9-1,12-14-16,0 1 1,0-1 0,0 1 0,0-1-1,0 1 1,0-1 0,0 1-1,0-1 1,0 1 0,1 0-1,-1 0 1,1-1 0,0 1-1,-1 0 1,1 0 0,0-1-1,0 1 1,0 0 0,0 0-1,0 0 1,0-1 0,1 1-1,-1 0 1,1 0 0,-1-1 0,1 1-1,0 0 1,-1-1 0,1 1-1,0 0 1,0-1 0,0 1-1,0-1 1,1 0 0,-1 1-1,0-1 1,0 0 0,1 0-1,-1 0 1,1 0 0,-1 0-1,4 1 1,7 4-7,0-1-1,1-1 1,0 0-1,26 5 1,-3-1-97,-25-5 63,1 2 0,-1-1 0,0 1 1,-1 1-1,16 11 0,-24-17 51,-1 1 0,1 0-1,-1 0 1,1 0 0,-1 0 0,0 0 0,0 0 0,1 1 0,-1-1 0,0 0-1,0 1 1,0-1 0,0 0 0,-1 1 0,1-1 0,0 1 0,-1 0 0,1-1 0,-1 1-1,1-1 1,-1 1 0,0 0 0,1-1 0,-1 1 0,0 0 0,0-1 0,0 1 0,-1 0-1,1 0 1,0-1 0,-1 1 0,1-1 0,-1 1 0,1 0 0,-1-1 0,0 1-1,1-1 1,-1 1 0,0-1 0,0 0 0,0 1 0,0-1 0,-1 0 0,1 0 0,0 1-1,0-1 1,-1 0 0,1 0 0,-3 1 0,-8 5 63,0 0 0,0 0-1,-1-1 1,0-1 0,-1 0 0,1-1-1,-1 0 1,1-1 0,-1 0 0,0-1-1,0-1 1,-25-1 0,38 0-108,0 0-1,0 1 1,0-1 0,0 0-1,1 0 1,-1 0 0,0 0-1,0-1 1,0 1-1,0 0 1,1 0 0,-1 0-1,0-1 1,0 1 0,0 0-1,1-1 1,-1 1 0,0-1-1,1 1 1,-1-1 0,0 1-1,1-1 1,-1 0-1,1 1 1,-1-1 0,1 1-1,-1-1 1,0-1 0,1 1-97,0 0-1,0-1 1,0 1 0,0 0 0,1-1 0,-1 1 0,0 0 0,1 0 0,-1-1 0,0 1 0,1 0 0,0 0-1,-1 0 1,1 0 0,1-2 0,35-37-6358,-4 17-2335</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38.144"/>
    </inkml:context>
    <inkml:brush xml:id="br0">
      <inkml:brushProperty name="width" value="0.025" units="cm"/>
      <inkml:brushProperty name="height" value="0.025" units="cm"/>
    </inkml:brush>
  </inkml:definitions>
  <inkml:trace contextRef="#ctx0" brushRef="#br0">0 96 16976,'50'-2'2242,"16"-16"737,17-1-545,10 0-768,10 3 416,-3 4-833,0 3-769,-5 8-383,-10 1-33,-6 0-801,-15 1-2050,-7 4-1505,-13-5-2626</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30.767"/>
    </inkml:context>
    <inkml:brush xml:id="br0">
      <inkml:brushProperty name="width" value="0.025" units="cm"/>
      <inkml:brushProperty name="height" value="0.025" units="cm"/>
      <inkml:brushProperty name="color" value="#66CC00"/>
    </inkml:brush>
  </inkml:definitions>
  <inkml:trace contextRef="#ctx0" brushRef="#br0">131 6 19827,'-5'10'2701,"-14"25"-1729,-52 104 4714,64-123-5174,1 1-1,1 0 1,0 1-1,1-1 1,0 1-1,-1 34 1,9-45-512,5-13 0,5-17 0,5-51 0,-13 43 0,3 0 0,20-51 0,-26 74 0,1 1 0,0 0 0,0 0 0,0 0 0,1 0 0,0 1 0,1 0 0,-1 0 0,1 0 0,0 0 0,0 1 0,1 0 0,0 1 0,0-1 0,12-4 0,-17 8 0,0 0 0,0 1 0,0-1 0,0 1 0,0 0 0,0 0 0,0 0 0,0 0 0,0 0 0,0 0 0,0 0 0,0 1 0,0-1 0,0 1 0,0-1 0,0 1 0,0 0 0,0 0 0,0 0 0,0 0 0,-1 0 0,1 0 0,0 0 0,-1 1 0,1-1 0,-1 1 0,1-1 0,-1 1 0,0-1 0,0 1 0,1 0 0,-1 0 0,-1 0 0,1-1 0,0 1 0,0 0 0,-1 0 0,1 0 0,-1 0 0,1 0 0,-1 3 0,1-1 0,0-1 0,0 1 0,0-1 0,-1 1 0,0-1 0,1 1 0,-1 0 0,-1-1 0,1 1 0,0-1 0,-1 1 0,0 0 0,0-1 0,0 0 0,0 1 0,0-1 0,-1 0 0,1 1 0,-1-1 0,0 0 0,0 0 0,0 0 0,-3 3 0,0-4-7,0 1 1,-1-1-1,1 0 0,0 0 1,-1 0-1,1-1 0,-1 0 1,1 0-1,-1 0 0,1-1 1,-1 1-1,0-2 0,-8 0 1,12 1-22,-1 0 1,1 0 0,0-1 0,0 1 0,0-1-1,0 0 1,0 1 0,0-1 0,0 0 0,0 0-1,0 0 1,0 0 0,1-1 0,-1 1 0,0 0-1,1-1 1,-1 1 0,1-1 0,-1 0 0,1 1-1,0-1 1,-1 0 0,1 0 0,0 0 0,0 0-1,1 0 1,-1 0 0,0 0 0,1 0 0,-1 0-1,1 0 1,0 0 0,-1 0 0,1-1 0,0 1 0,1-4-1,-1 5-314,1 0-1,-1-1 0,1 1 1,-1 0-1,1-1 0,0 1 1,0 0-1,-1 0 0,1-1 1,0 1-1,0 0 0,0 0 1,0 0-1,0 0 0,1 0 0,-1 0 1,0 1-1,0-1 0,1 0 1,-1 1-1,0-1 0,1 1 1,-1-1-1,1 1 0,-1-1 1,2 1-1,45-6-8151,-38 5 6051,17-2-4134</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31.139"/>
    </inkml:context>
    <inkml:brush xml:id="br0">
      <inkml:brushProperty name="width" value="0.025" units="cm"/>
      <inkml:brushProperty name="height" value="0.025" units="cm"/>
      <inkml:brushProperty name="color" value="#66CC00"/>
    </inkml:brush>
  </inkml:definitions>
  <inkml:trace contextRef="#ctx0" brushRef="#br0">62 67 11787,'0'0'18871,"-7"13"-17077,1-5-1596,0 0-187,0 1 0,1 0-1,0-1 1,0 2-1,1-1 1,0 0 0,1 1-1,0 0 1,0 0-1,-2 19 1,6-28-11,-1 1 0,1-1 0,-1 0 0,1 0 0,0 0 0,0 0 0,-1 1 0,1-1 0,0 0 0,0 0 0,0-1 0,0 1 0,0 0 0,0 0 0,0 0 0,0-1 0,1 1 0,-1 0 0,0-1 0,0 1 0,1-1 0,-1 1 0,0-1 0,1 0 0,-1 0 0,0 1 0,1-1 0,-1 0 0,0 0 0,1 0 0,-1-1 0,0 1 0,1 0 0,-1 0 0,2-1 0,4 0 0,1 0 0,-1 0 0,1-1 0,-1 0 0,11-4 0,-5-1 0,0 0 0,0-1 0,0 0 0,-1-1 0,18-17 0,-26 22 0,-1 1 0,1-1 0,-1 0 0,1 0 0,-1 0 0,0 0 0,-1-1 0,1 0 0,-1 1 0,0-1 0,0 0 0,0 0 0,-1 0 0,0 0 0,0 0 0,0 0 0,0 0 0,-1 0 0,0-10 0,-1 14 0,1 1 0,0-1 0,-1 1 0,1-1 0,-1 0 0,1 1 0,-1-1 0,1 1 0,-1-1 0,1 1 0,-1 0 0,0-1 0,1 1 0,-1-1 0,0 1 0,1 0 0,-1 0 0,0-1 0,1 1 0,-1 0 0,0 0 0,1 0 0,-1 0 0,0 0 0,0 0 0,1 0 0,-1 0 0,0 0 0,1 0 0,-1 0 0,0 0 0,0 0 0,1 1 0,-1-1 0,-1 1 0,1-1 0,-1 0 0,1 1 0,-1-1 0,0 1 0,1-1 0,-1 1 0,1 0 0,-1 0 0,1 0 0,0 0 0,-1 0 0,1 0 0,0 0 0,0 0 0,-2 2 0,35 0 0,-13-5-267,0 0 0,0-1-1,27-8 1,18-15-4734,-38 11-8820</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31.609"/>
    </inkml:context>
    <inkml:brush xml:id="br0">
      <inkml:brushProperty name="width" value="0.025" units="cm"/>
      <inkml:brushProperty name="height" value="0.025" units="cm"/>
      <inkml:brushProperty name="color" value="#66CC00"/>
    </inkml:brush>
  </inkml:definitions>
  <inkml:trace contextRef="#ctx0" brushRef="#br0">1 78 10570,'0'0'21588,"57"-3"-21107,-19-8-353,2 0-544,4 0-1506,0-1-2402,-4-2-2755,-3-2-9192</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31.951"/>
    </inkml:context>
    <inkml:brush xml:id="br0">
      <inkml:brushProperty name="width" value="0.025" units="cm"/>
      <inkml:brushProperty name="height" value="0.025" units="cm"/>
      <inkml:brushProperty name="color" value="#66CC00"/>
    </inkml:brush>
  </inkml:definitions>
  <inkml:trace contextRef="#ctx0" brushRef="#br0">184 0 20275,'0'0'5093,"-53"59"-2947,37-28-1025,1 0-320,3 1-353,3-2-320,1-2-96,2-5-32,1-4-576,-2-3-673,-2-6-449,-2-3-448,-1-7-1762,2 0-2530,-1-7-7367</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32.309"/>
    </inkml:context>
    <inkml:brush xml:id="br0">
      <inkml:brushProperty name="width" value="0.025" units="cm"/>
      <inkml:brushProperty name="height" value="0.025" units="cm"/>
      <inkml:brushProperty name="color" value="#66CC00"/>
    </inkml:brush>
  </inkml:definitions>
  <inkml:trace contextRef="#ctx0" brushRef="#br0">0 32 15407,'0'0'12075,"61"-28"-9961,-35 26-705,1 1-512,1 1-416,-3 0-289,-2 0-128,-6 0-64,-3 0-384,-10 0-706,-19 4-18544</inkml:trace>
  <inkml:trace contextRef="#ctx0" brushRef="#br0" timeOffset="1">31 144 13741,'0'0'16592,"64"33"-16112,-34-38-320,-1-2-96,-3 4-224,-3 0-1281,-8 2-2243,-8-1-1505</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32.635"/>
    </inkml:context>
    <inkml:brush xml:id="br0">
      <inkml:brushProperty name="width" value="0.025" units="cm"/>
      <inkml:brushProperty name="height" value="0.025" units="cm"/>
      <inkml:brushProperty name="color" value="#66CC00"/>
    </inkml:brush>
  </inkml:definitions>
  <inkml:trace contextRef="#ctx0" brushRef="#br0">1 36 11627,'0'0'15182,"58"19"-15086,-26-28-512,-3-2-1346,1-5-2177,-4-2-2788</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33.252"/>
    </inkml:context>
    <inkml:brush xml:id="br0">
      <inkml:brushProperty name="width" value="0.025" units="cm"/>
      <inkml:brushProperty name="height" value="0.025" units="cm"/>
      <inkml:brushProperty name="color" value="#66CC00"/>
    </inkml:brush>
  </inkml:definitions>
  <inkml:trace contextRef="#ctx0" brushRef="#br0">38 357 12460,'0'0'5648,"-6"10"-2317,2-3-2780,1-2-141,-1 1-1,1-1 0,0 1 1,1-1-1,-1 1 1,1 0-1,0 0 1,1 0-1,-1 1 1,1-1-1,0 0 0,1 1 1,0 11-1,1-18-370,-1 1 0,1 0-1,0 0 1,0-1 0,-1 1 0,1 0-1,0-1 1,0 1 0,0-1 0,0 1-1,0-1 1,0 1 0,0-1 0,0 0-1,0 1 1,0-1 0,0 0 0,0 0-1,0 0 1,0 0 0,0 0 0,0 0-1,0 0 1,0 0 0,1 0-1,-1-1 1,0 1 0,0 0 0,1-1-1,32-11 119,-26 6-270,0 0-1,0-1 1,0 0 0,-1-1 0,0 1 0,-1-1-1,1 0 1,-2-1 0,1 0 0,-1 0 0,0 0 0,-1 0-1,5-17 1,-2 9-1553,-1 19-1915,20-2 3724,-21-2 12,0-1 1,0 0-1,0 0 0,-1-1 1,1 1-1,-1-1 1,0 0-1,0 0 0,0 0 1,4-7-1,35-51 802,-40 56-911,9-11 441,-1-1 0,-2 0 0,1-1 0,-2 0 0,-1 0 0,0-1 0,-2 0 0,5-29 0,-10 41-516,-2 7 0,-4 9-23,6-8 49,-25 55 505,3 2 0,2 0 0,3 1 0,-13 74-1,28-124-375,-1 5-12,0 1 0,1-1 0,0 1 0,1-1 0,1 1 0,1 18 0,-1-32-114,0 0 0,0 0 0,0 1 0,0-1 0,0 0 0,1 0 0,-1 1 0,0-1 0,0 0 0,0 0 0,0 1 0,1-1 0,-1 0 0,0 0 0,0 0 0,1 0 0,-1 1 0,0-1 0,0 0 0,1 0 0,-1 0 0,0 0 0,0 0 0,1 0 0,-1 0 0,0 0 0,0 0 0,1 0 0,-1 0 0,0 0 0,1 0 0,-1 0 0,0 0 0,0 0 0,1 0 0,-1 0 0,0 0 0,1 0 0,-1 0 0,0 0 0,0 0 0,1-1 0,-1 1 0,0 0 0,0 0 0,0 0 0,1-1 0,-1 1 0,0 0 0,0 0 0,0 0 0,1-1 0,-1 1 0,0 0 0,0 0 0,0-1 0,0 1 0,12-14 0,-6 0 0,-2 0 0,0-1 0,0 1 0,-1-1 0,-1 0 0,-1 1 0,0-1 0,0 0 0,-2 0 0,0 0 0,-1 0 0,0 1 0,-1-1 0,0 1 0,-2-1 0,0 1 0,0 1 0,-14-25 0,22 42-32,-2-2-50,0 0-1,0 0 1,1-1-1,-1 1 0,1 0 1,0-1-1,-1 1 1,1 0-1,0-1 1,0 0-1,0 1 1,3 0-1,1 1-516,0-1-1,0 0 1,1 0 0,-1-1-1,1 0 1,-1 0-1,1 0 1,0-1 0,-1 0-1,12-1 1,17-9-585,-34 10 1499,0-1-1,0 0 0,1 1 0,-1-1 1,0 0-1,0 0 0,0 0 1,0 0-1,0 0 0,0 0 1,-1 0-1,1 0 0,0 0 0,0 0 1,-1 0-1,1 0 0,0-3 1,-11 34-312,-6 26 79,16-54-75,-1 0-1,1 0 0,0 1 1,0-1-1,0 0 0,0 1 1,0-1-1,1 0 0,-1 0 1,1 1-1,-1-1 0,1 0 1,0 0-1,0 0 0,0 0 1,0 0-1,0 0 0,0 0 1,1 0-1,1 2 0,6 4 1,28 32 17,-35-38-15,-1 0 0,0 0-1,1 0 1,-1 0 0,0 1-1,0-1 1,0 0 0,0 1-1,0-1 1,-1 1 0,1-1-1,-1 1 1,0-1 0,0 1-1,0 0 1,0-1 0,-1 6-1,0-7 54,0 1 0,0 0 1,0-1-1,-1 1 0,1-1 0,-1 1 0,1-1 0,-1 0 0,1 1 0,-1-1 0,0 0 0,0 0 0,0 0 0,1 0 0,-1-1 0,0 1 0,0 0 0,0-1 0,0 1 1,0-1-1,0 0 0,-1 0 0,-2 0 0,-3 1 159,0-1 1,1 1-1,-1-2 1,0 1-1,-8-2 1,12 0-365,0 0 0,0 0-1,1 0 1,-1 0 0,1 0 0,-1 0-1,1-1 1,0 0 0,0 0 0,0 0 0,0 0-1,1 0 1,-1 0 0,1-1 0,0 1 0,0-1-1,0 0 1,1 0 0,-1 0 0,1 1-1,0-1 1,0 0 0,0-1 0,0 1 0,1 0-1,0 0 1,0 0 0,0-7 0,1 10-313,-1 1 0,1-1 1,0 0-1,-1 0 0,1 0 1,0 1-1,-1-1 0,1 0 0,0 1 1,0-1-1,0 0 0,0 1 1,0-1-1,0 1 0,0 0 0,-1-1 1,1 1-1,0 0 0,1-1 1,-1 1-1,2 0 0,19-4-6793</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33.784"/>
    </inkml:context>
    <inkml:brush xml:id="br0">
      <inkml:brushProperty name="width" value="0.025" units="cm"/>
      <inkml:brushProperty name="height" value="0.025" units="cm"/>
      <inkml:brushProperty name="color" value="#66CC00"/>
    </inkml:brush>
  </inkml:definitions>
  <inkml:trace contextRef="#ctx0" brushRef="#br0">91 301 8840,'0'0'23249,"-9"-2"-22646,5 0-593,1 1-1,-1 0 0,0 1 1,0-1-1,0 1 0,1-1 1,-1 1-1,0 1 0,-6 0 1,7-1-11,1 1 0,0 0 1,1 0-1,-1 0 0,0 0 0,0 1 1,0-1-1,0 0 0,1 1 1,-1-1-1,1 1 0,-1-1 0,1 1 1,0 0-1,0 0 0,-1 0 0,1 0 1,0 0-1,1 0 0,-1 0 1,0 0-1,0 0 0,1 0 0,0 0 1,-1 3-1,0-3 1,1 1 0,-1-1 0,1 1 0,0-1 0,0 1 0,0-1 0,0 1 0,0-1 0,0 1 0,1-1 0,-1 1 0,1-1 0,-1 1 0,3 2 0,-3-3 0,1-1 0,0 0 0,0 0 0,0 0 0,-1 0 0,1 0 0,0-1 0,0 1 0,0 0 0,1 0 0,-1 0 0,0-1 0,0 1 0,0-1 0,0 1 0,1-1 0,-1 1 0,0-1 0,1 0 0,1 0 0,0 0 0,1 0 0,0 0 0,0-1 0,0 1 0,0-1 0,-1 0 0,1 0 0,0-1 0,-1 1 0,1-1 0,-1 0 0,1 0 0,-1 0 0,0 0 0,0 0 0,0-1 0,4-4 0,9-11 0,0 0 0,-1-1 0,-2-1 0,0 0 0,16-34 0,-22 40 0,-1-1 0,0-1 0,-1 1 0,-1-1 0,-1 0 0,0 0 0,-1-1 0,0-30 0,-2 45 0,0 0 0,0 1 0,0-1 0,0 0 0,0 1 0,0-1 0,0 1 0,-1-1 0,1 0 0,-1 1 0,1-1 0,-1 1 0,0-1 0,1 1 0,-1 0 0,0-1 0,0 1 0,0 0 0,0-1 0,0 1 0,0 0 0,0 0 0,-1 0 0,1 0 0,0 0 0,-1 0 0,1 0 0,-1 1 0,1-1 0,-1 0 0,1 1 0,-1-1 0,1 1 0,-1-1 0,1 1 0,-1 0 0,0 0 0,-2 0 0,1 0 0,-1 1 0,0 0 0,0 0 0,1 0 0,-1 0 0,0 0 0,1 1 0,-1 0 0,1 0 0,0 0 0,0 0 0,0 0 0,0 0 0,0 1 0,-4 3 0,-5 9 0,0 0 0,-18 30 0,26-39 0,1 0 0,0 1 0,0-1 0,1 1 0,0-1 0,0 1 0,0 0 0,1 0 0,0 0 0,0 14 0,1-20 1,0 1-1,1-1 1,-1 1-1,1-1 1,-1 0-1,1 1 1,0-1-1,0 0 1,0 1-1,-1-1 1,1 0-1,0 0 1,0 0-1,1 0 1,-1 0 0,0 0-1,0 0 1,0 0-1,1 0 1,0 0-1,37 16-4,-10-4-62,-26-11 65,-1-1-1,1 1 1,-1 0-1,0 0 1,0 0-1,0 0 1,0 0-1,0 1 1,0-1-1,-1 0 1,1 1-1,-1-1 1,1 1-1,-1 0 1,0 0-1,0-1 1,0 1-1,-1 0 1,1 0-1,-1 0 0,1 0 1,-1 0-1,0 2 1,-2 5 10,1-1 1,-1 0-1,-1 0 1,1 0-1,-8 15 1,6-16-4,1 1 1,0 0-1,0 0 0,1 0 1,-2 9-1,4-18-31,0 1 1,1-1 0,-1 0-1,0 0 1,0 0-1,0 1 1,0-1-1,0 0 1,0 0-1,0 0 1,1 0-1,-1 0 1,0 1-1,0-1 1,0 0-1,0 0 1,0 0-1,1 0 1,-1 0-1,0 0 1,0 0-1,0 0 1,1 0-1,-1 0 1,0 0-1,0 1 1,0-1-1,0 0 1,1 0-1,-1 0 1,0 0-1,0-1 1,0 1-1,1 0 1,-1 0-1,0 0 1,0 0-1,0 0 1,1 0-1,-1 0 1,0 0-1,0 0 1,0 0-1,0 0 1,1-1-1,-1 1 1,0 0-1,0 0 1,0 0-1,0 0 1,0 0-1,0-1 1,1 1-1,-1 0 1,0 0-1,0 0 1,0 0-1,0-1 1,0 1-1,0 0 1,0 0-1,0 0 1,0-1-1,0 1 1,10-10-3738,11-36-7486,-10 19 3923</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34.219"/>
    </inkml:context>
    <inkml:brush xml:id="br0">
      <inkml:brushProperty name="width" value="0.025" units="cm"/>
      <inkml:brushProperty name="height" value="0.025" units="cm"/>
      <inkml:brushProperty name="color" value="#66CC00"/>
    </inkml:brush>
  </inkml:definitions>
  <inkml:trace contextRef="#ctx0" brushRef="#br0">1 72 448,'0'0'18519,"10"5"-15732,0 0-1765,0-1 1,1 0-1,0 0 1,0-1 0,21 3-1,-30-5-909,1-1 1,-1 0-1,0 0 1,0 0-1,1 0 1,-1 0-1,0-1 1,0 1-1,1 0 0,-1-1 1,0 0-1,0 0 1,0 1-1,0-1 1,0 0-1,0-1 1,0 1-1,0 0 0,0-1 1,0 1-1,-1-1 1,1 1-1,-1-1 1,1 0-1,-1 1 0,0-1 1,1 0-1,-1 0 1,0 0-1,0 0 1,0 0-1,-1-1 1,1 1-1,0 0 0,-1 0 1,0 0-1,1-1 1,-1 1-1,0 0 1,0 0-1,0-1 1,-1-3-1,1 5-113,0-1 0,0 0 0,0 1 0,0-1 0,0 1 0,0-1 0,-1 0 0,1 1 0,-1-1 0,1 1 0,-1-1 0,1 1 0,-1-1 0,0 1 0,0 0 0,0-1 0,0 1 0,0 0 0,0 0 0,0-1 0,0 1 0,0 0 0,0 0 0,-1 0 0,1 0 0,-1 1 0,1-1 0,0 0 0,-1 1 0,1-1 0,-1 0 0,0 1 0,1 0 0,-1-1 0,-1 1 0,0 0 0,0 0 0,1 0 0,-1 0 0,0 1 0,1-1 0,-1 1 0,1 0 0,-1-1 0,1 1 0,-1 0 0,1 1 0,-1-1 0,1 0 0,0 1 0,0-1 0,0 1 0,0 0 0,0-1 0,0 1 0,0 0 0,-1 3 0,-4 5 0,1 0 0,0 0 0,1 0 0,0 1 0,1 0 0,0 0 0,0 0 0,1 0 0,1 1 0,0-1 0,-1 24 0,3-34 0,0 0 0,0-1 0,0 1 0,0 0 0,0 0 0,0 0 0,0 0 0,1 0 0,-1 0 0,0 0 0,0-1 0,1 1 0,-1 0 0,0 0 0,1 0 0,-1 0 0,1-1 0,-1 1 0,1 0 0,0-1 0,-1 1 0,1 0 0,0-1 0,-1 1 0,1-1 0,0 1 0,-1-1 0,1 1 0,0-1 0,0 1 0,1-1 0,1 1 0,-1-1 0,1 0 0,0 0 0,-1 0 0,1-1 0,-1 1 0,1 0 0,-1-1 0,1 0 0,-1 0 0,3-1 0,5-2 0,-1 0 0,0-1 0,0 0 0,15-12 0,-15 9 0,-1 0 0,0 0 0,0-1 0,-1 0 0,0 0 0,0-1 0,-1 0 0,-1 0 0,0 0 0,0-1 0,5-16 0,-31 88 9,16-50-16,1 0 0,0 0 1,0 0-1,1 0 1,0 0-1,-1 23 1,19-57-8877,-2 2 731</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34.546"/>
    </inkml:context>
    <inkml:brush xml:id="br0">
      <inkml:brushProperty name="width" value="0.025" units="cm"/>
      <inkml:brushProperty name="height" value="0.025" units="cm"/>
      <inkml:brushProperty name="color" value="#66CC00"/>
    </inkml:brush>
  </inkml:definitions>
  <inkml:trace contextRef="#ctx0" brushRef="#br0">1 0 9065,'0'0'18577,"20"54"-24599,-9-37-1857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6:18.748"/>
    </inkml:context>
    <inkml:brush xml:id="br0">
      <inkml:brushProperty name="width" value="0.025" units="cm"/>
      <inkml:brushProperty name="height" value="0.025" units="cm"/>
    </inkml:brush>
  </inkml:definitions>
  <inkml:trace contextRef="#ctx0" brushRef="#br0">684 219 8648,'-11'-10'4282,"-9"-6"-3939,0 0 0,-1 1 0,-1 1 0,0 2 0,-48-21 1,60 29-286,0 0 1,0 1 0,-1 0 0,1 1 0,-1 0-1,1 1 1,-1 0 0,0 1 0,1 0 0,-1 0-1,0 1 1,1 0 0,-1 1 0,1 1 0,0-1 0,-1 2-1,1-1 1,-17 10 0,10-1-46,0 1 0,2 1 0,0 0 0,0 1 0,1 0 1,1 1-1,1 1 0,0 0 0,1 1 0,1 0 0,-11 25 0,0 7 438,3 0-1,1 1 1,-11 63-1,18-70-46,3 1 0,2-1 1,2 1-1,1 0 0,3 0 0,6 45 0,-5-77-385,1 0-1,0 0 1,1 0-1,0-1 1,1 1-1,1-1 0,0-1 1,0 1-1,1-1 1,1 0-1,0 0 1,0-1-1,1 0 0,0-1 1,1 0-1,0 0 1,21 13-1,-17-13-4,1-2 0,0 0 1,0-1-1,0-1 0,1 0 0,0-1 0,0 0 1,0-2-1,0 1 0,0-2 0,0-1 0,1 0 1,-1-1-1,20-3 0,-6-2 161,-1-1 0,-1-2 0,1-1 0,-2-1 0,1-1 0,-1-2 0,-1 0 0,48-37 0,-38 23 195,-1-2-1,-1-2 0,-1-1 0,-2-1 0,30-45 0,-43 54-63,-2-1-1,-1 0 0,-1-1 0,-2-1 1,0-1-1,-2 1 0,-1-1 1,-1-1-1,-2 0 0,-1 0 1,2-46-1,-7 58-209,0-1 1,-2 0-1,0 0 1,-1 1 0,0-1-1,-2 1 1,0 0-1,-1 0 1,-1 1-1,-1-1 1,0 1-1,-1 1 1,-1 0 0,-1 0-1,0 1 1,-1 0-1,0 1 1,-1 1-1,-24-20 1,20 21-82,1 0 0,-2 2 1,1 0-1,-2 1 0,1 0 0,-1 2 1,0 0-1,-1 2 0,1 0 1,-1 0-1,0 2 0,-1 1 0,1 0 1,0 2-1,0 0 0,-1 1 0,1 1 1,-25 6-1,13-1-203,0 2 0,1 1 0,0 1 0,-37 19-1,30-10-1389,2 1-1,-63 49 0,83-56-2900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39.219"/>
    </inkml:context>
    <inkml:brush xml:id="br0">
      <inkml:brushProperty name="width" value="0.025" units="cm"/>
      <inkml:brushProperty name="height" value="0.025" units="cm"/>
    </inkml:brush>
  </inkml:definitions>
  <inkml:trace contextRef="#ctx0" brushRef="#br0">60 210 6470,'0'0'10063,"12"5"-8339,-4-2-1385,-4 0-194,-1-1 0,1-1 0,0 1 0,0-1 0,0 1 0,0-1 0,0 0 0,0-1 0,0 1 0,0-1 1,0 1-1,0-1 0,0 0 0,0-1 0,0 1 0,0-1 0,0 0 0,0 0 0,0 0 0,6-3 0,3-3 291,-2 0 0,1-2 1,-1 1-1,0-1 0,-1-1 0,11-12 1,-16 17-308,-1 1 1,-1-2 0,1 1-1,-1 0 1,0-1 0,0 1-1,0-1 1,-1 0 0,0 0-1,0 0 1,-1 0 0,0 0-1,0 0 1,0 0 0,0-1-1,-1-6 1,-1 10-123,0 1 0,1 0 0,-1-1 0,0 1 0,0 0 0,0-1 0,-1 1 0,1 0 0,0 0 0,-1 0 0,0 0 0,1 0-1,-1 1 1,0-1 0,0 0 0,0 1 0,0-1 0,0 1 0,0 0 0,0 0 0,-1 0 0,1 0 0,0 0 0,-1 0 0,1 1 0,-1-1 0,1 1 0,-1-1 0,1 1 0,-3 0 0,-3-1-104,0 1 1,0 0 0,0 0-1,0 0 1,0 1 0,0 0-1,0 1 1,-12 4 0,10-1 73,1-1-1,0 2 1,1 0 0,0 0-1,0 0 1,0 1 0,0 0-1,1 1 1,0-1 0,1 1-1,0 1 1,0-1 0,1 1-1,-5 11 1,3-7 24,1 1 0,1 0 0,0 1-1,1-1 1,0 1 0,1 0 0,1 0 0,0 0-1,1 16 1,1-29-6,0 0 0,0 0 0,0 0 0,1 0 0,-1 0 0,1 0 0,-1 0 0,1 0-1,0 0 1,-1 0 0,1 0 0,0-1 0,0 1 0,0 0 0,1 0 0,-1-1 0,0 1 0,1-1 0,-1 1 0,1-1-1,-1 0 1,1 1 0,3 1 0,0-2 21,-1 1-1,0-1 1,1 1 0,0-1-1,-1-1 1,1 1-1,-1-1 1,1 1 0,0-1-1,6-1 1,4-1 104,0 0 0,0-2-1,-1 1 1,1-2 0,25-11 0,-23 8 22,-1-1 0,0 0 0,0-1 0,-1-1-1,-1-1 1,0 0 0,0 0 0,-2-1 0,1-1 0,-2-1 0,15-22 0,-33 104-719,4-54 674,0 0 0,1 0 0,1 1 0,0-1 0,1 21 0,0-33-71,0 0 1,0 0-1,1 0 0,-1 0 0,0 0 0,1-1 0,-1 1 1,0 0-1,1 0 0,-1 0 0,1-1 0,-1 1 0,1 0 1,-1-1-1,1 1 0,0-1 0,-1 1 0,1 0 0,0-1 1,0 1-1,-1-1 0,1 0 0,0 1 0,0-1 0,0 0 1,1 1-1,29 0 655,-22-3-523,0 0 0,0 0 0,0-1 0,13-6 0,35-29 38,-46 29-183,1 1-1,0 0 1,0 0 0,0 2 0,17-7 0,-28 13-22,-1 1 0,1-1 0,0 1 0,-1 0 1,1-1-1,0 1 0,-1 0 0,1 0 0,-1-1 1,1 1-1,-1 0 0,1 0 0,-1 0 1,0-1-1,1 1 0,-1 0 0,0 0 0,0 0 1,0 0-1,0 0 0,0 0 0,0 0 1,0 0-1,0 0 0,0-1 0,0 1 0,0 2 1,0 39 210,0-35-239,-1-6 53,1-1-1,0 1 0,0-1 1,0 1-1,0-1 0,1 1 0,-1-1 1,0 1-1,0-1 0,0 1 1,0-1-1,0 1 0,1-1 0,-1 1 1,0-1-1,0 1 0,1-1 0,-1 0 1,0 1-1,1-1 0,-1 1 1,0-1-1,1 0 0,-1 1 0,1-1 1,-1 0-1,0 0 0,1 1 1,-1-1-1,1 0 0,-1 0 0,1 0 1,-1 1-1,1-1 0,0 0 1,23-5 643,19-19 96,-34 17-788,0 1-1,0 0 1,0 0-1,1 0 1,0 1 0,0 1-1,0 0 1,1 0 0,0 1-1,-1 0 1,23-2 0,-33 5-5,1 0 0,0 0 1,0 0-1,0 0 0,0 0 1,0 0-1,0 1 0,-1-1 1,1 0-1,0 1 0,0-1 1,0 0-1,-1 1 0,1-1 1,0 1-1,0-1 0,-1 1 1,1 0-1,0-1 1,-1 1-1,1 0 0,-1-1 1,1 1-1,-1 0 0,1 0 1,-1-1-1,0 1 0,1 0 1,-1 0-1,1 1 0,1 17-1819,-2-6-2589,0-5-933</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35.212"/>
    </inkml:context>
    <inkml:brush xml:id="br0">
      <inkml:brushProperty name="width" value="0.025" units="cm"/>
      <inkml:brushProperty name="height" value="0.025" units="cm"/>
      <inkml:brushProperty name="color" value="#66CC00"/>
    </inkml:brush>
  </inkml:definitions>
  <inkml:trace contextRef="#ctx0" brushRef="#br0">130 233 18642,'0'0'7361,"-10"-3"-4980,-31-8-1180,38 11-1139,1 0-1,-1 0 1,0 0-1,1 1 1,-1-1-1,1 1 1,-1-1-1,1 1 1,-1 0-1,1 0 1,-1 0-1,1 0 1,0 0-1,0 1 1,0-1-1,-1 1 1,1-1-1,1 1 0,-1 0 1,0 0-1,0 0 1,1 0-1,-1 0 1,1 0-1,-1 0 1,1 0-1,0 1 1,-1 2-1,-1 0 66,0 1 1,1-1-1,0 1 0,0 0 0,1 0 0,-1 0 0,1 0 1,1 0-1,-1 0 0,1 6 0,0-11-127,1 0 0,-1-1 0,1 1 0,-1 0 0,1-1 0,-1 1 0,1 0 0,-1-1 0,1 1 0,0-1 0,-1 1 0,1-1 0,0 1 0,0-1 0,-1 0 0,1 1 0,0-1 0,0 0 0,0 0 0,-1 1 0,1-1 0,0 0 0,0 0 0,0 0 0,-1 0 0,1 0 0,0 0 0,0 0 0,0 0 0,0-1 0,0 1 0,31-8 0,-21 0 0,0 0 0,0 0 0,0-2 0,-1 1 0,-1-1 0,0 0 0,0-1 0,-1 0 0,0-1 0,8-17 0,-2 4 0,-2-2 0,-1 0 0,14-54 0,-19 36 0,-16 55 0,-3 11 0,3-4 0,2 1 0,0 0 0,1 0 0,0 1 0,2 0 0,0 0 0,1 0 0,1 1 0,1-1 0,1 1 0,1 25 0,0-43 0,0-1 0,1 1 0,-1-1 0,1 1 0,-1-1 0,1 1 0,-1-1 0,1 0 0,0 1 0,-1-1 0,1 0 0,0 0 0,0 1 0,0-1 0,0 0 0,0 0 0,0 0 0,0 0 0,1 0 0,-1 0 0,0-1 0,1 1 0,-1 0 0,0 0 0,1-1 0,-1 1 0,1-1 0,-1 0 0,1 1 0,-1-1 0,1 0 0,-1 0 0,1 0 0,-1 0 0,1 0 0,-1 0 0,1 0 0,-1-1 0,2 1 0,2-1 0,-1 0 0,1 0 0,-1-1 0,0 1 0,0-1 0,0 0 0,0 0 0,0 0 0,0 0 0,0-1 0,0 0 0,3-3 0,-1-1 0,0 0 0,0 0 0,-1-1 0,0 0 0,-1 1 0,0-1 0,0-1 0,-1 1 0,0-1 0,0 1 0,-1-1 0,2-16 0,-21 102 0,16-75 0,1 0 0,0 0 0,0 0 0,1 0 0,-1 0 0,0 0 0,1 0 0,-1 0 0,1-1 0,-1 1 0,1 0 0,0 0 0,0 0 0,0-1 0,0 1 0,0-1 0,0 1 0,2 2 0,-1-3 0,0-1 0,-1 1 0,1 0 0,-1-1 0,1 1 0,0-1 0,-1 0 0,1 1 0,0-1 0,-1 0 0,1 0 0,0 0 0,-1 0 0,1-1 0,0 1 0,-1 0 0,1-1 0,0 1 0,-1-1 0,1 1 0,-1-1 0,1 0 0,1-1 0,5-3 0,0 1 0,-1-2 0,0 1 0,13-13 0,4-4 0,-24 22 0,1 1 0,-1-1 0,0 0 0,0 0 0,1 0 0,-1 1 0,0-1 0,1 0 0,-1 1 0,0-1 0,0 0 0,0 1 0,1-1 0,-1 0 0,0 1 0,0-1 0,0 0 0,0 1 0,0-1 0,0 0 0,0 1 0,1-1 0,-1 1 0,0-1 0,0 0 0,0 1 0,-1-1 0,1 0 0,0 1 0,0-1 0,0 1 0,0-1 0,0 0 0,0 1 0,0-1 0,-1 0 0,1 1 0,0-1 0,0 0 0,-1 1 0,-3 20 0,-6 24-27,1 0 1,3 0-1,1 1 0,3 0 1,2 0-1,8 77 0,-7-114 30,0 1 0,-2 0 0,1 0 0,-1 0 0,-1-1 0,1 1 0,-2 0 0,1-1 0,-1 1 0,-6 10 1,7-15 4,-1 1 0,0-1 0,-1 0 0,1-1 0,-1 1 0,0-1 0,0 0 0,0 1 0,0-2 0,-1 1 0,0 0 0,1-1 1,-1 0-1,-1 0 0,1-1 0,0 1 0,-1-1 0,-8 2 0,13-4-8,-1 1 0,1-1 0,0 0 0,0 0 0,0-1 0,-1 1 0,1 0 0,0 0 0,0 0 0,-1-1 0,1 1 0,0-1 0,0 1 0,0-1 0,0 1 0,0-1 0,0 0 0,0 1 0,0-1 0,0 0 0,0 0 0,0 0 0,0 0 0,1 0 0,-1 0 0,0 0 0,1 0 0,-1 0 0,0 0 0,1 0 0,0 0 0,-1 0 0,1-1 0,0 1 0,-1 0 0,1 0 0,0-1 0,0 1 0,0 0 0,0 0 0,0-2 0,0-68 0,1 49 0,-1 7-26,0 0 0,1 0 1,1 0-1,0 0 0,1 0 0,1 0 1,0 0-1,1 1 0,1 0 0,0 0 1,0 0-1,2 1 0,0 0 0,0 0 1,1 1-1,1 0 0,0 1 0,0 0 1,1 0-1,1 1 0,0 1 0,22-14 0,9-2-4116,4 1-5312</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48.639"/>
    </inkml:context>
    <inkml:brush xml:id="br0">
      <inkml:brushProperty name="width" value="0.025" units="cm"/>
      <inkml:brushProperty name="height" value="0.025" units="cm"/>
      <inkml:brushProperty name="color" value="#004F8B"/>
    </inkml:brush>
  </inkml:definitions>
  <inkml:trace contextRef="#ctx0" brushRef="#br0">173 1 12172,'0'0'1366,"-8"12"-1062,7-11-298,-7 10 137,1 1 0,0-1-1,1 1 1,0 1 0,1-1 0,0 1-1,-6 25 1,-6 100 1908,0 272-1,15-269-1656,-36 1143 456,9-379-622,24-129 1251,5-709-454,4-1 0,2 1 0,26 110 0,-32-176-992,0-1 1,0 0-1,0 0 0,1 1 1,-1-1-1,0 0 0,0 0 0,0 1 1,0-1-1,1 0 0,-1 0 1,0 0-1,0 0 0,0 1 1,1-1-1,-1 0 0,0 0 1,0 0-1,1 0 0,-1 0 0,0 1 1,0-1-1,1 0 0,-1 0 1,0 0-1,1 0 0,-1 0 1,0 0-1,0 0 0,1 0 0,-1 0 1,0 0-1,1 0 0,-1 0 1,0-1-1,0 1 0,1 0 1,-1 0-1,0 0 0,17-9 298,11-15-686,-28 24 355,11-12-2312,-1 1 1,18-25-1,-3-5-6096</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49.972"/>
    </inkml:context>
    <inkml:brush xml:id="br0">
      <inkml:brushProperty name="width" value="0.025" units="cm"/>
      <inkml:brushProperty name="height" value="0.025" units="cm"/>
      <inkml:brushProperty name="color" value="#004F8B"/>
    </inkml:brush>
  </inkml:definitions>
  <inkml:trace contextRef="#ctx0" brushRef="#br0">1 3670 11082,'8'0'7608,"93"-7"-7375,-1-4 1,137-33-1,-125 22-282,615-125 1028,366-66-75,9 71 2589,-508 128-2564,-556 16-904,0 3-1,0 1 1,-1 1 0,1 3 0,49 19 0,-101-33 3170,11 3-3174,-1 1 0,1-1 1,-1 0-1,1 0 0,0-1 0,-1 1 0,1-1 1,0 1-1,0-1 0,0 0 0,0 0 0,1-1 1,-1 1-1,0 0 0,1-1 0,-4-4 0,1-1-116,0 0 0,1-1 0,0 0-1,0 0 1,1 0 0,0-1-1,-3-18 1,-4-74-427,7 58 402,-27-261-146,-31-558-637,51 457 1592,2 292-329,-36-173 1,28 198-602,-6-128 1,22 214 235,0 0 0,0 1-1,0-1 1,-1 0 0,1 0-1,-1 0 1,0 0 0,0 1-1,0-1 1,0 0 0,-1 1-1,1-1 1,-1 1 0,1 0-1,-1-1 1,0 1 0,0 0 0,-4-4-1,0 3 2,0-1 0,0 1 0,-1 1 1,1-1-1,-1 1 0,-9-2 0,-1-1 36,-173-64 169,45 13-151,-99-24 63,-4 11 0,-2 11 1,-3 11-1,-282-16 0,-641 67 518,1066 0-808,54-2-218,-105 0-972,139-3 170,-1-1 0,0-1 0,1-1 0,-41-13 1,-17-21-8024</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5:03.930"/>
    </inkml:context>
    <inkml:brush xml:id="br0">
      <inkml:brushProperty name="width" value="0.025" units="cm"/>
      <inkml:brushProperty name="height" value="0.025" units="cm"/>
      <inkml:brushProperty name="color" value="#004F8B"/>
    </inkml:brush>
  </inkml:definitions>
  <inkml:trace contextRef="#ctx0" brushRef="#br0">399 45 12940,'1'-1'421,"0"0"-1,-1 0 0,1 0 0,0 0 1,-1 0-1,1 0 0,-1 0 1,1 0-1,-1 0 0,0-1 1,0 1-1,1 0 0,-1 0 0,0 0 1,0-1-1,0 1 0,0 0 1,0 0-1,0 0 0,-1-1 1,1 1-1,0 0 0,-1 0 1,1 0-1,-1 0 0,1-1 0,-2-1 1,0 2-150,1 0 0,-1 0 0,0-1 0,0 1 0,0 1 0,0-1 0,0 0 0,0 0 0,0 1 0,0-1 0,0 1 0,0 0 0,0-1 0,-4 1 0,-7 0-45,0 1 1,0 0-1,-1 1 0,-14 4 1,12-2 33,1 1 0,-1 0 0,1 1 0,1 1 0,-1 0 0,1 1 1,0 1-1,1 0 0,0 1 0,-18 17 0,30-26-260,0 0 0,0 0 0,-1 0 0,1 0 0,0 0 0,0 0 0,0 0 0,1 1 0,-1-1 0,0 0 0,0 1 0,1-1 0,-1 0 0,1 1 0,-1-1 0,1 1 0,-1-1 0,1 1 0,0-1 0,0 1 0,0-1 0,0 1 0,0-1 0,0 1 0,0-1 0,0 1 0,1-1 0,-1 1 0,1-1 0,-1 1 0,1-1 0,-1 1 0,1-1 0,0 0 0,0 0 0,0 1 0,0-1 0,0 0 0,0 0 0,0 0 0,0 0 0,0 0 0,0 0 0,0 0 0,1 0 0,-1 0 0,0-1 0,1 1 0,-1 0 0,1-1 0,1 1 0,12 4 0,0 0 0,0-1 0,1 0 0,17 1 0,-8-1 0,-6 0 0,-2 0 0,1 2 0,-1 0 0,1 1 0,24 13 0,-38-18 0,0 1 0,0-1 0,-1 1 0,0-1 0,1 1 0,-1 0 0,0 0 0,0 0 0,0 1 0,-1-1 0,1 1 0,-1-1 0,0 1 0,0 0 0,0 0 0,0 0 0,-1 0 0,0 0 0,1 1 0,-2-1 0,1 0 0,0 0 0,-1 1 0,0-1 0,0 0 0,0 1 0,0-1 0,-1 0 0,-1 7 0,0-7 0,0 1 0,-1-1 0,1 0 0,-1 0 0,1 0 0,-1 0 0,0 0 0,-1 0 0,1-1 0,-1 0 0,1 1 0,-1-1 0,0-1 0,0 1 0,-1-1 0,-5 4 0,-12 4 0,-43 14 0,64-23 0,-23 7 0,0-1 0,0-1 0,-1-1 0,0-1 0,0-1 0,0-1 0,-41-3 0,64 1-5,1 0 0,-1 0 0,0 0 0,1-1 0,-1 1 0,1 0 0,-1-1 0,0 0 0,1 1 0,-1-1 0,1 0 0,0 0 0,-1 0 0,1 0 0,0 0 0,-1 0 0,1 0 0,0 0 0,0-1 0,0 1 0,0 0 0,0-1 0,0 1 0,0-1 0,1 1 0,-1-1 0,0 1 0,1-1 0,0 0 0,-1 1 0,1-1 0,0 0 0,-1 1 0,1-1 0,0 0 0,0 1 0,1-1 0,-1 0 0,0 1 0,0-1 0,1 0 0,-1 1 0,1-1 0,0 1 0,-1-1 0,1 1 0,0-1 0,0 1 0,0-1 0,0 1 0,0 0 0,0 0 0,0-1 0,0 1 0,1 0 0,-1 0 0,0 0 0,1 0 0,-1 0 0,1 1 0,2-2 0,30-15-3900,-9 7-4377,10-3-11347</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22.470"/>
    </inkml:context>
    <inkml:brush xml:id="br0">
      <inkml:brushProperty name="width" value="0.025" units="cm"/>
      <inkml:brushProperty name="height" value="0.025" units="cm"/>
      <inkml:brushProperty name="color" value="#004F8B"/>
    </inkml:brush>
  </inkml:definitions>
  <inkml:trace contextRef="#ctx0" brushRef="#br0">419 134 4548,'3'-4'691,"0"0"0,-1 0 0,1 0 0,-1 0 0,0 0 0,0 0 1,0 0-1,0-1 0,-1 1 0,1-1 0,-1 1 0,0-1 0,0-9 0,-1 11-507,-1 1 1,1-1 0,-1 1-1,0-1 1,0 1-1,1-1 1,-2 1 0,1 0-1,0-1 1,0 1 0,-1 0-1,1 0 1,-1 0-1,0 0 1,1 0 0,-1 0-1,0 1 1,0-1 0,0 1-1,0-1 1,-1 1-1,1 0 1,0-1 0,-1 1-1,1 0 1,-5-1 0,0 0-66,1 0 0,-1 0 1,-1 0-1,1 1 0,0 0 1,0 0-1,0 1 0,-1 0 1,1 0-1,0 1 1,0 0-1,-1 0 0,1 0 1,-8 4-1,6-1-86,0 0 0,0 0 0,0 1 0,1 1 1,0-1-1,0 2 0,0-1 0,1 1 0,-9 9 0,-3 7 104,2 1 0,1 1 0,1 0 0,1 1 0,1 0 0,-9 30 0,4-6 132,2 1 0,-14 76 0,24-93-241,2-1 0,2 1 1,0-1-1,3 1 0,4 35 1,-4-63 0,0-1 0,0 1 0,1-1 1,-1 1-1,1-1 0,0 1 0,1-1 0,-1 0 1,1 0-1,0 0 0,1-1 0,-1 1 0,1-1 1,0 1-1,0-1 0,0-1 0,0 1 1,1 0-1,0-1 0,-1 0 0,1 0 0,0 0 1,1-1-1,-1 0 0,0 0 0,1 0 1,-1-1-1,1 1 0,0-1 0,-1-1 0,7 1 1,4 0 178,-1-1 1,1 0-1,-1-1 1,0-1 0,1-1-1,-1 0 1,0-1 0,0 0-1,-1-1 1,21-11-1,-11 3 52,0-1 0,-1-1-1,-1-1 1,0-1 0,-1-1-1,-1-1 1,-1-1 0,-1-1 0,20-28-1,-29 36-184,0 0-1,-1-1 1,-1 0 0,0-1-1,-1 1 1,0-1-1,-2 0 1,1-1 0,-2 1-1,0-1 1,-1 0-1,-1 0 1,0 0 0,-1 1-1,0-1 1,-2 0 0,-4-22-1,4 31-59,0 0 0,0 0 1,-1 0-1,0 0 0,0 1 0,-1 0 0,0-1 1,0 1-1,0 1 0,-1-1 0,0 1 0,0-1 0,-1 2 1,1-1-1,-1 0 0,0 1 0,0 0 0,0 1 1,-12-6-1,8 5-450,0 0 1,0 1-1,0 1 1,0 0-1,-17-2 0,15 4-1400,0 0-1,0 0 0,-1 1 0,-17 3 0,5 3-8243</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38.636"/>
    </inkml:context>
    <inkml:brush xml:id="br0">
      <inkml:brushProperty name="width" value="0.025" units="cm"/>
      <inkml:brushProperty name="height" value="0.025" units="cm"/>
      <inkml:brushProperty name="color" value="#004F8B"/>
    </inkml:brush>
  </inkml:definitions>
  <inkml:trace contextRef="#ctx0" brushRef="#br0">29 0 1089,'0'0'27968,"5"9"-27029,-1-1-854,0 1-1,-1 0 0,0 0 0,-1 0 0,0 1 0,0-1 1,-1 1-1,0-1 0,-1 1 0,0-1 0,0 1 1,-3 13-1,0 18-367,-3 29 2,-4-39-3866,-8-7-5177,3-14 340</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38.980"/>
    </inkml:context>
    <inkml:brush xml:id="br0">
      <inkml:brushProperty name="width" value="0.025" units="cm"/>
      <inkml:brushProperty name="height" value="0.025" units="cm"/>
      <inkml:brushProperty name="color" value="#004F8B"/>
    </inkml:brush>
  </inkml:definitions>
  <inkml:trace contextRef="#ctx0" brushRef="#br0">0 98 15791,'0'0'8520,"48"-9"-6278,-17-4-128,6 0-1089,2-1-705,-1 1-256,-1 3-64,-5 0-96,-6 6-929,-5 1-1505,-5 1-1762,-3-1-1858,-5-1-4548</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39.337"/>
    </inkml:context>
    <inkml:brush xml:id="br0">
      <inkml:brushProperty name="width" value="0.025" units="cm"/>
      <inkml:brushProperty name="height" value="0.025" units="cm"/>
      <inkml:brushProperty name="color" value="#004F8B"/>
    </inkml:brush>
  </inkml:definitions>
  <inkml:trace contextRef="#ctx0" brushRef="#br0">1 0 12300,'0'0'8712</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39.678"/>
    </inkml:context>
    <inkml:brush xml:id="br0">
      <inkml:brushProperty name="width" value="0.025" units="cm"/>
      <inkml:brushProperty name="height" value="0.025" units="cm"/>
      <inkml:brushProperty name="color" value="#FFC000"/>
    </inkml:brush>
  </inkml:definitions>
  <inkml:trace contextRef="#ctx0" brushRef="#br0">0 73 16624,'0'0'8424,"56"-32"-6759,-23 24-384,7-1-704,1 3-481,4-2-32,-1 4-160,-3 2-1345,-5 0-1026,-8 2-1440,-5-1-2499</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40.223"/>
    </inkml:context>
    <inkml:brush xml:id="br0">
      <inkml:brushProperty name="width" value="0.025" units="cm"/>
      <inkml:brushProperty name="height" value="0.025" units="cm"/>
      <inkml:brushProperty name="color" value="#004F8B"/>
    </inkml:brush>
  </inkml:definitions>
  <inkml:trace contextRef="#ctx0" brushRef="#br0">142 202 13036,'0'0'11558,"-9"-5"-10736,8 4-809,0 0 34,-1-1-1,0 1 1,0 0 0,1-1 0,-1 1-1,0 0 1,0 0 0,0 0-1,0 1 1,0-1 0,0 0 0,0 1-1,0-1 1,-1 1 0,1 0-1,0 0 1,0 0 0,0 0 0,0 0-1,-1 0 1,1 0 0,0 1 0,0-1-1,0 1 1,0 0 0,0-1-1,0 1 1,0 0 0,0 0 0,0 0-1,0 1 1,0-1 0,1 0-1,-1 1 1,1-1 0,-1 1 0,1-1-1,-1 1 1,1 0 0,0 0 0,-2 2-1,-3 4 110,0-1 0,1 1 0,0 0 0,0 1 0,1-1 0,0 1 0,1-1 0,0 1 0,0 1 0,1-1 0,0 0 0,0 0 0,0 11 0,2-19-153,0 0 0,0 0 0,1 0 1,-1 0-1,0 0 0,0 0 0,1 0 0,-1 0 1,1 0-1,-1 0 0,1 0 0,-1 0 0,1-1 1,-1 1-1,1 0 0,0 0 0,-1-1 1,1 1-1,0 0 0,0-1 0,-1 1 0,1 0 1,0-1-1,0 1 0,0-1 0,0 0 1,0 1-1,0-1 0,0 0 0,0 0 0,0 1 1,0-1-1,0 0 0,0 0 0,0 0 1,0 0-1,0 0 0,0 0 0,0 0 0,0-1 1,1 1-1,4-1 30,-1 0 0,1 0 1,-1-1-1,1 0 0,-1 0 1,9-4-1,1-4 34,-1 0 1,0-1-1,0-1 0,-1 0 0,-1 0 1,0-2-1,-1 1 0,0-2 0,16-27 1,-14 19 272,-1-1-1,-1 0 1,-1-1 0,-1 0 0,10-50 0,-26 105-313,-18 47-1,17-57-16,1 1 0,1 1 0,0-1-1,2 1 1,-3 38 0,7-58-254,0 0 1,1 0-1,0 0 1,-1 0-1,1-1 0,0 1 1,0 0-1,0-1 1,0 1-1,0 0 0,0-1 1,1 1-1,-1-1 1,0 0-1,1 1 0,-1-1 1,1 0-1,-1 0 1,1 0-1,0 0 0,0 0 1,-1-1-1,1 1 1,0 0-1,0-1 0,0 1 1,0-1-1,-1 0 1,1 1-1,0-1 0,0 0 1,0 0-1,0 0 1,0-1-1,0 1 0,0 0 1,2-2-1,7 0-6802</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39.579"/>
    </inkml:context>
    <inkml:brush xml:id="br0">
      <inkml:brushProperty name="width" value="0.025" units="cm"/>
      <inkml:brushProperty name="height" value="0.025" units="cm"/>
    </inkml:brush>
  </inkml:definitions>
  <inkml:trace contextRef="#ctx0" brushRef="#br0">0 0 12300,'0'0'12331</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41.098"/>
    </inkml:context>
    <inkml:brush xml:id="br0">
      <inkml:brushProperty name="width" value="0.025" units="cm"/>
      <inkml:brushProperty name="height" value="0.025" units="cm"/>
      <inkml:brushProperty name="color" value="#004F8B"/>
    </inkml:brush>
  </inkml:definitions>
  <inkml:trace contextRef="#ctx0" brushRef="#br0">1 278 12876,'0'0'15823,"8"-1"-15011,-7 0-793,44-11 331,-43 11-333,0 0 1,0 0 0,0 0 0,0 0 0,0 0 0,0 0 0,0 0 0,0 0 0,-1-1 0,1 1 0,-1-1-1,1 1 1,-1-1 0,1 1 0,-1-1 0,0 0 0,0 0 0,0 0 0,0 0 0,0 0 0,0 0 0,-1 0 0,1 0-1,0-4 1,-1 6 25,-10 27-305,9-24 278,0 1-1,0-1 0,0 0 0,0 0 0,0 1 0,1-1 1,-1 0-1,1 1 0,0-1 0,0 0 0,0 1 0,1-1 1,0 4-1,0-6-4,0 1 1,0-1 0,0 0 0,0 0-1,0 1 1,1-1 0,-1 0-1,0 0 1,1 0 0,-1 0 0,1 0-1,-1-1 1,1 1 0,-1 0-1,1-1 1,-1 1 0,1-1 0,0 1-1,-1-1 1,1 0 0,0 0-1,0 0 1,-1 0 0,1 0 0,0 0-1,1-1 1,3 1 36,-1-1-1,1 0 1,-1-1 0,1 1 0,-1-1-1,0 0 1,0-1 0,6-3 0,-7 4-132,-1 0-1,1 0 1,0 0 0,0 0 0,0 1 0,0-1 0,1 1-1,-1 0 1,0 0 0,0 1 0,1-1 0,-1 1 0,0 0-1,8 1 1,-10 0-92,0 0-1,-1 0 1,1 0-1,-1 0 1,0 0-1,1 1 0,-1-1 1,0 0-1,0 1 1,0-1-1,0 1 1,0 0-1,0-1 1,0 1-1,0 0 1,-1-1-1,1 1 1,0 0-1,-1 0 1,0-1-1,1 1 1,-1 2-1,11 26-4371,-10-30 4250,0 1 1,0 0-1,0 0 1,0-1-1,0 1 1,0-1 0,0 1-1,0-1 1,0 1-1,1-1 1,-1 1-1,0-1 1,0 0-1,0 0 1,0 0-1,1 0 1,-1 0 0,0 0-1,0 0 1,0 0-1,1 0 1,-1 0-1,0-1 1,0 1-1,0 0 1,2-2-1,2 0 127,-1 0-1,0-1 0,0 0 0,0 0 0,0 0 0,0 0 0,-1-1 0,0 1 1,1-1-1,-1 0 0,0 0 0,-1 0 0,3-5 0,31-62 2776,-34 65-2374,-1 6-209,19-44 2278,-1-2 0,22-85 0,-41 129-1947,-5 35 1314,-5 9-247,2-1 0,2 1 0,2 0 0,2 72 0,17-164 1677,-2-34-3048,-13 87-48,1 0 0,0 0 0,0 0 0,0 0 0,0 0 0,0 0 0,1 0 0,-1 0 0,1 0 0,0-1 0,0 1 0,0-1 0,0 1 0,0-1 0,0 0 0,1 0 0,-1 0 0,1 0 0,-1 0 0,1-1 0,0 1 0,0-1 0,0 1 0,0-1 0,0 0 0,0 0 0,6 0 0,-2 1 0,0 0 0,0-1 0,0 0 0,1 0 0,-1 0 0,1-1 0,-1 0 0,0-1 0,1 0 0,-1 0 0,12-3 0,29-27 0,-47 30 0,-2 23 0,-8-2 0,7-16 0,-1 1 0,1-1 0,0 1 0,1 0 0,-1 0 0,1 0 0,0 0 0,0 0 0,0 0 0,1 0 0,0 0 0,0 0 0,1 8 0,0-12 2,-1-1 0,0 1 0,1-1 0,-1 1 0,1-1 0,-1 0 0,1 1 0,-1-1 0,1 0 0,-1 1 0,1-1 0,-1 0 0,1 0 0,0 1 0,-1-1 0,1 0 0,-1 0 0,1 0 0,0 0 0,-1 0 0,1 0 0,-1 0 0,1 0 0,0 0 0,-1 0 0,1 0 0,0 0 0,-1-1 0,1 1 0,-1 0 0,1 0 0,-1-1 0,1 1 0,-1 0 0,1-1 0,-1 1 0,1-1 0,20-12-382,-15 7-699,-1 0 1,0-1-1,0 1 0,-1-1 1,8-14-1,10-41-10354,-9 19-402</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42.139"/>
    </inkml:context>
    <inkml:brush xml:id="br0">
      <inkml:brushProperty name="width" value="0.025" units="cm"/>
      <inkml:brushProperty name="height" value="0.025" units="cm"/>
      <inkml:brushProperty name="color" value="#004F8B"/>
    </inkml:brush>
  </inkml:definitions>
  <inkml:trace contextRef="#ctx0" brushRef="#br0">25 9 17777,'0'0'14285,"-1"13"-13708,-9 144-422,-3 104-182,13-260 27,0 0 0,-1 0 0,1 0 0,0 0 0,0 0 0,0 0 0,0-1 0,0 1 0,0 0 0,0 0 0,0 0 0,1 0 0,-1 0 0,0 0 0,1 0 0,-1-1 0,0 1 0,1 0 0,-1 0 0,1 0 0,-1-1 0,1 1 0,-1 0 0,1-1 0,0 1 0,-1 0 0,1-1 0,1 1 0,-2-1 0,1-1 0,0 0 0,0 1 0,0-1 0,-1 0 0,1 0 0,-1 0 0,1 1 0,-1-1 0,1 0 0,-1 0 0,1 0 0,-1 0 0,0 0 0,1 0 0,-1 0 0,0 0 0,0 0 0,0 0 0,0 0 0,0 0 0,0 0 0,0 0 0,0-2 0,1-15 0,-1 1 0,-1 0 0,0 0 0,-2 0 0,0-1 0,-7-25 0,10 43-77,0-1-1,0 1 1,0-1 0,0 0-1,0 1 1,0-1-1,1 1 1,-1-1 0,0 0-1,0 1 1,1-1 0,-1 1-1,0-1 1,1 1 0,-1-1-1,1 1 1,-1 0-1,0-1 1,1 1 0,-1-1-1,1 1 1,-1 0 0,1-1-1,-1 1 1,1 0 0,0 0-1,-1-1 1,1 1-1,-1 0 1,1 0 0,0 0-1,-1 0 1,1 0 0,-1 0-1,1 0 1,0 0 0,-1 0-1,1 0 1,-1 0-1,1 0 1,1 1 0,38-1-5792,-30 1 4155,11 0-2672,42-1-9869,-33-6 16622,-17 0 3785,-3-2 4301,-20 13-6603,-3 2-3787,2 4 576,0 0 0,1 1 0,-13 18-1,20-26-462,1 0 0,-1 1 0,1-1 0,0 0 0,0 1 0,0 0 0,0-1 0,1 1 0,0 0 0,0 0 0,0 0 0,0 0 0,1 0 0,0 9 0,1-14-167,0 1 0,-1 0 1,1 0-1,0-1 0,-1 1 1,1 0-1,0-1 1,0 1-1,0-1 0,0 1 1,0-1-1,0 1 0,0-1 1,0 0-1,0 1 0,0-1 1,0 0-1,0 0 0,0 0 1,0 0-1,0 0 1,0 0-1,0 0 0,0 0 1,0 0-1,1-1 0,30-4 198,-27 1-175,1 1-1,-1-1 1,0 0 0,0 0-1,0 0 1,0-1 0,-1 0 0,0 0-1,0 0 1,0 0 0,3-6 0,0-2 10,-1 0 0,0 0 0,8-25 1,-15 45-159,-1 0 1,2 0-1,-1 1 0,1-1 1,0 9-1,0-14 108,0-1 0,0 1 0,0 0-1,0 0 1,0-1 0,0 1 0,1 0 0,-1-1-1,1 1 1,-1 0 0,1-1 0,0 1 0,-1-1-1,1 1 1,0-1 0,0 1 0,0-1 0,0 1-1,1-1 1,-1 0 0,0 0 0,0 0 0,1 1-1,-1-1 1,1-1 0,-1 1 0,1 0-1,-1 0 1,4 1 0,-1-2 19,1 0-1,-1 0 1,1 0 0,-1 0-1,1 0 1,-1-1 0,1 0-1,-1 0 1,0 0 0,1-1-1,-1 0 1,0 1 0,0-1-1,0-1 1,6-3 0,-3 0 25,1-1 1,-1 1 0,-1-1-1,1 0 1,-1-1 0,10-16-1,-1-4 26,-1 0-1,-2-1 0,13-43 1,12-66-388,-48 210 652,3 0-1,2 112 1,6-174-326,1 1 0,-1-1 0,0 1 0,-1-1 0,0 0 0,-1 0 0,0 1 0,-6 17 0,4-29 0,1-10 0,0-11 0,-9-62 0,3 26 0,-3-81 0,13 138 4,0 1 0,0-1-1,0 0 1,0 1 0,0-1 0,0 1 0,1 0 0,-1-1-1,0 1 1,0 0 0,0 0 0,0 0 0,0 0-1,0 0 1,0 0 0,1 0 0,-1 0 0,0 0-1,0 0 1,1 1 0,27 3-404,-12 4-2082,-9-1-6802</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42.464"/>
    </inkml:context>
    <inkml:brush xml:id="br0">
      <inkml:brushProperty name="width" value="0.025" units="cm"/>
      <inkml:brushProperty name="height" value="0.025" units="cm"/>
      <inkml:brushProperty name="color" value="#FFC000"/>
    </inkml:brush>
  </inkml:definitions>
  <inkml:trace contextRef="#ctx0" brushRef="#br0">11 1 17585,'-10'0'10313,"20"0"-10152,8 2-65,0 3-673,2-1-2914,-2-2-4645</inkml:trace>
  <inkml:trace contextRef="#ctx0" brushRef="#br0" timeOffset="1">149 25 17745,'0'0'12203,"49"9"-23702</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42.855"/>
    </inkml:context>
    <inkml:brush xml:id="br0">
      <inkml:brushProperty name="width" value="0.025" units="cm"/>
      <inkml:brushProperty name="height" value="0.025" units="cm"/>
      <inkml:brushProperty name="color" value="#FFC000"/>
    </inkml:brush>
  </inkml:definitions>
  <inkml:trace contextRef="#ctx0" brushRef="#br0">1 0 24407,'0'0'7687,"51"15"-10858,-23-15-4996</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54.591"/>
    </inkml:context>
    <inkml:brush xml:id="br0">
      <inkml:brushProperty name="width" value="0.025" units="cm"/>
      <inkml:brushProperty name="height" value="0.025" units="cm"/>
      <inkml:brushProperty name="color" value="#004F8B"/>
    </inkml:brush>
  </inkml:definitions>
  <inkml:trace contextRef="#ctx0" brushRef="#br0">0 3325 13100,'0'0'3230,"14"-6"-3732,117-57-154,297-160 175,376-238 7248,19 33-6383,228-126-2325,-193 57 2024,160-88 2135,-201 177-1524,-813 406-810,9-4-406,0 0 0,0-1-1,17-13 1,-26 16-702,0 1-1,0-1 1,0 0-1,-1 0 1,1-1-1,-1 1 1,4-9 0,1-4-5444</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54.981"/>
    </inkml:context>
    <inkml:brush xml:id="br0">
      <inkml:brushProperty name="width" value="0.025" units="cm"/>
      <inkml:brushProperty name="height" value="0.025" units="cm"/>
      <inkml:brushProperty name="color" value="#004F8B"/>
    </inkml:brush>
  </inkml:definitions>
  <inkml:trace contextRef="#ctx0" brushRef="#br0">1 44 18097,'0'0'1634,"12"3"-583,-3 0-877,-1-1 0,1-1 0,0 1-1,-1-1 1,1-1 0,0 0 0,0 0-1,-1 0 1,1-1 0,14-4-1,19-8-70,2 2 0,-1 2 0,1 2 0,0 1 0,1 3 0,45 2 0,-84 2-106,-1 0-1,1 0 1,-1 1-1,1 0 1,-1 0-1,0 0 1,1 0-1,-1 1 0,0 0 1,-1 0-1,1 0 1,0 1-1,-1 0 1,0-1-1,0 2 1,0-1-1,-1 0 1,1 1-1,-1-1 1,0 1-1,0 0 1,0 0-1,-1 1 1,0-1-1,0 0 1,0 1-1,-1-1 1,0 1-1,0 0 1,0-1-1,-1 1 1,0 0-1,0-1 0,0 1 1,0 0-1,-1-1 1,0 1-1,-1 0 1,1-1-1,-1 1 1,0-1-1,0 0 1,-4 6-1,-11 12-207,-2-2 0,0-1 0,-2 0-1,0-1 1,-1-2 0,-40 26 0,28-23-2229,8-10-2007</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57.188"/>
    </inkml:context>
    <inkml:brush xml:id="br0">
      <inkml:brushProperty name="width" value="0.025" units="cm"/>
      <inkml:brushProperty name="height" value="0.025" units="cm"/>
      <inkml:brushProperty name="color" value="#004F8B"/>
    </inkml:brush>
  </inkml:definitions>
  <inkml:trace contextRef="#ctx0" brushRef="#br0">3 62 16688,'0'0'10911,"-1"14"-10622,0 22-85,2 1 1,1 0 0,2-1-1,2 1 1,1-1 0,2-1-1,1 1 1,17 37-1,-26-71-175,0 0-1,0 0 0,-1 0 0,1 0 1,0 0-1,1 0 0,-1-1 0,0 1 1,1 0-1,-1-1 0,0 1 0,1-1 1,0 1-1,-1-1 0,1 0 0,0 0 1,0 0-1,0 0 0,0 0 0,0 0 1,3 1-1,-3-2 32,0 0 1,0-1-1,1 1 0,-1 0 0,0-1 1,0 1-1,0-1 0,0 0 1,0 0-1,0 0 0,0 0 1,0 0-1,0 0 0,0 0 0,0-1 1,2-2-1,7-7 218,-1-1 0,-1 0 1,0 0-1,11-20 0,-20 32-278,22-36 0,-2 0 0,-2-2 0,-1 0 0,-2 0 0,-2-2 0,-2 0 0,12-68 0,-15 104-2618,12 4-5937,-16 0 6259,0 0-4734</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57.515"/>
    </inkml:context>
    <inkml:brush xml:id="br0">
      <inkml:brushProperty name="width" value="0.025" units="cm"/>
      <inkml:brushProperty name="height" value="0.025" units="cm"/>
      <inkml:brushProperty name="color" value="#004F8B"/>
    </inkml:brush>
  </inkml:definitions>
  <inkml:trace contextRef="#ctx0" brushRef="#br0">189 0 16720,'0'0'9705,"-15"50"-8776,2-16-321,-10 7-255,-1 3-257,-2 3-32,-1 1 0,5-7-64,2-6 0,6-11 32,9-7-544,18-44-9546,10-11 2499</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57.874"/>
    </inkml:context>
    <inkml:brush xml:id="br0">
      <inkml:brushProperty name="width" value="0.025" units="cm"/>
      <inkml:brushProperty name="height" value="0.025" units="cm"/>
      <inkml:brushProperty name="color" value="#004F8B"/>
    </inkml:brush>
  </inkml:definitions>
  <inkml:trace contextRef="#ctx0" brushRef="#br0">152 1 3876,'0'0'16453,"1"11"-15167,-3 26-337,-1 0 0,-2-1-1,-1 1 1,-17 53 0,-6 31-1706,24-93-2743,1-1 0,0 39 0,4-74-2954</inkml:trace>
  <inkml:trace contextRef="#ctx0" brushRef="#br0" timeOffset="1">0 315 10602,'0'0'13581,"17"-48"-12748,2 38-385,5 1-352,-3 0-384,2-5-1986,-5-3-2627,-5-3-6502</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58.200"/>
    </inkml:context>
    <inkml:brush xml:id="br0">
      <inkml:brushProperty name="width" value="0.025" units="cm"/>
      <inkml:brushProperty name="height" value="0.025" units="cm"/>
      <inkml:brushProperty name="color" value="#004F8B"/>
    </inkml:brush>
  </inkml:definitions>
  <inkml:trace contextRef="#ctx0" brushRef="#br0">1 39 20531,'0'0'4228,"44"8"-21844</inkml:trace>
  <inkml:trace contextRef="#ctx0" brushRef="#br0" timeOffset="1">125 0 15855,'0'0'6598,"18"43"-7591,-13-52-2114,-5-7-4356</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40.171"/>
    </inkml:context>
    <inkml:brush xml:id="br0">
      <inkml:brushProperty name="width" value="0.025" units="cm"/>
      <inkml:brushProperty name="height" value="0.025" units="cm"/>
    </inkml:brush>
  </inkml:definitions>
  <inkml:trace contextRef="#ctx0" brushRef="#br0">76 28 6758,'0'0'12316,"-4"10"-10821,-5 11-1095,-37 105 1709,42-112-1872,0 0 0,1 1 0,1-1-1,0 1 1,1-1 0,0 1 0,2 20 0,0-34-214,-1 0 0,0 1 0,0-1 0,1 0 0,-1 1 0,1-1 0,-1 0 0,1 0 0,-1 0 0,1 1 0,0-1 0,0 0 0,0 0 0,-1 0 0,1 0 0,0 0 0,0 0 0,0 0 0,1-1 0,-1 1 0,0 0 0,0 0 0,0-1 0,3 2 0,-1-2 58,0 1-1,1 0 1,-1-1 0,1 1 0,-1-1 0,1 0 0,-1-1 0,1 1-1,5-1 1,1-2 165,1 0-1,-1 0 1,0-1-1,0 0 1,14-8-1,-4-1-109,0-1 1,-1-1-1,-1-1 0,0-1 1,-1 0-1,-1-1 0,-1-1 1,0 0-1,-2-1 0,0-1 1,-1 0-1,10-26 0,-46 104-1600,9-21 1372,-15 45 1,27-71 100,1 0 0,0 0 1,0 0-1,1 0 1,0 1-1,1-1 1,0 0-1,0 1 0,4 17 1,-3-26 27,0 0 0,0-1 0,0 1 0,0 0 0,0 0 0,0-1-1,0 1 1,1 0 0,-1-1 0,0 1 0,1-1 0,-1 0 0,1 1 0,0-1 0,0 0 0,-1 0 0,1 0 0,0 0 0,0-1 0,0 1 0,0 0 0,0-1-1,0 1 1,0-1 0,0 0 0,0 1 0,0-1 0,0 0 0,0-1 0,0 1 0,0 0 0,4-1 0,1 0 191,1 0 0,0-1 0,-1 0 0,0 0 0,1-1 0,-1 0 0,10-5 0,-2-2-120,-1-1-1,0 0 1,-1-1 0,-1 0 0,1-1 0,-2 0 0,0-1-1,-1 0 1,16-29 0,-19 31-65,-1-1 0,-1 1-1,0-1 1,0 0 0,-2 0-1,1-1 1,-2 1 0,0-1-1,0 1 1,-1-1 0,-1 0 0,0 0-1,-3-15 1,3 28-70,0 1 0,0-1 0,0 1 1,0 0-1,-1-1 0,1 1 0,0-1 0,0 1 0,0 0 0,0-1 1,0 1-1,-1-1 0,1 1 0,0 0 0,0-1 0,-1 1 0,1 0 1,0 0-1,-1-1 0,1 1 0,0 0 0,-1-1 0,1 1 0,0 0 1,-1 0-1,1 0 0,0 0 0,-1-1 0,1 1 0,-1 0 0,1 0 1,-1 0-1,1 0 0,0 0 0,-1 0 0,1 0 0,-1 0 0,1 0 1,0 0-1,-1 0 0,1 0 0,-1 0 0,1 0 0,0 1 0,-1-1 1,1 0-1,-1 0 0,1 0 0,0 1 0,-1-1 0,1 0 0,0 0 1,-1 1-1,1-1 0,0 0 0,0 1 0,-1-1 0,1 0 0,0 1 1,0-1-1,-1 0 0,1 1 0,0-1 0,0 1 0,-17 21-3224,-3 29-5205,8-25 1858</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58.587"/>
    </inkml:context>
    <inkml:brush xml:id="br0">
      <inkml:brushProperty name="width" value="0.025" units="cm"/>
      <inkml:brushProperty name="height" value="0.025" units="cm"/>
      <inkml:brushProperty name="color" value="#004F8B"/>
    </inkml:brush>
  </inkml:definitions>
  <inkml:trace contextRef="#ctx0" brushRef="#br0">28 1 15919,'0'0'3497,"-2"11"-2211,-9 90 99,2 200 0,8-133-178,-1-97-632,1 134 500,0-203-1125,1-1-1,0 0 1,0 0 0,0 0 0,0 1-1,0-1 1,0 0 0,0 0 0,0 1-1,0-1 1,1 0 0,-1 0 0,0 0-1,1 0 1,-1 1 0,1-1 0,-1 0 0,1 0-1,0 0 1,-1 0 0,1 0 0,0 0-1,0 0 1,0-1 0,0 1 0,0 0-1,0 0 1,0-1 0,0 1 0,0 0-1,0-1 1,0 1 0,0-1 0,0 0-1,0 1 1,3-1 0,-2 0-164,-1-1 0,1 0-1,0 1 1,0-1 0,0 0 0,-1 0 0,1-1-1,0 1 1,-1 0 0,1 0 0,-1-1 0,0 1 0,1-1-1,-1 1 1,0-1 0,0 0 0,0 1 0,0-1 0,0 0-1,0 0 1,-1 0 0,2-3 0,9-39-3918,-3-11-1767</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58.933"/>
    </inkml:context>
    <inkml:brush xml:id="br0">
      <inkml:brushProperty name="width" value="0.025" units="cm"/>
      <inkml:brushProperty name="height" value="0.025" units="cm"/>
      <inkml:brushProperty name="color" value="#004F8B"/>
    </inkml:brush>
  </inkml:definitions>
  <inkml:trace contextRef="#ctx0" brushRef="#br0">1 277 11211,'11'-13'1943,"-11"13"-1943,9-12 462,0 1 1,1 0-1,1 1 1,0 0-1,0 1 1,1 0-1,0 1 1,0 0-1,1 1 1,19-8-1,20 1-200,0 3-1,0 3 1,1 1-1,55 1 1,47-6-262,-71 1-743,126-34 1,-88 6 4026,-118 44 1575,-6 12-3611,-3 14-922,-91 383 2627,74-292-2700,-8 179 0,29-262-119,0 3-1013,-9 63 0,8-95 180,0 1 0,-1-1 0,0 0 1,0 0-1,-1 0 0,0 0 0,-1 0 1,0-1-1,0 0 0,-1 0 0,-8 9 1,10-14 84,0-1 0,1 0 0,-1 0 0,0 0 0,-1 0 0,1-1 0,0 0 0,-1 0 1,1 0-1,-1 0 0,0 0 0,0-1 0,-9 1 0,-28 0-6353</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59.306"/>
    </inkml:context>
    <inkml:brush xml:id="br0">
      <inkml:brushProperty name="width" value="0.025" units="cm"/>
      <inkml:brushProperty name="height" value="0.025" units="cm"/>
      <inkml:brushProperty name="color" value="#004F8B"/>
    </inkml:brush>
  </inkml:definitions>
  <inkml:trace contextRef="#ctx0" brushRef="#br0">55 28 15182,'0'0'2210,"-49"33"257,44-19 319,8-5-1825,29-1 0,16-7 641,17-1-97,19 0-160,17-14-288,12-4-352,9 0-321,2 4-287,-6 5-97,-13 3-1890,-18-1-4484,-22 1-8168</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5:09.302"/>
    </inkml:context>
    <inkml:brush xml:id="br0">
      <inkml:brushProperty name="width" value="0.025" units="cm"/>
      <inkml:brushProperty name="height" value="0.025" units="cm"/>
      <inkml:brushProperty name="color" value="#004F8B"/>
    </inkml:brush>
  </inkml:definitions>
  <inkml:trace contextRef="#ctx0" brushRef="#br0">1 1 11179,'0'0'17985,"10"7"-16448,-4-2-1285,-1-1-131,-1-1 0,0 0 1,1 0-1,0 0 0,-1-1 0,1 0 0,0 1 0,0-2 1,1 1-1,-1-1 0,0 1 0,1-1 0,10 0 1,18-2-169,0-2 0,-1-2 0,57-13 1,-86 17 194,27-4-3221,-30 5 2896,0 0-1,-1 0 0,1 0 1,-1 0-1,1 0 0,-1 0 0,1 1 1,-1-1-1,1 0 0,-1 0 1,0 0-1,1 1 0,-1-1 1,1 0-1,-1 1 0,1-1 0,-1 0 1,0 1-1,1-1 0,-1 0 1,0 1-1,1-1 0,-1 1 1,0-1-1,0 1 0,1-1 1,-1 1-1,0-1 0,0 1 0,0-1 1,0 1-1,1-1 0,-1 1 1,0-1-1,0 1 0,0-1 1,0 1-1,0-1 0,-1 1 0,1-1 1,0 1-1,0-1 0,0 1 1,0-1-1,0 1 0,-1-1 1,1 1-1,0-1 0,0 1 0,-1-1 1,1 0-1,-1 1 0,-10 15-5635,-8-1-2729</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5:09.659"/>
    </inkml:context>
    <inkml:brush xml:id="br0">
      <inkml:brushProperty name="width" value="0.025" units="cm"/>
      <inkml:brushProperty name="height" value="0.025" units="cm"/>
      <inkml:brushProperty name="color" value="#004F8B"/>
    </inkml:brush>
  </inkml:definitions>
  <inkml:trace contextRef="#ctx0" brushRef="#br0">1 1 14318,'0'0'14061,"51"11"-12620,-17-11-352,3 0-448,1 0-449,-1 0-128,-1-2-576,-5 0-1666,-6-1-3332,-4-1-4739</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5:10.126"/>
    </inkml:context>
    <inkml:brush xml:id="br0">
      <inkml:brushProperty name="width" value="0.025" units="cm"/>
      <inkml:brushProperty name="height" value="0.025" units="cm"/>
      <inkml:brushProperty name="color" value="#004F8B"/>
    </inkml:brush>
  </inkml:definitions>
  <inkml:trace contextRef="#ctx0" brushRef="#br0">1 0 15407,'0'0'10094,"5"9"-8439,0 0-1233,0 1-1,-1-1 0,0 1 0,0 0 0,-1 1 1,-1-1-1,1 1 0,-2-1 0,2 22 0,-12 225 930,9-254-1574,2 11-1376,6-10-7565</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5:10.467"/>
    </inkml:context>
    <inkml:brush xml:id="br0">
      <inkml:brushProperty name="width" value="0.025" units="cm"/>
      <inkml:brushProperty name="height" value="0.025" units="cm"/>
      <inkml:brushProperty name="color" value="#004F8B"/>
    </inkml:brush>
  </inkml:definitions>
  <inkml:trace contextRef="#ctx0" brushRef="#br0">1 112 15887,'0'0'13933,"74"-19"-12107,-29 9-705,5-2-1121,1 2 0,-2 1 0,-3 0 0,-10 3 0,-4 1 0,-10 2-833,-5-1-1569,-7-1-1474,-8-3-1441,-2-3-2562</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5:10.823"/>
    </inkml:context>
    <inkml:brush xml:id="br0">
      <inkml:brushProperty name="width" value="0.025" units="cm"/>
      <inkml:brushProperty name="height" value="0.025" units="cm"/>
      <inkml:brushProperty name="color" value="#004F8B"/>
    </inkml:brush>
  </inkml:definitions>
  <inkml:trace contextRef="#ctx0" brushRef="#br0">1 58 19090,'0'0'3908,"85"0"-1698,-37-5-1185,9-2-192,4-2-641,0-1-352,-7-2-2467,-4-2-3651</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5:15.064"/>
    </inkml:context>
    <inkml:brush xml:id="br0">
      <inkml:brushProperty name="width" value="0.025" units="cm"/>
      <inkml:brushProperty name="height" value="0.025" units="cm"/>
      <inkml:brushProperty name="color" value="#004F8B"/>
    </inkml:brush>
  </inkml:definitions>
  <inkml:trace contextRef="#ctx0" brushRef="#br0">1 26 4228,'0'0'20670,"8"-7"-19655,-4 4-1009,-3 2 55,1-1 0,-1 1 1,1 0-1,0-1 0,0 1 1,-1 0-1,1 0 0,0 0 0,0 0 1,0 0-1,0 1 0,0-1 1,0 0-1,3 1 0,4 11 865,-6 22 212,-3 31 14,0 31-353,0-32-3150,-2-71-9912,-5-10 3583</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5:15.420"/>
    </inkml:context>
    <inkml:brush xml:id="br0">
      <inkml:brushProperty name="width" value="0.025" units="cm"/>
      <inkml:brushProperty name="height" value="0.025" units="cm"/>
      <inkml:brushProperty name="color" value="#004F8B"/>
    </inkml:brush>
  </inkml:definitions>
  <inkml:trace contextRef="#ctx0" brushRef="#br0">0 46 13581,'0'0'12043,"52"-11"-10601,-27 10-898,4 1-448,4-2-64,2 0-384,-1-2-1538,-4-6-1954,0-6-5348</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40.967"/>
    </inkml:context>
    <inkml:brush xml:id="br0">
      <inkml:brushProperty name="width" value="0.025" units="cm"/>
      <inkml:brushProperty name="height" value="0.025" units="cm"/>
    </inkml:brush>
  </inkml:definitions>
  <inkml:trace contextRef="#ctx0" brushRef="#br0">101 357 7143,'0'0'15203,"4"-11"-12037,-2 7-2718,19-49 894,-20 49-1248,1 0-1,-1 0 0,0 0 1,-1 0-1,1 0 0,-1 0 0,1 0 1,-1-1-1,-1 1 0,1 0 1,0 0-1,-1 0 0,-1-5 0,1 8-87,0 0 0,1 0 0,-1 1 0,0-1 0,0 0 0,1 1 0,-1-1 0,0 1 0,0-1 0,0 1 0,0-1 0,0 1 0,1 0 0,-1-1 0,0 1 0,0 0 0,0 0 0,0-1 0,0 1 0,0 0 0,0 0 0,0 0 0,0 1 0,0-1 0,0 0 0,0 0 0,0 0 0,0 1 0,0-1 0,0 0 0,-1 1 0,-29 15 48,21-7 99,1 0 0,0 1 0,-14 17 0,21-25-132,0 1 0,1-1-1,-1 1 1,0-1 0,1 1-1,-1 0 1,1 0 0,0 0-1,0 0 1,0 0 0,0 0 0,1 0-1,-1 0 1,1 0 0,0 0-1,0 0 1,0 0 0,0 0 0,0 1-1,1-1 1,1 5 0,-1-7-12,0 1 0,1-1 0,-1 0 0,1 0 0,0 0 0,-1 0 1,1 0-1,0 0 0,0 0 0,0 0 0,-1-1 0,1 1 0,0-1 0,0 1 1,0-1-1,0 0 0,0 1 0,0-1 0,3-1 0,47 0 106,-40 0-97,77-6-2362,-88 7 2316,-1 0 0,1 0 0,-1 1 0,1-1 0,-1 0 0,1 0 0,-1 0 0,0 0 0,1 1 0,-1-1 0,1 0 0,-1 0 1,0 1-1,1-1 0,-1 0 0,0 1 0,1-1 0,-1 0 0,0 1 0,1-1 0,-1 0 0,0 1 0,0-1 0,0 1 0,1-1 0,-1 0 0,0 1 0,0-1 0,0 1 0,0-1 0,0 1 0,0 0 0,1 23-306,2 5-32,-3-29 334,1 1-1,-1-1 1,1 1-1,0-1 0,-1 1 1,1-1-1,-1 0 1,1 1-1,-1-1 1,1 0-1,0 0 1,-1 1-1,1-1 1,0 0-1,-1 0 0,1 0 1,0 0-1,-1 0 1,1 0-1,0 0 1,-1 0-1,1 0 1,0 0-1,-1 0 0,1-1 1,0 1-1,-1 0 1,1 0-1,0-1 1,-1 1-1,1 0 1,-1-1-1,1 1 0,-1 0 1,1-1-1,-1 1 1,1-1-1,-1 1 1,1-1-1,0 0 1,9-7-546,1-1 1,-2 1-1,1-2 1,-1 1-1,-1-2 1,1 1 0,-2-1-1,0 0 1,9-18-1,6-18-3850,17-52-1,-26 65 2004,-8 19 1102,24-54-1575,-2 31 7552,-26 37-4445,-1 1-1,0-1 1,1 1 0,-1-1-1,0 1 1,1-1 0,-1 1 0,1-1-1,-1 1 1,1 0 0,-1-1 0,1 1-1,-1 0 1,1-1 0,-1 1-1,1 0 1,0 0 0,-1-1 0,1 1-1,-1 0 1,1 0 0,0 0-1,-1 0 1,1 0 0,0 0 0,-1 0-1,1 0 1,-1 0 0,1 0-1,0 0 1,4 18 2721,-10 27-1814,-8-1-160,-29 71-1,26-77 711,2 1-1,-14 61 1,25-50-1046,3-50-620,-1 0 1,1 0-1,0 0 1,0 0-1,0 1 1,0-1-1,0 0 1,0 0-1,0 0 1,0 0-1,0 1 1,0-1-1,0 0 1,1 0-1,-1 0 1,0 0-1,0 1 1,0-1-1,0 0 1,0 0-1,0 0 1,0 0-1,0 0 1,0 1-1,1-1 1,-1 0-1,0 0 1,0 0-1,0 0 1,0 0-1,0 0 1,0 0-1,1 0 1,-1 0-1,0 1 1,0-1-1,0 0 1,0 0-1,1 0 1,-1 0 0,0 0-1,0 0 1,0 0-1,0 0 1,1 0-1,-1 0 1,0 0-1,0 0 1,0 0-1,0 0 1,1-1-1,-1 1 1,0 0-1,0 0 1,0 0-1,0 0 1,1 0-1,5-10-35,-5-12 163,0 0-1,-2 0 1,-7-39-1,0-33 4429,8 94-4145,15 1-501,-3 1 136,72 12-2633,-28-12-4241,-24-5 1436</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5:40.972"/>
    </inkml:context>
    <inkml:brush xml:id="br0">
      <inkml:brushProperty name="width" value="0.025" units="cm"/>
      <inkml:brushProperty name="height" value="0.025" units="cm"/>
      <inkml:brushProperty name="color" value="#004F8B"/>
    </inkml:brush>
  </inkml:definitions>
  <inkml:trace contextRef="#ctx0" brushRef="#br0">77 49 8104,'0'0'12796,"10"-8"-9967,28-25-384,-37 32-2219,0 0 0,-1 1 0,1-1 1,0 1-1,-1-1 0,1 1 0,0-1 0,0 1 0,0-1 0,-1 1 0,1 0 1,0-1-1,0 1 0,0 0 0,0 0 0,0 0 0,0 0 0,0 0 0,1 0 1,5 11 1418,-8 28-1635,0-33 362,-3 18-365,-1 1 1,-2-1-1,0-1 0,-1 1 0,-2-1 1,-22 40-1,-12 32-15,37-78 8,1-1 0,1 1 0,0 1 0,-3 21 0,8-38 0,0 0 0,0-1 0,0 1 0,0 0 0,0-1 0,1 1 0,-1 0 0,0-1 0,0 1 0,0 0 0,1-1 0,-1 1 0,0 0 0,1-1 0,-1 1 0,0-1 0,1 1 0,-1-1 0,1 1 0,-1 0 0,1-1 0,-1 0 0,1 1 0,-1-1 0,1 1 0,-1-1 0,1 0 0,0 1 0,-1-1 0,2 0 0,29 4 0,32-14 0,176-62-4500,-231 68-2595,-4-2-2930</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5:41.314"/>
    </inkml:context>
    <inkml:brush xml:id="br0">
      <inkml:brushProperty name="width" value="0.025" units="cm"/>
      <inkml:brushProperty name="height" value="0.025" units="cm"/>
      <inkml:brushProperty name="color" value="#004F8B"/>
    </inkml:brush>
  </inkml:definitions>
  <inkml:trace contextRef="#ctx0" brushRef="#br0">50 0 18770,'0'0'12764,"1"11"-11739,-2 18-781,-2 0 1,-10 54 0,0-5-1139,6-2-4466,7-75 4912,1-1 227,-1 0 0,0 0 0,0 1 0,0-1 1,0 0-1,0 0 0,0 0 0,0 1 0,0-1 0,0 0 0,0 0 1,0 1-1,0-1 0,0 0 0,0 0 0,-1 0 0,1 1 0,0-1 1,0 0-1,0 0 0,0 0 0,0 1 0,0-1 0,0 0 0,-1 0 1,1 0-1,0 0 0,0 1 0,0-1 0,0 0 0,-1 0 0,1 0 1,0 0-1,0 0 0,0 0 0,-1 0 0,1 1 0,0-1 0,0 0 1,-1 0-1,1 0 0,0 0 0,0 0 0,0 0 0,-1 0 1,-8 0-8108</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5:41.781"/>
    </inkml:context>
    <inkml:brush xml:id="br0">
      <inkml:brushProperty name="width" value="0.025" units="cm"/>
      <inkml:brushProperty name="height" value="0.025" units="cm"/>
      <inkml:brushProperty name="color" value="#004F8B"/>
    </inkml:brush>
  </inkml:definitions>
  <inkml:trace contextRef="#ctx0" brushRef="#br0">0 69 16848,'0'0'11205,"8"-8"-8979,-4 4-1990,0 0-92,-1 0-1,1 0 0,1 0 1,-1 1-1,0-1 0,1 1 1,0 0-1,0 0 1,0 1-1,0-1 0,0 1 1,0 0-1,1 1 0,6-2 1,21-2-124,1 1 0,-1 2 0,1 1 1,57 7-1,-88-6-20,-1 0 0,1 1 0,-1-1 0,1 1 0,-1 0 0,1-1 0,-1 1 0,1 1 0,-1-1 0,0 0 0,1 0 0,-1 1 0,0-1 0,0 1 0,0 0 0,0 0 0,-1-1 0,1 1 0,0 0 0,-1 1 0,1-1 0,-1 0 0,0 0 0,0 1 0,1-1 0,-2 0 0,1 1 0,0-1 0,0 1 0,-1 0 0,0-1 0,1 1 0,-1-1 0,0 1 0,0 0 0,0-1 0,-1 1 0,1-1 0,-1 4 0,-1 2 0,-1 0 0,1 1 0,-1-1 0,-1 0 0,0-1 0,0 1 0,0-1 0,-1 0 0,0 0 0,-10 11 0,-61 53 0,76-71 0,0 1 0,0-1 0,0 1 0,0-1 0,-1 1 0,1-1 0,0 1 0,0-1 0,0 0 0,0 1 0,1-1 0,-1 1 0,0-1 0,0 1 0,0-1 0,0 1 0,0-1 0,0 1 0,1-1 0,-1 0 0,0 1 0,0-1 0,1 1 0,-1-1 0,0 0 0,1 1 0,-1-1 0,0 0 0,1 1 0,-1-1 0,1 0 0,-1 0 0,0 1 0,1-1 0,-1 0 0,1 0 0,-1 0 0,1 0 0,-1 1 0,1-1 0,-1 0 0,0 0 0,1 0 0,-1 0 0,2 0 0,34 10 0,-20-5 0,-13-4 0,0-1 0,0 2 0,0-1 0,0 0 0,0 0 0,0 1 0,-1 0 0,1-1 0,-1 1 0,1 0 0,-1 0 0,0 1 0,1-1 0,-1 0 0,0 1 0,-1-1 0,1 1 0,0 0 0,-1-1 0,1 1 0,-1 0 0,0 0 0,0 0 0,0 0 0,-1 0 0,1 0 0,-1 0 0,1 1 0,-1-1 0,0 0 0,0 0 0,0 0 0,-2 6 0,0-3 0,0 0 0,0 0 0,-1 0 0,0 0 0,0-1 0,0 1 0,-1-1 0,0 0 0,0 0 0,0-1 0,-1 1 0,1-1 0,-1 0 0,0 0 0,-10 6 0,2-3 0,0 0 0,0-1 0,-1-1 0,0 0 0,0-1 0,0-1 0,0 0 0,-1-1 0,1 0 0,-1-1 0,0-1 0,-24-2 0,36 2 0,-1-1 0,1 0 0,-1 0 0,1 0 0,-1 0 0,1 0 0,0-1 0,-1 0 0,1 1 0,0-1 0,0-1 0,1 1 0,-1 0 0,0-1 0,1 1 0,-1-1 0,1 0 0,0 1 0,0-1 0,0-1 0,0 1 0,-2-5 0,5 8-99,-1-1 0,0 0 1,0 1-1,0-1 0,1 1 0,-1-1 1,0 0-1,1 1 0,-1-1 0,0 1 0,1-1 1,-1 0-1,1 1 0,-1-1 0,1 1 0,-1 0 1,1-1-1,-1 1 0,1-1 0,-1 1 1,1 0-1,0-1 0,-1 1 0,1 0 0,0 0 1,-1 0-1,1-1 0,0 1 0,-1 0 1,1 0-1,0 0 0,-1 0 0,1 0 0,1 0 1,3 0-2178,12-5-7430</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5:48.149"/>
    </inkml:context>
    <inkml:brush xml:id="br0">
      <inkml:brushProperty name="width" value="0.025" units="cm"/>
      <inkml:brushProperty name="height" value="0.025" units="cm"/>
      <inkml:brushProperty name="color" value="#004F8B"/>
    </inkml:brush>
  </inkml:definitions>
  <inkml:trace contextRef="#ctx0" brushRef="#br0">221 70 6406,'0'0'9086,"6"-9"-4933,20-28-880,-26 36-3101,1 1 0,-1-1 0,1 1 0,-1-1 0,0 1 0,1-1 0,-1 1 0,0-1 0,0 1 0,1-1 0,-1 1 0,0-1 0,0 1 0,0-1 0,1 0 0,-1 1 0,0-1 0,0 1 0,0-1 0,0 0 0,0 1 0,0-1 0,0 0 0,-1 1 0,1-1 0,0 1 0,0-1 1,0 1-1,0-1 0,-1 0 0,1 1 0,0-1 0,-1 1 0,1-1 0,-1 0 0,-24-1 1825,-25 16-1496,27 1-336,2 1 1,-1 1-1,2 1 1,1 1-1,0 0 1,-23 32-1,41-50-177,0 1 1,0-1-1,0 1 0,0-1 0,0 1 1,0-1-1,0 1 0,0 0 1,1 0-1,-1-1 0,0 1 1,1 0-1,0 0 0,-1 0 0,1-1 1,0 4-1,0-4-10,1 0 0,-1 0 1,0 0-1,1 0 0,-1 0 0,1 0 0,0 0 1,-1 0-1,1 0 0,0 0 0,-1-1 0,1 1 1,0 0-1,0-1 0,0 1 0,-1 0 0,1-1 0,0 1 1,0-1-1,0 1 0,2 0 0,6 1-161,1 1-1,1-1 0,-1-1 0,0 0 1,11 0-1,9 1-85,-23-1 246,0 1 0,0-1-1,0 2 1,-1-1 0,1 1 0,0 0 0,-1 0-1,0 1 1,0-1 0,0 1 0,0 1-1,9 8 1,-14-11 79,1 0 0,0 0 0,-1 0 0,1 0-1,-1 0 1,0 1 0,0-1 0,0 1 0,0-1 0,0 1 0,0-1-1,-1 1 1,1-1 0,-1 1 0,0 0 0,0-1 0,0 1 0,0-1-1,0 1 1,0 0 0,-1-1 0,1 1 0,-1-1 0,0 1-1,0 0 1,0-1 0,0 0 0,0 1 0,0-1 0,-1 0 0,1 0-1,-1 0 1,0 1 0,1-2 0,-1 1 0,0 0 0,-3 2-1,-5 6-38,0-1-1,-1 0 1,0-1-1,0 0 0,0-1 1,-1 0-1,0-1 1,-1-1-1,1 1 0,-1-2 1,0 0-1,0 0 1,-21 2-1,34-6-24,0 0 1,0 0-1,0 0 1,-1 0-1,1 0 1,0 0-1,0 0 1,0 0-1,-1 0 1,1 0-1,0 0 1,0 0-1,0 0 1,0 0-1,-1 0 1,1-1-1,0 1 1,0 0-1,0 0 1,0 0-1,-1 0 1,1 0-1,0 0 0,0 0 1,0-1-1,0 1 1,0 0-1,0 0 1,0 0-1,-1 0 1,1 0-1,0-1 1,0 1-1,0 0 1,0 0-1,0 0 1,0-1-1,0 1 1,0 0-1,0 0 1,0 0-1,0 0 1,0-1-1,0 1 1,0 0-1,0 0 1,0 0-1,0-1 0,0 1 1,8-13-1080,11-9-2970,6-1-2392,4-5-2498</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5:48.567"/>
    </inkml:context>
    <inkml:brush xml:id="br0">
      <inkml:brushProperty name="width" value="0.025" units="cm"/>
      <inkml:brushProperty name="height" value="0.025" units="cm"/>
      <inkml:brushProperty name="color" value="#004F8B"/>
    </inkml:brush>
  </inkml:definitions>
  <inkml:trace contextRef="#ctx0" brushRef="#br0">102 5 18481,'0'0'3732,"-2"14"106,-39 138-664,27-112-2466,2 1 1,1 0-1,3 1 0,-6 69 1,35-152-709,21-68 0,-25 61 0,1 1 0,3 1 0,27-44 0,-46 86 0,1-1 0,0 1 0,0 0 0,0 0 0,0 0 0,1 0 0,0 0 0,0 1 0,0 0 0,0-1 0,0 1 0,1 1 0,-1-1 0,1 1 0,-1 0 0,1 0 0,0 0 0,0 1 0,0-1 0,0 1 0,0 0 0,6 1 0,-11-1 0,0 1 0,1 0 0,-1 0 0,0 0 0,0 0 0,1 0 0,-1 0 0,0 1 0,0-1 0,1 0 0,-1 0 0,0 0 0,0 0 0,1 0 0,-1 0 0,0 0 0,0 0 0,1 1 0,-1-1 0,0 0 0,0 0 0,0 0 0,0 1 0,1-1 0,-1 0 0,0 0 0,0 0 0,0 1 0,0-1 0,0 0 0,1 0 0,-1 1 0,0-1 0,0 0 0,0 0 0,0 1 0,0-1 0,0 0 0,0 0 0,0 1 0,0-1 0,0 0 0,0 0 0,0 1 0,-7 16 0,-15 12 0,7-14 0,-1 0 0,-1-2 0,0 0 0,-38 22 0,82-46-3581,16-6-5501,-12 2 1566</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5:49.298"/>
    </inkml:context>
    <inkml:brush xml:id="br0">
      <inkml:brushProperty name="width" value="0.025" units="cm"/>
      <inkml:brushProperty name="height" value="0.025" units="cm"/>
      <inkml:brushProperty name="color" value="#004F8B"/>
    </inkml:brush>
  </inkml:definitions>
  <inkml:trace contextRef="#ctx0" brushRef="#br0">58 38 12300,'0'0'19613,"-8"4"-19357,1-2-175,4-1-50,1 0 0,-1 0 0,0 0 0,0 0 0,1 0 0,-1 0-1,1 1 1,0-1 0,-1 1 0,1 0 0,0 0 0,0 0 0,0 0 0,-2 3 0,3-5-30,1 1 0,-1-1 0,1 1 1,0-1-1,-1 1 0,1-1 1,0 1-1,0-1 0,-1 1 0,1 0 1,0-1-1,0 1 0,0 0 0,0-1 1,0 1-1,0-1 0,0 1 1,0 0-1,0-1 0,0 1 0,0 0 1,0-1-1,1 1 0,-1-1 0,0 1 1,0 0-1,1-1 0,-1 1 0,0-1 1,1 1-1,-1-1 0,0 1 1,1-1-1,-1 1 0,1-1 0,-1 0 1,1 1-1,-1-1 0,1 0 0,-1 1 1,1-1-1,-1 0 0,1 1 1,-1-1-1,1 0 0,0 0 0,1 1 1,43 7 0,-6 0-12,-37-5 10,1 1 0,-1-1 0,0 1 0,0 0 0,0-1 0,-1 1 0,1 0 0,-1 0 0,0 0 0,0 0 0,0 0 0,-1 1 0,0-1 0,0 8 0,2-2 0,4-35 0,-4 2 0,-2 19 0,0-1 0,1 0 0,-1 0 0,1 0 0,0 0 0,0 1 0,0-1 0,1 0 0,-1 1 0,1-1 0,0 1 0,5-8 0,-3 11 0,0 0 0,0 0 0,0 1 0,1-1 0,-1 1 0,0 0 0,0 0 0,1 0 0,5 2 0,6-1 0,-10-2 0,1 1 0,0-1 0,-1 0 0,1 0 0,0 0 0,-1-1 0,0 0 0,1-1 0,-1 0 0,0 1 0,0-2 0,0 1 0,-1-1 0,1 0 0,-1 0 0,0 0 0,0-1 0,0 0 0,-1 0 0,6-7 0,-22 66 0,10-48 0,0 0 0,1 1 0,-1-1 0,1 0 0,0 0 0,1 12 0,0-17 0,1-1 0,-1 1 0,1-1 0,0 1 0,-1-1 0,1 1 0,0-1 0,-1 1 0,1-1 0,0 0 0,0 1 0,-1-1 0,1 0 0,0 0 0,0 1 0,0-1 0,-1 0 0,1 0 0,0 0 0,0 0 0,0 0 0,-1 0 0,1 0 0,0-1 0,0 1 0,0 0 0,-1 0 0,1-1 0,0 1 0,0 0 0,0-1 0,29-10 0,-6-2 0,-10 4 0,1 0 0,0 1 0,20-6 0,-32 12 0,0 1 0,0 0 0,0 0 0,1 1 0,-1-1 0,0 1 0,1-1 0,-1 1 0,0 0 0,1 0 0,-1 1 0,0-1 0,1 1 0,-1 0 0,0-1 0,0 1 0,0 1 0,1-1 0,-1 0 0,0 1 0,-1 0 0,5 2 0,-1 0-227,-1-1 1,2 1-1,-1-1 0,0-1 1,1 1-1,-1-1 0,1 0 1,-1-1-1,1 1 0,0-1 1,0-1-1,0 1 0,11-2 1,-12 1-689,0 0 1,1-1 0,-1 0-1,0 0 1,1-1-1,-1 1 1,0-1 0,11-6-1</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5:51.089"/>
    </inkml:context>
    <inkml:brush xml:id="br0">
      <inkml:brushProperty name="width" value="0.025" units="cm"/>
      <inkml:brushProperty name="height" value="0.025" units="cm"/>
      <inkml:brushProperty name="color" value="#004F8B"/>
    </inkml:brush>
  </inkml:definitions>
  <inkml:trace contextRef="#ctx0" brushRef="#br0">14 1 14958,'0'0'3075,"1"3"1285,4 18-2394,-3 5 5,-1 1 1,-2 27-1,-9 53 599,-1 42-6116</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5:51.431"/>
    </inkml:context>
    <inkml:brush xml:id="br0">
      <inkml:brushProperty name="width" value="0.025" units="cm"/>
      <inkml:brushProperty name="height" value="0.025" units="cm"/>
      <inkml:brushProperty name="color" value="#004F8B"/>
    </inkml:brush>
  </inkml:definitions>
  <inkml:trace contextRef="#ctx0" brushRef="#br0">1 161 18930,'0'0'13228,"59"8"-12619,-20-21-609,2-3 0,0 0 0,-3 1 0,-5-1 0,-5 4-320,-7 0-1538,-4-1-1185,-8-2-1025,-8-5-993,-1 0-3651</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5:51.786"/>
    </inkml:context>
    <inkml:brush xml:id="br0">
      <inkml:brushProperty name="width" value="0.025" units="cm"/>
      <inkml:brushProperty name="height" value="0.025" units="cm"/>
      <inkml:brushProperty name="color" value="#004F8B"/>
    </inkml:brush>
  </inkml:definitions>
  <inkml:trace contextRef="#ctx0" brushRef="#br0">0 28 17136,'0'0'8616,"49"-3"-7463,-13-3-928,4 1-193,1 2-1378,-1-2-2241,-4 2-2050,-6 0-6150</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5:52.129"/>
    </inkml:context>
    <inkml:brush xml:id="br0">
      <inkml:brushProperty name="width" value="0.025" units="cm"/>
      <inkml:brushProperty name="height" value="0.025" units="cm"/>
      <inkml:brushProperty name="color" value="#004F8B"/>
    </inkml:brush>
  </inkml:definitions>
  <inkml:trace contextRef="#ctx0" brushRef="#br0">21 0 14350,'-3'9'2909,"0"1"-2234,0-1 626,0 0 1,1 1 0,-1-1-1,2 1 1,0 0-1,0 0 1,0 11 0,2-20-1234,0 0 1,-1-1 0,1 1-1,0 0 1,0 0-1,0-1 1,0 1 0,-1 0-1,1-1 1,0 1-1,0-1 1,0 1 0,0-1-1,0 0 1,0 1-1,0-1 1,0 0 0,1 0-1,-1 0 1,0 0-1,0 0 1,0 0-1,0 0 1,0 0 0,0 0-1,0 0 1,0 0-1,0-1 1,0 1 0,0 0-1,2-2 1,36-10 277,9-25-123,-43 32-233,1-1-1,0 1 1,0 1-1,0-1 0,0 1 1,1 0-1,0 0 1,0 1-1,8-3 0,-14 6-3,0 0 0,-1 0 0,1 1 0,0-1 0,-1 0 0,1 1 0,0-1 0,-1 1 0,1-1 0,-1 1 0,1-1-1,-1 1 1,1 0 0,-1-1 0,1 1 0,-1-1 0,0 1 0,1 0 0,-1-1 0,0 1 0,1 0 0,-1 0 0,0-1 0,0 1-1,0 0 1,0 0 0,0-1 0,0 1 0,0 0 0,0 0 0,0-1 0,0 1 0,0 1 0,0 37 148,0-30-73,0-8-100,5 64 800,-5-64-770,0 0 0,1 0 0,-1 0 0,0 0 0,1 0 0,-1 1 0,1-1 0,-1 0 0,1 0 0,-1 0 0,1 0 0,0-1 0,-1 1 0,1 0 0,0 0 0,0 0-1,0 0 1,0-1 0,1 2 0,-1-2-88,1 0 0,-1 0-1,0 0 1,0-1 0,1 1 0,-1 0-1,0-1 1,0 1 0,0-1 0,0 1-1,0-1 1,0 1 0,0-1-1,0 0 1,0 0 0,0 1 0,0-1-1,0 0 1,0 0 0,0 0 0,-1 0-1,1 0 1,1-2 0,21-37-9774,-13 14 1447</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41.715"/>
    </inkml:context>
    <inkml:brush xml:id="br0">
      <inkml:brushProperty name="width" value="0.025" units="cm"/>
      <inkml:brushProperty name="height" value="0.025" units="cm"/>
    </inkml:brush>
  </inkml:definitions>
  <inkml:trace contextRef="#ctx0" brushRef="#br0">30 107 6278,'-6'-22'7327,"2"19"-1134,-3 32 1209,2-2-7328,3-21 96,1-1 0,-1 1 1,1 0-1,0 0 0,1 0 0,-1 0 1,1 0-1,0-1 0,1 1 0,1 9 1,-1-14-151,-1 0-1,1 0 1,0 1 0,-1-1 0,1 0 0,0 0 0,0 0 0,0 0 0,0 0 0,0 0-1,0-1 1,0 1 0,0 0 0,0 0 0,0-1 0,0 1 0,0-1 0,3 2 0,0-1 15,0-1 1,0 1-1,0 0 1,1-1 0,-1 0-1,0 0 1,9-1 0,-1-2-5,0 0 1,0-1 0,0-1-1,0 1 1,-1-2 0,0 0 0,0 0-1,0-1 1,-1 0 0,0-1-1,0 0 1,-1-1 0,0 0 0,-1 0-1,0-1 1,10-14 0,-23 33-359,-1 1 283,0 1 0,1-1 0,1 1 0,-1 0 0,2 0 0,0 1 0,0-1 0,1 1 0,0 0 0,1-1 0,0 20 1,2-30 41,0 0 1,0 1 0,0-1-1,0 0 1,0 0 0,0 0-1,0 0 1,1 0 0,-1 0-1,0 0 1,1-1 0,-1 1-1,0 0 1,1-1 0,-1 1-1,1-1 1,-1 1 0,1-1-1,-1 0 1,1 0 0,-1 0-1,1 0 1,-1 0 0,1 0-1,-1 0 1,3-1 0,45-2 69,-35 0-52,0-1 0,-1 0 1,1-1-1,-1-1 1,0 0-1,0-1 0,0 0 1,-1-1-1,0 0 1,-1-1-1,0 0 0,0-1 1,11-13-1,-20 19-29,0 0 0,0 1 0,0-1 0,-1 0 0,1 0 0,-1 0 0,0 0 0,0 0 0,0-1 0,0-5 1,-2-45-4611,0 27-531,1-6-2608</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5:52.487"/>
    </inkml:context>
    <inkml:brush xml:id="br0">
      <inkml:brushProperty name="width" value="0.025" units="cm"/>
      <inkml:brushProperty name="height" value="0.025" units="cm"/>
      <inkml:brushProperty name="color" value="#004F8B"/>
    </inkml:brush>
  </inkml:definitions>
  <inkml:trace contextRef="#ctx0" brushRef="#br0">12 53 16848,'0'0'2840,"-1"9"406,-2 10-1485,0-8-863,1 1-1,1 0 0,0 0 0,0 0 1,3 22-1,-2-32-846,0 1-1,1-1 1,0 0 0,-1 0-1,1 0 1,0 0 0,0 0 0,0 0-1,0 0 1,0 0 0,1 0 0,-1-1-1,1 1 1,-1 0 0,1-1-1,-1 1 1,1-1 0,0 0 0,0 1-1,0-1 1,-1 0 0,1 0-1,1 0 1,-1-1 0,0 1 0,0 0-1,0-1 1,0 1 0,0-1 0,1 0-1,-1 1 1,0-1 0,0 0-1,0-1 1,1 1 0,-1 0 0,0-1-1,0 1 1,0-1 0,4-1-1,-3 1-29,0-1 0,0 1 0,0-1 0,0 0 0,0 0-1,0 0 1,-1-1 0,1 1 0,-1-1 0,1 1-1,-1-1 1,0 0 0,0 0 0,0 0 0,-1 0 0,1 0-1,-1-1 1,1 1 0,0-5 0,2-2 11,-1-1 0,0 1 0,0-1 0,-1 0 0,0-12 0,-2 7-32,0 16 0,0-1 0,0 1 0,-1 0 0,1-1 0,0 1 0,0-1 0,0 1 0,0 0 0,0-1 0,0 1 0,0-1 0,0 1 0,0-1 0,0 1 0,0-1 0,0 1 0,0 0 0,0-1 0,0 1 0,0-1 0,1 1 0,-1 0 0,0-1 0,0 1 0,0-1 0,1 1 0,-1 0 0,0-1 0,1 1 0,-1 0 0,0-1 0,1 1 0,-1 0 0,0 0 0,1-1 0,-1 1 0,0 0 0,1 0 0,-1 0 0,1 0 0,-1-1 0,0 1 0,1 0 0,-1 0 0,1 0 0,-1 0 0,1 0 0,12-3 0,-11 2 0,-1-1 0,1 1 0,0-1 0,-1 1 0,1-1 0,-1 1 0,1-1 0,-1 0 0,0 0 0,0 0 0,0 0 0,0 0 0,0 0 0,0 0 0,0 0 0,-1 0 0,1 0 0,-1 0 0,1 0 0,-1 0 0,0-1 0,0 1 0,0-4 0,-27 44 0,20-28 0,-6 10 0,-20 41 0,30-56 0,1 1 0,0 0 0,0 0 0,1 0 0,-1 0 0,1 0 0,1 0 0,-1 0 0,1 0 0,0 0 0,0 1 0,2 9 0,-1-14 5,0 0-1,0 0 1,0-1-1,0 1 1,1-1-1,-1 1 1,0-1-1,1 1 1,-1-1-1,1 0 1,0 1 0,-1-1-1,1 0 1,0 0-1,-1 0 1,1-1-1,0 1 1,0 0-1,0-1 1,0 1-1,0-1 1,0 0 0,0 1-1,0-1 1,0 0-1,4 0 1,1 0-108,1 0 1,0-1 0,0 0 0,-1 0-1,15-4 1,10-11-3587,9-20-6107,-20 13 3593</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5:52.844"/>
    </inkml:context>
    <inkml:brush xml:id="br0">
      <inkml:brushProperty name="width" value="0.025" units="cm"/>
      <inkml:brushProperty name="height" value="0.025" units="cm"/>
      <inkml:brushProperty name="color" value="#004F8B"/>
    </inkml:brush>
  </inkml:definitions>
  <inkml:trace contextRef="#ctx0" brushRef="#br0">130 0 7591,'0'0'15492,"-10"1"-11958,1-1-2900,0 1 0,1 0 0,-1 1 0,0 0 0,-9 3 0,14-4-488,0 1 1,0 0 0,0 0-1,0 0 1,0 0 0,1 1-1,-1-1 1,1 1 0,0 0-1,-1 0 1,1 0-1,1 1 1,-1-1 0,0 0-1,-2 7 1,43-7-195,-17-4-316,-12 1-136,1-1 0,0 2 0,-1-1 0,18 4 0,-25-4 471,0 1 0,0-1 0,-1 1 0,1 0 0,0-1 0,-1 1 0,1 0 0,0 0 0,-1 0 0,1 0 0,-1 0 0,1 1 0,-1-1 0,0 0 0,0 1 0,1-1 0,-1 1 0,0-1 0,0 1 0,0-1 0,-1 1 0,1 0-1,0 0 1,-1-1 0,1 1 0,-1 0 0,1 0 0,-1 0 0,0-1 0,0 4 0,0 2 180,-1-1-1,1 1 0,-1 0 1,-1-1-1,1 1 0,-1-1 0,-1 0 1,1 1-1,-1-1 0,0 0 1,0 0-1,-6 7 0,2-4 116,0 0-1,-1 0 0,0 0 1,-1-1-1,0 0 1,-11 8-1,19-15-311,0 0-1,0 0 1,0-1 0,0 1-1,0 0 1,0-1-1,0 1 1,-1 0 0,1-1-1,0 0 1,0 1 0,0-1-1,0 0 1,-1 1 0,1-1-1,0 0 1,0 0-1,-1 0 1,1 0 0,0 0-1,0 0 1,-3-1 0,4 0-78,-1 1 0,0-1 0,1 0 0,-1 0 1,0 0-1,1 1 0,-1-1 0,1 0 0,-1 0 1,1 0-1,0 0 0,-1 0 0,1 0 0,0 0 1,0 0-1,0 0 0,0 0 0,0 0 0,0 0 1,0-2-1,1-5-910,0 0 0,0 0 0,1 0 0,0 1-1,5-14 1,10-16-4891,3-5-2238</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5:53.652"/>
    </inkml:context>
    <inkml:brush xml:id="br0">
      <inkml:brushProperty name="width" value="0.025" units="cm"/>
      <inkml:brushProperty name="height" value="0.025" units="cm"/>
      <inkml:brushProperty name="color" value="#004F8B"/>
    </inkml:brush>
  </inkml:definitions>
  <inkml:trace contextRef="#ctx0" brushRef="#br0">55 1 19186,'0'0'6705,"-1"8"-4505,-21 109-196,12-71-1113,1 1-1,-3 80 1,12-127-891,0 0 0,0 1 0,0-1 0,0 0 0,0 1 0,0-1 0,1 1 0,-1-1 0,0 0 0,0 1 0,0-1 0,1 0 0,-1 0 0,0 1 0,0-1 0,1 0 0,-1 1 0,0-1 0,1 0 0,-1 0 0,0 0 0,1 1 0,-1-1 0,0 0 0,1 0 0,-1 0 0,0 0 0,1 0 0,-1 0 0,0 0 0,1 0 0,-1 0 0,1 0 0,-1 0 0,0 0 0,1 0 0,-1 0 0,0 0 0,1 0 0,-1 0 0,1 0 0,-1 0 0,0 0 0,1-1 0,-1 1 0,0 0 0,1 0 0,-1 0 0,0-1 0,0 1 0,1 0 0,-1 0 0,0-1 0,0 1 0,1 0 0,-1-1 0,20-14 0,-9-3 0,0 0 0,-1-1 0,13-34 0,-15 35 0,-10 39 0,2 25 0,0-45 0,0 0 0,1 0 0,-1 0 0,0 0 0,1 0 0,-1 0 0,0 0 0,1 0 0,-1 0 0,1 0 0,0 0 0,-1 0 0,1 0 0,0 0 0,0 0 0,-1-1 0,1 1 0,0 0 0,0 0 0,0-1 0,0 1 0,0-1 0,0 1 0,0-1 0,0 1 0,0-1 0,0 0 0,0 1 0,1-1 0,-1 0 0,0 0 0,2 0 0,3 0 0,1-1 0,-1 0 0,0 0 0,1 0 0,-1-1 0,0 0 0,0 0 0,0-1 0,0 0 0,0 0 0,0 0 0,-1-1 0,0 0 0,1 0 0,-2 0 0,1 0 0,0-1 0,-1 0 0,0 0 0,0 0 0,0 0 0,-1-1 0,1 0 0,-2 1 0,1-1 0,0 0 0,-1-1 0,0 1 0,-1 0 0,2-13 0,-3 19 0,0 0 0,0 0 0,0 0 0,0-1 0,-1 1 0,1 0 0,0 0 0,0 0 0,0-1 0,-1 1 0,1 0 0,0 0 0,0 0 0,-1 0 0,1 0 0,0 0 0,0 0 0,-1-1 0,1 1 0,0 0 0,0 0 0,-1 0 0,1 0 0,0 0 0,0 0 0,-1 0 0,1 0 0,0 0 0,0 0 0,-1 1 0,1-1 0,0 0 0,0 0 0,-1 0 0,1 0 0,0 0 0,0 0 0,-1 0 0,1 1 0,0-1 0,0 0 0,0 0 0,-1 0 0,1 1 0,0-1 0,0 0 0,0 0 0,0 0 0,0 1 0,-1-1 0,1 0 0,0 0 0,0 1 0,0-1 0,-12 11 0,1 1 0,-32 42 0,40-50 0,1 0 0,-1 0 0,1 0 0,0 1 0,0-1 0,0 1 0,0-1 0,1 1 0,0 0 0,0-1 0,-1 6 0,7-9 0,0 0 0,-1-1 0,1 0 0,0 0 0,-1-1 0,1 1 0,0-1 0,6-2 0,-10 3 0,4-3 0,1 1 0,0 0 0,0 0 0,0 0 0,1 1 0,-1-1 0,0 2 0,1-1 0,-1 1 0,0 0 0,1 0 0,-1 0 0,0 1 0,1 0 0,-1 0 0,0 1 0,8 3 0,-11-4 0,1 0 0,0 0 0,0 0 0,0-1 0,0 1 0,-1-1 0,1 0 0,0 0 0,0 0 0,0-1 0,0 1 0,0-1 0,0 0 0,-1 0 0,1 0 0,5-3 0,60-33 0,-55 28 0,13-10 0,13-8 0,-39 31 0,-1-1 0,1 1 0,0-1 0,0 0 0,0 1 0,0-1 0,0 0 0,1 0 0,3 5 0,-2-6-204,1 0 0,-1-1 0,1 1 0,0-1 0,-1 0 0,1 0 0,0 0 0,0-1 0,0 1 0,0-1 0,0 0 0,-1 0 0,1 0 0,0-1 0,0 1 0,0-1 1,6-2-1,-7 3-97,0-1 0,0 0 1,0 0-1,0 0 0,0-1 1,0 1-1,0 0 0,-1-1 1,1 0-1,-1 0 1,1 0-1,-1 0 0,1 0 1,-1 0-1,0-1 0,0 1 1,0-1-1,-1 1 1,1-1-1,0 0 0,-1 0 1,2-4-1,-2-8-6666</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5:54.010"/>
    </inkml:context>
    <inkml:brush xml:id="br0">
      <inkml:brushProperty name="width" value="0.025" units="cm"/>
      <inkml:brushProperty name="height" value="0.025" units="cm"/>
      <inkml:brushProperty name="color" value="#004F8B"/>
    </inkml:brush>
  </inkml:definitions>
  <inkml:trace contextRef="#ctx0" brushRef="#br0">0 1 19154,'0'0'13613</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5:59.202"/>
    </inkml:context>
    <inkml:brush xml:id="br0">
      <inkml:brushProperty name="width" value="0.025" units="cm"/>
      <inkml:brushProperty name="height" value="0.025" units="cm"/>
      <inkml:brushProperty name="color" value="#004F8B"/>
    </inkml:brush>
  </inkml:definitions>
  <inkml:trace contextRef="#ctx0" brushRef="#br0">387 51 4805,'0'0'6438,"-8"-7"-4719,7 6-1705,-3-3 280,-1 0 0,0 0 0,0 0 0,-1 0 0,1 1 0,-1 0 0,0 0 0,1 0 0,-1 1 0,0 0 0,-1 0 0,1 1 1,0 0-1,0 0 0,-10-1 0,10 2-113,0 1-1,-1-1 1,1 1 0,0 0 0,0 0-1,-1 1 1,1 0 0,0 0 0,0 0 0,1 1-1,-1-1 1,1 2 0,-1-1 0,1 0-1,0 1 1,0 0 0,0 0 0,1 1 0,-1-1-1,1 1 1,-6 10 0,-8 10 101,1 2 0,1 0 0,1 1 0,2 0 0,1 1 0,1 0 0,2 1 0,1 0 0,1 1 0,-3 33 0,1 29-16,3 0 1,9 101 0,-2-150 231,3 0 0,2-1 0,18 71 0,-21-100-431,2 0 0,-1 0 1,2 0-1,0-1 0,1 0 0,0 0 0,1 0 1,0-1-1,1 0 0,0-1 0,1 0 1,0-1-1,1 1 0,19 13 0,-21-19-52,0-1 0,-1 1 0,1-1 0,1-1 0,-1 1 0,1-2 1,-1 1-1,1-1 0,0-1 0,0 0 0,-1 0 0,1-1 0,0 0 0,0-1 0,0 0 0,0 0 0,12-4 0,-8 0 10,0 0 0,0-1 0,-1 0-1,1-1 1,-2-1 0,1 0 0,-1 0 0,0-1 0,-1-1 0,19-19 0,-3-1 67,-1-1 0,-1-1 1,-2-2-1,-1 0 0,-1-1 1,-3-1-1,0-1 0,-3-1 0,-1 0 1,-2-1-1,-1 0 0,-2-1 0,7-78 1,-11 31 368,-3-1 0,-12-113-1,9 189-411,-1 1 0,-1-1-1,0 1 1,0 0 0,-1 0-1,-10-19 1,12 26-39,-1 0 0,0 0 0,1 0 0,-2 0-1,1 1 1,0-1 0,-1 1 0,0-1 0,1 1 0,-1 1 0,-1-1 0,1 0 0,0 1-1,-1 0 1,1 0 0,-1 0 0,1 1 0,-9-2 0,-4 1-126,0 0 1,-1 1-1,1 1 1,-1 1-1,1 0 1,0 1-1,-28 8 1,-9 5-2730,-52 24 0,63-22-91,-20 8-3390</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6:01.639"/>
    </inkml:context>
    <inkml:brush xml:id="br0">
      <inkml:brushProperty name="width" value="0.025" units="cm"/>
      <inkml:brushProperty name="height" value="0.025" units="cm"/>
      <inkml:brushProperty name="color" value="#004F8B"/>
    </inkml:brush>
  </inkml:definitions>
  <inkml:trace contextRef="#ctx0" brushRef="#br0">561 6577 3043,'0'0'2253,"10"10"-2371,121 119-2009,-71-73 4938,-54-51-2236,37 39 1281,-40-41-1978,-1 1 1,0-1-1,0 0 0,0 0 0,0 1 0,-1-1 0,1 1 1,-1 0-1,0-1 0,0 1 0,0 0 0,0 0 0,0 4 1,-2-7 220,0 0 1,1-1-1,-1 1 1,0 0 0,0 0-1,0-1 1,0 1 0,1 0-1,-1-1 1,0 1-1,0-1 1,0 1 0,0-1-1,0 0 1,-1 1 0,1-1-1,0 0 1,0 0-1,0 0 1,0 0 0,0 0-1,0 0 1,0 0 0,0 0-1,0 0 1,0 0-1,0-1 1,-2 1 0,-35-8 2333,30 3-2222,1 0 0,-1 0 0,1-1 1,0 0-1,0-1 0,1 1 0,0-1 0,0-1 1,1 1-1,-1-1 0,-3-8 0,-9-18 318,-17-44 1,35 77-520,-49-128 722,-32-134 0,-14-141 825,73 308-1471,-160-751 16,34-6-1,116 573 278,12-1 0,32-549 0,-2-268 299,-8 797-623,3 241 32,2-1-1,30-112 1,-6 76 249,5 1 0,88-166 0,128-161-100,-242 406-288,-4 7-71,-1 0 1,2 0 0,-1 0-1,1 1 1,0 0-1,1 1 1,0-1 0,1 1-1,0 1 1,10-8-1,-18 15-43,0 0 0,-1 0-1,1 0 1,-1 0-1,1 0 1,-1 0 0,1 0-1,-1 0 1,1 0-1,0 0 1,-1 0 0,1 0-1,-1 0 1,1 0-1,-1 1 1,1-1 0,-1 0-1,1 0 1,-1 1-1,1-1 1,-1 0 0,1 1-1,-1-1 1,0 1-1,1-1 1,-1 0 0,0 1-1,1-1 1,-1 1-1,0-1 1,1 1 0,-1-1-1,0 1 1,0-1 0,0 1-1,1-1 1,-1 1-1,0-1 1,0 1 0,0 0-1,0-1 1,0 1-1,0-1 1,0 1 0,0-1-1,0 1 1,0-1-1,-1 1 1,1 0 0,0-1-1,0 1 1,0-1-1,-1 1 1,1 0 0,-1 1-329,-1 18-10337</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6:02.039"/>
    </inkml:context>
    <inkml:brush xml:id="br0">
      <inkml:brushProperty name="width" value="0.025" units="cm"/>
      <inkml:brushProperty name="height" value="0.025" units="cm"/>
      <inkml:brushProperty name="color" value="#004F8B"/>
    </inkml:brush>
  </inkml:definitions>
  <inkml:trace contextRef="#ctx0" brushRef="#br0">69 600 6502,'0'0'4522,"-10"3"-2969,0 2-1074,6-3-230,1 0 0,-1-1 0,1 1 1,-1-1-1,0 0 0,0 0 0,0 0 0,0-1 0,1 1 0,-6-1 0,9 0-166,-1 0 0,1-1 0,0 1 0,0 0-1,0-1 1,-1 1 0,1 0 0,0-1 0,0 1 0,0-1 0,0 1-1,0 0 1,0-1 0,0 1 0,0 0 0,0-1 0,0 1-1,0-1 1,0 1 0,0-1 0,0 1 0,0 0 0,0-1-1,0 1 1,0 0 0,0-1 0,1 1 0,-1-1 0,0 1 0,0 0-1,0-1 1,1 1 0,-1 0 0,0 0 0,0-1 0,1 1-1,-1 0 1,0 0 0,1-1 0,12-17 335,54-56 613,144-121-1,-37 39-961,-28 2-48,-137 146 31,-6 9-15,-5 9 43,2-9-62,-39 125 678,24-83-319,1 1-1,-13 83 1,24-109-440,1 0 0,1 1-1,0-1 1,2 1 0,0-1 0,1 0 0,0 1 0,2-1 0,0 0 0,7 18 0,1-8-2269,-7-10-3200,-4-5-6847</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6:48.753"/>
    </inkml:context>
    <inkml:brush xml:id="br0">
      <inkml:brushProperty name="width" value="0.025" units="cm"/>
      <inkml:brushProperty name="height" value="0.025" units="cm"/>
      <inkml:brushProperty name="color" value="#004F8B"/>
    </inkml:brush>
  </inkml:definitions>
  <inkml:trace contextRef="#ctx0" brushRef="#br0">0 61 16400,'0'0'14312,"11"-7"-13309,6-2-733,0 1-1,0 0 1,30-8-1,-38 13-387,1 0-1,-1 1 1,1 0 0,-1 1-1,1 0 1,0 1 0,-1 0-1,1 0 1,0 1-1,17 3 1,-25-3-212,-1 0 0,1 0-1,0 0 1,-1 0 0,1 0-1,-1 0 1,0 1 0,1-1-1,-1 0 1,0 1 0,0-1 0,0 1-1,0-1 1,0 1 0,1 2-1,-1-3-180,0 1-1,-1-1 1,1 0-1,-1 0 1,1 1-1,-1-1 0,0 1 1,0-1-1,0 0 1,1 1-1,-1-1 1,0 1-1,-1-1 0,1 1 1,0-1-1,0 0 1,-1 1-1,1-1 1,0 0-1,-1 1 0,0-1 1,0 2-1,-12 8-5856</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6:49.080"/>
    </inkml:context>
    <inkml:brush xml:id="br0">
      <inkml:brushProperty name="width" value="0.025" units="cm"/>
      <inkml:brushProperty name="height" value="0.025" units="cm"/>
      <inkml:brushProperty name="color" value="#004F8B"/>
    </inkml:brush>
  </inkml:definitions>
  <inkml:trace contextRef="#ctx0" brushRef="#br0">0 77 8072,'0'0'23926,"84"-28"-23573,-45 7-321,-1 6-96,-5 6-1282,-10 5-2241,-10 4-2467,-4 0-6630</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17.727"/>
    </inkml:context>
    <inkml:brush xml:id="br0">
      <inkml:brushProperty name="width" value="0.025" units="cm"/>
      <inkml:brushProperty name="height" value="0.025" units="cm"/>
      <inkml:brushProperty name="color" value="#004F8B"/>
    </inkml:brush>
  </inkml:definitions>
  <inkml:trace contextRef="#ctx0" brushRef="#br0">118 1 16976,'0'0'9075,"1"10"-8749,-1 0-214,0 1 0,-1 0 0,0-1 0,-1 1 0,0-1 1,0 1-1,-1-1 0,-7 17 0,-33 64 959,10-23-2868,11-23-6937</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42.608"/>
    </inkml:context>
    <inkml:brush xml:id="br0">
      <inkml:brushProperty name="width" value="0.025" units="cm"/>
      <inkml:brushProperty name="height" value="0.025" units="cm"/>
    </inkml:brush>
  </inkml:definitions>
  <inkml:trace contextRef="#ctx0" brushRef="#br0">33 1 6278,'0'0'9646,"2"11"-8722,1 16-175,-1 0 0,-2 0 0,0 0 1,-2 0-1,-7 39 0,2-37 156,1-10-346,1 0 0,2 0-1,-1 0 1,2 1 0,1-1 0,0 1 0,4 33 0,-3-53-522,0 1 0,1 0 0,-1 0 1,0 0-1,1 0 0,-1-1 1,1 1-1,-1 0 0,1 0 0,-1-1 1,1 1-1,0 0 0,-1-1 1,1 1-1,0-1 0,-1 1 0,1 0 1,0-1-1,0 0 0,0 1 0,-1-1 1,1 0-1,0 1 0,0-1 1,0 0-1,0 0 0,0 0 0,0 1 1,0-1-1,-1 0 0,1 0 1,0 0-1,0-1 0,0 1 0,0 0 1,0 0-1,1-1 0,0 1 66,0-1 0,0 1-1,0-1 1,0 0-1,-1 0 1,1 1 0,0-1-1,0-1 1,-1 1 0,1 0-1,0 0 1,-1-1 0,1 1-1,-1 0 1,3-4-1,-1-2 0,0-1 0,-1 0 0,0 1 0,0-1 0,-1-1 0,0 1 0,0 0 0,0 0 0,-1 0 0,-1 0 0,1 0 0,-1 0 0,-1 0 0,0 0 0,0 0 0,0 0 0,-1 0 0,-5-9 0,1 13-645,5 15 395,5 18 156,0-26-4,0 1-1,0-1 1,0 1-1,0-1 1,0 0-1,1 0 1,-1 0 0,1 0-1,0-1 1,0 1-1,0-1 1,0 0-1,0-1 1,0 1 0,0 0-1,1-1 1,-1 0-1,1 0 1,-1-1-1,1 1 1,-1-1 0,1 0-1,5 0 1,-1 0 65,0-1 0,-1 0 1,1 0-1,-1 0 1,1-1-1,-1 0 0,0-1 1,0 0-1,0 0 0,0-1 1,11-6-1,-13 5 16,-1 0 0,1 0-1,-1 0 1,-1-1 0,8-10 0,-11 14-71,1 0 1,-1 0 0,0 0-1,1 0 1,-1 0 0,0 0-1,-1-1 1,1 1 0,0-1 0,-1 1-1,1 0 1,-1-1 0,0 1-1,0-1 1,0 1 0,0-1-1,0 1 1,0 0 0,-1-1-1,0-3 1,1 6-15,-1-1 0,0 1 0,1-1 0,-1 1 0,1-1 0,-1 1 0,0-1 0,0 1 0,1-1 0,-1 1 0,0 0 0,1-1 0,-1 1 0,0 0 0,0 0 0,0 0 0,1 0 0,-1-1 0,0 1 0,0 0 0,0 0 0,0 1 0,1-1 0,-1 0 0,0 0 0,0 0 0,1 0 0,-1 1 0,0-1 0,0 0 0,1 1 0,-1-1 0,0 1 0,0-1 0,1 0 0,-2 2 0,-25 18 0,22-14 0,0 0 0,1 0 0,-1 0 0,1 1 0,0-1 0,1 1 0,0 0 0,0 0 0,0 0 0,1 1 0,0-1 0,0 1 0,1-1 0,0 1 0,0-1 0,1 1 0,0 11 0,1-18 0,-1 0 0,1 0 0,0 0 0,0 0 0,-1 0 0,1 0 0,0 0 0,0 0 0,0-1 0,0 1 0,0 0 0,0 0 0,0-1 0,0 1 0,0-1 0,0 1 0,0-1 0,0 1 0,1-1 0,-1 0 0,0 1 0,0-1 0,0 0 0,1 0 0,-1 0 0,2 0 0,37-1 0,-35 0 0,15-3 0,-1-2 0,0 0 0,0-1 0,0 0 0,-1-2 0,0 0 0,-1-1 0,24-18 0,4-1 0,-42 32-66,-6 9-90,-9 20-169,8-21 285,3-8 47,0-1 1,0 0-1,1 1 0,-1-1 1,1 1-1,-1-1 1,1 1-1,0 0 1,0-1-1,0 1 0,0-1 1,1 1-1,-1-1 1,1 1-1,0 2 1,0-3 2,0-1 0,0 1 1,0-1-1,0 0 1,0 0-1,0 1 1,0-1-1,0 0 1,0 0-1,1 0 1,-1 0-1,0-1 1,1 1-1,-1 0 1,1 0-1,-1-1 0,1 1 1,2 0-1,2 0 11,-1-1 0,1 1 0,0-1-1,0 0 1,-1-1 0,1 1 0,0-1-1,-1-1 1,1 1 0,0-1 0,-1 0-1,9-4 1,2-2-21,0 0 0,0-1 0,-1-1 0,-1-1 0,1 0 0,-2-1 0,18-19 0,-25 24 0,1-1 0,-1 0 0,-1-1 0,0 1 0,0-1 0,0 0 0,-1-1 0,-1 1 0,1-1 0,-2 0 0,1 1 0,-1-1 0,-1 0 0,1-16 0,-2 25 0,0-5 0,0 1 0,0-1 0,-1 1 0,1-1 0,-1 1 0,-3-8 0,4 12 0,0 1 0,-1-1 0,1 0 0,0 0 0,-1 1 0,1-1 0,-1 0 0,1 1 0,-1-1 0,0 1 0,1-1 0,-1 0 0,1 1 0,-1 0 0,0-1 0,0 1 0,1-1 0,-1 1 0,0 0 0,-1-1 0,0 1 0,1 0 0,-1 0 0,1 0 0,-1 0 0,0 0 0,1 1 0,-1-1 0,1 1 0,-1-1 0,1 1 0,-1-1 0,1 1 0,-1 0 0,-2 2 0,-3 2 0,1 0 0,-1 1 0,1 0 0,0 0 0,0 0 0,1 1 0,0 0 0,0 0 0,0 0 0,1 1 0,0 0 0,-5 16 0,5-11 0,0 0 0,0 0 0,2 0 0,0 0 0,0 1 0,1-1 0,1 23 0,1-31-23,0 0 0,0 0 0,1 0-1,-1-1 1,1 1 0,0 0 0,1 0 0,-1-1 0,1 0 0,0 1 0,0-1-1,0 0 1,0 0 0,1-1 0,-1 1 0,1-1 0,0 1 0,0-1-1,1-1 1,-1 1 0,1 0 0,-1-1 0,1 0 0,0 0 0,0-1 0,-1 1-1,1-1 1,0 0 0,1 0 0,-1-1 0,0 1 0,8-1 0,-12-1-302,0 1 1,0 0 0,0 0 0,0-1 0,0 1 0,0 0-1,0-1 1,0 1 0,0-1 0,-1 1 0,1-1 0,0 1 0,0-1-1,0 0 1,-1 0 0,1 1 0,0-1 0,-1 0 0,1 0-1,-1 0 1,1 1 0,-1-1 0,1 0 0,-1 0 0,0 0-1,1 0 1,-1 0 0,0 0 0,0 0 0,1 0 0,-1 0-1,0 0 1,0 0 0,0 0 0,0 0 0,-1 0 0,1 0 0,0 0-1,0 0 1,-1-2 0,1-3-1968,0-21-12656</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18.067"/>
    </inkml:context>
    <inkml:brush xml:id="br0">
      <inkml:brushProperty name="width" value="0.025" units="cm"/>
      <inkml:brushProperty name="height" value="0.025" units="cm"/>
      <inkml:brushProperty name="color" value="#004F8B"/>
    </inkml:brush>
  </inkml:definitions>
  <inkml:trace contextRef="#ctx0" brushRef="#br0">29 1 11819,'0'0'7042,"-1"8"-5297,-19 137 3396,14 11-3369,6-154-1744,-1-1-1,1 1 1,0 0-1,0 0 1,0 0-1,0 0 1,0 0-1,1 0 1,-1-1-1,0 1 1,1 0-1,-1 0 1,1-1-1,0 1 1,0 0-1,0 0 1,0-1-1,0 1 1,0-1-1,0 1 1,0-1-1,0 0 1,1 1-1,-1-1 1,1 0-1,-1 0 1,1 0-1,-1 0 1,1 0-1,0 0 1,-1 0-1,1-1 1,0 1-1,0 0 1,0-1-1,-1 0 0,1 1 1,0-1-1,0 0 1,0 0-1,0 0 1,3-1-1,2 0 48,1 0-1,-1-1 1,0-1-1,0 1 1,0-1-1,0 0 1,0-1-1,-1 1 1,12-9 0,40-34 289,13-10-1172,-22 21-9142,-26 21-5868</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51.965"/>
    </inkml:context>
    <inkml:brush xml:id="br0">
      <inkml:brushProperty name="width" value="0.025" units="cm"/>
      <inkml:brushProperty name="height" value="0.025" units="cm"/>
      <inkml:brushProperty name="color" value="#004F8B"/>
    </inkml:brush>
  </inkml:definitions>
  <inkml:trace contextRef="#ctx0" brushRef="#br0">75 1 5958,'-2'8'12047,"1"3"-5406,1 4-2805,2 9-3275,-1 18 302,-8 132 1614,7-174-2475,0 1 0,0-1 0,0 1 1,0-1-1,0 1 0,0-1 1,0 1-1,0-1 0,0 1 0,0-1 1,0 1-1,0-1 0,0 1 1,0-1-1,1 1 0,-1-1 0,0 0 1,0 1-1,1-1 0,-1 1 1,0-1-1,1 0 0,-1 1 0,0-1 1,1 0-1,-1 1 0,0-1 1,1 0-1,-1 1 0,1-1 0,-1 0 1,0 0-1,1 0 0,-1 1 1,1-1-1,-1 0 0,1 0 0,-1 0 1,1 0-1,-1 0 0,1 0 1,-1 0-1,1 0 0,-1 0 0,1 0 1,-1 0-1,1 0 0,-1 0 1,1-1-1,-1 1 0,0 0 0,1 0 1,-1 0-1,1-1 0,-1 1 0,1 0 1,0-1-1,34-23 184,-15 10-120,-19 14-66,1 0 0,-1-1 0,0 1 0,1 0 0,-1 0 0,0-1 0,1 1 0,-1 0 0,1 1 0,-1-1 0,0 0 0,1 0 0,-1 1 0,1-1 0,-1 0 0,0 1 0,1-1 0,-1 1 0,0 0 0,0 0 0,0-1 0,1 1 0,-1 0 0,0 0 0,0 0 0,0 0 0,0 0 0,-1 0 0,1 0 0,0 0 0,0 1 0,-1-1 0,1 0 0,0 0 0,-1 1 0,1-1 0,-1 0 0,0 1 0,1-1 0,-1 1 0,0 1 0,2 9 0,-1 0 0,0 0 0,-1 23 0,0-22 0,-1-3 0,0-1 0,0 0 0,-1 1 0,0-1 0,0 0 0,-1 0 0,0 0 0,-8 14 0,10-20 0,0 0 0,-1-1 0,1 1 0,-1-1 0,0 1 0,1-1 0,-1 0 0,0 1 0,0-1 0,-1 0 0,1 0 0,0-1 0,-1 1 0,1 0 0,-1-1 0,1 1 0,-1-1 0,0 0 0,0 0 0,1 0 0,-1 0 0,0-1 0,0 1 0,0-1 0,0 0 0,0 0 0,0 0 0,0 0 0,0 0 0,0 0 0,-5-2 0,4 0 2,-1-1 1,1 0-1,0 0 0,0 0 1,0 0-1,0 0 0,0-1 1,1 0-1,-1 0 0,1 0 0,0 0 1,0 0-1,1 0 0,-3-7 1,1 3-72,0 1-1,1-1 1,0 0 0,0 0 0,1 0 0,0 0 0,0 0 0,0-10 0,4 16-653,-1 1 1,1-1-1,0 1 1,0-1-1,0 1 1,0 0-1,0 0 1,0-1 0,0 1-1,0 1 1,0-1-1,1 0 1,-1 1-1,0-1 1,4 0-1,3-2-2554,9-4-3994</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52.326"/>
    </inkml:context>
    <inkml:brush xml:id="br0">
      <inkml:brushProperty name="width" value="0.025" units="cm"/>
      <inkml:brushProperty name="height" value="0.025" units="cm"/>
      <inkml:brushProperty name="color" value="#004F8B"/>
    </inkml:brush>
  </inkml:definitions>
  <inkml:trace contextRef="#ctx0" brushRef="#br0">1 77 13164,'0'0'5947,"8"3"-2877,0 0-2365,0 0 0,0-1 0,0-1 1,1 1-1,-1-1 0,0-1 0,0 1 0,12-2 0,-17 0-586,-1 1 1,1 0-1,-1-1 0,1 0 1,0 0-1,-1 0 0,0 0 1,1 0-1,-1 0 0,0 0 1,1-1-1,-1 1 0,0-1 0,0 0 1,0 0-1,0 1 0,-1-1 1,1 0-1,0-1 0,-1 1 1,1 0-1,-1 0 0,0-1 1,0 1-1,0-1 0,0 1 0,0-1 1,-1 1-1,1-1 0,-1 1 1,1-1-1,-1 0 0,0 1 1,0-6-1,-1 7-117,1 0 0,0-1 0,-1 1 0,1 0 0,0 0 1,-1 0-1,1 0 0,-1 0 0,0 0 0,1 0 0,-1 0 0,0 0 0,1 0 0,-1 1 1,0-1-1,0 0 0,0 0 0,0 1 0,0-1 0,0 0 0,0 1 0,0-1 0,0 1 1,0-1-1,0 1 0,0 0 0,0-1 0,-1 1 0,1 0 0,0 0 0,0 0 0,0 0 0,0 0 1,-1 0-1,1 0 0,0 0 0,-2 1 0,-2 0-4,1-1 1,0 1-1,-1-1 1,1 1-1,0 1 0,0-1 1,0 1-1,0-1 1,-5 4-1,3 1 2,0 0 0,0 1 0,1-1 0,0 2 0,0-1 0,1 0 0,0 1 0,0 0 0,1 0 0,0 0 0,0 0 0,1 0 0,0 1 0,0-1 0,1 1 0,0-1 0,1 1 0,0 0 0,1 9 0,-1-17-6,0 0 0,0 0-1,0 1 1,1-1 0,-1 0 0,1 0-1,-1 0 1,1 0 0,-1 1 0,1-1 0,-1 0-1,1 0 1,0 0 0,0 0 0,0-1 0,-1 1-1,1 0 1,0 0 0,0 0 0,0-1-1,0 1 1,0 0 0,2 0 0,36 8-546,-28-9 63,0 0 0,0-1 0,0 0 0,0 0 0,13-4 0,-4-5-5336,-1-3-2172</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52.874"/>
    </inkml:context>
    <inkml:brush xml:id="br0">
      <inkml:brushProperty name="width" value="0.025" units="cm"/>
      <inkml:brushProperty name="height" value="0.025" units="cm"/>
      <inkml:brushProperty name="color" value="#004F8B"/>
    </inkml:brush>
  </inkml:definitions>
  <inkml:trace contextRef="#ctx0" brushRef="#br0">1 0 16464,'0'0'8247,"2"9"-6319,2 13-1204,-1 1 0,-1 0 1,-1 0-1,-2 0 1,-2 23-1,1 68 1058,2-114-1782,0 1 0,0 0 0,0 0 0,0-1 0,1 1 0,-1 0 0,0 0 0,0-1 0,1 1 0,-1 0 0,0-1 0,1 1 0,-1 0 0,1-1 0,-1 1 0,1-1 0,-1 1 0,1 0 0,-1-1 0,1 1 0,-1-1 0,1 0 0,0 1 0,-1-1 0,1 0 0,0 1 0,-1-1 0,1 0 0,0 1 0,0-1 0,-1 0 0,1 0 0,0 0 0,0 0 0,-1 0 0,1 0 0,0 0 0,0 0 0,0 0 0,-1 0 0,1 0 0,0-1 0,-1 1 0,1 0 0,0 0 0,0-1 0,-1 1 0,1-1 0,0 1 0,-1 0 0,1-1 0,-1 1 0,2-2 0,33-25 0,-26 14 0,-1-1 0,-1 1 0,0-2 0,-1 1 0,6-20 0,18-40 0,-29 73 0,-1 1 0,0-1 0,0 1 0,0-1 0,0 1 0,1-1 0,-1 1 0,0-1 0,0 0 0,1 1 0,-1 0 0,1-1 0,-1 1 0,0-1 0,1 1 0,-1-1 0,1 1 0,-1 0 0,1-1 0,-1 1 0,1 0 0,-1-1 0,1 1 0,-1 0 0,1 0 0,-1 0 0,1 0 0,0-1 0,-1 1 0,1 0 0,-1 0 0,1 0 0,-1 0 0,1 0 0,0 0 0,-1 0 0,1 0 0,-1 1 0,1-1 0,-1 0 0,1 0 0,0 0 0,-1 1 0,1-1 0,-1 0 0,1 1 0,-1-1 0,1 0 0,-1 1 0,0-1 0,1 1 0,22 35 0,-3-6 0,-18-29 0,1 0 0,-1 0 0,1 0 0,-1-1 0,1 1 0,-1-1 0,1 0 0,0 0 0,-1 0 0,1 0 0,0 0 0,-1 0 0,1-1 0,-1 1 0,1-1 0,-1 0 0,1 0 0,-1 1 0,1-2 0,-1 1 0,0 0 0,4-3 0,30-7 0,-34 60 0,-2-46-230,1-30-13521,1 5 2172</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53.199"/>
    </inkml:context>
    <inkml:brush xml:id="br0">
      <inkml:brushProperty name="width" value="0.025" units="cm"/>
      <inkml:brushProperty name="height" value="0.025" units="cm"/>
      <inkml:brushProperty name="color" value="#004F8B"/>
    </inkml:brush>
  </inkml:definitions>
  <inkml:trace contextRef="#ctx0" brushRef="#br0">1 0 18738,'0'0'11435</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53.590"/>
    </inkml:context>
    <inkml:brush xml:id="br0">
      <inkml:brushProperty name="width" value="0.025" units="cm"/>
      <inkml:brushProperty name="height" value="0.025" units="cm"/>
      <inkml:brushProperty name="color" value="#004F8B"/>
    </inkml:brush>
  </inkml:definitions>
  <inkml:trace contextRef="#ctx0" brushRef="#br0">26 0 20243,'0'0'2915,"0"9"187,-13 155 324,7-106-1885,0 113-1,6-169-1540,0-1 0,0 0 0,0 1 0,0-1 0,0 1 0,0-1 0,0 1 0,1-1 0,-1 1 0,0-1 0,1 1 0,0-1 0,-1 0 0,1 1 0,0-1 0,-1 0 0,1 0 0,0 1 0,0-1 0,0 0 0,0 0 0,0 0 0,0 0 0,0 0 0,1 0 0,-1-1 0,0 1 0,0 0 0,1-1 0,-1 1 0,0 0 0,1-1 0,-1 0 0,1 1 0,-1-1 0,1 0 0,-1 0 0,1 0 0,-1 0 0,1 0 0,1 0 0,2-1 0,-1 0 0,0 0 0,1-1 0,-1 0 0,0 1 0,0-1 0,-1-1 0,1 1 0,0-1 0,-1 1 0,1-1 0,4-5 0,6-9 0,-1-1 0,11-20 0,-9 15 0,-12 92 0,-4-66-380,1-1 0,0 1 0,0 0 0,0 0 1,0-1-1,0 1 0,1 0 0,-1-1 0,1 1 0,0 0 0,0-1 0,0 1 1,1 2-1,-1-4 52,1 0-1,-1 0 1,0 0 0,0-1 0,1 1 0,-1 0 0,0-1 0,1 1 0,-1-1 0,1 1 0,-1-1 0,1 0 0,-1 0 0,0 0 0,1 0-1,-1 0 1,1 0 0,-1 0 0,1 0 0,-1 0 0,1-1 0,-1 1 0,0 0 0,1-1 0,-1 0 0,0 1 0,2-2 0,15-7-8358</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54.868"/>
    </inkml:context>
    <inkml:brush xml:id="br0">
      <inkml:brushProperty name="width" value="0.025" units="cm"/>
      <inkml:brushProperty name="height" value="0.025" units="cm"/>
      <inkml:brushProperty name="color" value="#004F8B"/>
    </inkml:brush>
  </inkml:definitions>
  <inkml:trace contextRef="#ctx0" brushRef="#br0">53 379 12716,'0'0'19613,"-9"9"-19223,8-8-374,-31 38 28,31-38-44,0 1-1,0-1 1,0 0 0,0 1-1,0-1 1,0 0 0,1 1-1,-1-1 1,1 1-1,-1-1 1,1 1 0,-1 0-1,1-1 1,0 1 0,0-1-1,0 1 1,0 0 0,0-1-1,0 1 1,0-1 0,1 1-1,-1-1 1,0 1 0,1-1-1,-1 1 1,1-1 0,0 1-1,0-1 1,-1 1 0,1-1-1,0 0 1,0 1 0,0-1-1,2 2 1,0-1 0,-1 0 0,0-1 0,1 1 0,-1-1 0,1 0 0,0 0 0,-1 0 0,1 0 0,0 0 0,0 0 0,0-1 0,-1 1 0,1-1 0,0 0 0,0 0 0,0 0 0,0 0 0,0 0 0,0-1 0,-1 1 0,4-2 0,-2 0 0,1 0 0,-1 0 0,0 0 0,0-1 0,-1 0 0,1 0 0,-1 0 0,1 0 0,-1 0 0,0-1 0,0 1 0,2-5 0,2-2 0,-1 0 0,-1 0 0,0 0 0,-1-1 0,0 0 0,0 0 0,-1 0 0,0 0 0,1-20 0,-6 20 0,-5 26 0,-5 27 0,12-39 0,0 1 0,-1-1 0,1 0 0,0 0 0,1 0 0,-1 1 0,1-1 0,-1 0 0,1 0 0,0 0 0,0 0 0,0 0 0,0 0 0,1 0 0,0 0 0,-1-1 0,1 1 0,4 4 0,-4-6 0,0 1 0,0-1 0,0-1 0,0 1 0,0 0 0,0 0 0,0-1 0,0 1 0,0-1 0,0 0 0,1 1 0,-1-1 0,0 0 0,0-1 0,0 1 0,0 0 0,1 0 0,-1-1 0,0 1 0,0-1 0,0 0 0,0 0 0,0 0 0,0 0 0,0 0 0,0 0 0,-1 0 0,1-1 0,3-2 0,4-3 0,0-1 0,-1-1 0,1 1 0,-2-2 0,1 1 0,-1-1 0,-1 0 0,1 0 0,-2-1 0,0 0 0,5-13 0,-3 5 0,-1 1 0,-1-1 0,-1 0 0,-1 0 0,0 0 0,-1-22 0,-2 40 0,0 1 0,0 0 0,0 0 0,0-1 0,0 1 0,0 0 0,0 0 0,0 0 0,0-1 0,0 1 0,0 0 0,0 0 0,0-1 0,0 1 0,-1 0 0,1 0 0,0 0 0,0 0 0,0-1 0,0 1 0,0 0 0,-1 0 0,1 0 0,0 0 0,0 0 0,0-1 0,0 1 0,-1 0 0,1 0 0,0 0 0,0 0 0,-1 0 0,1 0 0,0 0 0,0 0 0,0 0 0,-1 0 0,1 0 0,0 0 0,0 0 0,-1 0 0,1 0 0,0 0 0,0 0 0,0 0 0,-1 0 0,1 0 0,0 0 0,0 0 0,0 0 0,-1 1 0,1-1 0,0 0 0,0 0 0,0 0 0,0 0 0,-1 0 0,1 1 0,0-1 0,0 0 0,0 0 0,-13 11 0,6 0 0,-1 1 0,2 0 0,-1 0 0,2 0 0,0 1 0,0 0 0,1 0 0,1 1 0,0-1 0,1 1 0,0-1 0,1 1 0,0 0 0,2-1 0,-1 1 0,5 22 0,-4-33-6,0 1 0,0-1 1,0 1-1,1-1 0,0 0 0,-1 1 1,1-1-1,0 0 0,1 0 0,-1 0 1,0-1-1,1 1 0,-1 0 0,1-1 0,0 0 1,0 0-1,0 1 0,0-2 0,1 1 1,-1 0-1,0-1 0,1 1 0,-1-1 1,1 0-1,-1 0 0,1-1 0,4 1 1,-3 0-4,0-1 1,0 0 0,0 0 0,0-1 0,0 1 0,1-1 0,-1 0 0,0-1 0,-1 1 0,1-1 0,0 0 0,0 0 0,-1-1-1,1 1 1,-1-1 0,0 0 0,0 0 0,7-7 0,-2 0 20,-1-1 0,0 0 0,-1-1 0,0 1 0,0-2-1,-1 1 1,7-23 0,21-100 145,-8 29-94,-14 78-63,-11 46 0,-9 47 0,-2 23 0,3 163 0,7-193 0,2-88 0,0 12 0,0 1 0,-2-1 0,0 0 0,-1 1 0,-1-1 0,-6-29 0,5 39 0,3 5 0,-1 0 0,0 0 0,0 0 0,0 1 0,0-1 0,-1 0 0,1 0 0,-1 1 0,0-1 0,1 0 0,-1 1 0,0 0 0,-1-1 0,-1-1 0,6 27 0,2-20 0,-1 1 0,1-1 0,0 0 0,0 0 0,0-1 0,0 1 0,0-1 0,1 0 0,-1 0 0,1 0 0,0-1 0,-1 1 0,1-1 0,0 0 0,0-1 0,0 1 0,0-1 0,8 0 0,-5 0 0,0 0 0,0-1 0,1 0 0,-1 0 0,0 0 0,0-1 0,-1 0 0,1-1 0,0 0 0,11-6 0,-15 7 0,-1-1 0,0 1 0,0 0 0,0-1 0,0 0 0,0 0 0,-1 1 0,1-2 0,-1 1 0,0 0 0,1 0 0,-2-1 0,1 1 0,0-1 0,-1 0 0,0 1 0,1-1 0,-1 0 0,-1 0 0,1 0 0,0-6 0,-1 10 0,-1 0 0,1-1 0,0 1 0,0 0 0,0 0 0,-1-1 0,1 1 0,0 0 0,0 0 0,-1-1 0,1 1 0,0 0 0,-1 0 0,1 0 0,0 0 0,0-1 0,-1 1 0,1 0 0,0 0 0,-1 0 0,1 0 0,0 0 0,-1 0 0,1 0 0,-1 0 0,1 0 0,0 0 0,-1 0 0,1 0 0,0 0 0,-1 0 0,1 0 0,0 0 0,-1 0 0,1 1 0,0-1 0,0 0 0,-1 0 0,1 0 0,0 0 0,-1 1 0,1-1 0,0 0 0,0 0 0,-1 1 0,1-1 0,0 0 0,0 0 0,0 1 0,-1-1 0,1 0 0,0 1 0,-17 12 0,12-5 0,0-1 0,0 1 0,0 0 0,1 1 0,0-1 0,1 0 0,0 1 0,-3 12 0,6-19 0,-1-1 0,1 1 0,-1 0 0,1 0 0,0 0 0,-1 0 0,1 0 0,0 0 0,1 0 0,-1 0 0,0 0 0,0 0 0,1 0 0,-1 0 0,1 0 0,0 0 0,-1-1 0,1 1 0,0 0 0,0 0 0,0-1 0,0 1 0,1 0 0,-1-1 0,0 1 0,1-1 0,-1 0 0,1 0 0,-1 1 0,1-1 0,0 0 0,-1 0 0,1 0 0,0 0 0,0-1 0,0 1 0,-1 0 0,1-1 0,0 1 0,0-1 0,0 0 0,0 0 0,3 0 0,-1 0 0,1 0 0,-1 0 0,0 0 0,1-1 0,-1 0 0,0 0 0,0 0 0,0 0 0,0-1 0,0 1 0,0-1 0,0 0 0,0 0 0,0-1 0,5-4 0,-2 0 0,0 0 0,0 0 0,-1-1 0,0 1 0,0-2 0,7-12 0,2-9 0,-2 0 0,-1 0 0,8-37 0,13-93 0,-36 174 0,-8 29 0,2 1 0,2 0 0,-2 62 0,9-85 0,4 66 0,-4-81 0,1 0 0,0 0 0,1-1 0,-1 1 0,1 0 0,0-1 0,1 0 0,-1 1 0,1-1 0,0 0 0,0 0 0,5 4 0,-8-8 0,0-1 0,0 0 0,0 1 0,0-1 0,0 0 0,0 0 0,1 1 0,-1-1 0,0 0 0,0 1 0,0-1 0,1 0 0,-1 0 0,0 1 0,0-1 0,1 0 0,-1 0 0,0 0 0,1 0 0,-1 1 0,0-1 0,1 0 0,-1 0 0,0 0 0,1 0 0,-1 0 0,0 0 0,1 0 0,-1 0 0,0 0 0,1 0 0,-1 0 0,0 0 0,1 0 0,-1 0 0,0 0 0,1 0 0,-1 0 0,0 0 0,0-1 0,1 1 0,-1 0 0,0 0 0,1 0 0,-1 0 0,0-1 0,0 1 0,1 0 0,-1 0 0,0-1 0,0 1 0,1 0 0,-1 0 0,0-1 0,0 1 0,0 0 0,0-1 0,0 1 0,1 0 0,-1-1 0,0 1 0,0 0 0,0-1 0,0 1 0,0 0 0,0-1 0,0 0 0,1-29 0,-2 24 0,0-6-20,-1 1 0,0-1 1,0 0-1,-2 1 0,1 0 0,-2-1 1,1 2-1,-2-1 0,1 0 0,-8-10 0,-9-11-28,-44-52-1,66 83 55,1 1-1,0 0 1,-1-1-1,1 1 1,0-1-1,0 1 1,-1 0-1,1-1 1,0 1-1,0 0 1,0 0-1,-1 0 1,1 0-1,0 0 1,0 0-1,0 0 1,0 0-1,-1 0 1,1 0-1,0 0 1,0 0-1,0 0 1,-1 1-1,1-1 1,0 0-1,1 1 1,54 7 109,0-1-64,-18-6-186,-14 0-2693,6-1-6605</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55.802"/>
    </inkml:context>
    <inkml:brush xml:id="br0">
      <inkml:brushProperty name="width" value="0.025" units="cm"/>
      <inkml:brushProperty name="height" value="0.025" units="cm"/>
      <inkml:brushProperty name="color" value="#004F8B"/>
    </inkml:brush>
  </inkml:definitions>
  <inkml:trace contextRef="#ctx0" brushRef="#br0">13 21 14638,'-7'-20'4499,"4"34"1548,1 35 1536,2-43-7583,0 0 0,0 0 0,1 0 0,0 1 0,0-1 0,0-1 0,1 1 0,-1 0 0,2 0 0,-1 0 0,5 7 0,-5-10 0,0-1 0,0 0 0,0 0 0,0 0 0,1 0 0,-1 0 0,1 0 0,-1-1 0,1 1 0,-1-1 0,1 0 0,0 0 0,0 0 0,0 0 0,-1 0 0,1 0 0,0-1 0,0 0 0,0 1 0,0-1 0,0 0 0,0 0 0,0-1 0,0 1 0,5-2 0,0-1 0,-1 0 0,0 0 0,0-1 0,0 0 0,0-1 0,-1 1 0,0-1 0,0-1 0,0 1 0,0-1 0,-1 0 0,0 0 0,0 0 0,-1-1 0,0 0 0,0 0 0,5-11 0,-11 91 0,1-64 0,0-4 0,1 1 0,-1 0 0,1-1 0,0 1 0,1 0 0,1 7 0,-2-12 0,0 0 0,1 0 0,-1 0 0,1 0 0,-1 0 0,1 0 0,0-1 0,-1 1 0,1 0 0,0 0 0,-1-1 0,1 1 0,0 0 0,0-1 0,0 1 0,0-1 0,0 1 0,-1-1 0,1 1 0,0-1 0,0 0 0,0 1 0,0-1 0,0 0 0,0 0 0,0 0 0,0 0 0,0 0 0,1 0 0,-1 0 0,0 0 0,0 0 0,0 0 0,0 0 0,0-1 0,0 1 0,0 0 0,-1-1 0,1 1 0,0-1 0,0 1 0,1-2 0,7-2 0,-1-2 0,0 1 0,0-1 0,-1 0 0,0-1 0,0 1 0,0-1 0,-1-1 0,7-8 0,29-30 0,-41 45 0,-1 0 0,1 0 0,0 0 0,0 0 0,0 1 0,0-1 0,0 0 0,0 1 0,0-1 0,0 1 0,0-1 0,0 1 0,0 0 0,0-1 0,0 1 0,0 0 0,0 0 0,0-1 0,0 1 0,1 0 0,-1 0 0,0 0 0,0 1 0,0-1 0,0 0 0,0 0 0,1 0 0,-1 1 0,1 0 0,21 27 0,-22-26 0,1 1 0,-1-1 0,0 1 0,1-1 0,-1 0 0,1 0 0,0 1 0,-1-1 0,1 0 0,0-1 0,1 1 0,-1 0 0,0-1 0,0 1 0,1-1 0,-1 1 0,1-1 0,-1 0 0,1 0 0,-1 0 0,4 0 0,-2-1-246,0-1-1,-1 0 1,1 0-1,0 0 1,-1 0 0,1-1-1,-1 0 1,0 1-1,1-1 1,-1 0 0,0 0-1,0-1 1,0 1-1,-1-1 1,1 1 0,0-1-1,-1 0 1,0 0-1,3-4 1,3-3-1600,9-8-6979</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56.347"/>
    </inkml:context>
    <inkml:brush xml:id="br0">
      <inkml:brushProperty name="width" value="0.025" units="cm"/>
      <inkml:brushProperty name="height" value="0.025" units="cm"/>
      <inkml:brushProperty name="color" value="#004F8B"/>
    </inkml:brush>
  </inkml:definitions>
  <inkml:trace contextRef="#ctx0" brushRef="#br0">67 29 20115,'0'0'12081,"-9"2"-11542,-26 8-507,33-10-32,1 1 0,-1 0 0,1 0 0,0 0 0,-1 0 0,1 0 0,0 0 0,0 0 0,0 0 0,0 0 0,0 1 0,0-1 0,0 0 0,0 1 0,0-1 0,1 1 0,-1-1 0,0 1 0,1-1 0,-1 1 0,1-1 0,0 1 0,0 0 0,-1-1 0,1 1 0,0 0 0,0-1 0,1 1 0,-1 2 0,10 42 0,1-22 0,2 0 0,0 0 0,1-2 0,1 0 0,21 23 0,-8-9 0,-24-30 0,1 1 0,-2-1 0,1 1 0,-1 0 0,0 0 0,0 1 0,-1-1 0,0 0 0,2 16 0,-4-21 0,1 0 0,-1 0 0,0 0 0,0 0 0,0 0 0,0 0 0,0 0 0,-1 0 0,1 0 0,0 0 0,-1 0 0,0 0 0,1 0 0,-1-1 0,0 1 0,0 0 0,0 0 0,0-1 0,-1 1 0,1 0 0,0-1 0,-1 1 0,1-1 0,0 0 0,-1 1 0,0-1 0,1 0 0,-1 0 0,0 0 0,0 0 0,0 0 0,1-1 0,-1 1 0,0 0 0,0-1 0,0 0 0,0 1 0,0-1 0,0 0 0,0 0 0,0 0 0,-2 0 0,1-1 0,1 1 0,0-1 0,0 0 0,-1 0 0,1 0 0,0 0 0,0 0 0,0 0 0,0-1 0,0 1 0,0-1 0,1 1 0,-1-1 0,0 1 0,1-1 0,-1 0 0,1 0 0,0 0 0,-1 0 0,1 0 0,0 0 0,0 0 0,1-1 0,-2-2 0,-15-59 0,15 54 0,1 0 0,0 0 0,0 0 0,1-1 0,1 1 0,-1 0 0,2-1 0,-1 1 0,2 0 0,-1 0 0,1 0 0,1 1 0,0-1 0,0 1 0,1 0 0,0 0 0,0 0 0,1 0 0,0 1 0,1 0 0,0 1 0,14-13 0,8-5 0,25-23 0,-51 45 0,0 0 0,-1 0 0,0 0 0,1 0 0,-1 0 0,0 0 0,-1-1 0,1 1 0,0 0 0,-1-1 0,0 0 0,0 1 0,0-1 0,1-6 0,-4 10 0,0-1 0,0 0 0,0 1 0,0 0 0,0-1 0,0 1 0,0 0 0,0 0 0,0 0 0,0 0 0,0 0 0,0 1 0,1-1 0,-4 1 0,0 2 0,0 0 0,0 1 0,1-1 0,-1 1 0,1 0 0,0 0 0,0 0 0,0 1 0,1-1 0,-1 1 0,1 0 0,0 0 0,1 0 0,-1 0 0,1 1 0,0-1 0,0 1 0,1-1 0,0 1 0,0 0 0,0-1 0,0 1 0,1 0 0,0 0 0,0-1 0,2 9 0,-1-13-58,0 1 0,0-1 1,-1 0-1,2 1 0,-1-1 0,0 0 1,0 0-1,0 0 0,0 0 0,1 0 1,-1 0-1,1 0 0,-1-1 0,0 1 1,1 0-1,-1-1 0,1 1 0,0-1 1,-1 0-1,1 1 0,-1-1 0,1 0 1,0 0-1,-1 0 0,1 0 0,-1 0 1,1 0-1,1-1 0,3 1-449,-1-1 1,0 0-1,1 0 1,-1 0-1,0 0 0,0-1 1,8-3-1,-6 0-1535,0 0 0,0 0 0,-1-1 0,0 0 0,6-6 0,7-13-7364</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56.810"/>
    </inkml:context>
    <inkml:brush xml:id="br0">
      <inkml:brushProperty name="width" value="0.025" units="cm"/>
      <inkml:brushProperty name="height" value="0.025" units="cm"/>
      <inkml:brushProperty name="color" value="#004F8B"/>
    </inkml:brush>
  </inkml:definitions>
  <inkml:trace contextRef="#ctx0" brushRef="#br0">28 0 12940,'0'0'14451,"-1"13"-12668,-23 209 434,22-184-1942,2 1 0,1-1 1,2 0-1,10 44 0,-13-82-275,0 0 0,0 0 0,0-1 0,0 1 0,0 0 0,0 0 0,0 0 0,0 0 0,0 0 0,0 0 0,0 0 0,0 0 0,0 0 0,0 0 0,0 0 0,0-1 0,0 1 0,1 0 0,-1 0 0,0 0 0,0 0 0,0 0 0,0 0 0,0 0 0,0 0 0,0 0 0,0 0 0,0 0 0,0 0 0,0 0 0,1 0 0,-1 0 0,0 0 0,0 0 0,0 0 0,0 0 0,0 0 0,0 0 0,0 0 0,0 0 0,3-18 0,0-28 0,-4-9 0,3-91 0,-1 132 0,1 0 0,0 0 0,1 1 0,0-1 0,1 0 0,1 1 0,11-23 0,-13 32 0,0 1 0,0-1 0,1 1 0,-1-1 0,1 1 0,0 0 0,0 0 0,0 1 0,0-1 0,0 1 0,0 0 0,1 0 0,-1 0 0,1 1 0,-1 0 0,1 0 0,0 0 0,-1 0 0,1 1 0,0-1 0,0 1 0,0 0 0,-1 1 0,1-1 0,8 3 0,-11-2 0,0 0 0,0 0 0,-1 0 0,1 1 0,-1-1 0,1 0 0,-1 1 0,1-1 0,-1 1 0,0-1 0,0 1 0,0 0 0,0-1 0,0 1 0,0 0 0,0 0 0,0 0 0,-1 0 0,1 0 0,-1 0 0,0 0 0,1 0 0,-1 0 0,0 0 0,0 0 0,0 0 0,0 0 0,-1 0 0,1 0 0,0 0 0,-2 3 0,1 2 0,-1 1 0,0 0 0,0-1 0,-1 1 0,0-1 0,-7 13 0,1-6 0,-1-1 0,-20 21 0,28-31 0,-1-1 0,1 1 0,-1-1 0,1 0 0,-1 0 0,0 0 0,0 0 0,0 0 0,0 0 0,0-1 0,0 1 0,-1-1 0,1 0 0,0 0 0,-1 0 0,1-1 0,-1 1 0,1-1 0,-7 0 0,9-1 6,0 1 0,0-1-1,0 0 1,0 0 0,1 0 0,-1 0-1,0 0 1,0 0 0,1 0 0,-1 0 0,0 0-1,1 0 1,-1 0 0,1 0 0,-1 0 0,1-1-1,0 1 1,0 0 0,-1 0 0,1 0-1,0-1 1,0 1 0,0 0 0,0 0 0,0-1-1,1 0 1,4-36-787,0 22-2344,2-1 0,0 2-1,13-22 1,-3 6-1499,0 0-496</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42.953"/>
    </inkml:context>
    <inkml:brush xml:id="br0">
      <inkml:brushProperty name="width" value="0.025" units="cm"/>
      <inkml:brushProperty name="height" value="0.025" units="cm"/>
    </inkml:brush>
  </inkml:definitions>
  <inkml:trace contextRef="#ctx0" brushRef="#br0">57 43 5862,'0'0'16815,"-47"-42"-13772,39 42-1793,6 0-1154,2 3-160,0 3-1442,12-2-3843,5-4-13869</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57.152"/>
    </inkml:context>
    <inkml:brush xml:id="br0">
      <inkml:brushProperty name="width" value="0.025" units="cm"/>
      <inkml:brushProperty name="height" value="0.025" units="cm"/>
      <inkml:brushProperty name="color" value="#004F8B"/>
    </inkml:brush>
  </inkml:definitions>
  <inkml:trace contextRef="#ctx0" brushRef="#br0">34 1 8648,'0'0'18380,"-1"10"-15316,-12 95-1540,4-45-948,-2 109-1,15-151-818,3-18-672,-6-1 560,0-1 0,0 1 0,0-1 0,0 0 0,0 0 0,0 1 0,0-1 0,0 0 0,-1 0 0,1 0 0,-1 0 0,1 0 0,-1-3 0,2-14-8763</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58.041"/>
    </inkml:context>
    <inkml:brush xml:id="br0">
      <inkml:brushProperty name="width" value="0.025" units="cm"/>
      <inkml:brushProperty name="height" value="0.025" units="cm"/>
      <inkml:brushProperty name="color" value="#004F8B"/>
    </inkml:brush>
  </inkml:definitions>
  <inkml:trace contextRef="#ctx0" brushRef="#br0">113 191 23542,'0'0'7453,"-9"1"-5921,5 0-1523,0-1 1,0 1 0,0 0-1,0 1 1,0-1-1,0 1 1,0 0 0,0 0-1,1 0 1,-1 0-1,1 0 1,0 1 0,0 0-1,0 0 1,0-1 0,0 2-1,0-1 1,1 0-1,-1 1 1,1-1 0,0 1-1,0-1 1,1 1-1,-3 5 1,0 0-10,0 0 0,1 1 0,0-1 0,0 1 0,1 0 0,0-1 0,1 1 0,0 16 0,1-25 0,0 0 0,0 0 0,0-1 0,1 1 0,-1 0 0,0-1 0,1 1 0,-1-1 0,1 1 0,-1 0 0,1-1 0,-1 1 0,1-1 0,-1 1 0,1-1 0,-1 0 0,1 1 0,-1-1 0,1 1 0,0-1 0,-1 0 0,1 0 0,0 1 0,-1-1 0,1 0 0,0 0 0,0 0 0,-1 0 0,1 0 0,0 0 0,0 0 0,-1 0 0,1 0 0,0 0 0,-1 0 0,1 0 0,0 0 0,-1-1 0,1 1 0,1-1 0,30-12 0,-22 5 0,0-1 0,0 0 0,-1-1 0,-1 0 0,13-19 0,25-28 0,-46 58 0,1-1 0,-1 1 0,1-1 0,-1 1 0,1-1 0,0 1 0,-1-1 0,0 1 0,1 0 0,-1-1 0,1 1 0,-1 0 0,0-1 0,1 1 0,-1 0 0,0 0 0,0-1 0,0 1 0,0 0 0,0 0 0,0 0 0,0-1 0,0 1 0,0 0 0,0 0 0,0 0 0,5 40 0,-4-29 0,-1-11 0,0 0 0,0 1 0,0-1 0,0 1 0,1-1 0,-1 0 0,0 0 0,1 1 0,-1-1 0,1 0 0,0 0 0,-1 1 0,1-1 0,0 0 0,0 0 0,-1 0 0,1 0 0,0 0 0,0 0 0,0 0 0,1 0 0,-1-1 0,0 1 0,0 0 0,2 0 0,-1 0 0,1-1 0,-1 0 0,0 1 0,1-1 0,-1 0 0,1-1 0,-1 1 0,1 0 0,-1-1 0,0 1 0,1-1 0,-1 0 0,3-1 0,9-4 0,0-1 0,-1-1 0,20-14 0,-27 17 0,3-1 0,18-10 0,-27 16 0,1 0 0,0 0 0,-1 0 0,1 1 0,-1-1 0,1 0 0,0 0 0,-1 0 0,1 1 0,-1-1 0,1 0 0,-1 1 0,1-1 0,-1 0 0,1 1 0,-1-1 0,1 1 0,-1-1 0,0 1 0,1-1 0,-1 1 0,0-1 0,1 1 0,-1-1 0,0 1 0,0-1 0,1 1 0,-1 0 0,0-1 0,0 1 0,0-1 0,0 1 0,0 0 0,0-1 0,0 1 0,0-1 0,0 1 0,0 0 0,0-1 0,0 1 0,0 0 0,0-1 0,-1 2 0,0 9-89,4 36-897,-3-46 965,0 0 1,0 0 0,1 0-1,-1 0 1,0 0-1,1-1 1,-1 1-1,0 0 1,1 0-1,-1-1 1,1 1-1,-1 0 1,1 0 0,0-1-1,-1 1 1,1-1-1,0 1 1,-1 0-1,1-1 1,0 1-1,0-1 1,0 0-1,-1 1 1,1-1-1,0 0 1,0 1 0,0-1-1,0 0 1,0 0-1,0 0 1,0 0-1,-1 0 1,1 0-1,0 0 1,0 0-1,0 0 1,0 0 0,0 0-1,0-1 1,0 1-1,-1 0 1,1-1-1,1 0 1,2-1-3,-1 0 1,0-1 0,0 1-1,0-1 1,0 0-1,0 1 1,0-2 0,-1 1-1,0 0 1,1 0 0,-1-1-1,0 1 1,1-5-1,24-57 92,-22 50-70,9-19 341,-4 12-215,-2 0 1,0 0-1,-1-1 0,-1 0 1,-1 0-1,1-28 0,-6 49-279,-12 40 41,5-15 229,2-1-1,0 1 1,2 0-1,0 0 1,2 0-1,0 1 1,2-1-1,0 0 1,2 0 0,10 44-1,-13-67-115,0 1 0,0-1 0,0 0 0,0 0 0,0 1 0,0-1 0,0 0 0,0 0 0,0 1 0,0-1 0,0 0 0,0 0 0,0 1 0,0-1 0,0 0 0,1 0 0,-1 1 0,0-1 0,0 0 0,0 0 0,0 0 0,1 1 0,-1-1 0,0 0 0,0 0 0,0 0 0,1 0 0,-1 0 0,0 1 0,0-1 0,1 0 0,-1 0 0,0 0 0,0 0 0,1 0 0,-1 0 0,0 0 0,0 0 0,1 0 0,-1 0 0,0 0 0,1 0 0,9-12 0,8-31 0,-14 33 0,0 4 0,-1 1 0,1 0 0,0 0 0,0 0 0,0 1 0,0-1 0,1 1 0,0 0 0,0 0 0,9-4 0,-9 5 0,-1 0 0,1 0 0,-1 0 0,0-1 0,1 1 0,-1-1 0,-1 0 0,1 0 0,-1-1 0,1 1 0,-1-1 0,-1 1 0,5-9 0,-7 13 0,0 0 0,-1 0 0,1 0 0,0 0 0,0 0 0,0 0 0,0 1 0,-1-1 0,1 0 0,0 0 0,0 0 0,0 0 0,-1 0 0,1 0 0,0 0 0,0 0 0,0 0 0,-1 0 0,1 0 0,0 0 0,0 0 0,-1 0 0,1 0 0,0 0 0,0 0 0,0 0 0,0 0 0,-1-1 0,1 1 0,0 0 0,0 0 0,0 0 0,-1 0 0,1 0 0,0 0 0,0-1 0,0 1 0,0 0 0,0 0 0,0 0 0,-1 0 0,1-1 0,0 1 0,0 0 0,0 0 0,0 0 0,0-1 0,0 1 0,0 0 0,0 0 0,0 0 0,0-1 0,0 1 0,0 0 0,0 0 0,0 0 0,0-1 0,0 1 0,0 0 0,0 0 0,0-1 0,-13 12 0,9-4 0,0 0 0,1 1 0,-1-1 0,2 1 0,-1-1 0,1 1 0,0 0 0,1 0 0,-1 9 0,1-15 0,1 0 0,0 1 0,0-1 0,0 0 0,0 0 0,0 0 0,0 0 0,0 1 0,1-1 0,-1 0 0,1 0 0,-1 0 0,1 0 0,0 0 0,0 0 0,0 0 0,0 0 0,0-1 0,1 1 0,-1 0 0,0 0 0,1-1 0,-1 1 0,1-1 0,0 1 0,-1-1 0,1 0 0,0 0 0,0 0 0,0 0 0,0 0 0,0 0 0,0 0 0,0-1 0,0 1 0,0-1 0,3 1 0,-1-1-127,0 0 1,-1 0-1,1 0 0,0 0 0,0-1 1,0 0-1,0 0 0,0 0 1,0 0-1,-1 0 0,1-1 0,-1 1 1,1-1-1,-1 0 0,1 0 1,-1-1-1,0 1 0,5-6 0,14-11-8195</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58.724"/>
    </inkml:context>
    <inkml:brush xml:id="br0">
      <inkml:brushProperty name="width" value="0.025" units="cm"/>
      <inkml:brushProperty name="height" value="0.025" units="cm"/>
      <inkml:brushProperty name="color" value="#004F8B"/>
    </inkml:brush>
  </inkml:definitions>
  <inkml:trace contextRef="#ctx0" brushRef="#br0">2 0 15407,'0'0'5477,"0"8"-2306,0 10 256,0 4-1601,0 7-449,0 1-320,-1 1-577,1-3-351,0-2-97,0-2 0,0-6-513,2-4-800,3-2-993,-2-7-1602</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59.069"/>
    </inkml:context>
    <inkml:brush xml:id="br0">
      <inkml:brushProperty name="width" value="0.025" units="cm"/>
      <inkml:brushProperty name="height" value="0.025" units="cm"/>
      <inkml:brushProperty name="color" value="#004F8B"/>
    </inkml:brush>
  </inkml:definitions>
  <inkml:trace contextRef="#ctx0" brushRef="#br0">0 117 17264,'0'0'11916,"51"14"-10507,-15-18-800,4-10-321,1 0-192,-3-1-160,-7-1-1089,-3-1-1474,-9 2-1857,-10-2-769,-6-2-2370</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59.459"/>
    </inkml:context>
    <inkml:brush xml:id="br0">
      <inkml:brushProperty name="width" value="0.025" units="cm"/>
      <inkml:brushProperty name="height" value="0.025" units="cm"/>
      <inkml:brushProperty name="color" value="#004F8B"/>
    </inkml:brush>
  </inkml:definitions>
  <inkml:trace contextRef="#ctx0" brushRef="#br0">1 62 18161,'0'0'11051,"59"-14"-9674,-18 5-704,3 0-417,1 0-192,-1 1-160,-5 2-1025,-9 3-2531,-8 0-3779</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59.800"/>
    </inkml:context>
    <inkml:brush xml:id="br0">
      <inkml:brushProperty name="width" value="0.025" units="cm"/>
      <inkml:brushProperty name="height" value="0.025" units="cm"/>
      <inkml:brushProperty name="color" value="#004F8B"/>
    </inkml:brush>
  </inkml:definitions>
  <inkml:trace contextRef="#ctx0" brushRef="#br0">1 308 10250,'0'0'11328,"14"-7"-8718,13-6-1305,1 3 0,0 0-1,0 1 1,38-6 0,441-15 200,-222 21-1179,325-66-156,-326 34-116,-243 36-54,48 1 0,-84-43-614,-3 33-3774,-2-4-5888</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8:00.582"/>
    </inkml:context>
    <inkml:brush xml:id="br0">
      <inkml:brushProperty name="width" value="0.025" units="cm"/>
      <inkml:brushProperty name="height" value="0.025" units="cm"/>
      <inkml:brushProperty name="color" value="#004F8B"/>
    </inkml:brush>
  </inkml:definitions>
  <inkml:trace contextRef="#ctx0" brushRef="#br0">1 1 14830,'0'0'14643,"0"8"-14258,2 89 2503,-2-96-2888,0 0 1,1-1 0,-1 1 0,1-1 0,-1 0-1,1 1 1,-1-1 0,1 1 0,-1-1 0,1 0-1,0 1 1,-1-1 0,1 0 0,0 0-1,-1 1 1,1-1 0,0 0 0,-1 0 0,1 0-1,0 0 1,-1 0 0,1 0 0,0 0-1,-1 0 1,1 0 0,0 0 0,-1 0 0,1 0-1,0-1 1,-1 1 0,1 0 0,-1 0 0,2-1-1,25-8-5,5-11 5,-27 15 0,1 1 0,0-1 0,0 2 0,0-1 0,1 1 0,-1 0 0,1 0 0,0 0 0,13-2 0,-19 5 0,0 1 0,0 0 0,0 0 0,-1-1 0,1 1 0,0 0 0,0 0 0,-1 0 0,1 0 0,0 0 0,-1 0 0,1 0 0,-1 0 0,1 0 0,-1 0 0,0 0 0,1 0 0,-1 0 0,0 0 0,0 0 0,0 0 0,0 0 0,0 1 0,0-1 0,0 0 0,0 1 0,0 44 0,-1-36 0,0 9 0,1-14 0,-1 0 0,1 0 0,0 0 0,0 0 0,0 0 0,1 0 0,-1 0 0,4 9 0,-4-14 1,0 0 1,1 1-1,-1-1 1,0 0-1,1 0 1,-1 1-1,1-1 1,-1 0-1,1 0 1,-1 1-1,0-1 0,1 0 1,-1 0-1,1 0 1,-1 0-1,1 0 1,-1 0-1,1 0 1,-1 0-1,1 0 1,-1 0-1,1 0 0,-1 0 1,1 0-1,-1 0 1,1 0-1,-1-1 1,0 1-1,1 0 1,-1 0-1,1 0 1,-1-1-1,0 1 0,1 0 1,-1-1-1,1 1 1,-1 0-1,0-1 1,1 1-1,-1 0 1,0-1-1,0 1 0,1-1 1,-1 0-1,14-17-328,11-26-4547,-3-2-6662,-12 25 2039</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8:01.144"/>
    </inkml:context>
    <inkml:brush xml:id="br0">
      <inkml:brushProperty name="width" value="0.025" units="cm"/>
      <inkml:brushProperty name="height" value="0.025" units="cm"/>
      <inkml:brushProperty name="color" value="#004F8B"/>
    </inkml:brush>
  </inkml:definitions>
  <inkml:trace contextRef="#ctx0" brushRef="#br0">4 44 6951,'0'0'23035,"0"11"-22096,-1 18-365,-1-5-257,2 0 0,0-1 0,5 26 0,-5-48-317,0 0 0,0 1 0,0-1 0,0 0 0,1 1 0,-1-1 0,1 0 0,-1 1 0,1-1 0,0 0 0,-1 0 0,1 0 0,0 0 0,0 1 0,0-1 0,-1 0 0,1-1 0,0 1 0,0 0 0,1 0 0,-1 0 0,0 0 0,0-1 0,0 1 0,1-1 0,-1 1 0,0-1 0,0 1 0,1-1 0,-1 0 0,0 1 0,1-1 0,-1 0 0,1 0 0,-1 0 0,0 0 0,1 0 0,-1 0 0,0-1 0,2 1 0,1-2 0,-1 1 0,0 0 0,1-1 0,-1 1 0,0-1 0,0 0 0,0 0 0,0 0 0,0-1 0,-1 1 0,1 0 0,-1-1 0,1 0 0,1-3 0,1 0 0,0-1 0,-1-1 0,0 1 0,0-1 0,0 1 0,-1-1 0,0 0 0,-1 0 0,0 0 0,0-1 0,-1 1 0,0 0 0,0-1 0,-1-10 0,-4 41 0,4-21 0,-1 0 0,1 0 0,-1 0 0,1-1 0,-1 1 0,1 0 0,0 0 0,-1 0 0,1 0 0,0 0 0,0 0 0,0 0 0,0 0 0,0 0 0,0 0 0,0 0 0,0 0 0,0 0 0,0 0 0,0 0 0,0-1 0,1 1 0,-1 0 0,0 0 0,1 0 0,-1 0 0,1 0 0,-1 0 0,1-1 0,-1 1 0,1 0 0,0 0 0,-1-1 0,1 1 0,0 0 0,0-1 0,-1 1 0,1-1 0,0 1 0,0-1 0,0 1 0,0-1 0,0 0 0,-1 1 0,1-1 0,0 0 0,0 0 0,0 0 0,0 1 0,0-1 0,0 0 0,0 0 0,0-1 0,2 1 0,3-1 0,1 0 0,-1 0 0,0-1 0,0 0 0,0 0 0,0 0 0,0-1 0,0 0 0,0 0 0,-1 0 0,1-1 0,-1 0 0,0 0 0,0 0 0,-1-1 0,1 0 0,-1 0 0,0 0 0,0 0 0,-1 0 0,1-1 0,-1 0 0,-1 1 0,1-1 0,-1-1 0,0 1 0,2-9 0,-4 15 0,0-1 0,0 1 0,0 0 0,0 0 0,0-1 0,0 1 0,0 0 0,0 0 0,0-1 0,0 1 0,0 0 0,0 0 0,0-1 0,0 1 0,0 0 0,0 0 0,0-1 0,0 1 0,0 0 0,-1 0 0,1-1 0,0 1 0,0 0 0,0 0 0,0 0 0,-1-1 0,1 1 0,0 0 0,0 0 0,0 0 0,-1 0 0,1-1 0,0 1 0,0 0 0,-1 0 0,1 0 0,0 0 0,0 0 0,-1 0 0,1 0 0,0 0 0,0 0 0,-1 0 0,1 0 0,0 0 0,-1 0 0,1 0 0,0 0 0,0 0 0,-1 0 0,1 0 0,0 0 0,0 0 0,-1 1 0,1-1 0,0 0 0,-11 6 0,3 3 0,1 0 0,0 0 0,0 1 0,1 0 0,0 0 0,1 0 0,0 1 0,1 0 0,0 0 0,0 0 0,1 0 0,1 1 0,0-1 0,1 1 0,0 0 0,1 12 0,0-22-14,1-1-1,0 0 1,-1 1 0,1-1 0,0 0-1,0 1 1,0-1 0,0 0 0,1 0-1,-1 0 1,0 0 0,0 0 0,1 0-1,-1 0 1,0 0 0,1 0 0,-1-1-1,1 1 1,-1-1 0,1 1-1,-1-1 1,1 0 0,0 1 0,-1-1-1,1 0 1,-1 0 0,1 0 0,0 0-1,-1 0 1,1 0 0,2-1 0,3 0-353,1 1 0,-1-1 0,1-1 0,-1 1 0,12-5-1,-8 0-2476,-1 0 0,0 0 0,18-16 0,-1-2-5510</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8:01.485"/>
    </inkml:context>
    <inkml:brush xml:id="br0">
      <inkml:brushProperty name="width" value="0.025" units="cm"/>
      <inkml:brushProperty name="height" value="0.025" units="cm"/>
      <inkml:brushProperty name="color" value="#004F8B"/>
    </inkml:brush>
  </inkml:definitions>
  <inkml:trace contextRef="#ctx0" brushRef="#br0">88 1 12364,'0'0'12032,"-10"4"-10409,5-2-1486,-38 21 1641,40-21-1717,1 0 1,0-1-1,0 1 0,0 0 0,0 0 0,0 0 1,0 1-1,1-1 0,-1 0 0,1 1 0,0-1 1,-1 1-1,1-1 0,0 1 0,0-1 0,1 1 1,-1 0-1,1 0 0,-1 4 0,1-6-67,1 0 0,0 0 0,-1 0 0,1 1 0,0-1 0,-1 0-1,1 0 1,0 0 0,0-1 0,0 1 0,0 0 0,0 0 0,0 0 0,0-1-1,0 1 1,1 0 0,-1-1 0,0 1 0,0-1 0,0 0 0,1 1 0,-1-1-1,0 0 1,2 1 0,38 6-1016,-36-6 767,29 2-1149,35 8-657,-69-10 2096,1-1 0,-1 0 0,1 0 1,-1 0-1,1 0 0,-1 0 0,0 1 0,1-1 0,-1 0 1,1 0-1,-1 1 0,0-1 0,1 0 0,-1 0 0,1 1 0,-1-1 1,0 0-1,0 1 0,1-1 0,-1 1 0,0-1 0,0 0 1,1 1-1,-1-1 0,0 1 0,0-1 0,0 1 0,0-1 1,0 1-1,1-1 0,-1 1 0,0-1 0,0 1 0,0-1 1,0 0-1,-1 1 0,1-1 0,0 1 0,0-1 0,0 1 0,0-1 1,0 1-1,-1-1 0,1 1 0,0-1 0,0 0 0,0 1 1,-1-1-1,1 0 0,0 1 0,-1-1 0,1 0 0,0 1 1,-1-1-1,1 0 0,-1 1 0,1-1 0,0 0 0,-1 0 0,1 0 1,-1 1-1,-27 16 2157,18-11-1925,-1-1 0,1 0 0,-1 0 0,0-2 0,-1 1 0,1-1 0,-1-1-1,-16 1 1,27-3-325,1 0-1,-1 0 1,0 0 0,1 0-1,-1 0 1,0 0-1,1 0 1,-1-1-1,0 1 1,1 0-1,-1 0 1,1-1-1,-1 1 1,1 0-1,-1-1 1,0 1-1,1-1 1,-1 1 0,1-1-1,0 1 1,-1-1-1,1 1 1,-1-1-1,1 1 1,0-1-1,-1 0 1,1 1-1,0-1 1,-1 0-1,0-26-3136,16-25-4620,1 17 822,3-4-3935</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8:01.952"/>
    </inkml:context>
    <inkml:brush xml:id="br0">
      <inkml:brushProperty name="width" value="0.025" units="cm"/>
      <inkml:brushProperty name="height" value="0.025" units="cm"/>
      <inkml:brushProperty name="color" value="#004F8B"/>
    </inkml:brush>
  </inkml:definitions>
  <inkml:trace contextRef="#ctx0" brushRef="#br0">8 1 9129,'0'0'10361,"2"10"-7996,1 18-938,0 0-1,-2-1 1,-2 1-1,-4 37 0,0-25-166,1 0 0,3 77 0,1-117-1260,0 0 0,0 1 0,-1-1 0,1 1 0,0-1 0,0 0 0,0 1 0,0-1 0,0 0 0,0 1 0,0-1 0,0 0 0,1 1 0,-1-1 0,0 0 0,0 1 0,0-1 0,0 0 0,0 1 0,0-1 0,1 0 0,-1 1 0,0-1 0,0 0 0,1 1 0,-1-1 0,0 0 0,0 0 0,1 1 0,-1-1 0,0 0 0,1 0 0,-1 0 0,0 0 0,1 1 0,9-11 0,4-22 0,-5-47 0,-8 47 0,-1 26 0,0 8 0,0 2 0,0-1 0,-1 1 0,1-1 0,1 1 0,-1-1 0,0 1 0,1-1 0,0 1 0,0-1 0,0 1 0,0-1 0,2 4 0,-1-5 0,0-1 0,-1 0 0,1 1 0,0-1 0,0 0 0,0 0 0,0 0 0,0 0 0,0 0 0,0-1 0,0 1 0,0-1 0,0 1 0,0-1 0,1 0 0,-1 0 0,0 0 0,0 0 0,0 0 0,0 0 0,3-1 0,-2 0 0,0 0 0,0 1 0,-1-2 0,1 1 0,0 0 0,-1 0 0,1-1 0,0 0 0,-1 1 0,0-1 0,1 0 0,-1 0 0,0 0 0,0-1 0,0 1 0,0 0 0,-1-1 0,1 1 0,1-5 0,2-1 0,-1 0 0,0 0 0,-1-1 0,0 1 0,3-12 0,-10 55 0,1 0 0,4 60 0,-1-94-5,0 0 0,0 0 0,0 0 0,0 0 0,0 0-1,0 0 1,0 0 0,0 0 0,0 0 0,0 0 0,1 0 0,-1 0 0,0 0 0,1 0 0,-1 0 0,1 0-1,-1 0 1,1-1 0,-1 1 0,1 0 0,0 0 0,-1-1 0,1 1 0,0 0 0,0-1 0,-1 1-1,1 0 1,0-1 0,0 1 0,0-1 0,0 0 0,0 1 0,0-1 0,0 0 0,0 1 0,0-1 0,0 0-1,0 0 1,0 0 0,0 0 0,0 0 0,0 0 0,0 0 0,0 0 0,0 0 0,-1-1 0,1 1 0,2-1-1,0 0-105,0-1 0,0 1 1,0-1-1,0 0 0,0 0 0,0 0 0,0 0 0,-1 0 0,1-1 0,-1 1 0,0-1 0,4-5 0,0-3-1966,-1 0 0,0 0 1,-1-1-1,-1 0 1,1 0-1,1-15 0,2-12-6005</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44.284"/>
    </inkml:context>
    <inkml:brush xml:id="br0">
      <inkml:brushProperty name="width" value="0.025" units="cm"/>
      <inkml:brushProperty name="height" value="0.025" units="cm"/>
    </inkml:brush>
  </inkml:definitions>
  <inkml:trace contextRef="#ctx0" brushRef="#br0">0 42 13741,'0'0'7976,"57"4"-7368,-8-4 97,13 0-97,14 0-351,8 0-225,4 0-193,-1-6-1408,-8-5-609,-16 0-2883,-13-6-4388</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8:02.466"/>
    </inkml:context>
    <inkml:brush xml:id="br0">
      <inkml:brushProperty name="width" value="0.025" units="cm"/>
      <inkml:brushProperty name="height" value="0.025" units="cm"/>
      <inkml:brushProperty name="color" value="#004F8B"/>
    </inkml:brush>
  </inkml:definitions>
  <inkml:trace contextRef="#ctx0" brushRef="#br0">14 1 10442,'0'0'4852,"-2"12"-1099,-4 39-822,2 1 0,2 58 0,3-104-2907,0 0 0,0 0 0,0 0 0,1 0 0,-1 0 0,1-1 0,1 1 0,-1-1 0,1 1 0,0-1 0,4 6 0,-6-11-8,-1 0 0,1 0 0,0 0 0,-1-1-1,1 1 1,-1 0 0,1 0 0,-1-1 0,1 1 0,-1 0 0,1-1 0,-1 1 0,1-1 0,-1 1 0,0 0-1,1-1 1,-1 1 0,1-1 0,-1 1 0,0-1 0,0 0 0,1 1 0,-1-1 0,0 1 0,0-1-1,0 1 1,0-1 0,1 0 0,-1 1 0,0-1 0,0 1 0,0-1 0,0 0 0,0 1 0,-1-1 0,1 1-1,0-2 1,3-28 37,-2-74-101,-2 99 378,-2 11 47,-2 13 154,5-17-513,0 0-1,0 0 1,0 0-1,0 0 1,0 0-1,1 0 1,-1 0-1,1 0 1,-1 0-1,1 0 1,0 0-1,0 0 1,0 0-1,0-1 1,0 1-1,0 0 1,0-1-1,1 1 1,-1 0-1,1-1 1,-1 0-1,1 1 1,0-1-1,-1 0 1,1 0-1,0 0 1,0 0-1,0 0 1,-1 0-1,1-1 1,0 1-1,0-1 1,0 1-1,1-1 1,-1 0-1,0 1 1,4-1-1,-2-1 79,0 1 1,0 0-1,-1-1 0,1 0 0,0 0 0,0 0 1,0 0-1,0-1 0,-1 1 0,1-1 0,-1 0 1,1 0-1,-1 0 0,0-1 0,0 1 0,0-1 1,0 0-1,0 0 0,4-5 0,14-35 107,-27 79-203,3 0 0,1 62 0,1-96 0,1-1 0,0 1 0,0-1 0,0 1 0,0-1 0,0 1 0,0-1 0,1 1 0,-1-1 0,0 1 0,1-1 0,-1 0 0,1 1 0,0-1 0,-1 0 0,1 1 0,0-1 0,0 0 0,0 0 0,0 1 0,0-1 0,0 0 0,0 0 0,0 0 0,0 0 0,1-1 0,-1 1 0,0 0 0,1 0 0,1 0 0,-1-1 0,-1 0 0,1 0 0,0 0 0,-1-1 0,1 1 0,0-1 0,-1 1 0,1-1 0,-1 1 0,1-1 0,-1 0 0,1 0 0,-1 0 0,0 0 0,1 0 0,-1 0 0,0 0 0,0 0 0,0 0 0,0-1 0,0 1 0,0 0 0,0-1 0,0 1 0,0-1 0,-1 1 0,1-1 0,0-1 0,10-36-2411,-10-24-6309,-1 41 5501,0-18-6582</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8:02.810"/>
    </inkml:context>
    <inkml:brush xml:id="br0">
      <inkml:brushProperty name="width" value="0.025" units="cm"/>
      <inkml:brushProperty name="height" value="0.025" units="cm"/>
      <inkml:brushProperty name="color" value="#004F8B"/>
    </inkml:brush>
  </inkml:definitions>
  <inkml:trace contextRef="#ctx0" brushRef="#br0">6 0 7015,'0'0'17776,"-5"59"-17647,13-47-514,2 0-3010,1 0-4613</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8:03.246"/>
    </inkml:context>
    <inkml:brush xml:id="br0">
      <inkml:brushProperty name="width" value="0.025" units="cm"/>
      <inkml:brushProperty name="height" value="0.025" units="cm"/>
      <inkml:brushProperty name="color" value="#004F8B"/>
    </inkml:brush>
  </inkml:definitions>
  <inkml:trace contextRef="#ctx0" brushRef="#br0">72 6 7431,'0'0'24605,"-8"1"-24045,5 0-555,0 0 1,-1 0-1,1 0 0,0 0 0,0 1 0,0-1 0,0 1 1,0 0-1,0 0 0,1 0 0,-1 0 0,0 0 0,1 0 1,0 1-1,-1 0 0,1-1 0,0 1 0,0 0 1,1 0-1,-1 0 0,1 0 0,-1 0 0,1 0 0,0 1 1,0-1-1,0 0 0,1 0 0,-1 1 0,1-1 0,0 1 1,0-1-1,1 7 0,-1-10-5,0 1 0,0 0 0,0-1 0,0 1 0,1-1 0,-1 1 0,0-1 0,1 1 0,-1-1 0,0 1 0,1-1 0,-1 0 0,0 1 0,1-1 0,-1 1 0,1-1 0,-1 0 0,1 1 0,-1-1 0,1 0 0,-1 0 0,1 1 0,-1-1 0,1 0 0,-1 0 0,1 0 0,0 0 0,-1 0 0,1 1 0,-1-1 0,1 0 0,-1 0 0,1-1 0,0 1 0,-1 0 0,1 0 0,-1 0 0,1 0 0,-1 0 0,1-1 0,-1 1 0,1 0 0,-1 0 0,1-1 0,-1 1 0,1 0 0,-1-1 0,1 0 0,27-14 0,4-19 0,-26 26 0,0 1 0,1 0 0,0 0 0,0 1 0,15-11 0,-22 18 0,1-1 0,-1 0 0,1 1 0,-1-1 0,0 0 0,1 1 0,-1-1 0,0 1 0,1-1 0,-1 1 0,0-1 0,1 1 0,-1-1 0,0 1 0,0-1 0,1 1 0,-1-1 0,0 1 0,0-1 0,0 1 0,0-1 0,0 1 0,0 0 0,0-1 0,0 1 0,0-1 0,0 1 0,0-1 0,0 1 0,-1 0 0,2 28 0,-1-25 0,0 66 0,0-69 0,0-1 0,0 0 0,0 1 0,0-1 0,0 1 0,0-1 0,0 0 0,0 1 0,0-1 0,0 1 0,0-1 0,0 1 0,0-1 0,1 0 0,-1 1 0,0-1 0,0 0 0,1 1 0,-1-1 0,0 0 0,0 1 0,1-1 0,-1 0 0,0 1 0,1-1 0,-1 0 0,0 0 0,1 1 0,-1-1 0,0 0 0,1 0 0,-1 0 0,1 0 0,-1 0 0,1 1 0,-1-1 0,0 0 0,1 0 0,0 0 0,21-7 0,17-18 0,41-46 0,-47 118 0,-32-46 0,1 0 0,0 0 0,0-1 0,0 1 0,0 0 0,-1-1 0,1 1 0,0-1 0,0 1 0,0-1 0,0 0 0,0 0 0,0 0 0,0 0 0,0 0 0,0 0 0,0-1 0,0 1 0,0-1 0,0 1 0,0-1 0,0 0 0,0 0 0,-1 0 0,1 0 0,0 0 0,0 0 0,-1 0 0,1-1 0,2-1 0,-2 1 0,0 0 0,0 0 0,0 1 0,1 0 0,-1-1 0,1 1 0,-1 0 0,1 0 0,-1 0 0,1 0 0,0 1 0,2-1 0,-3 3 0,0 1 0,-1-1 0,1 1 0,-1 0 0,1 0 0,-1 0 0,0 0 0,0 0 0,-1 0 0,1 3 0,5 11 0,-5-15-44,0 0 0,0-1-1,0 1 1,0 0 0,1-1 0,-1 1 0,1-1 0,-1 1-1,1-1 1,-1 0 0,1 1 0,0-1 0,0 0 0,0 0-1,0 0 1,-1 0 0,1-1 0,0 1 0,0-1 0,0 1-1,1-1 1,-1 1 0,0-1 0,0 0 0,0 0 0,3-1-1,5 0-639,0-1-1,-1 0 0,0-1 0,16-7 0,13-3-2871</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0:52.953"/>
    </inkml:context>
    <inkml:brush xml:id="br0">
      <inkml:brushProperty name="width" value="0.025" units="cm"/>
      <inkml:brushProperty name="height" value="0.025" units="cm"/>
      <inkml:brushProperty name="color" value="#004F8B"/>
    </inkml:brush>
  </inkml:definitions>
  <inkml:trace contextRef="#ctx0" brushRef="#br0">108 0 15278,'0'0'11996,"-4"12"-11035,2-7-872,-94 309 3089,95-310-3115,-1-1 0,2 1 0,-1-1 0,0 1 0,1 0 1,-1-1-1,1 1 0,0-1 0,0 1 0,1 0 0,-1-1 0,2 7 1,0-8-47,-1-1 1,0 0 0,1 1 0,-1-1-1,1 0 1,0 0 0,-1 0 0,1 0 0,0 0-1,-1-1 1,1 1 0,0 0 0,0-1-1,0 0 1,0 1 0,-1-1 0,1 0 0,0 0-1,0 0 1,0 0 0,0 0 0,0 0-1,0 0 1,3-2 0,16-1-27,1-2 0,-1 0 0,0-2 0,-1 0-1,23-11 1,-16 6-392,1 2-1,34-9 0,-46 15-4001,-7 0-1700,-1 0-2630</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0:53.294"/>
    </inkml:context>
    <inkml:brush xml:id="br0">
      <inkml:brushProperty name="width" value="0.025" units="cm"/>
      <inkml:brushProperty name="height" value="0.025" units="cm"/>
      <inkml:brushProperty name="color" value="#004F8B"/>
    </inkml:brush>
  </inkml:definitions>
  <inkml:trace contextRef="#ctx0" brushRef="#br0">1 5 17745,'0'0'12129,"10"-2"-11302,31-1-405,-40 4-415,0-1 1,0 0 0,0 0-1,0 1 1,0-1-1,0 0 1,0 1 0,0-1-1,0 1 1,0-1-1,0 1 1,0 0 0,0-1-1,-1 1 1,1 0-1,0 0 1,0-1 0,-1 1-1,1 0 1,0 0 0,-1 0-1,1 0 1,-1 0-1,1 0 1,-1 0 0,0 0-1,1 0 1,-1 0-1,0 0 1,0 0 0,0 1-1,1-1 1,-1 0-1,0 0 1,-1 0 0,1 0-1,0 1 1,-8 37 215,-17-2 123,-2 0-1136,19-12-5828,9-21 863</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0:53.635"/>
    </inkml:context>
    <inkml:brush xml:id="br0">
      <inkml:brushProperty name="width" value="0.025" units="cm"/>
      <inkml:brushProperty name="height" value="0.025" units="cm"/>
      <inkml:brushProperty name="color" value="#004F8B"/>
    </inkml:brush>
  </inkml:definitions>
  <inkml:trace contextRef="#ctx0" brushRef="#br0">138 1 12139,'0'0'17953,"-1"9"-16517,-4 13-1297,0 0-1,-1 0 1,-2-1-1,0 0 1,-1 0-1,-1-1 1,-17 26-1,-26 57-7,52-102-131,0 1 0,0 0 0,1-1 0,-1 1 0,1 0 0,-1 0 0,1 0 0,0-1 0,-1 1 0,1 0 0,0 0 0,0 0 0,0 0 0,1 0 0,-1-1 0,1 3 0,-1-3 0,1 0 0,-1 0 0,1 0 0,0 0 0,-1 0 0,1-1 0,0 1 0,0 0 0,0 0 0,-1-1 0,1 1 0,0-1 0,0 1 0,0-1 0,0 1 0,0-1 0,0 1 0,0-1 0,0 0 0,2 1 0,4 0 0,0-1 0,0 0 0,0 0 0,0 0 0,0-1 0,14-3 0,50-17-3365,34-22-8009,-81 31-1209</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0:53.994"/>
    </inkml:context>
    <inkml:brush xml:id="br0">
      <inkml:brushProperty name="width" value="0.025" units="cm"/>
      <inkml:brushProperty name="height" value="0.025" units="cm"/>
      <inkml:brushProperty name="color" value="#004F8B"/>
    </inkml:brush>
  </inkml:definitions>
  <inkml:trace contextRef="#ctx0" brushRef="#br0">164 0 20563,'0'0'3278,"-12"5"-406,2-2-2515,0 2 0,1-1-1,-1 2 1,1-1 0,0 1-1,0 1 1,1-1 0,0 1-1,0 1 1,0 0 0,1 0-1,0 0 1,1 1 0,0 0-1,-8 15 1,12-20-330,0 1-1,0-1 1,0 1-1,1-1 1,0 1-1,0-1 1,0 1-1,0 0 1,0 5 0,2-9-25,-1 1 0,0-1 0,1 0 1,-1 0-1,1 0 0,-1 1 0,1-1 1,0 0-1,0 0 0,-1 0 0,1 0 1,0 0-1,0 0 0,0 0 1,0 0-1,0-1 0,0 1 0,0 0 1,0 0-1,0-1 0,0 1 0,1-1 1,-1 1-1,0-1 0,0 0 0,1 1 1,-1-1-1,0 0 0,1 0 0,-1 0 1,0 0-1,0 0 0,1 0 0,-1 0 1,3-1-1,4 0-2,0 0 0,0-1 0,0 0 0,0 0 0,0-1 0,0 0 0,-1 0 0,1-1 0,-1 0 0,0 0 0,0-1 0,-1 0 0,9-8 0,-3 3 0,-2 0 0,1-1 0,-1 0 0,-1-1 0,0 0 0,11-21 0,-40 65-88,16-26-33,-1 0-1,1 0 0,0 1 1,1-1-1,-1 1 1,1 0-1,1 0 0,-1 0 1,1 0-1,-1 11 1,3-17-127,0-1 0,0 1 1,0-1-1,0 1 0,1 0 1,-1-1-1,0 1 0,0-1 0,1 1 1,-1-1-1,0 1 0,1-1 1,-1 1-1,0-1 0,1 1 1,-1-1-1,1 0 0,-1 1 1,1-1-1,-1 0 0,1 1 1,-1-1-1,1 0 0,-1 0 1,1 1-1,0-1 0,-1 0 0,1 0 1,-1 0-1,1 0 0,0 0 1,-1 0-1,1 0 0,0 0 1,24-3-8140,-7-6 923</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0:54.723"/>
    </inkml:context>
    <inkml:brush xml:id="br0">
      <inkml:brushProperty name="width" value="0.025" units="cm"/>
      <inkml:brushProperty name="height" value="0.025" units="cm"/>
      <inkml:brushProperty name="color" value="#004F8B"/>
    </inkml:brush>
  </inkml:definitions>
  <inkml:trace contextRef="#ctx0" brushRef="#br0">149 122 12011,'0'0'12850,"-8"9"-11681,-26 27-326,32-32-731,0-1-1,0 0 0,0 1 0,0 0 0,1-1 1,0 1-1,0 0 0,0 0 0,0-1 1,0 1-1,1 0 0,-1 0 0,1 0 0,0 0 1,1 0-1,-1 0 0,1 5 0,1 7 386,-1-7-419,0-1-1,0 1 1,2-1 0,-1 1 0,1-1 0,0 1-1,0-1 1,9 14 0,-7-14-73,-1 1 0,1 0 1,-2 0-1,1 0 0,-2 0 0,1 1 1,1 14-1,-3-17 106,-1-1 1,0 1-1,-1-1 1,0 1 0,0-1-1,0 0 1,0 1-1,-1-1 1,-1 0-1,1 0 1,-6 11-1,5-13-51,1-1 0,0 0 0,-1 0-1,1 0 1,-1-1 0,0 1 0,0-1-1,0 1 1,0-1 0,-1 0 0,1 0-1,-1 0 1,1-1 0,-1 1 0,1-1-1,-1 0 1,0 0 0,0 0 0,1 0-1,-1-1 1,-6 1 0,8-1-60,0 0 0,0 0 0,0-1 0,0 1 0,1 0 0,-1-1 0,0 1 0,0-1 0,0 0 0,1 0 0,-1 1 0,0-1 0,1 0 0,-1 0 0,1-1 0,-1 1 0,1 0 0,0 0 0,-1-1 0,1 1 0,0-1 0,-1-1 0,-1-1 0,1-1 0,0 1 0,0-1 0,0 1 0,1-1 0,-1 0 0,1 1 0,-1-10 0,1 8 0,1 0 0,-1 0 0,1 0 0,0 0 0,1 0 0,0 0 0,0 0 0,0 0 0,0 0 0,1 1 0,0-1 0,0 0 0,1 1 0,-1-1 0,5-5 0,14-7 0,0 1 0,1 1 0,0 1 0,2 0 0,39-17 0,-26 14 0,46-32 0,-72 42 0,52-41 0,-60 46 0,0 1 0,0-1 0,0 0 0,0-1 0,-1 1 0,1 0 0,-1-1 0,0 1 0,0-1 0,0 0 0,-1 0 0,1 1 0,-1-1 0,0 0 0,1-7 0,-3 10 0,-1 1 0,1 0 0,-1-1 0,1 1 0,-1 0 0,1 0 0,-1 0 0,1 0 0,-1 0 0,1 0 0,-1 0 0,1 1 0,0-1 0,-1 1 0,1-1 0,-1 1 0,-1 0 0,-5 4 0,0 0 0,1 0 0,-1 1 0,1 0 0,0 1 0,-8 9 0,11-13 0,1 1 0,1-1 0,-1 1 0,0 0 0,1-1 0,0 1 0,0 0 0,0 0 0,0 1 0,1-1 0,0 0 0,0 0 0,0 1 0,0-1 0,0 8 0,2-10 0,-1-1 0,1 0 0,0 0 0,0 1 0,0-1 0,0 0 0,0 0 0,0 0 0,0 0 0,0 0 0,0 0 0,1 0 0,-1-1 0,0 1 0,0 0 0,1-1 0,-1 1 0,1-1 0,-1 1 0,0-1 0,1 1 0,-1-1 0,1 0 0,1 0 0,43 5 0,-41-4 0,15 0 0,74 2 0,-88-3 0,0 0 0,0-1 0,0 0 0,0 0 0,-1 0 0,1-1 0,0 1 0,-1-2 0,1 1 0,-1 0 0,0-1 0,9-6 0,-12 7 0,0 0 0,0-1 0,0 1 0,-1 0 0,1-1 0,-1 1 0,1-1 0,-1 1 0,0-1 0,0 0 0,0 0 0,0 0 0,0 1 0,-1-1 0,1 0 0,-1 0 0,0 0 0,0 0 0,0 0 0,0 0 0,-1-5 0,-2-5 0,0 0 0,-1 0 0,-10-20 0,-4-20 0,19 52 0,-1 0 0,1 0 0,-1 0 0,1-1 0,0 2 0,-1-1 0,1 0 0,0 0 0,-1 0 0,1 0 0,0 0 0,0 1 0,0-1 0,0 0 0,0 1 0,0-1 0,0 0 0,0 1 0,0 0 0,0-1 0,0 1 0,0-1 0,1 1 0,-1 0 0,0 0 0,0 0 0,0 0 0,0 0 0,1 0 0,-1 0 0,0 0 0,1 1 0,55-2 0,-44 1 0,12 1 26,24-1-1653,-18-6-2575,-10-2-9822</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0:56.078"/>
    </inkml:context>
    <inkml:brush xml:id="br0">
      <inkml:brushProperty name="width" value="0.025" units="cm"/>
      <inkml:brushProperty name="height" value="0.025" units="cm"/>
      <inkml:brushProperty name="color" value="#004F8B"/>
    </inkml:brush>
  </inkml:definitions>
  <inkml:trace contextRef="#ctx0" brushRef="#br0">110 160 4004,'0'0'5760,"9"-9"-3368,-4 3-2270,37-49 3987,-38 50-3093,-1-1-1,0 1 0,0-1 1,-1 0-1,0 0 1,0 0-1,0 0 1,-1-1-1,1 1 0,-1-11 1,-1 17-916,0-1 1,0 0 0,0 1-1,-1-1 1,1 0-1,0 1 1,0-1-1,-1 1 1,1-1 0,0 1-1,-1-1 1,1 0-1,0 1 1,-1-1 0,1 1-1,-1 0 1,1-1-1,-1 1 1,1-1 0,-1 1-1,1 0 1,-1-1-1,0 1 1,1 0 0,-1 0-1,1-1 1,-1 1-1,0 0 1,1 0 0,-1 0-1,0 0 1,1 0-1,-1 0 1,0 0 0,1 0-1,-1 0 1,0 0-1,1 0 1,-1 0 0,-1 1-1,-28 9 372,18-1-436,1 1 0,-1 0 0,2 0 1,-1 1-1,2 1 0,-1 0 0,2 0 0,0 1 0,0 0 0,1 0 0,1 1 0,0 0 1,1 0-1,0 0 0,1 1 0,-4 27 0,8-42-36,0 1 0,0 0 0,0 0 0,0 0 0,0-1 0,1 1 0,-1 0 0,0 0 0,0-1 0,0 1 0,1 0 0,-1 0 0,1-1 0,-1 1 0,0 0 0,1-1 0,-1 1 0,1 0 0,-1-1 0,1 1 0,0-1 0,-1 1 0,1-1 0,0 1 0,-1-1 0,1 1 0,0-1 0,-1 0 0,1 0 0,0 1 0,0-1 0,-1 0 0,1 0 0,0 0 0,0 1 0,0-1 0,-1 0 0,1 0 0,0 0 0,0-1 0,0 1 0,-1 0 0,1 0 0,0 0 0,0-1 0,40-12 0,-24 1 0,0 0 0,-1-1 0,0-1 0,-1 0 0,-1-1 0,0-1 0,-1 0 0,0 0 0,-2-2 0,0 1 0,13-30 0,-34 101 0,1-27 0,2-8 0,1 0 0,0 0 0,2 0 0,0 1 0,-1 26 0,5-45 0,0 0 0,0-1 0,-1 1 0,1 0 0,0 0 0,0-1 0,1 1 0,-1 0 0,0-1 0,0 1 0,0 0 0,0-1 0,1 1 0,-1 0 0,0-1 0,0 1 0,1 0 0,-1-1 0,1 1 0,-1-1 0,0 1 0,1-1 0,-1 1 0,1-1 0,0 1 0,-1-1 0,1 1 0,-1-1 0,2 1 0,18-7 0,18-26 0,-19 4 0,0-1 0,-2-1 0,-2-1 0,21-56 0,-34 84 0,-8 55 0,3-39 0,-2 3 0,1 0 0,0 1 0,-2 32 0,6-48 0,1 0 0,-1 0 0,1 1 0,-1-1 0,1 0 0,0 0 0,-1 0 0,1-1 0,0 1 0,0 0 0,0 0 0,-1 0 0,1-1 0,0 1 0,0 0 0,0-1 0,0 1 0,1-1 0,-1 1 0,0-1 0,0 1 0,0-1 0,0 0 0,0 1 0,0-1 0,1 0 0,-1 0 0,0 0 0,0 0 0,3-1 0,49 1 0,-38-1 0,-13 1-176,-1 0-6,-1 0-1,0 0 1,0 0-1,1 1 1,-1-1 0,0 0-1,0 0 1,1 0 0,-1 0-1,0 0 1,0-1 0,1 1-1,-1 0 1,0 0 0,0 0-1,1 0 1,-1 0 0,0 0-1,0 0 1,0 0 0,1 0-1,-1-1 1,0 1 0,0 0-1,0 0 1,1 0 0,-1-1-1,0 1 1,0 0 0,0 0-1,0 0 1,0-1 0,1 1-1,-1 0 1,0 0 0,0 0-1,0-1 1,0 1 0,0 0-1,0 0 1,0-1 0,0 1-1,0 0 1,0-1 0,1-11-8797</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0:56.606"/>
    </inkml:context>
    <inkml:brush xml:id="br0">
      <inkml:brushProperty name="width" value="0.025" units="cm"/>
      <inkml:brushProperty name="height" value="0.025" units="cm"/>
      <inkml:brushProperty name="color" value="#004F8B"/>
    </inkml:brush>
  </inkml:definitions>
  <inkml:trace contextRef="#ctx0" brushRef="#br0">44 1 10634,'0'0'20275,"-1"12"-18705,-5 30-1426,-22 78 0,19-66-144,10-54-7,-1 0 0,0 0 0,0 1-1,0-1 1,1 0 0,-1 0 0,0 0 0,0 0 0,0 0 0,1 0 0,-1 0-1,0 0 1,0 0 0,1 0 0,-1 0 0,0 0 0,0 0 0,1 0 0,-1 0-1,0 0 1,0 0 0,0 0 0,1 0 0,-1 0 0,0 0 0,0 0 0,1 0-1,-1 0 1,0 0 0,0 0 0,0 0 0,1-1 0,-1 1 0,0 0 0,0 0-1,0 0 1,0 0 0,1-1 0,-1 1 0,0 0 0,0 0 0,0 0 0,0-1-1,0 1 1,0 0 0,0 0 0,0 0 0,0-1 0,1 1 0,8-10-1863,16-27-9090,-14 16 2077</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44.614"/>
    </inkml:context>
    <inkml:brush xml:id="br0">
      <inkml:brushProperty name="width" value="0.025" units="cm"/>
      <inkml:brushProperty name="height" value="0.025" units="cm"/>
    </inkml:brush>
  </inkml:definitions>
  <inkml:trace contextRef="#ctx0" brushRef="#br0">0 1 19090,'0'0'1393,"13"1"-859,35 5-151,17 1 483,106 24-1,-168-30-857,0-1 0,-1 1 0,1 0 0,-1 0 0,1 0 0,-1 0 0,1 1-1,-1-1 1,0 0 0,1 1 0,-1 0 0,0 0 0,0 0 0,0 0 0,-1 0 0,1 0-1,0 0 1,-1 0 0,1 1 0,-1-1 0,2 5 0,-3-4 81,1 0 0,-1 0 0,0 0 0,0 0 0,-1-1 1,1 1-1,0 0 0,-1 0 0,0 0 0,0-1 0,0 1 0,0 0 0,0-1 0,0 1 0,-1-1 0,1 1 0,-1-1 1,0 0-1,1 1 0,-4 2 0,-31 31 1098,-76 59-1,27-25-1376,49-39-1935,14-15-5786</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0:57.073"/>
    </inkml:context>
    <inkml:brush xml:id="br0">
      <inkml:brushProperty name="width" value="0.025" units="cm"/>
      <inkml:brushProperty name="height" value="0.025" units="cm"/>
      <inkml:brushProperty name="color" value="#004F8B"/>
    </inkml:brush>
  </inkml:definitions>
  <inkml:trace contextRef="#ctx0" brushRef="#br0">87 96 11627,'4'-9'5627,"5"-12"-4073,11-27 5479,-13 30-1545,-24 58-4877,7-17-593,-58 153 436,62-156-410,2-1 1,0 1-1,1 0 0,1-1 1,0 1-1,2 0 1,3 29-1,7-10-44,-9-38 0,-1 1 0,1-1 0,-1 0 0,1 1 0,-1-1 0,1 0 0,0 1 0,0-1 0,0 0 0,0 0 0,0 0 0,0 0 0,0 0 0,0 0 0,0 0 0,0 0 0,1 0 0,-1-1 0,0 1 0,1 0 0,-1-1 0,0 1 0,4 0 0,-4-3 0,0 0 0,0 0 0,0 0 0,-1 0 0,1 0 0,0-1 0,-1 1 0,1 0 0,-1 0 0,0 0 0,1-1 0,-1 1 0,0 0 0,-1 0 0,1-1 0,-1-3 0,1-1 0,-2-12 0,0 0 0,-2 1 0,0-1 0,-1 0 0,0 1 0,-2 0 0,-13-27 0,13 29 0,32 14 0,65 3-6500,-2 0-4681,-70-1-254</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0:57.632"/>
    </inkml:context>
    <inkml:brush xml:id="br0">
      <inkml:brushProperty name="width" value="0.025" units="cm"/>
      <inkml:brushProperty name="height" value="0.025" units="cm"/>
      <inkml:brushProperty name="color" value="#004F8B"/>
    </inkml:brush>
  </inkml:definitions>
  <inkml:trace contextRef="#ctx0" brushRef="#br0">44 0 20563,'0'0'9215,"-2"14"-8586,-11 60 116,2-17 62,-6 100 1,17-156-808,0-1 0,0 1 0,0-1 0,0 1 0,0 0 0,0-1 0,0 1 0,0 0 0,0-1 0,0 1 0,0-1 0,1 1 0,-1 0 0,0-1 0,0 1 0,1-1 0,-1 1 0,0-1 0,1 1 0,-1-1 0,1 1 0,-1-1 0,1 1 0,-1-1 0,0 0 0,1 1 0,0-1 0,-1 0 0,1 1 0,-1-1 0,1 0 0,1 1 0,22-6 0,22-23 0,-23 7 0,31-26 0,-50 44 0,0 0 0,0 0 0,0 1 0,1 0 0,-1-1 0,1 2 0,-1-1 0,1 0 0,0 1 0,9-2 0,-13 4 0,0-1 0,0 1 0,0 0 0,0-1 0,0 1 0,-1 0 0,1-1 0,0 1 0,0 0 0,0 0 0,-1 0 0,1 0 0,0 0 0,-1 0 0,1 0 0,-1 0 0,1 0 0,-1 0 0,0 0 0,1 0 0,-1 1 0,0-1 0,0 0 0,0 0 0,0 0 0,0 0 0,0 0 0,0 1 0,0-1 0,0 0 0,-1 2 0,-3 41 0,0-31 0,0-1 0,-1 1 0,-1-1 0,1-1 0,-2 1 0,-11 14 0,15-21 0,0 0 0,0 0 0,-1-1 0,0 1 0,0-1 0,0 0 0,-1-1 0,1 1 0,-1-1 0,0 1 0,0-1 0,0-1 0,0 1 0,-1-1 0,1 0 0,-11 3 0,13-6 6,1 1 0,0-1-1,-1 1 1,1-1 0,0 0 0,0 0-1,0 0 1,0 0 0,0 0 0,0-1-1,0 1 1,0-1 0,0 1 0,0-1-1,1 1 1,-1-1 0,1 0 0,-1 0-1,1 0 1,0 0 0,-2-4 0,1 3-41,1 1-1,-1-1 1,1 1 0,0-1 0,0 0-1,0 0 1,0 1 0,1-1 0,-1 0 0,1 0-1,-1 0 1,1 0 0,0 0 0,0 0 0,1 0-1,-1 0 1,2-5 0,-1 7-729,0-1 0,1 1-1,-1 0 1,1 0 0,0-1 0,-1 1 0,1 0 0,0 0 0,0 0-1,0 1 1,-1-1 0,1 0 0,0 1 0,4-1 0,0-1-1761,12-4-5851</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0:58.312"/>
    </inkml:context>
    <inkml:brush xml:id="br0">
      <inkml:brushProperty name="width" value="0.025" units="cm"/>
      <inkml:brushProperty name="height" value="0.025" units="cm"/>
      <inkml:brushProperty name="color" value="#004F8B"/>
    </inkml:brush>
  </inkml:definitions>
  <inkml:trace contextRef="#ctx0" brushRef="#br0">124 23 16464,'0'0'15209,"-8"0"-14275,4 1-922,0-1 1,0 1-1,0 0 1,1 0-1,-1 1 1,0-1-1,1 1 1,-1 0-1,1 0 1,-1 0-1,1 0 1,0 0 0,0 1-1,0 0 1,-3 2-1,0 3-18,0 0 1,0-1-1,1 2 0,0-1 0,0 1 1,-4 11-1,6-13 6,1 0 0,-1 0 0,1 0 0,1 1 0,0-1 0,0 1 0,0-1 0,1 9 0,0-15 0,0 0 0,0 0 0,0-1 0,0 1 0,0 0 0,0-1 0,1 1 0,-1 0 0,0-1 0,1 1 0,-1-1 0,0 1 0,1 0 0,-1-1 0,0 1 0,1-1 0,-1 1 0,1-1 0,-1 1 0,1-1 0,-1 1 0,1-1 0,0 0 0,-1 1 0,1-1 0,0 0 0,-1 1 0,1-1 0,1 0 0,26 0 0,-21-1 0,-1-1 0,0 0 0,1 0 0,-1 0 0,0-1 0,8-4 0,2-7 0,0-1 0,-2-1 0,0 0 0,0-1 0,-1 0 0,10-20 0,14-18 0,-30 49 0,-10 21 0,-11 22 0,14-36 0,-4 7 0,1 0 0,0 0 0,0 0 0,0 0 0,1 0 0,0 1 0,-1 15 0,3-23 0,1 0 0,-1 0 0,0 0 0,1 0 0,-1-1 0,1 1 0,-1 0 0,1 0 0,-1-1 0,1 1 0,0 0 0,-1-1 0,1 1 0,0 0 0,0-1 0,-1 1 0,1-1 0,0 1 0,0-1 0,0 0 0,0 1 0,0-1 0,0 0 0,0 0 0,-1 1 0,1-1 0,0 0 0,0 0 0,0 0 0,0 0 0,0 0 0,0 0 0,0-1 0,0 1 0,0 0 0,0 0 0,1-1 0,38-10 0,-29 3 0,0 0 0,0-1 0,0 0 0,-2-1 0,1 0 0,-1 0 0,11-17 0,-43 91 0,20-56 0,1-4 0,0 0 0,0 0 0,0 0 0,0 0 0,1 1 0,0-1 0,0 0 0,0 1 0,1-1 0,-1 1 0,1-1 0,0 1 0,0-1 0,1 5 0,0-8 0,0-1 0,0 1 0,0-1 0,0 1 0,0-1 0,-1 1 0,1-1 0,0 1 0,0-1 0,0 0 0,0 0 0,0 1 0,0-1 0,0 0 0,0 0 0,0 0 0,1 0 0,-1 0 0,0-1 0,0 1 0,0 0 0,0 0 0,0-1 0,-1 1 0,1 0 0,0-1 0,0 1 0,0-1 0,0 1 0,0-1 0,1-1 0,28-19 0,-21 10 0,0-1 0,0-1 0,-1 1 0,-1-1 0,0-1 0,-1 1 0,0-1 0,-1 0 0,5-25 0,-34 82 0,2-9 0,5 11 290,16-42-404,0-1 0,0 1 1,0 0-1,1 0 1,-1 0-1,1-1 0,0 1 1,0 0-1,0 0 0,0 0 1,1 0-1,-1 0 1,1-1-1,1 5 0</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22.840"/>
    </inkml:context>
    <inkml:brush xml:id="br0">
      <inkml:brushProperty name="width" value="0.025" units="cm"/>
      <inkml:brushProperty name="height" value="0.025" units="cm"/>
      <inkml:brushProperty name="color" value="#66CC00"/>
    </inkml:brush>
  </inkml:definitions>
  <inkml:trace contextRef="#ctx0" brushRef="#br0">0 0 4324,'0'0'-2178</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49.476"/>
    </inkml:context>
    <inkml:brush xml:id="br0">
      <inkml:brushProperty name="width" value="0.025" units="cm"/>
      <inkml:brushProperty name="height" value="0.025" units="cm"/>
      <inkml:brushProperty name="color" value="#FFC000"/>
    </inkml:brush>
  </inkml:definitions>
  <inkml:trace contextRef="#ctx0" brushRef="#br0">370 1 12812,'0'0'13357,"-14"3"-13064,-2 2-263,0 1 0,1 0-1,0 1 1,0 1 0,0 0-1,1 1 1,0 0 0,-12 12-1,19-15-5,-6 4 12,1 1 0,-1 1 0,2 0 0,0 1 0,-15 21 1,26-34-70,0 1 1,-1 0 0,1-1 0,0 1 0,0 0 0,-1-1-1,1 1 1,0 0 0,0-1 0,0 1 0,0 0 0,0 0-1,0-1 1,0 1 0,0 0 0,1-1 0,-1 1 0,0 0-1,0 0 1,0-1 0,1 1 0,-1-1 0,0 1 0,1 0-1,-1-1 1,1 1 0,-1-1 0,1 1 0,-1-1 0,1 1-1,-1-1 1,1 1 0,-1-1 0,1 1 0,0-1 0,-1 0-1,1 1 1,0-1 0,-1 0 0,1 0 0,0 1 0,-1-1-1,1 0 1,0 0 0,-1 0 0,1 0 0,0 0 0,0 0-1,51 5-804,-30-4 693,-11 1 131,1 0 0,-1 1-1,0 0 1,0 1 0,0 0-1,0 1 1,-1 0 0,1 1-1,-1 0 1,15 13-1,-21-16 18,0 0-1,-1 1 0,0 0 0,0 0 0,0 0 0,0 0 0,0 0 1,-1 1-1,0-1 0,0 1 0,0-1 0,0 1 0,-1 0 1,0 0-1,0 0 0,0 0 0,0 0 0,-1 0 0,0 0 0,0 0 1,0 0-1,-1 0 0,0 0 0,0 0 0,0 0 0,0-1 1,-4 8-1,1-2 190,-1-1 1,-1 0 0,1 0 0,-1-1 0,-1 0-1,1 0 1,-2 0 0,1-1 0,-1 0 0,0-1-1,0 1 1,-12 5 0,0 0 489,0-1 1,-1 0-1,0-2 1,-33 10-1,42-16-591,-1 0-1,1 0 1,-1-1-1,0 0 1,0-2-1,-24 0 1,36 0-141,0 0 1,0 0 0,0 0 0,0 0 0,0-1 0,0 1-1,0 0 1,0 0 0,0-1 0,0 1 0,0-1 0,0 1-1,0-1 1,0 1 0,1-1 0,-1 1 0,0-1-1,0 0 1,0 1 0,1-1 0,-1 0 0,0 0 0,1 0-1,-1 0 1,1 1 0,-1-1 0,1 0 0,0 0 0,-1 0-1,1 0 1,0 0 0,-1 0 0,1 0 0,0 0 0,0 0-1,0 0 1,0 0 0,0 0 0,0 0 0,0 0 0,1 0-1,-1 0 1,0 0 0,0 0 0,1 0 0,0-1-1,0-3-375,1 0 0,1 0 0,-1 1 0,1-1 0,0 1 0,0-1 0,0 1 0,5-4 0,72-64-7322,-28 31 1821</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49.820"/>
    </inkml:context>
    <inkml:brush xml:id="br0">
      <inkml:brushProperty name="width" value="0.025" units="cm"/>
      <inkml:brushProperty name="height" value="0.025" units="cm"/>
      <inkml:brushProperty name="color" value="#FFC000"/>
    </inkml:brush>
  </inkml:definitions>
  <inkml:trace contextRef="#ctx0" brushRef="#br0">134 0 15246,'0'0'10816,"-1"13"-9268,-5 26-842,-2 0 1,-1 0-1,-21 54 1,17-57-570,1 0 1,2 1 0,1 0-1,2 1 1,-2 48 0,13-68-100,4-15-738,-7-4 579,0 1 0,0-1 0,0 0 0,0 0 0,0 0 0,0 0 0,0 0 0,0 0 0,-1 0 0,1 0 1,0 0-1,0 0 0,-1-1 0,1 1 0,-1 0 0,1 0 0,-1-1 0,0 1 0,1-3 0,1-11-875,-1 0-1,0 0 1,-1 0-1,0 0 0,-2 0 1,-4-23-1,1 17 974,0 0 1,-2 0-1,0 1 1,-12-20-1,19 39 541,27 15-566,-17-10-239,0-1 1,1-1 0,0 0-1,-1 0 1,1-1 0,12 0 0,-3-2-2418,-1 0 0,31-5-1,-9-5-2910</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50.207"/>
    </inkml:context>
    <inkml:brush xml:id="br0">
      <inkml:brushProperty name="width" value="0.025" units="cm"/>
      <inkml:brushProperty name="height" value="0.025" units="cm"/>
      <inkml:brushProperty name="color" value="#FFC000"/>
    </inkml:brush>
  </inkml:definitions>
  <inkml:trace contextRef="#ctx0" brushRef="#br0">142 6 7847,'0'0'12103,"-9"9"-11425,-11 10 174,1 0 1,-25 36 0,38-47-546,1 0 0,-1 0 0,1 1 0,1 0 0,0 0 0,0 0 0,0 0 0,1 1 0,1-1 1,0 1-1,0 0 0,0 11 0,2-21-307,0 1 0,1 0 0,-1 0 0,0-1 0,1 1 0,-1 0 0,1-1 0,-1 1 0,1 0 0,-1-1 1,1 1-1,-1-1 0,1 1 0,0-1 0,-1 1 0,1-1 0,0 0 0,-1 1 0,1-1 0,0 0 0,0 1 0,-1-1 0,1 0 1,0 0-1,0 0 0,-1 0 0,1 0 0,0 0 0,0 0 0,0 0 0,-1 0 0,1 0 0,1 0 0,31-6 137,-22 1-81,0 0 1,0-1 0,0-1 0,-1 0 0,0 0 0,-1-1 0,16-16-1,-6 4 12,0-2-1,20-30 0,-33 43-27,-1 0-1,0 1 1,0-2 0,-1 1-1,0-1 1,4-15 0,-32 59-62,9-5 141,-23 52 7,36-75-127,0 1 0,0 0 0,0-1 0,1 1 0,0 0 1,0 0-1,1 0 0,0-1 0,0 1 0,1 9 0,0-15-45,0 0-1,0 0 0,-1 0 1,1 0-1,0 0 0,0 0 1,0 0-1,0-1 1,0 1-1,0 0 0,0 0 1,1-1-1,-1 1 0,0-1 1,0 1-1,0-1 1,1 1-1,-1-1 0,0 0 1,0 0-1,1 1 0,-1-1 1,0 0-1,1 0 1,-1 0-1,0-1 0,1 1 1,-1 0-1,0 0 0,0-1 1,1 1-1,1-2 0,44-13-2732,-30 5 640,0-1 0,-2-1 0,1 0 0,-2-1 0,15-16 0,4-9-6707</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50.750"/>
    </inkml:context>
    <inkml:brush xml:id="br0">
      <inkml:brushProperty name="width" value="0.025" units="cm"/>
      <inkml:brushProperty name="height" value="0.025" units="cm"/>
      <inkml:brushProperty name="color" value="#FFC000"/>
    </inkml:brush>
  </inkml:definitions>
  <inkml:trace contextRef="#ctx0" brushRef="#br0">162 213 1858,'0'0'9043,"-8"13"-3886,-40 55-1823,24-37-308,1 1 0,-32 61 0,55-92-3003,-1 0 1,1-1 0,-1 1-1,1 0 1,0-1 0,-1 1-1,1 0 1,0 0 0,0-1 0,-1 1-1,1 0 1,0 0 0,0 0-1,0-1 1,0 1 0,0 0-1,0 0 1,0 0 0,0-1 0,1 1-1,-1 0 1,0 0 0,0 0-1,1 0 1,15-2 223,23-23 19,-20 5-439,-2-1 1,0 0 0,-1-2 0,14-24 0,19-26-1882,-56 118 1435,2-32 641,1-2 59,1-1 1,0 0 0,0 1-1,1 0 1,0-1-1,1 1 1,1 0 0,0 0-1,2 14 1,-2-26-74,0 1 1,1 0-1,-1 0 1,1 0-1,0-1 1,-1 1-1,1 0 0,-1-1 1,1 1-1,0-1 1,0 1-1,-1-1 1,1 1-1,0-1 1,0 1-1,0-1 1,0 0-1,-1 1 1,1-1-1,0 0 0,0 0 1,0 0-1,0 1 1,0-1-1,0 0 1,0 0-1,0 0 1,0-1-1,1 1 1,29-7 276,-17-1-63,0 0-1,-1-1 1,0 0-1,-1-1 1,1 0 0,18-22-1,61-79 269,-91 110-492,44-62 5,64-116 0,-139 258-441,-3-12 707,-47 110 1556,72-155-1649,1 1 0,0-1 0,2 1 0,1 0 0,1 0 0,-1 26 0,7-46-154,3-10 28,4-13 38,-7 3-232,0 0-1,-1-1 1,0 1 0,-2-1 0,0 0 0,-1 1 0,-1-1 0,0 1 0,-2-1-1,0 1 1,0 0 0,-2 0 0,-10-22 0,16 39 213,24 18-432,-17-16-103,1 1-1,-1-1 1,1 0 0,0-1-1,10 2 1,40-2-7680,-36-2 4234,13 1-3808</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51.123"/>
    </inkml:context>
    <inkml:brush xml:id="br0">
      <inkml:brushProperty name="width" value="0.025" units="cm"/>
      <inkml:brushProperty name="height" value="0.025" units="cm"/>
      <inkml:brushProperty name="color" value="#FFC000"/>
    </inkml:brush>
  </inkml:definitions>
  <inkml:trace contextRef="#ctx0" brushRef="#br0">167 0 8680,'0'0'15225,"-11"1"-13922,-1 0-914,0 1-1,0 0 1,-18 6 0,26-7-320,-1 1 0,1-1 0,0 1 0,0 0 0,0 0 0,0 0 0,0 1 0,1-1 0,-1 1 0,1 0 0,-1 0 0,1 0 0,0 1 0,0-1 0,1 1 0,-3 4 0,5-8-106,0 1 0,0-1 0,0 1 1,0 0-1,0-1 0,0 1 0,1 0 1,-1-1-1,0 1 0,0-1 0,1 1 1,-1-1-1,1 1 0,-1-1 0,0 1 1,1-1-1,-1 1 0,1-1 0,-1 1 0,1-1 1,-1 0-1,1 1 0,-1-1 0,1 0 1,-1 1-1,1-1 0,0 0 0,-1 0 1,1 1-1,-1-1 0,1 0 0,0 0 0,-1 0 1,1 0-1,0 0 0,-1 0 0,2 0 1,36 6-463,-27-5 163,6 2 120,-1 1 0,0 1 0,0 0 0,15 8 0,-28-11 247,0-1 0,0 1 1,0-1-1,-1 1 0,1 0 0,0 0 0,-1 0 1,0 1-1,1-1 0,-1 0 0,0 1 1,3 5-1,-5-6 65,1-1 1,-1 1-1,1 0 1,-1 0 0,0 0-1,0-1 1,0 1-1,0 0 1,0 0 0,0 0-1,0-1 1,-1 1-1,1 0 1,-1 0-1,1-1 1,-1 1 0,0 0-1,0-1 1,1 1-1,-1-1 1,0 1-1,0-1 1,-1 1 0,1-1-1,-2 2 1,-6 6 247,-1 0 0,0-1 0,-1-1 0,0 0 0,0 0 1,-1-1-1,1 0 0,-1-1 0,-1 0 0,1-1 0,0-1 0,-1 0 1,0 0-1,-22 0 0,34-2-453,1-1 0,-1 0 0,0-1-1,1 1 1,-1 0 0,0 0 0,0 0 0,1 0 0,-1 0 0,0-1 0,1 1 0,-1 0-1,0-1 1,1 1 0,-1 0 0,0-1 0,1 1 0,-1-1 0,1 1 0,-1-1 0,1 1-1,-1-1 1,1 0 0,-1 1 0,1-1 0,0 0 0,-1 1 0,1-1 0,-1-1-1,3-23-8611,7 7 697</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51.806"/>
    </inkml:context>
    <inkml:brush xml:id="br0">
      <inkml:brushProperty name="width" value="0.025" units="cm"/>
      <inkml:brushProperty name="height" value="0.025" units="cm"/>
      <inkml:brushProperty name="color" value="#FFC000"/>
    </inkml:brush>
  </inkml:definitions>
  <inkml:trace contextRef="#ctx0" brushRef="#br0">188 20 16143,'0'0'6358,"-10"-4"-4052,3 1-2029,4 1-217,1 1 0,-1-1-1,1 1 1,-1 0-1,0-1 1,0 1 0,0 1-1,0-1 1,0 0-1,0 1 1,0-1 0,0 1-1,0 0 1,0 0-1,0 0 1,0 1 0,0-1-1,0 1 1,1 0-1,-1-1 1,0 1 0,0 0-1,0 1 1,-2 1-1,-3 3 112,0 0 0,0 1-1,1 0 1,0 0-1,1 1 1,0-1-1,0 2 1,0-1-1,1 1 1,0 0 0,1 0-1,0 0 1,0 0-1,1 1 1,1-1-1,-1 1 1,1 0-1,0 19 1,1-28-166,2 1 1,-1-1 0,0 1-1,0-1 1,0 1-1,1-1 1,-1 0-1,0 1 1,1-1-1,0 0 1,-1 1 0,1-1-1,0 0 1,-1 0-1,1 0 1,0 0-1,0 1 1,0-1 0,0 0-1,0 0 1,0-1-1,1 1 1,-1 0-1,0 0 1,0-1-1,0 1 1,1 0 0,-1-1-1,0 1 1,1-1-1,-1 0 1,1 1-1,-1-1 1,0 0 0,1 0-1,-1 0 1,1 0-1,-1 0 1,1 0-1,-1 0 1,2-1-1,2 0 19,0 1-1,0-1 0,-1 0 0,1-1 1,0 1-1,-1-1 0,1 0 0,-1 0 1,1-1-1,-1 1 0,5-4 0,9-14-151,-1 0-1,0-1 1,-2 0-1,0-1 1,17-36-1,-25 46-327,-20 58-388,4-27 866,2 0 0,0 1 0,1-1 0,1 1 0,1 1 0,0-1 0,0 22 0,4-41-12,1 0-1,-1 0 0,0 0 1,0 0-1,0 0 0,0 0 1,1-1-1,-1 1 0,0 0 0,1 0 1,-1 0-1,1-1 0,-1 1 1,1 0-1,-1 0 0,1-1 1,-1 1-1,1 0 0,0-1 1,-1 1-1,1-1 0,0 1 1,0-1-1,-1 1 0,1-1 1,0 0-1,0 1 0,0-1 1,-1 0-1,1 1 0,0-1 1,0 0-1,0 0 0,0 0 1,0 0-1,0 0 0,0 0 1,-1 0-1,1 0 0,0 0 1,0-1-1,0 1 0,0 0 0,1-1 1,3 0 52,-1 0 1,0-1-1,0 1 1,0-1-1,0 0 1,0 0-1,0 0 1,4-4-1,11-11-88,-2-1 0,0-1 0,-2 0 0,0-2 0,-1 1 0,0-2 0,18-43 0,-46 97-111,-14 35 234,26-62-22,1 0 0,0 0 0,-1-1 0,2 1 0,-1 0 0,1 0 0,-1 0 0,1 0 0,1 1 0,1 8 0,-2-12-61,1-1 0,0 0 1,0 0-1,0 0 0,-1 0 0,1 0 0,0 0 0,0 0 1,0-1-1,1 1 0,-1 0 0,0 0 0,0-1 0,0 1 1,1-1-1,-1 1 0,0-1 0,0 1 0,1-1 0,-1 0 1,0 0-1,1 0 0,-1 0 0,0 0 0,1 0 0,-1 0 1,1 0-1,1-1 0,42-9 392,-26-1-322,-1 0 0,0-1 0,0 0 1,-1-2-1,28-28 0,32-26-408,-80 83-167,-26 43 452,22-48 9,2-1 1,-1 1-1,1 1 0,1-1 1,0 0-1,0 1 0,1 0 0,1 0 1,-3 21-1,5-31-111,0-1-1,1 1 1,-1 0 0,0 0-1,1-1 1,-1 1 0,0 0 0,1 0-1,-1-1 1,1 1 0,-1 0-1,1-1 1,-1 1 0,1-1-1,0 1 1,-1-1 0,1 1 0,0-1-1,-1 1 1,1-1 0,0 0-1,0 1 1,-1-1 0,1 0 0,0 0-1,0 1 1,0-1 0,-1 0-1,1 0 1,0 0 0,0 0 0,0 0-1,-1 0 1,1 0 0,0 0-1,1-1 1,34-7-5313,-9-10-920,2-5-3497</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45.330"/>
    </inkml:context>
    <inkml:brush xml:id="br0">
      <inkml:brushProperty name="width" value="0.025" units="cm"/>
      <inkml:brushProperty name="height" value="0.025" units="cm"/>
    </inkml:brush>
  </inkml:definitions>
  <inkml:trace contextRef="#ctx0" brushRef="#br0">67 7 17617,'-2'11'1009,"-18"100"1340,-8 144 1,13-92-1204,14-130-994,1-33-139,0 0 0,0 1 0,0-1 0,0 0 0,0 0 0,0 0 0,0 1 0,0-1 0,0 0 0,0 0 0,0 0 0,0 0 0,0 1 0,0-1 0,0 0 0,0 0 0,0 0 0,1 1 0,-1-1 1,0 0-1,0 0 0,0 0 0,0 0 0,0 0 0,1 1 0,-1-1 0,0 0 0,0 0 0,0 0 0,0 0 0,1 0 0,-1 0 0,0 0 0,0 0 0,0 0 0,0 0 0,1 0 0,-1 0 0,0 0 0,0 0 1,0 0-1,1 0 0,-1 0 0,0 0 0,0 0 0,0 0 0,1 0 0,-1 0 0,0 0 0,0 0 0,0 0 0,1 0 0,-1 0 0,0 0 0,0-1 0,30-39 1635,-18 19-1466,89-145 181,-55 85-267,3 3 0,68-82 0,-110 151-96,-5 6-4,1 0-1,-1 0 0,1 1 0,-1-1 0,1 1 1,0-1-1,0 1 0,0 0 0,6-3 0,-9 5-43,1 1-1,-1-1 1,1 1-1,-1-1 1,1 1-1,-1-1 0,1 1 1,-1 0-1,0-1 1,1 1-1,-1 0 1,0-1-1,0 1 1,1 0-1,-1-1 0,0 1 1,0 0-1,0 0 1,0-1-1,0 1 1,0 0-1,0 0 1,0-1-1,0 1 0,0 0 1,0-1-1,-1 1 1,1 1-1,-4 25-433,0-17 416,-1 0-1,0-1 0,-1 0 0,0 0 0,0-1 0,-1 1 1,-1-1-1,1-1 0,-1 1 0,0-1 0,-1-1 0,1 1 1,-11 4-1,-4 3 349,0-2 0,-1 0 0,-1-2 0,-28 9 1,11-11 208,43-8-538,-1-1-1,0 1 0,1 0 0,-1-1 1,1 1-1,-1 0 0,0-1 0,1 1 1,-1-1-1,0 1 0,0-1 1,1 1-1,-1 0 0,0-1 0,0 1 1,0-1-1,1 1 0,-1-1 0,0 1 1,0-1-1,0 0 0,0 1 0,0-1 1,0 1-1,0-1 0,0 1 0,0-1 1,0 1-1,-1-1 0,1 1 0,0-1 1,0 1-1,0-1 0,-1 1 0,1-1 1,0 1-1,-1 0 0,1-1 1,0 1-1,-1-1 0,1 1 0,0 0 1,-1-1-1,1 1 0,-1 0 0,1-1 1,0 1-1,-1 0 0,1 0 0,-1-1 1,1 1-1,-1 0 0,1 0 0,-1 0 1,1 0-1,-1 0 0,0 0 0,1 0 1,-1 0-1,1 0 0,-1 0 0,1 0 1,-1 0-1,1 0 0,-1 0 1,1 0-1,-1 1 0,6-7-1234,1 1-1,1 0 1,-1 0-1,1 1 1,0 0 0,0 0-1,0 1 1,13-5-1,12-2-4930</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52.148"/>
    </inkml:context>
    <inkml:brush xml:id="br0">
      <inkml:brushProperty name="width" value="0.025" units="cm"/>
      <inkml:brushProperty name="height" value="0.025" units="cm"/>
      <inkml:brushProperty name="color" value="#FFC000"/>
    </inkml:brush>
  </inkml:definitions>
  <inkml:trace contextRef="#ctx0" brushRef="#br0">93 0 18417,'0'0'9086,"-8"2"-8696,2 0-271,0 0 0,0 0 0,0 0 1,0 1-1,1 0 0,0 0 0,-8 6 0,10-7-48,0 0 0,1 0 0,0 1 1,-1-1-1,1 1 0,0 0 0,0-1 0,0 1 0,1 0 0,-1 0 0,1 0 1,0 0-1,-1 0 0,1 1 0,1-1 0,-1 0 0,0 0 0,1 1 1,-1 3-1,2-6-70,-1 0 0,1 0 1,-1 0-1,1 0 0,-1 0 1,1 0-1,0 0 1,-1 0-1,1 0 0,0 0 1,0 0-1,0-1 0,-1 1 1,1 0-1,0 0 1,0-1-1,0 1 0,0-1 1,0 1-1,0-1 0,1 1 1,-1-1-1,0 0 1,0 0-1,0 1 0,0-1 1,0 0-1,1 0 0,-1 0 1,2 0-1,47 0-134,-38 0 47,-7 0 42,59 3-249,-59-3 285,0 1 1,0-1 0,0 1 0,-1 1 0,1-1 0,0 1 0,-1 0-1,1 0 1,-1 0 0,7 5 0,-10-6 23,0 0 0,0 0-1,0 0 1,0 0 0,0 0-1,-1 0 1,1 0 0,0 0 0,0 1-1,-1-1 1,1 0 0,-1 1-1,1-1 1,-1 0 0,0 1 0,1-1-1,-1 1 1,0-1 0,0 0 0,0 1-1,0-1 1,0 1 0,0-1-1,-1 0 1,1 1 0,0-1 0,-1 1-1,1-1 1,-1 0 0,1 1-1,-1-1 1,0 0 0,1 0 0,-1 0-1,0 1 1,0-1 0,0 0 0,0 0-1,0 0 1,0 0 0,0 0-1,0-1 1,-3 2 0,-5 6 231,-1-1 0,0-1 0,-19 11 0,28-17-235,-11 6 94,-1 0-1,1-1 0,-21 5 1,-16-4-4222,26-6-3379</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52.922"/>
    </inkml:context>
    <inkml:brush xml:id="br0">
      <inkml:brushProperty name="width" value="0.025" units="cm"/>
      <inkml:brushProperty name="height" value="0.025" units="cm"/>
      <inkml:brushProperty name="color" value="#FFC000"/>
    </inkml:brush>
  </inkml:definitions>
  <inkml:trace contextRef="#ctx0" brushRef="#br0">255 12 14990,'0'0'14072,"-11"-3"-13858,8 1-214,0 1-1,1 0 1,-1 0 0,-1 0 0,1 0 0,0 0 0,0 1 0,0 0-1,0-1 1,0 1 0,-1 0 0,1 1 0,0-1 0,0 0-1,0 1 1,0 0 0,0 0 0,0 0 0,0 0 0,0 0 0,0 0-1,0 1 1,0 0 0,1-1 0,-1 1 0,1 0 0,-1 0 0,1 0-1,0 1 1,0-1 0,0 1 0,0-1 0,0 1 0,0-1 0,-2 6-1,1-3-6,0-1-1,1 1 0,-1 0 0,1 0 0,0 0 1,0 0-1,1 0 0,0 0 0,0 0 0,0 1 1,0 5-1,1-10 0,0 0 1,0 1-1,0-1 1,0 0-1,1 0 1,-1 0 0,1 1-1,-1-1 1,1 0-1,-1 0 1,1 0-1,-1 0 1,1 0-1,0 0 1,0 0-1,-1 0 1,1 0-1,0 0 1,2 1-1,-1-1-17,0 0-1,1 0 0,-1 0 0,0-1 1,1 1-1,-1 0 0,1-1 0,-1 0 1,1 1-1,-1-1 0,1 0 1,-1 0-1,4-1 0,3-1-133,1 0-1,-1-1 1,0 0-1,1-1 1,-1 0-1,-1 0 1,1-1-1,-1 0 1,0-1-1,0 1 1,0-2-1,-1 1 1,10-11 0,12-9-1725,-29 38-80,-8 33 2193,-19 58 1,0 5 1585,21-83-1238,-1 19 711,-3 0-1,-2-1 1,-1-1-1,-22 44 0,35-83-1273,-1-1-1,0 0 1,0 0-1,0 0 0,-1 0 1,1 0-1,0 0 1,-1 0-1,1 0 0,-1-1 1,0 1-1,1 0 0,-1-1 1,0 1-1,0-1 1,0 0-1,0 0 0,0 0 1,-1 0-1,1 0 0,0 0 1,0-1-1,-1 1 1,1 0-1,0-1 0,-1 0 1,1 0-1,0 0 0,-1 0 1,1 0-1,-1 0 1,1-1-1,0 1 0,-1-1 1,1 1-1,0-1 0,0 0 1,0 0-1,-1 0 1,1 0-1,-3-2 0,-2-2 20,0 0 0,1-1 0,-1 0 0,1 0 0,0 0 0,0 0 0,1-1 0,0 0 0,-9-15 0,9 12-32,1-1-1,0 1 1,0-1-1,1 0 1,0 0 0,1 0-1,0 0 1,1 0-1,0 0 1,1-18 0,1 22-30,0 1 0,0-1 0,0 0 1,1 0-1,0 1 0,1-1 1,-1 1-1,1 0 0,0 0 0,1 0 1,0 0-1,0 0 0,0 1 0,0 0 1,1 0-1,0 0 0,0 0 1,6-4-1,15-7-2796,0 1 1,1 1-1,1 1 1,46-15-1,-48 19-44,20-9-3815</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53.249"/>
    </inkml:context>
    <inkml:brush xml:id="br0">
      <inkml:brushProperty name="width" value="0.025" units="cm"/>
      <inkml:brushProperty name="height" value="0.025" units="cm"/>
      <inkml:brushProperty name="color" value="#FFC000"/>
    </inkml:brush>
  </inkml:definitions>
  <inkml:trace contextRef="#ctx0" brushRef="#br0">114 84 16239,'0'0'7031,"-10"0"-5478,5 0-1523,1 0 0,0 0-1,0 1 1,0 0-1,0-1 1,0 2-1,0-1 1,0 0-1,0 1 1,0-1-1,1 1 1,-1 0-1,0 1 1,1-1-1,0 0 1,-1 1-1,1 0 1,0 0 0,1 0-1,-1 0 1,0 0-1,1 1 1,0-1-1,0 1 1,0-1-1,0 1 1,0 0-1,1 0 1,-1 0-1,1 0 1,0 5-1,-1-4 22,1-1-1,0 1 1,0-1-1,0 1 0,0-1 1,1 1-1,0 0 1,0-1-1,1 7 0,0-10-35,-1 1 0,1-1 1,-1 0-1,1 1 0,0-1 0,0 0 0,-1 0 0,1 0 0,0 0 0,0 0 0,0 0 0,0 0 0,0 0 0,1 0 0,-1 0 0,0 0 0,0-1 0,1 1 0,-1-1 0,0 1 0,1-1 0,-1 1 0,0-1 0,1 1 0,-1-1 0,1 0 0,-1 0 0,0 0 0,1 0 0,-1 0 0,1 0 0,-1 0 0,2-1 0,5 0 16,-1-1 1,1 0 0,0 0 0,-1-1 0,0 0-1,0 0 1,0-1 0,0 0 0,0 0-1,0 0 1,9-10 0,9-7-183,30-35 1,-41 40-325,0 0 0,-1 0-1,0-1 1,17-34 0,-76 127-801,43-72 1296,-4 9-11,0-1 0,1 1 0,1 1 0,0-1 0,0 1 0,1 0 0,1 0 1,-2 16-1,5-29-89,0 0-1,0 0 1,0 0 0,0 0 0,0-1 0,0 1 0,0 0-1,1 0 1,-1 0 0,0 0 0,0-1 0,1 1 0,-1 0-1,0 0 1,1 0 0,-1-1 0,1 1 0,-1 0 0,1-1-1,0 1 1,-1 0 0,1-1 0,-1 1 0,1-1 0,0 1-1,0-1 1,-1 1 0,1-1 0,0 0 0,0 1 0,-1-1-1,3 1 1,-1-1-319,1 0 0,0 0 0,-1 0 0,1 0 0,-1 0-1,1 0 1,-1-1 0,1 1 0,-1-1 0,5-2 0,28-18-4443</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53.622"/>
    </inkml:context>
    <inkml:brush xml:id="br0">
      <inkml:brushProperty name="width" value="0.025" units="cm"/>
      <inkml:brushProperty name="height" value="0.025" units="cm"/>
      <inkml:brushProperty name="color" value="#FFC000"/>
    </inkml:brush>
  </inkml:definitions>
  <inkml:trace contextRef="#ctx0" brushRef="#br0">137 1 9129,'0'0'9705,"-9"3"-8616,6-2-977,-1 1 0,1-1 0,-1 1 0,1 0 1,0 0-1,0 1 0,0-1 0,0 0 0,0 1 0,0 0 1,1 0-1,-1 0 0,1 0 0,-2 3 0,-2 5 338,0 1-1,1-1 1,-6 24-1,4-11 693,1 0-1,2 0 1,0 0-1,0 42 0,4-65-1125,0 1 0,0-1 0,0 0 0,0 0-1,0 1 1,0-1 0,0 0 0,1 1 0,-1-1 0,1 0 0,-1 0-1,0 0 1,1 1 0,0-1 0,-1 0 0,1 0 0,0 0 0,0 0-1,-1 0 1,1 0 0,0 0 0,0 0 0,0-1 0,0 1 0,0 0-1,0 0 1,3 0 0,-1 0 22,0 0 0,0-1 0,0 0 0,0 1 0,0-1 0,0 0 0,0 0 0,0-1 0,1 1-1,-1-1 1,4-1 0,7-2-116,0-1 0,0-1 0,23-12 0,-6 5-1034,-30 13 1107,0 0-1,-1 0 1,1 1-1,0-1 1,-1 0-1,1 0 1,-1 0-1,1 1 0,0-1 1,-1 0-1,1 1 1,-1-1-1,1 1 1,-1-1-1,1 0 1,-1 1-1,1-1 1,-1 1-1,0-1 0,1 1 1,-1 0-1,0-1 1,1 1-1,-1-1 1,0 1-1,0 0 1,1-1-1,-1 1 1,0-1-1,0 1 1,0 0-1,0-1 0,0 1 1,0 0-1,0-1 1,0 1-1,0 0 1,0-1-1,0 1 1,-1 0-1,1-1 1,0 1-1,-1 0 0,-2 13 215,-1-1-1,-1 0 0,0 0 0,-1-1 0,0 0 1,-1 0-1,0 0 0,-1-1 0,0 0 0,-1 0 1,0-1-1,0 0 0,-1-1 0,-13 10 0,21-18-167,0 1-1,0-1 1,0 1-1,0-1 0,0 1 1,0-1-1,0 0 0,0 0 1,0 0-1,-1 0 1,1-1-1,0 1 0,-1-1 1,1 1-1,0-1 1,-1 0-1,1 0 0,0 0 1,-1 0-1,1 0 0,-1 0 1,1-1-1,0 1 1,-1-1-1,1 0 0,0 0 1,-4-2-1,3 1-198,1 0 0,0-1 1,0 1-1,0-1 0,0 0 0,0 0 0,1 0 0,-1 0 0,1 0 1,0 0-1,0 0 0,0 0 0,0-1 0,0 1 0,1 0 1,0-1-1,0 1 0,0-7 0,0 4-835,0 0-1,1 0 1,-1 0 0,1 0 0,1 1-1,-1-1 1,1 0 0,0 0 0,0 1-1,1-1 1,0 1 0,0 0 0,0 0-1,0 0 1,1 0 0,8-8 0,8-4-6913</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54.087"/>
    </inkml:context>
    <inkml:brush xml:id="br0">
      <inkml:brushProperty name="width" value="0.025" units="cm"/>
      <inkml:brushProperty name="height" value="0.025" units="cm"/>
      <inkml:brushProperty name="color" value="#FFC000"/>
    </inkml:brush>
  </inkml:definitions>
  <inkml:trace contextRef="#ctx0" brushRef="#br0">1 96 4516,'0'0'14777,"9"1"-10570,-2 0-3906,-4 0-57,0 0 0,1-1 0,-1 1 0,0-1 0,1 0 0,-1 0 0,0 0 0,1 0 0,-1 0 0,1-1 1,-1 1-1,0-1 0,0 0 0,1 0 0,-1 0 0,0-1 0,0 1 0,0-1 0,0 0 0,0 0 0,-1 0 0,1 0 0,0 0 0,-1 0 0,0-1 1,1 1-1,-1-1 0,0 0 0,2-4 0,-1 3-214,-1-1 1,1 0-1,-1 0 0,0 0 1,-1 0-1,1-1 1,-1 1-1,0 0 1,0-8-1,-1 13-27,0 0 0,0-1 1,-1 1-1,1 0 0,0 0 0,0 0 0,-1-1 0,1 1 0,0 0 1,-1 0-1,1 0 0,0 0 0,0 0 0,-1 0 0,1 0 0,0-1 1,-1 1-1,1 0 0,0 0 0,0 0 0,-1 0 0,1 0 0,0 1 1,-1-1-1,1 0 0,0 0 0,-1 0 0,1 0 0,0 0 1,0 0-1,-1 0 0,1 1 0,0-1 0,0 0 0,-1 0 0,1 0 1,0 0-1,0 1 0,-1-1 0,1 0 0,0 0 0,0 1 0,0-1 1,0 0-1,-1 0 0,1 1 0,-14 11-23,7-4 27,0 1-1,0-1 0,1 2 1,0-1-1,1 1 0,0 0 1,0 0-1,1 0 0,0 0 1,1 1-1,0 0 0,1 0 1,0 0-1,1 0 0,0 19 1,1-28-5,1 0 1,0 0-1,-1-1 1,1 1-1,0 0 1,0-1-1,0 1 1,0-1-1,0 1 1,0-1-1,1 1 1,-1-1-1,0 0 1,1 0-1,-1 1 1,1-1-1,-1 0 1,1 0-1,0-1 1,-1 1-1,1 0 1,0 0 0,0-1-1,-1 1 1,1-1-1,0 0 1,0 1-1,0-1 1,0 0-1,-1 0 1,1 0-1,0 0 1,0-1-1,0 1 1,2-1-1,5 0-7,0-1 0,-1 1-1,1-2 1,-1 1 0,1-1-1,10-6 1,3-4-102,40-32-1,-48 32 80,1 1-1,1 1 1,0 1-1,35-17 0,-51 27 20,0 0 0,1 0-1,-1-1 1,1 1 0,-1 0-1,1 0 1,-1 0 0,1 0-1,-1 0 1,0 0 0,1 0-1,-1 0 1,1 0 0,-1 0-1,1 0 1,-1 0 0,1 0-1,-1 0 1,1 0 0,-1 0-1,0 1 1,1-1 0,-1 0 0,1 0-1,-1 0 1,0 1 0,1-1-1,-1 0 1,0 1 0,1-1-1,-1 0 1,0 1 0,1-1-1,2 20-128,-10 25 256,6-41-74,-6 23 95,3-13 188,1 0 0,0 0 0,-1 26-1,4-40-320,0 1-1,0 0 0,0-1 1,0 1-1,0 0 0,0 0 0,1-1 1,-1 1-1,0 0 0,0-1 1,1 1-1,-1 0 0,0-1 1,1 1-1,-1-1 0,1 1 0,-1 0 1,1-1-1,-1 1 0,1-1 1,-1 1-1,1-1 0,-1 0 0,1 1 1,0-1-1,-1 0 0,1 1 1,1-1-1,25 2 72,25-18-46,11-22-31,-50 29 0,1 0 0,0 1 0,0 0 0,1 1 0,0 1 0,16-5 0,-30 11 0,-1 0 0,1-1 0,-1 1 0,1 0 0,-1 0 0,1 0 0,-1 0 0,1 0 0,-1 0 0,0 0 0,1 0 0,-1 0 0,1 0 0,-1 1 0,1-1 0,-1 0 0,1 0 0,-1 0 0,0 0 0,1 1 0,-1-1 0,1 0 0,-1 0 0,0 1 0,1-1 0,-1 0 0,0 1 0,1-1 0,-1 0 0,0 1 0,1 0 0,1 18 0,-14 29 0,9-36 0,2-9-49,0 0-509,0 0-1,1 1 0,-1-1 0,0 0 0,1 1 0,0-1 0,0 1 0,0-1 1,1 7-1</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54.650"/>
    </inkml:context>
    <inkml:brush xml:id="br0">
      <inkml:brushProperty name="width" value="0.025" units="cm"/>
      <inkml:brushProperty name="height" value="0.025" units="cm"/>
      <inkml:brushProperty name="color" value="#FFC000"/>
    </inkml:brush>
  </inkml:definitions>
  <inkml:trace contextRef="#ctx0" brushRef="#br0">51 1 21012,'0'0'3107,"-10"77"-1698,-3-33-1121,2 5-191,1 3-194,3-2-1152,7-3-416,0-8-545,9-4-1634,2-9-4484</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55.039"/>
    </inkml:context>
    <inkml:brush xml:id="br0">
      <inkml:brushProperty name="width" value="0.025" units="cm"/>
      <inkml:brushProperty name="height" value="0.025" units="cm"/>
      <inkml:brushProperty name="color" value="#FFC000"/>
    </inkml:brush>
  </inkml:definitions>
  <inkml:trace contextRef="#ctx0" brushRef="#br0">1 1 20756,'0'0'7975</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27.101"/>
    </inkml:context>
    <inkml:brush xml:id="br0">
      <inkml:brushProperty name="width" value="0.025" units="cm"/>
      <inkml:brushProperty name="height" value="0.025" units="cm"/>
      <inkml:brushProperty name="color" value="#FFC000"/>
    </inkml:brush>
  </inkml:definitions>
  <inkml:trace contextRef="#ctx0" brushRef="#br0">30 0 23030,'0'9'1270,"-14"377"5152,-1 17-6155,15-401-398,-1 1 0,1-1 0,0 0 0,1 0-1,-1 1 1,0-1 0,1 0 0,-1 0 0,1 1 0,0-1-1,-1 0 1,1 0 0,0 0 0,0 0 0,1 0-1,-1 0 1,0 0 0,3 2 0,-3-4 16,-1 1 0,0-1 1,1 0-1,-1 0 0,1 0 0,-1 0 1,0 0-1,1 0 0,-1 0 0,1 0 0,-1 0 1,0 0-1,1 0 0,-1 0 0,1 0 1,-1 0-1,1 0 0,-1 0 0,0 0 0,1-1 1,-1 1-1,0 0 0,1 0 0,-1 0 1,1-1-1,-1 1 0,0 0 0,1 0 0,-1-1 1,0 1-1,1-1 0,10-25-3046,-2-19-3325,-4-15-5104</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27.520"/>
    </inkml:context>
    <inkml:brush xml:id="br0">
      <inkml:brushProperty name="width" value="0.025" units="cm"/>
      <inkml:brushProperty name="height" value="0.025" units="cm"/>
      <inkml:brushProperty name="color" value="#FFC000"/>
    </inkml:brush>
  </inkml:definitions>
  <inkml:trace contextRef="#ctx0" brushRef="#br0">1 55 20820,'0'0'3806,"11"0"-1468,284-9 2625,164-32-6499,-450 40 1548,1-1-30,0 1 0,-1 1 0,1-1-1,0 1 1,15 3 0,-22-2 22,0 0 0,0 0 1,0 0-1,0 0 0,-1 0 0,1 1 1,0-1-1,-1 1 0,1 0 0,-1 0 1,0 0-1,0 0 0,0 0 0,0 0 1,0 1-1,0-1 0,0 1 0,-1 0 0,1-1 1,-1 1-1,0 0 0,1 3 0,6 21 222,-2 0 0,-1 0 0,-2 1 0,0-1 0,-2 1 0,-4 46 0,2-13 136,-5 168-56,0 61-180,7-270-236,2-1 1,0 0-1,9 27 0,4 32-1143,-15-77 1050,-1-1 0,0 0 0,0 1 1,0-1-1,1 0 0,-1 1 0,0-1 1,0 1-1,0-1 0,0 0 0,0 1 1,0-1-1,0 1 0,0-1 0,0 1 0,0-1 1,0 0-1,0 1 0,0-1 0,0 1 1,0-1-1,0 0 0,-1 1 0,1-1 1,0 0-1,0 1 0,0-1 0,-1 0 0,1 1 1,0-1-1,0 0 0,-1 1 0,1-1 1,0 0-1,-1 0 0,1 1 0,0-1 1,-1 0-1,1 0 0,-1 0 0,1 1 0,0-1 1,-1 0-1,1 0 0,-1 0 0,1 0 1,0 0-1,-1 0 0,1 0 0,-1 0 1,1 0-1,0 0 0,-1 0 0,1 0 0,-1 0 1,1 0-1,0 0 0,-1 0 0,0-1 1,-20 1-7272</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27.846"/>
    </inkml:context>
    <inkml:brush xml:id="br0">
      <inkml:brushProperty name="width" value="0.025" units="cm"/>
      <inkml:brushProperty name="height" value="0.025" units="cm"/>
      <inkml:brushProperty name="color" value="#FFC000"/>
    </inkml:brush>
  </inkml:definitions>
  <inkml:trace contextRef="#ctx0" brushRef="#br0">0 145 15182,'0'0'14446,"71"42"-12236,3-62-1281,19-6-929,9-6 0,2 1 0,-7 4 0,-8 8 0,-16 7-288,-15 5-4709,-17 0-3235,-10 1-9128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44.839"/>
    </inkml:context>
    <inkml:brush xml:id="br0">
      <inkml:brushProperty name="width" value="0.025" units="cm"/>
      <inkml:brushProperty name="height" value="0.025" units="cm"/>
    </inkml:brush>
  </inkml:definitions>
  <inkml:trace contextRef="#ctx0" brushRef="#br0">301 0 12460,'-1'11'2552,"-4"66"-1862,-26 123 1,1-12 1104,-12 610 1454,-1 9-1843,28-683-681,-72 712 2313,73-634-3046,-11 163 766,18-175-8357,7-224 2581,0-8-2514</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45.723"/>
    </inkml:context>
    <inkml:brush xml:id="br0">
      <inkml:brushProperty name="width" value="0.025" units="cm"/>
      <inkml:brushProperty name="height" value="0.025" units="cm"/>
    </inkml:brush>
  </inkml:definitions>
  <inkml:trace contextRef="#ctx0" brushRef="#br0">91 45 12684,'0'0'10415,"-9"3"-9854,4-2-495,0 1 1,1 0 0,0 0-1,-1 0 1,1 0 0,0 1-1,0 0 1,0 0-1,0 0 1,0 0 0,1 0-1,0 1 1,-1 0 0,1 0-1,1 0 1,-1 0 0,0 0-1,1 0 1,0 0-1,0 1 1,0 0 0,1-1-1,0 1 1,-1 0 0,2-1-1,-1 1 1,0 0 0,1 7-1,0-11-49,0 0 1,0 0-1,0 0 0,0 0 0,0 0 1,1 0-1,-1 0 0,0 0 0,0 0 0,1 0 1,-1 0-1,1-1 0,-1 1 0,1 0 1,-1 0-1,1 0 0,-1 0 0,1-1 0,0 1 1,-1 0-1,1-1 0,0 1 0,0 0 1,0-1-1,-1 1 0,1-1 0,1 1 1,1 0 48,-1-1 1,1 1 0,0 0 0,0-1 0,-1 0 0,1 0 0,0 0 0,0 0 0,-1 0 0,4-1 0,1 0 117,1-1 1,-1 0-1,0 0 0,0-1 1,0 0-1,13-7 0,-14 6-78,-1-1-1,1 0 0,-1 0 1,0 0-1,0-1 0,-1 0 1,0 0-1,0 0 1,0 0-1,-1 0 0,0-1 1,0 0-1,3-11 0,-6 16-60,1-1-1,-1 1 0,1 0 0,-1-1 0,0 1 0,0-1 1,0 1-1,-1 0 0,1-1 0,0 1 0,-1 0 1,0-1-1,1 1 0,-1 0 0,0-1 0,0 1 1,-3-3-1,2 2-53,0 1 1,0 0 0,-1 0-1,1 0 1,-1 1-1,0-1 1,1 1 0,-1-1-1,0 1 1,0 0-1,0 0 1,0 0 0,0 0-1,0 0 1,0 1-1,0 0 1,-4-1 0,-18 5-571,25-4 498,-1 0 0,1 0 1,0 1-1,-1-1 0,1 0 0,0 1 1,-1-1-1,1 0 0,0 1 0,0-1 1,-1 0-1,1 1 0,0-1 0,0 0 1,0 1-1,0-1 0,-1 1 0,1-1 1,0 0-1,0 1 0,0-1 0,0 1 1,0-1-1,0 0 0,0 1 0,0-1 1,0 1-1,0-1 0,0 0 0,1 1 1,-1 0-1,1 0-215,0 0 0,0 1 1,0-1-1,0 0 0,0 1 1,0-1-1,1 0 0,-1 0 0,0 0 1,1 0-1,-1 0 0,1 0 0,-1 0 1,1-1-1,-1 1 0,1-1 0,0 1 1,-1-1-1,1 1 0,0-1 0,-1 0 1,1 0-1,2 0 0,48-1-8667,-24-6 2130</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28.219"/>
    </inkml:context>
    <inkml:brush xml:id="br0">
      <inkml:brushProperty name="width" value="0.025" units="cm"/>
      <inkml:brushProperty name="height" value="0.025" units="cm"/>
      <inkml:brushProperty name="color" value="#FFC000"/>
    </inkml:brush>
  </inkml:definitions>
  <inkml:trace contextRef="#ctx0" brushRef="#br0">292 0 23606,'0'0'8237,"-8"5"-7452,-19 9-741,1 2-1,0 0 0,-28 25 1,39-29-49,0 2 0,1 0 0,0 1 0,1 0 0,0 1 0,-13 24 0,24-38 5,1 0 0,-1 1 0,1 0 0,0-1 0,0 1 0,0 0 0,0-1 0,1 1 0,-1 0 0,1 0 0,-1 0 0,1 0 0,0 0 0,0 0 0,1-1 0,0 6 0,-1-6 0,1-1 0,0 1 0,0 0 0,0 0 0,1 0 0,-1-1 0,0 1 0,1 0 0,-1-1 0,1 1 0,-1-1 0,1 0 0,0 0 0,0 1 0,-1-1 0,1 0 0,3 1 0,8 2 0,0 0 0,0-1 0,1-1 0,-1 0 0,23 0 0,-17-1 0,0 0 0,80 11 0,-93-11 0,0 1 0,1-1 0,-1 1 0,0 1 0,0-1 0,0 1 0,0 0 0,-1 0 0,1 0 0,-1 1 0,0 0 0,6 6 0,-9-8 0,0 1 0,0-1 0,-1 0 0,0 1 0,1 0 0,-1-1 0,0 1 0,0 0 0,0-1 0,-1 1 0,1 0 0,-1 0 0,1 0 0,-1 0 0,0 0 0,0-1 0,0 1 0,-1 0 0,1 0 0,-1 0 0,1 0 0,-1-1 0,0 1 0,0 0 0,0-1 0,-1 1 0,1 0 0,0-1 0,-1 0 0,0 1 0,0-1 0,1 0 0,-1 0 0,-1 0 0,-2 2 0,-7 8 0,-1-1 0,0 0 0,-1-1 0,-21 12 0,10-8 0,-1 0 0,-45 16 0,60-27 0,0 1 0,0-1 0,0-1 0,0 0 0,0-1 0,0 0 0,-1 0 0,1-1 0,-21-3 0,31 3-17,-1-1 1,1 1-1,0 0 0,0-1 1,0 1-1,-1-1 0,1 1 0,0-1 1,0 0-1,0 1 0,0-1 1,0 0-1,0 0 0,0 0 1,0 0-1,1 1 0,-1-1 0,0-1 1,0 1-1,1 0 0,-1 0 1,0-2-1,-2-17-3032,2 1-6298</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29.077"/>
    </inkml:context>
    <inkml:brush xml:id="br0">
      <inkml:brushProperty name="width" value="0.025" units="cm"/>
      <inkml:brushProperty name="height" value="0.025" units="cm"/>
      <inkml:brushProperty name="color" value="#FFC000"/>
    </inkml:brush>
  </inkml:definitions>
  <inkml:trace contextRef="#ctx0" brushRef="#br0">0 0 16143,'0'0'13805</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29.401"/>
    </inkml:context>
    <inkml:brush xml:id="br0">
      <inkml:brushProperty name="width" value="0.025" units="cm"/>
      <inkml:brushProperty name="height" value="0.025" units="cm"/>
      <inkml:brushProperty name="color" value="#FFC000"/>
    </inkml:brush>
  </inkml:definitions>
  <inkml:trace contextRef="#ctx0" brushRef="#br0">5 19 17521,'0'0'13612,"-5"-19"-29691</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37.236"/>
    </inkml:context>
    <inkml:brush xml:id="br0">
      <inkml:brushProperty name="width" value="0.025" units="cm"/>
      <inkml:brushProperty name="height" value="0.025" units="cm"/>
      <inkml:brushProperty name="color" value="#FFC000"/>
    </inkml:brush>
  </inkml:definitions>
  <inkml:trace contextRef="#ctx0" brushRef="#br0">1 145 7559,'0'0'23217,"3"-6"-22507,-2 5-594,20-32 640,-19 32-731,-1-1 1,0 0-1,0 0 1,0-1 0,0 1-1,0 0 1,0 0-1,-1 0 1,1-1-1,-1 1 1,1 0 0,-1-1-1,0 1 1,0 0-1,0-4 1,-1 6-26,1-1 0,-1 1 0,1 0 0,-1-1 0,1 1 0,-1 0 0,1 0 0,-1-1 0,1 1 0,-1 0 0,1 0 0,-1 0 0,1 0 0,-1 0 0,1 0 0,-1 0 0,1 0 0,-1 0 0,1 0 0,-1 0 0,1 0 0,-1 0 0,1 0 0,-1 1 0,1-1 0,-1 0 0,1 0 0,-1 0 0,1 1 0,-1-1 0,1 0 0,-1 1 0,1-1 0,0 0 0,-1 1 0,1-1 0,-1 1 0,1-1 0,0 1 0,-1 0 0,-13 19 0,15-20 0,0 0 0,1-1 0,-1 1 0,0-1 0,0 1 0,0-1 0,0 0 0,0 1 0,0-1 0,0 0 0,0 0 0,0 0 0,0 0 0,0 0 0,1-1 0,1-3 0,1-1 0,-1 1 0,0-1 0,0 1 0,-1-1 0,0 0 0,0 0 0,0-1 0,-1 1 0,2-12 0,-3 18 0,0 0 0,0 0 0,0 0 0,0 0 0,0 0 0,0 0 0,0-1 0,0 1 0,0 0 0,0 0 0,0 0 0,0 0 0,0 0 0,0 0 0,0 0 0,0 0 0,0 0 0,0-1 0,0 1 0,0 0 0,0 0 0,-1 0 0,1 0 0,0 0 0,0 0 0,0 0 0,0 0 0,0 0 0,0 0 0,0 0 0,0 0 0,0 0 0,0-1 0,-1 1 0,1 0 0,0 0 0,0 0 0,0 0 0,0 0 0,0 0 0,0 0 0,0 0 0,0 0 0,-1 0 0,1 0 0,0 0 0,0 0 0,0 0 0,0 0 0,0 1 0,0-1 0,0 0 0,0 0 0,-1 0 0,1 0 0,0 0 0,0 0 0,0 0 0,0 0 0,0 0 0,0 0 0,0 0 0,0 0 0,0 0 0,0 1 0,-10 8 0,-6 12 0,0 29-813,15-47 545,0 0 0,1 0 0,-1 1 0,1-1 0,0 0 0,0 1 0,0-1 0,1 0 1,-1 1-1,1-1 0,0 0 0,-1 1 0,3 4 0,12 4-7179</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38.558"/>
    </inkml:context>
    <inkml:brush xml:id="br0">
      <inkml:brushProperty name="width" value="0.025" units="cm"/>
      <inkml:brushProperty name="height" value="0.025" units="cm"/>
      <inkml:brushProperty name="color" value="#FFC000"/>
    </inkml:brush>
  </inkml:definitions>
  <inkml:trace contextRef="#ctx0" brushRef="#br0">61 114 18097,'0'0'10912,"8"-9"-10624,-4 3-181,26-31-39,-28 34 33,-1 0 1,1 1-1,-1-1 0,1 0 0,-1 0 0,0 0 0,0 0 0,0-1 0,0 1 1,-1 0-1,1 0 0,-1 0 0,0-1 0,0-3 0,-1 6-53,1 0 1,-1 0-1,1 1 0,-1-1 0,0 0 0,1 0 0,-1 1 1,0-1-1,0 1 0,1-1 0,-1 1 0,0-1 0,0 1 0,0-1 1,0 1-1,0 0 0,0-1 0,1 1 0,-1 0 0,0 0 1,0 0-1,0 0 0,0 0 0,0 0 0,0 0 0,0 0 0,0 0 1,0 0-1,-1 1 0,-31 6 34,29-3-82,-1 0-1,0 0 1,1 0 0,0 0-1,-1 0 1,2 1 0,-1 0-1,-5 9 1,7-11 5,0 0 0,0 0 0,1 0 0,-1 0-1,1 0 1,0 0 0,0 1 0,0-1 0,1 0 0,-1 1 0,1-1 0,-1 0 0,1 1 0,0-1 0,0 1 0,1-1 0,0 4 0,0-6 0,-1-1 1,1 1 0,0-1 0,0 0-1,-1 1 1,1-1 0,0 0 0,0 1-1,-1-1 1,1 0 0,0 0 0,0 0-1,0 0 1,-1 0 0,1 0 0,0 0 0,0 0-1,0 0 1,-1 0 0,1 0 0,0-1-1,0 1 1,-1 0 0,1-1 0,0 1-1,0 0 1,-1-1 0,1 1 0,1-1 0,21-12-99,5-8-1612,-9 7-3234,-6 4-1875,-1 1-3442</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01.631"/>
    </inkml:context>
    <inkml:brush xml:id="br0">
      <inkml:brushProperty name="width" value="0.025" units="cm"/>
      <inkml:brushProperty name="height" value="0.025" units="cm"/>
      <inkml:brushProperty name="color" value="#FFC000"/>
    </inkml:brush>
  </inkml:definitions>
  <inkml:trace contextRef="#ctx0" brushRef="#br0">0 44 17681,'0'0'6854,"61"-24"-5092,-17 16-385,10 3-864,13 0-449,6 3-64,0 2-513,-9 0-1377,-13 5-1825,-17 2-2051,-18-2-5444</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02.004"/>
    </inkml:context>
    <inkml:brush xml:id="br0">
      <inkml:brushProperty name="width" value="0.025" units="cm"/>
      <inkml:brushProperty name="height" value="0.025" units="cm"/>
      <inkml:brushProperty name="color" value="#FFC000"/>
    </inkml:brush>
  </inkml:definitions>
  <inkml:trace contextRef="#ctx0" brushRef="#br0">0 69 20211,'0'0'6150,"60"-1"-5189,-4-7 128,14-1-256,7-3-641,-3 2-160,-2 4-160,-14 3-1185,-12-2-2403,-18 0-1697,-12-5-6919</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38.960"/>
    </inkml:context>
    <inkml:brush xml:id="br0">
      <inkml:brushProperty name="width" value="0.025" units="cm"/>
      <inkml:brushProperty name="height" value="0.025" units="cm"/>
      <inkml:brushProperty name="color" value="#FFC000"/>
    </inkml:brush>
  </inkml:definitions>
  <inkml:trace contextRef="#ctx0" brushRef="#br0">51 0 16656,'0'0'14504,"0"15"-13377,-2 20-1007,-2 0 0,-2 0 0,-10 36 0,9-42-120,1 1 0,2 0 0,1 1 0,0 34 0,3-64-208,0 1 0,1-1 0,-1 0 0,0 0 0,0 1 0,1-1 0,-1 0 0,1 0 0,-1 0 0,1 0 0,-1 0 0,1 0 0,0 0 0,0 0 0,-1 0 0,1 0 0,0 0 0,1 1 0,-2-2 98,1 0 1,-1 0-1,0 0 0,1 1 0,-1-1 0,0 0 1,1 0-1,-1 0 0,0 0 0,1 0 0,-1 0 1,0 0-1,1 0 0,-1 0 0,0 0 0,1 0 1,-1 0-1,0 0 0,1 0 0,-1 0 0,0 0 0,1 0 1,-1 0-1,0 0 0,0 0 0,1-1 0,-1 1 1,0 0-1,1 0 0,-1 0 0,0-1 0,0 1 1,1 0-1,-1 0 0,0-1 0,0 1 0,0 0 1,1-1-1,-1 1 0,0 0 0,0 0 0,0-1 0,0 1 1,0 0-1,1-1 0,-1 1 0,0 0 0,0-1 1,0 1-1,0 0 0,0-1 0,0 1 0,0 0 1,0-1-1,0 1 0,-1 0 0,1-1 0,0 1 1,0 0-1,0-1 0,0-20-7647,0-9-6475</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39.306"/>
    </inkml:context>
    <inkml:brush xml:id="br0">
      <inkml:brushProperty name="width" value="0.025" units="cm"/>
      <inkml:brushProperty name="height" value="0.025" units="cm"/>
      <inkml:brushProperty name="color" value="#FFC000"/>
    </inkml:brush>
  </inkml:definitions>
  <inkml:trace contextRef="#ctx0" brushRef="#br0">1 57 19923,'0'0'11851,"95"-2"-10858,-30 0-993,10-10 0,3-1 0,-7 0 0,-8 3 0,-9 6 0,-11 4-1057,-14 0-1762,-7 2-3459,-6 4-3875</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40.642"/>
    </inkml:context>
    <inkml:brush xml:id="br0">
      <inkml:brushProperty name="width" value="0.025" units="cm"/>
      <inkml:brushProperty name="height" value="0.025" units="cm"/>
      <inkml:brushProperty name="color" value="#FFC000"/>
    </inkml:brush>
  </inkml:definitions>
  <inkml:trace contextRef="#ctx0" brushRef="#br0">54 4 12268,'3'-3'14205,"-3"19"-10614,-5 28-2869,-14 24 102,11-44-1271,1 0-1,1 0 0,1 0 1,-2 40-1,7-64 363,1 1 1,-1-1-1,0 0 0,0 0 1,0 0-1,0 1 0,1-1 1,-1 0-1,0 0 0,0 0 1,0 1-1,1-1 1,-1 0-1,0 0 0,0 0 1,0 0-1,1 0 0,-1 1 1,0-1-1,1 0 0,-1 0 1,0 0-1,0 0 0,1 0 1,-1 0-1,0 0 1,0 0-1,1 0 0,-1 0 1,0 0-1,0 0 0,1 0 1,-1 0-1,0 0 0,1 0 1,-1-1-1,0 1 1,0 0-1,1 0 0,-1 0 1,0 0-1,0 0 0,0-1 1,1 1-1,-1 0 0,0 0 1,0 0-1,0-1 1,0 1-1,1 0 0,-1 0 1,0-1-1,0 1 0,0 0 1,0 0-1,0-1 0,15-12-2414,2-11-1665,3-6-1548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46.064"/>
    </inkml:context>
    <inkml:brush xml:id="br0">
      <inkml:brushProperty name="width" value="0.025" units="cm"/>
      <inkml:brushProperty name="height" value="0.025" units="cm"/>
    </inkml:brush>
  </inkml:definitions>
  <inkml:trace contextRef="#ctx0" brushRef="#br0">64 1 10474,'0'0'13869,"-7"9"-13437,3-6-378,-32 42 424,34-42-397,1-1 1,-1 1 0,0 0-1,1 0 1,-1 0 0,1 0 0,0 0-1,0 0 1,0 0 0,0 0-1,0 0 1,1 0 0,-1 1 0,1-1-1,0 0 1,0 0 0,1 6-1,2-8-55,0 0 1,0 1-1,0-1 0,1 0 0,-1-1 0,0 1 0,0-1 0,1 1 1,-1-1-1,0 0 0,5 0 0,1 0 2,18 2 15,-10-1-287,0 0 0,-1 1 0,0 1 1,1 1-1,16 5 0,-33-9 245,1 0 0,-1 0 0,0 0 0,1 0 0,-1 0 1,0 1-1,1-1 0,-1 0 0,0 0 0,1 0 0,-1 0 0,0 0 0,1 1 0,-1-1 0,0 0 1,0 0-1,1 1 0,-1-1 0,0 0 0,0 0 0,0 1 0,1-1 0,-1 0 0,0 1 0,0-1 1,0 0-1,0 1 0,0-1 0,0 0 0,1 1 0,-1-1 0,0 0 0,0 1 0,0-1 0,0 0 1,0 1-1,0-1 0,0 0 0,0 1 0,-1-1 0,1 0 0,0 1 0,-15 11 317,-21 2 262,-29 3 740,39-11-2410,22-6-1720,10-3-2207,18-9-1154,5-5-3246</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40.968"/>
    </inkml:context>
    <inkml:brush xml:id="br0">
      <inkml:brushProperty name="width" value="0.025" units="cm"/>
      <inkml:brushProperty name="height" value="0.025" units="cm"/>
      <inkml:brushProperty name="color" value="#FFC000"/>
    </inkml:brush>
  </inkml:definitions>
  <inkml:trace contextRef="#ctx0" brushRef="#br0">160 1 13837,'0'0'10986,"-44"72"-9512,19-37-33,4 3-544,0-1-448,6-2-353,9-7-96,6-5-705,0-6-1153,4-9-128,9-8-672,-7 0-1186,-2-5-2914</inkml:trace>
  <inkml:trace contextRef="#ctx0" brushRef="#br0" timeOffset="1">0 169 13389,'0'0'9513,"60"-5"-7944,-32 3-576,5-1-801,4-1-256,1-1-1505,-4-4-2339,-3 3-3811</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41.325"/>
    </inkml:context>
    <inkml:brush xml:id="br0">
      <inkml:brushProperty name="width" value="0.025" units="cm"/>
      <inkml:brushProperty name="height" value="0.025" units="cm"/>
      <inkml:brushProperty name="color" value="#FFC000"/>
    </inkml:brush>
  </inkml:definitions>
  <inkml:trace contextRef="#ctx0" brushRef="#br0">23 0 23638,'0'0'4837,"-9"70"-4068,4-39 95,0 3-607,2 0-193,3-4 0,0-2-32,0-6-192,0-4-673,1 1-416,-1-6-833,0-4-545,0-4-608</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41.667"/>
    </inkml:context>
    <inkml:brush xml:id="br0">
      <inkml:brushProperty name="width" value="0.025" units="cm"/>
      <inkml:brushProperty name="height" value="0.025" units="cm"/>
      <inkml:brushProperty name="color" value="#FFC000"/>
    </inkml:brush>
  </inkml:definitions>
  <inkml:trace contextRef="#ctx0" brushRef="#br0">1 29 14318,'0'0'15790,"52"-24"-15725,-15 24-65,0 0-1474,-5-1-3362,-7-3-6984</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42.013"/>
    </inkml:context>
    <inkml:brush xml:id="br0">
      <inkml:brushProperty name="width" value="0.025" units="cm"/>
      <inkml:brushProperty name="height" value="0.025" units="cm"/>
      <inkml:brushProperty name="color" value="#FFC000"/>
    </inkml:brush>
  </inkml:definitions>
  <inkml:trace contextRef="#ctx0" brushRef="#br0">29 1 9993,'0'0'18482,"-8"68"-17457,1-33 32,1 4-449,0-1-415,4-1-129,2-3-32,0-2-96,0-5-513,10-4-704,-2-4-929,-3-3-1025,-4-5-1410,-1-3-1921</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42.371"/>
    </inkml:context>
    <inkml:brush xml:id="br0">
      <inkml:brushProperty name="width" value="0.025" units="cm"/>
      <inkml:brushProperty name="height" value="0.025" units="cm"/>
      <inkml:brushProperty name="color" value="#FFC000"/>
    </inkml:brush>
  </inkml:definitions>
  <inkml:trace contextRef="#ctx0" brushRef="#br0">0 79 11979,'0'0'15951,"51"15"-14061,-5-18-641,8-7-672,1-2-321,0 2-224,-7 1 0,-6 1-576,-11 4-770,-11 0-415,-8-1-1346,-8 0-1409,-4-5-1954,-1-4-7752</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42.712"/>
    </inkml:context>
    <inkml:brush xml:id="br0">
      <inkml:brushProperty name="width" value="0.025" units="cm"/>
      <inkml:brushProperty name="height" value="0.025" units="cm"/>
      <inkml:brushProperty name="color" value="#FFC000"/>
    </inkml:brush>
  </inkml:definitions>
  <inkml:trace contextRef="#ctx0" brushRef="#br0">1 101 17424,'0'0'7528,"85"-29"-5510,-30 12-257,14-1-255,2 2-994,0 3-448,-7 5-448,-10 8-1858,-13 0-2563,-14 0-3331</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47.398"/>
    </inkml:context>
    <inkml:brush xml:id="br0">
      <inkml:brushProperty name="width" value="0.025" units="cm"/>
      <inkml:brushProperty name="height" value="0.025" units="cm"/>
      <inkml:brushProperty name="color" value="#FFC000"/>
    </inkml:brush>
  </inkml:definitions>
  <inkml:trace contextRef="#ctx0" brushRef="#br0">133 139 1313,'3'-7'1869,"-1"0"0,0 1 0,0-1 0,-1 0 0,0 0 1,0 0-1,0 0 0,-1 0 0,0 0 0,-1-7 0,-8-42 8069,10 76-9828,0 0 0,-2-1 0,0 1-1,-1-1 1,-1 1 0,-1-1-1,-7 21 1,0 7-32,2-2-78,-1 0 0,2-1 0,-5 80 0,13-124 0,0 0 0,0 1 0,0-1 0,-1 0 0,1 0 0,0 1 0,0-1 0,0 0 0,0 1 0,0-1 0,0 0 0,0 0 0,0 1 0,0-1 0,0 0 0,0 1 0,0-1 0,0 0 0,0 0 0,0 1 0,0-1 0,0 0 0,0 1 0,0-1 0,1 0 0,-1 0 0,0 1 0,0-1 0,0 0 0,0 0 0,1 0 0,-1 1 0,0-1 0,0 0 0,0 0 0,1 0 0,-1 1 0,0-1 0,0 0 0,1 0 0,-1 0 0,0 0 0,0 0 0,1 0 0,-1 0 0,0 0 0,1 1 0,-1-1 0,0 0 0,1 0 0,12-16 0,11-28 0,-10 0 0,-2-1 0,-2-1 0,-2 0 0,-2 0 0,-2-1 0,-2-58 0,-27 166 0,4 6 0,-1 0 0,3 0 0,-16 112 0,35-179 0,0 0 0,1 0 0,-1 0 0,0 0 0,0-1 0,0 1 0,0 0 0,1 0 0,-1 0 0,0 0 0,0 0 0,1 0 0,-1 0 0,0 0 0,0-1 0,0 1 0,1 0 0,-1 0 0,0 0 0,0 0 0,1 0 0,-1 0 0,0 0 0,0 0 0,1 0 0,-1 1 0,0-1 0,0 0 0,0 0 0,1 0 0,-1 0 0,0 0 0,0 0 0,0 0 0,1 1 0,-1-1 0,0 0 0,0 0 0,0 0 0,1 0 0,-1 1 0,0-1 0,0 0 0,0 0 0,0 0 0,0 1 0,0-1 0,0 0 0,1 0 0,-1 0 0,0 1 0,0-1 0,0 0 0,0 0 0,0 1 0,0-1 0,0 0 0,0 0 0,0 1 0,0-1 0,0 0 0,0 0 0,-1 0 0,1 1 0,0-1 0,0 0 0,0 0 0,0 1 0,0-1 0,13-13 0,-2-4 0,-1 0 0,-1-1 0,0 0 0,-1-1 0,-1 1 0,-1-1 0,5-31 0,-4 10 0,-1 0 0,0-65 0,-9 130 0,0-1 0,-1 0 0,-2 0 0,0-1 0,-2 0 0,-11 26 0,4-11 0,-10 42 0,41-141 0,-5 22 0,-2 0 0,6-51 0,-12-36-1116,-20 161-1051,-7 30 2166,2 2-1,4 0 1,-19 121 0,37-180 89,0 40-2027,0-47 1757,0 0 0,1 0 0,-1 0 1,0 0-1,1 0 0,-1 0 0,0 0 0,1 0 1,-1 0-1,1 0 0,0 0 0,-1-1 0,1 1 1,0 0-1,-1 0 0,1-1 0,0 1 0,0 0 1,0-1-1,0 1 0,-1-1 0,1 1 0,0-1 0,0 0 1,0 1-1,0-1 0,0 0 0,0 0 0,0 0 1,0 1-1,0-1 0,0 0 0,0 0 0,0 0 1,0-1-1,0 1 0,0 0 0,0 0 0,0 0 1,1-1-1,18-10-4372,-2-13-1361</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48.020"/>
    </inkml:context>
    <inkml:brush xml:id="br0">
      <inkml:brushProperty name="width" value="0.025" units="cm"/>
      <inkml:brushProperty name="height" value="0.025" units="cm"/>
      <inkml:brushProperty name="color" value="#FFC000"/>
    </inkml:brush>
  </inkml:definitions>
  <inkml:trace contextRef="#ctx0" brushRef="#br0">43 159 13293,'0'0'15604,"4"-11"-14558,-4 10-1018,1-3 64,0 0 0,1 1 1,-1-1-1,1 1 0,-1-1 0,1 1 0,0-1 0,0 1 0,1 0 1,-1 0-1,1 0 0,-1 0 0,1 1 0,0-1 0,0 1 0,0-1 1,0 1-1,1 0 0,-1 0 0,1 0 0,5-1 0,23-7 93,1 2 0,-1 2-1,1 1 1,36-1 0,136 5-963,-96 3-1690,-107-2 2174,-26 0 230,-34 3-65,0 3-1,-97 22 1,106-16 516,1-3 0,-2-2 1,1-2-1,-71-2 1,120-3-389,-1 0 0,1 0 1,0 0-1,-1 0 1,1 0-1,-1 0 1,1-1-1,0 1 0,-1 0 1,1 0-1,-1 0 1,1 0-1,0-1 0,-1 1 1,1 0-1,0 0 1,-1-1-1,1 1 1,0 0-1,-1 0 0,1-1 1,0 1-1,0 0 1,0-1-1,-1 1 1,1-1-1,0 1 0,0 0 1,0-1-1,0 1 1,-1 0-1,1-1 1,0 1-1,0-1 0,0 1 1,0-1-1,0 1 1,0 0-1,0-1 1,0 1-1,0-1 0,0 1 1,1 0-1,-1-1 1,0 1-1,0-1 1,0 1-1,0 0 0,1-1 1,-1 1-1,0 0 1,0-1-1,1 1 1,-1 0-1,0-1 0,0 1 1,1 0-1,-1 0 1,0-1-1,1 1 1,-1 0-1,1 0 0,-1 0 1,1-1-1,12-4-30,0 1 1,1 0-1,-1 0 0,1 1 0,0 1 0,0 1 0,19-1 1,3 0-1,94-8-553,22-3-1896,-108 8-614,57-15 0,-100 20 3070,0 0-1,-1 0 1,1 0-1,-1 0 1,1 0 0,-1 0-1,1 0 1,-1 0-1,1 0 1,-1 0-1,1 0 1,-1-1-1,1 1 1,-1 0 0,1 0-1,-1 0 1,1-1-1,-1 1 1,1 0-1,-1-1 1,1 1 0,-1 0-1,0-1 1,1 1-1,-1-1 1,0 1-1,1 0 1,-1-1-1,0 1 1,1-1 0,-1 1-1,0-1 1,0 1-1,0-1 1,-18-6 39,-34 1 542,-176 2 709,133 17-5484,73-8-3117</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48.980"/>
    </inkml:context>
    <inkml:brush xml:id="br0">
      <inkml:brushProperty name="width" value="0.025" units="cm"/>
      <inkml:brushProperty name="height" value="0.025" units="cm"/>
      <inkml:brushProperty name="color" value="#FFC000"/>
    </inkml:brush>
  </inkml:definitions>
  <inkml:trace contextRef="#ctx0" brushRef="#br0">38 3 13196,'0'0'12113,"-5"12"-11867,-1 1 49,1 0-1,0 1 1,1 0 0,0 0-1,1 0 1,0 0 0,2 0-1,-1 1 1,2 15 0,0-30-267,0 1 0,0-1 1,0 1-1,0-1 1,0 0-1,1 1 0,-1-1 1,0 1-1,0-1 1,0 0-1,0 1 0,1-1 1,-1 1-1,0-1 1,1 0-1,-1 1 0,0-1 1,0 0-1,1 1 1,-1-1-1,1 0 0,-1 0 1,0 1-1,1-1 1,-1 0-1,0 0 0,1 0 1,-1 0-1,1 1 1,-1-1-1,1 0 0,-1 0 1,0 0-1,1 0 1,0 0-1,21-7 811,15-17 246,-14 0-756,0 0-1,-1-2 0,25-41 0,-41 60-322,-8 56-6,-6 0 20,2-16-97,-3 63 1,9-94-62,0-1 0,0 1-1,0-1 1,0 1 0,1-1 0,-1 1 0,0 0 0,1-1 0,-1 1 0,1-1 0,-1 1 0,1-1 0,0 0 0,0 1 0,-1-1 0,1 0 0,0 1 0,0-1 0,0 0 0,0 0 0,1 0 0,1 2 0,-1-2-413,0 0 0,0-1-1,0 1 1,1 0 0,-1-1 0,0 0 0,0 1-1,0-1 1,0 0 0,1 0 0,-1 0-1,0-1 1,0 1 0,0 0 0,1-1 0,2-1-1,19-9-8518</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49.340"/>
    </inkml:context>
    <inkml:brush xml:id="br0">
      <inkml:brushProperty name="width" value="0.025" units="cm"/>
      <inkml:brushProperty name="height" value="0.025" units="cm"/>
      <inkml:brushProperty name="color" value="#FFC000"/>
    </inkml:brush>
  </inkml:definitions>
  <inkml:trace contextRef="#ctx0" brushRef="#br0">62 1 23927,'0'0'4612,"-18"59"-2914,10-24-673,-4 1-97,1 3-479,3-3-321,3-6-128,5-2-160,0-7-865,0-8-577,9-1-223,-1-8-546,-2-4-928</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46.406"/>
    </inkml:context>
    <inkml:brush xml:id="br0">
      <inkml:brushProperty name="width" value="0.025" units="cm"/>
      <inkml:brushProperty name="height" value="0.025" units="cm"/>
    </inkml:brush>
  </inkml:definitions>
  <inkml:trace contextRef="#ctx0" brushRef="#br0">39 0 12684,'0'0'14318,"-25"59"-13550,19-32-447,1 0-225,2-6 0,3-2-385,0-6-928,1-3-672,6-6-1058,1-4-1890,1-2-6341</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49.669"/>
    </inkml:context>
    <inkml:brush xml:id="br0">
      <inkml:brushProperty name="width" value="0.025" units="cm"/>
      <inkml:brushProperty name="height" value="0.025" units="cm"/>
      <inkml:brushProperty name="color" value="#FFC000"/>
    </inkml:brush>
  </inkml:definitions>
  <inkml:trace contextRef="#ctx0" brushRef="#br0">0 59 6150,'0'0'23446,"65"-33"-22453,-21 22 64,10 4-577,3 2-416,0 3-1441,-8 2-4260,-6 0-7848</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50.986"/>
    </inkml:context>
    <inkml:brush xml:id="br0">
      <inkml:brushProperty name="width" value="0.025" units="cm"/>
      <inkml:brushProperty name="height" value="0.025" units="cm"/>
      <inkml:brushProperty name="color" value="#FFC000"/>
    </inkml:brush>
  </inkml:definitions>
  <inkml:trace contextRef="#ctx0" brushRef="#br0">18 0 12364,'0'0'12844,"18"79"-11819,-25-43-32,-2 5-160,-2 2-609,5-1-224,3-6 0,3-1 0,0-8-801,8-7-929,2-6-704,1-7-1281,-2-7-4037</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51.359"/>
    </inkml:context>
    <inkml:brush xml:id="br0">
      <inkml:brushProperty name="width" value="0.025" units="cm"/>
      <inkml:brushProperty name="height" value="0.025" units="cm"/>
      <inkml:brushProperty name="color" value="#FFC000"/>
    </inkml:brush>
  </inkml:definitions>
  <inkml:trace contextRef="#ctx0" brushRef="#br0">0 120 21364,'0'0'6951,"80"-20"-5510,-33 3 1,5-1-514,3 3-703,-3 1-225,-10 3-257,-5 6-1088,-9 1-705,-5 2-801,-10-1-1409,-8-1-1793,-5-2-5094</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51.686"/>
    </inkml:context>
    <inkml:brush xml:id="br0">
      <inkml:brushProperty name="width" value="0.025" units="cm"/>
      <inkml:brushProperty name="height" value="0.025" units="cm"/>
      <inkml:brushProperty name="color" value="#FFC000"/>
    </inkml:brush>
  </inkml:definitions>
  <inkml:trace contextRef="#ctx0" brushRef="#br0">0 32 22709,'0'0'4068,"51"-19"-2562,-10 14-577,6 2-321,2-1-448,5 4-192,-2 0-1377,-4 0-2499,-10 4-2978,-7 3-10731</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52.058"/>
    </inkml:context>
    <inkml:brush xml:id="br0">
      <inkml:brushProperty name="width" value="0.025" units="cm"/>
      <inkml:brushProperty name="height" value="0.025" units="cm"/>
      <inkml:brushProperty name="color" value="#FFC000"/>
    </inkml:brush>
  </inkml:definitions>
  <inkml:trace contextRef="#ctx0" brushRef="#br0">195 0 22806,'-9'3'2429,"-9"3"-1507,1 1 1,-1 0-1,1 1 1,-23 16-1,34-21-874,1 1 1,-1-1-1,1 1 0,0 0 0,1 0 0,-1 1 0,1-1 0,0 1 0,0 0 0,0 0 0,1 0 0,-1 1 0,1-1 0,1 1 0,-1 0 0,1 0 0,0 0 0,0 0 0,0 7 0,2-12-77,0 0 0,0 0 1,1 1-1,-1-1 0,1 0 1,-1 0-1,1 0 0,-1 1 1,1-1-1,0 0 0,0 0 0,-1 0 1,1 0-1,0 0 0,0-1 1,0 1-1,0 0 0,0 0 0,0 0 1,0-1-1,0 1 0,1-1 1,-1 1-1,0-1 0,0 1 1,0-1-1,1 0 0,-1 1 0,0-1 1,0 0-1,2 0 0,53 5-659,-32-4 341,-20 0 345,1 0 0,0 0 0,0 0 0,0 1 1,-1 0-1,1 0 0,-1 0 0,1 1 0,-1-1 0,0 1 0,0 0 0,0 0 1,0 1-1,-1-1 0,1 1 0,-1 0 0,0 0 0,0 0 0,0 0 0,-1 0 1,0 1-1,1-1 0,-1 1 0,-1 0 0,1-1 0,-1 1 0,0 0 0,0 0 1,0 0-1,-1 0 0,1 0 0,-1 0 0,0 0 0,-1 0 0,1 0 0,-3 7 1,2-10 99,0 0 1,0 0 0,-1 0 0,1 0 0,-1 0 0,1 0 0,-1 0 0,0-1 0,1 1-1,-1-1 1,0 1 0,0-1 0,0 1 0,0-1 0,0 0 0,-1 0 0,1 0-1,0-1 1,0 1 0,-1 0 0,-2 0 0,-51 8 1708,55-9-1813,-55 0-2901,55 0 2812,0 0 0,0 0 0,0 0 0,0 0 0,0 0 0,0 0 0,0-1 1,1 1-1,-1 0 0,0 0 0,0-1 0,0 1 0,0 0 0,0-1 0,0 1 0,1-1 0,-1 1 0,0-1 0,0 0 0,1 1 0,-1-1 0,0 0 0,1 1 1,-1-1-1,1 0 0,-1 0 0,1 1 0,-1-1 0,1 0 0,0 0 0,-1 0 0,1 0 0,0 0 0,0 0 0,-1 0 0,1 1 0,0-1 0,0 0 0,0 0 1,0 0-1,0 0 0,0 0 0,1 0 0,-1 0 0,0 0 0,0 0 0,1 0 0,-1 1 0,0-1 0,1 0 0,-1 0 0,1 0 0,0-1 0,12-11-5467,5-1-1335</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52.398"/>
    </inkml:context>
    <inkml:brush xml:id="br0">
      <inkml:brushProperty name="width" value="0.025" units="cm"/>
      <inkml:brushProperty name="height" value="0.025" units="cm"/>
      <inkml:brushProperty name="color" value="#FFC000"/>
    </inkml:brush>
  </inkml:definitions>
  <inkml:trace contextRef="#ctx0" brushRef="#br0">172 1 22197,'0'0'6016,"-4"11"-4745,-11 33 583,-19 87 0,29-101-3592,1 1 0,-1 36 0,5-80-18937</inkml:trace>
  <inkml:trace contextRef="#ctx0" brushRef="#br0" timeOffset="1">1 121 17104,'0'0'12396,"59"-40"-10827,-24 35-512,-1 0-608,4 2-353,0 2-256,-7-2-2050,-5 3-3588,-1-1-7430</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53.315"/>
    </inkml:context>
    <inkml:brush xml:id="br0">
      <inkml:brushProperty name="width" value="0.025" units="cm"/>
      <inkml:brushProperty name="height" value="0.025" units="cm"/>
      <inkml:brushProperty name="color" value="#FFC000"/>
    </inkml:brush>
  </inkml:definitions>
  <inkml:trace contextRef="#ctx0" brushRef="#br0">1 135 17392,'0'0'2878,"14"-7"-2200,-9 4-638,11-6 67,0 1 1,1 1-1,0 0 0,1 1 0,24-5 0,350-41-949,-129 50-5512,-224 7 5512,0 1 1,69 21-1,-75-17 1663,0-2-1,1 0 1,69 4 0,-58-12-739,-26-2 383,0 2 0,1 0-1,-1 2 1,0 0 0,0 1 0,-1 1 0,1 0 0,22 9-1,-27-6-268,0-1-1,1 0 0,0-2 1,0 1-1,0-2 1,0 0-1,18 1 0,-22-5 5,-1 1 0,1-1 0,0-1 0,-1 0 0,1 0-1,-1-1 1,0 0 0,0-1 0,0 0 0,-1-1 0,12-7-1,41-31 242,12-9-115,-67 48-328,0 0 1,0 0-1,0 1 1,1 0-1,0 0 1,-1 1-1,1 0 1,9-1-1,-17 3-39,1 0-229,0 0 0,0-1 0,0 1 0,0 0 0,0 0 0,0 0 0,1 0 0,-1 0 0,0 1 0,0-1 0,0 0 0,0 0 0,0 1 0,0-1 0,0 0 1,-1 1-1,3 0 0,0 7-6670</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54.391"/>
    </inkml:context>
    <inkml:brush xml:id="br0">
      <inkml:brushProperty name="width" value="0.025" units="cm"/>
      <inkml:brushProperty name="height" value="0.025" units="cm"/>
      <inkml:brushProperty name="color" value="#FFC000"/>
    </inkml:brush>
  </inkml:definitions>
  <inkml:trace contextRef="#ctx0" brushRef="#br0">1 135 15214,'0'0'4922,"8"-1"-4751,27-4 111,-1-3-1,0-1 0,0-1 1,46-22-1,-50 19-232,0 1 0,1 1 0,0 2 1,0 1-1,1 2 0,51-5 0,-81 11-34,1 0 0,-1 1 1,0-1-1,0 0 0,1 1 0,-1-1 0,0 1 0,0 0 0,0 0 0,1-1 0,-1 2 1,0-1-1,0 0 0,-1 0 0,1 1 0,0-1 0,0 1 0,0-1 0,-1 1 0,1 0 1,-1-1-1,0 1 0,1 0 0,-1 0 0,0 0 0,0 0 0,0 0 0,0 0 0,-1 1 1,1-1-1,0 0 0,-1 3 0,3 11 419,-2-1 0,0 0 1,-1 0-1,-2 18 0,2 20 179,0-52-609,0 0 0,0 0-1,0 0 1,0 0-1,0 0 1,1 0 0,-1 0-1,0 0 1,1 0-1,-1 0 1,1 0 0,-1-1-1,1 1 1,-1 0-1,1 0 1,-1 0 0,1-1-1,0 1 1,0 0-1,-1-1 1,1 1 0,0 0-1,0-1 1,0 1-1,-1-1 1,1 1 0,0-1-1,0 0 1,1 1-1,1-1 14,0 0 0,-1 0-1,1 0 1,-1 0 0,1 0-1,0-1 1,-1 0 0,1 1-1,-1-1 1,5-2 0,6-3 57,-1 0 0,0-2 0,12-8 0,34-29-892,-25 11-3527,-18 14-2520</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55.341"/>
    </inkml:context>
    <inkml:brush xml:id="br0">
      <inkml:brushProperty name="width" value="0.025" units="cm"/>
      <inkml:brushProperty name="height" value="0.025" units="cm"/>
      <inkml:brushProperty name="color" value="#FFC000"/>
    </inkml:brush>
  </inkml:definitions>
  <inkml:trace contextRef="#ctx0" brushRef="#br0">320 76 11851,'0'0'2360,"2"-9"-17,6-30 407,-8 39-2604,0-1 0,1 0 0,-1 0 1,0 0-1,0 0 0,0 0 1,0 1-1,0-1 0,0 0 1,0 0-1,-1 0 0,1 0 0,0 0 1,0 1-1,-1-1 0,1 0 1,0 0-1,-1 0 0,1 1 0,-1-1 1,1 0-1,-1 1 0,1-1 1,-1 0-1,1 1 0,-1-1 0,0 0 1,0 0-1,-1 1 4,0-1 1,0 0-1,0 0 1,0 1-1,0 0 1,0-1-1,0 1 1,0 0-1,0 0 0,-1 0 1,-2 0-1,-50 13 620,27 0-491,0 1 0,1 1 1,1 2-1,0 0 1,-35 32-1,60-48-283,-1 0-1,1 0 1,0 0 0,0 0-1,0 0 1,0 0 0,0 0-1,0 1 1,0-1 0,0 0 0,0 1-1,1-1 1,-1 0 0,0 1-1,0 1 1,2-2-6,-1-1 0,0 1 1,0-1-1,0 1 0,0-1 1,1 0-1,-1 1 0,0-1 0,0 1 1,1-1-1,-1 0 0,0 1 0,1-1 1,-1 1-1,0-1 0,1 0 0,-1 0 1,1 1-1,-1-1 0,1 0 0,-1 0 1,1 1-1,-1-1 0,0 0 0,1 0 1,-1 0-1,1 0 0,-1 0 0,2 0 1,54 1-549,-37-2 601,1 0-58,-9 1 0,0-1 0,0 2 0,0 0 1,0 0-1,15 4 0,-24-4 12,1-1 0,-1 1-1,0 0 1,1 1 0,-1-1 0,0 0 0,0 0 0,0 1 0,0 0 0,0-1 0,0 1 0,-1 0 0,1 0-1,0 0 1,-1 0 0,1 0 0,-1 0 0,0 0 0,0 0 0,0 1 0,0-1 0,0 0 0,0 1 0,-1-1-1,1 1 1,-1-1 0,0 1 0,0-1 0,0 4 0,0 0 135,-1 1-1,0-1 1,-1 0 0,0 0 0,0 0-1,0 0 1,0 0 0,-1 0-1,0-1 1,0 1 0,-1-1 0,0 0-1,1 0 1,-2 0 0,1 0-1,-1-1 1,1 0 0,-1 1 0,0-2-1,0 1 1,-1-1 0,-9 5-1,4-2 121,0-1-1,0 0 0,-1 0 0,1-1 0,-1-1 0,0 0 0,0 0 0,0-1 1,0-1-1,-1 0 0,-12-1 0,25 0-281,-1 0 0,0 0 0,0 0 0,1 0 0,-1-1 0,0 1-1,1 0 1,-1 0 0,0 0 0,0-1 0,1 1 0,-1 0 0,0-1 0,1 1 0,-1-1 0,1 1 0,-1-1 0,1 1 0,-1-1-1,0 1 1,1-1 0,0 1 0,-1-1 0,1 0 0,-1 1 0,1-1 0,0 0 0,-1-1 0,5-22-2067,-1 18 1304,0 0 0,0 0 1,1 0-1,0 0 1,6-7-1,50-46-9408,-25 24 1125</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55.669"/>
    </inkml:context>
    <inkml:brush xml:id="br0">
      <inkml:brushProperty name="width" value="0.025" units="cm"/>
      <inkml:brushProperty name="height" value="0.025" units="cm"/>
      <inkml:brushProperty name="color" value="#FFC000"/>
    </inkml:brush>
  </inkml:definitions>
  <inkml:trace contextRef="#ctx0" brushRef="#br0">70 0 16143,'0'0'7095,"0"12"-5584,-2 15-439,-1 0 0,-12 44 0,9-49-978,1 0 1,0 1-1,2-1 1,1 1-1,0-1 1,2 1-1,4 38 1,13-34-139,-9-17-2941,-5-2-6991,-3-15 5214</inkml:trace>
  <inkml:trace contextRef="#ctx0" brushRef="#br0" timeOffset="1">1 266 1281,'0'0'20468,"14"-50"-20372,7 48-96,9-3-1025,2-3-2050,3 2-2114,2-3-3940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47.063"/>
    </inkml:context>
    <inkml:brush xml:id="br0">
      <inkml:brushProperty name="width" value="0.025" units="cm"/>
      <inkml:brushProperty name="height" value="0.025" units="cm"/>
    </inkml:brush>
  </inkml:definitions>
  <inkml:trace contextRef="#ctx0" brushRef="#br0">86 1 13997,'0'0'4992,"-7"8"-2409,-1 2-2061,1 0 0,1 1 0,0-1 0,0 1 0,1 0-1,0 0 1,1 1 0,1 0 0,0-1 0,0 1 0,-1 15-1,1 211 4014,3-209-4137,2-75-398,-1 30 0,0 1 0,-1-1 0,0 0 0,-1 1 0,-1-1 0,-5-16 0,1 21 0,2 16 0,6 22 0,-1-24 0,0 0 0,0 1 0,0-1 0,1 0 0,-1 0 0,1 0 0,0 0 0,0 0 0,0-1 0,1 1 0,-1-1 0,0 1 0,1-1 0,0 0 0,0 0 0,-1 0 0,1 0 0,0 0 0,0-1 0,1 1 0,-1-1 0,0 0 0,0 0 0,1 0 0,-1 0 0,1-1 0,-1 1 0,1-1 0,-1 0 0,5 0 0,-1-1 0,-1-1 0,0 1 0,1-1 0,-1-1 0,0 1 0,0-1 0,-1 0 0,1 0 0,-1 0 0,1-1 0,-1 0 0,0 0 0,0-1 0,-1 1 0,6-8 0,33-49 0,-51 124 0,7-59-6,0 0 1,1 0-1,-1 0 1,1 0-1,0 1 1,0-1-1,0 0 1,0 0-1,1 0 0,0 0 1,1 6-1,0-8-5,-1 1 0,1 0 0,0-1 0,0 0-1,0 1 1,0-1 0,0 0 0,1 0 0,-1 0-1,1 0 1,-1-1 0,1 1 0,0-1 0,0 1 0,3 0-1,-5-1-16,1 1 0,-1-1-1,0 0 1,0 1 0,0-1-1,1 1 1,-1-1 0,-1 1-1,1 0 1,0-1 0,0 1-1,-1 0 1,1 0 0,-1-1-1,1 1 1,-1 0 0,0 0-1,0 0 1,1 0 0,-1-1-1,-1 1 1,1 0 0,0 0-1,0 0 1,-1 0 0,1-1-1,-1 1 1,-1 3 0,1-2 40,1 0 1,-1-1-1,1 1 1,0 0 0,0 0-1,0 0 1,0-1-1,0 1 1,0 0 0,2 5-1,1-8 28,-1 0 0,1 0 0,0 0-1,-1 0 1,1 0 0,0-1 0,-1 1-1,1-1 1,0 0 0,4-2 0,1-1-24,-1 0 0,1 0-1,-1-1 1,0 0 0,0-1 0,-1 1 0,1-1 0,-1-1 0,-1 1 0,1-1-1,-1 0 1,0 0 0,-1-1 0,0 1 0,0-1 0,0 0 0,2-10-1,0 2 20,-2-1-1,0 0 0,0-1 0,-2 1 1,2-29-1,3 63-3333,-6-15 2215,1 0 0,-1 0-1,1-1 1,0 1 0,-1 0 0,1-1 0,0 0-1,0 1 1,0-1 0,4 2 0</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56.040"/>
    </inkml:context>
    <inkml:brush xml:id="br0">
      <inkml:brushProperty name="width" value="0.025" units="cm"/>
      <inkml:brushProperty name="height" value="0.025" units="cm"/>
      <inkml:brushProperty name="color" value="#FFC000"/>
    </inkml:brush>
  </inkml:definitions>
  <inkml:trace contextRef="#ctx0" brushRef="#br0">200 1 12364,'0'0'5423,"-12"7"-3746,-2 0-1622,-81 50 2843,88-52-2605,0 0 1,0 1-1,0 0 1,1 0-1,-1 0 1,2 1-1,-1 0 1,1 0 0,0 0-1,0 1 1,-3 8-1,7-15-287,1 0-1,-1 0 1,1 0-1,-1 0 1,1 0-1,0 0 1,0 0-1,-1 0 1,1 0-1,0 0 1,0 1-1,0-1 1,0 0-1,0 0 1,0 0-1,1 0 1,-1 0-1,0 0 1,0 0-1,1 0 0,-1 0 1,1 0-1,-1 0 1,1 0-1,-1 0 1,1 0-1,0 0 1,1 1-1,0 0 7,0-2 0,0 1 0,0 0 0,0 0 0,0-1 0,0 1 0,0-1 0,0 1 0,1-1 0,-1 0 0,0 0 0,0 0 0,4-1 0,4 0 51,0-1 0,-1 0 0,1 0 0,-1-1 0,18-8 0,0-4 86,37-28 1,-55 36-125,-1 1 1,0-2-1,0 1 0,0-1 1,-1 0-1,0-1 0,10-17 1,-41 68-750,18-34 596,0 1 0,0 0 0,1 0 1,1 0-1,0 1 0,0 0 0,1 0 1,-3 13-1,6-23 24,0 1-1,0 0 1,0-1 0,0 1-1,0-1 1,0 1 0,1 0-1,-1-1 1,0 1 0,0-1-1,1 1 1,-1-1 0,0 1-1,1-1 1,-1 1-1,0-1 1,1 1 0,-1-1-1,1 1 1,-1-1 0,1 0-1,-1 1 1,1-1 0,-1 0-1,1 1 1,-1-1 0,1 0-1,-1 0 1,1 0 0,0 1-1,-1-1 1,1 0 0,-1 0-1,1 0 1,0 0 0,-1 0-1,1 0 1,-1 0 0,1 0-1,0 0 1,-1-1 0,1 1-1,-1 0 1,1 0 0,-1 0-1,1-1 1,0 1 0,-1 0-1,1-1 1,0 1 0,32-16-4697,-8-6-1220</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56.384"/>
    </inkml:context>
    <inkml:brush xml:id="br0">
      <inkml:brushProperty name="width" value="0.025" units="cm"/>
      <inkml:brushProperty name="height" value="0.025" units="cm"/>
      <inkml:brushProperty name="color" value="#FFC000"/>
    </inkml:brush>
  </inkml:definitions>
  <inkml:trace contextRef="#ctx0" brushRef="#br0">161 0 13933,'-8'7'4036,"-70"54"788,67-52-3987,1 1 1,0 0 0,0 0-1,1 1 1,-14 22-1,23-32-837,0-1 0,-1 0 1,1 0-1,0 0 0,0 0 0,0 0 0,0 1 0,0-1 0,0 0 0,0 0 0,0 0 0,0 0 0,-1 1 0,1-1 0,0 0 0,0 0 0,0 0 1,0 1-1,0-1 0,0 0 0,0 0 0,0 0 0,0 0 0,0 1 0,1-1 0,-1 0 0,0 0 0,0 0 0,0 1 0,0-1 0,0 0 0,0 0 1,0 0-1,0 0 0,0 0 0,1 1 0,-1-1 0,0 0 0,0 0 0,0 0 0,0 0 0,0 0 0,1 0 0,-1 0 0,0 1 0,0-1 0,0 0 1,1 0-1,-1 0 0,0 0 0,0 0 0,0 0 0,0 0 0,1 0 0,-1 0 0,18-3 63,16-12 79,13-25-169,-38 31-462,0 0 1,1 1-1,21-14 1,-27 25-876,-5 9 1078,-7 11 377,-9 9 9,-12 22-30,27-51-24,1 1-1,0-1 1,0 1 0,0 0-1,0-1 1,0 1 0,1 0-1,-1 0 1,1-1 0,0 1-1,0 0 1,1 4 0,0-7-42,-1-1 0,1 1 0,0-1 0,-1 1 0,1-1 0,0 0 0,-1 1 0,1-1 0,0 0 0,0 0 0,-1 1 1,1-1-1,0 0 0,0 0 0,-1 0 0,1 0 0,0 0 0,0 0 0,-1 0 0,1 0 0,0 0 0,0-1 0,-1 1 1,1 0-1,0 0 0,0-1 0,-1 1 0,2-1 0,22-8 48,-13 2-417,-1 0 1,1 0-1,13-12 0,23-33-7256,-26 23 1209</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56.739"/>
    </inkml:context>
    <inkml:brush xml:id="br0">
      <inkml:brushProperty name="width" value="0.025" units="cm"/>
      <inkml:brushProperty name="height" value="0.025" units="cm"/>
      <inkml:brushProperty name="color" value="#FFC000"/>
    </inkml:brush>
  </inkml:definitions>
  <inkml:trace contextRef="#ctx0" brushRef="#br0">131 1 18962,'0'0'6854,"-9"13"-5973,-12 21-73,2 2 0,-19 46 0,29-61-695,2 1 0,0 1 0,1-1 0,0 1-1,2 0 1,-1 32 0,7-22-593,2-24-1172,4-23-487,-6 6 1757,1-1 0,-2 1-1,1-1 1,-1 0 0,-1 0-1,1 0 1,-2 0 0,0-11-1,-1 12 1170,1 0 0,-1 0 0,-1 1 0,1-1 0,-6-10 0,13 16-655,0 1 0,0 0-1,0 0 1,-1 0 0,1 1-1,0-1 1,8 2 0,-12-1-113,53-3-3301,0-3-4166,-26 2 1234</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57.124"/>
    </inkml:context>
    <inkml:brush xml:id="br0">
      <inkml:brushProperty name="width" value="0.025" units="cm"/>
      <inkml:brushProperty name="height" value="0.025" units="cm"/>
      <inkml:brushProperty name="color" value="#FFC000"/>
    </inkml:brush>
  </inkml:definitions>
  <inkml:trace contextRef="#ctx0" brushRef="#br0">98 0 3043,'0'0'22950,"-9"3"-21701,9-3-1237,-52 22 1279,50-21-1265,-1 0 0,1 1 0,0-1 0,-1 1 0,1 0-1,0-1 1,0 1 0,0 0 0,0 0 0,1 0 0,-1 1 0,0-1 0,1 0 0,-1 1 0,1-1 0,0 1 0,0-1 0,0 1 0,0-1 0,0 1 0,0 4 0,1-6-78,1 0 0,-1 0 1,1-1-1,-1 1 0,1 0 1,-1-1-1,1 1 0,-1-1 1,1 1-1,-1-1 0,1 1 1,0-1-1,-1 1 0,1-1 1,0 1-1,0-1 1,-1 0-1,1 0 0,0 1 1,0-1-1,-1 0 0,1 0 1,0 0-1,0 0 0,0 0 1,-1 0-1,1 0 0,2 0 1,31 0-1290,-26-1 699,-4 1 464,-1 0 0,1 1-1,-1-1 1,1 0 0,-1 1 0,0 0 0,1 0 0,-1 0-1,0 0 1,0 0 0,0 1 0,1-1 0,-1 1-1,3 3 1,-5-5 216,-1 1-1,1 0 1,0-1-1,-1 1 1,1 0-1,-1-1 1,0 1-1,1 0 1,-1 0-1,1 0 0,-1 0 1,0-1-1,0 1 1,0 0-1,1 0 1,-1 0-1,0 0 1,0 0-1,0 0 1,0-1-1,-1 3 1,1-1 159,-1 0 0,0 1 0,0-1 0,0 0 1,-1 0-1,1-1 0,0 1 0,-1 0 0,1 0 1,-1 0-1,1-1 0,-4 3 0,-9 9 939,9-8-960,1 0 0,-1 0 1,1-1-1,-1 0 0,-1 0 1,1 0-1,0-1 0,-1 0 0,0 0 1,0 0-1,0-1 0,-11 4 1,17-10-1381,1 1 0,-1 0 1,1-1-1,-1 1 1,1 0-1,0-1 1,0 1-1,3-5 1,8-17-6532</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57.468"/>
    </inkml:context>
    <inkml:brush xml:id="br0">
      <inkml:brushProperty name="width" value="0.025" units="cm"/>
      <inkml:brushProperty name="height" value="0.025" units="cm"/>
      <inkml:brushProperty name="color" value="#FFC000"/>
    </inkml:brush>
  </inkml:definitions>
  <inkml:trace contextRef="#ctx0" brushRef="#br0">157 0 13229,'0'0'8445,"-11"10"-6203,-12 11-1063,2 0 0,-21 27 0,35-40-1020,1 0 1,0 0-1,0 0 1,1 1-1,0 0 1,1 0-1,0 0 1,0 1-1,1-1 1,0 1 0,1 0-1,-2 11 1,4-20-172,0 0 1,0 0 0,0-1 0,0 1-1,0 0 1,0 0 0,1-1 0,-1 1 0,0 0-1,0 0 1,1-1 0,-1 1 0,1 0-1,-1-1 1,0 1 0,1-1 0,-1 1 0,1 0-1,-1-1 1,1 1 0,0-1 0,-1 1-1,1-1 1,-1 0 0,1 1 0,0-1 0,0 0-1,1 1 1,28 1-215,34-18-431,-58 14 462,0 0 129,43-8-703,-48 10 768,1-1-1,-1 1 1,0 0-1,0 0 1,0 0 0,0 0-1,0 1 1,0-1-1,0 0 1,0 0 0,0 1-1,0-1 1,0 0 0,0 1-1,0-1 1,0 1-1,-1-1 1,1 1 0,0 0-1,0-1 1,0 1-1,-1 0 1,1 0 0,0-1-1,-1 1 1,1 0-1,0 0 1,-1 0 0,1 0-1,-1 0 1,0 0 0,1 0-1,-1 0 1,0 0-1,0 0 1,1 0 0,-1 0-1,0 0 1,0 0-1,0 1 1,-1 4 153,0 0 1,0 0-1,-1-1 0,0 1 0,0-1 0,0 1 1,-1-1-1,1 0 0,-1 0 0,0 0 0,-1 0 1,1 0-1,-1-1 0,0 0 0,0 0 1,-1 0-1,1 0 0,-7 4 0,2-1 142,0-1 0,-1 0-1,0 0 1,0-1 0,0 0 0,-1-1-1,0 0 1,-19 4 0,29-8-328,0 0 0,0 1 0,0-1 1,0 0-1,0 0 0,0 0 0,0 0 0,0 0 0,0 0 1,0 0-1,0 0 0,0 0 0,0 0 0,0-1 0,0 1 1,0 0-1,0-1 0,0 1 0,0 0 0,0-1 0,-1-1 1,2 2-46,0-1 0,-1 0 1,1 1-1,0-1 1,0 0-1,0 1 1,0-1-1,0 0 0,0 0 1,0 1-1,1-1 1,-1 0-1,0 1 0,0-1 1,0 0-1,1 1 1,-1-1-1,0 0 1,1 1-1,-1-1 0,0 1 1,2-2-1,33-33-4170,28 0-3967,-29 16 2605</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57.826"/>
    </inkml:context>
    <inkml:brush xml:id="br0">
      <inkml:brushProperty name="width" value="0.025" units="cm"/>
      <inkml:brushProperty name="height" value="0.025" units="cm"/>
      <inkml:brushProperty name="color" value="#FFC000"/>
    </inkml:brush>
  </inkml:definitions>
  <inkml:trace contextRef="#ctx0" brushRef="#br0">117 1 11851,'0'0'12706,"-9"8"-10256,5-5-2263,-14 14 1477,-30 34 0,44-47-1532,0 0 0,1 1 0,0-1 0,-1 1 0,2 0 0,-1 0 0,0 0 0,1 0 1,0 1-1,0-1 0,1 1 0,0-1 0,0 1 0,0-1 0,0 1 0,1 6 0,1-11-132,-1 0 0,1 0 0,0-1 0,0 1 0,0 0 0,-1 0 0,1 0 0,0-1 0,0 1 0,0 0 0,0-1 0,1 1 0,-1-1 0,0 1 0,0-1 0,0 0 0,0 1 0,0-1 0,0 0 0,1 0 0,-1 0 0,0 0 0,0 0 0,0 0 0,1 0 0,-1 0 0,1-1 0,38-5 0,-30 1-90,0 0 0,0-1 0,-1 0 0,1 0 0,-1-1 0,-1-1-1,0 1 1,11-13 0,-10 10-40,0 1 0,1 0 0,0 0 0,1 1 0,17-10 0,-28 18 121,0 0 1,0 0-1,0 0 0,1 0 0,-1-1 1,0 1-1,0 0 0,0 0 0,0 0 1,0 0-1,0 0 0,1 0 0,-1 0 1,0 0-1,0 0 0,0 0 0,0 0 0,0 0 1,1 0-1,-1 0 0,0 0 0,0 0 1,0 0-1,0 1 0,0-1 0,1 0 1,-1 0-1,0 0 0,0 0 0,0 0 1,0 0-1,0 0 0,0 0 0,0 0 1,0 0-1,1 1 0,-1-1 0,0 0 1,0 0-1,0 0 0,0 0 0,0 0 1,0 0-1,0 1 0,0-1 0,0 0 0,0 0 1,0 0-1,0 0 0,0 0 0,0 1 1,0-1-1,0 0 0,0 0 0,-2 14-18,-6 12 323,-4-2-65,8-16-127,0-1 1,0 1-1,1-1 1,-1 1-1,2 0 1,-1 1-1,1-1 1,1 0-1,-2 11 0,4-18-141,-1 0 0,0 0-1,0-1 1,0 1-1,1 0 1,-1 0-1,0 0 1,1-1-1,-1 1 1,1 0-1,-1 0 1,1-1-1,-1 1 1,1 0-1,0-1 1,-1 1-1,1-1 1,0 1-1,-1-1 1,1 1-1,0-1 1,0 1 0,-1-1-1,1 0 1,0 1-1,0-1 1,0 0-1,0 0 1,0 0-1,-1 1 1,1-1-1,0 0 1,1 0-1,2 0-608,-1 0-1,1 0 0,-1 0 0,0-1 1,1 1-1,-1-1 0,0 0 1,5-1-1,16-13-6464</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58.713"/>
    </inkml:context>
    <inkml:brush xml:id="br0">
      <inkml:brushProperty name="width" value="0.025" units="cm"/>
      <inkml:brushProperty name="height" value="0.025" units="cm"/>
      <inkml:brushProperty name="color" value="#FFC000"/>
    </inkml:brush>
  </inkml:definitions>
  <inkml:trace contextRef="#ctx0" brushRef="#br0">151 163 11627,'0'0'10848,"-2"-9"-7325,-8-28-1228,10 36-2210,-1-1-1,0 1 0,1 0 0,-1 0 1,0-1-1,0 1 0,0 0 0,0 0 1,0 0-1,0 0 0,0 0 0,0 0 1,0 1-1,0-1 0,0 0 1,-1 0-1,1 1 0,0-1 0,-1 1 1,1-1-1,0 1 0,-1 0 0,1-1 1,-1 1-1,1 0 0,0 0 0,-1 0 1,1 0-1,-1 0 0,1 0 0,0 1 1,-1-1-1,-2 1 0,0 0-64,1 0 0,-1 0 0,0 1 0,0-1 0,1 1 0,-1 0 0,1 0 0,0 0 0,-5 4 0,1 2 17,0 0 0,1 1 1,-1 0-1,-8 17 0,13-22 5,0 0 0,0 0 0,0 1 0,1-1 0,-1 1 0,1-1 0,0 1 0,1-1 0,-1 1 0,1 0 0,0-1 0,0 1 0,1 7 0,0-11-29,0 0-1,0 0 1,0 0 0,0 0 0,0 0 0,0 0-1,0 0 1,0-1 0,1 1 0,-1 0 0,0-1-1,1 1 1,-1-1 0,0 1 0,1-1 0,-1 0-1,1 1 1,-1-1 0,1 0 0,-1 0 0,0 0-1,1 0 1,-1 0 0,1 0 0,-1-1 0,1 1-1,-1 0 1,2-2 0,44-9 224,-27 1-232,-1-1 0,0 0 0,-1-2-1,0 0 1,-1 0 0,19-21 0,84-100-12,-112 127 7,-6 9 0,-5 8 0,-7 11 0,-1 0 0,-21 29 0,-19 34 0,47-76 0,0 0 0,1 1 0,0-1 0,0 1 0,1 0 0,0 0 0,1 0 0,-1 13 0,2-21-24,0 0 0,0 0 0,0-1 1,0 1-1,0 0 0,1-1 0,-1 1 0,0 0 0,0 0 1,0-1-1,1 1 0,-1 0 0,0-1 0,1 1 0,-1-1 1,0 1-1,1 0 0,-1-1 0,1 1 0,-1-1 0,1 1 1,-1-1-1,1 1 0,0-1 0,-1 1 0,1-1 0,0 0 1,0 1-1,25-1-1685,-20-2 997,1 0 0,-1-1 0,0 1-1,1-1 1,10-7 0,-1-3-2262,0 0 1,-1-1-1,22-27 1,-32 34 2742,1 0 0,-2-1 0,1 1 0,-1-1 0,0 0 0,4-13 0,-7 21 476,-1 0 1,0 0 0,0-1 0,0 1 0,1 0 0,-1-1 0,0 1 0,0 0 0,0 0 0,0-1 0,0 1 0,0 0 0,1-1-1,-1 1 1,0 0 0,0-1 0,0 1 0,0 0 0,0-1 0,0 1 0,0 0 0,0-1 0,0 1 0,-1 0 0,1 0 0,0-1-1,0 1 1,0 0 0,0-1 0,0 1 0,0 0 0,-1 0 0,1-1 0,0 1 0,0 0 0,0 0 0,-1-1 0,1 1-1,0 0 1,0 0 0,-1 0 0,1-1 0,0 1 0,-1 0 0,-15 8 2478,-15 20-2031,25-21-269,0 0 1,0 1-1,1 0 1,0-1 0,1 2-1,-7 13 1,10-20-414,1 0 1,-1 1 0,0-1-1,1 1 1,0-1-1,-1 0 1,1 1 0,0-1-1,0 1 1,0-1-1,1 1 1,-1-1 0,0 0-1,1 1 1,0-1-1,0 0 1,-1 1 0,1-1-1,0 0 1,1 0 0,-1 0-1,0 0 1,1 0-1,-1 0 1,1 0 0,0 0-1,-1-1 1,1 1-1,3 2 1,-1-1-81,8 5-68,0 1 0,-1 1 0,0-1-1,-1 2 1,12 14 0,-20-23 142,0 1 0,0 0-1,-1 0 1,1 0 0,-1 0-1,1 0 1,-1 0 0,0 0-1,0 0 1,-1 1-1,1-1 1,-1 0 0,1 0-1,-1 1 1,0-1 0,-1 0-1,1 1 1,0-1-1,-1 0 1,0 1 0,1-1-1,-1 0 1,-1 0 0,1 0-1,0 0 1,-1 0 0,0 0-1,1 0 1,-5 4-1,3-3 127,0-1-1,-1 1 1,1-1-1,-1 1 1,0-1 0,0 0-1,0-1 1,0 1-1,0-1 1,-1 1-1,1-1 1,-6 1-1,8-2-92,0-1-1,1 0 0,-1 1 1,0-1-1,1 0 0,-1 0 1,0 0-1,1 0 1,-1 0-1,0 0 0,0-1 1,1 1-1,-1 0 1,1-1-1,-1 0 0,0 1 1,1-1-1,-1 0 1,1 0-1,-1 1 0,1-1 1,0 0-1,-1-1 1,1 1-1,0 0 0,0 0 1,0 0-1,0-1 0,0 1 1,0-1-1,0 1 1,0-1-1,0 1 0,1-1 1,-1 1-1,1-1 1,-1-2-1,-2-3-124,1 1 0,1-1 0,-1 0 0,1 1 0,0-1 0,1 0 0,-1 0 0,1 0 0,1 0 0,-1 1-1,1-1 1,0 0 0,1 0 0,0 1 0,0-1 0,0 1 0,1 0 0,0-1 0,0 1 0,1 1 0,-1-1 0,1 0 0,0 1 0,1 0 0,-1 0 0,1 0 0,0 0 0,1 1 0,-1 0 0,1 0 0,0 0 0,-1 1 0,2 0-1,-1 0 1,13-4 0,42-11-403,-49 16-312,-1-1 0,1 0-1,-1-1 1,1 0 0,-1-1 0,-1 0 0,17-10-1,-17-1-7135,-5 9 1207</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59.213"/>
    </inkml:context>
    <inkml:brush xml:id="br0">
      <inkml:brushProperty name="width" value="0.025" units="cm"/>
      <inkml:brushProperty name="height" value="0.025" units="cm"/>
      <inkml:brushProperty name="color" value="#FFC000"/>
    </inkml:brush>
  </inkml:definitions>
  <inkml:trace contextRef="#ctx0" brushRef="#br0">107 1 13677,'0'0'12962,"-2"9"-11660,0-3-1244,-14 45 737,2 0 0,2 1-1,3 1 1,2 0-1,0 58 1,7-111-806,0 1 0,-1-1 0,1 0 0,0 1 0,0-1 0,0 1 0,0-1 0,0 0 0,0 1 0,0-1 0,0 1 0,0-1 0,0 0 0,0 1 0,0-1 0,0 1 0,0-1 0,1 0 0,-1 1 0,0-1 0,0 1 0,0-1 0,0 0 0,1 1 0,-1-1 0,0 0 0,0 1 0,1-1 0,-1 0 0,0 0 0,1 1 0,-1-1 0,0 0 0,1 0 0,-1 0 0,0 1 0,1-1 0,-1 0 0,1 0 0,-1 0 0,0 0 0,1 0 0,-1 0-1,1 0 1,-1 0 0,0 0 0,1 0 0,-1 0 0,1 0 0,-1 0 0,0 0 0,1 0 0,-1 0 0,1 0 0,0-1 0,0 1-70,0-1 0,0 0-1,0 0 1,0 0-1,0 0 1,0 0 0,-1 0-1,1 0 1,0 0-1,0 0 1,-1 0-1,1 0 1,-1-1 0,1 1-1,-1 0 1,1 0-1,-1-3 1,1-5-465,0 0 0,-1 0-1,0-1 1,0 1 0,-1 0-1,0 0 1,-1 0 0,0 0 0,-5-12-1,-3-2 1014,-1-1 0,-15-22 0,23 39-115,2 7-252,1 0 1,0-1-1,0 1 0,-1-1 1,1 1-1,0 0 0,0-1 1,0 1-1,0-1 0,0 1 1,0-1-1,0 1 0,0 0 1,0-1-1,0 1 0,0-1 1,0 1-1,0-1 0,0 1 1,0 0-1,0-1 0,0 1 1,1-1-1,-1 1 0,0 0 1,0-1-1,0 1 0,1 0 1,-1-1-1,0 1 0,1 0 1,-1-1-1,0 1 0,1 0 1,-1-1-1,0 1 1,1 0-1,-1 0 0,0 0 1,1-1-1,-1 1 0,1 0 1,0 0-1,31-6 1124,43 8-1415,-71-2 396,64 7-276,-11 0-2347,-19-5-3266,-5-2-5030</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59.833"/>
    </inkml:context>
    <inkml:brush xml:id="br0">
      <inkml:brushProperty name="width" value="0.025" units="cm"/>
      <inkml:brushProperty name="height" value="0.025" units="cm"/>
      <inkml:brushProperty name="color" value="#FFC000"/>
    </inkml:brush>
  </inkml:definitions>
  <inkml:trace contextRef="#ctx0" brushRef="#br0">6 123 13933,'0'0'14932,"-2"-10"-14580,1 7-336,1-1 1,-1 1-1,0-1 1,1 1-1,0-1 1,0 1-1,0-1 1,0 1-1,1 0 0,-1-1 1,1 1-1,0-1 1,0 1-1,0 0 1,0-1-1,1 1 1,-1 0-1,1 0 0,0 0 1,0 0-1,0 0 1,0 1-1,0-1 1,4-3-1,24-20-990,-25 24-1832,-18 16-3995,10-10 983</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29.891"/>
    </inkml:context>
    <inkml:brush xml:id="br0">
      <inkml:brushProperty name="width" value="0.025" units="cm"/>
      <inkml:brushProperty name="height" value="0.025" units="cm"/>
      <inkml:brushProperty name="color" value="#FFC000"/>
    </inkml:brush>
  </inkml:definitions>
  <inkml:trace contextRef="#ctx0" brushRef="#br0">32 1 13645,'0'0'16229,"9"0"-15231,198 6 806,-229-7-1795,1 2 0,-1 0 0,1 1 1,0 1-1,0 1 0,0 1 0,0 1 0,0 1 0,-36 17 0,104-23-9,25-12 0,-36 5 0,64-3 0,-144 9 0,-130 5 0,171-5-1019,13-1-1537,22-6-4167,-1-9-756</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47.954"/>
    </inkml:context>
    <inkml:brush xml:id="br0">
      <inkml:brushProperty name="width" value="0.025" units="cm"/>
      <inkml:brushProperty name="height" value="0.025" units="cm"/>
    </inkml:brush>
  </inkml:definitions>
  <inkml:trace contextRef="#ctx0" brushRef="#br0">0 137 4420,'7'-7'20876,"-7"17"-15091,-2 6-5674,3 167 1464,-1-180-1575,1 0 0,-1 1 0,1-1 0,0 0 0,0 0 0,0 0 0,1 0 0,-1 0 0,1-1 0,0 1 0,-1 0 0,1-1 0,1 1 0,-1-1 0,3 3 0,-4-4 0,0 0 0,0 0 0,1 0 0,-1-1 0,0 1 0,0-1 0,0 1 0,0-1 0,1 1 0,-1-1 0,0 0 0,0 1 0,1-1 0,-1 0 0,0 0 0,0 0 0,1 0 0,-1 0 0,0 0 0,0 0 0,1-1 0,-1 1 0,0 0 0,0-1 0,1 1 0,-1-1 0,0 1 0,0-1 0,0 0 0,0 1 0,0-1 0,0 0 0,0 0 0,0 0 0,0 0 0,0 0 0,0 0 0,-1 0 0,1 0 0,1-2 0,11-18 0,-1 0 0,-1 0 0,-1-1 0,13-39 0,18-98 0,-24 87 0,-16 82-1325,0-7 575,0 0 1,0 0 0,-1 0-1,0 1 1,1-1-1,-1 0 1,0 0 0,-1 0-1,1 0 1,0 0 0,-1 0-1,0 1 1,0-1-1,0 0 1,0 0 0,0-1-1,-2 5 1,-4-2-10350</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31.140"/>
    </inkml:context>
    <inkml:brush xml:id="br0">
      <inkml:brushProperty name="width" value="0.025" units="cm"/>
      <inkml:brushProperty name="height" value="0.025" units="cm"/>
      <inkml:brushProperty name="color" value="#FFC000"/>
    </inkml:brush>
  </inkml:definitions>
  <inkml:trace contextRef="#ctx0" brushRef="#br0">153 32 12460,'8'-24'9410,"-8"23"-9233,0 1 0,-1 0 0,1-1 1,0 1-1,0 0 0,0-1 0,0 1 0,0 0 1,0 0-1,0-1 0,0 1 0,-1 0 0,1-1 1,0 1-1,0 0 0,0 0 0,-1 0 0,1-1 1,0 1-1,0 0 0,-1 0 0,1 0 0,0-1 1,0 1-1,-1 0 0,1 0 0,0 0 0,-1 0 1,1 0-1,0 0 0,-1 0 0,1 0 0,0 0 1,0 0-1,-1 0 0,1 0 0,-1 0 0,-17 6 3219,-4 9-4000,11-6 880,-29 26 500,38-34-770,1 1 1,-1 0-1,1-1 0,0 1 1,-1 0-1,1 0 0,0 0 1,0 0-1,0-1 0,1 2 1,-1-1-1,0 0 0,1 0 1,-1 0-1,1 0 0,0 0 1,0 0-1,0 1 0,0-1 1,0 2-1,3-1-21,-1-1 0,1 1 0,0-1 0,0 0 0,0 0 0,0 0 0,0-1 0,0 1-1,0-1 1,1 0 0,-1 1 0,7 0 0,10 5-152,-14-4 148,-1 1 1,0-1-1,0 1 0,0 0 0,0 0 0,-1 0 1,0 1-1,0 0 0,0 0 0,0 0 1,-1 0-1,0 0 0,0 1 0,0-1 0,0 1 1,-1 0-1,0 0 0,-1 0 0,1 0 1,-1 0-1,0 0 0,-1 0 0,1 1 1,-1-1-1,0 0 0,-1 0 0,1 0 0,-4 10 1,3-12 45,-1-1 1,1 0-1,-1 1 1,-1-1 0,1 0-1,0 0 1,-1 0-1,1 0 1,-1 0 0,0-1-1,0 1 1,0-1-1,0 0 1,0 0 0,-1 0-1,1 0 1,-1 0-1,1-1 1,-1 0 0,0 1-1,-4-1 1,-1 2 33,0-1 0,0-1 0,-1 0-1,1 0 1,0-1 0,-1 0 0,-16-2 0,25 2-133,0 0 0,-1-1 0,1 1 0,0 0 0,-1-1 0,1 1 0,0-1 0,0 1 1,0-1-1,-1 1 0,1-1 0,0 0 0,0 0 0,0 0 0,0 0 0,0 1 0,0-1 0,0 0 0,0-1 0,0 0 0,0 1-40,1 0-1,0 0 0,0 1 0,0-1 1,0 0-1,0 0 0,0 1 1,1-1-1,-1 0 0,0 0 0,0 1 1,0-1-1,1 0 0,-1 0 0,0 1 1,1-1-1,-1 0 0,1 1 1,-1-1-1,1 1 0,-1-1 0,1 1 1,-1-1-1,1 1 0,0-1 1,-1 1-1,1-1 0,0 1 0,-1 0 1,1-1-1,0 1 0,-1 0 1,1-1-1,1 1 0,12-6-5925,0-1-2359</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31.716"/>
    </inkml:context>
    <inkml:brush xml:id="br0">
      <inkml:brushProperty name="width" value="0.025" units="cm"/>
      <inkml:brushProperty name="height" value="0.025" units="cm"/>
      <inkml:brushProperty name="color" value="#FFC000"/>
    </inkml:brush>
  </inkml:definitions>
  <inkml:trace contextRef="#ctx0" brushRef="#br0">180 1 12268,'0'0'20323,"-10"0"-20174,4 1-147,0-1 0,1 1-1,-1 0 1,1 1 0,-1-1-1,1 1 1,0 0 0,0 0-1,0 1 1,0 0 0,0-1-1,0 2 1,1-1 0,-1 0-1,-4 6 1,-2 1-2,7-8 0,1 0 0,0 0 0,0 1 0,1-1 0,-1 1 0,0 0 0,1 0 0,0 0 0,-1 0 0,1 0 0,0 1 0,1-1 0,-1 1 0,-1 6 0,7-8-28,1 0 1,0 0-1,-1 0 1,1-1-1,0 0 0,0 0 1,0 0-1,8 0 1,7 3-179,-17-3 215,0 0 0,-1 0 0,1 1 1,-1-1-1,0 1 0,0-1 0,1 1 0,-1 0 0,0 0 0,0 0 0,0 0 0,-1 0 0,1 1 0,-1-1 0,1 0 0,-1 1 1,0-1-1,1 1 0,-1 0 0,-1-1 0,1 1 0,0 0 0,-1-1 0,1 1 0,-1 0 0,0 0 0,0-1 0,0 1 0,0 0 1,0 0-1,-1 0 0,1-1 0,-1 1 0,0 0 0,0-1 0,0 1 0,0 0 0,0-1 0,0 0 0,-1 1 0,0-1 0,1 0 1,-1 1-1,0-1 0,0 0 0,0 0 0,0-1 0,0 1 0,-5 3 0,1-3-9,0 0 0,0 0 0,0 0 0,0 0 0,0-1 0,-1 0 0,1 0 0,0-1 0,-1 0 0,1 0 0,-1-1 0,1 1 0,0-1 0,-8-3 0,13 4-108,0 0 0,1-1 0,-1 1 0,0-1 0,0 1 0,0-1 0,1 1 0,-1-1 0,0 0 0,1 1 1,-1-1-1,1 0 0,-1 0 0,1 1 0,-1-1 0,1 0 0,-1 0 0,1 0 0,0 0 0,-1 0 0,1 1 0,0-1 0,0 0 0,0 0 0,0 0 0,0 0 0,0 0 0,0 0 0,0 0 0,0 0 0,0 0 1,0 0-1,0 0 0,1 1 0,-1-1 0,0 0 0,1 0 0,-1 0 0,1 0 0,-1 1 0,1-1 0,-1 0 0,1 0 0,0 1 0,-1-1 0,1 0 0,1 0 0,39-32-8819,-35 28 7384,17-11-5803</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32.107"/>
    </inkml:context>
    <inkml:brush xml:id="br0">
      <inkml:brushProperty name="width" value="0.025" units="cm"/>
      <inkml:brushProperty name="height" value="0.025" units="cm"/>
      <inkml:brushProperty name="color" value="#FFC000"/>
    </inkml:brush>
  </inkml:definitions>
  <inkml:trace contextRef="#ctx0" brushRef="#br0">87 1 11018,'0'0'16549,"2"9"-15540,-1 11-599,0 0 0,-1 1 0,-1-1 0,-5 23 0,-1 53-794,5-123-14839,0 22 14124,1 0-1,0 0 1,-1 0 0,0 1-1,0-1 1,-1 0 0,-5-7 0,0 0 747,-18-26 4428,6 21 8941,47 17-8549,67-9-2202,-63 2-4454,-3-4-3661,-11 2-4764</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36.985"/>
    </inkml:context>
    <inkml:brush xml:id="br0">
      <inkml:brushProperty name="width" value="0.025" units="cm"/>
      <inkml:brushProperty name="height" value="0.025" units="cm"/>
      <inkml:brushProperty name="color" value="#FFC000"/>
    </inkml:brush>
  </inkml:definitions>
  <inkml:trace contextRef="#ctx0" brushRef="#br0">15 121 7815,'0'0'5835,"-14"-5"-4431,80 3 817,475-1-652,-511 0-1525,-1-1 0,1-1 0,-1-2-1,29-10 1,-31 8 51,0 1 0,0 1 1,0 2-1,1 1 0,36-1 1,-58 6 44,1 0 1,0 0 0,-1 1 0,1 0 0,-1 1 0,0-1 0,1 1 0,8 5 0,-9-4-11,1 0 0,1-1 0,-1 0 0,0 0 0,1 0 0,13 1 0,-5-3 65,1-2 0,-1 0 1,0 0-1,0-2 1,0 0-1,0-1 1,-1 0-1,1-1 0,-1-1 1,0-1-1,15-9 1,21-7 112,-49 23-419,30-11 571,-17 13-1418,-9 9-3312,-6-1-1480</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39.100"/>
    </inkml:context>
    <inkml:brush xml:id="br0">
      <inkml:brushProperty name="width" value="0.025" units="cm"/>
      <inkml:brushProperty name="height" value="0.025" units="cm"/>
      <inkml:brushProperty name="color" value="#FFC000"/>
    </inkml:brush>
  </inkml:definitions>
  <inkml:trace contextRef="#ctx0" brushRef="#br0">6 1 13421,'0'0'2482,"-2"9"-832,1-1-1334,0 0 1,0 0 0,0 0 0,1 0 0,0 1 0,2 9 0,-1-15-207,0 1 0,0-1 0,0 0 0,0 0 0,0 1 0,1-1 0,-1 0 0,1 0 0,0-1 0,0 1 0,0 0 0,1-1 0,-1 1 0,0-1 0,1 0 0,0 0 0,-1 0 0,1 0 1,0 0-1,0 0 0,5 1 0,1 0 118,0 0 0,0-1 1,1 0-1,-1 0 0,0-1 1,1 0-1,-1-1 0,1 0 1,-1-1-1,12-1 0,15-5 715,46-14 0,-53 13-632,34-10-58,2 4-1,0 2 0,1 3 1,0 3-1,0 3 1,71 6-1,-128-2-222,0 0-1,-1 0 1,1 1 0,0 0-1,-1 1 1,0 0-1,1 0 1,-1 1 0,-1 0-1,16 10 1,-23-14-99,0 0 0,1 0 1,-1 1-1,0-1 0,1 0 1,-1 0-1,0 1 0,1-1 1,-1 0-1,0 1 0,0-1 0,1 0 1,-1 1-1,0-1 0,0 1 1,0-1-1,1 0 0,-1 1 1,0-1-1,0 1 0,0-1 1,0 1-1,0-1 0,0 0 1,0 1-1,0-1 0,0 1 0,0-1 1,0 1-1,0-1 0,0 1 1,-1-1-1,1 0 0,0 1 1,0-1-1,0 1 0,0-1 1,-1 0-1,1 1 0,0-1 1,-1 0-1,1 1 0,0-1 0,0 0 1,-1 0-1,1 1 0,-1-1 1,1 0-1,0 0 0,-1 1 1,1-1-1,0 0 0,-1 0 1,1 0-1,-1 0 0,1 0 0,-1 1 1,1-1-1,0 0 0,-1 0 1,1 0-1,-1 0 0,-30 3-9027,30-3 7994,-17 0-9105</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39.457"/>
    </inkml:context>
    <inkml:brush xml:id="br0">
      <inkml:brushProperty name="width" value="0.025" units="cm"/>
      <inkml:brushProperty name="height" value="0.025" units="cm"/>
      <inkml:brushProperty name="color" value="#FFC000"/>
    </inkml:brush>
  </inkml:definitions>
  <inkml:trace contextRef="#ctx0" brushRef="#br0">0 213 13132,'0'0'11889,"12"-9"-10149,-6 4-1634,126-93 1450,-115 87-1443,0 0-1,1 1 1,0 1 0,0 1-1,1 1 1,37-11 0,-53 18-110,0-1 1,0 1-1,-1 0 1,1-1-1,0 1 0,0 0 1,0 1-1,0-1 1,0 1-1,0-1 1,0 1-1,0 0 1,0 0-1,-1 0 1,1 0-1,0 0 1,-1 1-1,4 2 1,-1 0 11,-1 1 0,-1-1 0,1 1 0,-1 0 0,1 0 0,-2 0 0,4 6 0,12 21 34,-15-28 3,-1 0 1,2-1 0,-1 0-1,0 0 1,0 0 0,1 0-1,0 0 1,-1-1 0,1 1-1,0-1 1,0 0 0,1 0-1,-1-1 1,0 1 0,1-1-1,-1 0 1,1 0 0,-1 0-1,1-1 1,-1 1 0,1-1 0,-1 0-1,1-1 1,-1 1 0,1-1-1,-1 0 1,8-2 0,11-4 393,0-1-1,-1-1 1,42-23 0,-46 22-384,1 0-62,69-31 0,-88 41-93,1-1 0,-1 1-1,1 0 1,-1-1 0,1 1 0,-1-1 0,1 1 0,-1-1-1,1 0 1,-1 1 0,0-1 0,0 1 0,1-1-1,-1 0 1,0 1 0,0-1 0,0 0 0,1 1 0,-1-1-1,0 0 1,0 1 0,0-1 0,0 0 0,0 0-1,0 1 1,-1-1 0,1 0 0,0-3-1430,0-11-5524</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40.642"/>
    </inkml:context>
    <inkml:brush xml:id="br0">
      <inkml:brushProperty name="width" value="0.025" units="cm"/>
      <inkml:brushProperty name="height" value="0.025" units="cm"/>
      <inkml:brushProperty name="color" value="#FFC000"/>
    </inkml:brush>
  </inkml:definitions>
  <inkml:trace contextRef="#ctx0" brushRef="#br0">53 1 17296,'0'0'8996,"0"11"-8180,-5 27-517,-2 0 0,-15 48 0,4-16-251,33-174-12205,3 5 10386,-17 125 7320,1-6-4521,2 0 0,10 36 0,-13-54-908,-1 0 1,1 1 0,0-1 0,0 0-1,0 0 1,0 0 0,0 0 0,0-1 0,0 1-1,1 0 1,-1 0 0,1-1 0,-1 1-1,1-1 1,0 1 0,0-1 0,0 0 0,0 0-1,-1 0 1,1 0 0,1 0 0,-1 0 0,0 0-1,0-1 1,0 1 0,0-1 0,0 1-1,1-1 1,-1 0 0,0 0 0,0 0 0,1 0-1,-1 0 1,0-1 0,0 1 0,0-1 0,1 1-1,-1-1 1,0 0 0,0 0 0,0 0-1,2-1 1,4-3 191,0 0 0,-1 0 0,1-1 0,-1 0 1,-1 0-1,1-1 0,-1 1 0,10-15 0,-14 18-260,3-3 100,-1 0 0,0 0 0,0-1-1,-1 1 1,1-1 0,-1 0 0,-1 0-1,1 0 1,-1 0 0,-1 0 0,2-11 0,-3 17-195,0 2-83,-1-1 1,0 1 0,1-1-1,-1 1 1,0-1-1,1 1 1,-1-1 0,1 1-1,-1 0 1,1-1-1,-1 1 1,1 0 0,0-1-1,-1 1 1,1 0-1,0 0 1,-1-1-1,1 1 1,0 0 0,0 0-1,0 0 1,0-1-1,0 1 1,0 0 0,0 1-1,-1 13-9980</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40.985"/>
    </inkml:context>
    <inkml:brush xml:id="br0">
      <inkml:brushProperty name="width" value="0.025" units="cm"/>
      <inkml:brushProperty name="height" value="0.025" units="cm"/>
      <inkml:brushProperty name="color" value="#FFC000"/>
    </inkml:brush>
  </inkml:definitions>
  <inkml:trace contextRef="#ctx0" brushRef="#br0">1 50 12716,'0'0'11782,"8"2"-10373,-7-2-1403,1 1 96,1 0 0,0 0 0,0 0-1,0 0 1,0-1 0,0 0 0,0 1 0,0-1 0,0 0 0,0 0 0,0 0 0,0-1 0,0 1 0,0-1 0,0 0 0,0 0 0,0 0 0,0 0 0,-1 0 0,1 0 0,0-1 0,-1 0 0,1 1 0,-1-1 0,1 0 0,-1 0 0,0 0-1,0-1 1,3-3 0,-4 5-61,0-1 1,0 1-1,0 0 0,0 0 0,-1-1 0,1 1 0,0 0 0,-1-1 0,1 1 0,-1 0 0,1-1 0,-1 1 0,0-1 0,0-2 0,0 4-27,0 0 0,0-1 0,0 1 0,0 0 0,-1-1-1,1 1 1,0 0 0,0 0 0,-1-1 0,1 1-1,0 0 1,0 0 0,-1-1 0,1 1 0,0 0-1,-1 0 1,1 0 0,0 0 0,-1 0 0,1-1-1,0 1 1,-1 0 0,1 0 0,-1 0 0,1 0 0,0 0-1,-1 0 1,1 0 0,0 0 0,-1 0 0,1 0-1,0 0 1,-1 0 0,0 1 0,-1-1-8,-1 1-1,0 0 1,0 0 0,0 0 0,1 1-1,-1-1 1,0 1 0,1-1-1,0 1 1,-1 0 0,1 0 0,0 0-1,-3 3 1,0 1 10,1 0 0,-1 0 0,1 1 0,0 0 0,1-1 0,0 1 0,0 0 0,0 1 0,1-1 0,0 0 0,0 1 0,0 10 0,2-18-4,1 1 0,-1 0 0,1 0 0,-1 0 0,1 0 0,0-1-1,-1 1 1,1 0 0,0 0 0,0-1 0,-1 1 0,1-1 0,0 1-1,0-1 1,0 1 0,0-1 0,0 1 0,0-1 0,0 0 0,0 0-1,0 1 1,0-1 0,0 0 0,0 0 0,0 0 0,0 0 0,0 0-1,0 0 1,0 0 0,0 0 0,1-1 0,36-3 89,25-14-3435,-43 9-1637,-3-2-3919,-4-2-4307</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41.515"/>
    </inkml:context>
    <inkml:brush xml:id="br0">
      <inkml:brushProperty name="width" value="0.025" units="cm"/>
      <inkml:brushProperty name="height" value="0.025" units="cm"/>
      <inkml:brushProperty name="color" value="#FFC000"/>
    </inkml:brush>
  </inkml:definitions>
  <inkml:trace contextRef="#ctx0" brushRef="#br0">42 30 13805,'0'0'9486,"-1"8"-8551,-12 44 636,4-24-830,3 0 1,-6 42-1,12-70-739,0-1 0,0 1 0,1 0 1,-1 0-1,0 0 0,0 0 0,0 0 0,1-1 0,-1 1 0,0 0 0,0 0 0,1 0 0,-1 0 0,0 0 0,0 0 1,0 0-1,1 0 0,-1 0 0,0 0 0,0 0 0,1 0 0,-1 0 0,0 0 0,0 0 0,1 0 0,-1 0 1,0 0-1,0 0 0,1 0 0,-1 0 0,0 0 0,0 0 0,0 1 0,1-1 0,-1 0 0,0 0 0,0 0 1,0 0-1,1 1 0,-1-1 0,0 0 0,0 0 0,0 0 0,0 1 0,0-1 0,0 0 0,1 0 0,-1 0 0,0 1 1,0-1-1,0 0 0,0 0 0,0 1 0,0-1 0,0 0 0,0 0 0,0 1 0,0-1 0,0 0 0,0 0 1,0 1-1,0-1 0,0 0 0,0 0 0,0 0 0,-1 1 0,1-1 0,1 0 16,16-14-153,-1-1-1,0-1 1,-1 0-1,0-1 0,-2 0 1,0-1-1,-1-1 1,0 0-1,9-23 0,-18 34-94,6-11-652,-8 17 507,-3 12 229,-33 69 796,28-65-259,0 0-1,0 1 0,1-1 1,1 1-1,1 0 1,0 1-1,1-1 0,-2 20 1,5-34-393,0-1 1,0 0 0,0 1-1,0-1 1,0 1 0,0-1-1,1 1 1,-1-1 0,0 1-1,0-1 1,0 1-1,0-1 1,1 1 0,-1-1-1,0 0 1,0 1 0,1-1-1,-1 0 1,0 1 0,1-1-1,-1 1 1,0-1 0,1 0-1,-1 0 1,0 1-1,1-1 1,-1 0 0,1 0-1,-1 1 1,1-1 0,-1 0-1,1 0 1,-1 0 0,0 0-1,1 0 1,-1 0-1,1 0 1,-1 0 0,1 0-1,-1 0 1,1 0 0,-1 0-1,1 0 1,-1 0 0,1 0-1,-1 0 1,1-1 0,0 1-1,0-1-39,0 1 0,1 0 0,-1-1 0,1 0 0,-1 1-1,0-1 1,0 0 0,0 0 0,1 0 0,-1 0 0,0 0 0,0 0 0,0 0 0,1-2-1,-1 0-27,0 0 0,0 0 0,0-1-1,-1 1 1,1 0 0,-1 0-1,0-1 1,0 1 0,0 0-1,0-1 1,-1 1 0,1 0-1,-1-1 1,0 1 0,0 0 0,0 0-1,0 0 1,-1 0 0,1 0-1,-1 0 1,0 0 0,0 1-1,0-1 1,0 0 0,0 1-1,-3-3 1,1 1 187,0 1 0,0-1 0,-1 1 0,1 0 0,-1 0 0,0 0 0,1 0 0,-1 1 0,-1 0 0,1 0 0,0 1 0,0-1 0,-1 1 0,1 0 0,-7 0-1,52 9-1104,-4 0-3001,-10-6-571,-1-1-1783</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41.858"/>
    </inkml:context>
    <inkml:brush xml:id="br0">
      <inkml:brushProperty name="width" value="0.025" units="cm"/>
      <inkml:brushProperty name="height" value="0.025" units="cm"/>
      <inkml:brushProperty name="color" value="#FFC000"/>
    </inkml:brush>
  </inkml:definitions>
  <inkml:trace contextRef="#ctx0" brushRef="#br0">129 0 11082,'0'0'5953,"-9"1"-2542,0 1-2671,0 0-1,0 1 1,0-1-1,0 2 1,1-1-1,-14 8 1,19-9-619,0-1 0,0 1-1,1 0 1,-1 0 0,0 0 0,1 0-1,-1 1 1,1-1 0,0 0 0,0 1 0,0 0-1,0-1 1,0 1 0,1 0 0,-1 0-1,1 0 1,-1 0 0,1 1 0,0-1 0,1 0-1,-1 0 1,0 1 0,1-1 0,0 0-1,0 7 1,1-9-95,-1 0 0,1 0 0,0 0-1,0 1 1,0-1 0,0-1 0,0 1 0,0 0 0,0 0-1,0 0 1,1 0 0,-1-1 0,0 1 0,0-1-1,1 1 1,-1-1 0,0 1 0,1-1 0,-1 0-1,0 1 1,1-1 0,-1 0 0,1 0 0,-1 0-1,0 0 1,1 0 0,-1-1 0,0 1 0,1 0 0,-1-1-1,2 0 1,46-12 1209,-39 7-1037,0 0 0,0-1 0,-1 0 0,10-9 0,-16 13-198,0 1 0,0-1 0,-1 0 1,1 0-1,-1-1 0,0 1 0,0 0 0,0-1 0,0 1 1,-1-1-1,1 1 0,-1-1 0,0 0 0,0 0 1,1-7-1,-5 11-187,1-1-1,0 1 1,0 1 0,0-1 0,0 0 0,0 0-1,0 1 1,0-1 0,0 1 0,0 0 0,0-1-1,0 1 1,0 0 0,-3 2 0,-12 13-2285,12-10-1323,2 2-4272</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48.453"/>
    </inkml:context>
    <inkml:brush xml:id="br0">
      <inkml:brushProperty name="width" value="0.025" units="cm"/>
      <inkml:brushProperty name="height" value="0.025" units="cm"/>
    </inkml:brush>
  </inkml:definitions>
  <inkml:trace contextRef="#ctx0" brushRef="#br0">12 94 6182,'0'0'26318,"25"-10"-26051,-22 9-267,0-1 0,0 0 0,-1 0 0,1-1 0,0 1 0,-1 0 0,1-1 0,-1 0 0,0 1 0,0-1 0,0 0 0,0 0 0,-1 0 0,1 0 0,1-7 0,-2 9 0,-1 0 0,0 0 0,1 0 0,-1 0 0,0 0 0,0 0 0,0-1 0,0 1 0,0 0 0,0 0 0,0 0 0,0 0 0,0-1 0,0 1 0,-1 0 0,1 0 0,0 0 0,-1 0 0,1 0 0,-1 0 0,1 0 0,-1 0 0,0 0 0,1 0 0,-1 0 0,0 0 0,0 0 0,0 1 0,0-1 0,1 0 0,-1 1 0,0-1 0,0 0 0,0 1 0,0-1 0,0 1 0,-1 0 0,1-1 0,0 1 0,0 0 0,0-1 0,0 1 0,0 0 0,-1 0 0,1 0 0,0 0 0,0 0 0,0 0 0,-2 1 0,2-1-41,-1 1 0,0-1 0,0 0 0,1 1 1,-1 0-1,1-1 0,-1 1 0,0 0 0,1 0 0,-1 0 0,1 0 0,0 0 1,-1 0-1,1 0 0,0 0 0,0 1 0,-1-1 0,1 1 0,0-1 0,0 0 1,1 1-1,-1 0 0,0-1 0,0 1 0,1-1 0,-1 5 0,-2 0-400,2 2-1,-1-1 1,1 0-1,0 0 1,0 9-1,1-16 277,0 0-1,0 1 1,0-1 0,0 0-1,0 0 1,0 0-1,0 1 1,0-1 0,0 0-1,0 0 1,0 0 0,0 1-1,0-1 1,0 0 0,0 0-1,0 0 1,0 1-1,0-1 1,1 0 0,-1 0-1,0 0 1,0 0 0,0 1-1,0-1 1,0 0-1,0 0 1,1 0 0,-1 0-1,0 0 1,0 0 0,0 1-1,0-1 1,1 0-1,-1 0 1,0 0 0,0 0-1,0 0 1,1 0 0,-1 0-1,0 0 1,0 0-1,0 0 1,1 0 0,-1 0-1,0 0 1,0 0 0,0 0-1,1 0 1,-1 0-1,2 0-1201,4 0-7921</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42.261"/>
    </inkml:context>
    <inkml:brush xml:id="br0">
      <inkml:brushProperty name="width" value="0.025" units="cm"/>
      <inkml:brushProperty name="height" value="0.025" units="cm"/>
      <inkml:brushProperty name="color" value="#FFC000"/>
    </inkml:brush>
  </inkml:definitions>
  <inkml:trace contextRef="#ctx0" brushRef="#br0">54 1 13997,'0'0'10757,"-6"10"-8792,-3 9-1275,2 1 1,-1 0 0,2 0-1,1 0 1,1 1 0,0-1-1,-1 39 1,5-53-667,4 30 271,5-30-152,9-18-82,3-9-61,-1-2 0,-1 0 0,-2-1 0,0-1 0,-1-1 0,24-53 0,-40 76-1929,-7 15-2773,-18 28-7608,9-20 2167</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42.788"/>
    </inkml:context>
    <inkml:brush xml:id="br0">
      <inkml:brushProperty name="width" value="0.025" units="cm"/>
      <inkml:brushProperty name="height" value="0.025" units="cm"/>
      <inkml:brushProperty name="color" value="#FFC000"/>
    </inkml:brush>
  </inkml:definitions>
  <inkml:trace contextRef="#ctx0" brushRef="#br0">0 128 10954,'0'0'15919,"10"-5"-14605,4-3-1043,-4 2-173,1 1 0,0-1 0,0 2 0,1-1 0,-1 1 0,1 1 0,0 0 0,23-2 0,-33 6-51,-1 0 1,1-1-1,-1 1 0,1 0 1,-1 0-1,0 0 1,0 0-1,1 0 1,-1 0-1,0 1 0,0-1 1,0 0-1,0 1 1,0-1-1,0 0 1,-1 1-1,1-1 1,0 1-1,-1-1 0,1 1 1,-1 0-1,1-1 1,-1 1-1,0 0 1,0 1-1,1 6 846,-5-34-393,-1-38-3,5 62-577,0 2 65,0-1 0,0 1 0,-1-1 1,1 1-1,0-1 0,0 1 1,0-1-1,0 1 0,0-1 0,0 1 1,0-1-1,0 1 0,0-1 1,0 0-1,1 1 0,-1-1 0,0 1 1,0-1-1,0 1 0,1-1 1,-1 1-1,0-1 0,0 0 0,1 1 1,-1-1-1,0 1 0,1-1 0,-1 0 1,0 1-1,1-1 0,-1 0 1,1 0-1,-1 1 0,0-1 0,1 0 1,-1 0-1,1 1 0,16 11-242,-11-10 156,-1 0-1,1 0 1,-1-1 0,1 1 0,0-1-1,-1-1 1,1 1 0,0-1 0,0 0-1,0 0 1,-1-1 0,1 0 0,0 0-1,7-2 1,-10 2 92,1-1 0,0 1-1,0-1 1,0 0 0,-1 0-1,1 0 1,-1 0 0,0 0 0,1-1-1,-1 0 1,0 0 0,0 0-1,-1 0 1,1 0 0,-1 0 0,1-1-1,-1 1 1,0-1 0,-1 0 0,3-6-1,-12 12-376,-4 7 564,-4 7 67,-21 24 1050,35-38-1342,0 1 0,0-1 0,0 1 0,0 0 0,1 0 0,-1 0 0,1 0 0,0 0 0,0 0 0,0 0 0,0 1 0,0 4 0,1-7-79,0-1 0,0 1 0,0-1-1,0 1 1,1-1 0,-1 1 0,0-1 0,1 1 0,-1-1 0,0 1 0,1-1-1,-1 0 1,0 1 0,1-1 0,-1 0 0,1 1 0,-1-1 0,0 0 0,1 1-1,-1-1 1,1 0 0,-1 0 0,1 1 0,-1-1 0,1 0 0,0 0 0,-1 0-1,1 0 1,-1 0 0,1 0 0,-1 0 0,1 0 0,24 0-4350,-19 0 1935,16 0-5098</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44.156"/>
    </inkml:context>
    <inkml:brush xml:id="br0">
      <inkml:brushProperty name="width" value="0.025" units="cm"/>
      <inkml:brushProperty name="height" value="0.025" units="cm"/>
      <inkml:brushProperty name="color" value="#FFC000"/>
    </inkml:brush>
  </inkml:definitions>
  <inkml:trace contextRef="#ctx0" brushRef="#br0">76 129 14606,'0'0'9828,"-8"4"-9076,4-3-611,0 1-1,0 0 0,0 0 0,1 0 0,-1 0 0,0 1 0,1 0 0,0 0 0,-1 0 0,1 0 0,0 0 0,1 0 0,-1 1 0,0-1 0,1 1 0,0 0 0,0 0 0,0 0 0,0 0 0,1 0 0,0 0 0,0 0 0,0 1 0,0-1 0,0 6 0,1-10-116,0 1-1,0-1 1,0 0-1,0 1 0,0-1 1,0 0-1,0 1 1,0-1-1,0 0 1,1 1-1,-1-1 0,0 0 1,0 1-1,0-1 1,0 0-1,1 1 1,-1-1-1,0 0 0,0 0 1,1 1-1,-1-1 1,0 0-1,0 0 1,1 0-1,-1 1 0,0-1 1,0 0-1,1 0 1,-1 0-1,0 0 1,1 0-1,-1 0 0,0 0 1,1 0-1,-1 1 1,0-1-1,1 0 1,18-4 545,14-14-139,-17 4-315,-1-1 0,-1 0 1,0-1-1,-1-1 0,-1 0 0,19-36 0,-31 52-115,-4 9-107,-16 27 292,13-26-79,1 1 0,0 0 0,1 0 0,0 0 0,1 0 0,0 1 0,1 0 0,0 0 0,0 0 0,-1 19 0,4-29-111,0 0-1,0-1 1,0 1-1,0-1 1,0 1 0,0 0-1,1-1 1,-1 1-1,0 0 1,0-1 0,1 1-1,-1-1 1,0 1-1,1-1 1,-1 1 0,1-1-1,-1 1 1,1-1-1,-1 1 1,1-1 0,-1 1-1,1-1 1,-1 0-1,1 1 1,-1-1-1,1 0 1,0 0 0,-1 1-1,2-1 1,25 1-365,-22-1 295,0-1 1,0 0 0,0 0-1,0-1 1,0 0 0,-1 1-1,1-1 1,6-4 0,-1-13-448,-10 18 513,0 1-1,0 0 1,1-1 0,-1 1 0,0-1 0,0 1 0,0 0 0,0-1 0,0 1-1,0 0 1,0-1 0,0 1 0,1-1 0,-2 1 0,1 0 0,0-1 0,0 1 0,0-1-1,0 1 1,0 0 0,0-1 0,0 1 0,0 0 0,0-1 0,-1 1 0,1-1-1,0 1 1,0 0 0,-1-1 0,1 1 0,0 0 0,0 0 0,-1-1 0,1 1-1,0 0 1,-1 0 0,1-1 0,0 1 0,-1 0 0,1 0 0,0 0 0,-1 0-1,0-1 663,36-31-445,-35 33-177,1 1 0,-1 0 0,1 0 0,-1-1 0,1 1-1,-1 0 1,0 0 0,0 0 0,0 0 0,0 0-1,0-1 1,-1 1 0,1 0 0,0 0 0,-1 0-1,-1 3 1,1 0 36,0 0-1,0 1 1,0-1-1,1 0 0,-1 1 1,1-1-1,1 1 1,-1-1-1,1 1 1,1 5-1,-1-11-67,0 1 1,-1 0-1,1 0 1,0-1-1,0 1 1,0-1-1,0 1 0,0-1 1,0 1-1,0-1 1,0 1-1,0-1 0,0 0 1,0 1-1,0-1 1,0 0-1,0 0 1,0 0-1,0 0 0,0 0 1,0 0-1,0 0 1,1 0-1,-1-1 0,0 1 1,0 0-1,0 0 1,0-1-1,0 1 1,0-1-1,0 1 0,0-1 1,-1 0-1,1 1 1,0-1-1,0 0 0,0 1 1,0-2-1,33-29-77,-18 10-2,0-1 1,-1 0-1,-2-1 1,0 0-1,-2-1 1,0-1-1,-2 0 1,8-29-1,-68 188 609,43-95-389,-4 72 0,10-94-132,3-25-19,0-1 1,-1 1-1,0-1 0,0 1 1,-1-1-1,0 1 0,-1 0 1,1-1-1,-2 1 0,1 0 1,-1 0-1,0 0 0,-1 1 1,0-1-1,0 1 0,-1 0 0,0 0 1,0 0-1,0 1 0,-1-1 1,-11-8-1,60 15 59,-20 4-1319,20 2-6325,-22-4 283</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44.499"/>
    </inkml:context>
    <inkml:brush xml:id="br0">
      <inkml:brushProperty name="width" value="0.025" units="cm"/>
      <inkml:brushProperty name="height" value="0.025" units="cm"/>
      <inkml:brushProperty name="color" value="#FFC000"/>
    </inkml:brush>
  </inkml:definitions>
  <inkml:trace contextRef="#ctx0" brushRef="#br0">8 0 17809,'-7'0'13805,"8"0"-12812,8 0-833,4 0-160,2 0 0,-1 0 0,1 0-1602,-2 0-2273,-6 0-4101</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45.291"/>
    </inkml:context>
    <inkml:brush xml:id="br0">
      <inkml:brushProperty name="width" value="0.025" units="cm"/>
      <inkml:brushProperty name="height" value="0.025" units="cm"/>
      <inkml:brushProperty name="color" value="#FFC000"/>
    </inkml:brush>
  </inkml:definitions>
  <inkml:trace contextRef="#ctx0" brushRef="#br0">122 75 8584,'0'0'13725,"-2"-8"-10815,1 5-2735,1 1 1,-1 0 0,0-1-1,1 1 1,-1 0 0,0 0-1,-1 0 1,1 0 0,0 0-1,-1 0 1,1 0 0,-1 0-1,1 0 1,-1 1 0,0-1 0,0 0-1,-3-1 1,3 2-117,0 1-1,0-1 1,0 1-1,0-1 1,0 1 0,0 0-1,0 0 1,0 0 0,0 0-1,0 0 1,0 1 0,0-1-1,0 0 1,0 1 0,0 0-1,0-1 1,0 1 0,0 0-1,1 0 1,-1 0 0,0 0-1,0 0 1,1 1-1,-1-1 1,1 0 0,-1 1-1,-1 2 1,-1-1-61,1 0 0,-1 1 0,1 0 0,0 0 0,0 0 0,1 0 0,-1 0-1,1 1 1,0-1 0,0 1 0,0-1 0,1 1 0,-1 0 0,1 0 0,0 0 0,1 0 0,-1 5 0,1-9 7,1-1 0,-1 1 0,1 0 0,-1-1 1,0 1-1,1-1 0,0 1 0,-1 0 0,1-1 0,-1 1 0,1-1 1,0 0-1,-1 1 0,1-1 0,0 1 0,-1-1 0,1 0 1,0 0-1,0 1 0,-1-1 0,1 0 0,0 0 0,0 0 1,-1 0-1,1 0 0,0 0 0,0 0 0,-1 0 0,1 0 1,0 0-1,0 0 0,0-1 0,-1 1 0,1 0 0,0 0 1,-1-1-1,2 0 0,33-11 210,-20 1-123,1 0 0,-2-1 0,0-1-1,22-25 1,0 0 79,-39 87-743,-2-29 584,2-9 12,0-1 1,1 0-1,0 1 1,-1 11-1,4-22-13,-1 1 0,0 0 0,0-1 0,0 1 0,0-1 0,0 1 0,1-1 1,-1 1-1,0-1 0,1 1 0,-1-1 0,0 1 0,1-1 0,-1 0 0,0 1 0,1-1 0,-1 1 0,1-1 0,-1 0 0,1 1 0,-1-1 1,1 0-1,-1 0 0,1 1 0,-1-1 0,1 0 0,-1 0 0,1 0 0,-1 0 0,1 0 0,-1 0 0,1 0 0,0 0 0,-1 0 0,1 0 1,-1 0-1,1 0 0,-1 0 0,1 0 0,-1 0 0,1 0 0,0-1 0,-1 1 0,1 0 0,-1 0 0,1-1 0,28-13 425,-19 6-346,-1-1 1,0 0 0,0-1 0,-1 0 0,0 0 0,12-23 0,0 2-172,-21 36-41,0 1 0,1-1 0,-1 0 0,1 1 0,1-1 0,0 9 0,1 5 164,-3-18-15,1 0-1,0 0 1,0 0-1,0 0 1,0-1-1,0 1 1,0 0-1,0 0 0,0 0 1,0 0-1,0 0 1,0 0-1,1 0 1,-1-1-1,0 1 1,1 0-1,-1 0 1,1 0-1,-1-1 1,1 1-1,-1 0 0,1-1 1,-1 1-1,1 0 1,0-1-1,-1 1 1,1 0-1,1 0 1,-1-1 12,1 0 1,-1-1-1,0 1 1,1 0-1,-1 0 1,1-1-1,-1 1 1,1-1-1,-1 1 1,0-1-1,1 1 1,-1-1-1,0 0 1,1 0-1,-1 0 1,0 1-1,2-3 1,21-22-40,-21 20 0,1 1 0,0 0 0,-1 0 0,2 0 0,-1 0 0,0 1 0,1 0 0,7-5 0,-11 9-29,-1 0 1,1 1-1,0-1 1,-1 0-1,1 0 0,-1 1 1,1-1-1,-1 0 1,0 1-1,1-1 1,-1 0-1,0 1 0,0-1 1,0 0-1,0 1 1,0-1-1,-1 0 0,1 2 1,-3 32-1004,0-20 225,-2 21-4589,6-32 990,8-4-202,-8 0 3340,12-4-8795</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45.990"/>
    </inkml:context>
    <inkml:brush xml:id="br0">
      <inkml:brushProperty name="width" value="0.025" units="cm"/>
      <inkml:brushProperty name="height" value="0.025" units="cm"/>
      <inkml:brushProperty name="color" value="#FFC000"/>
    </inkml:brush>
  </inkml:definitions>
  <inkml:trace contextRef="#ctx0" brushRef="#br0">71 1 12075,'0'0'17041,"-1"12"-16871,-5 20 497,-17 54-1,13-56-236,1 0-1,2 0 1,1 1-1,-2 41 1,9-69-430,2-8 0,2-9 0,-2-2 0,-2 0 0,0 0 0,-1 0 0,0 0 0,-5-25 0,0 36 0,17 10 0,-4-5 0,1-1 0,-1 0 0,1-1 0,-1 0 0,1 0 0,-1-1 0,0 0 0,0 0 0,0-1 0,12-8 0,-11 7 0,0 0 0,1 1 0,-1 0 0,1 0 0,-1 1 0,21-4 0,-29 7 0,0 0 0,0 0 0,0 0 0,-1 0 0,1 0 0,0 1 0,0-1 0,-1 0 0,1 0 0,0 0 0,0 1 0,-1-1 0,1 1 0,0-1 0,-1 0 0,1 1 0,-1-1 0,1 1 0,0-1 0,-1 1 0,1 0 0,-1-1 0,1 1 0,-1-1 0,0 1 0,1 0 0,-1-1 0,1 3 0,5 29 0,-11 31 0,4-62 0,1 0 0,0 0 0,0 1 0,-1-1 0,1 0 0,0 0 0,0 0 0,0 1 0,0-1 0,0 0 0,0 0 0,1 0 0,-1 1 0,0-1 0,0 0 0,1 0 0,-1 0 0,1 0 0,0 2 0,0-3 0,0 0 0,-1 0 0,1 0 0,0 0 0,-1 0 0,1 0 0,0 0 0,-1 0 0,1 0 0,0 0 0,-1 0 0,1-1 0,0 1 0,-1 0 0,1 0 0,0-1 0,-1 1 0,1-1 0,-1 1 0,1 0 0,-1-1 0,1 1 0,-1-1 0,1 0 0,46-50 0,-30 31 0,-12 15 0,-4 3 0,0 1 0,1-1 0,-1 1 0,1-1 0,-1 1 0,1 0 0,-1 0 0,1-1 0,0 1 0,0 0 0,0 1 0,2-2 0,-3 4-6,0 1 0,0 0-1,0 0 1,-1 0 0,1 0 0,-1 0-1,1-1 1,-1 1 0,0 0 0,-1 0-1,1 4 1,-2 2 720,1 8-6214,1-17 5345,0 0 0,1 0 0,-1 1 0,0-1 0,0 0 0,0 0 0,1 1 0,-1-1 0,0 0 0,0 0 0,1 0 0,-1 1 0,0-1 0,1 0 0,-1 0 0,0 0 0,1 0 0,-1 0 0,0 0 0,1 1 0,-1-1 0,0 0 0,1 0 0,-1 0 0,0 0 0,1 0 0,-1 0 0,0 0 0,1-1 0,-1 1 0,0 0 0,1 0 0,-1 0 0,0 0 0,1 0 0,-1 0 0,0-1 0,1 1 1,-1 0-1,0 0 0,0-1 0,1 1 0,-1 0 0,25-23-9497,-11 9 1388</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46.970"/>
    </inkml:context>
    <inkml:brush xml:id="br0">
      <inkml:brushProperty name="width" value="0.025" units="cm"/>
      <inkml:brushProperty name="height" value="0.025" units="cm"/>
      <inkml:brushProperty name="color" value="#FFC000"/>
    </inkml:brush>
  </inkml:definitions>
  <inkml:trace contextRef="#ctx0" brushRef="#br0">51 176 10378,'0'0'13031,"-8"9"-11547,-23 30-91,29-37-1290,1-1-1,0 0 0,0 1 1,0-1-1,0 0 0,1 1 1,-1-1-1,0 1 0,1-1 1,-1 1-1,0-1 0,1 1 1,-1 2-1,1-3-75,1-1 0,-1 1 0,0-1 0,0 0 0,0 0 1,0 1-1,1-1 0,-1 0 0,0 1 0,0-1 0,1 0 0,-1 0 0,0 1 0,0-1 0,1 0 0,-1 0 0,0 0 0,1 0 0,-1 1 0,0-1 1,1 0-1,-1 0 0,0 0 0,1 0 0,-1 0 0,1 0 0,-1 0 0,0 0 0,1 0 0,-1 0 0,0 0 0,1 0 0,-1 0 0,1 0 0,31-12 519,-30 10-524,2 0-42,0 0 1,-1-1-1,1 0 1,-1 0-1,0 0 1,0 0-1,0-1 1,0 1-1,0-1 1,-1 0-1,0 0 1,0 0-1,0 0 1,0 0-1,0 0 1,0-6-1,-20 28-247,13-10 354,2 0 0,-1 0 0,1 1 0,0 0 0,1-1 0,0 1 0,0 0 0,1 0 0,0 13 0,1-21-76,1 0-1,-1 0 0,0 0 1,1 0-1,-1 0 1,0 0-1,1 0 0,0 0 1,-1 0-1,1 0 1,-1-1-1,1 1 1,0 0-1,0 0 0,-1-1 1,1 1-1,0 0 1,0-1-1,0 1 0,0-1 1,0 1-1,0-1 1,0 1-1,0-1 0,0 0 1,0 0-1,0 1 1,0-1-1,0 0 0,0 0 1,0 0-1,0 0 1,0 0-1,0 0 0,0 0 1,0-1-1,0 1 1,0 0-1,2-1 0,3 0 42,-1 0 0,1 0 0,0-1 0,-1 0 0,1 0 0,7-4 0,1-3-4,-1 0 0,0-1 1,0-1-1,-1-1 0,0 1 0,-1-2 1,18-26-1,-22 29-26,0-1 0,-1 0 0,-1 0 0,0-1 0,-1 1 0,0-1 1,0 0-1,-1 0 0,-1 0 0,0-1 0,0-14 0,-2 26-26,0 0-1,0 0 1,1 0-1,-1 1 1,0-1 0,0 0-1,0 0 1,0 0 0,0 0-1,0 0 1,-1 0-1,1 1 1,0-1 0,0 0-1,-1 0 1,1 0-1,0 1 1,-1-1 0,1 0-1,-1 0 1,1 1 0,-1-1-1,1 0 1,-1 1-1,1-1 1,-1 0 0,0 1-1,1-1 1,-1 1 0,0-1-1,0 1 1,1 0-1,-1-1 1,0 1 0,0 0-1,0-1 1,1 1 0,-1 0-1,0 0 1,0 0-1,0 0 1,0 0 0,0 0-1,0 0 1,1 0 0,-1 0-1,0 0 1,0 0-1,0 0 1,0 1 0,1-1-1,-1 0 1,0 1-1,0-1 1,0 0 0,1 1-1,-1-1 1,0 1 0,1 0-1,-1-1 1,-1 2-1,-5 3 93,0 0-1,0 0 1,0 1-1,-9 10 0,-23 38 874,37-50-910,0-1-1,0 1 0,0 0 1,1 0-1,-1 0 0,1 0 1,0 0-1,0 0 0,1 0 1,-1 0-1,1 0 0,0 0 1,0 7-1,1-10-50,-1-1 0,1 1 0,-1 0 0,1-1 0,-1 1 0,1 0 0,0-1 0,-1 1 0,1-1 0,0 1 0,-1-1 0,1 1 0,0-1 0,-1 0 0,1 1 0,0-1 0,0 0 0,0 0 0,-1 1 0,1-1 0,0 0 0,0 0 0,0 0 0,0 0 0,1 0 0,27 0 0,-23-1 0,85-12 0,-91 13 0,1 1 0,0-1 0,-1 0 0,1 0 0,0 0 0,-1 1 0,1-1 0,0 0 0,-1 1 0,1-1 0,-1 0 0,1 1 0,0-1 0,-1 1 0,1-1 0,-1 1 0,0-1 0,1 1 0,-1-1 0,1 1 0,-1 0 0,0-1 0,1 1 0,-1 0 0,0-1 0,0 1 0,1 0 0,-1-1 0,0 1 0,0 0 0,0-1 0,0 1 0,0 1 0,0 35 0,0-33 0,-1 0 0,1-1 0,0 1 0,0 0 0,0 0 0,1-1 0,-1 1 0,1 0 0,0 0 0,2 5 0,-2-8 0,0 0 0,0 0 0,1 0 0,-1 0 0,0-1 0,1 1 0,-1 0 0,1 0 0,-1-1 0,1 1 0,-1-1 0,1 0 0,-1 1 0,1-1 0,0 0 0,-1 0 0,1 0 0,-1 0 0,1 0 0,0 0 0,-1-1 0,1 1 0,-1 0 0,1-1 0,-1 1 0,1-1 0,2-1 0,40-23 0,-38 22 0,-2 0 0,24-10 0,-27 15 0,-1 0 0,1 0 0,0 0 0,-1 0 0,1 0 0,-1 0 0,1 0 0,-1 0 0,0 0 0,0 1 0,0-1 0,0 0 0,-1 3 0,1-2 0,0-2 0,0 0 0,0 0 0,0 0 0,1 0 0,-1 0 0,0 1 0,0-1 0,1 0 0,-1 0 0,1 0 0,-1 0 0,1 0 0,-1 0 0,1 0 0,0 0 0,-1 0 0,1 0 0,0-1 0,0 1 0,0 0 0,0 0 0,-1-1 0,1 1 0,0 0 0,0-1 0,2 2 0,0-2 0,0 1 0,-1-1 0,1 0 0,0 0 0,0 0 0,-1 0 0,1 0 0,0-1 0,-1 1 0,1-1 0,3 0 0,9-5 0,0 0 0,0-1 0,14-10 0,-21 13 0,8-6 0,-13 8 0,-1-1 0,1 2 0,0-1 0,0 0 0,0 1 0,0-1 0,0 1 0,1 0 0,4-1 0,0 32 0,-6-28 0,0-1 0,-1 1 0,1-1 0,0 0 0,0 0 0,0 0 0,0 0 0,0 0 0,0 0 0,0 0 0,1 0 0,-1-1 0,0 1 0,0-1 0,1 0 0,-1 0 0,0 0 0,0 0 0,1 0 0,-1 0 0,0 0 0,0-1 0,1 1 0,3-2 0,52-20 0,-7-8 0,-53 32-61,1 1-1,-1-1 1,1 1 0,0 0 0,-1 0-1,1 0 1,1-1 0,-1 1-1,0 0 1,1 0 0,-1 6 0,1-8-33,-1 0 0,1 1 1,0-1-1,0 0 0,0 0 1,-1 0-1,1 0 0,0 0 1,1 0-1,-1 1 0,0-1 1,0 0-1,0 0 0,1 0 1,-1 0-1,1 0 0,-1 0 0,1 0 1,-1 0-1,1 0 0,-1 0 1,1 0-1,0 0 0,0 0 1,-1-1-1,1 1 0,0 0 1,0 0-1,0-1 0,0 1 1,0 0-1,0-1 0,0 1 1,0-1-1,0 0 0,2 1 1,9-1-6981</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48.668"/>
    </inkml:context>
    <inkml:brush xml:id="br0">
      <inkml:brushProperty name="width" value="0.025" units="cm"/>
      <inkml:brushProperty name="height" value="0.025" units="cm"/>
      <inkml:brushProperty name="color" value="#FFC000"/>
    </inkml:brush>
  </inkml:definitions>
  <inkml:trace contextRef="#ctx0" brushRef="#br0">1 0 13196,'0'0'4549,"13"7"-4170,-11-7-364,10 6 203,1 0 1,-1-1-1,1-1 0,1 0 1,-1-1-1,0-1 0,20 2 0,324-20 646,-231 6-1154,143 6-1,-251 6 272,0 0 0,-1 1 0,1 1-1,-1 0 1,1 2 0,-1 0-1,-1 0 1,1 2 0,-1 0 0,-1 1-1,0 1 1,0 0 0,0 1 0,-2 0-1,1 1 1,-1 1 0,20 26-1,-23-26 87,0-2-1,1 1 0,1-1 0,0-1 0,23 16 0,-28-22 28,-1-1-1,2 0 0,-1 0 1,0 0-1,0-1 0,1 0 0,-1-1 1,1 0-1,0 0 0,-1 0 1,1-1-1,0 0 0,14-3 0,1-2-11,0-1-1,0-1 0,-1-1 1,28-13-1,-35 13-152,1 0 0,0 2 0,0 0 0,1 1 0,-1 0 0,1 2-1,0-1 1,0 2 0,29 0 0,-45 2 124,1 0 0,0 1 1,0-1-1,0 1 0,-1-1 0,1 1 0,0 0 0,-1 0 0,1-1 1,-1 1-1,1 0 0,-1 1 0,1-1 0,-1 0 0,1 0 1,-1 1-1,0-1 0,0 0 0,0 1 0,0-1 0,1 3 1,15 43 2435,-16-42-2254,0 0 0,0 0 0,1 0 0,0 0 0,0 0 1,0 0-1,0-1 0,1 1 0,0-1 0,0 1 0,0-1 1,4 4-1,1-3-135,-1-2 1,1 1-1,-1-1 1,1 0-1,0 0 1,0-1-1,0 0 1,1-1 0,-1 0-1,0 0 1,12-1-1,17 0 229,42-6-1,-21-4-226,0-2 0,63-22 0,37-8-13,-140 40-501,0 0 0,0 1 0,0 1 0,0 1 0,0 0 0,22 5 0,-19-3-1212,-1 0 0,1-2 0,41-1 0,-23-8-9485</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04.161"/>
    </inkml:context>
    <inkml:brush xml:id="br0">
      <inkml:brushProperty name="width" value="0.025" units="cm"/>
      <inkml:brushProperty name="height" value="0.025" units="cm"/>
      <inkml:brushProperty name="color" value="#FFC000"/>
    </inkml:brush>
  </inkml:definitions>
  <inkml:trace contextRef="#ctx0" brushRef="#br0">1 61 12908,'0'0'5520,"3"-9"-3251,-2 6-2110,0 0 1,0 1-1,0-1 1,1 0-1,-1 0 1,1 1-1,0-1 1,-1 1-1,1-1 1,0 1-1,0 0 0,1 0 1,-1 0-1,0 0 1,1 0-1,-1 0 1,1 1-1,-1-1 1,1 1-1,0 0 1,0 0-1,0 0 1,0 0-1,0 0 0,0 1 1,0-1-1,0 1 1,0 0-1,0 0 1,4 0-1,-6 0-114,22-1 572,-1 1 0,0 1 0,43 8 0,-60-9-593,-1 1 1,1 0 0,-1 0-1,0 1 1,1 0-1,-1-1 1,0 1 0,0 0-1,0 1 1,0-1-1,-1 1 1,1 0-1,-1 0 1,1 0 0,-1 0-1,0 1 1,0-1-1,-1 1 1,1 0 0,-1-1-1,1 1 1,-1 1-1,0-1 1,-1 0-1,1 0 1,1 8 0,-2-4-15,-1 0-1,0 0 1,0 0 0,0 0 0,-1 0 0,-1 0 0,1 0 0,-1 0 0,0 0 0,-1 0 0,0-1 0,0 1 0,-1-1-1,0 0 1,0 0 0,-9 11 0,-6 6 45,-2-1 1,-1-1-1,-26 21 0,32-29-49,15-14-6,1 0 0,0 0 0,-1 0 0,1 0 0,0 1 0,-1-1 0,1 0 0,0 0 0,0 0 0,-1 0 0,1 0 0,0 1 0,0-1 0,-1 0 1,1 0-1,0 0 0,0 1 0,-1-1 0,1 0 0,0 1 0,0-1 0,0 0 0,0 0 0,-1 1 0,1-1 0,0 0 0,0 1 0,0-1 0,0 0 0,0 0 0,0 1 0,0-1 1,0 0-1,0 1 0,0-1 0,0 0 0,0 1 0,0-1 0,0 0 0,0 1 0,0-1 0,0 0 0,1 1 0,-1-1 0,0 0 0,0 0 0,0 1 0,0-1 0,1 0 1,-1 0-1,0 1 0,0-1 0,1 0 0,-1 0 0,0 0 0,1 1 0,26 0-45,35-13-517,-12-8-2990,-21 0-3967,-15 4-1626</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04.487"/>
    </inkml:context>
    <inkml:brush xml:id="br0">
      <inkml:brushProperty name="width" value="0.025" units="cm"/>
      <inkml:brushProperty name="height" value="0.025" units="cm"/>
      <inkml:brushProperty name="color" value="#FFC000"/>
    </inkml:brush>
  </inkml:definitions>
  <inkml:trace contextRef="#ctx0" brushRef="#br0">0 10 17777,'0'0'5733,"61"12"-4740,-16-12-640,8-2-257,4-5-289,2 0-2337,-6 5-1954,-7-1-2915</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48.937"/>
    </inkml:context>
    <inkml:brush xml:id="br0">
      <inkml:brushProperty name="width" value="0.025" units="cm"/>
      <inkml:brushProperty name="height" value="0.025" units="cm"/>
    </inkml:brush>
  </inkml:definitions>
  <inkml:trace contextRef="#ctx0" brushRef="#br0">1 44 18257,'0'0'12455,"10"5"-11484,4 2-848,0-2 0,0 0 0,1-1 0,0 0 0,25 2 0,-35-5-108,0 0-1,1 0 1,-1-1-1,0 0 0,0 0 1,0 0-1,0-1 1,0 0-1,0 1 0,0-2 1,0 1-1,0-1 1,0 0-1,0 0 0,-1 0 1,1 0-1,-1-1 1,1 0-1,-1 0 0,0 0 1,0 0-1,0-1 1,6-7-1,-10 10-15,1 1 0,-1-1 1,1 0-1,-1 1 0,0-1 0,1 0 0,-1 0 1,0 1-1,0-1 0,1 0 0,-1 0 0,0 1 1,0-1-1,0 0 0,0 0 0,0 1 0,0-1 1,0 0-1,0 0 0,0 0 0,0 1 0,0-1 1,-1 0-1,1 0 0,0 1 0,-1-1 1,1 0-1,0 1 0,-1-1 0,1 0 0,-1 1 1,1-1-1,-2-1 0,0 1-5,0 0 1,-1-1-1,1 1 1,0 0-1,-1 0 1,0 0-1,1 1 1,-1-1-1,1 0 0,-5 1 1,-3-1-16,0 0 0,0 1 0,1 0 1,-19 4-1,24-3 29,0 1-1,0 0 1,0 0 0,0 0 0,1 1-1,0-1 1,-1 1 0,1 0 0,-4 5-1,6-7-116,-1 0-1,1 0 0,0 0 1,0 0-1,0 0 0,0 0 0,1 1 1,-1-1-1,0 0 0,0 1 1,1-1-1,-1 1 0,1-1 1,-1 1-1,1-1 0,0 1 0,-1-1 1,1 1-1,0-1 0,0 1 1,0-1-1,0 1 0,0-1 0,1 1 1,-1-1-1,0 1 0,1-1 1,-1 1-1,2 1 0,-1-2-524,0-1 1,0 1-1,0 0 0,0-1 0,0 0 1,0 1-1,0-1 0,0 0 0,1 1 0,-1-1 1,0 0-1,0 0 0,0 0 0,1 0 1,-1 0-1,0 0 0,2-1 0,-3 1 330,17-1-16000</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04.814"/>
    </inkml:context>
    <inkml:brush xml:id="br0">
      <inkml:brushProperty name="width" value="0.025" units="cm"/>
      <inkml:brushProperty name="height" value="0.025" units="cm"/>
      <inkml:brushProperty name="color" value="#FFC000"/>
    </inkml:brush>
  </inkml:definitions>
  <inkml:trace contextRef="#ctx0" brushRef="#br0">121 29 16464,'0'0'1905,"-11"11"-116,-2 2-1339,-45 50 2190,53-57-2390,1 0-1,0 0 1,0 0-1,0 0 1,1 0-1,0 1 1,0 0-1,1 0 1,0-1-1,-2 11 1,4-16-285,0 0 1,0 0 0,1 0-1,-1 0 1,0 0-1,1-1 1,-1 1 0,1 0-1,-1 0 1,1 0 0,-1-1-1,1 1 1,0 0 0,-1-1-1,1 1 1,0 0 0,-1-1-1,1 1 1,0-1 0,0 1-1,0-1 1,-1 0-1,1 1 1,0-1 0,0 0-1,0 1 1,0-1 0,0 0-1,0 0 1,0 0 0,0 0-1,0 0 1,0 0 0,0 0-1,-1 0 1,1 0 0,0-1-1,0 1 1,0 0-1,2-1 1,43-11-2022,1-17-1343,-33 18 819,-1-1 0,0 0 1,-1-1-1,-1 0 0,17-26 1,-7 4 2143,-4 0 4812,-23 46 4326,-7 12-3923,-78 147-659,87-161-3781,-16 43 873,19-49-1200,0 0-1,0 0 1,1 0 0,-1 0-1,1 0 1,-1 0-1,1 0 1,0 1 0,0-1-1,0 0 1,1 0-1,-1 0 1,2 5-1,-2-8-57,1 1-1,-1-1 0,0 0 1,0 0-1,0 0 0,0 0 1,0 1-1,0-1 0,0 0 1,1 0-1,-1 0 0,0 0 1,0 0-1,0 0 0,0 0 1,0 0-1,1 1 0,-1-1 1,0 0-1,0 0 0,0 0 1,0 0-1,1 0 0,-1 0 1,0 0-1,0 0 0,0 0 0,1 0 1,-1 0-1,0 0 0,0 0 1,0 0-1,0 0 0,1 0 1,-1-1-1,0 1 0,0 0 1,0 0-1,0 0 0,1 0 1,-1 0-1,0 0 0,0 0 1,0 0-1,0-1 0,0 1 1,0 0-1,1 0 0,-1 0 1,0 0-1,0 0 0,0-1 1,0 1-1,0 0 0,0 0 0,0 0 1,0 0-1,0-1 0,0 1 1,0 0-1,0 0 0,0-1 1,5-11-4279,-5-6-3592</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05.152"/>
    </inkml:context>
    <inkml:brush xml:id="br0">
      <inkml:brushProperty name="width" value="0.025" units="cm"/>
      <inkml:brushProperty name="height" value="0.025" units="cm"/>
      <inkml:brushProperty name="color" value="#FFC000"/>
    </inkml:brush>
  </inkml:definitions>
  <inkml:trace contextRef="#ctx0" brushRef="#br0">1 290 8520,'0'0'12972,"59"7"-11434,-24-7-513,4-10-321,0-3-607,3-1-226,-2-4-1985,-4-6-2498,-3-1-3716</inkml:trace>
  <inkml:trace contextRef="#ctx0" brushRef="#br0" timeOffset="1">531 1 12780,'0'0'10474,"-30"52"-8905,17-23 257,-1 7-384,3-1-674,7-2-543,4-3-161,0-6 0,1-4-289,10-6-735,0-4-546,-2-2-768,-3-7-1057,-2-1-2018</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05.525"/>
    </inkml:context>
    <inkml:brush xml:id="br0">
      <inkml:brushProperty name="width" value="0.025" units="cm"/>
      <inkml:brushProperty name="height" value="0.025" units="cm"/>
      <inkml:brushProperty name="color" value="#FFC000"/>
    </inkml:brush>
  </inkml:definitions>
  <inkml:trace contextRef="#ctx0" brushRef="#br0">0 91 17264,'0'0'11307,"58"-24"-11083,-29 16-160,0-1-384,1-5-2595,-3-1-2242,0-5-4003</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05.867"/>
    </inkml:context>
    <inkml:brush xml:id="br0">
      <inkml:brushProperty name="width" value="0.025" units="cm"/>
      <inkml:brushProperty name="height" value="0.025" units="cm"/>
      <inkml:brushProperty name="color" value="#FFC000"/>
    </inkml:brush>
  </inkml:definitions>
  <inkml:trace contextRef="#ctx0" brushRef="#br0">136 0 18738,'0'0'7564,"8"8"-6101,4 3-1051,-4-4-154,0 0 0,0 1 0,-1 0 1,9 13-1,-14-18-237,0-1 1,-1 1-1,1 0 0,-1 0 1,0 1-1,1-1 0,-2 0 1,1 0-1,0 1 0,-1-1 1,1 0-1,-1 1 1,0-1-1,0 0 0,0 1 1,0-1-1,-1 0 0,0 1 1,1-1-1,-3 5 0,-4 6 11,-1 0-1,0 0 1,-1-1 0,-1 0-1,0 0 1,-13 12-1,12-15 141,1 2 0,0 0 0,1 0 0,0 0 0,1 1 0,1 1 0,-8 15-1,15-27-154,-1-1 0,0 1-1,1-1 1,-1 1-1,1-1 1,0 1-1,-1-1 1,1 1-1,0-1 1,0 1-1,0 0 1,0-1-1,0 1 1,0-1-1,1 1 1,-1-1 0,0 1-1,1-1 1,-1 1-1,1-1 1,0 1-1,-1-1 1,1 0-1,0 1 1,0-1-1,0 0 1,0 0-1,0 1 1,0-1 0,0 0-1,0 0 1,1 0-1,-1 0 1,0-1-1,1 1 1,-1 0-1,0 0 1,1-1-1,-1 1 1,1-1-1,-1 1 1,1-1-1,-1 0 1,1 0 0,0 0-1,-1 0 1,3 0-1,9 1 13,0-1 0,0 0 1,-1-1-1,22-5 0,-22 4-174,0-2-1,0 1 1,0-1 0,11-6-1,9-13-3555,-31 22 2965,1-1 1,-1 1-1,0-1 1,0 1-1,0-1 1,0 0-1,0 1 1,0-1-1,-1 0 1,1 0-1,0 0 1,-1 0-1,0 0 0,1 0 1,-1-2-1,0-10-10426</inkml:trace>
  <inkml:trace contextRef="#ctx0" brushRef="#br0" timeOffset="1">0 274 17713,'0'0'12812,"79"14"-12107,-40-14-513,-3-5-128,0 5-256,-6-1-1698,-4 0-2915,-8-1-2337</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06.319"/>
    </inkml:context>
    <inkml:brush xml:id="br0">
      <inkml:brushProperty name="width" value="0.025" units="cm"/>
      <inkml:brushProperty name="height" value="0.025" units="cm"/>
      <inkml:brushProperty name="color" value="#FFC000"/>
    </inkml:brush>
  </inkml:definitions>
  <inkml:trace contextRef="#ctx0" brushRef="#br0">90 1 8968,'0'0'21253,"-5"9"-20351,-8 15-660,-4 7 219,-18 44 0,31-66-417,0 1 0,1-1-1,1 1 1,-1 0-1,2 0 1,-1-1 0,2 1-1,-1 0 1,1 0-1,2 14 1,-2-24-44,0 1 0,0 0 0,0 0 0,1 0 0,-1 0 0,0 0 0,1 0 0,-1-1 0,1 1 0,-1 0 0,1 0 0,-1-1 0,1 1 0,0 0 0,-1-1 0,1 1 0,0 0 0,-1-1 0,1 1 0,0-1 0,0 1 0,-1-1 0,1 1 0,0-1 0,0 0 0,0 0 0,1 1 0,30-5 0,-24 2 0,0-2 0,0 1 0,-1-1 0,1 0 0,8-7 0,-5 2 0,0-1 0,0 0 0,-1-1 0,-1 0 0,0-1 0,-1 0 0,0 0 0,0-1 0,-1 0 0,-1 0 0,0-1 0,5-19 0,-30 63 0,13-17 0,1-1 0,1 1 0,0 0 0,1 0 0,0 0 0,1 1 0,1-1 0,0 22 0,1-34-94,1 0 0,-1 1 0,1-1 0,-1 0 0,1 0 0,-1 0 0,1 0 0,0 0 0,0 1 0,-1-1 0,1 0 0,0-1 0,0 1 0,0 0 0,0 0 0,0 0 0,0-1 0,1 1 1,-1 0-1,0-1 0,0 1 0,0-1 0,1 1 0,-1-1 0,0 0 0,0 1 0,1-1 0,1 0 0,0 1-592,0-1 0,1 0 0,-1 0 0,0 0 0,1 0 0,-1 0 0,0-1 0,1 1 0,-1-1 0,6-2 0,11-11-11176</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07.485"/>
    </inkml:context>
    <inkml:brush xml:id="br0">
      <inkml:brushProperty name="width" value="0.025" units="cm"/>
      <inkml:brushProperty name="height" value="0.025" units="cm"/>
      <inkml:brushProperty name="color" value="#FFC000"/>
    </inkml:brush>
  </inkml:definitions>
  <inkml:trace contextRef="#ctx0" brushRef="#br0">35 0 16752,'0'0'8808,"-18"70"-8359,11-31-225,1 1-128,4 0-64,0-6 32,2-6-64,0-8 0,2-3-416,3-8-898,-2-4-1536</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07.813"/>
    </inkml:context>
    <inkml:brush xml:id="br0">
      <inkml:brushProperty name="width" value="0.025" units="cm"/>
      <inkml:brushProperty name="height" value="0.025" units="cm"/>
      <inkml:brushProperty name="color" value="#FFC000"/>
    </inkml:brush>
  </inkml:definitions>
  <inkml:trace contextRef="#ctx0" brushRef="#br0">0 32 15695,'0'0'9064,"75"-2"-8135,-39 1-672,7-3-193,3-1-1025,0-1-2114,0-1-1666,-3 0-4035</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08.807"/>
    </inkml:context>
    <inkml:brush xml:id="br0">
      <inkml:brushProperty name="width" value="0.025" units="cm"/>
      <inkml:brushProperty name="height" value="0.025" units="cm"/>
      <inkml:brushProperty name="color" value="#FFC000"/>
    </inkml:brush>
  </inkml:definitions>
  <inkml:trace contextRef="#ctx0" brushRef="#br0">398 53 9641,'0'0'11985,"0"-9"-10421,0-24-342,0 32-1165,0 1-1,0-1 0,-1 0 1,1 1-1,0-1 0,-1 1 1,1-1-1,-1 1 0,1-1 1,-1 1-1,1-1 0,-1 1 1,1-1-1,-1 1 0,1-1 1,-1 1-1,0 0 0,1 0 1,-1-1-1,0 1 0,1 0 1,-1 0-1,0-1 0,1 1 0,-1 0 1,0 0-1,1 0 0,-2 0 1,-24 1 731,18-1-471,-9 2-149,-1 1 0,1 0 0,0 1 0,0 1 0,0 0 0,1 2 0,0-1 0,0 2 0,1 0 0,-1 2 0,2-1 1,-1 1-1,2 1 0,-1 1 0,2 0 0,-1 1 0,2 0 0,0 0 0,0 1 0,1 1 0,1 0 0,-15 32 0,22-42-133,1 0 0,-1 0 0,1 1 0,0-1 0,0 1 1,1-1-1,-1 1 0,1-1 0,0 1 0,1-1 0,0 6 0,0-8-33,0-1 0,0 0 0,0 1 0,0-1 0,0 0 1,1 0-1,-1 0 0,1 0 0,-1 0 0,1 0 0,0 0 0,0-1 0,0 1 0,0-1 0,0 1 0,0-1 0,0 0 0,0 0 1,0 0-1,1 0 0,-1 0 0,1 0 0,-1 0 0,0-1 0,5 1 0,10 2-542,0-1 0,1-1 0,-1-1 0,0 0 0,1-1 0,-1-1 0,0-1 0,20-5 0,-19 3-1873,-1-1 1,1-1-1,-1-1 1,21-12-1,-4-3-7831</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09.166"/>
    </inkml:context>
    <inkml:brush xml:id="br0">
      <inkml:brushProperty name="width" value="0.025" units="cm"/>
      <inkml:brushProperty name="height" value="0.025" units="cm"/>
      <inkml:brushProperty name="color" value="#FFC000"/>
    </inkml:brush>
  </inkml:definitions>
  <inkml:trace contextRef="#ctx0" brushRef="#br0">211 1 14029,'0'0'16485,"-13"2"-15930,5-1-484,-1 0-1,0 1 0,1 1 0,-1-1 0,1 1 0,0 1 1,0 0-1,0 0 0,0 0 0,1 1 0,0 0 0,0 1 0,-7 6 1,3-1 38,0 1 1,1 1-1,-12 18 0,18-26-85,1 1-1,0-1 0,0 1 0,1 0 0,0 0 0,0 0 0,0 0 0,1 0 1,-1 0-1,2 1 0,-1 8 0,1-13-35,1 0 0,-1 0 1,1 1-1,0-1 0,0 0 0,0 0 1,0 0-1,0 0 0,0 0 0,1 0 1,-1-1-1,1 1 0,-1 0 0,1-1 0,-1 1 1,1-1-1,0 1 0,0-1 0,0 0 1,0 0-1,0 0 0,0 0 0,0 0 0,0 0 1,0-1-1,1 1 0,-1-1 0,0 1 1,5-1-1,10 3-316,0-2 1,32 0-1,-35-1 20,17 0-969,-6 1-2155,1-2-1,27-3 1,-12-6-4938</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10.110"/>
    </inkml:context>
    <inkml:brush xml:id="br0">
      <inkml:brushProperty name="width" value="0.025" units="cm"/>
      <inkml:brushProperty name="height" value="0.025" units="cm"/>
      <inkml:brushProperty name="color" value="#FFC000"/>
    </inkml:brush>
  </inkml:definitions>
  <inkml:trace contextRef="#ctx0" brushRef="#br0">242 31 6951,'0'0'18081,"7"-8"-17062,-2 3-966,-3 3 24,-1 1 1,0-1-1,1 1 0,-1 0 1,1-1-1,-1 1 1,1 0-1,0 0 0,-1 0 1,1 0-1,0 0 1,0 0-1,0 1 1,2-2-1,-2 3-1,-1 0 0,1-1 0,0 1 0,0 0 0,0 0 1,-1 0-1,1 0 0,0 0 0,-1 0 0,1 0 0,-1 1 0,0-1 0,1 0 0,-1 1 1,0-1-1,0 1 0,0 0 0,0-1 0,0 1 0,0 0 0,0 2 0,4 4-3,0 0 0,-1 0-1,0 0 1,0 1 0,-1 0-1,0 0 1,-1 0-1,0 0 1,0 0 0,-1 0-1,0 19 1,-2-21 8,0 0 0,0 0 0,-1 0 0,0 0 0,0 0 0,-1 0 0,0-1 0,0 1 0,-1-1 0,0 0 0,0 0 0,0 0 0,0-1 0,-1 1 0,-10 8 0,7-7-12,-1-1 0,1 0 0,-1 0 0,0-1 0,0 0 0,0 0 0,-1-1 1,0-1-1,0 1 0,0-2 0,0 1 0,-19 1 0,22-3-27,-1-1 1,1 0-1,-1 0 0,1-1 1,-1 0-1,1 0 0,-1 0 1,1-1-1,0 0 0,-1-1 1,1 0-1,0 0 0,1 0 1,-1-1-1,1 0 0,-1 0 1,-10-10-1,16 13-103,1 1-1,-1 0 1,0-1 0,1 1-1,-1-1 1,0 0 0,1 1-1,-1-1 1,1 1 0,-1-1 0,1 0-1,-1 0 1,1 1 0,0-1-1,-1 0 1,1 0 0,0 1-1,-1-1 1,1 0 0,0 0-1,0 0 1,0 0 0,0 1-1,0-1 1,0 0 0,0 0 0,0 0-1,0 0 1,0 1 0,0-1-1,0 0 1,1 0 0,-1 0-1,0 1 1,1-1 0,-1 0-1,1 0 1,-1 1 0,1-1-1,-1 0 1,1 1 0,-1-1 0,1 0-1,-1 1 1,1-1 0,0 1-1,-1-1 1,1 1 0,0-1-1,1 1 1,50-17-7049,-32 12 3179,15-9-8166</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2:19.184"/>
    </inkml:context>
    <inkml:brush xml:id="br0">
      <inkml:brushProperty name="width" value="0.025" units="cm"/>
      <inkml:brushProperty name="height" value="0.025" units="cm"/>
    </inkml:brush>
  </inkml:definitions>
  <inkml:trace contextRef="#ctx0" brushRef="#br0">1 130 10858,'0'0'5392,"11"-6"-3508,20-9-1250,-1 2-1,2 1 0,0 1 0,0 2 1,1 1-1,42-5 0,219-12 681,-265 24-1231,1057 10 1249,-376 10-1201,-293-19-142,-500-15 86,-880-15-60,720 31 194,-155 14 694,10-1-391,523-24-643,-30 0 139,1048 17 111,-556 8-3511,-631-16 460,0-1-1,-34-7 1,-23-11-9859</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4:55.917"/>
    </inkml:context>
    <inkml:brush xml:id="br0">
      <inkml:brushProperty name="width" value="0.025" units="cm"/>
      <inkml:brushProperty name="height" value="0.025" units="cm"/>
      <inkml:brushProperty name="color" value="#FFC000"/>
    </inkml:brush>
  </inkml:definitions>
  <inkml:trace contextRef="#ctx0" brushRef="#br0">39 0 21845,'0'0'8397,"-3"10"-7014,-5 29-1155,1 1 1,1-1-1,3 1 1,2 68-1,13-62-5198,-22-48-6257,-3-7 2184</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4:56.307"/>
    </inkml:context>
    <inkml:brush xml:id="br0">
      <inkml:brushProperty name="width" value="0.025" units="cm"/>
      <inkml:brushProperty name="height" value="0.025" units="cm"/>
      <inkml:brushProperty name="color" value="#FFC000"/>
    </inkml:brush>
  </inkml:definitions>
  <inkml:trace contextRef="#ctx0" brushRef="#br0">1 77 16496,'0'0'14477,"54"-21"-12683,-24 7-1794,3 1 0,3-1 0,-3 4 0,-2 6 0,-3 4-2114,-3 0-2434,-1 0-1602,-5 9-4132</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4:56.663"/>
    </inkml:context>
    <inkml:brush xml:id="br0">
      <inkml:brushProperty name="width" value="0.025" units="cm"/>
      <inkml:brushProperty name="height" value="0.025" units="cm"/>
      <inkml:brushProperty name="color" value="#FFC000"/>
    </inkml:brush>
  </inkml:definitions>
  <inkml:trace contextRef="#ctx0" brushRef="#br0">5 58 21652,'0'0'8115,"0"12"-5601,-2 19-2073,0 57-289,2-79-167,0 0 0,1 0-1,0 0 1,1 0 0,0 0-1,6 17 1,-7-24-34,0-1 0,0 1 1,0-1-1,0 0 0,0 1 0,0-1 0,0 0 1,1 0-1,-1 0 0,0 0 0,1 0 0,-1 0 1,1 0-1,-1 0 0,1-1 0,-1 1 0,1 0 1,0-1-1,-1 1 0,1-1 0,0 0 0,0 0 1,-1 0-1,1 0 0,0 0 0,-1 0 0,1 0 0,0 0 1,0 0-1,-1-1 0,1 1 0,0-1 0,-1 0 1,1 1-1,-1-1 0,2-1 0,4-1-408,-1 0 0,0 0 0,0-1 1,0 0-1,0 0 0,-1-1 0,8-7 0,-4 1-2152,0-1 0,-1 0 1,-1 0-1,0 0 0,9-23 1,-3 1-6932</inkml:trace>
  <inkml:trace contextRef="#ctx0" brushRef="#br0" timeOffset="1.25">235 1 5573,'0'0'21920,"-4"13"-19577,-43 140-857,31-111-1245,1 0 0,3 0-1,2 1 1,1 1 0,-4 68 0,15-91-2089,-2-20 1610,0 0 0,1 0-1,-1 0 1,0 0-1,0 0 1,1-1-1,-1 1 1,1 0-1,-1 0 1,1 0-1,-1 0 1,1-1-1,-1 1 1,1 0-1,0-1 1,-1 1-1,1 0 1,0-1-1,0 1 1,0-1-1,-1 1 1,1-1-1,0 0 1,0 1-1,0-1 1,0 0-1,0 1 1,0-1-1,0 0 1,1 0-1,9 0-8137</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4:57.975"/>
    </inkml:context>
    <inkml:brush xml:id="br0">
      <inkml:brushProperty name="width" value="0.025" units="cm"/>
      <inkml:brushProperty name="height" value="0.025" units="cm"/>
      <inkml:brushProperty name="color" value="#FFC000"/>
    </inkml:brush>
  </inkml:definitions>
  <inkml:trace contextRef="#ctx0" brushRef="#br0">22 1 18706,'0'0'12123,"0"12"-11963,-3 27-96,-12 63 0,14-100-167,0 0-1,1 1 1,-1-1-1,1 0 1,0 1-1,0-1 0,0 1 1,0-1-1,0 0 1,0 1-1,1-1 1,0 5-1,0-7-38,-1 1 1,0-1-1,1 0 0,-1 0 0,0 1 1,1-1-1,-1 0 0,1 0 0,-1 1 1,1-1-1,-1 0 0,0 0 0,1 0 1,-1 0-1,1 0 0,-1 1 0,1-1 1,-1 0-1,1 0 0,-1 0 0,1 0 1,-1 0-1,1-1 0,-1 1 0,1 0 0,-1 0 1,0 0-1,1 0 0,-1 0 0,1-1 1,-1 1-1,1 0 0,-1 0 0,0-1 1,1 1-1,-1-1 0,6-3-1322,0-1 0,-1 1-1,0-1 1,0-1 0,-1 1 0,1-1-1,3-6 1,21-43-7288,-12 19 8960,-7 18 3704,1 2 3448,-15 25-3671,-2 9-2333,0 1-630,-2 1-105,0 2 0,1-1 0,-9 45 0,12-8-4531</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4:58.327"/>
    </inkml:context>
    <inkml:brush xml:id="br0">
      <inkml:brushProperty name="width" value="0.025" units="cm"/>
      <inkml:brushProperty name="height" value="0.025" units="cm"/>
      <inkml:brushProperty name="color" value="#FFC000"/>
    </inkml:brush>
  </inkml:definitions>
  <inkml:trace contextRef="#ctx0" brushRef="#br0">1 203 13357,'0'0'6310,"69"-24"-5862,-38 12-352,0-2-1473,2-3-3972</inkml:trace>
  <inkml:trace contextRef="#ctx0" brushRef="#br0" timeOffset="1">352 0 16720,'0'0'2370,"-28"58"160,8-25-31,1 7-802,0 1 193,4-6-416,3 2-994,8-10-416,4-2-96,0-10-1121,12-8-1730,1-7-1441,2-3-3619</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4:58.716"/>
    </inkml:context>
    <inkml:brush xml:id="br0">
      <inkml:brushProperty name="width" value="0.025" units="cm"/>
      <inkml:brushProperty name="height" value="0.025" units="cm"/>
      <inkml:brushProperty name="color" value="#FFC000"/>
    </inkml:brush>
  </inkml:definitions>
  <inkml:trace contextRef="#ctx0" brushRef="#br0">152 0 19058,'0'0'12310,"-7"3"-11130,-4 3-1163,0 1 0,0 1 0,1 0-1,0 0 1,1 1 0,-1 0 0,2 1 0,-1 0 0,2 0-1,-1 1 1,1 0 0,-10 22 0,17-32-17,-1 0 0,1-1 0,0 1 0,0-1 0,0 1 0,0-1 0,0 1 1,-1 0-1,1-1 0,0 1 0,0-1 0,0 1 0,1-1 0,-1 1 0,0 0 0,0-1 0,0 1 0,0-1 0,0 1 0,1-1 0,-1 1 0,0-1 0,1 1 1,-1-1-1,0 1 0,1-1 0,-1 1 0,0-1 0,1 1 0,-1-1 0,1 0 0,-1 1 0,1-1 0,0 1 0,28 5 3,43-9-17,-60 2 2,-5 0-198,0 1 0,-1 0 0,1 0 1,0 0-1,12 4 0,-18-4 173,0 0-1,0 0 1,0 1 0,0-1-1,-1 0 1,1 1 0,0-1-1,0 1 1,-1-1 0,1 1-1,0-1 1,-1 1 0,1-1-1,-1 1 1,1 0 0,0-1-1,-1 1 1,0 0 0,1 0-1,-1-1 1,1 3 0,-1-2 62,0 1 0,0-1 0,0 1 0,0-1 0,0 0 0,-1 1 0,1-1 0,-1 1 1,1-1-1,-1 1 0,1-1 0,-1 0 0,0 0 0,1 1 0,-1-1 0,0 0 0,-2 2 0,-5 5 79,0 0-1,0 0 0,-1-1 0,0 0 0,0 0 0,-1-1 0,0-1 0,0 0 0,0 0 0,0-1 1,-1 0-1,0-1 0,0 0 0,0 0 0,-15 0 0,25-3-200,1 1 0,-1-1 0,0 0 0,0 0 0,1 0 0,-1-1 0,0 1 0,0 0 0,1 0 0,-1 0 0,0 0 0,0-1 0,1 1 0,-1 0 0,0-1 0,1 1 0,-1-1 0,0 1 0,1 0 0,-1-1 0,1 0 0,-1 1 0,1-1 0,-1 1 0,1-1 0,-1 0 0,1 1 0,0-1 0,-1 0 0,1 0 0,-3-17-8384,3-4-11965</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5:31.273"/>
    </inkml:context>
    <inkml:brush xml:id="br0">
      <inkml:brushProperty name="width" value="0.025" units="cm"/>
      <inkml:brushProperty name="height" value="0.025" units="cm"/>
      <inkml:brushProperty name="color" value="#FFC114"/>
    </inkml:brush>
  </inkml:definitions>
  <inkml:trace contextRef="#ctx0" brushRef="#br0">399 117 14221,'0'0'4378,"1"17"-3423,4 118-335,-7 0 0,-18 134-1,-58 287-631,60-446 178,-72 391 65,14-83 456,68-364-616,2-1 1,1 64-1,5-112-75,0 0 1,0-1-1,0 1 1,1 0-1,0 0 1,0 0-1,0-1 1,0 1-1,1-1 1,0 1-1,0-1 1,0 1-1,0-1 1,1 0-1,0 0 1,0 0-1,0-1 1,0 1-1,0-1 1,5 4-1,-1-3-2,0 0-1,0 0 0,0-1 0,0 0 0,1-1 1,0 1-1,-1-1 0,1-1 0,0 1 1,0-2-1,13 1 0,3-1 21,-1-1-1,1-1 1,0-1 0,38-11-1,95-37 172,-97 30-123,499-146 125,-418 135-201,2 6-1,151-7 1,-165 26-49,208 14-1,-285-2 75,0 3 1,-1 1-1,0 3 0,0 3 0,-2 1 1,91 43-1,-118-46 636,-1 1 0,0 2 0,-1-1-1,24 26 1,-17-16-32,-26-24-600,-1 0 0,1 0 1,0 0-1,-1-1 0,1 1 0,0 0 0,0 0 1,0 0-1,0-1 0,0 1 0,0 0 1,0-1-1,0 1 0,0-1 0,0 1 0,0-1 1,0 0-1,0 1 0,1-1 0,-1 0 0,0 0 1,0 0-1,0 0 0,0 0 0,1 0 0,-1 0 1,0 0-1,0 0 0,0-1 0,0 1 0,1 0 1,-1-1-1,0 1 0,0-1 0,0 1 0,0-1 1,0 1-1,0-1 0,0 0 0,0 0 1,-1 1-1,3-3 0,0-3 30,1-1 0,-1 1-1,0-1 1,-1 0 0,0 0 0,2-7 0,0-2-25,157-631 226,-89 338-220,-40 174-7,84-372 75,-88 355-57,11-209 0,-37 326-14,0 9 2,-1-1 1,-1 1-1,-6-46 0,6 66-7,-1 0 0,-1 1 0,1-1 0,-1 0 1,0 0-1,-1 1 0,1 0 0,-1-1 0,0 1 0,0 0 0,-1 0 1,1 0-1,-1 1 0,0-1 0,-1 1 0,1 0 0,-1 0 0,1 1 0,-1-1 1,0 1-1,-10-5 0,-2 2 37,-1 1 0,0 0 0,0 1 1,0 1-1,-27-2 0,-95 5-49,88 1 41,-169 12 779,-303 59 0,365-46-540,-748 127 946,204-33-1001,408-78-4988,170-28-1905</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5:32.251"/>
    </inkml:context>
    <inkml:brush xml:id="br0">
      <inkml:brushProperty name="width" value="0.025" units="cm"/>
      <inkml:brushProperty name="height" value="0.025" units="cm"/>
      <inkml:brushProperty name="color" value="#FFC114"/>
    </inkml:brush>
  </inkml:definitions>
  <inkml:trace contextRef="#ctx0" brushRef="#br0">0 35 9737,'16'0'7138,"315"3"-4769,192 13-4616,303-6-2264,-275-32 6972,899-20 5643,-976 91-6102,-388-36-1879,-75-11-467,29 1-3969,-39-3 4128,-1 0 0,1 0 1,0 0-1,0 0 1,0 0-1,0 0 0,0 0 1,0-1-1,0 1 0,-1 0 1,1-1-1,0 1 0,0-1 1,0 1-1,-1-1 0,1 1 1,0-1-1,-1 1 0,1-1 1,0 0-1,-1 0 0,1 1 1,-1-1-1,1 0 0,-1 0 1,1 1-1,-1-1 1,0 0-1,1 0 0,-1 0 1,0 0-1,0 0 0,1 1 1,-1-3-1,0-15-9002</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5:32.621"/>
    </inkml:context>
    <inkml:brush xml:id="br0">
      <inkml:brushProperty name="width" value="0.025" units="cm"/>
      <inkml:brushProperty name="height" value="0.025" units="cm"/>
      <inkml:brushProperty name="color" value="#FFC114"/>
    </inkml:brush>
  </inkml:definitions>
  <inkml:trace contextRef="#ctx0" brushRef="#br0">1 38 17905,'0'0'4372,"11"-6"-3721,9-1-623,0 1-1,0 1 0,1 0 0,0 2 0,0 0 1,0 2-1,0 0 0,28 3 0,183 22 59,20 26 722,-219-41-644,0 1-1,-1 2 1,-1 1-1,0 2 0,42 26 1,-67-37-148,-1 0 1,1 0 0,-1 0-1,0 1 1,0 0 0,0 0 0,-1 1-1,0-1 1,0 1 0,0 0-1,5 12 1,-8-15 10,0 0 0,0 0 0,-1 0 1,1 0-1,-1 0 0,0 0 0,0 1 0,0-1 0,0 0 1,0 0-1,-1 0 0,1 1 0,-1-1 0,0 0 0,0 0 1,0 0-1,0 0 0,-1 0 0,1 0 0,-1-1 0,0 1 1,1 0-1,-1-1 0,0 1 0,-1-1 0,1 0 0,-4 3 1,-18 13 325,-1-2 0,0-1 0,0 0 0,-2-2 0,0-2 0,-39 13 0,22-8-129,-5 3-31,-419 176 463,375-150-2412,21-12-4036</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22:26.045"/>
    </inkml:context>
    <inkml:brush xml:id="br0">
      <inkml:brushProperty name="width" value="0.025" units="cm"/>
      <inkml:brushProperty name="height" value="0.025" units="cm"/>
    </inkml:brush>
  </inkml:definitions>
  <inkml:trace contextRef="#ctx0" brushRef="#br0">70 1 4837,'0'0'2402,"-54"6"-2370,50-6 0,-1 0 64,3 0 96,-1 0-128,2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2:19.980"/>
    </inkml:context>
    <inkml:brush xml:id="br0">
      <inkml:brushProperty name="width" value="0.025" units="cm"/>
      <inkml:brushProperty name="height" value="0.025" units="cm"/>
    </inkml:brush>
  </inkml:definitions>
  <inkml:trace contextRef="#ctx0" brushRef="#br0">10 59 7495,'0'0'3497,"9"-9"-203,28-28-102,-36 36-2928,0 0 1,0 0-1,0 0 1,0 0-1,1 0 1,-1 0-1,0 0 0,0 1 1,1-1-1,-1 0 1,0 1-1,1-1 1,-1 1-1,1-1 0,1 1 1,-2 0-170,-1 0-1,1 0 1,-1 0 0,1 1-1,-1-1 1,1 0 0,-1 0-1,0 1 1,1-1 0,-1 0-1,1 1 1,-1-1-1,0 0 1,1 1 0,-1-1-1,0 0 1,0 1 0,1-1-1,-1 1 1,0-1 0,0 1-1,0-1 1,1 0 0,-1 1-1,0-1 1,0 1 0,0-1-1,0 2 1,-2 37 2312,2-38-2357,-8 35 1396,-24 69 0,23-80-1288,0 1 1,2-1 0,1 1-1,1 1 1,-3 41-1,8-67-134,0 0-1,0 1 0,0-1 1,0 0-1,0 0 0,1 0 1,-1 0-1,0 0 1,1 0-1,-1 1 0,1-1 1,-1 0-1,1 0 0,-1 0 1,1 0-1,0-1 0,0 1 1,-1 0-1,1 0 0,0 0 1,0 0-1,0-1 0,0 1 1,0-1-1,0 1 0,2 0 1,1 1 56,-1-1-1,1 0 1,0-1 0,0 1 0,-1-1 0,1 0 0,0 1 0,6-2 0,7-1 136,1-1-1,28-9 1,-25 6-249,452-115-697,-462 119-109,24-5-2919,-20-5-3086,-14 1 262</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22:27.194"/>
    </inkml:context>
    <inkml:brush xml:id="br0">
      <inkml:brushProperty name="width" value="0.025" units="cm"/>
      <inkml:brushProperty name="height" value="0.025" units="cm"/>
    </inkml:brush>
  </inkml:definitions>
  <inkml:trace contextRef="#ctx0" brushRef="#br0">128 1 2691,'-6'1'298,"-1"1"1,2 0 0,-1 1-1,0-1 1,0 1 0,-7 5-1,8-5-350,1 0-1,-1 0 0,-1 0 1,1-1-1,0 0 0,-1 0 0,1 0 1,-1-1-1,1 1 0,-8-1 0,12-2 672,0-3 5487,-6 13-5592,7-8-362,-1 0 0,1 0-1,-1 0 1,1 0 0,-1 0-1,1 0 1,0 0 0,-1 0-1,1 0 1,0 0 0,0 0 0,0 0-1,0 0 1,0 0 0,0 0-1,0 0 1,0 0 0,0 0-1,0 0 1,1 0 0,-1 0 0,0 0-1,1 0 1,-1 0 0,1 0-1,-1 0 1,1 0 0,-1 0-1,1 0 1,1 1 0,1 0 17,0 0 0,-1-1-1,1 1 1,0-1 0,0 0 0,0 0 0,0 0 0,0 0 0,0 0-1,6 0 1,9 0 170,1 0-1,32-3 0,-27-1-214,1-2 1,-1-1-1,0 0 0,28-13 0,-31 11-73,0 0 0,0 2 0,1 0 0,0 2-1,0 0 1,23-1 0,137 2 631,98 2-61,-143 14-475,17 0-20,346 19-105,-351-21-8,171-10 0,-140-4-7,94 18 9,2-1 8,133-14 2892,-413-10-11532,4-8-581</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22:34.576"/>
    </inkml:context>
    <inkml:brush xml:id="br0">
      <inkml:brushProperty name="width" value="0.025" units="cm"/>
      <inkml:brushProperty name="height" value="0.025" units="cm"/>
    </inkml:brush>
  </inkml:definitions>
  <inkml:trace contextRef="#ctx0" brushRef="#br0">0 4 7815,'0'0'823,"12"-1"671,6-1-1186,0 2 0,0 0 1,0 0-1,0 2 0,-1 0 0,24 7 0,-8-1 308,1-1 0,0-1 0,0-2 0,0-1 0,46-3-1,170-27 57,-250 27-672,55-6 120,1 2 0,-1 2 0,70 7 1,164 38 423,-152-17-300,2-7-1,177 2 1,28-30-68,-169 0 377,252 21-1,-180 12-87,1-11-1,449-33 1,-200-12 399,-503 31-768,0-1-1,1 1 1,-1-1-1,1-1 1,-1 1-1,1-1 0,-5-3 1,-27-11-2781,3 9-1965,-9 3-4644</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22:45.785"/>
    </inkml:context>
    <inkml:brush xml:id="br0">
      <inkml:brushProperty name="width" value="0.025" units="cm"/>
      <inkml:brushProperty name="height" value="0.025" units="cm"/>
    </inkml:brush>
  </inkml:definitions>
  <inkml:trace contextRef="#ctx0" brushRef="#br0">94 316 4805,'-4'10'3165,"-16"49"-2871,3 1 0,2 0 0,-13 115 0,20-63-223,7 153 1,10-159-63,29 129 1,-5-38 19,12 232 732,37 221 640,-79-631-1398,0-1 0,2-1 1,0 1-1,0-1 0,2 1 1,0-2-1,1 1 0,1-1 0,1 0 1,0-1-1,0 0 0,16 15 1,44 46 653,-43-45-363,2-1 0,44 37 0,-63-59-295,1 0 1,0-1-1,0-1 1,0 0-1,1 0 1,0-1-1,0-1 1,0 0-1,1 0 0,-1-1 1,1-1-1,13 1 1,61-3 28,0-3 1,93-16 0,113-4 13,-221 23-120,528-18 581,-505 9-402,-1-5 1,-1-3 0,-1-5 0,121-44 0,11-32-179,34-12 181,-214 95-81,2 1-1,0 2 1,88-11-1,189 12 74,-197 11-128,152-21 1,2-8 87,-206 22-48,-149-12 5020,74 19-5027,0-1-1,0 0 1,-1 1-1,1-1 1,0 0-1,0 0 1,0 0-1,0 0 1,0 0-1,0 0 1,1 0-1,-1 0 1,0 0-1,0 0 1,1 0-1,-1 0 1,1-1-1,-1 1 1,1 0-1,-1 0 1,1-1 0,0 1-1,0 0 1,-1-2-1,1-38-523,1 24 339,1-280-1431,-7-357 292,-4 513 1509,-6 1 0,-55-227-1,-70-213 146,136 560-232,-1 0-1,-1 0 0,0 1 0,-2 0 1,-14-27-1,16 37-42,0 0 0,-1 1 0,0-1 0,0 2 0,-1-1 0,0 1 0,0 0 1,-1 0-1,1 1 0,-2 0 0,1 1 0,-11-5 0,-33-12 72,-1 3 0,-1 1 0,0 3 1,-1 3-1,-93-9 0,-290 8 185,405 13-375,-526 40 467,302-15-58,12-4-203,-628 43 711,686-61-836,-1-8 1,-369-58-1,546 61 187,-4-2-1540,11-14-4013,4-6-1049</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23:20.404"/>
    </inkml:context>
    <inkml:brush xml:id="br0">
      <inkml:brushProperty name="width" value="0.025" units="cm"/>
      <inkml:brushProperty name="height" value="0.025" units="cm"/>
    </inkml:brush>
  </inkml:definitions>
  <inkml:trace contextRef="#ctx0" brushRef="#br0">0 313 6822,'0'0'7816,"9"-3"-7848,13-5 171,0 2-1,0 0 1,0 2 0,1 0 0,33 0 0,30 6 1101,-62 1-1170,0-2-1,-1-1 0,1 0 0,0-2 0,-1-1 0,1-1 0,-1-1 1,32-10-1,-3-6 218,0 2 0,2 3 0,0 2 1,88-10-1,89-4-137,216-16 522,-278 37 59,214 2-53,-254 17-489,47 2-74,-163-14-83,33 1-6,56-8 0,-85 4 78,-1 0 1,0-1 0,0-1 0,0 0 0,0-1-1,27-16 1,-20 8 94,-19 10-188,1 0 1,0 1 0,0 0 0,0 0-1,1 0 1,-1 0 0,1 1 0,-1 0-1,1 0 1,0 0 0,0 1 0,-1 0-1,8 0 1,-9 3-72,0 0 1,-1 1-1,1 0 0,-1 0 0,1 0 0,-1 0 0,0 0 0,0 1 1,0-1-1,-1 1 0,1 0 0,-1 0 0,4 8 0,8 10-1824,3-6-1741,-2-11-2456</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23:26.270"/>
    </inkml:context>
    <inkml:brush xml:id="br0">
      <inkml:brushProperty name="width" value="0.025" units="cm"/>
      <inkml:brushProperty name="height" value="0.025" units="cm"/>
    </inkml:brush>
  </inkml:definitions>
  <inkml:trace contextRef="#ctx0" brushRef="#br0">422 1 11371,'-14'0'929,"-10"0"-507,1 0 0,-1 2 1,1 1-1,-1 0 1,1 2-1,0 0 0,-26 11 1,37-10-200,-1 0 0,2 1 0,-1 0 0,1 1 0,0 0 0,0 1 0,1 0 0,0 0 0,0 1 0,2 1 0,-1 0 0,-7 13 1,8-9-70,0 0 0,2 0 0,0 1 0,1 0 0,0 0 1,1 1-1,1-1 0,1 1 0,-1 27 0,2-23-46,1 0 1,2 0-1,0 0 0,1 0 0,1 0 0,0 0 0,2-1 0,1 0 0,15 33 0,-16-42-84,0 0 0,2 0-1,-1 0 1,1-1 0,1 0-1,0 0 1,0-1 0,1 0 0,0-1-1,1 0 1,-1 0 0,2-2 0,-1 1-1,1-1 1,0-1 0,23 8-1,-15-8 102,0 0-1,0-2 0,1 0 1,-1-1-1,1-1 0,-1-1 0,1-1 1,-1-1-1,0-1 0,1 0 1,-1-2-1,0 0 0,-1-1 0,0-1 1,0-1-1,33-18 0,-37 16 46,0 0 0,0-1 0,-1 0 1,-1-1-1,0 0 0,0-1 0,-1-1 0,-1 0 0,0 0 0,-1-1 0,-1-1 0,0 0 0,-2 0 0,1 0 1,-2-1-1,0 0 0,-1 0 0,-1-1 0,3-25 0,-5 27-21,0 0 0,-2 0 0,0 0 0,-1 0 1,-1 0-1,0 0 0,-1 0 0,-1 0 0,0 1 0,-1 0 0,-11-23 0,11 30-112,0-1 0,0 1 0,-1 0 1,-1 0-1,1 1 0,-1 0 0,0 0 0,-1 0 0,1 1 0,-1 0 0,-1 1 0,1 0 0,-1 0 0,0 1 0,0 0 0,0 0 0,-1 1 0,1 1 0,-19-4 0,8 3-140,0 1 1,0 1-1,0 1 0,0 1 0,0 0 0,0 2 0,0 0 0,0 1 0,-27 10 0,23-5-1314,1 0 0,0 2 0,1 1 0,-23 16 0,8-2-4359</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23:27.420"/>
    </inkml:context>
    <inkml:brush xml:id="br0">
      <inkml:brushProperty name="width" value="0.025" units="cm"/>
      <inkml:brushProperty name="height" value="0.025" units="cm"/>
    </inkml:brush>
  </inkml:definitions>
  <inkml:trace contextRef="#ctx0" brushRef="#br0">2411 174 8584,'0'0'4127,"-7"-9"-2147,2 4-1805,1-1-1,-1 1 1,0 0 0,-1 1-1,1-1 1,-1 1-1,0 0 1,0 0 0,0 1-1,0 0 1,-1 0-1,1 0 1,-1 1 0,0 0-1,0 0 1,-10-1-1,-439-61 1342,361 49-1140,-1 3 0,0 4 0,0 5-1,0 4 1,0 4 0,0 5-1,-158 35 1,142-17-328,1 4 0,2 5 0,1 5 0,-120 66 0,208-97-40,2 1 0,-1 0 1,2 2-1,-1 0 0,2 0 0,0 2 0,1 0 0,-18 25 0,23-26-5,1 0 0,1 1 0,0-1 0,2 1-1,-1 1 1,2-1 0,0 1 0,1 0 0,1 0-1,1 1 1,-1 20 0,2-24 0,1 0 1,0 0-1,1 0 1,1 1-1,0-1 1,1 0-1,1-1 1,0 1-1,0-1 1,2 1-1,-1-1 1,2-1-1,0 1 1,0-1-1,1 0 1,1-1-1,0 0 1,0 0-1,1-1 1,0 0-1,1-1 1,0 0-1,1-1 1,0 0-1,14 7 1,6 1 52,1-1-1,1-2 1,0-1 0,0-1 0,1-2 0,68 7 0,220-1 602,-305-14-629,191-7 153,-1-8-1,0-10 1,-1-8-1,240-71 1,-315 65 63,231-100 0,-294 105-171,-2-2 0,-1-4 0,-2-2-1,108-93 1,-153 118 112,-1-2 0,-1 0-1,-1-1 1,25-38 0,-37 50-51,0 1 0,-1-1-1,0 0 1,0 0 0,-1 0 0,0-1 0,0 1 0,1-15 0,-3 17-48,0 1 0,0-1 0,-1 1 0,1-1 0,-1 1 1,0 0-1,-1-1 0,1 1 0,-1 0 0,0 0 1,1 0-1,-2 0 0,1 0 0,0 1 0,-1-1 1,-4-4-1,-1 0-56,0 0 0,-1 1 0,0 1 0,0 0-1,-1 0 1,1 0 0,-1 1 0,-1 1 0,-13-5 0,-13-2-52,-53-9 0,-8 5-205,-183-4 0,-102 32-534,-186 58-6756,401-46 1921,-9 1-5178</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24:25.117"/>
    </inkml:context>
    <inkml:brush xml:id="br0">
      <inkml:brushProperty name="width" value="0.025" units="cm"/>
      <inkml:brushProperty name="height" value="0.025" units="cm"/>
    </inkml:brush>
  </inkml:definitions>
  <inkml:trace contextRef="#ctx0" brushRef="#br0">1 175 8072,'0'0'1516,"8"-8"-1228,-1 2-208,0 1 0,0 0 0,0 0 0,0 0 0,1 1 0,0 0 1,0 0-1,0 1 0,0 0 0,0 0 0,1 1 0,14-2 0,83-4 877,0 5 0,121 11 0,-87-1-876,928 0 622,-599-10-472,923 17 330,-128-51-513,-265-56 171,-977 89 125,-46 2-207,-48 3-592,-29 8-3789,52-8-891</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24:56.888"/>
    </inkml:context>
    <inkml:brush xml:id="br0">
      <inkml:brushProperty name="width" value="0.025" units="cm"/>
      <inkml:brushProperty name="height" value="0.025" units="cm"/>
    </inkml:brush>
  </inkml:definitions>
  <inkml:trace contextRef="#ctx0" brushRef="#br0">0 243 6086,'0'0'10319,"13"4"-9289,219 40 2088,-156-30-2589,1-3 1,0-3 0,86-3-1,237-26 1848,-119 3-1934,1056-56 326,181 38-392,-1154 36-343,-182-7-11,0-8 0,210-43 0,-269 36 2,1 7 0,157-1 0,-281 16 11,20-3-538,-20 2 346,0 1 0,1-1 0,-1 1-1,0-1 1,0 0 0,0 1 0,0-1 0,1 0-1,-1 1 1,0-1 0,0 0 0,0 1 0,0-1-1,-1 0 1,1 1 0,0-1 0,0 0 0,0 1-1,0-1 1,-1 0 0,1 1 0,0-1 0,-1 1-1,1-1 1,0 0 0,-1 1 0,1-1 0,-1 1-1,0-1 1,-14-24-5812</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25:44.954"/>
    </inkml:context>
    <inkml:brush xml:id="br0">
      <inkml:brushProperty name="width" value="0.025" units="cm"/>
      <inkml:brushProperty name="height" value="0.025" units="cm"/>
    </inkml:brush>
  </inkml:definitions>
  <inkml:trace contextRef="#ctx0" brushRef="#br0">0 150 7207,'498'39'4962,"2"-32"-735,-171-4-2131,3294 15 3141,-1743-72-3491,-1151-1-1316,-238 15-129,-467 39-286,-17 2 7,0-1-1,1-1 1,-1 1-1,0-1 1,1-1-1,9-2 1,-34-31-9946,4 10-3737</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26:21.958"/>
    </inkml:context>
    <inkml:brush xml:id="br0">
      <inkml:brushProperty name="width" value="0.025" units="cm"/>
      <inkml:brushProperty name="height" value="0.025" units="cm"/>
    </inkml:brush>
  </inkml:definitions>
  <inkml:trace contextRef="#ctx0" brushRef="#br0">0 122 13485,'0'0'507,"9"1"-502,54 5 41,-1-4 1,91-7-1,-90 0-34,0 4 0,0 2 0,63 9 0,87 23 234,404 10-1,-108-65-107,-47 0-116,81 19 35,799-27 367,-918 1 66,804-35 424,-583 50-850,464-8 262,656 78 94,-1144-25-392,-316-19-52,806 64 715,-905-50-643,901 92 96,1393-36 11,-1428-46-155,639-2 11,-1013-75 31,-261 11 55,-378 27-126,1458-73 1173,-1233 74 1825,-283 2-2179,16 0-9172,-11-1 1944</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2:20.339"/>
    </inkml:context>
    <inkml:brush xml:id="br0">
      <inkml:brushProperty name="width" value="0.025" units="cm"/>
      <inkml:brushProperty name="height" value="0.025" units="cm"/>
    </inkml:brush>
  </inkml:definitions>
  <inkml:trace contextRef="#ctx0" brushRef="#br0">1 20 12075,'0'0'6316,"11"-2"-4047,-6 0-2118,12-2 1130,-1 0 0,1 1-1,31-1 1,-44 4-987,1 0 1,0 1 0,-1-1 0,1 1-1,-1 0 1,1 0 0,-1 0-1,1 1 1,4 2 0,-7-3-226,0 0-1,0 1 1,0-1 0,-1 1 0,1-1 0,0 1 0,-1-1 0,1 1 0,-1 0 0,0 0-1,0 0 1,1-1 0,-1 1 0,0 0 0,-1 1 0,1-1 0,0 0 0,-1 0 0,1 0-1,0 3 1,0 6 160,-1-1 0,0 1-1,0-1 1,-1 0-1,-1 1 1,1-1-1,-1 0 1,-5 11 0,-34 78 396,2-8-6201</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26:56.975"/>
    </inkml:context>
    <inkml:brush xml:id="br0">
      <inkml:brushProperty name="width" value="0.025" units="cm"/>
      <inkml:brushProperty name="height" value="0.025" units="cm"/>
    </inkml:brush>
  </inkml:definitions>
  <inkml:trace contextRef="#ctx0" brushRef="#br0">1 91 9513,'0'0'3214,"10"3"-2456,15 5-89,1-1 1,-1-2-1,1 0 0,43 1 1,120-6 1606,-118-1-1771,554-48 1653,-249 11-937,1153 1 827,-1291 38-1645,-32 3 18,-1 9 1,309 59 0,-474-67-394,-32-8-4647,-16-12-234</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27:04.256"/>
    </inkml:context>
    <inkml:brush xml:id="br0">
      <inkml:brushProperty name="width" value="0.025" units="cm"/>
      <inkml:brushProperty name="height" value="0.025" units="cm"/>
    </inkml:brush>
  </inkml:definitions>
  <inkml:trace contextRef="#ctx0" brushRef="#br0">0 29 5221,'0'0'8995,"13"0"-7532,293-2 1645,355 4-2330,1018 16 1726,-1554-23-1292,195-32 0,-328 35-12322,1 0-543</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27:16.676"/>
    </inkml:context>
    <inkml:brush xml:id="br0">
      <inkml:brushProperty name="width" value="0.025" units="cm"/>
      <inkml:brushProperty name="height" value="0.025" units="cm"/>
    </inkml:brush>
  </inkml:definitions>
  <inkml:trace contextRef="#ctx0" brushRef="#br0">68 1 4388,'0'0'1762,"-9"0"1558,-49 0 27,126 4 409,-39 0-3400,46 14 1,-6-1-304,0-3 1,1-3-1,76 2 1,215-9 45,-206-6-76,795-23 2214,-56 1 950,-927 24-3493,-42-1-6248,61-1 1547</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27:21.554"/>
    </inkml:context>
    <inkml:brush xml:id="br0">
      <inkml:brushProperty name="width" value="0.025" units="cm"/>
      <inkml:brushProperty name="height" value="0.025" units="cm"/>
    </inkml:brush>
  </inkml:definitions>
  <inkml:trace contextRef="#ctx0" brushRef="#br0">1 419 12876,'13'0'-21,"61"-1"499,94-15-1,26-11 1293,380-4 0,1163-84 1508,-1212 46-2845,432-39 30,-793 97-391,739-25 1597,-873 38-1468,1 2 0,-1 0 0,44 13 0,5 1 46,-58-17-1054,-20-2 620,-1 1-1,1-1 0,0 1 0,0-1 1,-1 1-1,1-1 0,0 0 0,-1 1 1,1-1-1,-1 0 0,1 1 1,-1-1-1,1 0 0,-1 0 0,1 0 1,-1 1-1,0-1 0,1 0 0,-1 0 1,0 0-1,0 0 0,0 0 0,0 0 1,0 0-1,0 1 0,0-1 1,0 0-1,0-1 0,1-25-6250</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27:25.979"/>
    </inkml:context>
    <inkml:brush xml:id="br0">
      <inkml:brushProperty name="width" value="0.025" units="cm"/>
      <inkml:brushProperty name="height" value="0.025" units="cm"/>
    </inkml:brush>
  </inkml:definitions>
  <inkml:trace contextRef="#ctx0" brushRef="#br0">1 41 5669,'0'0'5018,"8"-2"-4970,19-4-4,-1 1-1,1 1 0,0 1 0,35 1 0,123 11 440,-55-1 409,57 0-297,-59 0-270,-1-6 0,174-19 0,-106-5-114,377 8 0,-250 39-80,-42-1-65,-224-21-77,862 15 759,55-23-411,-488 10-290,331 0 65,566-5-69,-1110-6-44,673 7 2,-130 47 69,424 17-71,-950-56 19,2055 41 28,826-48 686,-2320-31-720,-2-33 6,-542 37-16,215 13-54,-419 12-152,-96 0 64,-2 1-163,0-1 0,0 0-1,1 0 1,-1-1 0,0 1 0,0-1-1,0 0 1,0 0 0,-1 0 0,6-3-1,4-9-3587</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27:27.272"/>
    </inkml:context>
    <inkml:brush xml:id="br0">
      <inkml:brushProperty name="width" value="0.025" units="cm"/>
      <inkml:brushProperty name="height" value="0.025" units="cm"/>
    </inkml:brush>
  </inkml:definitions>
  <inkml:trace contextRef="#ctx0" brushRef="#br0">921 11 4484,'-751'13'918,"730"-12"-287,-1-2 0,1-1 0,-1 0 0,1-2 0,-41-12-1,61 16-203,308 22 99,-45 0-603,408-43 779,-118-2 197,513 56-780,-432-8-110,1239 51 45,-1072-40-11,1629 37-22,-844-7 4,-490-15 526,1491 8 288,-1674-62-833,1112 11-2287,-1576-1-2673,-225-6 556</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26:41.925"/>
    </inkml:context>
    <inkml:brush xml:id="br0">
      <inkml:brushProperty name="width" value="0.025" units="cm"/>
      <inkml:brushProperty name="height" value="0.025" units="cm"/>
    </inkml:brush>
  </inkml:definitions>
  <inkml:trace contextRef="#ctx0" brushRef="#br0">30 35 12588,'-26'21'703,"23"-9"70,3-12-745,1 1 0,-1 0-1,1-1 1,-1 1 0,1-1 0,0 0 0,-1 1-1,1-1 1,0 1 0,-1-1 0,1 0-1,0 1 1,0-1 0,-1 0 0,1 0 0,0 0-1,0 0 1,-1 0 0,1 1 0,0-1-1,1-1 1,60 3 1140,-1-4 1,1-2-1,98-20 0,7 0-123,131 3-245,336 21 1,60 37 859,-257-11-784,816 39 1558,-759-16-2108,-392-38-2238,-35-15-2855,-23-10-1174</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26:42.916"/>
    </inkml:context>
    <inkml:brush xml:id="br0">
      <inkml:brushProperty name="width" value="0.025" units="cm"/>
      <inkml:brushProperty name="height" value="0.025" units="cm"/>
    </inkml:brush>
  </inkml:definitions>
  <inkml:trace contextRef="#ctx0" brushRef="#br0">154 1 4740,'-14'1'3748,"0"-2"-3036,3 1-239,-1 0 0,0 0 0,0 1 0,0 0-1,1 1 1,-1 1 0,-15 5 0,26-8-443,0 0-1,0 0 1,1 0-1,-1 0 1,0 1-1,0-1 1,1 0 0,-1 1-1,0-1 1,1 0-1,-1 1 1,0-1-1,1 1 1,-1-1 0,0 1-1,1-1 1,-1 1-1,1 0 1,-1-1-1,1 1 1,0 0-1,-1-1 1,1 1 0,0 0-1,-1-1 1,1 1-1,0 0 1,0 0-1,-1-1 1,1 1 0,0 0-1,0 0 1,0 0-1,0-1 1,0 1-1,0 0 1,0 0 0,1 0-1,-1-1 1,0 1-1,0 0 1,1 0-1,-1-1 1,0 1 0,1 0-1,-1-1 1,0 1-1,1 0 1,-1-1-1,1 1 1,-1-1 0,1 1-1,0-1 1,-1 1-1,1-1 1,-1 1-1,1-1 1,0 1 0,0-1-1,-1 0 1,1 1-1,0-1 1,1 0-1,49 22 230,-6-12-10,0-3 0,83 5 0,97-13-248,-94-1 100,749-13 1400,2 0 1493,910 7-1846,-1644 15-1169,-17-1-3658,-86-6-1499</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27:53.123"/>
    </inkml:context>
    <inkml:brush xml:id="br0">
      <inkml:brushProperty name="width" value="0.025" units="cm"/>
      <inkml:brushProperty name="height" value="0.025" units="cm"/>
    </inkml:brush>
  </inkml:definitions>
  <inkml:trace contextRef="#ctx0" brushRef="#br0">8356 438 8968,'-450'-96'1570,"122"28"-1,-103-14-528,-804-47 0,323 115 1012,-1 36-1207,-887 66-1118,1528-64 373,-441 99 0,596-94 3,0 6 0,2 5-1,2 4 1,2 6 0,2 4 0,-118 81 0,189-110-116,2 2 0,1 2 0,1 1 0,2 2 0,1 1-1,-39 53 1,55-63-6,0 1-1,2 1 0,0 0 0,2 0 1,1 1-1,1 0 0,1 1 0,1 0 0,2 1 1,0-1-1,0 47 0,5-48 4,1 0 0,1 0 0,2 0 0,0 0 0,2 0 0,1-1 1,1 0-1,1-1 0,1 1 0,1-2 0,1 1 0,1-2 0,2 0 0,26 33 0,-3-11 1,2-2 0,2-2-1,2-2 1,1-2 0,2-1 0,1-3 0,1-2-1,88 39 1,-19-20 9,2-5-1,232 53 1,-101-49-140,464 29 0,262-70 61,8-71 52,-2-45 58,-861 94-25,1563-226 34,-1338 172 29,-4-16 1,597-231 0,-850 278-42,116-68 1,-177 89 151,-1-2 0,-1 0 0,-1-2 0,-1-1 0,-1-1 0,-1-1 0,36-48 0,-51 61-23,-1-1 0,-1 1 0,0-2-1,-1 1 1,0-1 0,-1 1 0,0-1 0,-1 0 0,0-1 0,-1 1-1,0-20 1,-2 15 11,-1 0-1,-1-1 0,-1 1 1,0 0-1,-2 0 1,0 1-1,-12-28 0,-2 7 35,-1 0 0,-3 2 0,0 0 0,-3 2 0,0 0 0,-48-44 0,28 34-34,-2 3-1,-1 2 1,-2 2-1,-2 2 1,-1 2 0,-65-27-1,34 24-52,-1 4 0,-1 3 0,-144-26 1,70 29-187,-198-6 0,-151 26-561,-63 30-2495,133-3-3660,203-16-2326</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30:03.032"/>
    </inkml:context>
    <inkml:brush xml:id="br0">
      <inkml:brushProperty name="width" value="0.025" units="cm"/>
      <inkml:brushProperty name="height" value="0.025" units="cm"/>
    </inkml:brush>
  </inkml:definitions>
  <inkml:trace contextRef="#ctx0" brushRef="#br0">6 67 897,'-6'2'10260,"26"0"-9637,0 0 0,0 1-1,0 2 1,30 9 0,36 8-614,-69-19 1,315 64 375,76 44 1340,-319-89-1616,2-4 0,166 13 1,188-22 178,-390-9-259,339-28 153,-1-34-84,-171 25-36,294-71 237,-75 12 0,-324 76-288,213-7-1,239 57 112,-38-1 13,-436-33 478,-58 1-7003,-51 4 246</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45.541"/>
    </inkml:context>
    <inkml:brush xml:id="br0">
      <inkml:brushProperty name="width" value="0.025" units="cm"/>
      <inkml:brushProperty name="height" value="0.025" units="cm"/>
    </inkml:brush>
  </inkml:definitions>
  <inkml:trace contextRef="#ctx0" brushRef="#br0">1 408 16816,'0'0'2749,"14"-2"-3550,342-28 1249,-13 2-250,-178 8 24,675-51 2145,-324 74-1239,247-3 179,179-79-845,-231 12 79,203 30 1032,-187 11-973,-596 24 35,-132 3-1654,-20 8-4892,20-9 5754,1 0 0,-1 0 0,1 0 0,-1 0 0,1 1 1,-1-1-1,0 0 0,1-1 0,-1 1 0,1 0 0,-1 0 0,1 0 0,-1 0 0,1 0 0,-1 0 0,1-1 0,-1 1 0,1 0 1,-1 0-1,1-1 0,-1 1 0,1 0 0,-1-1 0,1 1 0,0 0 0,-1-1 0,1 1 0,0-1 0,-1 1 0,1-1 0,0 1 1,-1-1-1,1 1 0,0-1 0,0 1 0,0-1 0,0 1 0,-1-1 0,1 1 0,0-1 0,0 1 0,0-1 0,0 0 0,0 0 0,0-19-3884,0-5-3288</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2:20.991"/>
    </inkml:context>
    <inkml:brush xml:id="br0">
      <inkml:brushProperty name="width" value="0.025" units="cm"/>
      <inkml:brushProperty name="height" value="0.025" units="cm"/>
    </inkml:brush>
  </inkml:definitions>
  <inkml:trace contextRef="#ctx0" brushRef="#br0">51 93 8104,'0'0'16639,"-6"14"-15977,-2 3-380,0 1 0,2 1 0,0-1-1,1 1 1,1 0 0,1 0 0,1 0-1,0 29 1,2-47-249,0 0 0,0 1 0,0-1 1,0 0-1,0 0 0,0 0 0,1 0 0,-1 0 0,0 0 0,1 0 0,-1 0 0,1-1 0,-1 1 1,1 0-1,0 0 0,-1 0 0,1 0 0,0-1 0,-1 1 0,1 0 0,0 0 0,0-1 0,0 1 1,0-1-1,0 1 0,-1-1 0,1 1 0,0-1 0,0 0 0,0 1 0,0-1 0,0 0 0,1 0 1,-1 0-1,0 1 0,0-1 0,0 0 0,0-1 0,0 1 0,0 0 0,0 0 0,0 0 1,0-1-1,2 0 0,3 0 141,0-1-1,0 0 1,-1-1 0,1 0 0,0 0 0,7-5 0,16-16 91,0-1-1,-2-2 1,-1 0 0,-2-2 0,0 0 0,-2-2 0,26-46 0,-46 77-317,-2 11-67,-3 14-84,-12 37 202,7-35 12,2 0 0,0 1 0,2 0 0,0 29 0,4-56-8,0 0 0,-1 0 1,1 0-1,0 0 0,0 1 0,1-1 1,-1 0-1,0 0 0,0 0 0,1 0 1,-1 0-1,0 0 0,1 0 0,-1 0 1,1 0-1,-1 0 0,1 0 1,0 0-1,-1 0 0,1-1 0,0 1 1,-1 0-1,1 0 0,0-1 0,0 1 1,0 0-1,0-1 0,0 1 0,0-1 1,0 1-1,0-1 0,0 1 1,0-1-1,0 0 0,0 0 0,0 1 1,0-1-1,0 0 0,1 0 0,-1 0 1,0 0-1,0 0 0,0-1 0,0 1 1,0 0-1,0 0 0,0-1 1,2 0-1,2 0 15,1-1-1,-1-1 1,0 1 0,0-1 0,0 1 0,0-1-1,0-1 1,6-5 0,6-9-18,-1-1 0,-1 0 0,-1-1 0,0-1 0,-2 0 0,-1-1 0,0 0 0,-1-1 0,-2 0 0,0 0 0,7-43 0,-16 73-1269,1 1 0,0-1-1,0 0 1,1 0 0,1 8 0,2 23-5866,-4-23 168</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30:14.853"/>
    </inkml:context>
    <inkml:brush xml:id="br0">
      <inkml:brushProperty name="width" value="0.025" units="cm"/>
      <inkml:brushProperty name="height" value="0.025" units="cm"/>
    </inkml:brush>
  </inkml:definitions>
  <inkml:trace contextRef="#ctx0" brushRef="#br0">136 77 7783,'-13'0'3828,"-72"1"-1416,47-1 2393,279 17-1931,-69-2-2032,1351 8 2726,-631-21-1883,-808-1-1567,463-1 351,-482-3-378,-1-3 0,74-16-1,-235 23 695,-89 1-792,-212-24-1,164 5-281,-571-21-204,155 9 196,894 29 165,-92-2 66,733 38 23,-79 0-36,-265-36-76,-897-16-178,-58-3-23,-74 31-3360,346-6 1934,1-2-2799</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30:18.608"/>
    </inkml:context>
    <inkml:brush xml:id="br0">
      <inkml:brushProperty name="width" value="0.025" units="cm"/>
      <inkml:brushProperty name="height" value="0.025" units="cm"/>
    </inkml:brush>
  </inkml:definitions>
  <inkml:trace contextRef="#ctx0" brushRef="#br0">1946 312 8936,'-5'-10'2990,"-6"-9"-2287,-1 2-1,-1-1 1,0 2 0,-1-1-1,-1 2 1,0 0 0,-33-24-1,19 20-558,-1 0-1,0 3 0,-2 0 1,0 2-1,0 1 1,-1 2-1,-1 1 0,0 2 1,0 1-1,-1 1 1,-48 0-1,37 5-176,-1 2 0,0 3 1,0 1-1,1 3 0,0 1 0,0 2 0,1 3 0,-43 19 1,11 1 17,1 3 0,2 4 0,2 3 0,-90 71 0,114-75 29,2 2 1,1 1-1,2 3 1,3 1-1,1 2 1,-51 86-1,76-111-4,2 2 0,0-1-1,1 1 1,2 1-1,0 0 1,2 0 0,1 1-1,2 0 1,-3 49 0,7-60-10,1-1 0,0 0 0,1 0 0,1 0 0,1 0-1,0-1 1,1 1 0,1-1 0,0 0 0,1 0 0,0-1 0,2 0 0,-1 0 0,2-1 0,0 0 0,0-1 0,1 0 0,16 13 0,0-4 15,1-2 0,0-1 0,2-1 0,0-1 0,0-2 0,2-1 0,-1-2 0,2-1 0,-1-1 0,48 6 0,21-2 108,1-5 0,115-5 0,-122-6 171,0-4-1,155-31 1,-182 22-138,-1-3 0,-1-3 0,-1-2 0,84-45-1,-124 55-73,0-1 0,-1-1 0,0-1 0,-2-1 0,0-1 0,-1-1-1,-1-1 1,0-1 0,-2 0 0,-1-2 0,-1 0 0,0-1 0,-2 0-1,-1-1 1,-2 0 0,0-1 0,-2-1 0,0 0 0,-2 0 0,4-34-1,-7 34 13,-1 0-1,-2 0 0,0 0 0,-2 0 0,-1 0 0,-1 0 0,-2 0 0,-15-52 1,13 62-78,0 0 1,-2 0 0,0 0 0,-1 1-1,-1 0 1,-1 1 0,0 1 0,-1 0 0,0 0-1,-1 1 1,-1 1 0,0 0 0,-26-16-1,11 11-143,-1 1 0,-1 2 0,-55-19 0,-104-20-2068,71 23-851,53 8-1267,15-2-3364</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30:22.592"/>
    </inkml:context>
    <inkml:brush xml:id="br0">
      <inkml:brushProperty name="width" value="0.025" units="cm"/>
      <inkml:brushProperty name="height" value="0.025" units="cm"/>
    </inkml:brush>
  </inkml:definitions>
  <inkml:trace contextRef="#ctx0" brushRef="#br0">121 37 4548,'0'0'128,"-60"-19"-192,29 10-256,1 0-801</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30:23.497"/>
    </inkml:context>
    <inkml:brush xml:id="br0">
      <inkml:brushProperty name="width" value="0.025" units="cm"/>
      <inkml:brushProperty name="height" value="0.025" units="cm"/>
    </inkml:brush>
  </inkml:definitions>
  <inkml:trace contextRef="#ctx0" brushRef="#br0">88 66 1185,'0'0'2146,"-10"-4"-576,2 3-1119,2 0-15,0 0 0,1-1 0,-1 1-1,0-1 1,1 0 0,-1-1-1,1 1 1,0-1 0,0 0-1,0 0 1,-5-5 0,10 8-387,0 0 1,0 0 0,0-1-1,0 1 1,0 0-1,0-1 1,1 1 0,-1 0-1,0 0 1,0-1 0,0 1-1,0 0 1,0-1 0,0 1-1,0 0 1,0 0-1,1 0 1,-1-1 0,0 1-1,0 0 1,0 0 0,1-1-1,-1 1 1,0 0-1,0 0 1,0 0 0,1 0-1,-1 0 1,0-1 0,1 1-1,-1 0 1,0 0-1,0 0 1,1 0 0,-1 0-1,0 0 1,0 0 0,1 0-1,-1 0 1,0 0 0,1 0-1,-1 0 1,0 0-1,1 0 1,18-3-262,-17 3 363,143-13-9,0 7-1,153 12 0,-28 1 49,930 8 1223,-370-2-658,829-12 800,337 4-1221,-1044 37-38,167 1-10,-20-94 211,-1005 44-310,755-56 758,-822 60-904,-19 1-47,1 1-1,-1 0 1,1 0-1,0 1 1,0 0 0,-1 1-1,1 0 1,10 2 0,-19-3-33,1 1 0,-1-1 0,1 0 0,-1 1 1,1-1-1,-1 0 0,0 1 0,1-1 1,-1 1-1,0-1 0,1 0 0,-1 1 1,0-1-1,1 1 0,-1-1 0,0 1 0,0 0 1,0-1-1,0 1 0,1-1 0,-1 1 1,0-1-1,0 1 0,0 0 0,0 5-2735,0-3 859</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30:26.134"/>
    </inkml:context>
    <inkml:brush xml:id="br0">
      <inkml:brushProperty name="width" value="0.025" units="cm"/>
      <inkml:brushProperty name="height" value="0.025" units="cm"/>
    </inkml:brush>
  </inkml:definitions>
  <inkml:trace contextRef="#ctx0" brushRef="#br0">3318 365 10090,'-15'-7'549,"-447"-144"-193,312 107-616,-1 1 757,-1 7-1,-2 6 1,-273-16-1,-351 38-31,714 12-191,1 2-1,0 3 1,0 3 0,1 2-1,1 4 1,0 2 0,2 2-1,-80 43 1,107-47-63,1 1 0,1 2-1,1 2 1,1 0 0,1 2 0,-44 52-1,54-54-160,0 1 0,1 0 0,2 2-1,0 0 1,2 0 0,1 1 0,1 1-1,1 0 1,-7 41 0,12-47-48,1 1-1,1 0 1,1 0 0,1 0-1,1 0 1,1 0-1,1 0 1,6 23 0,-4-29-3,1 1 0,0-2 0,2 1 0,0-1 0,0 0 1,2-1-1,0 0 0,0 0 0,2-1 0,22 23 0,-1-9 18,0-2-1,2-1 1,0-2-1,2-2 1,0-1-1,1-1 1,1-3-1,48 14 0,50 9 79,149 22-1,-27-19 62,1-10-1,340-3 1,-385-34-93,-1-8 1,-1-11-1,257-61 0,-360 58 60,129-49 0,-200 61 271,-1-2-1,0-2 1,-1-1-1,-1-2 1,-1-1-1,50-44 1,-75 58-221,-1 0 0,-1-1 1,0 0-1,0 0 0,-1-1 1,-1 0-1,1 0 0,-2 0 1,5-13-1,-7 17-110,-1-1 0,0 1 0,-1-1-1,1 1 1,-2-1 0,1 0 0,-1 1 0,0-1 0,-1 0 0,1 1 0,-2-1 0,1 1 0,-1-1-1,0 1 1,-1-1 0,-3-7 0,-1 3-60,0 0-1,-1 0 1,0 1-1,-1 0 1,0 1-1,-1 0 1,0 0-1,-19-13 1,-7-3-306,-60-31 1,16 16-962,-2 4 1,-88-27-1,-181-39-4388,131 45-802</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30:27.737"/>
    </inkml:context>
    <inkml:brush xml:id="br0">
      <inkml:brushProperty name="width" value="0.025" units="cm"/>
      <inkml:brushProperty name="height" value="0.025" units="cm"/>
    </inkml:brush>
  </inkml:definitions>
  <inkml:trace contextRef="#ctx0" brushRef="#br0">10525 249 11915,'-509'-61'-440,"-4"34"-2172,216 14 2306,-1563-43 1657,336 15 1334,-915-8-2183,2120 48-601,-356 3 192,-1 30 246,10 64 56,495-58-265,-302 113 0,420-131 49,2 3 1,-63 37 0,98-50-81,0 1 1,1 0-1,0 1 1,1 0-1,0 1 1,1 1-1,1 0 1,0 1-1,1 0 1,-15 27-1,23-35-77,0-1-1,0 1 0,0 1 0,1-1 1,0 0-1,1 0 0,0 1 1,0-1-1,0 1 0,1 0 1,0-1-1,0 1 0,1-1 1,0 1-1,1-1 0,-1 0 0,2 1 1,-1-1-1,1 0 0,0 0 1,0 0-1,0-1 0,1 1 1,0-1-1,1 0 0,-1 0 1,1 0-1,8 6 0,9 9-9,2-1 0,0-2 0,1 0-1,1-1 1,47 21 0,9 1-32,1-5 0,146 40-1,186 16 114,297 5-234,8-38 262,-371-32-74,1979 76 86,-712-152-69,4-21-5,-844 14-12,-527 22-9,267-75 0,-84-37 148,-131 38-20,-229 88-167,-30 10 17,-1-1 0,0-1 1,-2-3-1,73-41 0,-106 54 43,0 0 0,0-1-1,-1 1 1,0-1 0,0-1 0,0 1 0,0-1-1,-1 0 1,0 1 0,0-2 0,-1 1 0,1 0-1,-1-1 1,-1 0 0,1 0 0,-1 0 0,-1 0 0,1 0-1,-1 0 1,0 0 0,-1 0 0,0-12 0,-1 10 11,-1 0 1,1 0-1,-2 0 0,0 0 1,0 0-1,0 1 1,-1 0-1,0-1 1,-1 1-1,0 1 1,0-1-1,0 1 1,-1 0-1,0 0 1,-1 0-1,0 1 1,-10-8-1,-8-3-56,-1 1 0,0 1 1,-1 2-1,-1 0 0,-52-15 0,8 8-406,-88-12 0,18 14-3457,-212 0 0,149 17-4991</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30:29.898"/>
    </inkml:context>
    <inkml:brush xml:id="br0">
      <inkml:brushProperty name="width" value="0.025" units="cm"/>
      <inkml:brushProperty name="height" value="0.025" units="cm"/>
    </inkml:brush>
  </inkml:definitions>
  <inkml:trace contextRef="#ctx0" brushRef="#br0">4943 448 6566,'-12'-4'182,"-165"-57"2065,-290-58 1,-206 1-2226,667 117-18,-743-99 195,-6 56-8,746 44-191,-738 8 1727,560 3-794,-362 70 0,497-69-811,1 2 0,1 2 0,0 3 1,1 1-1,1 3 0,1 1 0,1 3 0,-63 49 0,99-67-110,0 0 0,1 1 0,0 0 0,1 1 0,0 0 0,0 0 0,1 1 0,1 0 0,0 0 0,0 0 0,2 1 0,-1 0 0,2 0 0,-1 0 0,2 1 0,0-1-1,0 0 1,2 1 0,-1 0 0,2-1 0,0 1 0,0-1 0,1 1 0,1-1 0,0 0 0,1 0 0,1 0 0,0 0 0,0-1 0,1 0 0,1 0 0,0 0 0,1-1-1,0 0 1,0-1 0,1 1 0,14 10 0,1-1 6,1-2-1,0 0 1,2-2-1,0-1 1,1-1-1,0-2 0,1 0 1,59 14-1,-3-8 12,169 15-1,418-8 53,-175-11 179,-110 7 55,811 25-16,-471-71 308,-576 10-409,-1-6 0,260-73 0,-356 78-53,0-3-1,69-35 0,-109 47 114,0 0 0,-1-1-1,0 0 1,-1-2 0,0 1 0,0-1-1,-1-1 1,0 0 0,-1 0 0,0-1-1,-1-1 1,0 0 0,12-24 0,-18 31-180,-1-1 0,0 1 0,0 0 1,0-1-1,-1 1 0,0-1 0,-1 1 1,1-1-1,-1 0 0,-1 1 0,1-1 1,-1 1-1,0-1 0,-4-11 0,2 9-53,-1 1 0,0 0 0,0 0 0,-1 1 0,0-1 0,0 1-1,-1 0 1,0 1 0,-13-12 0,-5 0-38,-1 0 0,-1 2 0,-1 0 1,-1 2-1,-39-14 0,-4 2-655,-146-34 0,-82 7-3557,144 28 278,-12-5-3260</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30:33.235"/>
    </inkml:context>
    <inkml:brush xml:id="br0">
      <inkml:brushProperty name="width" value="0.025" units="cm"/>
      <inkml:brushProperty name="height" value="0.025" units="cm"/>
    </inkml:brush>
  </inkml:definitions>
  <inkml:trace contextRef="#ctx0" brushRef="#br0">4645 328 8040,'-11'-3'843,"-634"-145"4835,369 95-5633,56 8 85,-2 10 0,-281-9 0,-238 46-13,592 11-97,1 6-1,0 6 1,-149 48 0,-418 165 264,659-217-248,1 2 0,1 3 0,-86 55 0,112-62-24,2 1 0,0 2 0,1 0-1,1 2 1,2 0 0,0 2 0,2 0 0,-21 35 0,37-54-7,0 0-1,0 0 1,1 0 0,0 0-1,0 1 1,1 0 0,0-1 0,0 1-1,1 0 1,0 0 0,0 0 0,1 0-1,0 0 1,0 0 0,1 0-1,0 0 1,2 8 0,0-7 7,1-1 0,0 1 0,0-1 0,1 0 0,0 0 1,0-1-1,1 1 0,0-1 0,0-1 0,1 1 0,0-1 0,0 0 1,0 0-1,12 6 0,56 30 64,2-4-1,1-2 1,125 36 0,-164-58-70,115 34 33,1-6-1,270 37 0,330-36 98,-685-43 5,638-7 136,0-43 1168,-642 42-1362,0-4-1,-1-2 1,0-3-1,65-27 1,-93 28-68,-1-1 0,-1-1 1,-1-2-1,0-2 0,-2-1 0,-1-1 1,0-2-1,31-34 0,-36 31 107,0-2-1,-2-1 0,-2-1 0,33-63 1,-46 78 100,-1 0 1,-1-1 0,0 0-1,-2 0 1,0-1-1,-1 0 1,-1 0 0,-1 0-1,-1 0 1,-1 0-1,-2-26 1,0 38-193,1 1 0,-1-1 1,0 1-1,-1-1 0,0 1 0,0 0 1,-1 0-1,0 0 0,0 0 0,0 1 0,-9-10 1,3 6-14,0 0 0,-1 1 0,0 0 0,0 1 0,-1 0 1,-12-6-1,-8-1-113,-1 1 1,-1 1-1,0 2 1,-43-8-1,-210-26-4137,148 26-449,-25-6-5610</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30:35.214"/>
    </inkml:context>
    <inkml:brush xml:id="br0">
      <inkml:brushProperty name="width" value="0.025" units="cm"/>
      <inkml:brushProperty name="height" value="0.025" units="cm"/>
    </inkml:brush>
  </inkml:definitions>
  <inkml:trace contextRef="#ctx0" brushRef="#br0">6144 662 10025,'0'0'737,"-5"-9"155,2 3-873,0 1 1,-1 0-1,0 0 1,0 0-1,0 1 1,0-1-1,-1 1 1,0 0-1,0 0 1,0 1-1,0-1 1,-1 1-1,1 1 0,-1-1 1,0 1-1,0 0 1,0 0-1,0 0 1,-10-1-1,-503-104-769,244 54 1762,-343-80 720,-329-63-555,707 158-950,-1 10 0,-1 11 0,-1 10 0,-324 32 0,394-5-171,0 7 0,2 7 0,2 8 0,2 8 0,2 6 0,-284 141 0,175-37-63,231-131 22,3 2 1,0 1-1,2 2 0,-40 46 1,60-58 16,2 1 0,0 0 0,2 1 1,0 1-1,2 0 0,0 0 0,2 2 1,-13 51-1,15-36-5,1 1 0,2-1 1,2 1-1,2 0 0,5 49 0,1-57-22,1 1 0,2-1-1,1-1 1,2 0 0,2 0-1,1-1 1,1 0 0,2-1-1,1-1 1,1-1 0,33 39 0,-1-9 12,1-4 1,3-1-1,3-3 1,80 57-1,-67-60-3,3-3-1,1-4 1,2-2-1,89 31 1,-54-32 195,1-5 0,167 28 0,247-6 496,-2-45-402,-252-18-261,-1-11-1,462-92 0,-491 54 75,-3-11 0,-4-10 0,265-125 0,-357 133 370,259-171 0,-329 188-309,-2-4 0,-3-3 0,-3-3 0,109-130 0,-144 152 11,-3-1-1,-1-1 1,-2-1-1,-2-2 0,-2 0 1,18-57-1,-32 79-129,0 1-1,-2-1 1,-1 0-1,0 0 1,-2-1-1,-1 1 1,-1-1-1,0 1 0,-2-1 1,-1 1-1,-1 0 1,-1 0-1,0 0 1,-2 1-1,-12-27 1,7 24-57,-2 1 1,-1 0-1,-1 1 1,0 1-1,-2 0 0,-1 1 1,0 1-1,-37-28 1,24 24-13,-2 2 1,0 1 0,-1 2-1,-1 2 1,-54-20 0,5 12-651,-1 4 0,-1 3 1,-1 4-1,-161-5 0,-25 15-2536,-28 6-1902</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34:25.223"/>
    </inkml:context>
    <inkml:brush xml:id="br0">
      <inkml:brushProperty name="width" value="0.025" units="cm"/>
      <inkml:brushProperty name="height" value="0.025" units="cm"/>
    </inkml:brush>
  </inkml:definitions>
  <inkml:trace contextRef="#ctx0" brushRef="#br0">1 165 8360,'0'0'5109,"10"4"-4970,7 2 71,-1-2-1,0 0 1,1-1 0,0-1 0,0 0 0,0-1 0,0-1 0,23-2 0,1021-59 3513,4 53-1625,-934 8-1747,371 5-125,577-14 1218,-243-15-509,-702 21-503,91-8-128,319-57 1,-530 65-271,6-2 155,-10 5-4752,-16-2-3376</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2:21.458"/>
    </inkml:context>
    <inkml:brush xml:id="br0">
      <inkml:brushProperty name="width" value="0.025" units="cm"/>
      <inkml:brushProperty name="height" value="0.025" units="cm"/>
    </inkml:brush>
  </inkml:definitions>
  <inkml:trace contextRef="#ctx0" brushRef="#br0">4 312 11851,'0'0'3513,"8"-4"357,1-2-3042,-1 1-1,1-2 0,-1 1 1,-1-1-1,1 0 0,9-13 1,-13 16-495,0-1 1,-1 0-1,0-1 1,1 1-1,-2 0 1,1-1-1,-1 0 1,0 0-1,0 1 1,0-1-1,-1 0 1,0-1-1,0 1 1,0-8-1,-1 13-309,-1 1-1,1-1 0,-1 1 1,1-1-1,0 0 0,-1 1 1,1-1-1,-1 1 0,1-1 1,-1 1-1,1 0 0,-1-1 1,0 1-1,1-1 0,-1 1 1,0 0-1,1-1 0,-1 1 1,0 0-1,1 0 0,-1 0 1,0 0-1,1 0 0,-1-1 1,0 1-1,0 0 0,1 0 1,-1 1-1,0-1 0,1 0 0,-1 0 1,0 0-1,1 0 0,-2 1 1,-27 8-141,24-6 113,0 0 1,1 1-1,-1 0 1,1 0-1,0 1 0,0-1 1,1 1-1,-1 0 1,1 0-1,0 0 1,0 0-1,0 1 0,1-1 1,0 1-1,0-1 1,1 1-1,-1 0 1,1 0-1,0 0 1,0 10-1,2-15 5,0-1 0,0 1-1,-1 0 1,1-1 0,0 1 0,0-1-1,0 1 1,0-1 0,0 1 0,0-1 0,0 0-1,0 1 1,0-1 0,0 0 0,0 0-1,0 0 1,0 0 0,0 0 0,0 0-1,0 0 1,2 0 0,24-2-445,-18-1-7,-1 1 0,0-1 0,0 0 0,-1-1 0,9-4 0,-10 4-50,0 1 0,0 0 1,0 0-1,0 1 0,0 0 1,1 0-1,-1 0 0,13-1 1,-18 4 491,-1-1 1,1 1 0,-1 0 0,1 0-1,-1 0 1,1-1 0,-1 1 0,0 0-1,1 0 1,-1 0 0,0 0 0,0 0-1,0 0 1,0 0 0,0 0-1,0-1 1,0 1 0,0 0 0,0 0-1,0 0 1,0 0 0,-1 1 0,1 0 73,-1-1 0,1 0 0,0 0 1,0 1-1,0-1 0,0 1 1,0-1-1,0 0 0,0 1 1,0-1-1,0 0 0,1 0 0,-1 1 1,1-1-1,-1 0 0,1 0 1,-1 1-1,1-1 0,1 2 0,4-2 59,-1-1 0,1 1 0,0-1 0,0 0-1,-1-1 1,1 1 0,0-1 0,0 0-1,-1 0 1,1-1 0,-1 0 0,1 0-1,-1 0 1,0-1 0,0 1 0,5-5-1,11-6-1077,0-1 0,23-22 0,-30 24-515,0-2-1,-1 1 0,15-22 1,-18 20-1232,0-1 0,-1 1 0,11-26 0,-8 8-1041</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35:34.385"/>
    </inkml:context>
    <inkml:brush xml:id="br0">
      <inkml:brushProperty name="width" value="0.025" units="cm"/>
      <inkml:brushProperty name="height" value="0.025" units="cm"/>
    </inkml:brush>
  </inkml:definitions>
  <inkml:trace contextRef="#ctx0" brushRef="#br0">0 113 7015,'0'0'3240,"8"2"-2621,21 3 371,50 1-1,-46-4 149,66 11 0,-36 3-541,2-2-1,-1-4 1,87 4-1,373-41 1289,307-38-1095,2 64-64,-571 6-184,371-39-1,689-27 239,-170 50 10,-598 11-625,-519 2-2812,49 9-1,-65-8-4420</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37:27.761"/>
    </inkml:context>
    <inkml:brush xml:id="br0">
      <inkml:brushProperty name="width" value="0.025" units="cm"/>
      <inkml:brushProperty name="height" value="0.025" units="cm"/>
    </inkml:brush>
  </inkml:definitions>
  <inkml:trace contextRef="#ctx0" brushRef="#br0">0 42 5445,'0'0'5974,"10"0"-5371,434-6 5770,8-9-4410,417-6-1197,1615 42 1471,-96-9 440,-2237-12-2450,-259-4-11422,62 2 4709</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37:28.742"/>
    </inkml:context>
    <inkml:brush xml:id="br0">
      <inkml:brushProperty name="width" value="0.025" units="cm"/>
      <inkml:brushProperty name="height" value="0.025" units="cm"/>
    </inkml:brush>
  </inkml:definitions>
  <inkml:trace contextRef="#ctx0" brushRef="#br0">1 251 15887,'828'-43'2515,"-249"6"-359,370 29-239,-41 1-225,-641-7-123,390-71 1,-643 83-1499,-3 0-13,1-1 0,-1 1 1,18-8-1,-29 10-72,0 0 0,0 0 1,1 0-1,-1 0 0,0 0 0,1 0 0,-1 0 0,0-1 1,1 1-1,-1 0 0,0 0 0,0 0 0,1 0 0,-1-1 1,0 1-1,0 0 0,1 0 0,-1 0 0,0-1 0,0 1 1,0 0-1,1 0 0,-1-1 0,0 1 0,0 0 0,0-1 1,0 1-1,0 0 0,0-1 0,0 1 0,1 0 0,-1-1 1,0 1-1,0 0 0,0 0 0,0-1 0,0 1 1,-1 0-1,1-1 0,0 1 0,0 0 0,0-1 0,0 1 1,0 0-1,0-1 0,0 1 0,-1 0 0,1 0 0,0-1 1,0 1-1,0 0 0,-1 0 0,1-1 0,0 1 0,0 0 1,-1 0-1,1 0 0,0-1 0,0 1 0,-1 0 0,1 0 1,0 0-1,-1 0 0,-22-11-4350,19 9 3015,-20-8-6563</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38:14.615"/>
    </inkml:context>
    <inkml:brush xml:id="br0">
      <inkml:brushProperty name="width" value="0.025" units="cm"/>
      <inkml:brushProperty name="height" value="0.025" units="cm"/>
    </inkml:brush>
  </inkml:definitions>
  <inkml:trace contextRef="#ctx0" brushRef="#br0">39 195 4933,'0'0'11274,"-7"-9"-10297,-21-23-181,28 31-784,0 1 0,0 0 0,-1 0 1,1 0-1,0 0 0,0-1 1,0 1-1,-1 0 0,1 0 0,0 0 1,0-1-1,0 1 0,0 0 0,0 0 1,-1-1-1,1 1 0,0 0 0,0-1 1,0 1-1,0 0 0,0 0 1,0-1-1,0 1 0,0 0 0,0 0 1,0-1-1,0 1 0,0 0 0,0-1 1,0 1-1,0 0 0,0 0 0,0-1 1,1 1-1,-1 0 0,0 0 1,0-1-1,0 1 0,0 0 0,1 0 1,-1-1-1,0 1 0,0 0 0,0 0 1,1 0-1,-1 0 0,0-1 1,0 1-1,1 0 0,-1 0 0,0 0 1,0 0-1,1 0 0,-1 0 0,0 0 1,0 0-1,1-1 0,-1 1 0,0 0 1,1 0-1,18 0 4,-17 0 36,1642 14 3947,-790-41-3225,-459-8-83,901-58 150,-370 103-717,-512 2-104,-105-7-10,575 23 140,319-13-22,-861-29 318,646 59 0,-933-39-450,345 50-569,-390-54-153,0 0-1,0 0 0,0-1 0,0 0 1,1-1-1,17-1 0,2-11-6773</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0:07.307"/>
    </inkml:context>
    <inkml:brush xml:id="br0">
      <inkml:brushProperty name="width" value="0.025" units="cm"/>
      <inkml:brushProperty name="height" value="0.025" units="cm"/>
    </inkml:brush>
  </inkml:definitions>
  <inkml:trace contextRef="#ctx0" brushRef="#br0">87 128 4004,'0'0'1292,"-10"1"-1100,-9 0 17,-10 1 763,1-1 7008,43-1-5776,829 2 1224,-406-5-3306,-88 3 141,1812-25 3617,-2148 24-3803,250-14 385,-206 8 19,0-2-1,85-24 0,-135 26-1448,-10-10-5697,-4 0 40</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0:30.752"/>
    </inkml:context>
    <inkml:brush xml:id="br0">
      <inkml:brushProperty name="width" value="0.025" units="cm"/>
      <inkml:brushProperty name="height" value="0.025" units="cm"/>
    </inkml:brush>
  </inkml:definitions>
  <inkml:trace contextRef="#ctx0" brushRef="#br0">32 725 6054,'0'0'17029,"-5"-13"-16378,-1-11-233,0 0-1,2 0 1,0 0-1,1-43 1,1 11 438,0 29-231,2 0 1,4-41 0,-3 67-612,-1 0 1,0 1-1,1-1 0,-1 0 1,1 0-1,-1 1 0,1-1 1,-1 0-1,1 1 1,0-1-1,-1 0 0,1 1 1,0-1-1,-1 1 0,1-1 1,0 1-1,0 0 0,-1-1 1,1 1-1,0 0 0,0-1 1,0 1-1,0 0 0,0 0 1,-1 0-1,1 0 0,0 0 1,0 0-1,0 0 1,0 0-1,0 0 0,0 0 1,-1 0-1,1 0 0,0 1 1,0-1-1,0 0 0,-1 1 1,1-1-1,0 1 0,0-1 1,-1 1-1,2 0 0,43 24 166,-38-21-115,4 2-31,0 0 1,0-1 0,1 0-1,0-1 1,0 0 0,12 1-1,-19-4 29,-1 0-1,1 0 0,-1-1 1,1 0-1,0 0 0,-1 0 1,1 0-1,-1-1 0,1 0 1,-1 0-1,1 0 0,-1-1 1,0 1-1,1-1 0,-1 0 1,0 0-1,0 0 0,0-1 1,5-4-1,9-12 80,-1-2 0,0 0 0,-2 0 0,-1-2 0,0 0 0,-2 0 1,-1-1-1,0-1 0,-2 0 0,-1 0 0,-1-1 0,5-33 0,-10-11-601</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0:31.728"/>
    </inkml:context>
    <inkml:brush xml:id="br0">
      <inkml:brushProperty name="width" value="0.025" units="cm"/>
      <inkml:brushProperty name="height" value="0.025" units="cm"/>
    </inkml:brush>
  </inkml:definitions>
  <inkml:trace contextRef="#ctx0" brushRef="#br0">87 727 11339,'0'0'10660,"1"-8"-9725,1-91 634,-4 0 1,-5-1-1,-4 2 1,-46-187-1,45 248-716,13 39-301,1 4-334,26 57-286,42 71 0,-15-31-143,-36-64-279,-14-25-56,1 0 0,1 0 0,1 0 0,0-1 0,0 0 0,1-1 0,14 15 0,-23-27 435,1 0 0,-1 1 1,0-1-1,0 0 0,1 1 0,-1-1 0,1 0 0,-1 0 1,0 1-1,1-1 0,-1 0 0,0 0 0,1 0 1,-1 0-1,1 0 0,-1 0 0,1 1 0,-1-1 0,0 0 1,1 0-1,-1 0 0,1 0 0,-1 0 0,1-1 0,-1 1 1,0 0-1,1 0 0,-1 0 0,1 0 0,-1 0 1,0 0-1,1-1 0,-1 1 0,0 0 0,1 0 0,-1-1 1,0 1-1,1 0 0,-1-1 0,0 1 0,1 0 0,-1-1 1,0 1-1,0 0 0,1-1 0,-1 1 0,0 0 0,0-1 1,0 1-1,0-1 0,0 1 0,1-1 0,-1 1 1,0 0-1,0-1 0,0 1 0,0-1 0,3-31-4984,-3 28 4297,0-48-8347</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0:32.070"/>
    </inkml:context>
    <inkml:brush xml:id="br0">
      <inkml:brushProperty name="width" value="0.025" units="cm"/>
      <inkml:brushProperty name="height" value="0.025" units="cm"/>
    </inkml:brush>
  </inkml:definitions>
  <inkml:trace contextRef="#ctx0" brushRef="#br0">1 211 16047,'4'30'1138,"28"149"3482,-28-162-4210,1-1 1,1 1 0,0-1 0,1 0-1,1 0 1,0-1 0,2 0 0,11 15-1,-18-27-380,-1 0 0,1 0-1,0 0 1,0-1 0,0 1-1,1-1 1,-1 0 0,1 1-1,-1-2 1,1 1 0,0 0-1,-1-1 1,1 1 0,0-1-1,0 0 1,6 0 0,-7-1-24,1 0 0,-1 0 1,0 0-1,0-1 1,0 1-1,0-1 1,0 0-1,0 0 1,0 0-1,0-1 0,-1 1 1,1-1-1,0 1 1,-1-1-1,1 0 1,-1 0-1,1 0 1,-1 0-1,0 0 1,0-1-1,3-3 0,5-10 352,-1-1 0,0 1-1,-1-1 1,-1-1-1,-1 1 1,0-1-1,-2-1 1,5-31 0,-3 3 734,-3 1 1,-3-65 0,-1 98-1077,-1 1-1,0-1 0,0 0 1,-1 1-1,-1-1 0,0 1 1,-1 0-1,0 0 0,-10-17 1,13 26-17,0 0 0,-1-1 0,1 1 0,0 0 0,-1 0 1,0 0-1,0 1 0,0-1 0,0 1 0,0-1 0,0 1 0,0 0 1,-1 0-1,1 1 0,-1-1 0,0 1 0,1-1 0,-1 1 1,0 0-1,0 1 0,0-1 0,0 1 0,0-1 0,0 1 0,1 1 1,-1-1-1,0 0 0,0 1 0,0 0 0,0 0 0,0 0 0,1 0 1,-1 0-1,0 1 0,-4 2 0,2 1-343,0-1 0,-1 1 0,2 1 0,-1-1 0,0 1 0,1 0 0,0 0 0,1 1 0,-1-1 0,1 1 0,1 0 0,-5 9 0,3-5-855,1-1 1,0 1 0,0-1 0,1 1-1,1 1 1,-2 14 0,4-46-7883</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0:32.711"/>
    </inkml:context>
    <inkml:brush xml:id="br0">
      <inkml:brushProperty name="width" value="0.025" units="cm"/>
      <inkml:brushProperty name="height" value="0.025" units="cm"/>
    </inkml:brush>
  </inkml:definitions>
  <inkml:trace contextRef="#ctx0" brushRef="#br0">0 331 13196,'0'0'17553,"51"-43"-16720,-19 5-417,2-7-352,7-2 0,-5 2-800,-5 3-1699,-6 5-3074,-12 4-3972</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0:33.100"/>
    </inkml:context>
    <inkml:brush xml:id="br0">
      <inkml:brushProperty name="width" value="0.025" units="cm"/>
      <inkml:brushProperty name="height" value="0.025" units="cm"/>
    </inkml:brush>
  </inkml:definitions>
  <inkml:trace contextRef="#ctx0" brushRef="#br0">1 641 18738,'0'0'2669,"3"-10"-1991,7-22 5,-2-1 0,-1 1 0,-2-2 0,2-65 0,-11-146 1427,3 234-1960,-11-87 1228,5 52-290,27 87-548,-7-18-327,38 95 409,31 61-353,-81-177-357,1 0 0,-1 0-1,0 0 1,1 0 0,-1 0-1,1-1 1,0 1 0,0 0-1,-1-1 1,4 2 0,-4-2-27,-1-1 0,1 0 0,-1 0 1,1 0-1,-1 0 0,1 0 0,-1 0 0,1 0 1,-1 0-1,1 0 0,-1 0 0,1 0 1,-1 0-1,1 0 0,-1 0 0,1-1 0,-1 1 1,1 0-1,-1 0 0,0 0 0,1-1 1,-1 1-1,1 0 0,-1-1 0,0 1 0,1 0 1,-1-1-1,1 1 0,-1-1 0,0 1 1,0 0-1,1-1 0,-1 1 0,0-1 0,0 1 1,0-1-1,1 1 0,-1-1 0,0 1 1,0-1-1,0 1 0,0-1 0,0 1 0,0-1 1,0 1-1,0-1 0,0 1 0,0-1 1,0 1-1,0-1 0,-1 1 0,1-1 0,0 1 1,0-31-6292,0-8-2953</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2:22.095"/>
    </inkml:context>
    <inkml:brush xml:id="br0">
      <inkml:brushProperty name="width" value="0.025" units="cm"/>
      <inkml:brushProperty name="height" value="0.025" units="cm"/>
    </inkml:brush>
  </inkml:definitions>
  <inkml:trace contextRef="#ctx0" brushRef="#br0">106 0 6054,'0'0'9571,"-8"9"-8423,-3 5-709,1 0-1,0 1 0,1 1 1,1 0-1,0 0 0,1 0 1,1 1-1,-7 31 0,8-19 383,0 0-1,0 56 0,5-84-815,0-1 0,0 1-1,0 0 1,0 0 0,0 0-1,0-1 1,0 1 0,1 0 0,-1 0-1,0 0 1,0-1 0,1 1-1,-1 0 1,0-1 0,1 1 0,-1 0-1,1-1 1,-1 1 0,1 0-1,-1-1 1,1 1 0,0-1-1,-1 1 1,1-1 0,-1 1 0,1-1-1,0 1 1,0-1 0,-1 0-1,1 1 1,0-1 0,0 0-1,-1 0 1,1 0 0,0 1 0,0-1-1,0 0 1,-1 0 0,1 0-1,0 0 1,0 0 0,0-1-1,-1 1 1,1 0 0,0 0 0,0 0-1,-1-1 1,1 1 0,0 0-1,0-1 1,-1 1 0,1-1 0,0 1-1,0-1 1,41-25 558,13-29 8,-45 43-14,1 1 1,0 0 0,0 0-1,1 2 1,0-1-1,26-14 1,-37 23-550,0 1 0,0-1 0,0 1 0,1 0 0,-1-1 0,0 1 1,0 0-1,0 0 0,0 0 0,0 0 0,0 0 0,1 0 0,-1 0 0,0 0 0,0 0 0,0 0 0,0 1 0,0-1 0,0 0 1,0 1-1,0-1 0,1 1 0,-2 0 0,1-1 0,2 2 0,17 24 244,-18-22-226,0 0 1,1-1-1,-1 1 0,1-1 1,0 0-1,0 0 1,0 0-1,4 3 0,1-2 1,0 0 1,0-1-1,0-1 0,0 1 0,1-1 0,-1 0 0,1-1 1,-1 0-1,1-1 0,-1 1 0,1-2 0,0 1 0,-1-1 1,11-2-1,5-3-1,0 0 0,0-1 1,36-17-1,-47 18-112,-8 3-36,0 1 0,1 0 0,-1 0 0,1 0 0,-1 0 0,1 1-1,8-2 1,-13 35-721,-4-1 1071,1-22-159,0 1-1,1-1 0,0 1 1,1-1-1,0 1 1,0-1-1,1 1 1,1-1-1,-1 0 0,1 1 1,1-1-1,0 0 1,0 0-1,5 9 0,33 46 123,-21-34-167,27 53-1,-43-73 52,0-1-1,0 1 1,-1 0-1,0 0 1,-1 1-1,0-1 1,-1 0-1,0 1 1,-1-1-1,0 13 0,-1-18-19,0-1 0,-1 1-1,1-1 1,-1 0 0,0 0-1,0 0 1,0 0 0,-1 0-1,0 0 1,1 0 0,-1-1-1,0 1 1,-1-1 0,1 0-1,-1 0 1,1 0 0,-1 0-1,0-1 1,0 0 0,0 1 0,0-1-1,-1-1 1,1 1 0,0-1-1,-9 2 1,9-2-9,0 1 1,-1-1-1,1-1 0,-1 1 1,1-1-1,-1 1 1,1-1-1,-1-1 1,1 1-1,-1-1 0,1 1 1,0-1-1,-1 0 1,1-1-1,0 1 0,0-1 1,-1 0-1,1 0 1,1 0-1,-1-1 1,0 1-1,1-1 0,-1 0 1,1 0-1,0 0 1,-4-5-1,3 2-46,0 0 0,1-1 0,-1 1 0,2-1 0,-1 1 0,1-1 0,0 0 0,0 0 0,1-1 0,-1 1 0,2 0 0,-1 0 0,1 0 0,0-1 0,1 1 0,0 0 0,0 0 0,0 0 0,1-1 0,0 2 0,0-1 0,1 0 0,0 0 0,0 1 0,1-1 0,-1 1 0,2 0 0,-1 0 0,0 1 0,1-1 0,0 1 0,0 0 0,1 0 0,0 1 0,7-6 0,19-7-189,0 0 0,0 2 0,2 2 0,34-10 0,47-19-2261,-31 2-5846,2-7-8552</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0:33.472"/>
    </inkml:context>
    <inkml:brush xml:id="br0">
      <inkml:brushProperty name="width" value="0.025" units="cm"/>
      <inkml:brushProperty name="height" value="0.025" units="cm"/>
    </inkml:brush>
  </inkml:definitions>
  <inkml:trace contextRef="#ctx0" brushRef="#br0">2 0 6566,'0'12'13736,"-1"21"-10307,0 6-561,4 52 1,-3-90-2861,0 1 0,0-1 0,0 1 0,0-1 0,0 0-1,1 1 1,-1-1 0,0 1 0,1-1 0,-1 1 0,1-1 0,-1 0 0,1 1 0,0-1 0,-1 0 0,1 0 0,0 1 0,0-1 0,0 0-1,0 0 1,0 0 0,0 0 0,0 0 0,1 0 0,-1 0 0,0-1 0,0 1 0,1 0 0,-1-1 0,0 1 0,1-1 0,-1 1 0,1-1-1,-1 0 1,0 1 0,1-1 0,-1 0 0,1 0 0,-1 0 0,1 0 0,-1 0 0,1-1 0,-1 1 0,3-1 0,2-1-92,0-1 0,0 0 1,-1 0-1,1 0 0,-1 0 0,0-1 1,0 0-1,0 0 0,4-5 0,3-4 75,1 0-1,0 1 0,1 1 0,27-18 0,-37 27 31,-1-1 0,1 2 0,0-1 0,0 0 0,0 1 0,0 0 0,0 0 0,0 0 0,0 0 0,0 1 0,1-1 0,-1 1 0,0 0 0,0 0 0,0 1 0,0-1 0,1 1 0,-1 0 0,0 0 0,0 1 0,0-1 0,-1 1 0,1-1 0,0 1 0,0 1 0,6 4 0,-4-1 70,-1 0-1,1 0 0,-1 1 0,0-1 1,-1 1-1,1 0 0,-2 1 0,1-1 1,-1 1-1,0 0 0,0 0 0,-1 0 1,0 0-1,0 0 0,-1 0 0,0 0 1,-1 1-1,0 12 0,-1-12 1,1 1 0,-1-1 0,0 0 0,-1 1 0,0-1 0,0 0 0,-1 0 0,0-1 0,-1 1 0,0-1 0,0 1 0,-1-1 0,0 0 0,-1-1 0,1 1 0,-10 8 0,13-14-325,0-1 0,0 1 0,0-1 0,0 1-1,0-1 1,-1 0 0,1 0 0,0 0 0,-1 0 0,1 0 0,-1-1 0,1 1 0,-1-1 0,1 0-1,-1 1 1,1-1 0,-1 0 0,1-1 0,-1 1 0,1 0 0,-4-2 0,1 1-855,0-1-1,0 0 1,1 0 0,-1-1 0,1 1 0,-1-1 0,1 0-1,0 0 1,-6-7 0,-26-28-13010</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0:33.800"/>
    </inkml:context>
    <inkml:brush xml:id="br0">
      <inkml:brushProperty name="width" value="0.025" units="cm"/>
      <inkml:brushProperty name="height" value="0.025" units="cm"/>
    </inkml:brush>
  </inkml:definitions>
  <inkml:trace contextRef="#ctx0" brushRef="#br0">1 421 19891,'0'0'4420,"55"-56"-2178,-27 30-1153,1-2-352,2-2-513,1 2-160,1-3-1153,-1 0-1858,-1-1-2113,0 0-4934</inkml:trace>
  <inkml:trace contextRef="#ctx0" brushRef="#br0" timeOffset="1">639 1 19827,'0'0'3491,"0"77"-384,0-33-352,0 1-1218,0 1-256,0-2-768,0-4-481,5-6-192,3-4-801,-1-3-673,-1-8-320,-4-5-640,-2-2-513,0-8-1505,-10-4-3268</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0:34.171"/>
    </inkml:context>
    <inkml:brush xml:id="br0">
      <inkml:brushProperty name="width" value="0.025" units="cm"/>
      <inkml:brushProperty name="height" value="0.025" units="cm"/>
    </inkml:brush>
  </inkml:definitions>
  <inkml:trace contextRef="#ctx0" brushRef="#br0">40 102 20403,'0'0'5670,"-7"14"-5227,2-6-392,1 0 1,0 0 0,0 1 0,1-1-1,0 1 1,0 0 0,1 0-1,1 0 1,-1 0 0,2 1 0,-1-1-1,1 0 1,0 0 0,1 1-1,3 12 1,-2-13 57,1 0-1,1 0 1,0 0-1,0 0 1,0-1-1,1 1 1,1-1-1,7 9 1,-11-15-61,0 0 0,-1 0 0,1 0 0,0 0 0,0-1 0,1 1 0,-1-1 0,0 1 0,0-1 0,1 0 0,-1 0 0,1 0 0,-1 0 0,1 0 0,-1 0 1,1-1-1,0 1 0,-1-1 0,1 0 0,0 0 0,-1 0 0,1 0 0,0 0 0,-1-1 0,1 1 0,0-1 0,-1 1 0,1-1 0,-1 0 0,1 0 0,-1 0 1,0-1-1,1 1 0,3-3 0,1-3 90,1 1 1,-1-1-1,-1-1 1,1 1-1,-1-1 1,0-1 0,-1 1-1,0-1 1,0 1-1,-1-2 1,0 1-1,3-13 1,-1 4-48,-2-1 0,0 1 1,-1-1-1,-1 0 0,0-31 1,-2 44-76,-1 1 1,0 0-1,0 0 1,0 0-1,-1 0 0,1 0 1,-1 0-1,-1 0 1,1 0-1,-1 1 1,1-1-1,-1 1 1,0 0-1,-1 0 1,1 0-1,-1 0 1,0 0-1,0 1 1,-8-6-1,9 7-25,1 1 0,-1 0 1,0-1-1,0 1 0,1 0 0,-1 0 0,0 1 0,0-1 0,0 0 1,0 1-1,0 0 0,0 0 0,0 0 0,0 0 0,-1 0 0,1 1 1,0-1-1,1 1 0,-1 0 0,0 0 0,0 0 0,0 0 0,0 0 1,1 1-1,-1-1 0,0 1 0,1 0 0,0-1 0,-1 1 0,1 0 1,0 1-1,0-1 0,0 0 0,0 1 0,-2 3 0,-3 5-68,0 1-1,0-1 1,2 2 0,-1-1-1,1 1 1,1-1-1,0 1 1,1 0 0,1 1-1,0-1 1,0 0-1,2 1 1,0 18 0,0-31-175,0 1 0,1-1 0,-1 0 0,0 0 0,0 0 0,1 0 0,-1 0 0,1 0 0,-1 0 0,1 0 0,-1 0 0,1 0 0,0 0 0,-1 0 0,1 0 0,1 1 0,18 6-7807,-4-7 14</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0:34.528"/>
    </inkml:context>
    <inkml:brush xml:id="br0">
      <inkml:brushProperty name="width" value="0.025" units="cm"/>
      <inkml:brushProperty name="height" value="0.025" units="cm"/>
    </inkml:brush>
  </inkml:definitions>
  <inkml:trace contextRef="#ctx0" brushRef="#br0">1 193 18289,'0'14'3598,"0"-3"-2894,0-1-78,0 1-1,0-1 0,1 0 0,0 1 0,1-1 1,0 0-1,1 0 0,0 0 0,6 15 0,-8-23-567,1-1 0,-1 1 0,0 0 0,1-1 0,-1 1 0,1 0 0,-1-1 0,1 0 0,0 1-1,-1-1 1,1 0 0,0 0 0,0 0 0,0 0 0,0 0 0,0 0 0,0-1 0,0 1 0,0-1 0,1 0 0,-1 1-1,0-1 1,0 0 0,0 0 0,0 0 0,1 0 0,-1-1 0,0 1 0,0-1 0,0 1 0,0-1 0,0 0 0,0 1 0,0-1-1,2-2 1,3 0 92,0-1-1,-1-1 0,0 1 0,0-1 0,0 0 0,0 0 0,-1-1 0,8-9 1,-4 1-112,0-1 0,-1 1 0,-1-2 0,-1 1 0,0-1 1,0 0-1,-2 0 0,0-1 0,-1 1 0,0-1 1,-2 0-1,0-26 0,-1 41-38,0-1 0,0 0 0,0 1 0,0-1 0,0 0 0,-1 1 0,0-1 0,1 0 0,-1 1 0,0-1 0,0 1 0,-1-1 0,1 1 0,0 0 0,-1-1 0,1 1 0,-1 0 0,0 0 0,0 0 0,0 0 0,0 0 0,0 1 0,0-1 0,0 0 0,-1 1 0,1 0 0,-1-1 0,1 1 0,-1 0 0,1 1 0,-5-2 0,3 1 0,1 1 0,-1 0 0,0 0 0,0 0 0,0 0 0,0 0 0,1 1 0,-1 0 0,0 0 0,0 0 0,1 0 0,-1 0 0,1 1 0,-1 0 0,1 0 0,-1 0 0,1 0 0,0 0 0,0 0 0,0 1 0,-5 5 0,-20 37-1652,7 3-4021,13-28 1686</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0:35.511"/>
    </inkml:context>
    <inkml:brush xml:id="br0">
      <inkml:brushProperty name="width" value="0.025" units="cm"/>
      <inkml:brushProperty name="height" value="0.025" units="cm"/>
    </inkml:brush>
  </inkml:definitions>
  <inkml:trace contextRef="#ctx0" brushRef="#br0">165 386 10954,'0'0'4922,"-6"-10"-1943,3 4-2507,0 0 0,-1 0 0,0 1 0,0-1 0,-1 1 0,-7-7 0,11 11-340,-1-1 0,0 1 0,0 0 0,0-1 0,0 1 0,0 0 0,0 0 0,0 1 0,0-1 0,0 0-1,-1 1 1,1-1 0,0 1 0,0 0 0,-1-1 0,1 1 0,0 0 0,-1 1 0,1-1 0,0 0 0,0 1 0,-1-1-1,1 1 1,0 0 0,0-1 0,0 1 0,0 0 0,0 0 0,0 1 0,-3 1 0,0 1-106,1 1 1,-1-1 0,1 1-1,0 0 1,1 0-1,-1 0 1,1 0-1,0 0 1,0 1 0,1 0-1,0-1 1,0 1-1,0 0 1,0 0-1,1 0 1,-1 7 0,-1 13-25,1 0 0,2 37 1,1-54 4,0 1 0,1-1 0,-1 0 0,2 0 1,-1 0-1,1 0 0,5 9 0,-7-16-1,-1-1 1,1 1-1,0-1 0,-1 1 1,1-1-1,0 0 0,0 1 1,0-1-1,0 0 0,0 1 1,0-1-1,0 0 0,1 0 1,-1 0-1,0 0 0,1 0 1,-1 0-1,1-1 0,-1 1 1,1 0-1,-1-1 0,1 1 1,-1-1-1,1 1 0,-1-1 1,1 0-1,0 0 0,-1 0 1,1 1-1,0-2 0,-1 1 1,1 0-1,0 0 0,-1 0 1,1-1-1,-1 1 0,1-1 1,-1 0-1,1 1 0,-1-1 1,1 0-1,-1 0 0,1 0 1,-1 0-1,0 0 0,0 0 1,1 0-1,-1 0 0,1-2 1,4-4 72,0 0 0,0 0 0,0 0 0,-1-1 0,-1 0 0,1 0 0,5-15 0,20-67 767,-29 88-819,10-39 369,-2 0-1,-1 0 1,-2-1 0,-2 1 0,-2-1-1,-2 0 1,-5-46 0,4 81-321,1 0 0,-1 0 0,-1 0 0,1 1 1,-1-1-1,0 0 0,-1 1 0,1 0 0,-1-1 1,0 1-1,-7-9 0,6 43-193,7 18 130,2 1-1,2-2 1,3 1-1,1-1 1,2-1-1,22 51 1,-30-84 5,0 0 1,0 0 0,1-1 0,0 0-1,9 11 1,-14-19-17,0-1 0,-1 0 0,1 0 0,0 0-1,0 1 1,0-1 0,1 0 0,-1 0 0,0 0 0,0-1-1,0 1 1,1 0 0,-1 0 0,1-1 0,-1 1-1,0-1 1,1 1 0,-1-1 0,1 1 0,-1-1 0,1 0-1,-1 0 1,1 0 0,-1 0 0,1 0 0,-1 0-1,1 0 1,-1 0 0,1-1 0,-1 1 0,1-1 0,-1 1-1,1-1 1,-1 1 0,0-1 0,1 0 0,-1 0 0,0 1-1,0-1 1,0 0 0,1 0 0,-1 0 0,0-1-1,0 1 1,0 0 0,-1 0 0,1 0 0,0-1 0,0 1-1,-1 0 1,1-2 0,7-11-1,-1 0 0,-1-1 0,0 1 0,-2-1 0,1 0 0,-2 0 0,0-1 0,1-19 0,-1-2 0,-2-1 0,-4-49 0,-9 26 0,11 58 0,0 0 0,0 0 0,0 0 0,0 0 0,0 0 0,-1 0 0,1 0 0,-1 1 0,0-1 0,0 1 0,0-1 0,0 1 0,0 0 0,-1 0 0,1 0 0,-5-3 0,6 5 0,0 0 0,1 0 0,-1 0 0,1 0 0,-1 0 0,0 0 0,1 0 0,-1 0 0,1 1 0,-1-1 0,1 0 0,-1 1 0,1-1 0,-1 0 0,1 1 0,-1-1 0,1 0 0,-1 1 0,1-1 0,-1 1 0,1-1 0,0 1 0,-1-1 0,1 1 0,0-1 0,0 1 0,-1-1 0,1 1 0,0-1 0,0 1 0,0 0 0,0-1 0,-1 1 0,1-1 0,0 1 0,0 0 0,0-1 0,1 2 0,-5 28 0,4-28 0,-1 11 0,-2 13 0,2 1 0,0-1 0,2 1 0,1-1 0,8 39 0,-10-63-87,1 0 0,-1 0-1,0 0 1,1 0 0,0 0 0,-1-1 0,1 1-1,0 0 1,0-1 0,0 1 0,0 0 0,0-1-1,0 1 1,0-1 0,1 1 0,-1-1 0,1 0 0,-1 0-1,1 0 1,-1 1 0,1-1 0,0-1 0,-1 1-1,1 0 1,0 0 0,0-1 0,-1 1 0,1-1-1,0 1 1,0-1 0,0 0 0,0 0 0,0 0-1,0 0 1,0 0 0,-1 0 0,1 0 0,0-1-1,0 1 1,0-1 0,0 1 0,0-1 0,-1 0 0,1 0-1,0 1 1,-1-1 0,1-1 0,-1 1 0,1 0-1,-1 0 1,1 0 0,-1-1 0,0 1 0,1-1-1,-1 1 1,1-3 0,9-9-2849,-2-1 0,1 1 0,8-20 0,8-15-9498</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0:35.869"/>
    </inkml:context>
    <inkml:brush xml:id="br0">
      <inkml:brushProperty name="width" value="0.025" units="cm"/>
      <inkml:brushProperty name="height" value="0.025" units="cm"/>
    </inkml:brush>
  </inkml:definitions>
  <inkml:trace contextRef="#ctx0" brushRef="#br0">103 0 21460,'0'0'3267,"-10"14"-507,-6 8-1678,1 2-1,-12 25 1,21-38-828,1 1 1,0 1-1,1-1 0,0 0 1,1 1-1,0 0 1,-1 25-1,4-37-254,0-1 0,0 0 0,0 1 0,0-1 0,0 0 0,0 1 0,0-1 0,0 0 0,1 1 0,-1-1 0,0 0 0,0 1 0,0-1 0,0 0 0,1 0 0,-1 1 0,0-1 0,0 0 0,0 0 0,1 1 0,-1-1 0,0 0 0,1 0 0,-1 0 0,0 1 0,0-1 0,1 0 0,-1 0 0,0 0 0,1 0 0,-1 0 0,0 0 0,1 0 0,-1 0 0,0 0 0,1 0 0,-1 0 0,0 0 0,1 0 0,-1 0 0,1 0 0,-1 0 0,0 0 0,0 0 0,1 0 0,-1 0 0,0 0 0,1-1 0,-1 1 0,0 0 0,1 0 0,-1 0 0,0-1 0,0 1 0,1 0 0,-1 0 0,0-1 0,0 1 0,0 0 0,1-1 0,-1 1 0,0 0 0,18-16 0,-1-4-77,0 0 1,2 2-1,39-32 0,-49 44 52,0 0 0,0 1 1,0 0-1,1 0 0,0 1 0,0 0 0,0 1 0,1 0 0,-1 0 1,1 1-1,-1 1 0,15-1 0,-23 2 29,-1 0-1,0 0 0,1 0 1,-1 0-1,0 1 1,1-1-1,-1 0 1,0 1-1,0-1 0,1 1 1,-1-1-1,0 1 1,0 0-1,0-1 1,0 1-1,0 0 1,0 0-1,0 0 0,0 0 1,0 0-1,0 0 1,0 0-1,0 0 1,-1 0-1,2 2 0,-1 1 22,1 0-1,-1-1 0,0 1 0,-1 0 0,1 0 1,-1 0-1,1 0 0,-2 7 0,1 2 41,-2 0-1,0-1 1,-1 1-1,-7 21 1,2-14-65,0 0 0,-21 32 0,27-48 0,0 0 0,-1-1 0,1 1 0,-1 0 0,0-1 0,0 0 0,0 0 0,0 0 0,-1 0 0,1 0 0,-1-1 0,0 1 0,0-1 0,0 0 0,0 0 0,0-1 0,0 1 0,0-1 0,-1 0 0,-5 1 0,9-2-174,0-1 0,-1 1 0,1-1 0,0 1 0,0-1 0,0 1 0,-1-1 0,1 0 0,0 0 0,0 1 0,0-1 0,0 0 0,1 0 1,-1 0-1,0 0 0,0 0 0,0 0 0,1 0 0,-1-1 0,1 1 0,-1 0 0,1 0 0,-1-1 0,1 1 0,0 0 0,-1 0 0,1-1 0,0 0 0,-5-42-9275,5 44 9444,-1-31-10512</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0:36.228"/>
    </inkml:context>
    <inkml:brush xml:id="br0">
      <inkml:brushProperty name="width" value="0.025" units="cm"/>
      <inkml:brushProperty name="height" value="0.025" units="cm"/>
    </inkml:brush>
  </inkml:definitions>
  <inkml:trace contextRef="#ctx0" brushRef="#br0">1 0 21717,'0'0'6021,"1"72"-3907,14-29-640,3 5-257,5 1-993,4-3-224,3-5 0,-1-5 0,0-5 0,-1-5-1025,-4-7-737,-6-5-1601,-12-5-1313,-6-4-3108</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0:36.679"/>
    </inkml:context>
    <inkml:brush xml:id="br0">
      <inkml:brushProperty name="width" value="0.025" units="cm"/>
      <inkml:brushProperty name="height" value="0.025" units="cm"/>
    </inkml:brush>
  </inkml:definitions>
  <inkml:trace contextRef="#ctx0" brushRef="#br0">2 415 18930,'-1'-10'2536,"1"0"-2053,0 0 0,0 0 1,1 0-1,0 0 0,1 0 1,0 1-1,0-1 0,1 1 1,0-1-1,1 1 0,0 0 1,7-12-1,6-3-38,2 0 1,0 1-1,1 1 0,1 1 1,1 1-1,38-28 1,-45 37-417,1 1 0,-1 1 1,2 0-1,-1 1 0,1 0 1,1 2-1,-1 0 0,1 1 1,0 0-1,0 2 1,32-3-1,-48 6-39,0 0 0,1 0 0,-1 1 0,0-1 1,1 0-1,-1 1 0,0-1 0,0 1 0,1 0 0,-1 0 0,0 0 0,0 0 1,0 0-1,0 1 0,0-1 0,-1 0 0,1 1 0,0-1 0,-1 1 1,1 0-1,0 0 0,1 2 0,-1 1 34,0 0 0,1 0 1,-2 0-1,1 0 0,-1 0 0,1 0 1,-1 0-1,-1 0 0,1 9 0,-1 6 229,-1-1-1,-1 1 0,-1-1 0,-8 30 0,-39 109 20,52-162-276,0 0 0,1 0 1,0 0-1,-1 0 0,1 1 0,0-1 0,1 1 1,-1 0-1,1 0 0,-1 0 0,1 1 0,0-1 0,5-2 1,1-1-21,1 1 1,0-1-1,0 2 1,15-5-1,-19 7-8,1 0-1,0 1 1,-1 0-1,1 0 1,0 0 0,0 1-1,0 0 1,0 1-1,0 0 1,-1 0-1,11 3 1,-15-3 50,0 1-1,1 0 1,-1 0 0,0 0 0,0 0 0,0 0-1,-1 0 1,1 1 0,0 0 0,-1-1-1,0 1 1,1 0 0,-1 0 0,0 0 0,-1 0-1,1 1 1,-1-1 0,1 0 0,-1 1-1,0-1 1,0 1 0,0 0 0,-1-1 0,1 1-1,-1 0 1,0 3 0,0 6-11,0 1-1,-1-1 1,-1 0 0,0 1-1,-1-1 1,0 0 0,-1 0-1,0-1 1,-1 1 0,-1-1-1,0 0 1,0 0 0,-1-1-1,-16 19 1,11-14-9,-1-2 0,-1 1 0,0-2 0,-1 0 0,-1 0 0,0-2 0,0 0 0,-1-1 0,-27 12 0,37-19-74,-1 0 0,1 0 0,-1-1 0,1 0 0,-1-1 1,0 0-1,-16 1 0,22-2 16,1 0 0,-1 0 0,0-1 0,0 1 0,0 0 0,0-1 0,1 0 0,-1 1 0,0-1 0,0 0 0,1 0-1,-1 0 1,1 0 0,-1 0 0,1 0 0,-1 0 0,1 0 0,0-1 0,-1 1 0,1-1 0,0 1 0,0-1 0,0 1 0,0-1 0,0 0 0,0 1 0,1-1 0,-1 0 0,1 0 0,-1 1 0,1-1 0,0 0 0,-1 0 0,1 0 0,0 0 0,0 0 0,1-2 0,-1-4-1403,0 0 0,1 1 1,-1-1-1,2 0 0,3-13 1,10-15-4811</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0:37.036"/>
    </inkml:context>
    <inkml:brush xml:id="br0">
      <inkml:brushProperty name="width" value="0.025" units="cm"/>
      <inkml:brushProperty name="height" value="0.025" units="cm"/>
    </inkml:brush>
  </inkml:definitions>
  <inkml:trace contextRef="#ctx0" brushRef="#br0">0 1 22966,'0'0'3683,"2"79"-2049,9-37-321,6 5 224,7 3-480,2 2-480,2-5-577,2 0 0,1-9 0,-1-6 0,-2-7 0,-2-8 0,-4-9-1826,-7-6-2049,-10-2-1827,-5-12-4419</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0:37.365"/>
    </inkml:context>
    <inkml:brush xml:id="br0">
      <inkml:brushProperty name="width" value="0.025" units="cm"/>
      <inkml:brushProperty name="height" value="0.025" units="cm"/>
    </inkml:brush>
  </inkml:definitions>
  <inkml:trace contextRef="#ctx0" brushRef="#br0">17 488 21685,'0'0'4510,"-5"-14"-3202,3 8-1191,0 1-28,1 0 0,-1 0 0,1 0 0,0 0 0,0 0 1,0 0-1,1 0 0,-1-1 0,1 1 0,1 0 0,-1 0 0,1 0 0,0 0 0,0 0 1,0 0-1,1 0 0,0 0 0,4-8 0,13-17 158,3 0-1,0 1 1,2 2 0,0 0 0,2 2-1,1 0 1,1 2 0,2 1-1,0 2 1,0 1 0,2 1 0,0 1-1,69-23 1,-93 37-247,0 1 0,1 0 0,0 0 0,-1 1 0,1 0 0,0 1 0,-1 0 0,1 0 0,14 3 0,-20-2 0,0 0 0,0 0 0,0 0 0,0 1 0,0-1 0,0 1 0,-1 0 0,1 0 0,0 0 0,-1 0 0,0 0 0,1 0 0,-1 1 0,0-1 0,0 1 0,0 0 0,-1-1 0,1 1 0,0 0 0,-1 0 0,0 0 0,0 0 0,0 1 0,0-1 0,0 0 0,-1 0 0,1 0 0,-1 4 0,0 10 0,0-1 0,0 1 0,-2 0 0,0-1 0,-1 1 0,-1-1 0,0 0 0,-1 0 0,-1-1 0,-11 22 0,0-3 0,-2 0 0,-1-2 0,-36 44 0,18-39 0,37-36 0,-1 1 0,1-1 0,-1 0 0,1 0 0,-1 0 0,1 0 0,-1 0 0,0 0 0,0 0 0,0-1 0,1 1 0,-1-1 0,0 1 0,0-1 0,0 0 0,0 0 0,0 0 0,0 0 0,0 0 0,0 0 0,1 0 0,-1 0 0,-3-2 0,3 0-227,1-1 0,-1 1 0,1-1 0,0 0-1,0 0 1,0 1 0,0-1 0,1 0 0,-1 0 0,1 0 0,0 0 0,0 0-1,0 0 1,0 0 0,0 0 0,1-4 0,0-4-2275,-1-23-6894</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2:23.879"/>
    </inkml:context>
    <inkml:brush xml:id="br0">
      <inkml:brushProperty name="width" value="0.025" units="cm"/>
      <inkml:brushProperty name="height" value="0.025" units="cm"/>
    </inkml:brush>
  </inkml:definitions>
  <inkml:trace contextRef="#ctx0" brushRef="#br0">0 0 11563,'0'0'12844,"78"32"-11146,-26-32-769,6 0-769,7 0-96,-2 0-1089,-7 0-1730,-6 1-1217,-13 3-1793,-10-4-5830</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1:12.982"/>
    </inkml:context>
    <inkml:brush xml:id="br0">
      <inkml:brushProperty name="width" value="0.025" units="cm"/>
      <inkml:brushProperty name="height" value="0.025" units="cm"/>
    </inkml:brush>
  </inkml:definitions>
  <inkml:trace contextRef="#ctx0" brushRef="#br0">5 47 3587,'-1'-1'237,"0"-1"0,1 0 0,-1 0 0,1 1 0,-1-1 0,1 0 0,0 0 0,0 0 0,-1 0 0,1 1 0,1-1 0,-1 0-1,0 0 1,0 0 0,1 0 0,0-1 0,-1 2-59,1 0-1,-1 0 1,1 0-1,0 0 0,-1 0 1,1 1-1,0-1 1,0 0-1,0 0 1,-1 1-1,1-1 1,0 1-1,0-1 1,0 1-1,0-1 1,0 1-1,0-1 1,0 1-1,0 0 0,2 0 1,1-1 152,0 1 0,0 0 1,1 0-1,-1 0 0,0 1 1,0 0-1,1 0 0,-1 0 0,0 0 1,0 1-1,7 3 0,0 0-68,1 0 0,0-1 0,-1-1-1,1 1 1,0-2 0,1 0 0,15 1 0,93-3 1208,-60-1-1042,-18 1-303,944 36 786,-294 4 10,1-43-171,229-25-499,-329 12-117,635-8 31,-973 22-37,451 14 1014,-651-5-1182,1 2 0,63 19 0,-81-18-486,-32-8-244,0-1-1,0 0 1,0-1-1,-1 1 1,1-1-1,0 0 1,0-1-1,8-1 1,17-9-5930</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1:30.588"/>
    </inkml:context>
    <inkml:brush xml:id="br0">
      <inkml:brushProperty name="width" value="0.025" units="cm"/>
      <inkml:brushProperty name="height" value="0.025" units="cm"/>
    </inkml:brush>
  </inkml:definitions>
  <inkml:trace contextRef="#ctx0" brushRef="#br0">0 85 12332,'0'0'1516,"9"0"-828,12 0-120,0 0 0,0-2-1,-1-1 1,1 0 0,21-8-1,-4-3-246,0 2 0,1 1 1,0 2-1,0 1 0,1 3 0,48-2 0,717 22 101,-466 19 363,80 2 266,139-73-922,-490 30-109,75-2 2,0 6-1,0 6 0,266 42 1,-198-15-15,-16-3 192,193 52 1,-196-28 66,287 37 1,677-20 454,-239-53-443,-906-14-278,134 4 26,160-15 1,-44-33 35,-172 25-33,0 4 0,126-3 0,5 15 6,221-32 0,-350 19 368,107-33 0,-198 48-329,0 1 1,0-1-1,1 0 0,-1 1 1,0-1-1,0 0 0,0 1 0,0-1 1,0 0-1,1 1 0,-1-1 1,0 0-1,0 1 0,0-1 1,0 0-1,0 1 0,0-1 1,0 0-1,0 1 0,0-1 1,-1 1-1,1-1 0,0 0 1,0 1-1,0-1 0,0 0 0,0 1 1,-1-1-1,1 0 0,0 0 1,0 1-1,0-1 0,-1 0 1,1 0-1,0 1 0,0-1 1,-1 0-1,1 0 0,-1 1 1,-12 21-435,10-18 486,-1 10-2224</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1:55"/>
    </inkml:context>
    <inkml:brush xml:id="br0">
      <inkml:brushProperty name="width" value="0.025" units="cm"/>
      <inkml:brushProperty name="height" value="0.025" units="cm"/>
    </inkml:brush>
  </inkml:definitions>
  <inkml:trace contextRef="#ctx0" brushRef="#br0">9431 1185 7847,'0'0'1143,"0"10"-1197,1 206-261,-1-213 351,0 0-1,1 0 1,-1 0-1,0 0 1,1 0-1,0 0 1,-1 0-1,1 0 1,0 0-1,1 0 1,-1-1-1,0 1 1,1 0-1,0-1 1,-1 1-1,5 3 1,-4-5-5,-1 0 0,1 1-1,0-1 1,0-1 0,0 1 0,0 0 0,0 0 0,0-1 0,0 1 0,0-1 0,0 0 0,0 1 0,1-1 0,-1 0 0,0 0 0,0 0 0,0-1 0,3 0 0,4-1 117,0-1 1,0 0 0,0-1 0,0 0 0,-1-1-1,0 0 1,0 0 0,15-12 0,58-61 399,-3-2 0,104-141 0,-175 212-537,7-9 86,12-14-225,40-65 0,-62 89 226,1-1 0,-1 1 1,0-1-1,0 0 0,-1 0 0,-1 0 1,1 0-1,-1 0 0,-1-1 1,0 1-1,0-1 0,-1 1 1,-2-18-1,1 23 93,0 0-1,-1-1 1,0 1 0,0 0-1,-1 0 1,1 0 0,-1 1-1,1-1 1,-1 1 0,-1-1 0,1 1-1,0 0 1,-1 0 0,-5-3-1,-59-35 820,60 37-967,-54-24 11,-1 2 0,-76-19 1,9 3-26,-46-15 7,-230-43 0,-191 0 52,-301 5 334,191 25-369,-694-2-202,788 77 202,-633-11 214,626 1-44,415 15-228,-206 36 1,-14 34 113,-571 184 1,717-178 294,-194 64 110,465-147-497,-47 21 2,53-23-27,-1 1 1,0 0 0,1 0 0,-1 0 0,1 0 0,0 0 0,0 0 0,0 1-1,0-1 1,0 1 0,0-1 0,1 1 0,-1 0 0,1 0 0,0 0 0,-2 4-1,1 6-34,0 0-1,1 0 0,1 0 0,0 0 0,1 0 0,0 0 0,1 0 0,0 0 0,5 14 1,8 18 40,22 50 0,-19-54-65,2-1 1,1-1-1,2 0 0,2-2 0,47 55 0,-52-70-33,0-2 0,2 0-1,0-2 1,2 0 0,-1-2-1,2 0 1,0-2 0,1-1-1,51 19 1,-33-19-189,2-2 0,-1-2-1,1-1 1,1-3 0,73-1-1,-55-6-912,1-3 0,-1-4-1,89-21 1,12-17-3891</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4:19.965"/>
    </inkml:context>
    <inkml:brush xml:id="br0">
      <inkml:brushProperty name="width" value="0.025" units="cm"/>
      <inkml:brushProperty name="height" value="0.025" units="cm"/>
    </inkml:brush>
  </inkml:definitions>
  <inkml:trace contextRef="#ctx0" brushRef="#br0">18748 297 8360,'-368'-117'3640,"-13"-3"-3234,316 103-209,-1 2-1,0 4 0,-1 2 0,-120 1 0,91 12-97,0 5-1,-163 35 0,5 14-45,-591 104 17,-301-106 870,676-46-12,419-8-796,-894 21 1746,1-49-1304,819 18-576,-1535-79 864,1309 82-693,-1197-25 105,-374 58-253,-11 85 6,-836 111 341,2013-92-328,623-98-22,2 6 0,2 6 0,-194 99 0,304-135-19,-300 174 44,286-162-61,1 2 0,1 1 0,2 2 0,0 0 1,2 2-1,1 2 0,-25 37 0,41-53 0,2 0 0,0 1 0,0 0 0,2 1 0,0 0 0,1 0 0,0 0 0,-2 29 0,6-35 19,0 0 1,1 0-1,0 1 1,1-1 0,0 0-1,1 0 1,0 0-1,1 0 1,0 0-1,1-1 1,0 1-1,1-1 1,0 0 0,12 17-1,2-3-19,2-1 0,0 0 1,2-2-1,0-1 0,1-1 0,1 0 0,1-2 0,40 20 1,32 9-38,109 35 0,-169-66 42,201 64-14,4-10 0,408 63-1,514-5 26,-1116-123 1,1241 96-11,-29-2-24,997 20-12,-450-122 49,0-85-8,-448-41 45,233-20 10,-1480 141-48,1161-99-20,-7-50 18,-249-12 43,257-39 14,-1186 196-60,234-40 34,-245 37-46,-1-5 0,78-30 1,-134 43 14,0-1 0,-1-1 0,0 0 0,-1-2 0,18-13 0,-33 22 13,-1 1 0,1-1-1,-1 0 1,0 0 0,0 0-1,0 0 1,0-1 0,-1 1 0,1-1-1,-1 0 1,0 0 0,0 1-1,0-1 1,-1-1 0,1 1 0,-1 0-1,0 0 1,0 0 0,0-1-1,-1 1 1,0-1 0,0 1-1,0 0 1,0-1 0,0 1 0,-1 0-1,0-1 1,0 1 0,0 0-1,-1 0 1,1 0 0,-5-8-1,-2 0 32,-1 0-1,0 0 1,-1 1-1,0 0 0,-1 1 1,0 0-1,0 0 0,-20-11 1,-109-59 108,139 80-149,-132-64 588,-2 6-1,-237-66 1,-304-36 1463,338 86-1669,-219-60-198,-470-103 46,772 192-512,-2 11-1,-363-3 1,396 41-105,0 9 1,1 10-1,-239 56 1,-499 197-7425,624-162-166</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4:21.781"/>
    </inkml:context>
    <inkml:brush xml:id="br0">
      <inkml:brushProperty name="width" value="0.025" units="cm"/>
      <inkml:brushProperty name="height" value="0.025" units="cm"/>
    </inkml:brush>
  </inkml:definitions>
  <inkml:trace contextRef="#ctx0" brushRef="#br0">2581 309 9353,'-428'-138'399,"162"47"430,200 71-484,-1 2 0,-1 4 1,-109-10-1,135 22-142,0 1 0,0 2 0,0 2 0,0 2 0,0 2 0,1 2 0,-46 15 0,26-1 26,1 3 0,2 3 0,0 2 0,2 2 0,-82 65 0,73-44-164,2 3 0,2 2 0,-98 127 0,114-122-67,3 2 0,2 1 0,4 2 0,3 2-1,3 1 1,3 1 0,3 1 0,4 1 0,3 1 0,3 1 0,4 0 0,-2 113 0,13-164 57,1 0-1,0 0 1,2-1-1,1 1 1,1-1-1,1 0 1,2-1-1,0 1 1,1-2-1,2 0 1,0 0-1,1-1 0,2 0 1,0-1-1,1-1 1,1 0-1,1-2 1,0 0-1,2-1 1,0 0-1,1-2 1,0-1-1,46 23 1,-28-19-51,1-2 0,1-2 0,1-2 0,0-2 0,0-1 0,65 4 0,-8-8-26,170-11 0,-162-6 26,-1-4-1,-1-4 1,0-5 0,191-74 0,-167 44 4,-2-5 1,-3-6 0,147-104-1,-189 112 34,-3-4-1,122-125 0,-160 143 90,-2-2-1,-2-2 1,-3-1 0,-1-1-1,48-103 1,-70 128 16,-1-1 0,-2 0 0,0-1 0,-2 0 0,-1 0 0,-1-1 0,1-43 0,-6 54-52,0 0 0,-1 0 0,0 0 0,-1 0-1,-1 1 1,-1-1 0,0 1 0,-2 0 0,1 0-1,-2 1 1,0 0 0,-1 0 0,-14-17 0,-1 4-46,-1 1 0,-2 1 0,-1 2 0,0 0 0,-2 2 0,-1 2 1,0 0-1,-2 2 0,0 2 0,-1 1 0,-64-19 0,21 13 3,1 4 0,-2 3 0,0 4 0,-122-1-1,129 12 30,-1 2-1,1 3 1,0 4-1,1 2 1,0 4-1,1 2 1,-98 41-1,123-39-29,1 2-1,1 1 1,1 3-1,-75 60 1,89-62-69,0 3 0,1 0 0,2 1 0,1 1 0,1 1 0,2 2 0,-18 35 0,-2 26-1280,3 2-1,-28 118 1,24-73-3348,-18 42-7659</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6:08.648"/>
    </inkml:context>
    <inkml:brush xml:id="br0">
      <inkml:brushProperty name="width" value="0.025" units="cm"/>
      <inkml:brushProperty name="height" value="0.025" units="cm"/>
    </inkml:brush>
  </inkml:definitions>
  <inkml:trace contextRef="#ctx0" brushRef="#br0">0 37 4164,'0'0'11227,"8"-6"-10224,4 1-569,0 0-1,1 0 1,-1 1-1,1 1 1,0 0-1,0 0 1,0 2-1,0-1 0,24 2 1,15 3 679,75 12 0,-72-7-675,69 2 0,285-19 371,158 4-529,-34 24-1,201 11 435,-479-16-525,375-29 1,-537 7 115,1 4 1,0 4-1,139 18 1,-212-15-140,-1 0 0,1-1 0,-1-1 0,1 0 0,0-2 0,-1-1 0,1 0 0,-1-2 0,21-6 0,-20 6-155,-1 0 0,1 1 0,0 1 0,0 1 0,0 1 0,28 3 1,13-1 1,52-6-2303,-124 6-3609,-11 2 101,-8 0-4740</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6:55.139"/>
    </inkml:context>
    <inkml:brush xml:id="br0">
      <inkml:brushProperty name="width" value="0.025" units="cm"/>
      <inkml:brushProperty name="height" value="0.025" units="cm"/>
    </inkml:brush>
  </inkml:definitions>
  <inkml:trace contextRef="#ctx0" brushRef="#br0">4398 310 7175,'-256'-92'3549,"88"39"-3292,-275-50-1,244 75-297,-1 8 0,-1 9-1,0 9 1,0 8-1,0 9 1,2 9 0,-317 80-1,373-67 396,2 6 0,2 6 0,-211 107 0,291-124-151,1 3 0,1 2-1,3 3 1,1 2 0,2 2 0,2 2-1,2 3 1,2 1 0,2 3 0,-41 66-1,48-54-176,2 1 0,3 1-1,3 2 1,3 1-1,4 1 1,2 1-1,3 0 1,4 1-1,3 1 1,0 125-1,12-114-9,3-1-1,4 1 0,3-1 0,4-1 0,4 0 0,3-2 0,4-1 1,3 0-1,44 78 0,-10-43 113,4-3-1,5-3 1,5-4 0,4-3 0,106 101-1,-112-131 30,3-4 0,3-2-1,3-5 1,2-3 0,3-4-1,179 77 1,-124-78-143,2-5-1,2-8 1,296 42-1,-229-61-29,0-10 0,267-19-1,-326-6-108,-1-6-1,-2-7 1,0-7-1,242-87 0,-260 68 207,-2-6 0,-3-6-1,-2-6 1,-4-6 0,128-101-1,-186 123 2,-2-3 1,-3-3-1,-3-2 0,-2-3 0,-4-3 1,70-114-1,-87 118 141,-3-1 0,-3-2 0,-3-1 0,-3-1 0,-3-1 1,-3-1-1,-3-1 0,6-76 0,-17 89-121,-2-1 1,-3 1-1,-2-1 0,-3 1 1,-3 0-1,-2 1 0,-3 0 0,-3 0 1,-2 1-1,-2 2 0,-3 0 1,-3 1-1,-2 1 0,-2 2 1,-2 1-1,-2 1 0,-81-88 1,66 90-48,-1 2 0,-2 3 1,-2 2-1,-96-56 1,72 55 127,-3 4 1,-167-56 0,68 47-1373,-2 7 0,-338-28 0,286 45-3498,13-7-4634</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04.531"/>
    </inkml:context>
    <inkml:brush xml:id="br0">
      <inkml:brushProperty name="width" value="0.025" units="cm"/>
      <inkml:brushProperty name="height" value="0.025" units="cm"/>
    </inkml:brush>
  </inkml:definitions>
  <inkml:trace contextRef="#ctx0" brushRef="#br0">50 0 20243,'0'0'2242,"-14"50"-1953,2 3 415,4 6 33,-2 9-32,7 2-609,2-1-32,1-4-96,0-4-353,0-7-415,0-8-1122,0-7-1794,0-14-1377,-2-9-4420</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04.887"/>
    </inkml:context>
    <inkml:brush xml:id="br0">
      <inkml:brushProperty name="width" value="0.025" units="cm"/>
      <inkml:brushProperty name="height" value="0.025" units="cm"/>
    </inkml:brush>
  </inkml:definitions>
  <inkml:trace contextRef="#ctx0" brushRef="#br0">1 171 17713,'0'0'1761,"58"12"-31,-12-12-225,11-10 577,12-9-896,5-3-674,3-2-416,-2 3-96,-13-1-1537,-12 1-1410,-19 1-1601,-16-4-4421</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05.241"/>
    </inkml:context>
    <inkml:brush xml:id="br0">
      <inkml:brushProperty name="width" value="0.025" units="cm"/>
      <inkml:brushProperty name="height" value="0.025" units="cm"/>
    </inkml:brush>
  </inkml:definitions>
  <inkml:trace contextRef="#ctx0" brushRef="#br0">0 137 19026,'0'0'3491,"65"-53"-2626,-15 30 544,11 3-672,8-1-641,2 8-128,1 7-1345,-7 5-1570,-12 1-2466,-9 0-6182</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2:24.223"/>
    </inkml:context>
    <inkml:brush xml:id="br0">
      <inkml:brushProperty name="width" value="0.025" units="cm"/>
      <inkml:brushProperty name="height" value="0.025" units="cm"/>
    </inkml:brush>
  </inkml:definitions>
  <inkml:trace contextRef="#ctx0" brushRef="#br0">210 1 18353,'0'0'3711,"4"10"-2697,4 7-616,-1-3 689,0 0 0,-1 1 0,5 21-1,-10-32-916,0 0-1,0 0 0,-1 0 0,1 0 1,-1 0-1,0 0 0,0 0 0,0 0 1,-1 1-1,0-1 0,0 0 0,0-1 1,0 1-1,0 0 0,-1 0 0,1 0 0,-1-1 1,0 1-1,-4 5 0,-17 12 26,0 0 0,-1-2-1,0-1 1,-2 0 0,-38 18 0,16-8-1999,42-25-2712</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05.584"/>
    </inkml:context>
    <inkml:brush xml:id="br0">
      <inkml:brushProperty name="width" value="0.025" units="cm"/>
      <inkml:brushProperty name="height" value="0.025" units="cm"/>
    </inkml:brush>
  </inkml:definitions>
  <inkml:trace contextRef="#ctx0" brushRef="#br0">14 0 19058,'-3'11'774,"0"5"-208,0 0 0,1 1-1,0-1 1,2 1 0,0 0 0,4 30-1,-4-43-502,1 0 0,0-1 0,-1 1 0,2 0 0,-1 0 0,0 0 0,1-1 0,0 1 0,0-1 0,0 1 0,0-1 0,0 0 0,1 0 0,-1 0 0,1 0 0,0 0 0,0 0 0,0-1 0,0 0-1,1 1 1,-1-1 0,1 0 0,-1-1 0,1 1 0,0-1 0,-1 1 0,1-1 0,0 0 0,0-1 0,0 1 0,0 0 0,0-1 0,0 0 0,0 0 0,0-1 0,0 1 0,5-2 0,-1 1 152,1-1 0,0-1 0,-1 0 0,1 0 0,-1 0 0,0-1 1,0-1-1,-1 1 0,1-1 0,11-10 0,8-9 118,32-37-1,-28 27-182,-30 33-154,-1 1 0,1-1 0,0 0 0,-1 1 0,1-1 0,-1 0 0,1 1 0,0-1 0,-1 1 0,1-1 0,0 1 0,0 0 0,-1-1 0,1 1-1,0 0 1,0-1 0,0 1 0,0 0 0,-1 0 0,1 0 0,0-1 0,0 1 0,0 0 0,1 1 0,-1-1 4,0 1-1,-1-1 1,1 1 0,0 0 0,-1-1 0,1 1 0,-1 0 0,1 0-1,-1 0 1,1-1 0,-1 1 0,1 0 0,-1 0 0,0 0-1,0 0 1,1 0 0,-1 0 0,0 1 0,1 57 154,-2-46-91,1 96-160,0-109-5,0 1-1,0-1 1,0 0-1,0 0 1,0 1-1,0-1 1,0 0-1,0 0 1,0 1-1,0-1 1,0 0-1,0 0 1,0 1-1,1-1 1,-1 0-1,0 0 0,0 1 1,0-1-1,0 0 1,0 0-1,0 0 1,1 1-1,-1-1 1,0 0-1,0 0 1,0 0-1,1 1 1,-1-1-1,0 0 1,0 0-1,0 0 1,1 0-1,-1 0 0,0 0 1,0 0-1,1 0 1,-1 1-1,0-1 1,0 0-1,1 0 1,-1 0-1,0 0 1,0 0-1,1 0 1,-1 0-1,0 0 1,0-1-1,1 1 0,-1 0 1,12-9-8844,-3-7-3545</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05.955"/>
    </inkml:context>
    <inkml:brush xml:id="br0">
      <inkml:brushProperty name="width" value="0.025" units="cm"/>
      <inkml:brushProperty name="height" value="0.025" units="cm"/>
    </inkml:brush>
  </inkml:definitions>
  <inkml:trace contextRef="#ctx0" brushRef="#br0">0 0 16111,'0'0'11611,"4"12"-10645,3 17-678,-2 1-1,0 0 0,-2-1 0,-1 34 0,-9 138 1576,0-30-1083,6-149-1274,0-15-68,1 0 1,-1 0-1,1-1 1,0 1-1,1 0 1,0-1-1,0 1 1,0-1-1,1 1 1,0-1-1,0 1 1,6 9-1,-2-16-10574,-1-7 1655</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06.298"/>
    </inkml:context>
    <inkml:brush xml:id="br0">
      <inkml:brushProperty name="width" value="0.025" units="cm"/>
      <inkml:brushProperty name="height" value="0.025" units="cm"/>
    </inkml:brush>
  </inkml:definitions>
  <inkml:trace contextRef="#ctx0" brushRef="#br0">89 1 15535,'0'0'9609,"-9"6"-8211,2 1-1270,0 1 0,0-1 0,1 1 0,0 1-1,0-1 1,1 1 0,0 0 0,0 0 0,1 0-1,1 0 1,-1 1 0,2 0 0,-1 0-1,1 0 1,-1 15 0,2-20-96,0 6 27,0-1 0,0 0 0,1 1 1,0-1-1,0 0 0,3 11 0,-2-19-33,-1 1-1,1-1 1,0 0 0,0 0-1,0 0 1,0 0-1,0 0 1,1 0 0,-1 0-1,1 0 1,-1-1-1,1 1 1,-1 0 0,1-1-1,0 1 1,0-1-1,0 0 1,0 0 0,0 1-1,0-1 1,0-1-1,0 1 1,1 0-1,-1 0 1,0-1 0,0 1-1,1-1 1,-1 0-1,0 0 1,1 0 0,3 0-1,3-1 121,0 0-1,0-1 1,-1 0-1,1 0 1,-1 0-1,0-1 1,1-1-1,-1 1 0,-1-1 1,1-1-1,-1 0 1,14-10-1,8-9 21,43-48-1,-41 39 48,-16 17-148,-13 12-69,0 1 0,1-1 0,0 1 1,0 0-1,0 0 0,0 0 0,0 0 1,1 1-1,-1-1 0,1 1 1,-1 0-1,1 0 0,0 0 0,0 1 1,5-2-1,-9 3-18,1 1 0,0-1 0,-1 1-1,1-1 1,-1 1 0,1-1 0,-1 1 0,1-1 0,-1 1 0,1 0 0,-1-1 0,0 1-1,1 0 1,-1-1 0,0 1 0,0 0 0,1 0 0,-1-1 0,0 1 0,0 0 0,0 0-1,0-1 1,0 1 0,0 1 0,2 28 42,-2-20 6,0-3 38,1-1 0,-1 1 1,1-1-1,0 1 0,1-1 1,0 1-1,0-1 0,4 9 0,-5-13-49,1 0 0,0 0 0,0 0 0,0 0 0,0 0 0,1-1 0,-1 1 0,0-1 0,1 1 0,-1-1 0,1 0 0,-1 0 0,1 0 0,0 0 0,-1 0 0,1-1 0,0 1 0,-1-1 0,1 0 0,0 0 0,0 0 0,4 0 0,6-1-474,-1 0-1,0-1 0,0 0 0,0-1 1,0 0-1,15-7 0,67-34-11536,-82 38 9690,17-9-6316</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06.734"/>
    </inkml:context>
    <inkml:brush xml:id="br0">
      <inkml:brushProperty name="width" value="0.025" units="cm"/>
      <inkml:brushProperty name="height" value="0.025" units="cm"/>
    </inkml:brush>
  </inkml:definitions>
  <inkml:trace contextRef="#ctx0" brushRef="#br0">96 287 12748,'0'0'11040,"-9"6"-10368,2-1-507,0 1 0,0 0 0,1 0 0,0 0 0,0 1 0,1-1 0,-1 2 0,1-1 0,1 0 0,0 1 0,0 0 0,0 0 0,1 0 0,0 0 0,1 1 0,-1-1 0,2 1 0,-1 0 0,1 0 0,1 11 0,0-19-132,0 0 0,1 0 0,-1 0 0,1 0 1,0-1-1,-1 1 0,1 0 0,0 0 0,0 0 0,-1 0 0,1-1 0,0 1 0,0 0 0,0-1 1,0 1-1,0-1 0,0 1 0,0-1 0,0 1 0,0-1 0,0 0 0,0 1 0,0-1 0,1 0 0,-1 0 1,0 0-1,0 0 0,0 0 0,0 0 0,0 0 0,0 0 0,1 0 0,-1-1 0,0 1 0,0 0 0,0-1 1,0 1-1,1-1 0,45-17 908,-22 2-771,0-2 1,0-1 0,-2 0 0,-1-2 0,0-1 0,27-35 0,-21 19 43,-1 0 1,-2-2 0,29-65 0,-33 48-82,-23 52-351,-7 10 91,-7 12 13,-9 17 254,2 1 0,-30 61 1,44-79-90,2 1 0,0 0 0,1 0 0,1 1 0,1 0 1,1-1-1,0 1 0,0 20 0,3-37-51,0 0 0,0 0 0,0 0 0,0 0 0,0 0 0,0 0 0,0 0 0,1 0 0,-1 0 0,1 0 0,0 0 0,-1 0 0,1 0 0,0 0 0,0-1 0,0 1 0,0 0 0,0-1 0,1 1 0,-1-1 0,0 1 0,1-1 0,-1 1 0,1-1 0,0 0 0,-1 0 0,1 0 0,0 0 0,0 0 0,-1 0 0,1 0 0,0-1 0,0 1 0,0-1 0,0 1 0,0-1 0,0 0 0,0 0 0,0 0 0,0 0 0,0 0 0,0 0 0,3-1 0,1 0 0,-1 0 0,0-1 0,1 1 0,-1-1 0,0 0 0,0-1 0,0 1 0,0-1 0,-1 0 0,1 0 0,-1 0 0,1-1 0,-1 0 0,0 0 0,3-4 0,-3 2 0,-1 1 0,0 0 0,0-1 0,0 0 0,-1 0 0,3-8 0,-7 10 0,-4 9 0,-6 8 0,10-10 0,0 1 0,1-1 0,-1 1 0,1 0 0,0 0 0,0-1 0,0 1 0,1 0 0,-1 0 0,1 0 0,0 6 0,0-9 0,1 1 0,-1-1 0,1 1 0,0-1 0,-1 1 0,1-1 0,0 0 0,0 1 0,0-1 0,0 0 0,0 0 0,0 1 0,0-1 0,0 0 0,0 0 0,1 0 0,-1 0 0,0-1 0,1 1 0,-1 0 0,1-1 0,-1 1 0,0 0 0,1-1 0,0 0 0,-1 1 0,1-1 0,-1 0 0,1 0 0,2 0 0,25 3 0,0-2 0,0-1 0,0-1 0,-1-2 0,1-1 0,0-1 0,51-16 0,-78 20 0,-1 1 0,0-1 0,1 0 0,-1 1 0,0-1 0,0 0 0,1 0 0,-1 0 0,0 0 0,0 0 0,0 0 0,0 0 0,0-1 0,0 1 0,0 0 0,-1-1 0,1 1 0,0 0 0,-1-1 0,1 1 0,-1-1 0,0 1 0,1-1 0,-1 1 0,0-1 0,0 1 0,0-1 0,0 1 0,0-1 0,0 1 0,0-1 0,0 1 0,-1-1 0,1 1 0,-1 0 0,1-1 0,-1 1 0,1-1 0,-1 1 0,0 0 0,0-1 0,0 1 0,-1-2 0,-5-8 0,-1-1 0,0 1 0,-17-17 0,19 22 0,-20-22 0,14 16 0,0-1 0,-18-25 0,30 38-106,0 0 0,0 0 0,0 0 0,0 0 1,-1 0-1,1-1 0,0 1 0,0 0 0,0 0 0,0 0 0,0 0 0,0 0 0,0 0 1,-1-1-1,1 1 0,0 0 0,0 0 0,0 0 0,0 0 0,0-1 0,0 1 1,0 0-1,0 0 0,0 0 0,0 0 0,0-1 0,0 1 0,0 0 0,0 0 0,0 0 1,0 0-1,0-1 0,0 1 0,0 0 0,0 0 0,0 0 0,0 0 0,0 0 0,1-1 1,-1 1-1,0 0 0,0 0 0,0 0 0,0 0 0,0 0 0,0 0 0,0-1 0,1 1 1,-1 0-1,0 0 0,0 0 0,0 0 0,0 0 0,0 0 0,1 0 0,-18 2-10059,-17-2-325</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07.078"/>
    </inkml:context>
    <inkml:brush xml:id="br0">
      <inkml:brushProperty name="width" value="0.025" units="cm"/>
      <inkml:brushProperty name="height" value="0.025" units="cm"/>
    </inkml:brush>
  </inkml:definitions>
  <inkml:trace contextRef="#ctx0" brushRef="#br0">1 65 18866,'0'0'5061,"55"-40"-4677,-4 33 161,6 3-385,5 2-320,-1-2-3332,-2-3-5957</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07.577"/>
    </inkml:context>
    <inkml:brush xml:id="br0">
      <inkml:brushProperty name="width" value="0.025" units="cm"/>
      <inkml:brushProperty name="height" value="0.025" units="cm"/>
    </inkml:brush>
  </inkml:definitions>
  <inkml:trace contextRef="#ctx0" brushRef="#br0">66 13 6983,'0'0'12588,"-65"-13"-17105</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08.076"/>
    </inkml:context>
    <inkml:brush xml:id="br0">
      <inkml:brushProperty name="width" value="0.025" units="cm"/>
      <inkml:brushProperty name="height" value="0.025" units="cm"/>
    </inkml:brush>
  </inkml:definitions>
  <inkml:trace contextRef="#ctx0" brushRef="#br0">22 75 16464,'0'-8'1452,"-1"-8"-362,-1-17 1417,2 16 4172,-18 498-4361,18-460-2079,0-9-108,0-4-49,0 1-1,0-1 0,0 1 1,1-1-1,1 1 0,3 12 1,-5-20-62,1 1 1,-1-1 0,1 0-1,0 0 1,0 0 0,-1 0 0,1 0-1,0 1 1,0-1 0,0-1 0,0 1-1,0 0 1,0 0 0,0 0-1,0 0 1,1-1 0,-1 1 0,0-1-1,2 2 1,0-2 24,-1 0 0,1 0 0,-1 0 0,1 0 0,0 0-1,-1 0 1,1-1 0,-1 1 0,1-1 0,-1 0 0,0 1 0,1-1 0,-1 0 0,3-2-1,9-5-12,-2 0 0,1-1 0,-1-1-1,0 1 1,-1-2 0,18-21-1,55-78-23,-82 107-8,89-141 0,-79 122 0,-2-1 0,0 0 0,-1 0 0,10-45 0,-22 65-1137,-6 10-1722,-11 13-4712,19-19 6641,-21 22-6848</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08.418"/>
    </inkml:context>
    <inkml:brush xml:id="br0">
      <inkml:brushProperty name="width" value="0.025" units="cm"/>
      <inkml:brushProperty name="height" value="0.025" units="cm"/>
    </inkml:brush>
  </inkml:definitions>
  <inkml:trace contextRef="#ctx0" brushRef="#br0">0 0 11723,'0'0'11531,"57"41"-8872,-42-28-994,3-1-832,-2 2-641,3-1-160,-1 0-288,5-3-1282,-1 0-640,-2-2-1537,0-7-1602,-2-1-3524</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08.775"/>
    </inkml:context>
    <inkml:brush xml:id="br0">
      <inkml:brushProperty name="width" value="0.025" units="cm"/>
      <inkml:brushProperty name="height" value="0.025" units="cm"/>
    </inkml:brush>
  </inkml:definitions>
  <inkml:trace contextRef="#ctx0" brushRef="#br0">56 1 18514,'0'0'8226,"-8"4"-7932,-22 14-186,14 0 19,16-17-117,0-1 1,0 1 0,0 0-1,-1-1 1,1 1 0,0 0-1,0-1 1,0 1 0,0-1-1,0 1 1,0 0 0,0-1-1,0 1 1,0 0 0,0-1-1,1 1 1,-1-1 0,0 1-1,0 0 1,0-1 0,1 1-1,-1-1 1,0 1 0,1-1-1,-1 1 1,0-1 0,1 1-1,-1-1 1,1 1 0,0 0-1,1 0 81,1 0 0,-1 0-1,0 0 1,1 0 0,-1-1-1,0 1 1,1-1-1,-1 1 1,1-1 0,-1 0-1,1 0 1,-1 0 0,1 0-1,-1-1 1,1 1-1,-1 0 1,1-1 0,3-1-1,45-18 915,-49 19-1004,12-6 0,1 1-1,0 1 0,0 0 1,0 1-1,1 0 0,28-2 1,-35 6-77,1 0 0,-1 1-1,0-1 1,1 2 0,-1-1 0,0 2 0,0-1 0,0 1-1,0 0 1,0 1 0,-1 0 0,14 8 0,-19-9-434,1-1 1,0 0-1,0 0 0,0-1 1,0 1-1,0-1 1,1 0-1,6 1 0,-8-2-439,-1 0 0,1 0 0,-1 0 0,1 0-1,-1 0 1,1-1 0,-1 1 0,1-1 0,-1 0-1,3-1 1,10-8-11697</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09.118"/>
    </inkml:context>
    <inkml:brush xml:id="br0">
      <inkml:brushProperty name="width" value="0.025" units="cm"/>
      <inkml:brushProperty name="height" value="0.025" units="cm"/>
    </inkml:brush>
  </inkml:definitions>
  <inkml:trace contextRef="#ctx0" brushRef="#br0">0 0 4740,'0'0'4677</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2:24.803"/>
    </inkml:context>
    <inkml:brush xml:id="br0">
      <inkml:brushProperty name="width" value="0.025" units="cm"/>
      <inkml:brushProperty name="height" value="0.025" units="cm"/>
    </inkml:brush>
  </inkml:definitions>
  <inkml:trace contextRef="#ctx0" brushRef="#br0">5 1 9257,'0'0'19143,"-1"11"-18139,0 5-731,-1 13 514,2 52 0,0-80-768,0 1 1,1-1-1,-1 0 0,1 0 1,-1 1-1,1-1 1,-1 0-1,1 0 0,0 0 1,-1 0-1,1 0 1,0 0-1,0 0 0,0 0 1,0 0-1,0 0 0,0-1 1,0 1-1,0 0 1,0 0-1,0-1 0,0 1 1,1-1-1,-1 1 0,0-1 1,0 0-1,1 1 1,-1-1-1,0 0 0,1 0 1,-1 0-1,0 0 1,0 0-1,1 0 0,-1 0 1,0-1-1,1 1 0,-1 0 1,0-1-1,0 1 1,2-2-1,6 0 86,-1 0 1,0-1-1,0-1 1,0 1-1,8-6 1,49-37-24,-43 29-86,1 1-1,47-24 1,-68 39 4,0 0 0,0 0 0,0 1 0,0-1 0,0 0 0,1 1 0,-1 0 0,0-1 0,0 1 0,0 0 0,0 0 0,5 0 0,-7 1 0,1-1 0,0 0 0,0 1 0,0-1 0,0 1 0,-1-1 0,1 1 0,0-1 0,0 1 0,-1-1 0,1 1 0,0 0 0,-1-1 0,1 1 0,-1 0 0,1 0 0,-1 0 0,1-1 0,-1 1 0,1 0 0,-1 1 0,2 4 0,-1 1 0,-1 0 0,1-1 0,-1 1 0,0 0 0,-2 11 0,1-5 0,-15 99 0,17-112-25,0 1 0,-1-1 0,1 0 0,0 0 0,0 0 1,-1 0-1,1 1 0,0-1 0,0 0 0,0 0 0,-1-1 0,1 1 0,0 0 0,0 0 0,-1 0 0,1 0 0,0-1 1,0 1-1,-1 0 0,1-1 0,0 1 0,-1 0 0,1-1 0,0 1 0,-1-1 0,2 0 0,3-5-1140,0 0 1,-1 0-1,0 0 0,0 0 0,0-1 0,3-8 0,0 0-2580,8-13-5688</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09.461"/>
    </inkml:context>
    <inkml:brush xml:id="br0">
      <inkml:brushProperty name="width" value="0.025" units="cm"/>
      <inkml:brushProperty name="height" value="0.025" units="cm"/>
    </inkml:brush>
  </inkml:definitions>
  <inkml:trace contextRef="#ctx0" brushRef="#br0">78 35 7303,'-6'3'1035,"2"-1"-288,0 0-1,0 0 1,1-1 0,-1 1 0,0-1-1,-1 0 1,1 0 0,0 0-1,0-1 1,0 0 0,0 1-1,-1-1 1,1-1 0,-7 0-1,10-1-528,1 0 0,-1 0-1,1 1 1,-1-1 0,1 0-1,-1 0 1,1 0 0,0 0-1,0 0 1,0 0 0,0 0-1,1 0 1,-1 0-1,0 0 1,1 1 0,-1-1-1,1 0 1,0 0 0,-1 0-1,1 1 1,0-1 0,0 0-1,0 1 1,0-1 0,2-1-1,-3 7-1810,0 2-2980,-5-4-1197</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10.534"/>
    </inkml:context>
    <inkml:brush xml:id="br0">
      <inkml:brushProperty name="width" value="0.025" units="cm"/>
      <inkml:brushProperty name="height" value="0.025" units="cm"/>
    </inkml:brush>
  </inkml:definitions>
  <inkml:trace contextRef="#ctx0" brushRef="#br0">0 72 17713,'1'-3'322,"0"0"1,-1 0 0,1 0-1,1-1 1,-1 1-1,0 0 1,1 0 0,0 1-1,0-1 1,-1 0 0,2 1-1,-1-1 1,0 1-1,0-1 1,1 1 0,-1 0-1,1 0 1,0 0 0,0 0-1,0 1 1,0-1-1,0 1 1,0 0 0,0 0-1,5-2 1,3 1 23,0-1 0,0 1 0,0 1 0,0 0 0,1 1 0,14 1 0,-24-1-313,0 0-1,-1 1 1,1-1-1,0 0 1,0 1-1,0 0 1,-1-1-1,1 1 1,0 0-1,-1 0 1,1 0 0,-1 0-1,1 0 1,-1 0-1,1 1 1,-1-1-1,0 0 1,0 1-1,1-1 1,-1 1-1,0-1 1,0 1 0,-1-1-1,1 1 1,0 0-1,0 0 1,-1-1-1,1 1 1,-1 0-1,0 0 1,1 0-1,-1-1 1,0 1 0,0 0-1,0 0 1,0 0-1,-1 0 1,1-1-1,0 1 1,-1 0-1,-1 3 1,0 5 102,-1 1 0,0-1 0,-1 0 1,0 1-1,-10 16 0,-33 36 220,36-51-306,1 1-1,1-1 0,0 2 1,1-1-1,0 1 1,-7 18-1,14-30-37,1-1 1,-1 0-1,1 0 1,0 0-1,-1 1 1,1-1-1,0 0 1,0 0-1,0 1 0,0-1 1,0 0-1,0 1 1,0-1-1,0 0 1,0 0-1,1 1 1,-1-1-1,0 0 0,1 0 1,-1 0-1,1 0 1,0 1-1,-1-1 1,1 0-1,0 0 0,0 0 1,-1 0-1,1-1 1,0 1-1,0 0 1,0 0-1,0 0 1,0-1-1,0 1 0,1 0 1,-1-1-1,0 1 1,0-1-1,0 1 1,1-1-1,-1 0 0,0 0 1,0 1-1,1-1 1,1 0-1,8 1 74,0-1-1,0 0 1,0-1 0,14-2-1,-14 2-56,19-4-654,-1-2-1,34-11 1,-62 18 390,-1 0-1,1 0 1,0 0 0,0-1 0,-1 1 0,1 0-1,0-1 1,-1 1 0,1 0 0,0-1 0,-1 1-1,1-1 1,-1 1 0,1-1 0,-1 1-1,1-1 1,-1 1 0,1-1 0,-1 1 0,0-1-1,1 0 1,-8-10-9504,-11 0-5047</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10.876"/>
    </inkml:context>
    <inkml:brush xml:id="br0">
      <inkml:brushProperty name="width" value="0.025" units="cm"/>
      <inkml:brushProperty name="height" value="0.025" units="cm"/>
    </inkml:brush>
  </inkml:definitions>
  <inkml:trace contextRef="#ctx0" brushRef="#br0">0 109 20916,'0'0'7014,"81"-50"-6149,-46 35-673,9 3-160,0 4-128,3-2-2082,-10 4-3139,-6-2-2947</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11.219"/>
    </inkml:context>
    <inkml:brush xml:id="br0">
      <inkml:brushProperty name="width" value="0.025" units="cm"/>
      <inkml:brushProperty name="height" value="0.025" units="cm"/>
    </inkml:brush>
  </inkml:definitions>
  <inkml:trace contextRef="#ctx0" brushRef="#br0">0 113 16976,'0'0'5755,"11"-1"-4917,16-1 234,51-13 0,-68 13-945,-1 0 1,0-1-1,0 0 0,0-1 1,-1 0-1,1 0 0,-1-1 1,0 0-1,0-1 0,12-10 1,-20 16-30,1-1 0,0 0 1,0 0-1,0 0 0,0 0 1,-1 1-1,1-1 0,0 0 0,-1-1 1,1 1-1,-1 0 0,1 0 1,-1 0-1,0 0 0,1 0 1,-1 0-1,0 0 0,0-1 1,0 1-1,0 0 0,0 0 0,0 0 1,0-1-1,0 0 0,-1 1-45,0 0-1,1 0 0,-1 0 1,0 0-1,0 1 0,0-1 0,0 0 1,0 0-1,0 1 0,0-1 1,0 1-1,0-1 0,0 1 0,0-1 1,0 1-1,0 0 0,-1-1 1,-1 1-1,-3-1-54,-1 0-1,1 1 1,0 0 0,0 0-1,0 1 1,-1 0 0,-11 2-1,10 1 27,0 0-1,1 1 1,-1 0-1,1 0 1,0 0-1,0 1 1,1 0-1,0 0 1,-9 11-1,12-14-11,1 0-1,-1 1 1,0-1 0,1 1-1,0-1 1,0 1-1,0-1 1,0 1 0,1 0-1,0 0 1,-1 0-1,1 0 1,1 0 0,-1 0-1,1 0 1,-1 1-1,1-1 1,0 0 0,1 0-1,-1 0 1,1 0-1,1 6 1,0-7-164,0-1 1,0 0-1,1 1 0,-1-1 0,1 0 1,-1 0-1,1 0 0,0-1 0,0 1 1,0-1-1,0 0 0,0 1 0,0-1 1,0 0-1,0-1 0,0 1 0,1-1 1,-1 1-1,5-1 0,1 1-928,1-1 1,0 1-1,0-2 0,0 0 1,13-2-1,7-10-7130</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11.566"/>
    </inkml:context>
    <inkml:brush xml:id="br0">
      <inkml:brushProperty name="width" value="0.025" units="cm"/>
      <inkml:brushProperty name="height" value="0.025" units="cm"/>
    </inkml:brush>
  </inkml:definitions>
  <inkml:trace contextRef="#ctx0" brushRef="#br0">85 10 20339,'0'0'363,"-9"13"956,-1 2-580,0 0 0,1 1 0,1 0 0,0 0 0,1 1 0,0 0 0,2 1 0,-6 27 0,11-31-639,0 0 0,0 0 0,2 0 0,0 0 0,0-1 0,1 1 0,1-1-1,10 25 1,9 39-38,-21-64-45,0 1 1,-1-1-1,0 0 0,-3 26 0,2-39-13,0-1 0,0 1 0,-1-1 0,1 1 1,0-1-1,0 1 0,0-1 0,0 1 0,-1 0 1,1-1-1,0 1 0,0-1 0,-1 1 0,1 0 0,0-1 1,-1 1-1,1 0 0,0-1 0,-1 1 0,1 0 1,-1-1-1,1 1 0,0 0 0,-1 0 0,1 0 0,-1-1 1,1 1-1,-1 0 0,1 0 0,-1 0 0,1 0 0,-1 0 1,1 0-1,-1 0 0,1 0 0,-1 0 0,1 0 1,0 0-1,-1 0 0,1 0 0,-1 1 0,1-1 0,-1 0 1,1 0-1,-1 0 0,1 1 0,0-1 0,-1 0 0,1 0 1,-1 1-1,1-1 0,0 0 0,-1 1 0,1-1 1,0 0-1,-1 1 0,1-1 0,0 1 0,0-1 0,0 1 1,-1-1-1,1 0 0,0 1 0,0-1 0,0 1 1,0-1-1,0 1 0,0 0 0,-7-35 57,1 0 1,2 0-1,2 0 0,3-58 0,0 38-4,-1 33-39,0 1 0,2-1 0,1 1 1,0 0-1,7-22 0,-9 37-8,1 0 0,-1 1 0,1-1 0,0 0 0,0 1 0,0 0 0,1-1 0,0 1 0,0 0 0,0 0 0,0 1 0,0-1 0,1 1 0,0-1 0,-1 1 0,1 0 0,1 1 0,-1-1 0,0 1 0,1-1 0,-1 1 0,1 0 0,-1 1 0,1-1 0,0 1 0,8-1 0,-2 2-14,0 0 0,0 1 0,-1 0 0,1 0 0,0 1 0,0 1 0,-1 0-1,19 8 1,-26-10 7,1 0 0,-1 1-1,1 0 1,-1-1-1,0 1 1,0 1-1,1-1 1,-2 0-1,1 1 1,0-1-1,0 1 1,-1 0 0,0 0-1,1 0 1,-1 0-1,0 1 1,0-1-1,-1 0 1,1 1-1,-1-1 1,0 1 0,0 0-1,0-1 1,0 1-1,-1 0 1,1 0-1,-1 0 1,0 5-1,-1-6 50,0 1 0,-1-1 0,1 1-1,-1-1 1,0 1 0,0-1-1,0 0 1,0 0 0,0 0 0,-1 0-1,0-1 1,1 1 0,-1-1-1,0 1 1,0-1 0,0 0 0,0 0-1,-1 0 1,-3 1 0,-9 4 263,1 0 1,-32 8-1,32-11-315,-1 0 0,1-1 0,-26 1 0,39-4 0,0 1 0,-1-1 0,1 0 0,-1 0 0,1 0 0,-1 0 0,1 0 0,-1-1 0,1 1 0,-1-1 0,1 1 0,-1-1 0,1 0 0,0 0 0,-1 0 0,1 0 0,0-1 0,0 1 0,0 0 0,0-1 0,0 0 0,0 1 0,1-1 0,-1 0 0,0 0 0,1 0 0,-1 0 0,1 0 0,0 0 0,-2-5 0,3 6-176,0 0-1,0 0 1,0 0 0,0 0 0,0 0-1,0 0 1,1 0 0,-1 0-1,0 0 1,1 0 0,-1 0 0,1 0-1,-1 0 1,1 0 0,-1 0-1,1 0 1,0 0 0,-1 1 0,1-1-1,0 0 1,-1 1 0,1-1 0,0 0-1,0 1 1,0-1 0,0 1-1,0-1 1,0 1 0,0 0 0,0-1-1,1 1 1,38-11-9989,-29 9 7308,17-6-5738</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11.920"/>
    </inkml:context>
    <inkml:brush xml:id="br0">
      <inkml:brushProperty name="width" value="0.025" units="cm"/>
      <inkml:brushProperty name="height" value="0.025" units="cm"/>
    </inkml:brush>
  </inkml:definitions>
  <inkml:trace contextRef="#ctx0" brushRef="#br0">0 1 19699,'0'0'5124,"6"60"-3202,-2-29-320,-2 6-417,-1 2-416,-1 2 63,2 0-223,-2-1-257,0 1-224,3-2-31,0-7-97,3-4 32,-3-7-769,3-10-1761,-3-7-2435</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12.261"/>
    </inkml:context>
    <inkml:brush xml:id="br0">
      <inkml:brushProperty name="width" value="0.025" units="cm"/>
      <inkml:brushProperty name="height" value="0.025" units="cm"/>
    </inkml:brush>
  </inkml:definitions>
  <inkml:trace contextRef="#ctx0" brushRef="#br0">0 28 22453,'0'0'4805,"64"-22"-2755,-27 18-769,5 2-576,8 2-449,4 0-224,-1 0-769,-7 0-2530,-6 0-3812</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51.886"/>
    </inkml:context>
    <inkml:brush xml:id="br0">
      <inkml:brushProperty name="width" value="0.025" units="cm"/>
      <inkml:brushProperty name="height" value="0.025" units="cm"/>
    </inkml:brush>
  </inkml:definitions>
  <inkml:trace contextRef="#ctx0" brushRef="#br0">3817 131 9769,'-213'-43'1753,"-263"-35"-372,327 70-1624,0 6 0,0 7 0,-220 35 0,135 0 442,3 10 0,2 11 0,-246 100 0,382-123 387,1 5 0,3 4 1,2 3-1,2 5 0,-146 122 1,188-138-445,1 2 1,2 2 0,1 1 0,3 3 0,2 1-1,2 1 1,2 1 0,3 2 0,1 1 0,3 1 0,-23 83-1,30-63-140,3 0-1,4 1 1,3 1-1,3-1 0,3 1 1,4-1-1,3 1 1,3-2-1,39 145 0,-12-101 15,4-1-1,6-2 1,5-2-1,4-2 1,93 134-1,-73-136 72,5-4-1,5-3 0,4-5 1,4-3-1,4-5 1,211 149-1,-211-175-58,2-3 1,3-6-1,3-3 0,1-6 1,2-4-1,2-5 0,2-5 0,135 20 1,-65-31-26,1-8 1,1-7 0,-1-9 0,0-8 0,-1-8-1,292-70 1,-346 56-261,-1-5 0,-2-5-1,-3-6 1,-1-5 0,135-84 0,-180 91 253,-2-4 1,-3-3-1,-2-2 1,-2-4-1,-3-3 1,-4-3-1,-2-2 1,77-116-1,-106 134 203,-3-1 0,-1-2 0,-3 0 0,-2-1 0,-3-2 0,-2 1 0,-3-2 0,-2 0 0,-3-1 0,-2 1 0,-3-1 0,-2 0 0,-3 0 0,-3 0 0,-2 0 0,-3 1 0,-27-91 0,-1 31 96,-6 2-1,-4 2 0,-83-139 1,-231-296 1005,293 458-956,-3 3 0,-5 3 0,-3 4 0,-112-89 0,143 132-431,-3 2 0,0 2-1,-2 3 1,-2 2 0,0 3 0,-2 2 0,-1 2 0,0 3-1,-88-15 1,58 22-957,0 5 0,1 3 0,-1 4 0,0 4 0,0 4 0,-149 33 0,-75 35-4369</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8:16.719"/>
    </inkml:context>
    <inkml:brush xml:id="br0">
      <inkml:brushProperty name="width" value="0.025" units="cm"/>
      <inkml:brushProperty name="height" value="0.025" units="cm"/>
    </inkml:brush>
  </inkml:definitions>
  <inkml:trace contextRef="#ctx0" brushRef="#br0">1 246 10602,'0'0'4826,"11"-1"-5280,37-2 917,0 3 0,1 2 0,92 16 1,-18 2 919,190 5 0,128-24-783,-281-3-582,349-36 43,-5-45-26,-279 47 129,1 9 0,291 3-1,-313 25 134,202-2-42,-2-33-107,-313 20-53,39-7 258,213-8-1,-325 31-180,-17 2 351,-32 2 309,-143-4-490,-340 21-363,-22 65-106,-105 12 67,-1444 4 284,2026-104-231,0-3-1,0-2 1,-100-23 0,133 21 2,0-1 1,1 0 0,0-2 0,1-1 0,0-1 0,1-1 0,0-1 0,1-1-1,1-1 1,-32-30 0,50 42-7,0 2 1,0-1 0,0 0 0,1 0 0,-1 0 0,1 0-1,0 0 1,0 0 0,0-1 0,0 1 0,-2-7-1,8 9-70,-1 1 0,0-1 0,1 1 0,-1 0 0,0 0 0,1 0 0,-1 0 0,0 0 0,1 1 0,4 1 0,49 13-40,80 34 0,-26-9 16,99 24 120,4-10 0,1-9 0,2-9 0,2-10 0,283-3 1,64-29 56,173 1 131,-2 41-73,-475-6-117,243 15-565,-481-43-95,-1-2 1,0 0-1,0-2 0,0-1 1,0 0-1,33-10 0,9-21-4718</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6:57.038"/>
    </inkml:context>
    <inkml:brush xml:id="br0">
      <inkml:brushProperty name="width" value="0.025" units="cm"/>
      <inkml:brushProperty name="height" value="0.025" units="cm"/>
    </inkml:brush>
  </inkml:definitions>
  <inkml:trace contextRef="#ctx0" brushRef="#br0">1 0 18578,'0'0'8712,"7"72"-8168,-7-21-351,0 7-129,-2 3-32,-2 0-32,3 0 64,1-5-321,0-7-1793,4-12-1281,7-10-1057,1-14-1249</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2:25.571"/>
    </inkml:context>
    <inkml:brush xml:id="br0">
      <inkml:brushProperty name="width" value="0.025" units="cm"/>
      <inkml:brushProperty name="height" value="0.025" units="cm"/>
    </inkml:brush>
  </inkml:definitions>
  <inkml:trace contextRef="#ctx0" brushRef="#br0">84 62 19058,'0'0'10218,"-9"0"-9615,6 0-560,0 1-1,-1-1 1,1 0 0,0 1-1,0 0 1,0 0 0,0 0 0,0 0-1,0 0 1,0 1 0,0-1-1,1 1 1,-1 0 0,0-1 0,1 1-1,0 1 1,-1-1 0,1 0-1,0 0 1,0 1 0,0-1 0,0 1-1,1 0 1,-1 0 0,1-1-1,-1 1 1,1 0 0,0 0-1,0 0 1,1 1 0,-1-1 0,0 0-1,1 0 1,0 0 0,0 6-1,0-7-24,-1 0-1,1 1 1,0-1-1,0 0 1,0 0-1,0 0 0,0 1 1,0-1-1,1 0 1,-1 0-1,1 0 1,0 1-1,-1-1 1,1 0-1,0 0 0,0 0 1,0 0-1,1-1 1,-1 1-1,0 0 1,1 0-1,-1-1 0,1 1 1,2 2-1,-1-3 4,1 0-1,-1 0 1,1 1-1,-1-2 1,1 1-1,-1 0 1,1-1-1,0 0 1,-1 0-1,1 0 0,-1 0 1,1 0-1,-1-1 1,1 0-1,4-1 1,-1 0 2,0-1 0,0 0 1,-1-1-1,1 1 0,-1-1 0,0-1 1,0 1-1,0-1 0,-1 0 0,1 0 1,-1-1-1,0 0 0,5-7 0,-7 9-11,0 0 0,-1 0 0,1 0 0,-1 0 0,1-1 0,-1 1 0,0 0 0,-1-1-1,1 0 1,-1 1 0,0-1 0,0 0 0,-1 0 0,1 0 0,-1 0 0,0 0 0,0 1-1,-1-1 1,1 0 0,-1 0 0,-2-7 0,-16-4-12,19 16 0,0 0 0,0-1 0,-1 1 0,1 0 0,0-1 0,0 1 0,-1 0 0,1 0 0,0-1 0,0 1 0,-1 0 0,1 0 0,0-1 0,-1 1 0,1 0 0,-1 0 0,1 0 0,0 0 0,-1 0 0,1 0 0,0-1 0,-1 1 0,1 0 0,0 0 0,-1 0 0,1 0 0,-1 0 0,1 0 0,0 0 0,-1 1 0,1-1 0,-1 0 0,1 0 0,0 0 0,-1 0 0,1 0 0,0 1 0,-1-1 0,1 0 0,0 0 0,-1 0 0,1 1 0,0-1 0,0 0 0,-1 1 0,1-1 0,0 0 0,0 0 0,0 1 0,-1-1 0,1 1 0,1 0 0,-1 0 0,1-1 0,-1 1 0,1 0 0,-1 0 0,1-1 0,0 1 0,0-1 0,-1 1 0,1 0 0,0-1 0,0 1 0,0-1 0,0 0 0,0 1 0,-1-1 0,1 0 0,0 1 0,0-1 0,0 0 0,0 0 0,0 0 0,0 0 0,0 0 0,0 0 0,2 0 0,36 0 0,-30 0 0,38-4 0,-37 2 0,1 1 0,-1 0 0,0 1 0,0 0 0,0 0 0,15 4 0,-24-4 0,0 0 0,0 1 0,1-1 0,-1 1 0,0-1 0,0 1 0,0 0 0,1-1 0,-1 1 0,0 0 0,0 0 0,0 0 0,0 0 0,-1 0 0,1 0 0,0 0 0,0 0 0,-1 0 0,1 0 0,0 0 0,-1 0 0,1 1 0,0 1 0,1 32 0,-3-31 0,1-1 0,0 1 0,0-1 0,0 1 0,1 0 0,-1-1 0,1 1 0,1 3 0,-1-6 0,0-1 0,0 1 0,0 0 0,0 0 0,0-1 0,0 1 0,0-1 0,0 1 0,0-1 0,0 1 0,0-1 0,1 0 0,-1 0 0,0 1 0,0-1 0,0 0 0,1 0 0,-1 0 0,0 0 0,0-1 0,0 1 0,1 0 0,-1 0 0,1-1 0,32-9 0,25-17 0,-45 18 0,0 2 0,0 0 0,1 1 0,0 0 0,0 2 0,0-1 0,1 2 0,0 0 0,23-1 0,-38 4 0,0 1 0,0-1 0,-1 1 0,1-1 0,0 1 0,0-1 0,-1 1 0,1 0 0,0-1 0,-1 1 0,1 0 0,-1 0 0,1 0 0,-1-1 0,0 1 0,1 0 0,-1 0 0,0 0 0,1 0 0,-1 0 0,0 0 0,0 0 0,0 0 0,0-1 0,0 1 0,0 0 0,0 0 0,0 2 0,-1 37 0,0-28 0,1-12 0,1 1 0,-1-1 0,1 1 0,-1-1 0,1 1 0,-1-1 0,1 0 0,-1 1 0,1-1 0,0 0 0,-1 0 0,1 1 0,-1-1 0,1 0 0,0 0 0,-1 0 0,1 0 0,0 0 0,-1 0 0,1 0 0,-1 0 0,1 0 0,0 0 0,-1 0 0,1 0 0,0 0 0,-1 0 0,1 0 0,-1-1 0,1 1 0,0 0 0,0-1 0,24-7 0,13-12 0,-29 14 0,-1 1 0,1 0 0,1 1 0,-1 0 0,1 0 0,-1 1 0,1 0 0,0 1 0,0 0 0,0 0 0,0 1 0,11 0 0,-20 2 1,-1-1 0,1 0 0,0 1 0,-1-1 1,1 1-1,-1-1 0,1 1 0,-1-1 0,0 1 0,1-1 0,-1 1 0,0 0 0,1-1 1,-1 1-1,0-1 0,1 1 0,-1 0 0,0-1 0,0 1 0,0 0 0,0 0 0,0-1 1,0 1-1,0 0 0,0-1 0,0 1 0,0 0 0,0-1 0,0 1 0,0 0 0,-1-1 1,1 1-1,-1 1 0,1-2-6,0 1 0,-1 0 1,1 0-1,0-1 0,0 1 1,0 0-1,-1 0 0,1 0 0,0 0 1,0-1-1,0 1 0,0 0 1,0 0-1,0 0 0,1-1 1,-1 1-1,0 0 0,0 0 1,0 0-1,1-1 0,-1 1 0,1 0 1,-1 0-1,0-1 0,1 1 1,-1 0-1,1-1 0,-1 1 1,1-1-1,0 1 0,-1 0 0,1-1 1,0 1-1,-1-1 0,1 0 1,0 1-1,0-1 0,-1 0 1,1 1-1,1-1 0,8 1-1375,0-1 0,0-1 0,1 0 0,15-3 0,39-15-11728,-29 6 760</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6:57.379"/>
    </inkml:context>
    <inkml:brush xml:id="br0">
      <inkml:brushProperty name="width" value="0.025" units="cm"/>
      <inkml:brushProperty name="height" value="0.025" units="cm"/>
    </inkml:brush>
  </inkml:definitions>
  <inkml:trace contextRef="#ctx0" brushRef="#br0">41 96 18642,'0'0'2391,"-6"11"-218,0-1-1610,2-5-222,1 1 0,-1 0 0,1 1 0,0-1 0,1 0 0,-1 1 0,1 0-1,1-1 1,-1 1 0,0 8 0,2-15-316,0 1-1,0-1 1,0 1-1,0-1 1,0 0-1,0 1 1,0-1-1,0 1 1,1-1-1,-1 1 1,0-1-1,0 0 1,0 1-1,1-1 1,-1 1-1,0-1 1,0 0-1,1 1 1,-1-1-1,0 0 1,1 1-1,-1-1 1,0 0-1,1 0 1,-1 1-1,0-1 1,1 0-1,-1 0 1,1 0-1,-1 1 1,0-1-1,1 0 1,-1 0-1,1 0 1,0 0-1,21-4 422,19-17 266,81-85 336,-62 52-393,-58 52-613,1-1 0,0 1 0,-1 0 0,1 0 0,0 0 0,0 1 0,0-1 0,0 1 0,5-2 1,-7 3-37,0 0 1,0 0-1,0 0 1,-1 0-1,1 0 1,0 1-1,0-1 1,-1 0-1,1 1 1,0-1-1,0 0 1,-1 1-1,1-1 1,0 1-1,-1-1 1,1 1-1,-1-1 1,1 1-1,-1 0 1,1-1-1,-1 1 1,1 0-1,-1-1 1,1 1-1,-1 0 1,0 0-1,0-1 1,1 1-1,-1 0 1,0 0-1,0 0 1,0-1-1,0 1 1,0 0-1,0 0 1,0 0-1,0-1 1,0 1-1,0 0 1,0 0-1,-1 1 1,0 139 804,1-140-811,1-1 0,-1 1 0,0-1 0,1 1 0,-1-1 0,1 1 0,-1-1 0,0 1 0,1-1 0,-1 1 0,1-1 0,-1 0 0,1 1 0,0-1 0,-1 0 0,1 0 0,-1 1 0,1-1 0,0 0 0,-1 0 0,1 0 0,0 0 0,-1 0 0,1 0 0,-1 0 0,1 0 0,0 0 0,-1 0 0,1 0 0,0 0 0,-1 0 0,1 0 0,-1-1 0,1 1 0,0 0 0,-1 0 0,1-1 0,-1 1 0,1 0 0,-1-1 0,1 1 0,0-2 0,25-13 0,-7-2-1540,-16 14 782,0-1 0,1 1 0,-1-1 0,1 1 1,-1 0-1,1 0 0,0 0 0,0 1 0,0 0 0,1-1 0,-1 1 0,1 1 0,-1-1 1,1 1-1,4-1 0</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6:57.755"/>
    </inkml:context>
    <inkml:brush xml:id="br0">
      <inkml:brushProperty name="width" value="0.025" units="cm"/>
      <inkml:brushProperty name="height" value="0.025" units="cm"/>
    </inkml:brush>
  </inkml:definitions>
  <inkml:trace contextRef="#ctx0" brushRef="#br0">45 1 17040,'0'0'7693,"1"11"-6727,-1 33 238,-1 0-1,-2 0 1,-14 68 0,7-59-741,3-1-1,0 86 1,7-137-542,0 0 0,-1 0-1,1 0 1,0 0 0,0 0-1,0 0 1,0 0 0,0-1-1,1 1 1,-1 0 0,0 0 0,0 0-1,1 0 1,-1 0 0,0 0-1,1-1 1,-1 1 0,1 0-1,-1 0 1,1-1 0,-1 1 0,1 0-1,0 0 1,-1-1 0,1 1-1,0-1 1,-1 1 0,1-1-1,0 1 1,0-1 0,0 1 0,-1-1-1,1 0 1,0 1 0,0-1-1,0 0 1,0 0 0,0 0-1,0 0 1,0 0 0,0 1-1,-1-2 1,1 1 0,0 0 0,0 0-1,0 0 1,0 0 0,0-1-1,0 1 1,0 0 0,-1-1-1,1 1 1,0 0 0,1-2 0,3-1-1185,0 0 1,0 0 0,0 0 0,0-1 0,-1 1 0,1-1-1,4-6 1,16-23-10471</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6:58.096"/>
    </inkml:context>
    <inkml:brush xml:id="br0">
      <inkml:brushProperty name="width" value="0.025" units="cm"/>
      <inkml:brushProperty name="height" value="0.025" units="cm"/>
    </inkml:brush>
  </inkml:definitions>
  <inkml:trace contextRef="#ctx0" brushRef="#br0">102 0 17969,'-10'12'2488,"2"-2"-2053,-48 65 3332,52-70-3494,1 0-1,0 0 1,0 0-1,1 0 1,-1 0-1,1 1 1,1-1-1,-1 1 1,1 0-1,0-1 1,0 1 0,0 0-1,1 0 1,0 10-1,1-15-258,0 0-1,0 1 0,-1-1 1,1 0-1,0 0 0,0 0 1,0 0-1,0 0 0,0 0 1,0-1-1,1 1 0,-1 0 1,0 0-1,0-1 0,1 1 1,-1-1-1,0 1 0,1-1 1,-1 1-1,0-1 0,1 0 0,-1 0 1,1 0-1,-1 0 0,0 0 1,1 0-1,-1 0 0,1 0 1,-1 0-1,0-1 0,2 0 1,46-13 275,-31 3-202,0-1 1,-1 0-1,-1-2 1,0 0-1,23-26 1,-8 8-32,-30 32-62,-1 0-1,0 0 0,1 0 0,-1 0 0,0 0 0,1 0 0,-1 1 1,0-1-1,0 0 0,1 0 0,-1 0 0,0 1 0,0-1 0,1 0 1,-1 0-1,0 1 0,0-1 0,0 0 0,1 0 0,-1 1 0,0-1 1,0 0-1,0 1 0,0-1 0,0 0 0,0 0 0,1 1 0,-1-1 1,0 0-1,0 1 0,0-1 0,0 0 0,0 1 0,0-1 0,0 0 1,-1 1-1,1-1 0,0 0 0,0 1 0,0-1 0,0 1 0,3 31-668,1 4-353,-4-34 859,1 0 0,-1-1 0,1 1 0,0-1 0,0 1 1,0-1-1,0 0 0,0 1 0,0-1 0,0 0 0,0 0 0,1 1 0,-1-1 0,0 0 0,1 0 0,-1-1 0,1 1 0,-1 0 0,1 0 0,-1-1 0,4 2 0,-2-2-229,1 1 1,0-1-1,-1 0 0,1 0 0,0 0 0,-1 0 0,1-1 0,0 0 0,6-1 0,-1-2-1255,1 1-1,-1-1 0,0-1 1,0 0-1,0 0 0,12-10 1,7-11-5720</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6:58.436"/>
    </inkml:context>
    <inkml:brush xml:id="br0">
      <inkml:brushProperty name="width" value="0.025" units="cm"/>
      <inkml:brushProperty name="height" value="0.025" units="cm"/>
    </inkml:brush>
  </inkml:definitions>
  <inkml:trace contextRef="#ctx0" brushRef="#br0">113 288 9097,'0'0'13618,"-9"5"-12054,-2 1-999,0 2 0,1-1 1,0 1-1,-15 16 0,21-21-454,1 0 0,0 0 1,0 1-1,1-1 0,-1 1 0,1 0 1,-1-1-1,1 1 0,0 0 0,0 0 1,1 1-1,-1-1 0,1 0 0,0 1 1,0-1-1,1 0 0,-1 1 0,1-1 1,0 1-1,1 5 0,-1-9-106,1 0 1,0-1-1,0 1 0,0 0 0,0 0 0,0-1 1,1 1-1,-1-1 0,0 1 0,0-1 1,0 1-1,1-1 0,-1 0 0,0 1 0,0-1 1,1 0-1,-1 0 0,0 0 0,0 0 0,1 0 1,-1 0-1,0 0 0,0-1 0,1 1 0,0-1 1,36-7 189,-23 0-168,0-1-1,0 0 1,-1-1-1,-1-1 1,0 0-1,0-1 1,-1 0-1,0-1 1,-1 0-1,-1-1 1,12-19-1,12-24-14,39-91-1,-72 146-10,7-15-3,-5 12 11,-1 1 0,1-1 0,-1-1 0,0 1-1,0 0 1,-1 0 0,2-10 0,-3 15-7,0 0-1,0-1 0,0 1 1,0 0-1,0 0 0,-1-1 1,1 1-1,0 0 1,0 0-1,0-1 0,0 1 1,-1 0-1,1 0 0,0 0 1,0-1-1,0 1 0,-1 0 1,1 0-1,0 0 1,0 0-1,-1 0 0,1 0 1,0-1-1,0 1 0,-1 0 1,1 0-1,0 0 0,-1 0 1,1 0-1,0 0 1,0 0-1,-1 0 0,1 0 1,0 0-1,-1 0 0,1 0 1,0 1-1,0-1 0,-1 0 1,1 0-1,0 0 1,0 0-1,-1 0 0,1 0 1,0 1-1,-12 4-5,5 1 76,0 0 0,0 0 0,1 0 1,0 1-1,0 0 0,1 1 0,0-1 0,0 1 0,0 0 0,-5 16 1,-1 2 473,1 2 1,-6 30 0,13-48-534,1 1 0,0-1 0,0 1 0,1 0 0,1-1 1,0 1-1,2 13 0,-2-21-16,1 0 1,-1-1 0,1 1-1,0-1 1,0 1 0,0-1 0,0 0-1,1 1 1,-1-1 0,0 0-1,1 0 1,0 0 0,-1 0 0,1 0-1,0 0 1,0 0 0,0-1-1,0 1 1,1-1 0,-1 1 0,0-1-1,1 0 1,-1 0 0,1 0-1,-1 0 1,1 0 0,-1-1 0,1 1-1,-1-1 1,1 0 0,0 0 0,-1 0-1,5 0 1,-3 0-352,12 0-1069,-10-4-4925,-4-6-357</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6:58.811"/>
    </inkml:context>
    <inkml:brush xml:id="br0">
      <inkml:brushProperty name="width" value="0.025" units="cm"/>
      <inkml:brushProperty name="height" value="0.025" units="cm"/>
    </inkml:brush>
  </inkml:definitions>
  <inkml:trace contextRef="#ctx0" brushRef="#br0">114 0 13741,'0'0'18038,"-8"2"-17893,0 1-128,1 0 1,-1 0 0,1 1 0,0 0 0,0 0-1,1 1 1,-7 5 0,9-8-20,1 1 0,-1 1 0,1-1 0,0 1 0,0-1 1,0 1-1,0 0 0,1 0 0,-1 0 0,1 0 0,0 0 0,1 1 0,-1-1 0,1 1 1,-2 7-1,3-11 2,0-1 1,1 1 0,-1 0 0,0 0-1,1 0 1,-1-1 0,1 1 0,-1 0 0,1-1-1,-1 1 1,1 0 0,-1-1 0,1 1-1,0-1 1,-1 1 0,1-1 0,0 1-1,-1-1 1,1 1 0,0-1 0,0 0-1,-1 0 1,1 1 0,0-1 0,0 0-1,0 0 1,0 0 0,-1 0 0,1 0 0,0 0-1,0 0 1,0 0 0,1 0 0,39-1 59,-33 0-93,83-7-446,34-1 280,-125 9 205,1 0-1,0 0 1,-1-1-1,1 1 1,0 0-1,-1 0 1,1 0-1,0 0 1,0 0-1,-1 0 1,1 0 0,0 1-1,-1-1 1,1 0-1,0 0 1,-1 0-1,1 1 1,-1-1-1,1 0 1,0 1-1,-1-1 1,1 0-1,-1 1 1,1-1 0,-1 1-1,1-1 1,-1 1-1,1-1 1,-1 1-1,0-1 1,1 1-1,-1 0 1,0-1-1,1 2 1,-1-1 27,-1 1 1,1-1-1,-1 1 1,1-1-1,-1 1 1,0-1-1,1 1 0,-1-1 1,0 0-1,0 1 1,0-1-1,0 0 1,-2 2-1,-42 35 661,38-33-694,-8 5 0,0 0 0,0-1 0,-2 0 0,1-1 0,-1-1 0,-31 9 0,39-18-1195,9-5-2722,0 6 3402,0-16-10065</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01.149"/>
    </inkml:context>
    <inkml:brush xml:id="br0">
      <inkml:brushProperty name="width" value="0.025" units="cm"/>
      <inkml:brushProperty name="height" value="0.025" units="cm"/>
    </inkml:brush>
  </inkml:definitions>
  <inkml:trace contextRef="#ctx0" brushRef="#br0">70 41 10346,'0'0'4137,"0"-9"-1324,2-22 378,-2 31-3113,-1 0 0,1 0 0,0 0 0,0 0 0,0 0 0,0 0 0,0 0 0,0 0 1,0 0-1,0 0 0,0 0 0,0 0 0,0 0 0,0 1 0,0-1 0,0 0 0,0 0 0,0 0 0,-1 0 0,1 0 1,0 0-1,0 0 0,0 0 0,0 0 0,0 0 0,0 0 0,0 0 0,0 0 0,0 0 0,0 0 0,0 0 0,0 0 1,0 0-1,-1 0 0,1 0 0,0 0 0,0-1 0,0 1 0,0 0 0,-6 26 1039,-7 39-152,-4 15-228,4 1 1,-5 117-1,18-197-727,-1 0 0,1-1 0,0 1 0,0 0 0,0-1 0,0 1 0,0 0 0,0-1 0,0 1 1,0 0-1,0-1 0,0 1 0,1 0 0,-1-1 0,0 1 0,0 0 0,1-1 0,-1 1 0,0 0 0,1-1 0,-1 1 0,0-1 1,1 1-1,-1-1 0,1 1 0,-1-1 0,1 1 0,-1-1 0,1 0 0,-1 1 0,1-1 0,0 0 0,-1 1 0,1-1 0,-1 0 1,2 1-1,0-2 33,0 1 0,1-1 0,-1 1 0,0-1 0,0 0 0,-1 0 0,1 0 0,0 0 0,0 0 0,0 0 0,3-3 0,43-46 990,-8-8-908,-2-2 1,-4-2 0,40-96-1,-60 128-558,-13 29 696,1-6-3075,-8 9-5706,-8 11-957</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01.508"/>
    </inkml:context>
    <inkml:brush xml:id="br0">
      <inkml:brushProperty name="width" value="0.025" units="cm"/>
      <inkml:brushProperty name="height" value="0.025" units="cm"/>
    </inkml:brush>
  </inkml:definitions>
  <inkml:trace contextRef="#ctx0" brushRef="#br0">0 1 14061,'0'0'11243,"54"42"-9866,-30-42-1088,0 0-257,5 0-737,0-5-2114,2-3-1377,-4-4-2466</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02.205"/>
    </inkml:context>
    <inkml:brush xml:id="br0">
      <inkml:brushProperty name="width" value="0.025" units="cm"/>
      <inkml:brushProperty name="height" value="0.025" units="cm"/>
    </inkml:brush>
  </inkml:definitions>
  <inkml:trace contextRef="#ctx0" brushRef="#br0">115 81 17681,'0'0'1729,"-8"5"-31,0-1-1462,1 0 1,-1 1-1,1 0 1,1 0-1,-1 1 1,1 0-1,0 0 1,0 1-1,1 0 1,0 0-1,0 0 1,0 0-1,1 1 1,1-1-1,-1 1 1,1 0-1,0 1 1,1-1-1,-3 16 1,5-23-197,-1 0 0,1 0 0,0 0 0,0 0 0,0 1 0,0-1 0,0 0 0,0 0 0,0 0 0,0 0 0,1 1 0,-1-1 0,0 0 0,1 0 0,-1 0 0,1 0 0,-1 0 0,1 0 0,-1 0 0,1 0 0,0 0 0,0 0 0,-1 0 0,1 0 0,0 0-1,0-1 1,1 2 0,0-2 41,0 1-1,0-1 0,0 0 0,0 0 0,0 1 0,0-2 0,0 1 0,-1 0 0,1 0 0,0 0 0,0-1 0,0 1 0,0-1 0,-1 0 1,3-1-1,6-2 239,-1-1 1,0 0 0,0-1-1,0 0 1,10-10 0,-11 8-62,-1 0 1,0 0 0,0-1 0,5-10 0,-10 16-188,0 0 0,0 0 1,-1 0-1,1 0 0,-1 0 1,0 0-1,0 0 0,0-1 1,0 1-1,-1 0 1,1-1-1,-1 1 0,0-1 1,0 1-1,0-1 0,-1 1 1,0-4-1,1 6-96,-1-1 0,0 1 0,0 0 0,0 0 0,1 0 0,-1 0 0,0 0 0,0 0-1,-1 1 1,1-1 0,0 0 0,0 0 0,0 1 0,0-1 0,-1 1 0,1-1 0,0 1 0,-1-1 0,1 1 0,0 0 0,-1 0 0,1-1 0,0 1 0,-1 0 0,1 0-1,0 0 1,-1 1 0,1-1 0,0 0 0,-1 0 0,1 1 0,0-1 0,-1 1 0,-1 1 0,0-2-236,0 1 0,1 0 0,-1 1-1,0-1 1,1 0 0,-1 1 0,1-1 0,-1 1 0,1 0-1,0 0 1,0 0 0,0 0 0,0 0 0,0 0 0,-3 5 0,5-6-26,-1 0 0,1-1 0,0 1 0,-1-1 1,1 1-1,0 0 0,-1-1 0,1 1 0,0 0 1,0-1-1,0 1 0,0 0 0,0 0 1,-1-1-1,1 1 0,1 0 0,-1-1 0,0 1 1,0 0-1,0 0 0,0-1 0,0 1 0,1 0 1,-1-1-1,0 1 0,0 0 0,1-1 1,-1 1-1,1-1 0,-1 1 0,1-1 0,0 2 1,0-2-123,1 0 0,-1 0 0,1 1-1,-1-1 1,1 0 0,-1-1 0,1 1 0,-1 0 0,1 0 0,-1-1 0,1 1 0,-1-1 0,1 1 0,1-2 0,48-27-5345,-27 10 6697,63-42 6871,-80 56-6995,1 1-1,-1 0 1,1 1 0,-1 0 0,1 0-1,0 0 1,0 1 0,1 1-1,14-2 1,-21 2-719,-1 1-1,0 1 1,0-1-1,1 0 1,-1 0-1,0 0 1,1 1-1,-1-1 1,0 0-1,0 1 1,0 0 0,0-1-1,1 1 1,-1-1-1,0 1 1,0 0-1,0 0 1,0 0-1,-1 0 1,1 0-1,0 0 1,0 0-1,0 0 1,-1 0 0,1 0-1,1 2 1,-1 1 67,0 0 0,0 0 0,-1 0 0,1-1-1,-1 1 1,1 0 0,-1 0 0,-1 0 0,1 5 0,-2 2 209,0 0-1,0-1 0,-1 1 0,0 0 1,-10 19-1,11-27-295,-6 13 197,-1-1 1,-1 0 0,0 0-1,-18 17 1,28-32-284,0 0 0,0 0 0,-1 0 0,1 1-1,0-1 1,0 0 0,0 0 0,-1 0 0,1 0 0,0 0 0,0 1 0,0-1-1,-1 0 1,1 0 0,0 0 0,0 1 0,0-1 0,0 0 0,0 0 0,-1 1 0,1-1-1,0 0 1,0 0 0,0 0 0,0 1 0,0-1 0,0 0 0,0 1 0,0-1 0,0 0-1,0 0 1,0 1 0,0-1 0,0 0 0,0 0 0,0 1 0,0-1 0,0 0 0,0 0-1,1 1 1,-1-1 0,0 0 0,0 0 0,14 1-18,17-10 61,-17-2-39,0 0 0,0 0 1,-2-1-1,1-1 0,14-19 1,-15 18 10,-1 0 1,2 1-1,0 0 1,27-19-1,-40 32-8,0 0 0,0-1-1,1 1 1,-1 0 0,0 0 0,0 0-1,1 0 1,-1 0 0,0-1 0,0 1-1,1 0 1,-1 0 0,0 0-1,0 0 1,1 0 0,-1 0 0,0 0-1,1 0 1,-1 0 0,0 0 0,0 0-1,1 0 1,-1 0 0,0 0 0,0 0-1,1 0 1,-1 0 0,0 1 0,0-1-1,1 0 1,-1 0 0,0 0 0,0 0-1,1 0 1,-1 1 0,0-1 0,0 0-1,0 0 1,1 0 0,-1 1-1,0-1 1,0 0 0,0 0 0,0 1-1,0-1 1,1 0 0,-1 0 0,0 1-1,0-1 1,0 0 0,1 24 111,-12 25 106,-1-24-13,8-18-113,0 1 0,0-1 0,1 1 0,0 0 0,0 0-1,1 0 1,-2 16 0,6-24-172,0-1 1,0 1-1,0 0 0,-1-1 1,1 0-1,0 1 0,0-1 0,0 0 1,0 0-1,-1 0 0,1 0 1,0 0-1,2-3 0,-1 1-320,17-18-3771,-8 5-2308,-3 2-3029</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02.659"/>
    </inkml:context>
    <inkml:brush xml:id="br0">
      <inkml:brushProperty name="width" value="0.025" units="cm"/>
      <inkml:brushProperty name="height" value="0.025" units="cm"/>
    </inkml:brush>
  </inkml:definitions>
  <inkml:trace contextRef="#ctx0" brushRef="#br0">0 62 19090,'0'0'7565,"9"-9"-5900,31-27-442,-38 34-1153,0 0 1,0 1-1,0-1 1,0 1 0,0-1-1,1 1 1,-1 0 0,1 0-1,-1 0 1,1 0 0,-1 1-1,1-1 1,-1 1-1,5-1 1,-6 1-57,0 0 0,0 1 0,0-1 1,1 0-1,-1 1 0,0-1 0,0 1 0,0-1 0,0 1 1,0-1-1,0 1 0,0 0 0,0-1 0,0 1 0,0 0 0,0 0 1,0 0-1,-1 0 0,1 0 0,0 0 0,0 1 0,1 2-6,0 0 0,-1 1 0,0-1 0,0 0 0,0 0 0,0 1 0,0-1 0,-1 0-1,0 1 1,0-1 0,0 1 0,-2 7 0,-1-2 73,-1 0 1,0-1-1,0 1 0,-1-1 0,0 0 1,0 0-1,-1-1 0,-14 16 1,12-15 31,0 0 1,1 1 0,1 0 0,-1 1 0,-8 20 0,14-30-114,1 0 1,0-1 0,-1 1 0,1 0 0,0 0 0,0-1-1,-1 1 1,1 0 0,0-1 0,0 1 0,0 0-1,0 0 1,0-1 0,0 1 0,0 0 0,0 0-1,1-1 1,-1 1 0,0 0 0,0 0 0,1-1-1,-1 1 1,0 0 0,1-1 0,-1 1 0,0-1-1,1 1 1,-1 0 0,1-1 0,-1 1 0,1-1-1,-1 1 1,2 0 0,0 0 12,1-1 0,-1 1 0,0 0 1,0-1-1,1 0 0,-1 1 0,1-1 0,-1 0 0,0 0 0,1-1 0,1 1 1,8-2 6,0-1 1,0 0-1,17-7 1,-6 0-547,42-20-2963,-29 2-5276,-26 14 1595</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03.003"/>
    </inkml:context>
    <inkml:brush xml:id="br0">
      <inkml:brushProperty name="width" value="0.025" units="cm"/>
      <inkml:brushProperty name="height" value="0.025" units="cm"/>
    </inkml:brush>
  </inkml:definitions>
  <inkml:trace contextRef="#ctx0" brushRef="#br0">1 51 14221,'0'0'10090,"58"-19"-12524,-30 4-2179,-4-2-6918</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2:27.037"/>
    </inkml:context>
    <inkml:brush xml:id="br0">
      <inkml:brushProperty name="width" value="0.025" units="cm"/>
      <inkml:brushProperty name="height" value="0.025" units="cm"/>
    </inkml:brush>
  </inkml:definitions>
  <inkml:trace contextRef="#ctx0" brushRef="#br0">100 299 17457,'0'0'11536,"-8"-1"-10335,1 0-948,0 1 0,0 0 0,0 1 0,0 0 1,-12 2-1,18-3-219,-1 1 0,0-1 0,0 1 0,0 0 0,0-1 0,0 1 0,1 0 0,-1 0 0,0 0 0,1 0 0,-1 1 0,1-1 0,-1 0 0,1 1 0,-1-1 0,1 1 0,0-1 0,0 1 0,0-1 0,0 1 0,0 0 0,0 0 0,0-1 0,0 1 0,1 0 0,-1 0 0,1 0 0,0 0 0,-1 0 0,1 2 0,0-3-34,0-1 0,0 1 0,0-1 1,0 1-1,1 0 0,-1-1 0,0 1 0,0-1 0,0 1 1,1 0-1,-1-1 0,0 1 0,0-1 0,1 1 0,-1-1 0,1 1 1,-1-1-1,0 1 0,1-1 0,-1 0 0,1 1 0,-1-1 1,1 0-1,-1 1 0,1-1 0,0 0 0,-1 0 0,1 1 1,0-1-1,25 1 4,-20-2-11,0 0-1,0 0 0,0-1 0,1 0 0,9-5 1,5-8-258,-1-1 1,0-1 0,-1-1-1,22-28 1,-34 39 139,-7 7 102,0 0 0,0 1 0,0-1-1,0 0 1,0 0 0,0 1 0,0-1 0,0 0 0,0 0 0,0 1 0,0-1-1,0 0 1,0 0 0,0 1 0,0-1 0,0 0 0,0 0 0,1 0 0,-1 1-1,0-1 1,0 0 0,0 0 0,0 0 0,1 0 0,-1 1 0,0-1 0,0 0-1,0 0 1,1 0 0,-1 0 0,0 0 0,0 0 0,1 0 0,-1 1 0,0-1-1,0 0 1,1 0 0,-1 0 0,0 0 0,0 0 0,0 0 0,1 0 0,-1 0-1,0 0 1,0 0 0,1 0 0,-1-1 0,0 1 0,0 0 0,1 0 0,-1 0-1,0 0 1,0 0 0,0 0 0,1 0 0,-1-1 0,0 1 0,0 0 0,0 0-1,1-1 1,-5 40-11,2 6 75,3-43-39,0 0 1,1-1 0,-1 1-1,1 0 1,-1 0-1,1-1 1,0 1-1,-1-1 1,1 1-1,0-1 1,0 0-1,0 0 1,0 0-1,1 0 1,-1 0-1,0 0 1,0-1-1,0 1 1,1-1 0,-1 0-1,0 1 1,1-1-1,-1 0 1,0 0-1,5-1 1,3 1 36,1-1 0,-1 0 0,1 0 0,14-5 1,-13 2-5,-2-1 0,1 0 0,0-1 0,-1 0 0,0-1 1,-1 0-1,1-1 0,-1 0 0,-1 0 0,0-1 1,13-16-1,-6 4-12,-1-1 0,0 0 1,-2-1-1,12-31 1,-20 45-118,0 0 0,-1 0-1,-1-1 1,1 1 0,-1-1 0,-1 0 0,0-10 0,-1 20 86,1 0 1,-1-1-1,0 1 0,0 0 1,0 0-1,0 0 1,0-1-1,0 1 0,0 0 1,0 0-1,0 0 0,0-1 1,-1 1-1,1 0 0,0 0 1,0 0-1,0 0 1,0-1-1,0 1 0,0 0 1,0 0-1,0 0 0,0 0 1,-1 0-1,1-1 0,0 1 1,0 0-1,0 0 1,0 0-1,0 0 0,-1 0 1,1 0-1,0 0 0,0 0 1,0-1-1,0 1 0,-1 0 1,1 0-1,0 0 1,0 0-1,0 0 0,0 0 1,-1 0-1,1 0 0,0 0 1,0 0-1,0 0 0,-1 0 1,1 0-1,0 0 1,0 1-1,0-1 0,0 0 1,-1 0-1,1 0 0,-15 11-59,-10 16 135,10-8 142,2 1 1,0 1-1,1 0 1,0 1-1,2 0 1,1 0-1,1 1 1,1 0-1,1 1 1,1 0-1,1 0 1,1 0-1,0 26 1,2-49-208,1-1-1,0 1 1,0-1 0,0 1 0,0-1 0,0 1 0,0-1 0,0 1 0,0-1 0,0 1 0,0-1-1,0 1 1,0-1 0,0 1 0,1-1 0,-1 1 0,0-1 0,0 1 0,0-1 0,1 1 0,-1-1-1,0 0 1,0 1 0,1-1 0,-1 1 0,1-1 0,-1 0 0,0 1 0,1-1 0,-1 0 0,1 0-1,-1 1 1,0-1 0,1 0 0,-1 0 0,1 1 0,-1-1 0,1 0 0,-1 0 0,1 0 0,-1 0-1,1 0 1,-1 0 0,1 0 0,-1 0 0,1 0 0,-1 0 0,1 0 0,0 0 0,-1 0 0,0-1-1,1 1 1,-1 0 0,1 0 0,-1 0 0,1-1 0,0 1 0,1-2 12,1 1 0,-1-1 1,1 0-1,-1 1 0,0-1 0,0 0 0,0 0 1,0-1-1,3-3 0,2-6-15,-1-1 0,1-1 0,-2 1 0,0-1 0,-1 0 0,0 0 0,-1 0 0,-1-1 0,1-14 0,-6 48 0,1-13 0,1-1 0,0 0 0,0 1 0,1-1 0,-1 1 0,2 9 0,-1-13 0,0-1 0,1 1 0,-1-1 0,1 1 0,-1-1 0,1 1 0,0-1 0,0 0 0,-1 1 0,1-1 0,0 0 0,0 0 0,0 0 0,0 1 0,1-1 0,-1 0 0,0-1 0,0 1 0,1 0 0,-1 0 0,1 0 0,-1-1 0,0 1 0,1-1 0,-1 1 0,1-1 0,-1 1 0,1-1 0,0 0 0,-1 0 0,2 0 0,1 0 0,-1 1 0,0-1 0,0-1 0,1 1 0,-1 0 0,0-1 0,0 0 0,0 0 0,0 0 0,1 0 0,-1 0 0,-1 0 0,1-1 0,0 0 0,4-3 0,35-38 0,-35 35 0,0 0 0,0 1 0,16-13 0,-19 20 0,-5 7 0,-4 5 0,1-5 0,1 0 0,-1-1 0,1 1 0,1 1 0,-1-1 0,1 0 0,0 0 0,1 1 0,-1 14 0,2-21 0,1 0 0,-1-1 0,1 1 0,0 0 0,-1 0 0,1 0 0,0 0 0,0 0 0,0-1 0,0 1 0,0 0 0,0-1 0,0 1 0,0-1 0,0 1 0,0-1 0,0 1 0,0-1 0,0 0 0,0 0 0,0 1 0,0-1 0,0 0 0,0 0 0,1 0 0,-1 0 0,0 0 0,0 0 0,0-1 0,0 1 0,2-1 0,1 1 0,1 0 0,-1-1 0,1 1 0,-1-1 0,1 0 0,-1-1 0,6-1 0,43-44 0,-45 38 0,0 1 0,1 1 0,-1-1 0,1 2 0,1-1 0,15-8 0,-24 15 0,-1 0 0,0 0 0,0 0 0,1 0 0,-1 1 0,0-1 0,0 0 0,1 0 0,-1 0 0,0 0 0,0 0 0,1 1 0,-1-1 0,0 0 0,0 0 0,0 0 0,0 1 0,1-1 0,-1 0 0,0 0 0,0 1 0,0-1 0,0 0 0,0 0 0,0 1 0,0-1 0,0 0 0,0 0 0,0 1 0,0-1 0,0 0 0,0 0 0,0 1 0,0-1 0,0 0 0,0 0 0,0 1 0,0-1 0,0 0 0,0 0 0,0 1 0,0-1 0,-1 0 0,1 0 0,0 1 0,0-1 0,0 0 0,0 0 0,-1 1 0,-3 13 0,-14 16 0,13-22 0,-1 0 0,1 1 0,1 0 0,-1 0 0,2 0 0,-1 1 0,1-1 0,0 1 0,1 0 0,1-1 0,-2 19 0,3-28 0,0 1 0,0-1 0,0 0 0,0 1 0,0-1 0,0 1 0,0-1 0,0 0 0,0 1 0,0-1 0,0 1 0,0-1 0,0 0 0,1 1 0,-1-1 0,0 1 0,0-1 0,0 0 0,1 1 0,-1-1 0,0 0 0,0 1 0,1-1 0,-1 0 0,0 0 0,1 1 0,-1-1 0,0 0 0,1 0 0,-1 1 0,0-1 0,1 0 0,-1 0 0,1 0 0,0 0 0,16-5 0,15-19 0,-11 1 0,1 0 0,47-35 0,-62 53 0,0 0 0,0 1 0,0 0 0,1 0 0,-1 0 0,1 1 0,0 0 0,0 1 0,0 0 0,0 0 0,1 1 0,-1-1 0,0 2 0,1-1 0,-1 1 0,10 2 0,-17-1 0,0-1 0,0 1 0,0 0 0,0 0 0,0 0 0,0 0 0,0 0 0,-1 0 0,1 0 0,0 1 0,-1-1 0,1 0 0,-1 0 0,1 0 0,-1 1 0,0-1 0,1 0 0,-1 1 0,0-1 0,0 0 0,0 1 0,0-1 0,0 0 0,0 1 0,0-1 0,0 0 0,-1 3 0,-8 39 0,6-37 0,0 1 0,1 0 0,0-1 0,0 1 0,1 0 0,0 0 0,0 8 0,1-15 0,0 1 0,0-1 0,0 0 0,0 0 0,0 1 0,0-1 0,1 0 0,-1 0 0,0 1 0,0-1 0,0 0 0,1 0 0,-1 0 0,0 1 0,0-1 0,0 0 0,1 0 0,-1 0 0,0 0 0,0 0 0,1 0 0,-1 1 0,0-1 0,1 0 0,-1 0 0,0 0 0,0 0 0,1 0 0,-1 0 0,0 0 0,0 0 0,1 0 0,-1 0 0,0 0 0,1 0 0,-1-1 0,0 1 0,0 0 0,1 0 0,-1 0 0,0 0 0,0 0 0,1 0 0,-1-1 0,0 1 0,0 0 0,0 0 0,1 0 0,-1-1 0,0 1 0,0 0 0,0 0 0,0-1 0,1 1 0,11-10 0,-7 2 0,-1-1 0,1 1 0,-2-1 0,1 0 0,3-16 0,5-13 0,-10 17-1789,-19-1-5469,13 19 6087,-2-3-8342</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03.332"/>
    </inkml:context>
    <inkml:brush xml:id="br0">
      <inkml:brushProperty name="width" value="0.025" units="cm"/>
      <inkml:brushProperty name="height" value="0.025" units="cm"/>
    </inkml:brush>
  </inkml:definitions>
  <inkml:trace contextRef="#ctx0" brushRef="#br0">45 146 4484,'0'0'23286,"10"-5"-22805,-1 0-379,0 0 0,-1-1 1,1-1-1,-1 1 0,0-1 1,6-8-1,-9 10 15,-2 1-1,1-1 1,0 1 0,-1-1-1,0-1 1,0 1 0,0 0-1,-1-1 1,0 1 0,0-1-1,0 1 1,-1-1 0,0 0-1,1-10 1,-2 16-117,0 0 1,-1 0-1,1 0 0,0 0 1,-1 0-1,1 0 0,-1 0 1,1 0-1,0 0 0,-1 0 1,1 0-1,0 0 0,-1 0 1,1 0-1,0 0 0,-1 0 1,1 0-1,0 0 0,-1 0 1,1 0-1,0 0 0,-1 1 1,1-1-1,0 0 0,-1 0 1,1 0-1,0 1 0,0-1 1,-1 0-1,1 0 0,0 1 1,0-1-1,0 0 0,-1 1 1,1-1-1,0 0 0,0 0 1,0 1-1,-14 13-66,-11 16 36,-46 64 218,66-86-167,0 0 1,0 0-1,1 1 1,0 0-1,0 0 1,1 0 0,1 0-1,-1 0 1,-1 14-1,4-21-64,1-1-1,-1 0 0,0 1 0,1-1 0,-1 0 1,0 0-1,1 0 0,-1 1 0,1-1 1,0 0-1,-1 0 0,1 0 0,0 0 0,0 0 1,0 0-1,0 0 0,0 0 0,0-1 1,0 1-1,0 0 0,0 0 0,0-1 0,0 1 1,0-1-1,0 1 0,1-1 0,-1 1 1,0-1-1,0 0 0,1 0 0,-1 1 0,0-1 1,0 0-1,1 0 0,-1 0 0,0 0 1,1-1-1,-1 1 0,3-1 0,3 1-585,0-1 0,1-1 0,-1 1 0,0-1-1,0 0 1,8-4 0,20-16-3972,3-7-2387</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03.703"/>
    </inkml:context>
    <inkml:brush xml:id="br0">
      <inkml:brushProperty name="width" value="0.025" units="cm"/>
      <inkml:brushProperty name="height" value="0.025" units="cm"/>
    </inkml:brush>
  </inkml:definitions>
  <inkml:trace contextRef="#ctx0" brushRef="#br0">142 26 13901,'0'0'9668,"-5"13"-8611,-20 46 370,-50 134 1425,66-164-2563,1 1 0,1-1-1,2 2 1,1-1-1,0 31 1,4-53-293,2 37 191,-2-45-184,0 0 1,0-1-1,0 1 1,0 0-1,0 0 1,0 0-1,0 0 1,1 0-1,-1 0 1,0 0-1,0 0 1,0-1-1,0 1 1,0 0-1,0 0 1,0 0-1,0 0 1,0 0-1,0 0 1,0 0-1,1 0 1,-1 0-1,0 0 1,0 0-1,0 0 1,0 0-1,0 0 1,0 0-1,0 0 1,1 0-1,-1 0 1,0 0-1,0 0 1,0 0-1,0 0 1,0 0-1,0 0 1,0 0-1,1 0 1,-1 0-1,0 0 1,0 0-1,0 0 1,0 0-1,0 0 1,0 0-1,0 0 1,0 0-1,0 0 1,1 0-1,-1 0 1,0 1-1,0-1 1,0 0-1,0 0 1,0 0 0,0 0-1,0 0 1,0 0-1,0 0 1,0 0-1,0 1 1,0-1-1,0 0 1,0 0-1,10-26 320,12-50 28,42-123-990,-51 164 457,1 1 0,3 1 1,30-48-1,-41 73 162,0 0-1,0 1 1,1 0-1,0 0 1,0 1-1,12-9 1,-18 14 9,0 0 0,1 0-1,-1 0 1,0 0 0,1 0 0,-1 0 0,1 1 0,-1-1 0,1 0 0,-1 1 0,1-1 0,0 1 0,-1 0 0,1-1 0,0 1 0,-1 0 0,1 0 0,0 0 0,-1 0 0,1 0 0,0 0 0,-1 1 0,1-1 0,-1 1 0,1-1 0,0 1 0,-1-1-1,1 1 1,-1 0 0,1 0 0,-1 0 0,0 0 0,1 0 0,-1 0 0,0 0 0,0 0 0,0 1 0,0-1 0,0 0 0,0 1 0,0-1 0,0 0 0,0 1 0,0 1 0,2 4 76,-1 0 0,0-1 0,-1 1 0,0 0 0,0 0 0,0 0 0,-1 0 0,1 0 0,-2 0 0,1 1 0,-1-1 0,0 0 0,-1-1 0,0 1 0,0 0 1,0 0-1,-1-1 0,0 1 0,0-1 0,0 0 0,-1 0 0,-4 6 0,-6 6 194,0-1-1,-1 0 1,0-1 0,-2-1-1,-30 24 1,40-35-256,0 1 0,0-1 1,0 0-1,0 0 0,-1-1 0,-8 2 1,15-4-7,0-1 0,-1 1 1,1-1-1,0 1 0,-1-1 0,1 0 1,0 0-1,-1 1 0,1-1 1,-1 0-1,1 0 0,0 0 1,-1-1-1,1 1 0,-1 0 0,1-1 1,0 1-1,-1 0 0,1-1 1,0 0-1,0 1 0,-1-1 1,1 0-1,0 1 0,0-1 0,0 0 1,0 0-1,0 0 0,0 0 1,0 0-1,0 0 0,0-1 1,0 1-1,1 0 0,-1 0 0,0 0 1,1-1-1,-1 1 0,1 0 1,0-1-1,-1-1 0,0-4-364,0 0-1,0-1 0,1 1 1,0 0-1,0 0 1,2-9-1,0 7-759,1 0 0,0-1 0,0 1 0,0 1 0,1-1 0,1 0 0,5-8 0,18-25-6475</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04.046"/>
    </inkml:context>
    <inkml:brush xml:id="br0">
      <inkml:brushProperty name="width" value="0.025" units="cm"/>
      <inkml:brushProperty name="height" value="0.025" units="cm"/>
    </inkml:brush>
  </inkml:definitions>
  <inkml:trace contextRef="#ctx0" brushRef="#br0">178 0 20884,'0'0'2455,"-4"9"-330,-55 152 3260,51-131-5162,0 1 0,3-1 1,-5 59-1,10-75-569,1 69 788,9-42-2612,-9-38 1330,0 1-1,1-1 1,0 1-1,0-1 1,0 0-1,0 0 1,5 6-1,-8-14-6875,2-9 4526,-1 2 371,-16-47-63,-24-27 7507,30 69-2846,1 0 1,1-1 0,0-1-1,2 1 1,0-1 0,-4-22-1,10 39-1648,0 0 0,0 0 0,0 0 0,0 1 0,0-1 0,0 0 0,0 0 0,1 1 0,-1-1 0,1 0 0,-1 1 0,1-1 0,0 0-1,-1 1 1,1-1 0,0 1 0,0-1 0,0 1 0,1-1 0,-1 1 0,0 0 0,0-1 0,1 1 0,-1 0 0,1 0 0,-1 0 0,1 0 0,-1 0-1,1 1 1,-1-1 0,1 0 0,0 1 0,0-1 0,-1 1 0,3-1 0,8-1-104,1 1-1,-1 0 1,0 0 0,15 2-1,-8-1 60,9 1-280,48-2-2170,1-5-4965,-5-5-5178</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8:18.307"/>
    </inkml:context>
    <inkml:brush xml:id="br0">
      <inkml:brushProperty name="width" value="0.025" units="cm"/>
      <inkml:brushProperty name="height" value="0.025" units="cm"/>
    </inkml:brush>
  </inkml:definitions>
  <inkml:trace contextRef="#ctx0" brushRef="#br0">30 72 9513,'0'0'2723,"4"-9"207,3-4-1726,4-10 130,-3-2 3052,-8 24-2539,0 20-16,-3 34-1088,-2 1 0,-15 61-1,-6 65-498,24-156-260,-2 47-60,4-66-41,0 1 0,1-1 0,-1 0 1,1 0-1,0 1 0,0-1 0,1 0 1,-1 0-1,5 8 0,-6-13 31,0 1-1,0 0 1,0-1-1,0 1 0,1-1 1,-1 1-1,0 0 1,1-1-1,-1 1 1,0-1-1,1 1 1,-1 0-1,0-1 0,1 1 1,-1-1-1,1 0 1,-1 1-1,1-1 1,-1 1-1,1-1 1,0 0-1,-1 1 0,1-1 1,-1 0-1,1 1 1,0-1-1,-1 0 1,1 0-1,0 0 1,-1 0-1,1 0 0,0 0 1,-1 0-1,1 0 1,0 0-1,-1 0 1,1 0-1,0 0 1,-1 0-1,1 0 0,0-1 1,-1 1-1,1 0 1,0-1-1,-1 1 1,1 0-1,-1-1 1,1 1-1,-1 0 0,1-1 1,-1 1-1,1-1 1,-1 1-1,1-1 1,-1 0-1,0 1 1,1-1-1,-1 1 0,0-1 1,1 0-1,-1 1 1,0-1-1,0 1 1,0-1-1,1-1 1,1-4-1160,0 1 0,-1-1 1,1 0-1,-1 0 1,1-12-1,-2-19-6142</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8:18.899"/>
    </inkml:context>
    <inkml:brush xml:id="br0">
      <inkml:brushProperty name="width" value="0.025" units="cm"/>
      <inkml:brushProperty name="height" value="0.025" units="cm"/>
    </inkml:brush>
  </inkml:definitions>
  <inkml:trace contextRef="#ctx0" brushRef="#br0">138 137 12332,'0'0'2519,"-1"-9"-453,1 7-1954,-1-1-1,1 0 1,0 0-1,0 1 1,0-1-1,0 0 1,1 0-1,-1 1 0,1-1 1,0 0-1,0 1 1,0-1-1,1-3 1,0 3 10,1 0-1,0 0 1,-1 0 0,1 0 0,0 0-1,1 1 1,-1-1 0,0 1 0,1 0-1,-1 0 1,6-2 0,19-7 203,-1 1 0,2 2 0,-1 1 0,1 1 1,0 1-1,0 2 0,1 1 0,-1 1 0,0 1 0,31 5 1,-52-4-291,0 0 0,1 0 1,-1 1-1,0 0 1,0 1-1,0-1 1,-1 2-1,1-1 0,0 1 1,-1 0-1,0 1 1,0-1-1,8 9 1,-11-9 57,-1-1 1,0 1 0,0 0 0,0 1-1,0-1 1,0 1 0,-1-1 0,0 1 0,0 0-1,-1-1 1,1 1 0,-1 0 0,0 0 0,0 0-1,0 1 1,-1-1 0,0 0 0,0 0 0,0 0-1,-1 0 1,0 0 0,-2 10 0,-1-3 286,-1 0 1,-1 1-1,1-1 1,-2-1 0,0 1-1,0-1 1,-1-1-1,0 1 1,-1-1 0,-12 10-1,-13 11 783,-59 42 1,88-70-1144,-3 4-14,0-1 1,-1 0-1,0 0 1,0-1-1,-1 0 1,1-1-1,-1 0 1,0 0 0,-15 3-1,106-24-1698,-66 17 1575,-1-1 28,1 0-1,-1 1 1,1 1-1,-1 1 0,21 4 1,-32-6 89,-1 1 0,0 0-1,1 0 1,-1 0 0,0 0 0,0 0 0,0 0 0,1 1 0,-1-1 0,0 1 0,-1-1 0,1 1 0,0 0 0,0 0 0,-1-1 0,1 1 0,-1 1-1,0-1 1,1 0 0,-1 0 0,0 0 0,0 1 0,-1-1 0,1 0 0,0 1 0,-1-1 0,1 1 0,-1-1 0,0 1 0,0-1 0,0 1 0,0-1 0,0 1-1,-1-1 1,1 1 0,-1-1 0,1 0 0,-1 1 0,-1 2 0,-1 1 107,0 0-1,0 0 1,-1 0 0,1 0-1,-1 0 1,-1-1 0,1 0-1,-1 0 1,0 0-1,0 0 1,0-1 0,-6 4-1,-74 46 853,82-53-971,-21 12 15,-1-1 0,0-1 0,-1-1-1,0-2 1,-1 0 0,-31 4 0,45-10-3,0 0-1,0-1 1,0 0 0,0-1 0,0-1-1,-1 0 1,2 0 0,-1-1 0,0-1-1,0-1 1,1 1 0,-1-2 0,1 0-1,0 0 1,-11-8 0,21 12-104,1 1 0,0-1 0,-1 0 0,1 0 0,0 0 0,0 0 0,0 0 0,0 0 0,0 0 0,0 0 0,0 0 0,0-1 0,0 1 0,0 0 0,1-1 0,-1 1 0,1 0 0,-1-1 0,1 1 0,-1-1 0,1 1 0,0-1 0,-1 1 0,1-1 0,0 1 0,0-1 0,0 1 0,0-1 0,1 1 0,-1-1 0,0 1 0,1-1 0,-1 1 0,1 0 0,-1-1 0,1 1 0,0 0 0,-1-1 0,1 1 0,0 0 0,0 0 0,0-1 0,0 1 0,0 0 0,0 0 0,2-1 0,7-7-1753,1 0 0,0 1-1,1 0 1,15-8 0,-5 4-1132,14-13-6657</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8:19.289"/>
    </inkml:context>
    <inkml:brush xml:id="br0">
      <inkml:brushProperty name="width" value="0.025" units="cm"/>
      <inkml:brushProperty name="height" value="0.025" units="cm"/>
    </inkml:brush>
  </inkml:definitions>
  <inkml:trace contextRef="#ctx0" brushRef="#br0">105 1 18289,'0'0'11275,"-9"13"-10474,-4 10-344,0 0 0,1 1 0,2 0 0,-15 48 0,19-48-485,0 0 1,2 0-1,1 0 1,1 0 0,1 0-1,1 1 1,5 40 0,11-32-2983,-4-22-2146,-12-11 4847,1 0-1,-1 0 1,1 0 0,-1-1 0,1 1 0,-1 0 0,0 0 0,1 0 0,-1-1 0,1 1 0,-1 0 0,0 0 0,1-1 0,-1 1 0,0 0 0,1-1 0,-1 1 0,0-1 0,1 1 0,-1 0 0,0-1 0,0 1 0,1-1 0,-1 1 0,0-1 0,0 1 0,0-1 0,0 1 0,0 0 0,0-1 0,0 1 0,0-2 0,6-20-10203</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8:19.632"/>
    </inkml:context>
    <inkml:brush xml:id="br0">
      <inkml:brushProperty name="width" value="0.025" units="cm"/>
      <inkml:brushProperty name="height" value="0.025" units="cm"/>
    </inkml:brush>
  </inkml:definitions>
  <inkml:trace contextRef="#ctx0" brushRef="#br0">33 1 15759,'0'0'13330,"-1"12"-12513,-11 85 414,-3 25-1019,10-45-2851,5-62 976,0 6-1657,0-7-2449</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8:19.993"/>
    </inkml:context>
    <inkml:brush xml:id="br0">
      <inkml:brushProperty name="width" value="0.025" units="cm"/>
      <inkml:brushProperty name="height" value="0.025" units="cm"/>
    </inkml:brush>
  </inkml:definitions>
  <inkml:trace contextRef="#ctx0" brushRef="#br0">1 153 17521,'0'0'3811,"11"-10"-2829,4-3-415,1 0 0,0 1-1,1 1 1,0 0 0,0 2-1,28-12 1,-5 8-184,1 2 0,0 2-1,1 1 1,0 2 0,0 2 0,56 2 0,-95 2-349,1 0 1,-1 1 0,1-1 0,-1 1 0,0 0-1,1 0 1,-1 0 0,0 0 0,0 0-1,0 1 1,1 0 0,-2-1 0,1 1-1,0 0 1,0 1 0,-1-1 0,1 0-1,3 5 1,-5-5 45,1 0 0,-1 0 0,0 0 0,0 0 0,0 0 0,-1 0 0,1 1 0,0-1 0,-1 0 0,0 0 0,1 1 0,-1-1-1,0 0 1,0 1 0,0-1 0,0 0 0,-1 0 0,1 1 0,-1-1 0,1 0 0,-1 0 0,0 1 0,0-1 0,0 0 0,0 0 0,0 0 0,0 0 0,-1 0 0,-2 2 0,-5 7-3,-1 0 1,-1-1 0,0-1 0,0 0 0,-1 0 0,-17 9-1,-84 39 120,90-46-191,-7 4-6,-1-1 0,-1-1 0,-63 15 0,113-37-2872,17-16-8517,-29 20 9058,31-23-13588</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6:12.840"/>
    </inkml:context>
    <inkml:brush xml:id="br0">
      <inkml:brushProperty name="width" value="0.025" units="cm"/>
      <inkml:brushProperty name="height" value="0.025" units="cm"/>
    </inkml:brush>
  </inkml:definitions>
  <inkml:trace contextRef="#ctx0" brushRef="#br0">123 0 9129,'0'0'13927,"-7"12"-12982,-10 22-570,2 0 0,1 1 0,1 0 1,2 1-1,-9 57 0,9-21-912,3 1 1,1 79-1,7-149-273,1 3-699,6-6-9411</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6:13.213"/>
    </inkml:context>
    <inkml:brush xml:id="br0">
      <inkml:brushProperty name="width" value="0.025" units="cm"/>
      <inkml:brushProperty name="height" value="0.025" units="cm"/>
    </inkml:brush>
  </inkml:definitions>
  <inkml:trace contextRef="#ctx0" brushRef="#br0">326 79 15310,'-14'1'705,"2"-1"-483,0 1 0,1 1 1,-1 0-1,1 1 0,-1 0 0,1 1 0,0 0 0,0 0 1,1 1-1,-1 1 0,1 0 0,-17 14 0,11-6 159,0 1 1,1 1-1,1 1 0,1 0 0,0 1 1,-12 24-1,19-32-259,0 1-1,2-1 1,-1 1 0,1 0-1,1 0 1,0 0 0,0 0-1,1 1 1,1-1 0,0 1-1,0-1 1,1 1 0,3 15-1,-3-24-116,1 0 0,0 0 0,0-1 0,0 1 0,0 0 0,0 0 0,1-1 0,-1 1 0,1-1 0,0 1 0,-1-1 0,1 0 0,0 1 0,1-1 0,-1 0 0,0-1 0,1 1 0,4 3 0,-1-3 43,-1 1-1,1-1 0,0 0 1,0-1-1,0 1 1,0-1-1,0 0 0,12 0 1,-3-2 234,1 0-1,-1 0 1,1-2-1,-1 0 1,0 0 0,24-10-1,-20 4 75,0 0 1,-1-1-1,0-1 0,0-1 0,-2 0 0,1-1 0,-1-1 0,-1-1 0,-1 0 0,18-25 0,-27 34-287,0 0 0,-1-1 0,0 0-1,0 0 1,-1 0 0,1 0 0,-2-1-1,1 1 1,-1-1 0,0 1 0,-1-1-1,0 0 1,0 0 0,-1 0 0,1 0-1,-2 1 1,1-1 0,-1 0 0,-1 0-1,1 0 1,-1 1 0,0-1 0,-1 1-1,0-1 1,0 1 0,-1 0 0,0 0-1,0 0 1,0 1 0,-9-10 0,5 8-103,0 0 0,0 0 0,0 1 0,-1 0 0,0 1 0,-1 0-1,1 0 1,-1 1 0,0 1 0,0-1 0,-1 2 0,-14-4 0,7 3-824,0 0 0,0 2-1,-32-1 1,40 6-2732,8 6-4618,2 2-184</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2:27.918"/>
    </inkml:context>
    <inkml:brush xml:id="br0">
      <inkml:brushProperty name="width" value="0.025" units="cm"/>
      <inkml:brushProperty name="height" value="0.025" units="cm"/>
    </inkml:brush>
  </inkml:definitions>
  <inkml:trace contextRef="#ctx0" brushRef="#br0">19 56 15054,'9'-19'3984,"-7"31"1970,-5 34 1821,-7 7-7775,4-24 0,2 1 0,-2 44 0,6-74 0,0 1 0,0-1 0,1 1 0,-1 0 0,0-1 0,1 1 0,-1-1 0,1 1 0,-1-1 0,0 1 0,1-1 0,-1 1 0,1-1 0,0 1 0,-1-1 0,1 0 0,-1 1 0,1-1 0,0 0 0,-1 1 0,1-1 0,-1 0 0,1 0 0,0 0 0,-1 0 0,1 1 0,0-1 0,0 0 0,-1 0 0,1 0 0,0-1 0,-1 1 0,1 0 0,0 0 0,-1 0 0,2-1 0,28-6 0,-16 0 0,-1-1 0,0-1 0,0 0 0,-1-1 0,22-22 0,50-64 0,-78 89 0,69-95 0,-72 101-1346,0 0-3084</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6:13.664"/>
    </inkml:context>
    <inkml:brush xml:id="br0">
      <inkml:brushProperty name="width" value="0.025" units="cm"/>
      <inkml:brushProperty name="height" value="0.025" units="cm"/>
    </inkml:brush>
  </inkml:definitions>
  <inkml:trace contextRef="#ctx0" brushRef="#br0">136 644 8168,'-8'5'1254,"-82"49"371,52-29 1982,224-151 2661,181-115-1326,-190 136-4133,192-122-2354,-361 222 796,6-6-570,-9 1-2576,-9 8-2122,-18 1-5209</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6:14.052"/>
    </inkml:context>
    <inkml:brush xml:id="br0">
      <inkml:brushProperty name="width" value="0.025" units="cm"/>
      <inkml:brushProperty name="height" value="0.025" units="cm"/>
    </inkml:brush>
  </inkml:definitions>
  <inkml:trace contextRef="#ctx0" brushRef="#br0">0 0 16912,'0'0'8760,"7"12"-8279,15 21-128,0-1 1,3-1 0,0-2-1,2 0 1,60 49 0,180 115-1287,-143-109-3299,-100-69-407,-5-6-2173</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6:14.643"/>
    </inkml:context>
    <inkml:brush xml:id="br0">
      <inkml:brushProperty name="width" value="0.025" units="cm"/>
      <inkml:brushProperty name="height" value="0.025" units="cm"/>
    </inkml:brush>
  </inkml:definitions>
  <inkml:trace contextRef="#ctx0" brushRef="#br0">201 0 14734,'-4'11'3769,"-32"67"-1723,4 3 1,4 0-1,-22 100 1,32-92-1610,4 1 0,4 0 0,2 95 1,7-173-556,2 17 234,-1-28-177,0 0 0,0-1 1,0 1-1,0-1 1,0 1-1,1 0 0,-1-1 1,0 1-1,0-1 1,1 1-1,-1-1 0,0 1 1,1-1-1,-1 1 1,0-1-1,1 1 0,-1-1 1,1 1-1,-1-1 1,1 0-1,-1 1 0,1-1 1,-1 0-1,1 1 1,-1-1-1,1 0 1,-1 0-1,1 1 0,0-1 1,-1 0-1,1 0 1,-1 0-1,1 0 0,0 0 1,0 0-1,0 0-152,0-1 1,0 1-1,0 0 0,0-1 1,0 1-1,0-1 0,0 1 1,-1-1-1,1 0 0,0 1 0,0-1 1,-1 0-1,1 0 0,0 1 1,-1-1-1,1 0 0,-1 0 0,1 0 1,-1 0-1,1 0 0,-1 1 1,0-1-1,0 0 0,1 0 1,-1 0-1,0 0 0,0 0 0,0-2 1,1-3-1174,7-27-6744</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6:15.666"/>
    </inkml:context>
    <inkml:brush xml:id="br0">
      <inkml:brushProperty name="width" value="0.025" units="cm"/>
      <inkml:brushProperty name="height" value="0.025" units="cm"/>
    </inkml:brush>
  </inkml:definitions>
  <inkml:trace contextRef="#ctx0" brushRef="#br0">1 1 13613,'0'0'3523,"19"55"-1601,5-29-96,9 2-289,9 2-224,5 4-576,1 5-64,3 1-289,-1 6-256,-8 4-64,-13 4-672,-11 1-1122,-12-2-1345,-6-5-961,-12-12-2370</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6:16.006"/>
    </inkml:context>
    <inkml:brush xml:id="br0">
      <inkml:brushProperty name="width" value="0.025" units="cm"/>
      <inkml:brushProperty name="height" value="0.025" units="cm"/>
    </inkml:brush>
  </inkml:definitions>
  <inkml:trace contextRef="#ctx0" brushRef="#br0">570 1 15919,'0'0'6022,"-13"15"-5093,-107 135-20,-154 182 1705,260-316-2499,-112 128 758,124-141-893,0-1-68,0 0-1,0 0 1,1 0 0,-1 0 0,0 0 0,1 0 0,0 1-1,0-1 1,0 0 0,0 1 0,0 0 0,0-1-1,0 1 1,1-1 0,-1 6 0,2-7-165,0-1 0,0 1 0,0-1 1,0 1-1,0-1 0,0 0 0,1 1 0,-1-1 0,0 0 1,0 0-1,0 0 0,1 0 0,-1 0 0,0 0 0,0 0 1,0 0-1,0-1 0,1 1 0,-1 0 0,0-1 1,0 1-1,0-1 0,0 1 0,2-2 0,31-20-5315</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6:16.660"/>
    </inkml:context>
    <inkml:brush xml:id="br0">
      <inkml:brushProperty name="width" value="0.025" units="cm"/>
      <inkml:brushProperty name="height" value="0.025" units="cm"/>
    </inkml:brush>
  </inkml:definitions>
  <inkml:trace contextRef="#ctx0" brushRef="#br0">105 0 10794,'0'0'8878,"-5"11"-7373,-11 31-65,2 1-1,2 1 0,-10 73 0,9-48-1201,-5 50-584,14-39-5708,4-52 464</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6:17.468"/>
    </inkml:context>
    <inkml:brush xml:id="br0">
      <inkml:brushProperty name="width" value="0.025" units="cm"/>
      <inkml:brushProperty name="height" value="0.025" units="cm"/>
    </inkml:brush>
  </inkml:definitions>
  <inkml:trace contextRef="#ctx0" brushRef="#br0">0 733 4548,'0'0'17948,"17"-2"-15727,7-11-1457,0-1 0,42-34 1,-1 0-154,642-398 617,-700 442-1259,23-15-338,-2 0 1,0-2-1,-2 0 0,39-41 1,-57 49-2275,-23 10-1873,-12 3-1271</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6:17.923"/>
    </inkml:context>
    <inkml:brush xml:id="br0">
      <inkml:brushProperty name="width" value="0.025" units="cm"/>
      <inkml:brushProperty name="height" value="0.025" units="cm"/>
    </inkml:brush>
  </inkml:definitions>
  <inkml:trace contextRef="#ctx0" brushRef="#br0">0 1 12876,'0'0'11467,"3"11"-10293,2 5-848,2-1 0,0 1-1,0-1 1,2-1 0,0 1-1,0-1 1,23 24 0,299 326 686,-177-199-1053,-118-126-350,-2 2 0,33 51 0,-54-70-490,-1 0 0,12 29 0,-17-32-1542,-1-1 1,-1 2-1,5 27 1</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6:18.508"/>
    </inkml:context>
    <inkml:brush xml:id="br0">
      <inkml:brushProperty name="width" value="0.025" units="cm"/>
      <inkml:brushProperty name="height" value="0.025" units="cm"/>
    </inkml:brush>
  </inkml:definitions>
  <inkml:trace contextRef="#ctx0" brushRef="#br0">280 187 8968,'5'-15'2494,"-1"7"-2081,16-53 1494,-18 56-1536,-1 0 0,0 0-1,0 0 1,-1 0 0,1-1 0,-1 1 0,0 0 0,-1 0 0,1 0 0,-1-1 0,0 1 0,-2-6 0,1 9-228,1 0 1,0 0-1,-1 0 0,1 0 0,-1 1 0,0-1 0,1 0 1,-1 0-1,0 1 0,0 0 0,0-1 0,0 1 0,0 0 1,-1 0-1,1 0 0,0 0 0,0 0 0,-1 0 0,1 1 1,-1-1-1,1 1 0,0 0 0,-1 0 0,1-1 0,-1 2 0,-4-1 1,1 1-51,0 0 0,0 0 0,0 0 0,0 1 0,0 0 0,0 0 1,0 0-1,1 1 0,-1 0 0,-5 3 0,-3 6 36,1 0-1,0 1 1,1 0-1,0 1 1,2 0-1,-1 1 1,1 0-1,1 0 1,1 1-1,-9 24 1,6-13 117,2 1-1,1 0 1,1 0 0,2 0 0,-4 51-1,8-69-199,1 0 0,1-1 0,-1 1 0,1 0 0,1-1 0,4 16 0,-5-21-37,1-1 0,-1 1-1,1-1 1,0 1-1,0-1 1,1 0 0,-1 1-1,0-1 1,1 0-1,0-1 1,0 1 0,0 0-1,0-1 1,0 0 0,0 0-1,1 0 1,-1 0-1,7 2 1,-1-1 124,1 0 0,-1 0 1,1-2-1,-1 1 0,1-1 0,0 0 0,-1-1 0,1 0 1,0-1-1,0 0 0,14-4 0,-9 2 54,-1-2-1,1 0 1,-1-1-1,0 0 1,0-1-1,-1-1 0,14-10 1,-14 9-49,-1 0 0,-1-1 0,1 0-1,-2-1 1,1 0 0,-1 0 0,-1-2 0,0 1 0,-1-1 0,-1 0-1,0 0 1,0-1 0,-1 0 0,-1-1 0,7-29 0,-11 35-103,0 0 0,0 0 1,-1 0-1,0 0 1,-1 0-1,0 0 0,0 0 1,-1 0-1,0 0 0,-5-12 1,5 17-64,0 1-1,0-1 1,0 0 0,-1 1 0,0-1 0,0 1-1,0 0 1,0 0 0,0 0 0,0 0-1,-1 0 1,1 1 0,-1 0 0,0 0 0,0 0-1,0 0 1,0 0 0,0 1 0,0-1-1,0 1 1,-1 1 0,1-1 0,-6 0-1,0 0-154,1 1 0,0 0 0,0 1 0,0-1 0,0 2 0,0-1-1,0 1 1,1 1 0,-1 0 0,1 0 0,-13 7-1,8-3-161,0 1 0,1 0 0,1 1-1,-1 1 1,1 0 0,-15 17-1,10-6-800,0-1-1,2 2 0,-14 25 0,14-19-3207,-20 55 0,14-19-2500</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6:23.786"/>
    </inkml:context>
    <inkml:brush xml:id="br0">
      <inkml:brushProperty name="width" value="0.025" units="cm"/>
      <inkml:brushProperty name="height" value="0.025" units="cm"/>
    </inkml:brush>
  </inkml:definitions>
  <inkml:trace contextRef="#ctx0" brushRef="#br0">0 0 18642,'0'0'2781,"8"9"-1820,24 30-103,-2 1 1,35 63 0,11 17-510,245 314-349,-311-421-535,32 38 234,-40-49-75,1 1 0,-1-1 0,1 0 0,-1 1 0,1-1 0,0-1 0,0 1 0,-1 0 0,1-1 0,0 1 0,1-1 1,-1 0-1,0 0 0,6 1 0,-9-14-8945</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2:28.236"/>
    </inkml:context>
    <inkml:brush xml:id="br0">
      <inkml:brushProperty name="width" value="0.025" units="cm"/>
      <inkml:brushProperty name="height" value="0.025" units="cm"/>
    </inkml:brush>
  </inkml:definitions>
  <inkml:trace contextRef="#ctx0" brushRef="#br0">6 0 17585,'0'0'15182,"-6"5"-19922,20-5-9994</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6:24.114"/>
    </inkml:context>
    <inkml:brush xml:id="br0">
      <inkml:brushProperty name="width" value="0.025" units="cm"/>
      <inkml:brushProperty name="height" value="0.025" units="cm"/>
    </inkml:brush>
  </inkml:definitions>
  <inkml:trace contextRef="#ctx0" brushRef="#br0">0 724 15727,'0'0'7367,"6"-9"-6833,12-15-145,1 2 1,2 0 0,0 1 0,1 1-1,36-25 1,4-6-32,245-199 985,-240 202-2645,1 3 0,135-65 0,-197 107 966,40-18-3559,-18 5-1494,-5 0-4748</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6:24.625"/>
    </inkml:context>
    <inkml:brush xml:id="br0">
      <inkml:brushProperty name="width" value="0.025" units="cm"/>
      <inkml:brushProperty name="height" value="0.025" units="cm"/>
    </inkml:brush>
  </inkml:definitions>
  <inkml:trace contextRef="#ctx0" brushRef="#br0">236 1 14798,'0'0'8520,"-42"86"-8456,24-38 32,-3 4-64,-4 6-32,0 1 32,1 0-128,3-6-865,0-8-1441,2-13-2531,-1-13-4644</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6:25.217"/>
    </inkml:context>
    <inkml:brush xml:id="br0">
      <inkml:brushProperty name="width" value="0.025" units="cm"/>
      <inkml:brushProperty name="height" value="0.025" units="cm"/>
    </inkml:brush>
  </inkml:definitions>
  <inkml:trace contextRef="#ctx0" brushRef="#br0">228 208 11403,'4'-10'1324,"-3"5"-1210,16-45 2074,-16 46-1856,0 1 0,0-1 0,-1 1 0,1-1 0,-1 0 0,0 0 0,0 1 0,0-1 0,0 0 0,-1 0 0,1 1 0,-1-1 0,-2-4 0,3 6-282,-1 1-1,0 0 1,0 1-1,0-1 1,0 0-1,0 0 1,-1 0-1,1 1 1,0-1-1,0 0 1,0 1-1,-1-1 1,1 1-1,0-1 1,-1 1 0,1 0-1,0 0 1,-1 0-1,1-1 1,0 1-1,-1 0 1,1 1-1,-1-1 1,1 0-1,0 0 1,-1 1-1,1-1 1,0 0-1,0 1 1,-1-1-1,-1 2 1,-2 0-32,0 1 1,0-1-1,0 1 1,1 0-1,-1 0 0,-7 7 1,-6 9 56,1 1-1,1 1 1,1 1 0,1 0 0,1 1-1,1 0 1,0 1 0,2 1 0,1-1-1,1 2 1,2-1 0,0 1-1,-4 39 1,10-63-64,0 1-1,0-1 1,0 0 0,0 1-1,0-1 1,0 0 0,1 1-1,-1-1 1,1 0-1,-1 0 1,1 0 0,0 1-1,0-1 1,0 0 0,0 0-1,1 0 1,-1 0-1,0 0 1,1-1 0,1 3-1,-1-3 25,0 0 0,0 0-1,0 0 1,0 0-1,0 0 1,0-1-1,1 1 1,-1-1 0,0 1-1,0-1 1,1 0-1,-1 0 1,0 0-1,0 0 1,1 0 0,-1-1-1,2 0 1,7-1 212,-1-2 0,0 1 1,0-1-1,0-1 0,-1 0 1,0 0-1,15-12 0,8-8 283,-1-2 0,-1-1-1,-2-2 1,0-1 0,-3 0-1,0-2 1,-2-1 0,19-38-1,-36 59-407,-1 0-1,0 0 0,0-1 1,3-20-1,-7 31-105,-1 1 0,1-1 0,-1 1 0,1-1-1,-1 1 1,0-1 0,0 1 0,0-1 0,0 1 0,0-1 0,-1 1 0,1-1 0,-1 1 0,0-1 0,1 1 0,-1 0-1,0-1 1,0 1 0,-1 0 0,1 0 0,0 0 0,-1 0 0,1 0 0,-1 0 0,0 0 0,0 0 0,0 1-1,0-1 1,0 1 0,0-1 0,-3-1 0,-4 1-34,0 0-1,0 1 0,0-1 1,0 2-1,0-1 1,0 1-1,0 1 1,0 0-1,0 0 1,0 0-1,0 1 1,0 1-1,0 0 1,1 0-1,-13 6 0,10-3-307,0-1-1,1 1 0,-1 1 1,1 0-1,1 0 0,-1 1 0,1 0 1,1 1-1,0 0 0,0 0 1,-8 14-1,9-7-2272,8-11-3803,6-5-2267</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5:10.469"/>
    </inkml:context>
    <inkml:brush xml:id="br0">
      <inkml:brushProperty name="width" value="0.025" units="cm"/>
      <inkml:brushProperty name="height" value="0.025" units="cm"/>
    </inkml:brush>
  </inkml:definitions>
  <inkml:trace contextRef="#ctx0" brushRef="#br0">7 3299 5701,'1'0'1526,"-1"1"-1221,0-1 0,0 0 0,0 0 0,1 0 0,-1 0 0,0 0 0,0 0 0,0 0 0,1 1 0,-1-1 0,0 0 0,0 0 0,1 0 0,-1 0 0,0 0 0,0 0 0,1 0 1,-1 0-1,0 0 0,0 0 0,0 0 0,1 0 0,-1 0 0,0-1 0,0 1 0,1 0 0,-1 0 0,0 0 0,0 0 0,0 0 0,1-1 1220,-1 1-1220,1 0 1,-1-1-1,0 1 0,0 0 0,21-15 3913,21-23-3379,-11-2 44,-1-1 0,44-82-1,-35 49 61,-3-1 0,-3-2 0,-4-2-1,30-125 1,-30 20-644,1-10 16,-19 154-315,27-67 0,0 1 0,-30 80 0,-2 9 0,-1-1 0,0 0 0,-2 0 0,2-20 0,-4 33 0,-1 0 0,0 0 0,0 0 0,0 0 0,0 0 0,-1 0 0,0 0 0,0 0 0,0 0 0,-3-6 0,1 7 0,1 1 0,-1 0 0,0 0 0,0 0 0,0 0 0,0 0 0,0 1 0,-1 0 0,1-1 0,-1 1 0,0 0 0,1 1 0,-5-2 0,-7-5 0,2 0 0,-1-1 0,-15-13 0,17 13 0,0 0 0,0 1 0,-1 0 0,-20-9 0,-117-52 0,136 61 0,0-1 0,0-1 0,1-1 0,1 1 0,0-2 0,-15-18 0,-35-31 0,60 57 0,0-1 0,0 0 0,0 0 0,1 0 0,-1 0 0,1 0 0,0 0 0,1 0 0,-1 0 0,1 0 0,1-10 0,-2-4 0,-3-13 0,1-1 0,2 1 0,5-52 0,-3 79 0,-1 1 0,1 0 0,0 0 0,1 1 0,-1-1 0,1 0 0,-1 0 0,1 1 0,0-1 0,1 1 0,-1-1 0,1 1 0,-1 0 0,1 0 0,0 0 0,6-4 0,0 1 0,0 1 0,1 0 0,0 0 0,19-5 0,-16 5 0,27-16 0,-34 17 0,1 0 0,-1 1 0,1-1 0,0 1 0,11-3 0,-1 3 0,0 0 0,0 1 0,20 1 0,19-2 0,109-3 0,-161 6 0,0 1 0,0-1 0,0 1 0,-1 0 0,1 0 0,0 0 0,-1 1 0,1-1 0,-1 1 0,0 0 0,1 0 0,-1 0 0,6 5 0,13 9 0,-6-3 0,-15-13 0,-1 1 0,0-1 0,0 0 0,1 1 0,-1-1 0,0 0 0,0 1 0,0-1 0,0 0 0,0 1 0,1-1 0,-1 1 0,0-1 0,0 0 0,0 1 0,0-1 0,0 1 0,0-1 0,0 1 0,0-1 0,0 0 0,0 1 0,-1-1 0,1 1 0,0-1 0,0 0 0,0 1 0,0-1 0,-1 0 0,1 1 0,0-1 0,0 0 0,-1 1 0,1 0 0,-11 10 0,10-8 0,-1-1 0,0 0 0,0 1 0,0-1 0,0 0 0,0 0 0,-1-1 0,1 1 0,0 0 0,-1-1 0,0 1 0,1-1 0,-1 0 0,-5 2 0,5-2 0,-1 1 0,0 0 0,1 0 0,-1 0 0,1 0 0,0 0 0,-1 1 0,1 0 0,1-1 0,-1 1 0,0 0 0,-4 7 0,5-8 0,1 0 0,-1 0 0,1 0 0,-1 0 0,1 0 0,0 1 0,0-1 0,0 0 0,0 1 0,0-1 0,1 1 0,-1-1 0,1 1 0,0 0 0,-1-1 0,1 1 0,0-1 0,0 1 0,1-1 0,-1 1 0,1 3 0,3-5 0,-1 1 0,1-1 0,-1 0 0,0 0 0,1 0 0,0-1 0,-1 1 0,1-1 0,-1 0 0,1 0 0,0 0 0,-1-1 0,6 0 0,7 0 0,-12 0 0,0 0 0,-1 0 0,1 0 0,-1-1 0,1 0 0,-1 1 0,1-1 0,-1 0 0,0-1 0,0 1 0,0-1 0,0 1 0,4-6 0,0 1 0,-1 0 0,0-1 0,0 0 0,7-12 0,-11 15 0,0-1 0,0 1 0,-1-1 0,1 0 0,-1 0 0,-1 0 0,1 0 0,-1 0 0,-1-8 0,1 13 0,0 1 0,0-1 0,-1 0 0,1 0 0,0 0 0,-1 1 0,1-1 0,-1 0 0,1 1 0,-1-1 0,1 0 0,-1 1 0,1-1 0,-1 0 0,0 1 0,1-1 0,-1 1 0,0 0 0,0-1 0,1 1 0,-1-1 0,0 1 0,-1-1 0,1 1 0,0 0 0,0-1 0,1 1 0,-1-1 0,0 1 0,0-1 0,0 1 0,0-1 0,0 0 0,1 1 0,-1-1 0,0 0 0,0 0 0,1 0 0,-1 1 0,1-1 0,-1 0 0,1 0 0,-1 0 0,1 0 0,-1 0 0,1 0 0,0 0 0,-1-2 0,4 2 0,0-1 0,-1 1 0,1 0 0,0 0 0,0 0 0,0 0 0,0 0 0,0 1 0,0-1 0,0 1 0,0 0 0,0 0 0,5 0 0,10-2 0,49-11 0,-17 9 0,-39 4 0,11-3 0,-11-25 0,-3-9 0,-2 0 0,-2-1 0,-1-44 0,-3 77 0,-1 0 0,0 1 0,0-1 0,-1 1 0,1 0 0,-1 0 0,0-1 0,0 1 0,0 0 0,-1 0 0,-4-5 0,-37-43 0,30 37 0,-18-23 0,20 22 0,-1 1 0,0 1 0,-1 0 0,-17-12 0,22 20 0,0-1 0,1 0 0,0 0 0,0-1 0,0 0 0,1-1 0,0 0 0,1 0 0,0 0 0,0-1 0,1 1 0,0-1 0,-5-17 0,-4-3 0,11 25 0,0 0 0,1 0 0,0 0 0,0 0 0,0 0 0,-1-9 0,3 12 0,0-1 0,0 1 0,1 0 0,-1-1 0,0 1 0,1 0 0,-1 0 0,1 0 0,0-1 0,0 1 0,0 0 0,0 0 0,0 0 0,0 0 0,1 1 0,-1-1 0,1 0 0,-1 0 0,1 1 0,1-2 0,26-22 0,0 2 0,1 0 0,1 3 0,1 0 0,1 2 0,49-19 0,-65 33 0,-1 0 0,1 1 0,1 1 0,-1 1 0,0 0 0,18 2 0,12-1 0,-17-2 0,-18 1 0,0 0 0,0 1 0,0 0 0,0 0 0,0 1 0,17 4 0,-24-2-6,-1-1 0,1 1 0,-1 0 0,0 0 0,0 0 0,0 1 0,-1 0 0,1-1 0,-1 1 0,0 0 0,0 1 0,0-1 1,0 0-1,2 7 0,2 5-27,0 0 1,8 31-1,-7-10 18,-2 0 1,-2 0-1,-1 57 1,-2-52 8,1 0 1,10 54-1,-7-79 5,1-1-1,1 0 0,0 0 0,0-1 0,2 0 0,0 0 0,1-1 0,0 0 0,1-1 0,0 0 0,1-1 1,1 0-1,26 19 0,-22-18-19,1 0 0,0-2 1,0 0-1,1-1 0,1-1 1,-1-1-1,28 8 0,21 8-176,-45-15 160,0-1 1,1 0-1,0-2 1,0-1-1,38 4 1,-54-8-40,0 1 0,0 0 0,0 0 0,-1 1 0,1 0 0,-1 0 0,1 1 0,-1 0 0,7 5 0,30 16 174,8-2-103,65 40-1,-88-35-256,-26-24 272,0 0-1,0-1 0,0 1 1,0-1-1,1 0 1,-1 0-1,8 5 0,10 1 48,-19-8-69,1-1 1,-1 1-1,0 0 1,1 0-1,-1 0 1,0 0-1,0 0 1,0 0-1,0 1 1,0-1-1,0 1 0,0-1 1,0 1-1,0 0 1,-1 0-1,1 0 1,-1 0-1,0 0 1,1 0-1,-1 0 1,0 0-1,0 1 1,0-1-1,0 0 1,-1 1-1,1-1 1,-1 1-1,1 1 1,1 8 40,0 0 1,0 0-1,2-1 0,-1 0 1,9 17-1,7 23-56,-1-4 47,-15-40-34,1 0 0,-1 1 0,-1 0 0,1 0 0,-1-1 0,-1 1 0,1 0 0,0 12-1,-2 13 143,1 0-1,2 0 0,2 0 0,10 42 0,-7-37-3,6 75 1,-4-25-11,-3-40-43,0-10 54,3 68-1,-10-104-116,0 0-1,0-1 1,-1 1 0,1 0-1,0 0 1,-1-1-1,1 1 1,-1 0 0,1-1-1,-1 1 1,0 0 0,1-1-1,-1 1 1,0-1 0,0 1-1,0-1 1,-1 0-1,1 1 1,0-1 0,0 0-1,-1 0 1,1 0 0,-1 0-1,1 0 1,-1 0 0,-2 1-1,-4 1 58,0-1 0,1 0-1,-1 0 1,-16 1 0,-17 4 51,-14 5-116,41-9 0,1 0 0,-1 0 0,-18 8 0,-29 22 0,44-23 0,-1-1 0,0 0 0,-35 11 0,22-8 0,0 1 0,0 1 0,2 2 0,0 1 0,-28 21 0,50-33 0,-1 1 0,1 1 0,0-1 0,1 1 0,0 1 0,0-1 0,0 1 0,-5 10 0,8-14 0,1 1 0,0-1 0,0 1 0,0 0 0,0 0 0,1 0 0,0-1 0,0 1 0,0 0 0,1 0 0,0 1 0,0-1 0,0 0 0,0 0 0,1 0 0,0 0 0,2 6 0,0-3 0,1 0 0,0-1 0,1 0 0,9 13 0,14 21 0,3 25 0,60 121 0,-41-113 0,-36-54 0,0 0 0,16 32 0,14 25 0,-31-58 0,-1 1 0,-1 1 0,11 29 0,-17-35 0,-2 0 0,0 1 0,0-1 0,-2 1 0,0-1 0,0 1 0,-2-1 0,-2 17 0,1-26 0,0 0 0,0 0 0,-1 0 0,0 0 0,0-1 0,0 1 0,-1-1 0,0 0 0,0 0 0,0 0 0,0-1 0,-1 1 0,-8 5 0,0 0 0,-1 1 0,-1-2 0,-28 14 0,23-15 0,0-1 0,0-1 0,-1-1 0,0 0 0,0-2 0,-23 2 0,-134-5 0,83-2 0,-158-17 0,0 0 0,42 27 0,-20 0 0,181-9 0,0-3 0,-81-15 0,-244-46 0,373 65-83,0 0-1,0 0 1,0 0-1,0 0 1,0-1-1,0 1 1,0-1-1,0 1 1,0-1-1,0 0 1,1 0 0,-1 1-1,0-1 1,0-1-1,1 1 1,-1 0-1,1 0 1,-1 0-1,1-1 1,0 1-1,-1-1 1,1 1 0,0-1-1,0 0 1,0 1-1,0-1 1,0 0-1,0 0 1,0-2-1,-4-3-4459,-2 1-2311</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5:11.319"/>
    </inkml:context>
    <inkml:brush xml:id="br0">
      <inkml:brushProperty name="width" value="0.025" units="cm"/>
      <inkml:brushProperty name="height" value="0.025" units="cm"/>
    </inkml:brush>
  </inkml:definitions>
  <inkml:trace contextRef="#ctx0" brushRef="#br0">0 0 2691,'0'0'19762,"9"51"-19858,-9-16 481,0 7-161,0 3-160,0 0 0,0-5-96,0-6-513,0-5-768,0-11-1089,0-8-1282</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5:11.662"/>
    </inkml:context>
    <inkml:brush xml:id="br0">
      <inkml:brushProperty name="width" value="0.025" units="cm"/>
      <inkml:brushProperty name="height" value="0.025" units="cm"/>
    </inkml:brush>
  </inkml:definitions>
  <inkml:trace contextRef="#ctx0" brushRef="#br0">1 86 15503,'0'0'3288,"6"-10"-2151,-3 6-1006,-1 0 0,1 0 0,0 0 0,0 0 0,1 0 0,-1 0 0,1 1 0,0 0 0,-1 0 0,2 0-1,-1 0 1,0 0 0,0 1 0,1 0 0,-1 0 0,1 0 0,0 0 0,7-1 0,25-3 370,1 1 0,-1 1 1,1 3-1,0 0 0,-1 3 0,1 1 0,-1 2 1,51 13-1,-80-15-499,0-1 0,0 2 1,-1-1-1,1 1 0,-1 0 1,0 1-1,0-1 0,-1 1 0,1 1 1,-1-1-1,10 13 0,-13-14 80,-1 0-1,0 0 1,0 0 0,0 0-1,0 0 1,0 0-1,-1 1 1,0-1 0,0 0-1,0 1 1,0-1-1,-1 1 1,0-1 0,0 1-1,0-1 1,0 1-1,-1 0 1,0-1 0,0 0-1,0 1 1,0-1-1,-1 0 1,-3 7 0,0-1 89,-1-1 1,0 0 0,0-1-1,-1 1 1,0-1 0,-1 0-1,0-1 1,0 0 0,-1 0-1,0 0 1,0-2-1,-10 6 1,-6 3 234,-1-2 0,-1-1-1,-37 11 1,47-16-408,-1-2 0,0 0 1,0-1-1,0 0 0,0-2 0,0 0 1,0-1-1,-20-2 0,25-6-1335,10-8-6738,3 3-2932</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5:13.771"/>
    </inkml:context>
    <inkml:brush xml:id="br0">
      <inkml:brushProperty name="width" value="0.025" units="cm"/>
      <inkml:brushProperty name="height" value="0.025" units="cm"/>
    </inkml:brush>
  </inkml:definitions>
  <inkml:trace contextRef="#ctx0" brushRef="#br0">86 81 8520,'0'0'5184,"-5"-3"3170,-1-2-6085,6 4-2235,0 0-1,0 0 1,-1 0-1,1 0 1,-1 0-1,1 0 1,-1 0-1,1 0 1,-1 0-1,1 0 1,-1 0-1,0 1 1,0-1-1,1 0 1,-1 0-1,0 1 1,0-1-1,0 1 1,0-1-1,0 0 0,0 1 1,0 0-1,0-1 1,0 1-1,0 0 1,0-1-1,0 1 1,0 0-1,0 0 1,0 0-1,0 0 1,0 0-1,0 0 1,0 0-1,-1 0 1,1 0-1,-2 1 1,1-1 17,2 0-46,20-24 1244,-11 0-592,-9 24-645,0 0 0,0 0-1,0-1 1,0 1 0,0 0 0,0 0-1,0-1 1,0 1 0,0 0-1,0 0 1,0 0 0,0-1 0,0 1-1,-1 0 1,1 0 0,0 0 0,0 0-1,0-1 1,0 1 0,0 0-1,-1 0 1,1 0 0,0 0 0,0 0-1,0-1 1,0 1 0,-1 0 0,1 0-1,0 0 1,0 0 0,0 0-1,-1 0 1,1 0 0,0 0 0,0 0-1,-1 0 1,1 0 0,0 0 0,0 0-1,0 0 1,-1 0 0,1 0-1,0 0 1,0 0 0,0 0 0,-1 0-1,-1 1-6,0 1 0,0-1 0,-1 0 0,1 0 0,0 1 0,1 0 0,-1-1 0,0 1 0,0 0 0,1 0-1,-1 0 1,1 0 0,0 0 0,-1 0 0,0 3 0,-5 15 101,7-20-97,0 0-1,0 0 1,0 0 0,0 0 0,0 0-1,0 0 1,0 0 0,0 1 0,0-1-1,0 0 1,0 0 0,0 0 0,0 0 0,0 0-1,0 0 1,0 0 0,0 0 0,0 0-1,0 1 1,0-1 0,1 0 0,-1 0 0,0 0-1,0 0 1,0 0 0,0 0 0,0 0-1,0 0 1,0 0 0,0 0 0,0 0-1,0 0 1,0 0 0,0 0 0,1 1 0,-1-1-1,0 0 1,0 0 0,0 0 0,0 0-1,0 0 1,0 0 0,0 0 0,0 0-1,0 0 1,1 0 0,-1 0 0,0 0 0,0 0-1,0 0 1,0 0 0,0 0 0,0 0-1,0-1 1,0 1 0,0 0 0,1 0-1,-1 0 1,0 0 0,0 0 0,0 0 0,0 0-1,0 0 1,0 0 0,0 0 0,0 0-1,0 0 1,1-2 55,0 1 1,1 0-1,-1-1 0,-1 1 0,1 0 1,0-1-1,0 1 0,0-1 0,-1 0 0,1 1 1,-1-1-1,1 1 0,-1-1 0,0 0 0,0-3 1,-19 34-161,19-28 96,-4 4-4,1 2 0,1-1 1,-1 0-1,1 0 1,0 1-1,0 0 1,1-1-1,-1 8 1,2-12 56,10-12 491,-4 3-399,-1 0 0,1 0 0,-2-1-1,1 0 1,-1 0 0,0 0 0,-1 0-1,3-12 1,-5 19-86,-1 6-184,-1 0 1,1-1-1,-1 1 0,0 0 1,0 0-1,0-1 1,-1 1-1,1-1 0,-1 1 1,-5 7-1,1 2-720,1-2-712,0 2-4578</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5:14.709"/>
    </inkml:context>
    <inkml:brush xml:id="br0">
      <inkml:brushProperty name="width" value="0.025" units="cm"/>
      <inkml:brushProperty name="height" value="0.025" units="cm"/>
    </inkml:brush>
  </inkml:definitions>
  <inkml:trace contextRef="#ctx0" brushRef="#br0">0 40 18097,'9'43'4084,"16"20"-2799,-25-61-1207,1 0-1,0 0 0,0 1 1,0-1-1,0-1 0,0 1 1,1 0-1,-1 0 1,0 0-1,1-1 0,0 1 1,-1-1-1,1 1 0,0-1 1,0 1-1,0-1 0,0 0 1,0 0-1,0 0 0,0 0 1,0-1-1,0 1 0,0 0 1,0-1-1,1 1 1,3-1-1,-5-1 78,0 1 0,1-1 0,-1 0 1,0 0-1,0 1 0,0-1 0,0 0 0,0 0 0,0 0 1,0 0-1,0-1 0,0 1 0,-1 0 0,1 0 1,0-1-1,-1 1 0,1 0 0,-1 0 0,1-3 0,8-31 821,-7 28-784,10-63 1649,7 143-2203,-13-52 383,-6-19-12,0-1-1,1 1 1,-1-1 0,0 0 0,0 1 0,1-1 0,-1 1 0,1-1 0,0 0 0,-1 0 0,1 1 0,0-1 0,-1 0 0,1 0-1,0 0 1,0 0 0,0 0 0,0 0 0,0 0 0,0 0 0,1 0 0,-1 0 0,2 0 0,-2-1 13,0-1 0,0 1 0,0-1 0,0 0-1,0 1 1,0-1 0,0 0 0,0 0 0,0 0 0,0 0 0,0 0 0,-1 0 0,1 0 0,0 0 0,-1 0 0,1 0 0,-1 0 0,1 0 0,-1-1 0,1 0 0,21-78 734,-21 76-746,5-36-1259,-2 13-1207,-3 53-320,-1-7-2018,0-1-1676</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5:15.114"/>
    </inkml:context>
    <inkml:brush xml:id="br0">
      <inkml:brushProperty name="width" value="0.025" units="cm"/>
      <inkml:brushProperty name="height" value="0.025" units="cm"/>
    </inkml:brush>
  </inkml:definitions>
  <inkml:trace contextRef="#ctx0" brushRef="#br0">7 39 14574,'0'0'5114,"0"9"-3464,-6 135 3699,23-169-6129,-4-11-7798,14-62 1,-19 66 5409,-10 48 13446,1 5-7272,-2 23-1433,-2-13-592,-2 7 1107,-3 68 0,10-106-2083,0 0 1,0 0 0,0 0 0,0 1-1,0-1 1,0 0 0,0 0 0,0 0-1,0 0 1,0 1 0,0-1 0,0 0-1,0 0 1,0 0 0,0 0 0,0 1-1,0-1 1,0 0 0,0 0 0,0 0-1,0 0 1,0 0 0,0 1 0,0-1-1,0 0 1,0 0 0,0 0 0,0 0 0,0 0-1,0 1 1,0-1 0,1 0 0,-1 0-1,0 0 1,0 0 0,0 0 0,0 0-1,0 0 1,0 1 0,1-1 0,-1 0-1,0 0 1,0 0 0,0 0 0,0 0-1,0 0 1,1 0 0,-1 0 0,0 0-1,0 0 1,0 0 0,0 0 0,1 0-1,-1 0 1,0 0 0,0 0 0,0 0-1,10-11-9,5-17-1361,-5-14-3899,-8 14-2199,-2 10-2835</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5:15.456"/>
    </inkml:context>
    <inkml:brush xml:id="br0">
      <inkml:brushProperty name="width" value="0.025" units="cm"/>
      <inkml:brushProperty name="height" value="0.025" units="cm"/>
    </inkml:brush>
  </inkml:definitions>
  <inkml:trace contextRef="#ctx0" brushRef="#br0">1 93 14157,'0'0'12204,"7"-48"-12140,11 31-64,-1 6-352,-1 4-1538,1 1-1409,-5 3-2082,-2 3-7688</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45.883"/>
    </inkml:context>
    <inkml:brush xml:id="br0">
      <inkml:brushProperty name="width" value="0.025" units="cm"/>
      <inkml:brushProperty name="height" value="0.025" units="cm"/>
    </inkml:brush>
  </inkml:definitions>
  <inkml:trace contextRef="#ctx0" brushRef="#br0">1 0 12908,'0'0'6267,"9"3"-5012,30 5-514,1-1-1,0-3 1,0-1 0,56-3-1,-67 0-658,-21 0-42,0 0 1,1 0-1,-1 1 1,0 0-1,0 1 1,0 0-1,0 0 1,0 1-1,11 5 1,-16-6 33,1 0 1,-1 0-1,0 1 0,0-1 0,0 1 1,-1 0-1,1 0 0,-1-1 1,1 2-1,-1-1 0,0 0 1,0 0-1,0 1 0,-1-1 0,1 1 1,-1 0-1,0-1 0,0 1 1,0 0-1,0 0 0,-1 0 1,1 5-1,-1 6 218,-1 1 0,-1 0 0,0 0 0,-1-1 0,0 1 1,-1-1-1,-1 0 0,0 0 0,-2 0 0,-7 13 0,-15 24 759,-47 63 0,54-83-713,-94 125-338,116-164-6464,12-39-1731,2-1-2786</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19.903"/>
    </inkml:context>
    <inkml:brush xml:id="br0">
      <inkml:brushProperty name="width" value="0.025" units="cm"/>
      <inkml:brushProperty name="height" value="0.025" units="cm"/>
    </inkml:brush>
  </inkml:definitions>
  <inkml:trace contextRef="#ctx0" brushRef="#br0">0 8 18610,'0'0'8157,"6"13"-7063,-2-2-895,1 0 0,-1 0 0,-1 1-1,0-1 1,-1 1 0,0 0 0,0 19 0,-1 68 317,0 34 406,-20 180-1,13-290-596,3-41-16,1-43 13,4-17-322,2 1 0,4-1 0,4 1 0,34-121 0,-43 187 0,0 1 0,1 0 0,0 0 0,1 0 0,0 1 0,0 0 0,12-15 0,-15 22 0,-1 0 0,1 1 0,0-1 0,0 1 0,0-1 0,0 1 0,0-1 0,0 1 0,1 0 0,-1 0 0,0 0 0,1 1 0,-1-1 0,0 0 0,1 1 0,-1-1 0,1 1 0,-1 0 0,1 0 0,-1 0 0,1 0 0,-1 1 0,1-1 0,-1 1 0,1-1 0,-1 1 0,0 0 0,1 0 0,-1 0 0,0 0 0,0 0 0,0 0 0,1 1 0,-1-1 0,-1 1 0,1-1 0,0 1 0,2 3 0,6 4 0,0 0 0,0 0 0,-1 1 0,-1 1 0,1 0 0,11 21 0,-18-28 0,0 0 0,0 0 0,0 1 0,-1-1 0,1 0 0,-1 0 0,0 1 0,0-1 0,-1 1 0,0-1 0,1 1 0,-1-1 0,-1 1 0,1-1 0,-1 0 0,0 1 0,0-1 0,0 1 0,0-1 0,-1 0 0,1 0 0,-1 0 0,0 0 0,-5 6 0,0-1 0,-1-1 0,0 0 0,0-1 0,0 0 0,-1 0 0,0-1 0,0 0 0,-16 7 0,19-10 0,0 0 0,0-1 0,0 1 0,0-2 0,0 1 0,-1 0 0,1-1 0,0 0 0,-1-1 0,1 1 0,-1-1 0,1-1 0,-1 1 0,1-1 0,0 0 0,-8-2 0,12 1-62,0 1 0,0 0 1,0 0-1,1-1 0,-1 1 0,0-1 1,1 1-1,-1-1 0,1 0 0,-1 1 0,1-1 1,0 0-1,0 0 0,0 0 0,0 0 1,0 0-1,0-1 0,1 1 0,-1 0 0,0 0 1,1 0-1,0-1 0,0 1 0,0 0 1,0 0-1,0-1 0,0 1 0,0 0 0,1 0 1,0-3-1,0 0-341,0-1 0,0 1-1,1 0 1,-1 0 0,1 0 0,1 0 0,-1 0 0,1 1-1,-1-1 1,1 1 0,7-9 0,20-9-7412,3 4-4779</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5:16.842"/>
    </inkml:context>
    <inkml:brush xml:id="br0">
      <inkml:brushProperty name="width" value="0.025" units="cm"/>
      <inkml:brushProperty name="height" value="0.025" units="cm"/>
    </inkml:brush>
  </inkml:definitions>
  <inkml:trace contextRef="#ctx0" brushRef="#br0">0 19 7751,'0'0'13175,"3"-18"-3347,18 67-7815,-16-32-2013,-1 0 0,1 0 0,0 0 0,2-1 0,0 1 0,1-2 0,11 18 0,-20-40-2403,3-11-6204,-2 11 3388,0-2-3311</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5:17.401"/>
    </inkml:context>
    <inkml:brush xml:id="br0">
      <inkml:brushProperty name="width" value="0.025" units="cm"/>
      <inkml:brushProperty name="height" value="0.025" units="cm"/>
    </inkml:brush>
  </inkml:definitions>
  <inkml:trace contextRef="#ctx0" brushRef="#br0">4 241 5125,'-3'-1'12781,"2"-6"-5276,4-20-3333,5-19-6391,-5 31 4382,0 8-1976,3-14 254,0 0 0,-1-1 0,-2 1-1,2-28 1,1 46-3351,-3 3-2988</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5:21.965"/>
    </inkml:context>
    <inkml:brush xml:id="br0">
      <inkml:brushProperty name="width" value="0.025" units="cm"/>
      <inkml:brushProperty name="height" value="0.025" units="cm"/>
    </inkml:brush>
  </inkml:definitions>
  <inkml:trace contextRef="#ctx0" brushRef="#br0">3339 1 19122,'-86'0'12,"-312"7"-283,303 0 170,0 4 1,-111 27 0,87-4-9,1 5 1,1 5 0,3 5-1,-133 78 1,89-32 112,6 6 1,-174 150-1,213-152 374,4 5 0,5 4-1,5 5 1,4 4 0,-133 218 0,174-240-323,4 1-1,4 3 1,4 1 0,5 3 0,5 0 0,4 3-1,5 0 1,-16 178 0,32-181-225,5 0 0,5 1 0,4-1 0,4 0 0,43 172 0,-25-173 13,5-2 0,4-1 0,4-2-1,4-2 1,89 135 0,-90-166 183,2-2 0,3-3 0,3-1 0,2-3 0,2-2 0,3-3-1,2-2 1,80 46 0,-37-37 128,2-5 0,2-5 0,2-5 0,2-4 0,1-6-1,129 20 1,-9-18-86,2-10 0,254-6 1,-253-24-24,0-10 0,408-81 0,-376 34-23,-3-11 1,277-119-1,-372 122 64,-3-9 0,-3-6 0,192-136 0,-271 160 270,-2-4 0,-2-4 0,-5-3 0,-2-3 0,-3-4 1,-5-2-1,64-102 0,-96 124-276,-3-1 1,-2-2-1,-4-2 1,-2 0 0,-3-1-1,-3-1 1,-3-1-1,-3 0 1,-3-1-1,-2-1 1,-4 1 0,-3 0-1,-3-1 1,-3 1-1,-3 0 1,-3 1-1,-3 0 1,-3 1-1,-3 0 1,-3 2 0,-33-65-1,20 56 208,-5 2-1,-2 2 1,-3 1 0,-3 3-1,-112-114 1,82 106-90,-3 3 0,-3 4 0,-185-109 1,125 99-140,-3 5 1,-159-51-1,-319-59-177,-58 36-437,112 26-2611,195 27-3977,172 37-3966</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5:22.568"/>
    </inkml:context>
    <inkml:brush xml:id="br0">
      <inkml:brushProperty name="width" value="0.025" units="cm"/>
      <inkml:brushProperty name="height" value="0.025" units="cm"/>
    </inkml:brush>
  </inkml:definitions>
  <inkml:trace contextRef="#ctx0" brushRef="#br0">0 0 22806,'0'0'-32,"74"41"-385,-16-14 1,19 8 256,15 1-449,16-1-1409,16-1-640,6-2 1248,8-2-63,-2-7-2883,-8-6-3652</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5:22.914"/>
    </inkml:context>
    <inkml:brush xml:id="br0">
      <inkml:brushProperty name="width" value="0.025" units="cm"/>
      <inkml:brushProperty name="height" value="0.025" units="cm"/>
    </inkml:brush>
  </inkml:definitions>
  <inkml:trace contextRef="#ctx0" brushRef="#br0">2 0 13837,'-1'88'1538,"1"-2"-674,6 3-191,13-5-417,5-8-128,5-17-608,3-22-1538,4-21-1153,-5-16-545,-1-27 2563,-4-26 1217,-8-16-1185</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5:23.289"/>
    </inkml:context>
    <inkml:brush xml:id="br0">
      <inkml:brushProperty name="width" value="0.025" units="cm"/>
      <inkml:brushProperty name="height" value="0.025" units="cm"/>
    </inkml:brush>
  </inkml:definitions>
  <inkml:trace contextRef="#ctx0" brushRef="#br0">1 571 23606,'0'0'417,"91"-44"-353,-19 4-32,29-18 0,25-12-32,20-13-577,8-12-1793,1 1-2691,-18 8-5605</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5:23.631"/>
    </inkml:context>
    <inkml:brush xml:id="br0">
      <inkml:brushProperty name="width" value="0.025" units="cm"/>
      <inkml:brushProperty name="height" value="0.025" units="cm"/>
    </inkml:brush>
  </inkml:definitions>
  <inkml:trace contextRef="#ctx0" brushRef="#br0">0 464 20371,'0'0'3652,"88"-27"-3844,-16-9-353,26-14 545,20-6 0,16-7-865,9-2-1601,-1 5 96,-9 2-833,-15 10-4260</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5:23.987"/>
    </inkml:context>
    <inkml:brush xml:id="br0">
      <inkml:brushProperty name="width" value="0.025" units="cm"/>
      <inkml:brushProperty name="height" value="0.025" units="cm"/>
    </inkml:brush>
  </inkml:definitions>
  <inkml:trace contextRef="#ctx0" brushRef="#br0">0 51 17809,'0'0'5093,"75"15"-5061,-16-15 128,19 0 448,24 0 1,13-9-449,4-3-64,-1-1-416,-2 0-769,-15 3-2691,-21 1-3298</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5:24.313"/>
    </inkml:context>
    <inkml:brush xml:id="br0">
      <inkml:brushProperty name="width" value="0.025" units="cm"/>
      <inkml:brushProperty name="height" value="0.025" units="cm"/>
    </inkml:brush>
  </inkml:definitions>
  <inkml:trace contextRef="#ctx0" brushRef="#br0">0 1 25464,'0'0'-480,"54"98"544,-9-37-64,12 7-128,9 2-321,6-8-768,-5-4-1698,-13-6-1441,-19-6-6534</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5:24.658"/>
    </inkml:context>
    <inkml:brush xml:id="br0">
      <inkml:brushProperty name="width" value="0.025" units="cm"/>
      <inkml:brushProperty name="height" value="0.025" units="cm"/>
    </inkml:brush>
  </inkml:definitions>
  <inkml:trace contextRef="#ctx0" brushRef="#br0">0 0 23382,'5'67'-608,"5"-2"543,6 9-287,8 4-929,0-2 64,0-4-481,-9-4-1281,-10-5-1024,-7-4-3525</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0.563"/>
    </inkml:context>
    <inkml:brush xml:id="br0">
      <inkml:brushProperty name="width" value="0.025" units="cm"/>
      <inkml:brushProperty name="height" value="0.025" units="cm"/>
    </inkml:brush>
  </inkml:definitions>
  <inkml:trace contextRef="#ctx0" brushRef="#br0">109 120 20211,'0'0'6139,"-10"4"-4137,4-3-1829,1 1 0,0 0 0,-1 1 0,1-1 0,0 1 0,0 0 0,0 0-1,1 1 1,-1-1 0,1 1 0,0 0 0,0 0 0,0 1 0,1-1 0,-1 1 0,1 0 0,0 0 0,0 0 0,1 0-1,0 0 1,0 0 0,-3 11 0,4-13-157,0-1-1,0 1 1,1 0-1,-1 0 1,1 0-1,0 0 0,0-1 1,-1 1-1,2 0 1,-1 0-1,0 0 1,1 0-1,-1 0 1,1-1-1,0 1 1,0 0-1,0-1 1,0 1-1,0 0 0,1-1 1,-1 0-1,1 1 1,2 2-1,0-3-11,-1 0 1,1 0-1,0 0 0,-1 0 0,1-1 0,0 1 0,0-1 1,0 0-1,0-1 0,0 1 0,0-1 0,0 1 0,0-1 1,1-1-1,6 0 0,-4 0-4,-1 0 0,0-1 0,0 0 0,0 0 0,-1 0 0,1-1 0,0 1 0,-1-1 0,0-1 0,1 1 0,-1-1 0,-1 0 0,1 0 0,0-1 0,-1 1 0,0-1 0,0 0 0,-1 0 0,1 0 0,-1-1 0,0 1 0,0-1 0,-1 1 0,0-1 0,0 0 0,0 0 0,-1 0 0,1 0 0,-2-1 0,1 1 0,-1 0 0,1 0 0,-2-1 0,-1-11 0,1 16 0,0-1 0,0 1 0,-1-1 0,1 1 0,-1 0 0,0 0 0,1-1 0,-1 1 0,0 0 0,0 1 0,0-1 0,-1 0 0,1 0 0,0 1 0,-1 0 0,1-1 0,-1 1 0,1 0 0,-1 0 0,1 0 0,-1 1 0,0-1 0,-4 0 0,6 0 0,-1 1 0,0-1 0,0 1 0,0 0 0,1 0 0,-1-1 0,0 1 0,0 0 0,0 1 0,0-1 0,1 0 0,-1 0 0,0 1 0,0-1 0,1 1 0,-1-1 0,0 1 0,1 0 0,-1 0 0,0 0 0,1 0 0,-1 0 0,1 0 0,0 0 0,-1 0 0,1 1 0,0-1 0,0 1 0,0-1 0,0 1 0,0-1 0,0 1 0,0-1 0,-1 4 0,2-4-102,0 0 0,1 0-1,-1 0 1,0 0 0,1 0 0,-1 0-1,1-1 1,-1 1 0,1 0 0,-1 0-1,1 0 1,0-1 0,-1 1 0,1 0-1,0-1 1,0 1 0,-1 0 0,1-1-1,0 1 1,0-1 0,0 0 0,0 1 0,0-1-1,-1 1 1,1-1 0,0 0 0,0 0-1,0 0 1,0 0 0,0 0 0,0 1-1,0-2 1,0 1 0,0 0 0,0 0-1,0 0 1,1-1 0,44-1-5521,-31-1 4481,0-1-1,0 0 0,0-1 0,-1-1 1,0 0-1,19-12 0,-13 7 1555,-2-1-1,0-1 1,31-28 0,-37 26 7830,-25 23-4788,-25 21-1521,24-16-1489,-27 26 742,38-36-1143,1-1 0,0 1 0,0-1 0,0 1 0,1 0 0,-1-1 0,1 1 0,-1 0 0,1 0-1,0 0 1,0 1 0,0-1 0,0 5 0,1-7-43,0-1 0,1 1 0,-1-1 0,0 1 0,1 0 0,-1-1 0,1 1 0,-1-1 0,0 1 0,1-1 0,-1 1 0,1-1 0,0 0 0,-1 1 0,1-1 0,-1 0 0,1 1 0,-1-1 0,1 0 0,0 0 0,-1 1 0,1-1 0,0 0 0,-1 0 0,1 0 0,0 0 0,-1 0 0,1 0 0,0 0 0,27 1 0,-23-1 0,18 0-17,54 3-140,-73-3 146,0 1 1,0-1-1,0 1 1,0 0-1,0 0 1,-1 1 0,1-1-1,0 1 1,-1 0-1,1 0 1,-1 0-1,0 0 1,1 0-1,-1 1 1,3 3-1,-5-4 16,1 0-1,-1 1 0,0-1 1,0 1-1,0-1 0,-1 1 1,1 0-1,0-1 0,-1 1 1,0 0-1,0-1 0,0 1 1,0 0-1,0-1 0,0 1 1,-1 0-1,1-1 0,-1 1 1,0-1-1,1 1 0,-1 0 1,-1-1-1,1 0 0,0 1 1,-1-1-1,1 0 0,-1 0 1,1 0-1,-1 0 0,0 0 1,-2 2-1,-4 4 30,0 0 0,-1 0 0,1-1-1,-2 0 1,-18 11 0,20-15-42,1 1-1,-1-1 1,0 0 0,0-1-1,0 0 1,-1 0 0,1-1 0,-13 1-1,19-2-39,0 0 0,0 0 1,0 0-1,0 0 0,0 0 0,0 0 0,1-1 0,-1 1 0,0-1 0,0 1 0,0-1 0,0 0 0,0 0 1,0 0-1,1 0 0,-1 0 0,0 0 0,1 0 0,-1-1 0,1 1 0,0 0 0,-1-1 0,1 0 0,0 1 1,0-1-1,0 0 0,0 1 0,0-1 0,0 0 0,0 0 0,1 0 0,-1 0 0,1 0 0,-1 0 0,1 0 1,0 0-1,-1 0 0,2-4 0,1-10-5894,12 0-3662</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5:25.001"/>
    </inkml:context>
    <inkml:brush xml:id="br0">
      <inkml:brushProperty name="width" value="0.025" units="cm"/>
      <inkml:brushProperty name="height" value="0.025" units="cm"/>
    </inkml:brush>
  </inkml:definitions>
  <inkml:trace contextRef="#ctx0" brushRef="#br0">451 1 24759,'0'0'385,"-57"54"-481,26 7 32,-4 16-97,-4 16-159,-4 9-1121,-6 7-641,-10-5-352,-7-8-1666,-6-8-3524</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5:25.374"/>
    </inkml:context>
    <inkml:brush xml:id="br0">
      <inkml:brushProperty name="width" value="0.025" units="cm"/>
      <inkml:brushProperty name="height" value="0.025" units="cm"/>
    </inkml:brush>
  </inkml:definitions>
  <inkml:trace contextRef="#ctx0" brushRef="#br0">622 0 20211,'-54'40'673,"-8"15"-577,-2 11-64,0 10 32,2 1-96,-1-5-513,1-6-480,0-9 32,1-12-1633,-7-10-3524</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5:25.719"/>
    </inkml:context>
    <inkml:brush xml:id="br0">
      <inkml:brushProperty name="width" value="0.025" units="cm"/>
      <inkml:brushProperty name="height" value="0.025" units="cm"/>
    </inkml:brush>
  </inkml:definitions>
  <inkml:trace contextRef="#ctx0" brushRef="#br0">952 1147 22838,'-61'20'160,"-10"5"-224,-5 13-289,-6 10-255,-2 6 191,-1 1-1056,1-1-257,2-8-352,0-13-1889,5-13-6119</inkml:trace>
  <inkml:trace contextRef="#ctx0" brushRef="#br0" timeOffset="1">1 319 22902,'76'-41'929,"14"-4"-929,27 6 0,33 4-32,27-2-33,26 0-1312,5-4-2146,-1-3-6022</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9:49.120"/>
    </inkml:context>
    <inkml:brush xml:id="br0">
      <inkml:brushProperty name="width" value="0.025" units="cm"/>
      <inkml:brushProperty name="height" value="0.025" units="cm"/>
    </inkml:brush>
  </inkml:definitions>
  <inkml:trace contextRef="#ctx0" brushRef="#br0">16 0 13196,'0'0'8392,"0"63"-6726,-1-24-417,-5 3-128,1 3-608,2 0-321,3-2-96,0-6-576,12-6-1827,3-8-1825,-2-4-1313,-5-8-3747</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9:49.618"/>
    </inkml:context>
    <inkml:brush xml:id="br0">
      <inkml:brushProperty name="width" value="0.025" units="cm"/>
      <inkml:brushProperty name="height" value="0.025" units="cm"/>
    </inkml:brush>
  </inkml:definitions>
  <inkml:trace contextRef="#ctx0" brushRef="#br0">1 44 17360,'0'0'3241,"12"-7"-1255,-3 2-1606,-2 1-101,0 0 0,1 0 0,-1 0 0,1 1 0,0 1 0,0-1 0,0 1 0,0 0 0,0 1-1,10-1 1,1 2 167,0 0 0,-1 1 0,1 1 0,0 1 0,-1 1 0,0 0 0,23 9 0,-36-11-411,1 0-1,-1 1 1,1 0-1,-1-1 1,0 2-1,0-1 1,-1 1 0,1-1-1,-1 1 1,0 1-1,1-1 1,-2 1-1,1-1 1,-1 1-1,1 0 1,-1 0-1,-1 1 1,1-1-1,-1 0 1,0 1-1,0 0 1,0-1-1,-1 1 1,0 0-1,0 0 1,0 11 0,-2-7 122,0 0 1,0 0 0,-1 0 0,-1 0 0,1 0-1,-1 0 1,-8 15 0,0 4 32,10-28-242,1 0 0,-1 0 0,1 0 0,0 0 0,0 1 0,-1-1 1,1 0-1,0 0 0,0 0 0,0 0 0,0 1 0,0-1 0,0 0 1,1 0-1,-1 0 0,0 0 0,1 0 0,-1 0 0,1 1 1,-1-1-1,1 0 0,-1 0 0,1 0 0,0 0 0,-1-1 0,1 1 1,0 0-1,0 0 0,0 0 0,-1 0 0,1-1 0,0 1 0,0 0 1,2 0-1,46 14-2305,-15-6 1537,-28-6 814,0 0-1,0 0 0,-1 0 1,1 1-1,-1 0 0,0 0 1,0 0-1,0 1 1,0 0-1,-1 0 0,0 0 1,0 0-1,0 0 0,3 8 1,-5-10 93,-1 1 0,0-1 0,0 1 0,0-1 0,0 1 0,-1-1 0,1 1 0,-1 0 0,0-1 0,0 1 0,0 0 0,0-1 1,-1 1-1,0 0 0,0-1 0,0 1 0,0-1 0,0 0 0,0 1 0,-1-1 0,0 0 0,0 0 0,0 1 0,0-1 0,0-1 0,-1 1 0,-3 3 0,-7 7 195,-1 0-1,-1-1 0,0-1 0,0-1 1,-1 0-1,-33 15 0,37-20-148,0 0 0,-1-1 0,0 0 0,0-1 0,0 0 1,0-1-1,-1 0 0,1-1 0,-1-1 0,-19-2 0,28 1-137,0 0 0,0-1 0,0 1 0,0-1 0,0-1 0,0 1 0,0-1 0,1 1 0,-1-1-1,1-1 1,0 1 0,0-1 0,0 1 0,0-1 0,1 0 0,0 0 0,-1-1 0,1 1 0,1-1 0,-1 1 0,1-1 0,0 0 0,0 0 0,0 0 0,1 0 0,-1-1 0,1 1 0,0-9 0,1 13-187,0-1 1,0 1 0,1-1 0,-1 1-1,0 0 1,1 0 0,-1-1 0,1 1 0,-1 0-1,1-1 1,0 1 0,0 0 0,-1 0 0,1 0-1,0 0 1,0 0 0,0 0 0,0 0-1,0 0 1,0 0 0,1 1 0,-1-1 0,0 0-1,0 1 1,2-1 0,38-11-7995,-31 9 6037,21-4-5230</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9:50.116"/>
    </inkml:context>
    <inkml:brush xml:id="br0">
      <inkml:brushProperty name="width" value="0.025" units="cm"/>
      <inkml:brushProperty name="height" value="0.025" units="cm"/>
    </inkml:brush>
  </inkml:definitions>
  <inkml:trace contextRef="#ctx0" brushRef="#br0">1 145 10282,'0'0'14867,"10"1"-12390,14 1-1850,-1 0 0,1-2 0,-1-1 0,27-3 0,-40 2-484,0 0 1,0 0-1,0-1 0,-1-1 0,1 1 1,-1-1-1,0-1 0,0 0 1,-1 0-1,1-1 0,-1 0 0,0 0 1,9-11-1,-15 16-143,-1 0 0,1 0 0,-1-1 0,1 1 0,-1-1 0,0 1 0,0-1 0,0 1 0,0-1 0,0 1 0,0-1 0,0 0 0,-1 0 0,1 1 0,0-1 0,-1 0 0,0 0 0,1 0 0,-1 0 0,0 1 0,0-1 0,0 0 0,0 0 0,0 0 0,-1 0 0,1 0 0,0 0 0,-1 1 0,1-1 0,-2-2 0,0 2 0,0 0 0,-1 0 0,1 0 0,0 0 0,-1 1 0,1-1 0,-1 1 0,1 0 0,-1 0 0,0 0 0,1 0 0,-1 0 0,0 0 0,0 1 0,0 0 0,0-1 0,0 1 0,-5 0 0,1 1 0,-1 0 0,1 0 0,-1 1 0,1 0 0,0 0 0,0 0 0,0 1 0,0 0 0,1 1 0,-1 0 0,1 0 0,0 0 0,0 0 0,0 1 0,0 0 0,1 0 0,0 1 0,0 0 0,1 0 0,-1 0 0,1 0 0,0 0 0,1 1 0,0 0 0,0 0 0,0 0 0,1 0 0,0 0 0,0 0 0,1 1 0,0-1 0,0 1 0,1 10 0,0-16 0,0 0 0,1-1 0,-1 1 0,0-1 0,1 1 0,-1 0 0,1-1 0,0 1 0,-1-1 0,1 1 0,0-1 0,0 0 0,0 1 0,0-1 0,0 0 0,0 0 0,1 0 0,-1 0 0,0 0 0,1 0 0,-1 0 0,3 1 0,0 0 0,1 0 0,0 0 0,-1-1 0,1 1 0,0-1 0,0-1 0,9 1 0,-2 0 0,0-1 0,1-1 0,-1-1 0,0 1 0,21-7 0,-20 2 0,0-1 0,0 0 0,-1-1 0,0 0 0,0-1 0,-1 0 0,0-1 0,-1-1 0,0 1 0,10-15 0,30-29 0,-50 54 0,0 0 0,0 0 0,0-1 0,0 1 0,1 0 0,-1 0 0,0 0 0,0 0 0,0 0 0,0 0 0,0-1 0,1 1 0,-1 0 0,0 0 0,0 0 0,0 0 0,0 0 0,1 0 0,-1 0 0,0 0 0,0 0 0,0 0 0,0 0 0,1 0 0,-1 0 0,0 0 0,0 0 0,0 0 0,1 0 0,-1 0 0,0 0 0,0 0 0,0 0 0,0 0 0,1 0 0,-1 0 0,0 1 0,0-1 0,0 0 0,0 0 0,1 0 0,-1 0 0,0 0 0,0 0 0,0 1 0,0-1 0,0 0 0,0 0 0,0 0 0,0 0 0,1 1 0,-1-1 0,0 0 0,0 0 0,0 0 0,0 1 0,2 18 0,-4 23 0,-3-10 0,3-20 0,0 0 0,1 1 0,0-1 0,0 1 0,3 20 0,-1-30 0,-1 0 0,1-1 0,0 1 0,0 0 0,0-1 0,0 1 0,1-1 0,-1 1 0,0-1 0,1 1 0,0-1 0,0 0 0,-1 0 0,1 0 0,0 0 0,1 0 0,-1-1 0,0 1 0,1-1 0,-1 1 0,0-1 0,1 0 0,0 0 0,-1 0 0,1 0 0,0 0 0,-1 0 0,1-1 0,0 0 0,5 1 0,-5-1-116,-1 1 0,1-1 0,0 1 0,0-1 0,0 0 0,0 0 0,0-1 0,0 1 0,0 0 0,0-1 0,0 0 0,0 0 0,0 0 0,-1 0 0,1 0 0,0-1 0,-1 1 0,1-1 0,-1 1 0,1-1 0,1-2 0,-1 0-276,-1-1-1,0 1 0,0 0 0,0 0 0,-1-1 1,0 1-1,0-1 0,0 0 0,0 1 1,0-1-1,-1 0 0,0 1 0,-1-7 1,0-37-6788,-3-7-3503</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9:50.488"/>
    </inkml:context>
    <inkml:brush xml:id="br0">
      <inkml:brushProperty name="width" value="0.025" units="cm"/>
      <inkml:brushProperty name="height" value="0.025" units="cm"/>
    </inkml:brush>
  </inkml:definitions>
  <inkml:trace contextRef="#ctx0" brushRef="#br0">4 1 17136,'0'0'12268,"-3"55"-12076,30-43-128,6 2-897,5-3-2114,3-1-1633,-1-2-1634,-1 0-3042</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9:50.816"/>
    </inkml:context>
    <inkml:brush xml:id="br0">
      <inkml:brushProperty name="width" value="0.025" units="cm"/>
      <inkml:brushProperty name="height" value="0.025" units="cm"/>
    </inkml:brush>
  </inkml:definitions>
  <inkml:trace contextRef="#ctx0" brushRef="#br0">157 1 8616,'0'0'20895,"-12"7"-19000,-14 7-1239,10-6-539,1 0 1,0 1-1,0 0 1,1 1-1,-24 23 1,37-33-127,1 1-1,-1 0 1,1 0 0,-1 0-1,1 0 1,-1 0 0,1 0-1,-1 0 1,1-1 0,0 1-1,0 0 1,0 0 0,-1 0-1,1 0 1,0 1 0,0-1-1,0 0 1,0 0 0,0 0 0,1 0-1,-1 0 1,0 0 0,0 0-1,1-1 1,-1 1 0,1 0-1,-1 0 1,1 0 0,-1 0-1,1 0 1,-1 0 0,1-1-1,0 1 1,-1 0 0,1 0-1,0-1 1,0 1 0,-1-1-1,1 1 1,0 0 0,0-1-1,0 0 1,0 1 0,0-1-1,0 0 1,0 1 0,0-1-1,1 0 1,59 17-811,-49-14 634,31 5-594,-31-6 746,1 0 1,-1 0-1,1 1 0,-1 1 0,0 0 1,0 1-1,0 0 0,13 9 1,-24-14 52,0 1 1,0-1-1,0 1 0,-1 0 1,1-1-1,0 1 1,0 0-1,-1 0 1,1 0-1,0 0 1,-1 0-1,1-1 1,-1 1-1,1 0 0,-1 0 1,1 0-1,-1 0 1,0 1-1,1-1 1,-1 0-1,0 0 1,0 0-1,0 0 1,0 0-1,0 0 1,0 0-1,0 2 0,-1-1 49,0 0-1,0-1 1,0 1-1,0 0 1,-1 0-1,1-1 1,-1 1-1,1 0 0,-1-1 1,1 0-1,-1 1 1,0-1-1,-1 1 1,-9 5 200,0 0 1,0-1-1,-18 5 1,28-10-313,-15 5 48,0 0-1,-1-2 0,1 0 1,-1-1-1,0 0 0,0-2 1,-22 0-1,40-1-117,-1 0 1,0 0-1,0-1 0,0 1 1,1 0-1,-1 0 0,0-1 1,0 1-1,0 0 1,1-1-1,-1 1 0,0-1 1,1 1-1,-1-1 0,0 1 1,1-1-1,-1 0 0,1 1 1,-1-1-1,1 0 0,-1 1 1,1-1-1,-1 0 1,1 1-1,0-1 0,-1 0 1,1 0-1,0 0 0,0 1 1,0-1-1,-1 0 0,1-1 1,3-30-7433,8 6-985</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9:51.172"/>
    </inkml:context>
    <inkml:brush xml:id="br0">
      <inkml:brushProperty name="width" value="0.025" units="cm"/>
      <inkml:brushProperty name="height" value="0.025" units="cm"/>
    </inkml:brush>
  </inkml:definitions>
  <inkml:trace contextRef="#ctx0" brushRef="#br0">70 29 19635,'-3'11'3288,"-14"45"-1965,2-5 1376,-14 78-1,27-112-2385,0 0-1,1 0 0,0 0 1,2 0-1,0 0 0,1 0 1,1 0-1,0 0 1,7 18-1,5 4-312,-9-27 0,-1 1 0,-1-1 0,0 1 0,0 0 0,-2 0 0,3 24 0,-5-37 0,0 0 0,0-1 0,0 1 0,0 0 0,0 0 0,0 0 0,0-1 0,0 1 0,0 0 0,0 0 0,0 0 0,0 0 0,0 0 0,0-1 0,0 1 0,0 0 0,0 0 0,0 0 0,0 0 0,-1 0 0,1-1 0,0 1 0,0 0 0,0 0 0,0 0 0,0 0 0,-1 0 0,1 0 0,0 0 0,0 0 0,0 0 0,0 0 0,-1-1 0,1 1 0,0 0 0,0 0 0,0 0 0,0 0 0,-1 0 0,1 0 0,0 0 0,0 0 0,0 0 0,0 0 0,-1 1 0,1-1 0,0 0 0,0 0 0,0 0 0,0 0 0,0 0 0,-1 0 0,1 0 0,0 0 0,0 0 0,0 0 0,0 1 0,0-1 0,0 0 0,-1 0 0,1 0 0,0 0 0,0 0 0,0 1 0,0-1 0,0 0 0,0 0 0,-10-14 0,-2-35 0,2 0 0,2-1 0,2 0 0,2-87 0,3 121 0,0-25 0,-1 16 0,1 0 0,2-1 0,6-44 0,-6 67 0,-1 0 0,1 0 0,0 0 0,0 0 0,0 0 0,1 1 0,-1-1 0,0 0 0,1 0 0,0 1 0,0-1 0,0 1 0,0 0 0,0-1 0,0 1 0,1 0 0,-1 0 0,1 0 0,-1 1 0,6-3 0,-3 2 0,0 1 0,0-1 0,0 1 0,0 1 0,0-1 0,0 1 0,0 0 0,0 0 0,0 0 0,0 1 0,9 2 0,0 0 0,0 1 0,-1 1 0,0 0 0,0 1 0,0 1 0,-1 0 0,0 0 0,14 12 0,-20-14 0,-1 0 0,0 1 0,0-1 0,0 1 0,-1 0 0,1 0 0,-1 1 0,-1-1 0,1 1 0,-1 0 0,-1 0 0,4 10 0,-6-14 0,1 1 0,0 0 0,-1-1 0,0 1 0,0 0 0,0-1 0,0 1 0,-1 0 0,0-1 0,1 1 0,-1-1 0,-1 1 0,1-1 0,0 1 0,-1-1 0,1 0 0,-1 1 0,0-1 0,0 0 0,-1 0 0,1-1 0,-1 1 0,1 0 0,-1-1 0,0 1 0,-4 2 0,-3 0-83,1 1 0,-1-2 0,-1 1 1,1-1-1,-1-1 0,1 0 0,-1 0 0,0-1 0,0-1 1,0 0-1,0 0 0,0-1 0,-12-1 0,18 0-55,0 1-1,0-1 1,0 0-1,0-1 1,0 1-1,0-1 1,1 0-1,-1 0 1,1 0-1,-1-1 1,1 1-1,0-1 1,-5-5-1,6 5-25,1 0 0,0 0 0,0 0 0,0 0 0,0 0 0,0-1 0,1 1 0,-1-1 0,1 1 0,0-1 0,0 0 0,1 1 0,-1-1 0,1 0 0,-1 1 0,1-1 0,0 0 0,1 0 0,0-7 0,4-8-9696</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9:51.716"/>
    </inkml:context>
    <inkml:brush xml:id="br0">
      <inkml:brushProperty name="width" value="0.025" units="cm"/>
      <inkml:brushProperty name="height" value="0.025" units="cm"/>
    </inkml:brush>
  </inkml:definitions>
  <inkml:trace contextRef="#ctx0" brushRef="#br0">7 0 18546,'0'0'6310,"0"62"-4901,0-22 64,-3 6-672,0-1-609,3-4-96,0-5-64,0-9 0,9-7-64,4-12-672,1-4-481,-2-4-353,-1-8-640,-7-11-2050,-4-8-3844</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0.903"/>
    </inkml:context>
    <inkml:brush xml:id="br0">
      <inkml:brushProperty name="width" value="0.025" units="cm"/>
      <inkml:brushProperty name="height" value="0.025" units="cm"/>
    </inkml:brush>
  </inkml:definitions>
  <inkml:trace contextRef="#ctx0" brushRef="#br0">5 0 16335,'0'0'16432,"11"58"-16432,-19-22 0,2 0 0,5-4 0,1 0 0,0-10 0,0 0 0,7-10 0,5-9-2050,-1-3-5797</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9:52.282"/>
    </inkml:context>
    <inkml:brush xml:id="br0">
      <inkml:brushProperty name="width" value="0.025" units="cm"/>
      <inkml:brushProperty name="height" value="0.025" units="cm"/>
    </inkml:brush>
  </inkml:definitions>
  <inkml:trace contextRef="#ctx0" brushRef="#br0">0 380 9865,'0'0'8227,"9"9"-5563,-3-1-1970,-4-4-475,1-1 0,-1 0 0,1 0 0,0 0 0,0 0-1,0 0 1,0-1 0,0 0 0,0 1 0,1-1 0,-1 0-1,1 0 1,-1-1 0,1 1 0,0-1 0,0 0 0,8 1-1,3 0 333,0-2 0,1 0 0,-1 0 1,0-2-1,1 0 0,-1 0 0,18-6 0,-26 5-438,0 1 1,1-1-1,-1 0 0,-1-1 1,1 1-1,0-1 1,-1-1-1,0 1 1,0-1-1,0 0 0,0 0 1,-1-1-1,0 0 1,0 0-1,-1 0 1,6-10-1,-9 14-95,1 0 0,-1-1 0,0 1 0,0-1 0,-1 1 0,1 0 0,0-1 0,-1 1 0,0-1 0,1 0-1,-1 1 1,0-1 0,0 1 0,0-1 0,-1 1 0,0-5 0,0 6-16,1-1-1,-1 1 0,0-1 1,0 1-1,0-1 0,0 1 1,0 0-1,0-1 0,-1 1 1,1 0-1,0 0 0,0 0 1,-1 0-1,1 0 0,-1 0 1,1 0-1,-1 1 0,-3-2 1,1 1-20,0 0 1,0 0 0,0 1-1,0-1 1,0 1-1,0 0 1,0 0 0,0 1-1,0-1 1,0 1-1,0 0 1,0 0-1,0 0 1,0 0 0,0 1-1,0 0 1,1 0-1,-7 4 1,0 2 13,0-1-1,1 2 1,0 0-1,0 0 1,1 0-1,0 1 1,1 0-1,0 1 1,1 0 0,0 0-1,1 0 1,0 1-1,1-1 1,0 1-1,0 0 1,2 1-1,-2 12 1,3-22 16,1-1 0,1 1-1,-1-1 1,0 0 0,1 1 0,-1-1 0,1 0-1,-1 1 1,1-1 0,0 0 0,0 0 0,0 1 0,1-1-1,-1 0 1,0 0 0,1-1 0,-1 1 0,1 0-1,0 0 1,-1-1 0,3 2 0,0 0 12,1-1 0,-1 1 0,1-1 0,-1 0 0,1-1 0,-1 1 0,1-1 0,0 0 0,9 1 0,1-2 29,0 1 0,0-2 0,0 0-1,-1-1 1,1 0 0,18-6 0,-11 0-39,1-2-1,-1 0 0,-1-1 1,0-1-1,0-1 1,-1-1-1,-1-1 1,0-1-1,-1 0 1,-1-1-1,21-27 1,-27 30-9,0-1 1,-1 1-1,0-2 1,-1 1 0,-1-1-1,-1-1 1,0 1-1,-1-1 1,-1 0-1,0-1 1,-2 1 0,0-1-1,0 0 1,-2 0-1,-1-36 1,0 52-6,-1 0 0,1-1 0,0 1 0,-1 0 0,1-1 0,-1 1 0,0 0 0,1 0 0,-1-1 0,0 1 0,-1 0 0,1 0 0,0 0 0,-1 0 0,1 0 0,-1 1 0,1-1 0,-1 0 0,0 1 0,0-1 0,1 1 0,-1 0 0,0-1 0,-1 1 0,1 0 0,0 0 0,0 0 0,0 1 0,-1-1 0,1 0 0,0 1 0,-1 0 0,1-1 0,0 1 0,-1 0 0,1 0 0,0 0 0,-1 0 0,1 1 0,0-1 0,-3 2 0,-4 0 0,0 0 0,0 1 0,0 0 0,0 1 0,1 0 0,-1 1 0,1-1 0,0 2 0,-7 5 0,-3 4 0,1 1 0,1 1 0,1 1 0,0 0 0,-20 33 0,29-42 0,1 0 0,1 0 0,0 0 0,0 0 0,0 1 0,1 0 0,1 0 0,0 0 0,0 0 0,1 0 0,0 0 0,1 0 0,0 0 0,0 0 0,4 16 0,-3-21 1,2 0 1,-1 1-1,1-1 1,-1 0-1,1 0 1,1 0-1,-1-1 1,1 1-1,0-1 1,0 0-1,0 0 1,0 0-1,1-1 1,0 1-1,-1-1 1,1 0-1,0 0 1,1-1-1,-1 1 1,0-1-1,1-1 1,-1 1-1,1-1 1,6 1-1,18 3-39,-1-1 0,1-1 0,39-2 0,-59-1 4,-1 0-368,0 0 1,-1-1 0,1 0-1,14-3 1,0-9-3239,-21 12 3027,-1-1 0,1 0 1,-1 1-1,0-1 0,0 0 1,0 0-1,0 0 0,0 0 1,0 0-1,0 0 0,0-3 1,2-21-9590</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9:52.674"/>
    </inkml:context>
    <inkml:brush xml:id="br0">
      <inkml:brushProperty name="width" value="0.025" units="cm"/>
      <inkml:brushProperty name="height" value="0.025" units="cm"/>
    </inkml:brush>
  </inkml:definitions>
  <inkml:trace contextRef="#ctx0" brushRef="#br0">64 15 15887,'0'0'3491,"-48"-14"-928,36 14-257,9 0-1473,7 9-1826,10-3-2819,1-1-7302</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9:53.004"/>
    </inkml:context>
    <inkml:brush xml:id="br0">
      <inkml:brushProperty name="width" value="0.025" units="cm"/>
      <inkml:brushProperty name="height" value="0.025" units="cm"/>
    </inkml:brush>
  </inkml:definitions>
  <inkml:trace contextRef="#ctx0" brushRef="#br0">1 239 17617,'0'8'2856,"0"-2"-2385,0-1 1,0 0 0,1 1 0,0-1 0,0 0-1,0 0 1,0 1 0,5 8 0,-5-11-325,1-1 1,0 0-1,-1 1 0,1-1 1,0 0-1,0 0 1,1 0-1,-1 0 1,0 0-1,1-1 1,-1 1-1,1 0 0,-1-1 1,1 0-1,0 0 1,-1 0-1,1 0 1,0 0-1,0-1 1,0 1-1,4 0 0,8 0 78,0-1 0,0-1 0,1 0 0,-1-1 0,0 0 0,-1-1 0,1-1-1,0 0 1,-1-1 0,0-1 0,22-12 0,-20 10-14,0-2-1,0 0 1,-2-1-1,1 0 1,-1-1 0,-1-1-1,0 0 1,-1-1-1,14-20 1,-23 30-211,0-1 0,0 0 0,-1 0 0,0 0 0,0 0 0,0 0 0,0 0 0,-1 0 0,0-1 0,0 1 0,0 0 0,-1-1 0,0 1 0,0-1 0,0 1 0,-1-1 0,-1-6 0,1 9 0,0-1 0,-1 1 0,1 0 0,-1 0 0,0 0 0,0 0 0,0 0 0,0 0 0,-1 0 0,1 1 0,-1-1 0,1 1 0,-1 0 0,0-1 0,0 2 0,0-1 0,0 0 0,0 0 0,-1 1 0,1 0 0,0-1 0,-1 1 0,1 1 0,-1-1 0,1 0 0,-7 1 0,3-1 0,0 1 0,0 0 0,0 1 0,0 0 0,0 0 0,0 0 0,0 1 0,1 0 0,-1 0 0,1 1 0,-1 0 0,1 0 0,0 0 0,0 1 0,0 0 0,0 0 0,1 1 0,0-1 0,0 1 0,0 0 0,0 1 0,1-1 0,0 1 0,-5 8 0,1-1 0,1 0 0,1 0 0,0 1 0,0 0 0,2 1 0,0-1 0,0 1 0,1-1 0,1 1 0,-1 24 0,3-35-205,0 1 1,1 0-1,-1 0 0,1-1 1,0 1-1,0 0 1,0-1-1,1 1 0,-1-1 1,1 1-1,0-1 0,1 0 1,-1 0-1,1 0 0,0 0 1,0 0-1,4 4 1,-2-4-499,0 0 1,0-1-1,0 1 1,1-1 0,-1 0-1,1-1 1,0 0-1,0 1 1,0-2 0,0 1-1,0-1 1,0 0 0,7 0-1,45 1-14928</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9:53.595"/>
    </inkml:context>
    <inkml:brush xml:id="br0">
      <inkml:brushProperty name="width" value="0.025" units="cm"/>
      <inkml:brushProperty name="height" value="0.025" units="cm"/>
    </inkml:brush>
  </inkml:definitions>
  <inkml:trace contextRef="#ctx0" brushRef="#br0">56 14 16912,'0'0'13549,"-8"4"-13277,5-3-267,1 0 0,-1 0 0,1 0 0,0 1 0,-1-1 1,1 1-1,0 0 0,0-1 0,0 1 0,0 0 0,0 0 0,0 1 0,1-1 0,-1 0 0,1 0 0,-1 1 0,-1 3 0,1 2-1,0 0 0,0 0 0,1 0-1,0 1 1,0-1 0,1 9 0,-1-8-1,1 0 0,1-1 1,-1 1-1,1 0 0,1-1 1,2 11-1,-3-16-1,0-1 0,0 1 0,1-1 0,-1 1-1,0-1 1,1 0 0,0 0 0,-1 0 0,1 0-1,0 0 1,0 0 0,0 0 0,0 0 0,1-1 0,-1 1-1,0-1 1,1 0 0,-1 0 0,1 0 0,-1 0 0,1 0-1,-1 0 1,1 0 0,4-1 0,3 1 57,0-1-1,1 0 1,-1 0 0,1-1 0,-1-1-1,0 0 1,1 0 0,-1-1-1,-1-1 1,1 1 0,0-2 0,-1 1-1,0-1 1,0 0 0,14-12-1,-16 12-10,0 0 0,0-1 0,0 0 0,-1 0-1,0-1 1,0 0 0,-1 0 0,0 0-1,0-1 1,-1 1 0,0-1 0,0 0-1,0-1 1,-1 1 0,-1-1 0,0 1-1,0-1 1,2-16 0,-7 14-75,-3 15-39,-3 11-108,5-2 181,1 1 0,1 0 0,0 0 0,1-1 0,0 1 0,1 0 0,1 0 0,0 0 0,4 16-1,-5-28-2,1 0 0,0 0-1,-1 0 1,1 0-1,0 0 1,0 0-1,1 0 1,-1 0-1,0 0 1,0 0-1,1-1 1,-1 1 0,1-1-1,0 1 1,-1-1-1,1 0 1,0 1-1,0-1 1,0 0-1,0 0 1,0 0 0,0-1-1,0 1 1,0 0-1,0-1 1,1 1-1,-1-1 1,0 0-1,0 0 1,0 0-1,1 0 1,-1 0 0,0 0-1,0 0 1,0-1-1,0 1 1,4-2-1,0 0 2,0 0 0,0-1 0,-1 1 0,1-1-1,-1 0 1,0-1 0,1 1 0,-1-1 0,-1 0 0,1 0-1,-1 0 1,5-6 0,-4 3-5,-1-1 0,1 0 0,-1-1 0,-1 1 0,1-1 0,-1 0 0,-1 1 0,0-1 0,0 0 0,-1 0 0,0-1 0,0 1 0,-1 0 0,0 0 0,-1 0 0,-2-10 0,-6 1-5256,9 19 5117,0-1 1,0 0-1,0 0 0,0 0 0,0 1 0,0-1 0,0 0 0,0 0 0,0 1 0,0-1 0,0 0 0,0 0 0,0 1 0,0-1 1,0 0-1,0 0 0,0 1 0,0-1 0,0 0 0,0 0 0,0 1 0,0-1 0,0 0 0,-1 0 0,1 0 0,0 1 0,0-1 0,0 0 1,0 0-1,-1 0 0,1 0 0,0 1 0,0-1 0,0 0 0,-1 0 0,1 0 0,0 0 0,0 0 0,0 0 0,-1 0 0,1 1 1,0-1-1,0 0 0,-1 0 0,1 0 0,0 0 0,0 0 0,-1 0 0,1 0 0,0 0 0,0 0 0,-1 0 0,1-1 0,0 1 1,0 0-1,-1 0 0,1 0 0,0 0 0,0 0 0,0 0 0,-1 0 0,1-1 0,0 1 0,0 19-7431</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9:53.937"/>
    </inkml:context>
    <inkml:brush xml:id="br0">
      <inkml:brushProperty name="width" value="0.025" units="cm"/>
      <inkml:brushProperty name="height" value="0.025" units="cm"/>
    </inkml:brush>
  </inkml:definitions>
  <inkml:trace contextRef="#ctx0" brushRef="#br0">129 125 11339,'0'0'10191,"-3"-9"-7079,2 6-2880,0-1 0,0 1 0,-1-1 0,1 1 0,-1 0 0,0-1 0,0 1 0,0 0 0,0 0 0,-1 1 0,1-1 0,-1 0 0,-3-2 0,4 4-176,1 0 0,-1 0 0,0 0-1,0 0 1,0 0 0,0 1 0,0-1 0,0 1-1,0-1 1,0 1 0,0-1 0,0 1 0,0 0-1,-1 0 1,1 0 0,0 1 0,0-1 0,0 0 0,0 1-1,0-1 1,0 1 0,0 0 0,0-1 0,0 1-1,0 0 1,1 0 0,-1 1 0,0-1 0,1 0-1,-1 0 1,-2 3 0,1-1 6,0 0 0,1 0 0,-1 0-1,0 1 1,1-1 0,0 1 0,0 0 0,0-1-1,0 1 1,1 0 0,-1 0 0,1 0 0,0 0 0,0 1-1,0-1 1,1 0 0,0 7 0,0-8-33,0-1 0,0 0 0,0 1-1,0-1 1,1 0 0,-1 1 0,1-1 0,0 0 0,-1 0 0,1 1 0,0-1-1,1 0 1,-1 0 0,0 0 0,0 0 0,1 0 0,-1-1 0,1 1 0,0 0 0,-1-1-1,1 1 1,0-1 0,0 1 0,0-1 0,0 0 0,0 0 0,0 0 0,1 0 0,-1 0-1,0-1 1,0 1 0,3 0 0,3 0 34,1-1 0,-1 1 1,0-1-1,0-1 0,0 1 0,0-2 0,0 1 0,0-1 0,0 0 1,0-1-1,0 1 0,-1-2 0,1 1 0,11-8 0,-15 8-64,1 0 0,-1 0-1,0-1 1,-1 1 0,1-1-1,0 0 1,-1 0-1,0 0 1,0 0 0,0-1-1,-1 1 1,1-1-1,-1 0 1,0 0 0,-1 0-1,1 0 1,-1 0 0,0 0-1,0 0 1,0 0-1,-1 0 1,0-1 0,0 1-1,-1-6 1,1 9-170,-1 0 0,1-1-1,-1 1 1,1 0 0,-1 0 0,0 0 0,0 0 0,0 0 0,0 0 0,-1 0-1,1 1 1,0-1 0,-4-3 0,-12-9-4512,4 4-1424,8 4-1575</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9:54.468"/>
    </inkml:context>
    <inkml:brush xml:id="br0">
      <inkml:brushProperty name="width" value="0.025" units="cm"/>
      <inkml:brushProperty name="height" value="0.025" units="cm"/>
    </inkml:brush>
  </inkml:definitions>
  <inkml:trace contextRef="#ctx0" brushRef="#br0">143 1 17969,'0'0'7399,"-9"-1"-5221,-2 1-1800,1 1-1,0 0 0,0 0 1,0 0-1,-14 5 1,21-5-308,-1 0 0,1 0 0,0 0 1,0 0-1,1 0 0,-1 0 0,0 1 0,0 0 0,1-1 1,-1 1-1,1 0 0,-1 0 0,1 1 0,0-1 0,0 0 1,0 1-1,0-1 0,0 1 0,0 0 0,1 0 0,0-1 1,-1 1-1,1 0 0,0 0 0,-1 5 0,2-7-67,1 0 1,-1 0-1,0 0 0,1 0 0,-1 0 1,1 0-1,-1 0 0,1 0 0,-1-1 0,1 1 1,-1 0-1,1 0 0,0-1 0,-1 1 0,1 0 1,0-1-1,0 1 0,0-1 0,0 1 0,-1-1 1,1 0-1,0 1 0,0-1 0,0 0 1,0 1-1,0-1 0,0 0 0,0 0 0,0 0 1,0 0-1,2 0 0,42 3-61,-31-3-93,22 4-178,0 1 0,0 1 0,-1 2 0,50 18 0,-82-25 307,0 0-1,1 1 0,-2-1 1,1 1-1,0 0 1,0 0-1,0 0 0,-1 0 1,1 0-1,-1 0 1,3 4-1,-4-4 51,0-1 0,0 0 0,0 1 0,-1-1 0,1 1 0,-1-1 0,1 1 0,-1-1 0,1 1-1,-1-1 1,0 1 0,0 0 0,0-1 0,0 1 0,0-1 0,0 1 0,-1 2 0,0 0 95,-1 0-1,0 0 1,0-1 0,0 1-1,0-1 1,-1 1 0,1-1-1,-1 0 1,0 0 0,0 0-1,0-1 1,0 1 0,0-1-1,-1 1 1,1-1-1,-6 2 1,5-1-55,-7 3 15,-1 0 0,1-1 0,-1 0 0,0-1 0,-14 4 0,26-8-83,0 0 0,0-1 0,0 1 0,0 0 0,1 0 0,-1 0 0,0-1 0,0 1 0,0 0 0,0 0 0,0-1 0,0 1 0,0 0 0,0 0 0,0-1 0,0 1 0,0 0 0,0 0 0,0-1 0,0 1 0,0 0 0,0 0 0,0 0 0,0-1 0,-1 1 0,1 0 0,0 0 0,0-1 0,0 1 0,0 0 0,0 0 0,-1 0 0,1-1 0,0 1 0,0 0 0,0 0 0,0 0 0,-1 0 0,1 0 0,0 0 0,0-1 0,0 1 0,-1 0 0,1 0 0,0 0 0,0 0 0,-1 0 0,1 0 0,0 0 0,0 0 0,-1 0 0,1 0 0,0 0 0,0 0 0,-1 0 0,1 0 0,0 0 0,0 0 0,-1 0 0,1 0 0,0 0 0,0 1 0,-1-1 0,12-15-705,0 1 0,1 1 0,0 0 0,1 1 0,14-12 0,31-29-1994,-55 49 2548,51-60-1608,-50 58 2142,-1 0 0,1 1 1,-1-1-1,0 0 0,3-12 0,-14 114 4182,6-83-4369,1 0 1,1 0 0,0 1-1,0-1 1,5 22 0,-4-32-178,-1-1 0,1 0 1,-1 0-1,1 0 1,0 0-1,0 0 0,0 0 1,0 0-1,1 0 1,-1 0-1,0 0 0,1 0 1,-1-1-1,1 1 1,0 0-1,0-1 0,-1 0 1,1 1-1,0-1 1,0 0-1,0 0 0,0 0 1,0 0-1,1 0 1,-1-1-1,0 1 0,0-1 1,1 1-1,-1-1 1,0 0-1,0 0 0,1 0 1,-1 0-1,0 0 1,1-1-1,-1 1 0,0-1 1,0 1-1,0-1 1,4-2-1,-1 2-225,-1-1 0,0 0 0,1-1 0,-1 1 0,0-1 0,-1 1-1,1-1 1,0-1 0,-1 1 0,0 0 0,0-1 0,0 0 0,0 1 0,0-1 0,-1 0 0,3-7 0,0 2-756,-1-1 1,0 0-1,-1 0 1,0 0-1,-1 0 1,2-17-1,-2-22-6164</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9:54.993"/>
    </inkml:context>
    <inkml:brush xml:id="br0">
      <inkml:brushProperty name="width" value="0.025" units="cm"/>
      <inkml:brushProperty name="height" value="0.025" units="cm"/>
    </inkml:brush>
  </inkml:definitions>
  <inkml:trace contextRef="#ctx0" brushRef="#br0">34 129 12139,'0'0'7843,"-6"9"-5302,-17 32-785,22-39-1713,1 0 0,-1-1 0,0 1 1,1 0-1,0 0 0,-1 0 0,1 0 0,0 0 1,0 0-1,0 0 0,0 0 0,0-1 0,0 1 0,1 0 1,-1 0-1,1 0 0,-1 0 0,1 0 0,0-1 0,-1 1 1,1 0-1,0 0 0,0-1 0,0 1 0,1-1 0,-1 1 1,0-1-1,1 1 0,-1-1 0,0 0 0,1 0 0,0 0 1,2 2-1,6 3-472,-1-1 1,2 0-1,-1 0 1,14 4 0,-13-5-435,31 11-5424,59 12 0,-38-13 7842,-52-7 7885,-12 7-5486,-14 19-3426,8-22 455,2 0-537,1 1 0,0-1-1,0 1 1,1-1 0,-1 14 0,3-23-394,1 0 1,-1 0-1,1 0 0,0 1 0,0-1 1,0 0-1,0 1 0,0-1 0,0 0 1,1 0-1,-1 0 0,1 1 0,0-1 1,-1 0-1,1 0 0,0 0 1,0 0-1,0 0 0,1 0 0,-1 0 1,0 0-1,1-1 0,-1 1 0,1 0 1,0-1-1,-1 1 0,1-1 0,0 0 1,0 0-1,0 1 0,0-1 1,0 0-1,4 1 0,7 0 4,0-1 1,0 0-1,1-1 0,-1 0 0,0-1 0,0-1 1,0 0-1,0 0 0,0-2 0,0 1 1,0-2-1,-1 0 0,0 0 0,0-1 0,20-13 1,-5 1 74,-1 0 0,-1-2 0,-1 0 1,0-2-1,31-37 0,-44 44-130,-1 1-1,0-1 1,-1-1-1,0 0 1,-2 0-1,7-18 1,-10 24-3,-1 0 1,-1 0-1,1 0 0,-2-1 1,1 1-1,-2 0 0,1-1 1,-1 1-1,-1-1 0,0 1 1,-4-19-1,4 26-12,0-1-1,0 1 1,-1-1 0,0 1-1,1 0 1,-1-1 0,0 1-1,0 0 1,-1 0 0,1 1-1,-1-1 1,1 0 0,-1 1-1,0-1 1,0 1 0,0 0-1,0 0 1,-1 0 0,1 1-1,0-1 1,-1 1 0,1 0 0,-1-1-1,1 2 1,-1-1 0,0 0-1,1 1 1,-1 0 0,0-1-1,0 1 1,1 1 0,-1-1-1,-4 2 1,-3-1 25,0 1 1,0 1-1,0 0 0,0 1 1,1 0-1,0 0 0,0 1 1,0 1-1,-17 12 0,14-8 30,1 1 1,0 0-1,0 1 0,2 0 0,-18 26 0,26-34-32,-1-1-1,1 1 1,1 1-1,-1-1 0,0 0 1,1 0-1,0 0 1,0 1-1,0-1 1,1 1-1,-1 6 1,2-8-7,-1 0 0,1 0 0,0-1 0,-1 1 0,1 0 0,0 0 0,1-1 0,-1 1 0,0 0 0,1-1 0,0 1 0,-1-1 1,1 0-1,0 0 0,0 0 0,0 0 0,1 0 0,-1 0 0,4 2 0,82 45-2108,-68-40 878,-1 1 1,1 1 0,-2 1-1,18 14 1,-30-21 963,-1-1 0,0 2 0,-1-1 0,1 1 0,-1-1 0,0 1 0,0 0 0,-1 0 0,0 1-1,0-1 1,0 1 0,-1 0 0,0 0 0,0-1 0,-1 1 0,1 13 0,-2 20-2352,-7-1-3080</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9:55.564"/>
    </inkml:context>
    <inkml:brush xml:id="br0">
      <inkml:brushProperty name="width" value="0.025" units="cm"/>
      <inkml:brushProperty name="height" value="0.025" units="cm"/>
    </inkml:brush>
  </inkml:definitions>
  <inkml:trace contextRef="#ctx0" brushRef="#br0">118 1 20595,'0'0'1965,"-3"12"-32,-4 12-996,0-1-278,0 0 0,2 0 0,1 1 1,0 0-1,2 0 0,0 27 0,3-49-654,0-1 0,0 1 0,-1 0 0,1-1 0,0 1 0,0-1 0,1 1 0,-1-1 0,0 1 0,0-1 0,1 0 0,-1 0 0,0 0 0,1 0 0,0 0 0,-1 0 0,1 0 0,-1 0 0,1 0 0,0-1 0,0 1 0,-1-1 0,1 1 0,0-1 0,0 0 0,0 0 0,3 0 0,61 1 20,-47-2-168,1 1-97,-5-1 4,0 1 0,0 1 1,0 0-1,21 5 0,-34-6 224,0 0-1,1 1 1,-1 0-1,0-1 1,0 1 0,1 0-1,-1 0 1,0 0-1,0 1 1,0-1 0,0 0-1,0 1 1,0-1 0,-1 1-1,1 0 1,0 0-1,-1-1 1,0 1 0,1 0-1,-1 0 1,0 0-1,0 1 1,0-1 0,0 0-1,0 0 1,0 1-1,-1-1 1,1 0 0,-1 1-1,0-1 1,0 0 0,0 1-1,0-1 1,0 4-1,-1-2 139,-1 0 0,1 0-1,-1 1 1,0-1 0,0 0-1,0-1 1,0 1-1,-1 0 1,0-1 0,0 1-1,0-1 1,0 0 0,0 0-1,0 0 1,-1 0-1,0-1 1,1 1 0,-1-1-1,-5 2 1,-11 6 540,0 0 0,-31 8 0,32-12-660,0-1 1,0-1-1,-1-1 0,0 0 0,0-2 0,-35-1 0,53 0-84,0 0 0,0 0-1,-1 0 1,1 0 0,0-1 0,0 1 0,-1-1 0,1 0-1,0 0 1,0 0 0,0 0 0,0 0 0,0 0-1,0 0 1,0-1 0,0 1 0,-1-2 0,2 2-98,0-1 0,1 1 0,-1 0 0,0-1 0,1 1 0,-1-1 1,1 1-1,-1 0 0,1-1 0,0 1 0,0-1 0,-1 1 0,1-1 1,0 1-1,0-1 0,1 0 0,-1 1 0,0-1 0,1-1 0,1-2-433,-1 1 0,1-1 0,0 1 0,1-1 0,-1 1 0,1 0 0,0 0-1,0 0 1,0 0 0,1 1 0,-1-1 0,1 1 0,0 0 0,5-3 0,28-15-8840</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9:56.018"/>
    </inkml:context>
    <inkml:brush xml:id="br0">
      <inkml:brushProperty name="width" value="0.025" units="cm"/>
      <inkml:brushProperty name="height" value="0.025" units="cm"/>
    </inkml:brush>
  </inkml:definitions>
  <inkml:trace contextRef="#ctx0" brushRef="#br0">1 168 17809,'0'0'11739,"8"-1"-10394,3-1-1211,-1-1 0,1 0 0,-1-1 0,1 0 0,-1-1 0,-1 0 0,1-1-1,13-10 1,-18 13-96,0-1-1,0 0 0,0 0 0,-1 0 0,1-1 0,-1 1 0,0-1 1,0 0-1,-1 0 0,0-1 0,0 1 0,0-1 0,0 1 0,-1-1 1,0 0-1,0 0 0,2-13 0,-4 19-37,0-1 0,0 1 0,0-1 0,0 1 0,0-1 0,0 0 0,0 1 0,0-1 0,0 1 0,0-1 0,0 0 0,0 1 0,0-1 0,-1 1 0,1-1 0,0 1 0,0-1 0,-1 1 0,1-1 0,0 1 0,-1-1 0,1 1 0,0-1 0,-1 1 0,1-1 0,-1 1 0,1 0 0,-1-1 0,1 1 0,-1 0 0,0-1 0,-17 7 0,-15 26 0,27-23 0,1 1 0,0 0 0,0 0 0,1 1 0,1 0 0,0-1 0,0 1 0,1 0 0,0 0 0,1 0 0,1 0 0,0 1 0,2 19 0,-2-29 0,1 1 0,0-1 0,-1 0 0,1 1 0,0-1 0,1 0 0,-1 0 0,0 0 0,1 0 0,-1 0 0,1 0 0,-1 0 0,1 0 0,0-1 0,0 1 0,0 0 0,0-1 0,0 0 0,2 2 0,2-1 0,-1 0 0,0 0 0,1 0 0,0-1 0,-1 1 0,1-1 0,0-1 0,6 1 0,1-1 0,0 0 0,1-1 0,-1-1 0,0 0 0,0-1 0,21-7 0,-20 4 0,-1 0 0,0-2 0,0 1 0,-1-1 0,0-1 0,-1 0 0,17-18 0,-20 20 0,-1-2 0,0 1 0,-1-1 0,0 0 0,0 0 0,-1-1 0,0 1 0,0-1 0,-1 0 0,5-21 0,-9 19 0,-3 11 0,-3 5 0,-6 12 0,0 0 0,2 0 0,0 1 0,1 0 0,1 1 0,0 0 0,2 0 0,0 1 0,1 0 0,-5 36 0,9-52-23,1 1-1,0-1 1,0 0 0,0 1-1,0-1 1,1 1 0,0-1-1,-1 0 1,1 0-1,0 1 1,1-1 0,-1 0-1,0 0 1,1 0 0,0 0-1,0 0 1,0-1 0,0 1-1,4 4 1,-4-6-48,0 0 0,0 0-1,0 0 1,0 0 0,0 0 0,0-1 0,0 1 0,0-1 0,1 1-1,-1-1 1,0 0 0,0 0 0,0 0 0,1 0 0,-1 0-1,0 0 1,0-1 0,0 1 0,1-1 0,-1 1 0,0-1 0,0 0-1,0 0 1,0 0 0,0 0 0,0 0 0,-1 0 0,1-1 0,0 1-1,-1-1 1,4-2 0,0-2-1369,0 1 1,0-1-1,-1 0 1,1 0-1,-1-1 1,-1 1-1,1-1 0,2-8 1,11-28-11784</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9:56.358"/>
    </inkml:context>
    <inkml:brush xml:id="br0">
      <inkml:brushProperty name="width" value="0.025" units="cm"/>
      <inkml:brushProperty name="height" value="0.025" units="cm"/>
    </inkml:brush>
  </inkml:definitions>
  <inkml:trace contextRef="#ctx0" brushRef="#br0">1 0 17104,'0'0'7047</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2.150"/>
    </inkml:context>
    <inkml:brush xml:id="br0">
      <inkml:brushProperty name="width" value="0.025" units="cm"/>
      <inkml:brushProperty name="height" value="0.025" units="cm"/>
    </inkml:brush>
  </inkml:definitions>
  <inkml:trace contextRef="#ctx0" brushRef="#br0">108 1 15118,'0'0'12695,"-5"15"-12167,-15 60 358,3 0-1,4 1 0,3 1 0,-1 123 0,13-187-885,3-15 0,3-20 0,-5 0 0,0-1 0,-2-1 0,-1 1 0,-1 0 0,-1 0 0,-1 0 0,-1 1 0,-1-1 0,-1 1 0,-10-24 0,16 46 0,0-1 0,0 1 0,0 0 0,0 0 0,0 0 0,0-1 0,0 1 0,0 0 0,0 0 0,0-1 0,0 1 0,0 0 0,0 0 0,0 0 0,0-1 0,0 1 0,0 0 0,0 0 0,0 0 0,0-1 0,-1 1 0,1 0 0,0 0 0,0 0 0,0-1 0,0 1 0,0 0 0,-1 0 0,1 0 0,0 0 0,0 0 0,0 0 0,0-1 0,-1 1 0,1 0 0,0 0 0,0 0 0,0 0 0,-1 0 0,1 0 0,0 0 0,0 0 0,-1 0 0,1 0 0,0 0 0,0 0 0,0 0 0,-1 0 0,1 0 0,0 0 0,0 0 0,0 0 0,-1 0 0,1 0 0,0 0 0,0 0 0,0 1 0,-1-1 0,1 0 0,0 0 0,0 0 0,-1 1 0,-3 19 0,1 30 0,2-39 0,2 0 0,-1 0 0,1-1 0,1 1 0,0 0 0,0-1 0,7 18 0,-8-25 0,1 0 0,-1-1 0,1 1 0,0 0 0,0-1 0,0 1 0,1-1 0,-1 1 0,1-1 0,-1 0 0,1 0 0,0 0 0,-1-1 0,1 1 0,0 0 0,0-1 0,0 0 0,1 0 0,-1 0 0,0 0 0,0 0 0,0-1 0,1 0 0,-1 1 0,0-1 0,1 0 0,-1-1 0,0 1 0,6-1 0,-3-1 0,0 0 0,0 0 0,0 0 0,-1-1 0,1 0 0,0 0 0,-1 0 0,0-1 0,0 1 0,0-1 0,0-1 0,0 1 0,-1-1 0,0 1 0,0-1 0,0 0 0,5-11 0,0 2 0,-1-1 0,-1 0 0,7-21 0,-48 123 0,24-65 0,1 0 0,0 1 0,2 1 0,1-1 0,-7 45 0,13-67 0,0 0 0,-1 0 0,1 0 0,0 0 0,0 0 0,0 0 0,0 0 0,0 0 0,0 0 0,0 0 0,0 0 0,0 0 0,1 0 0,-1 0 0,0 0 0,1 0 0,-1 0 0,1 0 0,-1-1 0,1 1 0,-1 0 0,1 0 0,-1 0 0,1-1 0,0 1 0,0 0 0,-1 0 0,1-1 0,0 1 0,0-1 0,0 1 0,-1-1 0,1 1 0,0-1 0,0 0 0,0 1 0,0-1 0,0 0 0,0 0 0,0 1 0,0-1 0,0 0 0,0 0 0,0 0 0,0 0 0,0 0 0,0-1 0,0 1 0,0 0 0,0 0 0,0-1 0,0 1 0,0 0 0,0-1 0,0 1 0,0-1 0,1-1 0,6-2 0,1 0 0,-1-1 0,0 0 0,13-12 0,2-5 0,-1-1 0,22-31 0,-22 26 0,31-30 0,-53 57 0,0 1 0,1 0 0,-1 0 0,0 0 0,0-1 0,0 1 0,0 0 0,1 0 0,-1 0 0,0 0 0,0 0 0,0-1 0,0 1 0,1 0 0,-1 0 0,0 0 0,0 0 0,1 0 0,-1 0 0,0 0 0,0 0 0,0 0 0,1 0 0,-1 0 0,0 0 0,0 0 0,1 0 0,-1 0 0,0 0 0,0 0 0,0 0 0,1 0 0,-1 0 0,0 0 0,0 0 0,0 0 0,1 1 0,-1-1 0,0 0 0,0 0 0,0 0 0,1 0 0,-1 0 0,0 1 0,0-1 0,0 0 0,0 0 0,0 0 0,0 1 0,1-1 0,-1 0 0,0 0 0,0 0 0,0 1 0,3 20 0,-5 26 0,-4-2 0,3-29 0,1 1 0,0 0 0,1 0 0,2 20 0,-1-36 0,1 1 0,-1-1 0,1 1 0,0-1 0,-1 0 0,1 0 0,0 1 0,0-1 0,0 0 0,0 0 0,0 0 0,0 0 0,0 0 0,0 0 0,1 0 0,-1 0 0,0 0 0,0-1 0,1 1 0,-1 0 0,1-1 0,-1 1 0,1-1 0,-1 0 0,0 1 0,1-1 0,-1 0 0,1 0 0,-1 0 0,1 0 0,-1 0 0,1 0 0,-1-1 0,1 1 0,-1 0 0,3-2 0,2 2 0,0-2 0,0 1 0,0-1 0,0 0 0,0 0 0,0 0 0,8-6 0,-5 1 0,-1 0 0,0-1 0,0 0 0,-1-1 0,0 0 0,-1 0 0,0 0 0,0-1 0,5-11 0,-9 15 0,1 0 0,0 0 0,-1 0 0,0-1 0,-1 1 0,0-1 0,0 1 0,0-1 0,0 1 0,-1-1 0,0 0 0,-1 1 0,0-1 0,1 1 0,-2-1 0,-3-11 0,4 16 0,-1-1 0,1 1 0,-1-1 0,0 1 0,0 0 0,0-1 0,0 1 0,0 0 0,-1 0 0,1 1 0,0-1 0,-1 0 0,0 1 0,1-1 0,-1 1 0,0 0 0,1 0 0,-1 0 0,0 0 0,0 1 0,0-1 0,0 1 0,0 0 0,-3 0 0,6 0 0,0 0 0,0 1 0,0-1 0,0 0 0,0 1 0,0-1 0,0 1 0,0-1 0,0 0 0,0 1 0,0-1 0,0 0 0,1 1 0,-1-1 0,0 0 0,0 1 0,0-1 0,1 0 0,-1 1 0,0-1 0,0 0 0,1 1 0,-1-1 0,0 0 0,1 0 0,-1 0 0,0 1 0,1-1 0,-1 0 0,0 0 0,1 0 0,-1 0 0,1 0 0,-1 0 0,0 1 0,1-1 0,-1 0 0,0 0 0,1 0 0,0 0 0,16 2 0,1 0 0,30-1 0,-41-1 0,1 0 0,-1-1 0,1 0 0,-1 0 0,0-1 0,1 0 0,-1 0 0,0-1 0,7-4 0,-13 7-161,1-1-1,-1 0 1,0 0-1,1 0 1,-1-1-1,0 1 1,0 0-1,0 0 1,0 0-1,0-1 1,0 1-1,0-1 1,-1 1-1,2-2 1,1-24-6754,-3 4-3831</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9:56.890"/>
    </inkml:context>
    <inkml:brush xml:id="br0">
      <inkml:brushProperty name="width" value="0.025" units="cm"/>
      <inkml:brushProperty name="height" value="0.025" units="cm"/>
    </inkml:brush>
  </inkml:definitions>
  <inkml:trace contextRef="#ctx0" brushRef="#br0">458 33 20339,'0'0'2899,"-11"-6"-150,3 2-2507,0 0-1,-1 0 0,0 1 0,0 0 1,0 1-1,0 0 0,0 0 1,0 1-1,0 0 0,-1 1 1,1 0-1,0 0 0,-1 1 0,-14 3 1,9 1-159,0 1 0,1 0 1,0 1-1,0 1 0,1 0 0,0 1 1,0 0-1,1 1 0,0 0 0,1 1 1,0 1-1,-12 15 0,8-7 56,0 1 0,1 1 0,1 0 0,1 1 0,1 0 0,-14 44 0,22-58-109,1 1-1,0 0 1,0 0 0,1 0-1,0 0 1,1 0 0,1 17-1,-1-24-24,1 0 0,-1 0 0,1 0 0,0 0 0,0 0 0,0 0 0,0-1-1,1 1 1,-1 0 0,1 0 0,0-1 0,0 1 0,0-1 0,0 0 0,0 0 0,0 1-1,1-1 1,-1 0 0,1-1 0,-1 1 0,1 0 0,0-1 0,-1 0 0,1 1-1,0-1 1,0 0 0,0-1 0,4 2 0,3-1 23,-1 0-1,1 0 1,-1-1 0,1 0-1,-1-1 1,1 0-1,-1 0 1,1-1 0,-1 0-1,0-1 1,0 0 0,0 0-1,15-9 1,-20 10-17,0-1 1,0 1-1,0-1 0,0 0 1,0 0-1,-1 0 0,1 0 0,-1-1 1,0 1-1,0-1 0,-1 0 1,1 0-1,-1 0 0,1 0 1,-1-1-1,-1 1 0,1 0 0,-1-1 1,1 1-1,-1-1 0,0 0 1,-1 1-1,1-1 0,-1 0 1,0 0-1,0 1 0,-1-1 0,1 0 1,-3-7-1,2 10-11,1 0 0,-1 0 0,0-1 0,0 1 0,-1 0 0,1 1 0,0-1 0,0 0 0,-1 0 0,0 0 0,1 1 0,-1-1 0,0 1 0,1-1 0,-1 1 0,0 0 0,0 0 0,0 0 0,0 0 0,-1 0 0,1 0 0,0 0 0,0 1 0,0-1 0,-1 1 0,1 0 0,0 0 0,0-1 0,-1 1 0,1 1 0,0-1 0,-4 1 0,3-1 0,-1 0 0,1 1 0,0 0 0,-1-1 0,1 1 0,0 1 0,-1-1 0,1 0 0,0 1 0,0 0 0,0-1 0,0 1 0,0 1 0,0-1 0,1 0 0,-1 1 0,1-1 0,0 1 0,-1 0 0,-2 4 0,5-6 0,-1 0 0,0 1 0,1-1 0,-1 0 0,0 1 0,1-1 0,0 0 0,-1 1 0,1-1 0,0 0 0,0 1 0,-1-1 0,1 1 0,0-1 0,0 1 0,1-1 0,-1 0 0,0 1 0,0-1 0,1 1 0,-1-1 0,1 0 0,-1 1 0,1-1 0,0 0 0,-1 0 0,1 1 0,0-1 0,0 0 0,0 0 0,0 0 0,0 0 0,0 0 0,0 0 0,0 0 0,0 0 0,1-1 0,-1 1 0,0 0 0,0-1 0,1 1 0,-1-1 0,1 1 0,-1-1 0,0 0 0,1 1 0,-1-1 0,3 0 0,7 1 0,0 0 0,0-1 0,0 0 0,-1-1 0,15-2 0,-7-2 0,0 0 0,-1-1 0,1-1 0,-1 0 0,21-13 0,-16 8 0,0 1 0,26-8 0,-47 19 0,0 0 0,-1 0 0,1 0 0,0 0 0,0 0 0,0 0 0,-1 0 0,1 0 0,0 0 0,-1 0 0,1 0 0,0 0 0,0 1 0,-1-1 0,1 0 0,0 1 0,-1-1 0,1 0 0,0 1 0,-1-1 0,1 1 0,-1-1 0,1 1 0,-1-1 0,1 1 0,-1-1 0,1 1 0,-1 0 0,1-1 0,-1 1 0,0 0 0,1-1 0,-1 1 0,0 0 0,0-1 0,1 1 0,-1 0 0,0 0 0,0-1 0,0 1 0,0 0 0,0 0 0,0-1 0,0 1 0,0 0 0,-1 0 0,1-1 0,0 1 0,-1 1 0,-6 45 0,7-45 0,-25 71-13,19-58-121,1 0-1,0 1 0,1-1 0,0 1 1,1-1-1,-1 18 0,4-32 14,0-1 0,0 1 0,0-1 0,0 0 0,0 1 0,0-1 0,0 0 0,0 1 0,0-1 0,0 0 0,1 1 0,-1-1 0,0 0 0,0 1 0,0-1 0,0 0 0,1 1 0,-1-1 0,0 0 0,0 1 0,0-1 0,1 0-1,-1 0 1,0 1 0,0-1 0,1 0 0,-1 0 0,0 0 0,1 1 0,-1-1 0,0 0 0,1 0 0,-1 0 0,0 0 0,1 0 0,-1 0 0,0 0 0,1 1 0,-1-1 0,1 0 0,-1 0 0,0 0 0,1-1 0,-1 1 0,0 0 0,1 0 0,17-9-5166,2-12-1424</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9:58.112"/>
    </inkml:context>
    <inkml:brush xml:id="br0">
      <inkml:brushProperty name="width" value="0.025" units="cm"/>
      <inkml:brushProperty name="height" value="0.025" units="cm"/>
    </inkml:brush>
  </inkml:definitions>
  <inkml:trace contextRef="#ctx0" brushRef="#br0">54 290 10634,'0'0'10501,"0"10"-9370,-2 17-293,-2 1 0,-1-1 0,-9 27 0,6-25 182,1 1 0,2 0 0,-3 47-1,8-77-1007,0 0 0,0 0 0,0 0 0,0 1 0,1-1 0,-1 0 0,0 0 0,0 0 0,0 0 0,1 1 0,-1-1 0,0 0 0,0 0 0,1 0 0,-1 0 0,0 0 0,0 0 0,1 0 0,-1 0 0,0 0 0,0 0 0,1 1 0,-1-1 0,0 0 0,0-1 0,1 1-1,-1 0 1,0 0 0,0 0 0,1 0 0,-1 0 0,0 0 0,0 0 0,1 0 0,-1 0 0,0 0 0,0-1 0,0 1 0,1 0 0,-1 0 0,0 0 0,0 0 0,0-1 0,1 1 0,-1 0 0,0 0 0,0 0 0,0-1 0,0 1 0,0 0 0,1-1 0,11-10 401,-5 1-263,-1-1 0,0 0 1,-1 0-1,0-1 0,0 1 0,-1-1 0,-1 0 1,3-20-1,-1-2 175,0-65 0,-5 98-491,3 27-196,-3-25 354,0 1 0,0-1 0,0 1 0,0-1 0,0 1 0,0 0 0,0-1 0,0 1 0,1-1 0,-1 1 0,0-1 0,1 1 0,0-1 0,-1 0 0,1 1 0,0-1-1,0 0 1,-1 1 0,1-1 0,0 0 0,0 0 0,1 0 0,0 1 0,3 2-232,1-1 0,0 0 0,0 0 0,0-1 0,0 1 0,1-1 0,-1-1 0,0 1 0,1-1 0,-1 0 0,1-1 0,0 1 0,-1-1 0,9-1 0,-1 0 65,1-1 0,-1 0 0,1-1 0,-1-1 1,19-7-1,-25 8 179,0 0 0,-1-1 0,1 0 0,-1 0 0,0 0 0,-1-1 1,1 0-1,10-11 0,-17 15-122,-23 29-334,19-22 440,1-3 23,-3 5 211,-1-1 0,2 1 0,-1 0-1,1 1 1,0-1 0,1 1 0,0 0-1,-6 19 1,10-28-207,1 1-1,-1 0 1,1-1-1,-1 1 1,1-1-1,-1 1 1,1-1-1,-1 1 1,1-1-1,-1 0 1,1 1-1,0-1 1,-1 1-1,1-1 1,0 0-1,-1 0 1,1 1-1,0-1 1,-1 0-1,1 0 1,0 0-1,-1 0 1,1 0-1,0 0 1,0 0-1,-1 0 1,1 0-1,0 0 1,-1 0-1,1-1 1,0 1-1,0 0 1,0-1-1,31-5 219,-9-3-458,0 0 1,34-21-1,-37 19-657,0 1 0,1 0 1,33-10-1,-54 20 869,0 0-1,1 0 1,-1-1 0,0 1-1,0 0 1,0 0-1,1 0 1,-1 0 0,0 0-1,0 0 1,1 0 0,-1 0-1,0 0 1,0 0 0,0 0-1,1 0 1,-1 0 0,0 0-1,0 0 1,1 0-1,-1 0 1,0 0 0,0 0-1,0 0 1,1 1 0,-1-1-1,0 0 1,0 0 0,0 0-1,1 0 1,-1 0 0,0 1-1,0-1 1,0 0-1,0 0 1,0 0 0,1 0-1,-1 1 1,0-1 0,0 0-1,0 1 1,-3 10-38,-11 12 396,-6 3-139,-41 65 2567,56-84-2468,1 1 0,0 1 1,1-1-1,-1 0 1,2 1-1,-1 0 0,1-1 1,1 1-1,-2 13 0,3-21-298,0-1 0,1 1-1,-1-1 1,0 1-1,0-1 1,0 1 0,1-1-1,-1 0 1,0 1 0,1-1-1,-1 1 1,0-1-1,0 0 1,1 1 0,-1-1-1,1 0 1,-1 0-1,0 1 1,1-1 0,-1 0-1,1 0 1,-1 0-1,1 1 1,-1-1 0,1 0-1,-1 0 1,1 0 0,-1 0-1,0 0 1,1 0-1,-1 0 1,1 0 0,-1 0-1,1 0 1,-1 0-1,1 0 1,-1 0 0,1-1-1,-1 1 1,1 0 0,0 0-1,21-8 202,-11 0-200,-1 1-1,0-1 0,-1-1 1,0 0-1,0 0 1,-1-1-1,7-10 1,49-78-425,-64 98 417,92-164-1255,-118 219 161,-49 52 1952,18-26 648,-48 88 0,94-144-1506,10-17 0,5-9 0,5-6 0,32-45 0,-2-1 0,-3-1 0,51-104 0,14-22 0,-80 147 0,2 1 0,1 0 0,32-31 0,-51 56 0,1 1 0,0 1 0,0-1 0,0 1 0,1 0 0,0 0 0,0 1 0,0 0 0,0 0 0,1 1 0,-1 0 0,1 0 0,14-3 0,-21 6 0,0 0 0,0 0 0,0 0 0,0 0 0,0 0 0,0 0 0,0 0 0,0 0 0,-1 1 0,1-1 0,0 0 0,0 0 0,0 1 0,0-1 0,0 1 0,-1-1 0,1 1 0,0-1 0,0 1 0,-1-1 0,1 1 0,0 0 0,-1-1 0,1 1 0,-1 0 0,1 0 0,-1-1 0,1 1 0,-1 0 0,1 0 0,-1 0 0,0 0 0,0 0 0,1-1 0,-1 1 0,0 0 0,0 0 0,0 0 0,0 0 0,0 0 0,0 0 0,0 0 0,0 0 0,0 0 0,0-1 0,-1 2 0,0 4 0,0 0 0,0 0 0,-1 0 0,0 0 0,-5 10 0,-5 6 0,-2-1 0,0 0 0,-18 18 0,-23 34 0,55-73 0,0 0 0,0 0 0,-1 0 1,1 1-1,0-1 0,0 0 0,0 0 0,-1 0 0,1 0 0,0 0 1,0 1-1,0-1 0,0 0 0,0 0 0,0 0 0,-1 1 0,1-1 1,0 0-1,0 0 0,0 0 0,0 1 0,0-1 0,0 0 0,0 0 1,0 1-1,0-1 0,0 0 0,0 0 0,0 0 0,0 1 0,0-1 1,0 0-1,0 0 0,0 1 0,0-1 0,0 0 0,0 0 0,1 0 0,-1 1 1,0-1-1,0 0 0,0 0 0,0 0 0,0 0 0,1 1 0,-1-1 1,0 0-1,0 0 0,0 0 0,0 0 0,1 0 0,-1 0 0,0 1 1,0-1-1,0 0 0,1 0 0,-1 0 0,0 0 0,0 0 0,1 0 1,-1 0-1,0 0 0,0 0 0,0 0 0,1 0 0,-1 0 0,25-5 4,8-1-76,-32 8 23,0-1 1,0 1-1,1-1 0,-1 1 0,0 0 1,0-1-1,0 1 0,-1 0 0,1 0 1,0 0-1,-1-1 0,1 1 0,-1 0 0,0 0 1,1 0-1,-1 0 0,0 0 0,0 0 1,-1 4-1,-2 39 31,0-37 59,0 1-1,0-1 1,0-1-1,-1 1 1,0 0-1,-1-1 0,0 0 1,0 0-1,0 0 1,-1-1-1,0 0 1,0 0-1,-1 0 1,1-1-1,-1 0 1,0 0-1,-1-1 0,1 0 1,-1 0-1,0 0 1,0-1-1,0-1 1,0 1-1,-1-1 1,-9 1-1,16-3-148,0 0 1,0-1-1,0 1 1,0 0-1,0-1 0,0 1 1,0-1-1,0 0 0,0 0 1,1 0-1,-1 0 1,0 0-1,0 0 0,1 0 1,-4-3-1,2 1-388,1 0-1,-1-1 1,1 1-1,0 0 1,0-1-1,0 0 1,0 1-1,1-1 1,-1 0 0,1 0-1,0 0 1,0 0-1,0-4 1,0 5 151,1 0-1,-1 1 1,1-1 0,0 0 0,0 1-1,0-1 1,0 0 0,0 0 0,1 1-1,-1-1 1,1 0 0,0 1 0,0-1-1,0 1 1,0-1 0,0 1 0,0-1-1,1 1 1,-1 0 0,1-1 0,-1 1-1,1 0 1,0 0 0,0 0 0,0 1 0,0-1-1,0 0 1,1 1 0,-1-1 0,0 1-1,1 0 1,-1 0 0,1 0 0,5-2-1,15 1-7117</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9:58.434"/>
    </inkml:context>
    <inkml:brush xml:id="br0">
      <inkml:brushProperty name="width" value="0.025" units="cm"/>
      <inkml:brushProperty name="height" value="0.025" units="cm"/>
    </inkml:brush>
  </inkml:definitions>
  <inkml:trace contextRef="#ctx0" brushRef="#br0">1 71 7687,'9'0'1575,"0"1"1,1-2-1,-1 0 0,0 0 0,0 0 1,0-1-1,0-1 0,0 1 0,0-1 0,0-1 1,-1 0-1,8-5 0,30-29 3027,-46 37-4602,0 1 0,0 0 0,0 0 0,0 0 0,0 0 0,0 0 0,0 0 0,1 0 0,-1-1 0,0 1 0,0 0 0,0 0 0,0 0 0,0 0 0,1 0 0,-1 0 0,0 0 0,0 0 0,0 0 0,0 0 0,0 0 0,1 0 0,-1 0 0,0 0 0,0 0 0,0 0 0,0 0 0,0 0 0,1 0 0,-1 0 0,0 0 0,0 0 0,0 0 0,0 0 0,0 0 0,1 0 0,-1 0 0,0 1 0,0-1 0,0 0 0,0 0 0,0 0 0,0 0 0,0 0 0,1 0 0,-1 0 0,0 1 0,0-1 0,0 0 0,0 0 0,0 0 0,0 0 0,0 0 0,0 1 0,0-1 0,0 0 0,3 17 0,-1 25 0,-2-34 0,0-6 0,1 0 0,0 0 0,0 0 0,-1 0 0,2 1 0,-1-1 0,0 0 0,0-1 0,0 1 0,1 0 0,-1 0 0,1 0 0,0-1 0,-1 1 0,1-1 0,0 0 0,0 1 0,0-1 0,0 0 0,0 0 0,0 0 0,0 0 0,0 0 0,1-1 0,-1 1 0,0-1 0,0 1 0,4-1 0,69 8 0,-73-8 0,185 1-53,-207 16-3679,-2-7 68,8-6-1656,-2-1-8336</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9:59.340"/>
    </inkml:context>
    <inkml:brush xml:id="br0">
      <inkml:brushProperty name="width" value="0.025" units="cm"/>
      <inkml:brushProperty name="height" value="0.025" units="cm"/>
    </inkml:brush>
  </inkml:definitions>
  <inkml:trace contextRef="#ctx0" brushRef="#br0">1 42 17873,'0'0'9748,"9"-6"-9535,-4 1-188,-3 3-20,0 1 0,0-1 1,0 0-1,0 1 0,0-1 0,1 1 0,-1-1 1,0 1-1,1 0 0,-1 0 0,0 0 0,1 1 0,-1-1 1,1 0-1,0 1 0,-1 0 0,1-1 0,-1 1 1,1 0-1,0 0 0,2 1 0,4 0 42,-1 0 0,1-1 0,0 0 0,0 0 0,-1-1 0,1 0 0,0-1 0,-1 0 0,11-4 0,-8 4-2038,-53 49-3700,21-22-208</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00.586"/>
    </inkml:context>
    <inkml:brush xml:id="br0">
      <inkml:brushProperty name="width" value="0.025" units="cm"/>
      <inkml:brushProperty name="height" value="0.025" units="cm"/>
    </inkml:brush>
  </inkml:definitions>
  <inkml:trace contextRef="#ctx0" brushRef="#br0">343 15 7655,'0'0'14734,"-11"-3"-12454,-2-1-1929,-1 2 0,1 0 0,-1 0 0,1 1 0,-1 1 0,1 0 0,-1 1 0,0 1 0,1 0 0,-1 0 0,-19 7 0,15-1-35,-1 0 1,-34 22-1,48-27-268,1 0-1,-1 0 1,1 1-1,0-1 1,0 1-1,0 0 1,1 0-1,-1 0 0,1 1 1,0-1-1,0 1 1,0 0-1,1-1 1,0 1-1,-1 0 1,0 8-1,3-12-46,0 0 0,0 0 1,0 0-1,0 0 0,0 0 0,1 0 0,-1 0 1,0 0-1,1 0 0,-1 0 0,1 0 1,-1 0-1,1 0 0,-1 0 0,1 0 0,0 0 1,-1-1-1,1 1 0,0 0 0,0 0 1,0-1-1,-1 1 0,1-1 0,0 1 0,0-1 1,0 1-1,0-1 0,0 1 0,0-1 0,0 0 1,0 0-1,0 1 0,0-1 0,0 0 1,0 0-1,0 0 0,2 0 0,52 0 5,-40-1-47,1 1 1,0 1-1,0 1 1,0 0 0,-1 1 0,1 0 0,-1 2 0,15 5 0,-26-9 55,-1 0 0,1 1 0,-1 0 1,1-1-1,-1 1 0,0 0 0,0 0 0,0 1 0,0-1 1,-1 1-1,1-1 0,0 1 0,-1 0 0,0 0 0,0 0 0,0 0 1,0 1-1,0-1 0,-1 0 0,1 1 0,-1-1 0,0 1 1,0 0-1,0-1 0,-1 1 0,1 0 0,-1-1 0,0 1 1,0 0-1,0 0 0,-1-1 0,1 1 0,-1 0 0,0-1 1,0 1-1,-2 4 0,1-3 63,0-1 0,-1 1-1,0-1 1,0 0 0,0 0 0,0 0 0,-1 0-1,0-1 1,1 1 0,-1-1 0,-1 0 0,1 0-1,-9 4 1,-63 27 712,75-34-790,-10 5 0,-1-1 0,1-1 0,-1 0 0,0 0 0,0-1 0,0-1 0,-1 0 0,1 0 0,-15-2 0,26 0-13,0 1 0,0 0 0,0 0 0,0-1 0,0 1 0,0 0-1,0-1 1,1 1 0,-1-1 0,0 1 0,0-1 0,0 0 0,1 1 0,-1-1 0,0 0 0,0 0 0,1 1 0,-1-1 0,1 0 0,-1 0-1,1 0 1,-1 0 0,1 0 0,0 1 0,-1-1 0,1 0 0,0 0 0,0 0 0,-1 0 0,1 0 0,0 0 0,0 0 0,0 0 0,0 0-1,0 0 1,1 0 0,-1 0 0,0-1 0,1-2-169,0 1 1,0 0-1,0 0 0,0 0 0,1 0 1,-1 0-1,1 0 0,0 0 0,0 0 1,4-4-1,9-6-2849,0 0 0,1 1 0,1 1-1,32-17 1,1 3-7939</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00.928"/>
    </inkml:context>
    <inkml:brush xml:id="br0">
      <inkml:brushProperty name="width" value="0.025" units="cm"/>
      <inkml:brushProperty name="height" value="0.025" units="cm"/>
    </inkml:brush>
  </inkml:definitions>
  <inkml:trace contextRef="#ctx0" brushRef="#br0">45 234 20339,'0'0'3588,"-12"58"-1763,0-27-415,1 0-161,4-3-801,4-6-352,3-7-320,0-7-1890,10-8-897,2-3-1121,-1-16-2754</inkml:trace>
  <inkml:trace contextRef="#ctx0" brushRef="#br0" timeOffset="1">60 0 14221,'0'0'4901,"-18"57"-4965,18-35-192,13-5-1218,5-1-1793,2-2-2722</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01.301"/>
    </inkml:context>
    <inkml:brush xml:id="br0">
      <inkml:brushProperty name="width" value="0.025" units="cm"/>
      <inkml:brushProperty name="height" value="0.025" units="cm"/>
    </inkml:brush>
  </inkml:definitions>
  <inkml:trace contextRef="#ctx0" brushRef="#br0">200 0 16432,'0'0'5626,"-6"9"-3837,-3 3-1376,1 0 1,0 0 0,1 1-1,0 0 1,-6 20 0,11-27-389,0 0 1,0 0-1,1 0 1,0 0 0,0 0-1,0 0 1,1 0-1,0 0 1,0 0-1,1 1 1,-1-1 0,1 0-1,1 0 1,-1 0-1,1 0 1,0 0 0,0-1-1,5 8 1,2 0-169,1 0 1,1 0 0,21 19 0,-23-24 80,1 1 1,-2 1-1,1-1 0,-1 1 0,-1 1 1,0-1-1,8 16 0,-14-24 112,0 1 0,0 0 0,0-1 0,0 1-1,0 0 1,-1 0 0,1 0 0,-1 0 0,0 0 0,0 0-1,0 0 1,0-1 0,0 1 0,-1 0 0,1 0-1,-1 0 1,0 0 0,0 0 0,0-1 0,0 1 0,-2 2-1,0-1 137,1-1-1,-1 0 1,0 0-1,-1 0 1,1 0-1,0 0 1,-1-1-1,1 0 1,-1 1-1,0-2 1,0 1-1,-8 3 1,2-2 133,0-1-1,-1 1 1,1-2 0,-1 1 0,1-1 0,-1-1 0,0 0-1,1-1 1,-1 0 0,-20-4 0,25 2-329,0 1 0,0-1 0,1 0 0,-1 0 0,1-1 0,0 1 0,0-1 0,0-1 0,0 1 0,1-1-1,0 1 1,0-1 0,0 0 0,0-1 0,1 1 0,-5-10 0,6 11 0,1 1 0,-1-1-1,1 0 1,0 1 0,0-1-1,1 0 1,-1 0 0,1 0-1,0 0 1,0 1 0,0-1-1,0 0 1,0 0 0,1 0 0,0 0-1,0 1 1,0-1 0,0 0-1,1 1 1,-1-1 0,1 1-1,0-1 1,0 1 0,0 0-1,1 0 1,-1 0 0,1 0 0,4-4-1,9-5-733,1 0-1,0 1 0,1 1 1,20-8-1,9-6-5114,-15 6-969</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01.863"/>
    </inkml:context>
    <inkml:brush xml:id="br0">
      <inkml:brushProperty name="width" value="0.025" units="cm"/>
      <inkml:brushProperty name="height" value="0.025" units="cm"/>
    </inkml:brush>
  </inkml:definitions>
  <inkml:trace contextRef="#ctx0" brushRef="#br0">0 0 5926,'0'0'12518,"1"12"-9528,3 144 5364,-4-155-8326,0 0 0,0 0-1,0 0 1,0 0 0,0 0-1,0 0 1,0 0 0,0 0-1,0 0 1,1 0 0,-1 0 0,0 0-1,1 0 1,-1-1 0,1 1-1,-1 0 1,1 0 0,-1 0-1,1 0 1,0-1 0,-1 1-1,1 0 1,0 0 0,-1-1 0,1 1-1,0-1 1,0 1 0,1 0-1,0 0 9,0-1-1,0 0 0,0 0 0,0 0 1,0 0-1,0 0 0,0 0 1,0-1-1,0 1 0,0-1 0,0 1 1,0-1-1,2-1 0,6-3 40,-1 0 0,1 0 0,-1-1-1,10-9 1,60-64-865,-13 9 609,-65 72 204,0 0 1,-1 0-1,1-1 1,-1 1 0,0 0-1,0 0 1,1 0 0,-1 0-1,0-1 1,-1 1 0,1 0-1,0 0 1,-1 2-1,-7 38 414,4-26-63,1 0 0,1 0 0,-1 17 0,3-33-374,0 0 1,0 1-1,0-1 0,0 0 1,0 1-1,0-1 1,0 0-1,0 1 0,0-1 1,0 0-1,0 1 0,1-1 1,-1 0-1,0 0 1,0 1-1,0-1 0,0 0 1,0 1-1,1-1 0,-1 0 1,0 0-1,0 0 1,0 1-1,1-1 0,-1 0 1,0 0-1,0 0 0,1 1 1,-1-1-1,0 0 1,1 0-1,-1 0 0,0 0 1,1 0-1,-1 0 0,0 0 1,0 0-1,1 0 0,-1 0 1,0 0-1,1 0 1,0 0-1,18-7 4,13-16-8,58-79 4,-90 102 0,1 1 0,0 0 0,0-1 0,-1 1 0,1 0 0,-1 0 0,1 0 0,-1 0 0,1 0 0,-1-1 0,0 1 0,1 0 0,-1 0 0,0 0 0,1 0 0,-1 0 0,0 0 0,0 0 0,0 0 0,0 0 0,0 0 0,0 0 0,-1 0 0,1 0 0,0 2 0,1 37 0,-1-39 0,0 85-32,0-86-37,0 1-1,0-1 1,0 1 0,0-1 0,0 1 0,0-1-1,0 1 1,0-1 0,1 1 0,-1-1-1,0 1 1,0-1 0,0 1 0,1-1-1,-1 1 1,0-1 0,1 1 0,-1-1-1,0 0 1,1 1 0,-1-1 0,1 0 0,-1 1-1,0-1 1,1 0 0,-1 1 0,1-1-1,-1 0 1,1 0 0,-1 0 0,2 1-1,-1-1-407,0 0 0,0 0 0,0-1 0,1 1-1,-1 0 1,0 0 0,0-1 0,0 1 0,0-1-1,0 1 1,0-1 0,0 1 0,0-1 0,0 1-1,0-1 1,0 0 0,0 0 0,-1 1 0,1-1-1,0 0 1,0 0 0,0-1 0,9-20-10419</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02.205"/>
    </inkml:context>
    <inkml:brush xml:id="br0">
      <inkml:brushProperty name="width" value="0.025" units="cm"/>
      <inkml:brushProperty name="height" value="0.025" units="cm"/>
    </inkml:brush>
  </inkml:definitions>
  <inkml:trace contextRef="#ctx0" brushRef="#br0">1 1 18097,'0'0'6823,"9"53"-7144,9-38-1921,2-1-1762,0-2-3170</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02.597"/>
    </inkml:context>
    <inkml:brush xml:id="br0">
      <inkml:brushProperty name="width" value="0.025" units="cm"/>
      <inkml:brushProperty name="height" value="0.025" units="cm"/>
    </inkml:brush>
  </inkml:definitions>
  <inkml:trace contextRef="#ctx0" brushRef="#br0">121 22 12204,'0'0'14114,"-9"-5"-12849,3 2-1067,5 1-164,0 1 1,-1 0-1,1 0 0,0 0 0,-1 0 0,1 0 0,-1 0 0,1 1 0,-1-1 1,1 0-1,-1 1 0,1-1 0,-1 1 0,0-1 0,1 1 0,-1 0 0,0 0 1,0 0-1,1 0 0,-1 0 0,0 0 0,1 0 0,-1 1 0,0-1 1,1 1-1,-1-1 0,1 1 0,-1-1 0,1 1 0,-1 0 0,1 0 0,-1 0 1,1 0-1,-1 0 0,1 0 0,0 0 0,-2 2 0,-5 13 162,1-1-1,1 2 1,0-1-1,1 0 1,1 1-1,0 0 1,1 0 0,1 0-1,1 1 1,0-1-1,2 0 1,1 20-1,7 26-290,31 119 1,-24-119 213,9 34 575,-36-290-284,0-13-297,12 207-113,0 0 0,-1 0 0,1 0 0,0 0 0,0 0 0,0 0 0,0 0 0,0 0 0,0 0 0,0 0 0,0-1 0,0 1 0,0 0 0,0-1 0,1 1 0,-1-1 0,0 1 0,0-1 0,1 0 0,-1 1 0,0-1 0,1 0 0,-1 0 0,0 0 0,1 0 0,1 0 0,38-1 0,-39 0 0,1 0 0,-1-1 0,1 1 0,-1-1 0,0 0 0,0 0 0,0 0 0,0 0 0,0 0 0,0 0 0,0-1 0,2-4 0,7-4 0,-8 36 0,-5 19 0,0-32 0,1 0 0,1 0 0,-1 1 0,2-1 0,0 0 0,0 1 0,1-1 0,1 0 0,4 14 0,-6-24-52,-1-1 1,1 0-1,0 0 1,-1 1-1,1-1 1,0 0-1,0 0 1,0 0-1,0 0 1,0 0-1,0 0 1,0 0-1,0-1 1,0 1-1,0 0 1,0 0-1,1-1 1,-1 1-1,0-1 1,0 1-1,1-1 1,-1 0-1,0 1 1,1-1-1,-1 0 1,0 0-1,1 0 1,-1 0-1,1 0 1,-1 0-1,0 0 1,1-1-1,-1 1 1,0 0-1,1-1 1,-1 1-1,0-1 1,0 1-1,0-1 1,1 0-1,-1 0 1,0 1-1,0-1 1,0 0-1,0 0 1,0 0-1,0 0 1,1-1-1,4-5-727,0 0-1,-1 0 0,1 0 1,-1 0-1,7-16 1,5-15-4405,-2-7-1969</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2.541"/>
    </inkml:context>
    <inkml:brush xml:id="br0">
      <inkml:brushProperty name="width" value="0.025" units="cm"/>
      <inkml:brushProperty name="height" value="0.025" units="cm"/>
    </inkml:brush>
  </inkml:definitions>
  <inkml:trace contextRef="#ctx0" brushRef="#br0">601 246 23702,'0'0'9065</inkml:trace>
  <inkml:trace contextRef="#ctx0" brushRef="#br0" timeOffset="1">60 24 25176,'0'0'4132,"-50"-9"-2467,43 9-1569,4 0-512,3-6-6983,0-3-3235</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02.968"/>
    </inkml:context>
    <inkml:brush xml:id="br0">
      <inkml:brushProperty name="width" value="0.025" units="cm"/>
      <inkml:brushProperty name="height" value="0.025" units="cm"/>
    </inkml:brush>
  </inkml:definitions>
  <inkml:trace contextRef="#ctx0" brushRef="#br0">17 1 7015,'0'0'19794,"1"8"-17541,5 68-1331,-4 0 0,-4 1 0,-16 110 0,16-165-905,0-10-17,0 38 0,2-50 0,0 1 0,0 0 0,1 0 0,-1 0 0,0 0 0,0-1 0,1 1 0,-1 0 0,0 0 0,1-1 0,-1 1 0,1 0 0,-1 0 0,1-1 0,-1 1 0,1-1 0,-1 1 0,1 0 0,0-1 0,-1 1 0,1-1 0,0 1 0,0-1 0,-1 0 0,1 1 0,0-1 0,0 0 0,0 0 0,-1 1 0,1-1 0,0 0 0,0 0 0,0 0 0,0 0 0,0 0 0,-1 0 0,1 0 0,0 0 0,0 0 0,0-1 0,-1 1 0,1 0 0,0-1 0,0 1 0,0 0 0,-1-1 0,1 1 0,1-1 0,8-5 0,0 1 0,0-1 0,-1-1 0,1 0 0,-2 0 0,11-10 0,48-56 0,-58 64 0,21-25 0,-2-1 0,-1 0 0,-1-3 0,-3 0 0,-1-1 0,20-48 0,-38 62-800,-4 24 736,0 1 0,-1 0 0,1-1 0,0 1 0,0-1 0,0 1 0,-1 0 1,1-1-1,0 1 0,0 0 0,-1-1 0,1 1 0,0 0 0,-1 0 0,1-1 0,0 1 0,-1 0 0,1 0 0,-1 0 0,1-1 0,0 1 0,-1 0 0,1 0 0,-1 0 0,1 0 0,-1 0 0,1 0 0,0 0 0,-1 0 0,1 0 0,-1 0 0,-3 1-508,0 0 0,0 0 0,0 0 0,1 1 0,-1-1-1,0 1 1,1 0 0,-1 0 0,-3 3 0,-14 12-5850</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03.295"/>
    </inkml:context>
    <inkml:brush xml:id="br0">
      <inkml:brushProperty name="width" value="0.025" units="cm"/>
      <inkml:brushProperty name="height" value="0.025" units="cm"/>
    </inkml:brush>
  </inkml:definitions>
  <inkml:trace contextRef="#ctx0" brushRef="#br0">0 0 19250,'0'0'11723,"39"53"-9929,-17-49-1794,2-1 0,1-2 0,-3 2 0,-4-2 0,-3-1-3844,-1 0-6854</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04.094"/>
    </inkml:context>
    <inkml:brush xml:id="br0">
      <inkml:brushProperty name="width" value="0.025" units="cm"/>
      <inkml:brushProperty name="height" value="0.025" units="cm"/>
    </inkml:brush>
  </inkml:definitions>
  <inkml:trace contextRef="#ctx0" brushRef="#br0">172 320 13901,'0'0'11264,"-9"-8"-9112,4 3-1976,0 1 0,0-1 0,0 1 0,-1 1 0,0-1 0,0 1 0,0 0 0,-7-3 0,10 6-154,1-1 1,-1 0 0,0 1-1,1 0 1,-1-1-1,0 1 1,1 0 0,-1 1-1,1-1 1,-1 0 0,0 1-1,1-1 1,-1 1 0,1 0-1,-1 0 1,1 0 0,-1 0-1,1 1 1,0-1 0,0 0-1,-1 1 1,1 0-1,0-1 1,0 1 0,1 0-1,-1 0 1,0 0 0,1 0-1,-3 4 1,-1 3-42,0 0 1,0 0-1,1 1 0,1-1 0,-5 18 1,7-23 18,0 0 0,0 0 0,1 0 0,0 0 0,0 1 0,0-1 0,1 7 0,-1-10 1,1 1-1,-1-1 0,0 0 0,1 0 0,-1 1 1,1-1-1,0 0 0,-1 0 0,1 0 0,0 0 1,0 1-1,-1-1 0,1-1 0,0 1 0,0 0 1,0 0-1,0 0 0,0 0 0,1-1 0,-1 1 1,0 0-1,0-1 0,2 1 0,5 1 21,0 0 0,1 0 0,-1-1 0,0-1 0,1 1-1,-1-1 1,1-1 0,-1 0 0,0 0 0,1 0 0,-1-1 0,0 0-1,0-1 1,0 0 0,0 0 0,11-7 0,10-7 48,-1-2 0,48-40 0,-24 18-1,-52 41-83,1 1-1,-1-1 1,0 1-1,1-1 1,-1 1-1,1-1 1,-1 1-1,0-1 0,1 1 1,-1 0-1,0-1 1,1 1-1,-1-1 1,0 1-1,0 0 1,0-1-1,0 1 1,0 0-1,1-1 1,-1 1-1,0 0 1,-1-1-1,1 1 1,0 0-1,0-1 1,0 1-1,0 0 1,0-1-1,-1 1 1,1 0-1,-3 29 54,-3 50 464,6-79-469,0-1-1,0 1 1,0-1 0,0 1 0,0-1-1,0 1 1,0-1 0,0 1 0,1 0-1,-1-1 1,0 1 0,0-1-1,0 0 1,1 1 0,-1-1 0,0 1-1,1-1 1,-1 1 0,0-1 0,1 0-1,-1 1 1,1-1 0,-1 0 0,1 1-1,-1-1 1,0 0 0,1 0 0,-1 1-1,1-1 1,-1 0 0,2 0-1,21-1 797,22-15-137,12-19-664,-45 26-72,0 1 1,0 0-1,1 1 1,0 0-1,0 1 1,1 0 0,0 2-1,27-7 1,-41 11 25,1 0-1,0 0 1,0 0 0,0 0 0,0 0 0,-1 0 0,1 1 0,0-1 0,0 0 0,0 1 0,-1-1 0,1 0 0,0 1 0,0-1 0,-1 1 0,1-1 0,0 1 0,-1-1-1,1 1 1,-1 0 0,1-1 0,-1 1 0,1 0 0,-1-1 0,1 1 0,0 2 0,8 27-51,-8-26 62,-1-1-1,0 0 1,1-1 0,0 1-1,0 0 1,-1 0 0,2 0-1,-1 0 1,0 0 0,1-1-1,-1 1 1,1-1 0,0 1-1,0-1 1,0 0 0,0 1-1,4 2 1,-1-4-238,0 1 0,0-2 0,0 1 0,0 0 0,0-1-1,0 0 1,0 0 0,0 0 0,0-1 0,0 0 0,0 0 0,0 0 0,0 0 0,0-1 0,-1 0 0,1 0 0,0 0-1,-1 0 1,7-6 0,6-3-1320,-1 0 0,-1-1 0,24-25-1,-23 19 307,-1 0 0,-1-1-1,0-1 1,-2 0 0,0 0 0,15-41-1,-14 26 1176,15-61-1,-27 88 5284,-4 11-1967,-11 27-896,-14 51-1791,19-46-82,2 0 1,1 0-1,0 41 0,5-58-502,2 0-1,0 0 0,5 21 0,-4-28-462,1-1-1,0-1 0,0 1 0,1 0 0,1-1 0,7 14 0,-11-21-183,4 4-161,-2-4-3823</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04.435"/>
    </inkml:context>
    <inkml:brush xml:id="br0">
      <inkml:brushProperty name="width" value="0.025" units="cm"/>
      <inkml:brushProperty name="height" value="0.025" units="cm"/>
    </inkml:brush>
  </inkml:definitions>
  <inkml:trace contextRef="#ctx0" brushRef="#br0">60 101 11499,'0'0'7975,"-51"-67"-4515,42 53-738,9 4-416,0 4-896,16 3-674,7 3-383,8 0-225,2 0-64,6 3-192,-2 3-1217,2-4-2243,3-2-3971</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05.449"/>
    </inkml:context>
    <inkml:brush xml:id="br0">
      <inkml:brushProperty name="width" value="0.025" units="cm"/>
      <inkml:brushProperty name="height" value="0.025" units="cm"/>
    </inkml:brush>
  </inkml:definitions>
  <inkml:trace contextRef="#ctx0" brushRef="#br0">31 0 15439,'0'0'10116,"-4"14"-9545,-3 8-398,1 1-1,2 0 1,0 0-1,1 0 1,1 34 0,2-55-165,0-1 1,0 1 0,1 0-1,-1-1 1,0 1 0,1 0-1,-1-1 1,1 1 0,0 0-1,0-1 1,0 1 0,-1-1-1,1 0 1,0 1 0,1-1-1,-1 0 1,0 1 0,0-1-1,1 0 1,-1 0 0,0 0-1,1 0 1,-1 0 0,1 0-1,-1-1 1,1 1 0,0 0-1,-1-1 1,1 1 0,0-1-1,-1 0 1,1 0 0,0 1-1,0-1 1,-1 0 0,1 0-1,0-1 1,-1 1 0,1 0-1,2-1 1,3 0 47,0 0 0,-1-1 1,1 0-1,0 0 0,-1-1 1,0 1-1,0-1 0,0-1 1,7-4-1,-4 1 71,-1-1-1,0-1 1,-1 1 0,0-1 0,0-1-1,5-9 1,20-27 1185,-30 51-1250,0 0 0,0 1 0,-1 0-1,0-1 1,0 1 0,0 9 0,0-6 21,0 0 0,0 0 0,1 0 1,0 0-1,1-1 0,3 10 0,-5-15-28,1-1 0,-1 0 0,1 0-1,-1 1 1,1-1 0,0-1 0,0 1 0,0 0-1,0 0 1,0-1 0,0 1 0,0-1 0,0 1-1,1-1 1,-1 0 0,0 0 0,1 0 0,-1 0-1,1-1 1,0 1 0,-1-1 0,1 1 0,-1-1-1,1 0 1,3 0 0,6-1-42,-1 0 1,0-1-1,1 0 1,-1-1-1,0 0 1,-1 0-1,18-9 0,-3-1-357,45-29-1,-59 31-2746,-6-4-4943,-4 0-1191</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06.152"/>
    </inkml:context>
    <inkml:brush xml:id="br0">
      <inkml:brushProperty name="width" value="0.025" units="cm"/>
      <inkml:brushProperty name="height" value="0.025" units="cm"/>
    </inkml:brush>
  </inkml:definitions>
  <inkml:trace contextRef="#ctx0" brushRef="#br0">30 0 6438,'0'0'10794,"-1"13"-7078,-11 118 1315,-5 88-688,18-154-4359,2-62-204,1-11 206,2-12 77,-3-77-282,0 101 234,1 0 0,-1-1-1,1 1 1,-1-1 0,1 1 0,0-1-1,0-1 1,1 1 0,-1 0 0,0-1-1,1 0 1,0 0 0,-1 0-1,1-1 1,0 0 0,0 0 0,0 0-1,0 0 1,0-1 0,0 0 0,0 0-1,0 0 1,0 0 0,6-2-1,-8 2 31,0 0-1,0-1 1,0 1-1,0-1 0,0 0 1,-1 0-1,1 0 0,0 0 1,0 0-1,-1-1 0,1 1 1,-1-1-1,1 0 1,-1 1-1,0-1 0,1 0 1,-1-1-1,0 1 0,-1 0 1,1 0-1,0-1 0,0 1 1,-1-1-1,0 0 1,1 1-1,-1-1 0,0 0 1,0 0-1,-1 0 0,1 0 1,-1 0-1,1 0 0,-1 0 1,0 1-1,0-1 1,0 0-1,0 0 0,-1 0 1,1 0-1,-1 0 0,-1-3 1,1 4-46,1 1 0,-1 0 1,0 0-1,1-1 1,-1 1-1,0 0 0,0 0 1,0 0-1,0 0 0,0 0 1,0 0-1,-1 0 1,1 0-1,0 1 0,0-1 1,-1 0-1,1 1 0,0-1 1,-1 1-1,1-1 1,0 1-1,-1 0 0,1 0 1,-1-1-1,1 1 0,-1 0 1,1 0-1,-1 1 1,1-1-1,0 0 0,-1 0 1,1 1-1,-1-1 0,0 1 1,-2 0-13,1-1 1,0 1-1,0 0 1,0 0 0,0 1-1,0-1 1,0 1-1,0-1 1,1 1 0,-1 0-1,0 0 1,1 0-1,-1 0 1,-2 4 0,4-4 9,-1 0 0,1 1 0,-1-1 0,1 0 0,0 1 0,0-1 1,0 1-1,0 0 0,1-1 0,-1 1 0,1 0 0,-1 0 0,1-1 1,0 1-1,0 0 0,0 0 0,0-1 0,1 1 0,-1 0 0,1-1 1,1 5-1,0-4-3,0 0-1,0 0 1,0 0 0,1-1 0,-1 1 0,1-1 0,-1 0 0,1 1-1,0-1 1,0 0 0,0-1 0,0 1 0,0 0 0,6 1-1,13 3-121,-1 0 0,1-1 0,0-2-1,29 2 1,-36-4-58,66 1 15,-80-1 181,-1-1 0,1 0 0,-1 0 0,1-1 0,-1 1 0,0 0 0,1 0 0,-1 0 0,1 0 0,-1 0 0,1 0 0,-1-1 0,0 1 0,1 0 0,-1 0 0,1-1 0,-1 1 0,0 0 0,1 0 0,-1-1 0,0 1 0,1 0 0,-1-1 0,0 1 0,0-1 0,1 1 0,-1 0 0,0-1 0,0 1 0,0-1 0,0 1 0,1 0 0,-1-1 0,0 0 0,-3-20 667,-15-17 277,-7 6-954,13 18 0,0-1 0,-16-29 0,51 42-3417,78 12-10128,-35-8 8411,-25-2-2078</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06.498"/>
    </inkml:context>
    <inkml:brush xml:id="br0">
      <inkml:brushProperty name="width" value="0.025" units="cm"/>
      <inkml:brushProperty name="height" value="0.025" units="cm"/>
    </inkml:brush>
  </inkml:definitions>
  <inkml:trace contextRef="#ctx0" brushRef="#br0">167 29 8264,'0'0'16431,"-9"-6"-14749,8 5-1646,-2-1 27,0 0 1,1 0 0,-2 0 0,1 0-1,0 0 1,0 0 0,0 1-1,-1 0 1,1 0 0,-1 0 0,1 0-1,-1 0 1,1 1 0,-1-1 0,0 1-1,1 0 1,-1 0 0,0 0-1,1 1 1,-1-1 0,1 1 0,-1 0-1,1 0 1,-1 0 0,1 0 0,-5 3-1,-35 29 968,41-32-1003,1 0 1,0 1 0,-1-1 0,1 0 0,0 0 0,0 1 0,0-1 0,0 1 0,0-1 0,0 1 0,0-1-1,1 1 1,-1-1 0,0 1 0,1 0 0,-1-1 0,1 1 0,0 0 0,-1 0 0,1-1 0,0 1-1,0 0 1,0 0 0,0-1 0,1 1 0,-1 0 0,0-1 0,2 3 0,2-1-242,0 0 0,1-1 0,-1 0 0,1 1 0,0-2 0,-1 1 0,1 0 1,0-1-1,0 0 0,0 0 0,0-1 0,0 1 0,8-1 0,12 3-1189,4 2-786,-17-4 1763,0 1-1,-1 0 1,1 1-1,0 0 0,-1 1 1,0 1-1,0-1 1,0 2-1,16 10 0,-26-16 529,-1 1 0,1-1 0,-1 1-1,1 0 1,-1-1 0,1 1 0,-1 0-1,0-1 1,1 1 0,-1 0 0,0 0 0,0-1-1,1 1 1,-1 0 0,0 0 0,0 0-1,0-1 1,0 1 0,0 0 0,0 0-1,0 0 1,0-1 0,-1 1 0,1 0-1,0 0 1,0-1 0,-1 1 0,1 0-1,0 0 1,-1-1 0,1 1 0,-1 0-1,1-1 1,-1 1 0,1 0 0,-1-1-1,1 1 1,-1-1 0,0 1 0,1-1-1,-1 1 1,0-1 0,1 0 0,-1 1-1,0-1 1,0 0 0,0 1 0,-43 17 3681,38-16-3367,-18 7 326,0-1 0,-1-1 0,0-2 0,0 0 0,-37 1 0,61-6-782,1 0 0,-1 0 0,1 1-1,0-1 1,-1 0 0,1-1 0,-1 1 0,1 0 0,-1 0-1,1 0 1,0 0 0,-1 0 0,1 0 0,-1 0 0,1-1-1,0 1 1,-1 0 0,1 0 0,-1-1 0,1 1 0,0 0 0,-1 0-1,1-1 1,0 1 0,0 0 0,-1-1 0,1 1 0,0 0-1,0-1 1,-1 1 0,1-1 0,0 1 0,0 0 0,0-1 0,0 1-1,0-1 1,0 1 0,0-1 0,-1 1 0,1 0 0,0-1-1,1 1 1,-1-1 0,0 1 0,0-1 0,0 1 0,0 0-1,0-1 1,0 1 0,0-1 0,1 1 0,-1-1 0,16-20-3902,2 9 165,1 1 0,30-13 0,-9 6-1333</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06.963"/>
    </inkml:context>
    <inkml:brush xml:id="br0">
      <inkml:brushProperty name="width" value="0.025" units="cm"/>
      <inkml:brushProperty name="height" value="0.025" units="cm"/>
    </inkml:brush>
  </inkml:definitions>
  <inkml:trace contextRef="#ctx0" brushRef="#br0">167 247 7911,'0'0'10752,"-9"4"-8077,-4 3-1835,0 0 0,1 1 1,0 1-1,0 0 0,1 1 1,0 0-1,-12 14 1,18-18-596,0-1 1,0 1 0,1 0 0,-1 0-1,2 1 1,-1-1 0,1 1 0,-1 0-1,2 0 1,-1 0 0,1 0 0,0 0-1,1 1 1,0-1 0,0 0 0,0 1-1,1 12 1,1-17-239,0-1-1,0 0 1,1 0 0,-1 0-1,0 0 1,0 0 0,1 0-1,0-1 1,-1 1 0,1 0-1,0-1 1,0 1 0,-1-1-1,1 0 1,0 0 0,1 1 0,-1-1-1,0 0 1,0-1 0,0 1-1,1 0 1,-1-1 0,0 1-1,1-1 1,-1 0 0,0 0-1,1 0 1,2 0 0,6 1 7,-1-1 1,0-1 0,1 0 0,-1 0 0,13-4 0,-9 0-15,-1 0 0,0-1 0,0-1 0,-1 0 0,1-1 0,-1 0 0,-1-1 0,0 0 0,0-1 0,16-20 0,-9 9 0,-1 0 0,-1-2 0,-2 0 0,21-44 0,-28 54-24,-2 0 0,0-1 0,0 0 0,-2 0 0,1 0 0,-2-1 0,0 1 0,-1-1 0,0 1 0,-1-1 0,-2-18 0,1 30 0,0 1 0,1-1 0,-1 1 0,0-1 1,0 1-1,0 0 0,-1-1 0,1 1 0,-1 0 0,1 0 1,-1 0-1,0 0 0,1 0 0,-1 0 0,0 0 0,0 0 0,-1 1 1,1-1-1,0 1 0,0 0 0,-1 0 0,1 0 0,-1 0 1,1 0-1,-1 0 0,1 1 0,-1-1 0,1 1 0,-1-1 1,0 1-1,1 0 0,-1 0 0,0 0 0,1 1 0,-4 0 1,-3 0 3,0 0 0,1 1 0,-1 1 0,1-1 0,-1 1 0,1 1 0,0 0 0,0 0 1,-10 7-1,4-1 194,1 1 0,1 0 0,-19 21 0,29-29-147,-1-1 0,1 1 0,0 0 0,-1 0 1,1 0-1,1 0 0,-1 0 0,0 1 0,1-1 0,-1 0 0,1 1 0,0 0 0,0-1 0,1 1 0,-1-1 0,1 1 0,0 0 0,0-1 0,0 1 0,0 0 0,0-1 0,1 1 0,1 5 0,0-6-34,0 0 0,0-1 0,0 1-1,1-1 1,-1 1 0,1-1 0,-1 0 0,1 0 0,0 0-1,-1 0 1,1 0 0,0-1 0,6 2 0,49 17-285,-28-11 22,-23-7 139,-1 1 0,0-1 0,0 1 0,0 1 0,0-1 0,-1 1 0,1 0 1,-1 0-1,0 0 0,0 1 0,-1 0 0,1 0 0,5 8 0,-7-8 110,-1 0 0,0 0 0,0 0 0,-1 0 0,1 0 0,-1 1 0,0-1 0,0 0 0,-1 1 0,0-1 1,0 1-1,0-1 0,0 0 0,-1 1 0,0-1 0,0 0 0,-2 6 0,2-8-556,-4 18 472,4-15-3121,3-2-3751</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07.476"/>
    </inkml:context>
    <inkml:brush xml:id="br0">
      <inkml:brushProperty name="width" value="0.025" units="cm"/>
      <inkml:brushProperty name="height" value="0.025" units="cm"/>
    </inkml:brush>
  </inkml:definitions>
  <inkml:trace contextRef="#ctx0" brushRef="#br0">9 64 19378,'0'0'8451,"10"3"-6753,-6-2-1499,8 2 183,0 0 0,0-1 0,0 0-1,17 0 1,-27-1-360,-1-1 0,1 0 0,-1 0-1,1 0 1,-1 0 0,1 0 0,-1 0-1,1-1 1,-1 1 0,1 0 0,-1-1-1,1 1 1,-1-1 0,0 0 0,1 1-1,-1-1 1,0 0 0,1 0 0,-1 0 0,0 0-1,0 0 1,0 0 0,0 0 0,0 0-1,0 0 1,0 0 0,0-1 0,-1 1-1,1 0 1,0-1 0,-1 1 0,1-1-1,-1 1 1,1 0 0,-1-1 0,0 1 0,0-1-1,1 1 1,-1-1 0,0 1 0,-1-1-1,1 1 1,0-1 0,0 1 0,0-1-1,-1 1 1,1-1 0,-1 1 0,1-1-1,-1 1 1,-1-2 0,2 1-22,-1 1 0,1-1 0,-1 1 0,0-1 0,1 1 0,-1 0 0,0-1 0,0 1 0,0 0 0,0 0 0,0 0 0,0-1 0,-1 1 0,1 0 0,0 0 0,0 1 0,-1-1 0,1 0 0,0 0 0,-1 1 0,1-1 0,-1 1 0,1-1 0,-1 1 0,0-1 0,1 1 0,-1 0 0,1 0 0,-1 0 0,1 0 0,-1 0 0,0 0 0,1 0 0,-1 1 0,1-1 0,-1 0 0,1 1 0,-1-1 0,1 1 0,-1 0 0,0 0 0,-3 2 0,0-1 0,1 0 0,-1 1 0,1 0 0,0 0 0,0 0 0,0 0 0,1 1 0,-1 0 0,1 0 0,-5 6 0,4-2 0,0 0 0,0 0 0,1 1 0,0-1 0,0 1 0,1 0 0,0 0 0,0 0 0,0 15 0,2-21 0,0 0 0,1 0 0,-1 0 0,1 0 0,-1 0 0,1 0 0,0-1 0,0 1 0,0 0 0,0 0 0,1-1 0,-1 1 0,1-1 0,0 1 0,-1-1 0,1 0 0,0 1 0,0-1 0,1 0 0,-1 0 0,0-1 0,1 1 0,-1 0 0,1-1 0,-1 1 0,1-1 0,0 0 0,0 0 0,-1 0 0,1 0 0,0-1 0,5 1 0,9 1 0,0-1 0,0 0 0,0-1 0,0-1 0,0-1 0,0-1 0,0 0 0,-1-1 0,1-1 0,21-9 0,-29 11 0,-1 0 0,0-1 0,0 0 0,0 0 0,-1-1 0,1 0 0,-1-1 0,0 1 0,-1-1 0,1-1 0,-1 1 0,-1-1 0,1 0 0,-1-1 0,0 1 0,-1-1 0,1 0 0,-2 0 0,1 0 0,-1 0 0,3-14 0,-5 21 0,-1 1 0,0-1 0,0 0 0,1 1 0,-1-1 0,0 1 0,0-1 0,1 0 0,-1 1 0,0-1 0,0 0 0,0 1 0,0-1 0,0 0 0,0 1 0,0-1 0,0 0 0,-1 1 0,1-1 0,0 1 0,0-1 0,0 0 0,-1 1 0,1-1 0,0 1 0,-1-1 0,1 0 0,0 1 0,-1-1 0,1 1 0,-1-1 0,1 1 0,-1 0 0,1-1 0,-1 1 0,1-1 0,-1 1 0,1 0 0,-1-1 0,1 1 0,-1 0 0,0 0 0,1 0 0,-1-1 0,0 1 0,1 0 0,-1 0 0,0 0 0,1 0 0,-2 0 0,0 1 0,0 0 0,-1-1 0,1 1 0,0 0 0,0 1 0,0-1 0,0 0 0,0 1 0,0-1 0,1 1 0,-1-1 0,0 1 0,-1 2 0,-2 2 0,0 1 0,0 0 0,1-1 0,0 2 0,0-1 0,1 0 0,0 1 0,0 0 0,1-1 0,0 1 0,0 0 0,1 0 0,0 0 0,1 1 0,-1-1 0,2 0 0,0 9 0,0-15-54,-1 0 1,1 0-1,0-1 0,0 1 0,0 0 1,0-1-1,0 1 0,0-1 0,1 1 1,-1-1-1,0 0 0,1 1 0,-1-1 1,1 0-1,0 0 0,-1 0 0,1 0 1,0 0-1,0 0 0,-1-1 0,1 1 1,0-1-1,0 1 0,0-1 0,0 0 1,0 1-1,0-1 0,0 0 0,-1 0 1,1 0-1,0-1 0,4 0 0,-2 1-249,0-1-1,0 0 1,0 0-1,0 0 1,-1 0-1,1-1 1,0 1-1,0-1 1,-1 0-1,1 0 1,-1 0-1,0-1 1,0 1 0,6-6-1,5-17-6305,-4-4-1404</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07.820"/>
    </inkml:context>
    <inkml:brush xml:id="br0">
      <inkml:brushProperty name="width" value="0.025" units="cm"/>
      <inkml:brushProperty name="height" value="0.025" units="cm"/>
    </inkml:brush>
  </inkml:definitions>
  <inkml:trace contextRef="#ctx0" brushRef="#br0">1 0 14414,'0'0'13709,"16"61"-13613,-3-39-769,4 3-1793,5-3-1442,8 2-2402,2-3-4260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3.245"/>
    </inkml:context>
    <inkml:brush xml:id="br0">
      <inkml:brushProperty name="width" value="0.025" units="cm"/>
      <inkml:brushProperty name="height" value="0.025" units="cm"/>
    </inkml:brush>
  </inkml:definitions>
  <inkml:trace contextRef="#ctx0" brushRef="#br0">253 0 13741,'0'0'9257,"-65"77"-7880,31-19-832,-6 14 63,4 13-31,5 8-161,5 0 65,11-3-129,10-5-192,5-14-96,15-18-96,22-20 0,13-20-448,14-13-1090,4-12-1217,2-23-3907</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08.176"/>
    </inkml:context>
    <inkml:brush xml:id="br0">
      <inkml:brushProperty name="width" value="0.025" units="cm"/>
      <inkml:brushProperty name="height" value="0.025" units="cm"/>
    </inkml:brush>
  </inkml:definitions>
  <inkml:trace contextRef="#ctx0" brushRef="#br0">170 262 10346,'0'0'9764,"-5"-9"-6321,3 5-3188,0 0-1,0 1 1,-1-1 0,1 1-1,-1 0 1,0 0 0,0 0 0,0 0-1,0 0 1,0 1 0,-1-1-1,1 1 1,-6-3 0,7 4-178,-1 0 1,0 1 0,0-1-1,1 1 1,-1-1 0,0 1-1,0 0 1,0 0-1,1 0 1,-1 0 0,0 1-1,0-1 1,1 1-1,-1-1 1,0 1 0,0 0-1,1 0 1,-1 1 0,1-1-1,-1 0 1,1 1-1,0-1 1,-1 1 0,1 0-1,-3 3 1,0 0 189,0 0 1,0 1-1,0 0 1,1-1-1,0 1 1,0 1-1,1-1 1,-1 1-1,-4 13 1,8-19-228,-1 1 1,1 0-1,0-1 1,-1 1-1,1 0 1,0 0-1,0-1 1,0 1-1,0 0 1,1 0-1,-1-1 1,0 1-1,1 0 1,-1-1-1,1 1 1,-1 0-1,1-1 1,1 3-1,0-3-31,-1 1-1,1-1 0,-1 0 0,1 0 1,0 1-1,-1-1 0,1 0 0,0 0 0,0-1 1,0 1-1,0 0 0,0-1 0,0 1 0,0-1 1,0 1-1,0-1 0,0 0 0,0 0 0,3 0 1,7-1-41,1-1 1,-1 0-1,0-1 1,0 0-1,-1-1 1,1 0-1,-1-1 1,0 0-1,0-1 1,0 0-1,-1 0 1,0-1-1,0-1 1,10-10-1,-3 3-89,-2 0-1,1-1 0,-2-1 0,0-1 0,-1 0 1,-1-1-1,10-21 0,-2-11-3,-19 48 154,0 0 0,0 0-1,0 0 1,-1 0-1,1 0 1,-1 0 0,0-1-1,0 1 1,0 0-1,0 0 1,-1 0-1,1 0 1,-1 0 0,-1-5-1,1 7-3,0 1 0,0-1 0,1 1 0,-1-1 0,0 1 0,0-1 0,0 1 0,0-1 0,0 1 0,0 0 0,1-1 0,-1 1 0,0 0 0,0 0 0,0 0 0,0 0 0,0 0 0,0 0 0,0 0 0,0 0 0,0 0 0,0 0 0,0 1 0,0-1 0,0 0 0,0 1 0,0-1 0,0 0 0,0 1 0,1-1 0,-1 1 0,0 0 0,0-1 0,1 1 0,-1 0 0,-1 1 0,-28 25 193,23-17-135,0 0 1,0 1-1,1-1 1,0 2 0,1-1-1,0 0 1,1 1-1,1 0 1,-1 0-1,2 0 1,0 1 0,0-1-1,1 18 1,1-22-365,0 0 0,1 0 0,0 0 1,1 1-1,-1-1 0,2-1 0,-1 1 1,1 0-1,0 0 0,1-1 0,6 11 0,-6-12-810,0-1 0,0-1 0,0 1 0,1 0 0,0-1-1,0 0 1,0 0 0,0-1 0,11 6 0,8 2-15245</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08.548"/>
    </inkml:context>
    <inkml:brush xml:id="br0">
      <inkml:brushProperty name="width" value="0.025" units="cm"/>
      <inkml:brushProperty name="height" value="0.025" units="cm"/>
    </inkml:brush>
  </inkml:definitions>
  <inkml:trace contextRef="#ctx0" brushRef="#br0">25 146 18770,'0'0'3833,"-1"-9"-171,0-27-1116,1 35-2446,1 0 0,-1 0 0,0-1 0,1 1 0,-1 0 0,1 0-1,-1 0 1,1 0 0,0-1 0,-1 1 0,1 0 0,0 0 0,0 0 0,0 0-1,0 1 1,-1-1 0,1 0 0,1 0 0,-1 0 0,0 1 0,0-1 0,0 1-1,0-1 1,0 1 0,1-1 0,-1 1 0,2-1 0,38-3-75,-31 3 79,-3 1-93,1-2 0,0 1 0,-1-1 0,14-5 1,-20 7-12,0 0 1,0-1 0,0 1 0,0 0 0,0-1-1,0 1 1,-1-1 0,1 1 0,0-1 0,0 1-1,0-1 1,0 0 0,-1 1 0,1-1-1,0 0 1,-1 1 0,1-1 0,0 0 0,-1 0-1,1 0 1,-1 0 0,1 0 0,-1 0 0,0 0-1,1 0 1,-1 1 0,0-1 0,0 0-1,0 0 1,0 0 0,0 0 0,0 0 0,0-1-1,0 1 1,0 0 0,0 0 0,0 1 0,0-1-1,-1 0 1,1 0 0,-1 0 0,1 0 0,0 0-1,-1 0 1,1 0 0,-1 0 0,0 1-1,1-1 1,-1 0 0,-1 0 0,1-1-4,-1 0 1,0 1 0,0-1-1,1 1 1,-1-1-1,0 1 1,-1 0 0,1 0-1,0 0 1,0 0 0,0 0-1,-1 1 1,1-1-1,0 1 1,-1-1 0,1 1-1,0 0 1,-1 0-1,1 0 1,0 0 0,-1 0-1,1 1 1,-1-1-1,1 1 1,0 0 0,-3 1-1,-1-1 40,1 2-1,0-1 0,0 1 1,0 0-1,0 0 0,0 0 1,1 0-1,-1 1 0,-7 8 1,7-6-15,1 0 1,0 0 0,-1 0-1,2 1 1,-1 0 0,1 0 0,0 0-1,1 0 1,-1 0 0,1 0-1,1 1 1,0-1 0,0 1-1,0-1 1,1 1 0,0 8-1,1-12-13,-1 0-1,1 0 0,0 1 1,1-1-1,-1 0 0,1 0 1,0 0-1,0 0 0,0-1 1,0 1-1,0 0 0,1-1 1,0 0-1,0 1 0,0-1 1,0 0-1,0-1 0,1 1 0,-1 0 1,1-1-1,0 0 0,-1 0 1,1 0-1,0 0 0,0-1 1,0 1-1,1-1 0,-1 0 1,5 0-1,17 2-8,1-1 0,0-1 0,0-2 0,-1-1 0,1 0 0,0-2 0,-1-2 0,0 0 0,0-1 0,-1-2 0,0 0 0,46-26 0,-113 57 0,39-20 0,0 1 0,0-1 0,0 1 0,0 0 0,0 0 0,1 0 0,-1 0 0,1 0 0,0 0 0,0 1 0,0-1 0,1 1 0,-1 0 0,1-1 0,-1 1 0,0 6 0,3-9 0,-1-1 0,1 1 0,0 0 0,-1 0 0,1 0 0,0-1 0,0 1 0,0 0 0,0-1 0,-1 1 0,1 0 0,0-1 0,0 0 0,0 1 0,0-1 0,0 1 0,0-1 0,0 0 0,0 0 0,1 0 0,-1 1 0,0-1 0,0 0 0,0 0 0,0-1 0,0 1 0,2 0 0,34-3 0,-13-2-152,-1-1-1,0-2 1,28-12 0,-34 12-46,0 1 1,0 0 0,1 2-1,0 0 1,0 1-1,0 1 1,20-1-1,-36 4 103,-1-1-1,0 1 1,1 1-1,-1-1 1,0 0-1,1 0 1,-1 0-1,0 1 1,1-1-1,-1 0 1,0 1-1,0-1 1,0 1 0,1 0-1,-1-1 1,0 1-1,0 0 1,0 0-1,0 0 1,0 0-1,0-1 1,0 1-1,-1 1 1,3 1-1,-3-1 56,1 1 0,0-1-1,-1 1 1,1-1 0,-1 1 0,1-1-1,-1 1 1,0 0 0,0-1-1,-1 1 1,1-1 0,-1 4 0,-3 8-210,0 1 1,-1-1-1,-10 21 1,12-30-268,-5 16-2809,4-7-3902</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11.336"/>
    </inkml:context>
    <inkml:brush xml:id="br0">
      <inkml:brushProperty name="width" value="0.025" units="cm"/>
      <inkml:brushProperty name="height" value="0.025" units="cm"/>
    </inkml:brush>
  </inkml:definitions>
  <inkml:trace contextRef="#ctx0" brushRef="#br0">1 354 18321,'2'-1'155,"1"1"0,0-1 0,0 0 0,-1 0 0,1 0 0,-1 0 0,1 0 0,-1-1 0,0 1 0,1-1 1,-1 0-1,0 1 0,0-1 0,3-3 0,31-37 482,-20 22-327,0 3-184,86-103 186,-88 103-328,-2-1 0,0-1 0,-1 0 0,-1 0 0,8-22-1,-61 140-618,18 11 732,22-97-478,2 0-1,0-1 1,0 1-1,1 0 1,1 0 0,3 21-1,-4-33 203,0 0 0,1 0 0,-1 0 0,0-1 1,0 1-1,1 0 0,-1 0 0,0-1 0,1 1 0,-1 0 0,1-1 0,-1 1 0,1 0 0,-1-1 0,1 1 1,0-1-1,-1 1 0,1-1 0,-1 1 0,1-1 0,0 1 0,0-1 0,-1 0 0,1 1 0,0-1 1,0 0-1,-1 0 0,1 1 0,0-1 0,0 0 0,0 0 0,-1 0 0,1 0 0,0 0 0,0 0 1,0 0-1,-1 0 0,2-1 0,16-4-6222</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11.706"/>
    </inkml:context>
    <inkml:brush xml:id="br0">
      <inkml:brushProperty name="width" value="0.025" units="cm"/>
      <inkml:brushProperty name="height" value="0.025" units="cm"/>
    </inkml:brush>
  </inkml:definitions>
  <inkml:trace contextRef="#ctx0" brushRef="#br0">82 1 10410,'0'0'6881,"2"8"-4265,9 29-1485,1-2 0,2 1 0,1-2 0,2 0 0,2-1 0,23 33 0,-34-53-981,-1-1 0,0 1 0,-1 0 1,0 1-1,-1-1 0,5 28 0,-8-35-51,-2 0 1,1 0-1,-1 1 0,0-1 0,0 0 0,-1 1 1,1-1-1,-2 0 0,1 0 0,-1 0 0,1 0 0,-2 0 1,1 0-1,-1 0 0,0-1 0,0 1 0,0-1 1,-6 7-1,-8 7-254,-1-1 0,-1-1 0,-1-1 1,0 0-1,-1-1 0,-1-1 0,0-2 0,-25 11 0,47-23 70,-15 5-1027,7-4-1820,4-23-19807</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12.238"/>
    </inkml:context>
    <inkml:brush xml:id="br0">
      <inkml:brushProperty name="width" value="0.025" units="cm"/>
      <inkml:brushProperty name="height" value="0.025" units="cm"/>
    </inkml:brush>
  </inkml:definitions>
  <inkml:trace contextRef="#ctx0" brushRef="#br0">99 0 17969,'0'0'7938,"-4"9"-6411,-12 32-966,-44 125 2399,55-149-2733,1 0-1,1 0 1,0 0-1,1 1 1,1-1-1,1 1 1,3 32-1,-3-46-226,1 0 0,0 0 0,1-1 0,-1 1 0,1-1 0,-1 1 0,1-1 0,0 1 0,1-1 0,-1 0 0,0 0 0,1 0 0,0 0 0,0-1 0,-1 1 0,2-1 0,-1 1 0,0-1 0,0 0 0,1 0 0,-1-1 0,1 1 0,0-1 0,-1 1 0,1-1 0,0 0 0,0-1 0,-1 1 0,6 0 0,-1-1 0,1 1 0,-1-1 0,0-1 0,0 0 0,0 0 0,0 0 0,0-1 0,0 0 0,0-1 0,0 1 0,0-2 0,-1 1 0,9-6 0,-6 2 0,1-2 0,-1 1 0,-1-1 0,1-1 0,-2 1 0,1-2 0,8-13 0,-13 18 0,0-1 0,0 0 0,-1 0 0,1 0 0,-2 0 0,1-1 0,-1 1 0,0-1 0,-1 0 0,0 1 0,0-1 0,0 0 0,-2-11 0,1 18 0,0 1 0,0-1 0,0 1 0,0-1 0,0 1 0,-1-1 0,1 1 0,0-1 0,0 1 0,-1-1 0,1 1 0,0-1 0,-1 1 0,1-1 0,0 1 0,-1 0 0,1-1 0,-1 1 0,1 0 0,-1-1 0,1 1 0,-1 0 0,1-1 0,-1 1 0,1 0 0,-1 0 0,1 0 0,-1 0 0,1-1 0,-1 1 0,1 0 0,-1 0 0,0 0 0,1 0 0,-1 0 0,1 0 0,-1 1 0,1-1 0,-1 0 0,1 0 0,-1 0 0,1 0 0,-1 1 0,1-1 0,-1 0 0,1 0 0,-1 1 0,1-1 0,-1 0 0,1 1 0,-1-1 0,0 1 0,-23 20 0,17-11 0,2-1 0,0 1 0,0 0 0,0 1 0,2-1 0,-1 1 0,1 0 0,1 0 0,0 0 0,0 0 0,1 0 0,1 18 0,0-29 0,0 1 0,1 0 0,-1 0 0,1 0 0,-1-1 0,1 1 0,-1 0 0,1-1 0,-1 1 0,1 0 0,-1-1 0,1 1 0,0-1 0,-1 1 0,1-1 0,0 1 0,0-1 0,-1 1 0,1-1 0,0 0 0,0 1 0,0-1 0,0 0 0,-1 0 0,1 0 0,0 1 0,0-1 0,0 0 0,0 0 0,0 0 0,0-1 0,-1 1 0,1 0 0,0 0 0,0 0 0,0-1 0,1 0 0,36-12 0,-23 1 0,-1 0 0,0-1 0,-1 0 0,-1-1 0,0-1 0,-1 0 0,0-1 0,-1 0 0,-1 0 0,10-27 0,-22 110 0,0-45 0,1-1 0,1 0 0,1 24 0,0-44 1,0 1 1,0-1-1,0 0 0,1 0 0,-1 0 1,0 0-1,1 1 0,-1-1 1,1 0-1,-1 0 0,1 0 0,-1 0 1,1 0-1,0 0 0,0 0 1,-1-1-1,1 1 0,0 0 0,0 0 1,0 0-1,0-1 0,0 1 1,0-1-1,0 1 0,2 0 0,0 0-8,0 0 0,1 0 0,-1-1 0,0 1 0,1-1 0,-1 0 0,0 0 0,1 0 0,3-1 0,3-1-289,1 0 0,-1-1 0,1 0 1,18-10-1,-16 7-2823,-1-1 0,0-1 0,19-16 0,1-9-9955</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12.629"/>
    </inkml:context>
    <inkml:brush xml:id="br0">
      <inkml:brushProperty name="width" value="0.025" units="cm"/>
      <inkml:brushProperty name="height" value="0.025" units="cm"/>
    </inkml:brush>
  </inkml:definitions>
  <inkml:trace contextRef="#ctx0" brushRef="#br0">240 0 18161,'0'0'10773,"-5"11"-8776,-161 292-161,164-299-2284,-1-1 0,1 0-1,0 0 1,-1 1 0,1-1 0,-1-1 0,0 1-1,0 0 1,0-1 0,-1 1 0,-4 2 0,7-5 302,1 0-1,-1 0 1,1 1 0,-1-1 0,0 0 0,1 0 0,-1 0 0,1 0 0,-1 0 0,0 0 0,1 0 0,-1 0 0,1 0 0,-1 0 0,0-1 0,1 1 0,-1 0 0,1 0 0,-1-1-1,0 1 1,1 0 0,-1 0 0,1-1 0,-1 1 0,1-1 0,-1 1 0,0-1 0,0-1-77,0 0-1,0 0 0,0-1 1,0 1-1,0 0 1,0 0-1,1-1 1,-1 1-1,1 0 1,0-1-1,-1-3 1,-3-99-7379,9 49 6982,9 8 5372,-14 47-4541,0 1 0,1-1-1,-1 1 1,0-1 0,1 0 0,-1 1 0,1-1 0,-1 1-1,1-1 1,-1 1 0,1-1 0,-1 1 0,1 0 0,0-1 0,-1 1-1,1 0 1,0-1 0,-1 1 0,1 0 0,0 0 0,-1-1-1,1 1 1,0 0 0,-1 0 0,1 0 0,0 0 0,0 0-1,-1 0 1,1 0 0,0 0 0,-1 1 0,1-1 0,0 0 0,-1 0-1,1 0 1,0 1 0,-1-1 0,1 0 0,0 1 0,-1-1-1,1 1 1,-1-1 0,1 0 0,-1 1 0,1-1 0,-1 1 0,1 0-1,-1-1 1,1 2 0,30 35 1988,-23-28-1648,7 8-641,1-1-1,1 0 1,0-2-1,29 19 1,-3-8-3490,1-5-3502,-13-9-872</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13.501"/>
    </inkml:context>
    <inkml:brush xml:id="br0">
      <inkml:brushProperty name="width" value="0.025" units="cm"/>
      <inkml:brushProperty name="height" value="0.025" units="cm"/>
    </inkml:brush>
  </inkml:definitions>
  <inkml:trace contextRef="#ctx0" brushRef="#br0">0 190 16400,'0'0'13911,"10"1"-13142,1 0-714,-1-1 0,0 0-1,0-1 1,0 0 0,0-1 0,0 0 0,0-1 0,0 0-1,-1 0 1,1-1 0,-1 0 0,0 0 0,0-1-1,14-11 1,-15 10-58,-1 0 0,0 0 1,0 0-1,0-1 0,8-12 0,-13 16-13,1 0 1,-1-1-1,0 1 0,-1-1 1,1 1-1,0-1 1,-1 0-1,0 1 0,0-1 1,0 0-1,-1 0 1,1 0-1,-1 0 0,0 0 1,0-8-1,-1 11 6,1-1-1,-1 1 0,1-1 1,-1 1-1,0 0 0,0-1 1,0 1-1,1 0 0,-1-1 1,-1 1-1,1 0 0,0 0 1,0 0-1,0 0 1,0 0-1,-1 0 0,1 0 1,-1 0-1,1 1 0,0-1 1,-1 0-1,1 1 0,-1-1 1,1 1-1,-1 0 0,0 0 1,1-1-1,-1 1 0,1 0 1,-1 0-1,-2 1 0,-1-1-9,1 0 0,0 0-1,-1 1 1,1 0-1,0 0 1,0 0-1,0 0 1,0 1-1,0-1 1,-8 5-1,5 1 100,-1 0-1,1 0 0,0 1 1,1 0-1,0 0 0,0 0 0,1 1 1,0 0-1,0 0 0,1 0 1,0 1-1,0-1 0,2 1 1,-1 0-1,1 0 0,0 0 0,1 0 1,0 0-1,1 1 0,1 13 1,-1-23-77,0 1 0,1-1 1,-1 0-1,1 0 0,-1 1 1,1-1-1,0 0 0,-1 0 1,1 0-1,0 0 0,0 0 0,0 0 1,0 0-1,-1 0 0,1 0 1,1 0-1,-1 0 0,0-1 1,0 1-1,0 0 0,0-1 1,2 1-1,36 5 11,-27-6-15,1-1-1,-1-1 0,0 0 1,15-5-1,1-4 3,0-1 0,44-27 0,-52 26 0,2 1 0,0 1 0,0 0 0,1 2 0,28-7 0,-51 16 0,1 0 0,0 0 0,-1-1 0,1 1 0,-1 0 0,1 0 0,-1 0 0,1 0 0,-1 0 0,1 1 0,0-1 0,-1 0 0,1 0 0,-1 0 0,1 0 0,-1 0 0,1 1 0,-1-1 0,1 0 0,-1 1 0,1-1 0,-1 0 0,0 1 0,1-1 0,-1 0 0,1 1 0,-1-1 0,0 1 0,1-1 0,-1 1 0,1 0 0,2 23 0,-13 29 0,9-49 0,0-1 0,0 1 0,0-1 0,0 0 0,1 1 0,-1-1 0,1 1 0,0-1 0,0 0 0,1 4 0,-1-6 0,1 0 0,0 0 0,-1 0 0,1 0 0,-1 0 0,1 0 0,0 0 0,0-1 0,-1 1 0,1 0 0,0-1 0,0 1 0,0-1 0,0 1 0,0-1 0,0 1 0,0-1 0,0 1 0,0-1 0,0 0 0,0 0 0,0 1 0,0-1 0,0 0 0,0 0 0,0 0 0,0 0 0,1 0 0,-1-1 0,1 1 0,7-1 0,1 0 0,0 0 0,-1-1 0,1-1 0,-1 1 0,0-2 0,0 1 0,11-7 0,70-45 0,-4 2 0,-85 53 0,-1 0 0,0-1 0,1 1 0,-1 0 0,1 0 0,-1 0 0,0-1 0,1 1 0,-1 0 0,1 0 0,-1 0 0,1 0 0,-1 0 0,1 0 0,-1 0 0,1 0 0,-1 0 0,0 0 0,1 0 0,-1 0 0,1 0 0,-1 0 0,1 0 0,-1 1 0,0-1 0,1 0 0,-1 0 0,1 1 0,-1-1 0,0 0 0,1 0 0,-1 1 0,0-1 0,1 0 0,-1 1 0,0-1 0,1 0 0,-1 1 0,0-1 0,0 1 0,0-1 0,1 0 0,-1 1 0,0-1 0,0 1 0,0 0 0,3 33 0,0 7 0,-2-40 0,-1 0 0,0 0 0,0 0 0,1 1 0,-1-1 0,1 0 0,-1 0 0,1 0 0,-1 0 0,1 0 0,-1 0 0,1 0 0,0 0 0,0 0 0,0 0 0,-1 0 0,1 0 0,0-1 0,0 1 0,0 0 0,0-1 0,1 1 0,-1-1 0,1 2 0,91 3-747,-85 2-2884</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14.296"/>
    </inkml:context>
    <inkml:brush xml:id="br0">
      <inkml:brushProperty name="width" value="0.025" units="cm"/>
      <inkml:brushProperty name="height" value="0.025" units="cm"/>
    </inkml:brush>
  </inkml:definitions>
  <inkml:trace contextRef="#ctx0" brushRef="#br0">94 1 18706,'0'0'3552,"-2"9"-2412,-11 25 240,-33 109 1896,42-124-3054,0 0 0,1 0 1,1 0-1,1 0 0,2 37 1,-1-54-213,0-1 0,0 1 0,0 0 1,0-1-1,1 1 0,-1 0 0,0-1 1,1 1-1,-1 0 0,1-1 0,0 1 0,-1-1 1,1 1-1,0-1 0,0 1 0,0-1 1,0 1-1,0-1 0,0 0 0,0 0 0,1 0 1,-1 1-1,0-1 0,1 0 0,-1-1 1,1 1-1,-1 0 0,1 0 0,-1-1 0,1 1 1,0-1-1,-1 1 0,1-1 0,0 0 1,-1 1-1,1-1 0,0 0 0,-1 0 0,1 0 1,2-1-1,6-1 54,1-1 0,-1 0 1,0 0-1,0-1 0,14-8 0,8-2-3,-30 13-69,0 0 0,0 1 0,0-1 1,1 0-1,-1 1 0,0-1 0,0 1 1,0 0-1,0 0 0,0-1 0,1 1 1,-1 1-1,0-1 0,0 0 0,0 1 1,0-1-1,0 1 0,0-1 0,0 1 1,0 0-1,0 0 0,0 0 0,0 0 1,0 0-1,0 0 0,-1 1 0,1-1 1,0 1-1,-1-1 0,1 1 1,-1-1-1,0 1 0,1 0 0,-1 0 1,0 0-1,1 3 0,1 4 83,-1 0 0,0 0 1,-1 0-1,0 0 0,0 0 0,-1 0 0,-1 14 1,0-18-29,0-1 0,0 0 0,0 0 0,-1 0 1,1 1-1,-1-1 0,0 0 0,0-1 1,0 1-1,-1 0 0,0-1 0,1 1 1,-1-1-1,0 0 0,0 0 0,-1 0 0,1 0 1,-1 0-1,1-1 0,-1 0 0,0 0 1,0 0-1,0 0 0,0 0 0,-7 1 0,2 0 42,-1 0-1,1-1 0,-1 0 1,0-1-1,0 0 0,0 0 1,0-1-1,0 0 0,0-1 1,-14-3-1,20 3-128,0-1 1,0 1-1,0-1 0,1 0 0,-1-1 1,1 1-1,0-1 0,-7-5 0,9 7-9,0 0-1,0 0 0,0 0 0,0 0 0,0 0 1,0 0-1,0 0 0,1 0 0,-1 0 1,0-1-1,1 1 0,-1 0 0,1 0 1,-1-1-1,1 1 0,-1 0 0,1-1 1,0 1-1,0-1 0,0 1 0,0 0 0,0-1 1,0 1-1,0-1 0,0 1 0,0 0 1,1-1-1,-1 1 0,1 0 0,0-2 1,3 1-910,1 0 0,0 1 0,-1 0 0,1 0 0,0 0 0,-1 0 0,1 1 0,0 0 0,0 0 0,0 0 0,9 2 0,0-1-1968,15-1-2839</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15.167"/>
    </inkml:context>
    <inkml:brush xml:id="br0">
      <inkml:brushProperty name="width" value="0.025" units="cm"/>
      <inkml:brushProperty name="height" value="0.025" units="cm"/>
    </inkml:brush>
  </inkml:definitions>
  <inkml:trace contextRef="#ctx0" brushRef="#br0">66 22 7335,'0'0'20499,"-9"-1"-19249,7 0-1194,0 1 0,-1-1 1,1 1-1,0 0 0,-1 0 1,1 0-1,0 0 0,0 0 1,-1 1-1,1-1 0,0 1 1,-1-1-1,1 1 0,-3 2 1,3-2-17,0 1 1,1 0 0,-1 0-1,1 0 1,-1 0 0,1 0-1,0 0 1,0 1 0,0-1-1,0 0 1,0 1 0,1-1-1,-1 0 1,1 1-1,-1-1 1,1 1 0,0-1-1,0 5 1,0-3-8,-1 4 21,1-1 0,-1 1 0,2-1 0,-1 1 0,1-1 1,2 10-1,-2-15-45,-1 0 0,1 0-1,0 0 1,0 0 0,0-1 0,0 1 0,1 0 0,-1-1 0,0 1 0,1-1 0,-1 1 0,1-1 0,0 0 0,-1 0 0,1 0 0,0 0 0,0 0 0,-1 0 0,1 0-1,0 0 1,0-1 0,0 1 0,0-1 0,0 1 0,0-1 0,0 0 0,4 0 0,5 0 40,0 0 0,0-1 0,1 0 1,-1-1-1,0-1 0,0 0 0,-1 0 0,1-1 0,0 0 0,-1 0 1,0-2-1,17-10 0,-14 6-11,0 1 0,0-2 0,-1 0 0,0 0 1,-1-1-1,-1 0 0,0-1 0,12-19 0,-26 100-161,4-67 124,-2 6 34,1 0 0,0 0 0,1 0 0,-1 0 0,1 1 1,1-1-1,1 7 0,-2-12-27,1 0 0,0-1 0,0 1 0,0 0 0,0-1 0,0 1 0,0-1 0,0 0 0,0 1 0,0-1 0,1 0 0,-1 0 0,1 0 0,-1 1 0,1-2-1,-1 1 1,1 0 0,-1 0 0,1 0 0,0-1 0,0 1 0,-1-1 0,1 1 0,0-1 0,0 0 0,0 0 0,-1 0 0,1 0 0,0 0 0,0 0 0,0 0 0,1-1 0,9 0-36,-1-1-1,1-1 1,-1 0 0,1 0 0,-1-1-1,0-1 1,-1 1 0,1-2-1,14-9 1,8-7-161,42-38-1,-75 60 171,0 0-1,0 1 1,0-1 0,0 0 0,0 0-1,0 0 1,0 0 0,-1 1 0,1-1-1,0 0 1,0 0 0,0 0-1,0 0 1,0 1 0,0-1 0,0 0-1,0 0 1,0 0 0,0 0-1,0 1 1,0-1 0,0 0 0,0 0-1,0 0 1,0 1 0,1-1 0,-1 0-1,0 0 1,0 0 0,0 0-1,0 0 1,0 1 0,0-1 0,0 0-1,0 0 1,1 0 0,-1 0-1,0 0 1,0 0 0,0 1 0,0-1-1,1 0 1,-1 0 0,0 0-1,0 0 1,0 0 0,0 0 0,1 0-1,-1 0 1,0 0 0,0 0 0,0 0-1,0 0 1,1 0 0,-1 0-1,0 0 1,0 0 0,20 5-69,-1 0-542,-9 4 417,-1 0 1,-1 0-1,1 1 1,-1 0-1,-1 1 1,10 16-1,32 77 294,-32-66-142,-7-15 160,0 2 0,-1 0 0,5 27 0,-12-42 74,0 1-1,-1-1 1,0 1 0,0 0-1,-1 0 1,-1-1 0,1 1-1,-2 0 1,0-1-1,-4 14 1,5-19-117,-1-1 0,-1 0 0,1 0 0,0 0 0,-1 0 0,0 0 0,0-1 0,0 1 0,0-1 0,-1 0 0,0 0 0,1 0 0,-1 0 0,0-1 0,0 1 0,0-1 0,-7 3 0,8-4-36,1-1 0,-1 1 0,1 0 0,-1-1 0,1 1 0,-1-1 0,1 0 0,-1 0 1,0 0-1,1 0 0,-1 0 0,1 0 0,-1-1 0,1 1 0,-1-1 0,1 0 0,-1 0 0,1 0 1,-1 0-1,1 0 0,0-1 0,0 1 0,-1 0 0,1-1 0,0 0 0,1 0 0,-1 1 0,0-1 1,0 0-1,1 0 0,-1-1 0,-1-1 0,-3-9-9,0 0-1,1 0 1,0 0 0,1-1-1,1 1 1,0-1 0,1 0-1,0 0 1,1 0 0,0 0-1,2-16 1,0 19-54,0 0 1,1-1-1,0 1 0,0 0 1,1 0-1,1 0 0,-1 1 0,2-1 1,0 1-1,0 0 0,1 0 1,0 0-1,0 1 0,10-10 1,15-11-3306,6-1-3650</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16.058"/>
    </inkml:context>
    <inkml:brush xml:id="br0">
      <inkml:brushProperty name="width" value="0.025" units="cm"/>
      <inkml:brushProperty name="height" value="0.025" units="cm"/>
    </inkml:brush>
  </inkml:definitions>
  <inkml:trace contextRef="#ctx0" brushRef="#br0">14 46 17969,'-8'0'1730,"3"0"1313,13 0-2531,18 0-128,9-4-159,12-1-129,6 0-192,4-3-2179,-4-2-1953,-8-4-4900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3.821"/>
    </inkml:context>
    <inkml:brush xml:id="br0">
      <inkml:brushProperty name="width" value="0.025" units="cm"/>
      <inkml:brushProperty name="height" value="0.025" units="cm"/>
    </inkml:brush>
  </inkml:definitions>
  <inkml:trace contextRef="#ctx0" brushRef="#br0">1 83 13677,'3'-11'3683,"1"-4"-2391,-2 7-580,0 1 1,0 0-1,0 0 0,1 0 1,0 0-1,4-6 0,-6 13-644,-1 0 0,0 0 0,0 0 0,0 1-1,0-1 1,0 0 0,0 0 0,0 1 0,1-1 0,-1 0-1,0 0 1,0 0 0,0 0 0,0 1 0,1-1 0,-1 0-1,0 0 1,0 0 0,0 0 0,1 0 0,-1 0-1,0 0 1,0 1 0,1-1 0,-1 0 0,0 0 0,0 0-1,1 0 1,-1 0 0,0 0 0,0 0 0,1 0 0,-1 0-1,0 0 1,0 0 0,0-1 0,1 1 0,-1 0 0,0 0-1,0 0 1,1 0 0,-1 0 0,0 0 0,0 0-1,0-1 1,1 1 0,-1 0 0,0 0 0,0 0 0,0 0-1,0-1 1,0 1 0,1 0 0,-1 0 0,0 0 0,0-1-1,0 1 1,0 0 0,0-1 0,2 24 126,-2-21-59,-15 222 1840,0-47-1841,14-172-130,1 0 0,0 0 0,0 0-1,1 0 1,-1 0 0,1 0 0,0 0 0,2 6 0,-2-10 5,-1 0-1,1 0 1,-1-1 0,0 1-1,1 0 1,-1-1 0,1 1-1,0-1 1,-1 1 0,1 0-1,0-1 1,-1 0 0,1 1-1,0-1 1,-1 1 0,1-1-1,0 0 1,0 1 0,-1-1-1,1 0 1,2 0 0,-1 0 39,0 0 1,0 0 0,0 0 0,0-1 0,1 1-1,-1-1 1,0 0 0,0 1 0,0-1 0,0 0-1,3-3 1,8-4 105,-2 0-1,1-1 0,-2-1 1,1 0-1,-1-1 0,9-11 1,52-77 560,-60 83-692,20-32-22,-1-1 0,32-75 0,-57 116-1287,-2 11-1933,-4 15-5187,-9 5-428</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16.385"/>
    </inkml:context>
    <inkml:brush xml:id="br0">
      <inkml:brushProperty name="width" value="0.025" units="cm"/>
      <inkml:brushProperty name="height" value="0.025" units="cm"/>
    </inkml:brush>
  </inkml:definitions>
  <inkml:trace contextRef="#ctx0" brushRef="#br0">1 3 15407,'0'0'5039,"11"-1"-4393,0 0-616,-1 0 0,0 1-1,1 1 1,-1 0 0,0 0 0,1 1 0,-1 0 0,0 1-1,0 0 1,-1 0 0,1 1 0,0 1 0,-1 0 0,0 0-1,-1 0 1,9 8 0,-15-12-19,-1 0 1,0 1-1,0-1 0,1 1 1,-1-1-1,0 1 0,0 0 0,-1-1 1,1 1-1,0 0 0,-1 0 0,1 0 1,-1-1-1,1 1 0,-1 0 1,0 0-1,0 0 0,0 0 0,0 0 1,0 0-1,0 0 0,0-1 1,-1 1-1,1 0 0,-1 0 0,1 0 1,-1 0-1,0-1 0,1 1 1,-1 0-1,0-1 0,0 1 0,-1 0 1,1-1-1,0 0 0,0 1 0,-1-1 1,1 0-1,-3 2 0,-7 8 519,-1-1-1,-1 0 0,-23 13 0,24-16-305,-13 7 95,19-11-390,0-1 0,1 1-1,-1 1 1,1-1 0,-1 1 0,1 0 0,0 0-1,1 0 1,-1 1 0,-5 7 0,14-12-5595,15-3 719,7-10-4619</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16.756"/>
    </inkml:context>
    <inkml:brush xml:id="br0">
      <inkml:brushProperty name="width" value="0.025" units="cm"/>
      <inkml:brushProperty name="height" value="0.025" units="cm"/>
    </inkml:brush>
  </inkml:definitions>
  <inkml:trace contextRef="#ctx0" brushRef="#br0">265 2 16624,'0'0'2098,"-13"-1"42,0 1-1681,1 0 0,-1 0-1,0 1 1,1 1-1,0 0 1,-1 1-1,1 0 1,0 1 0,-20 9-1,28-11-307,-60 36 1066,61-37-1143,0 1-1,0 0 0,0 0 0,1 0 1,-1 1-1,1-1 0,0 1 0,-1-1 1,1 1-1,0 0 0,0 0 0,1 0 1,-1 0-1,1 0 0,-1 0 0,1 0 1,0 1-1,0 2 0,1-5-72,0-1 1,1 1-1,-1 0 0,0-1 1,1 1-1,-1-1 0,1 1 1,-1-1-1,1 1 0,-1-1 0,1 1 1,-1-1-1,1 0 0,0 1 1,-1-1-1,1 0 0,0 1 1,-1-1-1,1 0 0,0 0 1,-1 0-1,1 0 0,0 0 0,-1 0 1,1 0-1,1 0 0,26 2 92,-20-1-55,11 1-35,0 0 1,-1 2 0,0 0 0,0 1 0,24 10-1,-37-13-6,-1-1-1,0 1 0,0 0 1,0 1-1,0-1 0,0 0 1,-1 1-1,1 0 0,-1 0 1,0 0-1,0 0 0,0 1 1,0-1-1,0 1 0,-1 0 1,1 0-1,-1 0 0,0 0 1,0 0-1,-1 0 0,1 1 0,-1-1 1,0 0-1,0 1 0,-1-1 1,1 1-1,-1 6 0,-1-7 121,0 0 0,0 0 0,-1 0 0,0 0 0,0 0 0,0 0-1,0 0 1,0-1 0,-1 1 0,0-1 0,1 1 0,-1-1 0,0 0-1,-1 0 1,1-1 0,-1 1 0,1-1 0,-6 4 0,-9 4 509,-1 0 1,-26 9-1,34-14-741,0-1-1,-1 0 1,0-1 0,1 0-1,-1-1 1,0-1-1,-18 1 1,29-2-32,1 0 1,-1 0 0,1 0-1,-1-1 1,1 1-1,-1 0 1,0 0 0,1 0-1,-1-1 1,1 1-1,-1 0 1,1-1 0,-1 1-1,1 0 1,0-1-1,-1 1 1,1-1 0,-1 1-1,1-1 1,0 1-1,-1-1 1,1 1 0,0-1-1,0 1 1,-1-1-1,1 1 1,0-1 0,0 1-1,0-1 1,0 1-1,-1-1 1,1 0 0,0 1-1,0-2 1,4-24-6587,9-1-484</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17.489"/>
    </inkml:context>
    <inkml:brush xml:id="br0">
      <inkml:brushProperty name="width" value="0.025" units="cm"/>
      <inkml:brushProperty name="height" value="0.025" units="cm"/>
    </inkml:brush>
  </inkml:definitions>
  <inkml:trace contextRef="#ctx0" brushRef="#br0">31 336 13036,'0'0'5632,"9"0"-3149,78-3 4595,-84 2-6981,0 1 0,0-1 0,-1 0 0,1 0-1,0-1 1,0 1 0,-1-1 0,1 1 0,-1-1 0,0 0-1,1 0 1,-1 0 0,0 0 0,0 0 0,0-1-1,0 1 1,-1 0 0,1-1 0,-1 0 0,1 1-1,1-6 1,-1 5-22,-1-1 0,1 1 0,-1 0 0,0-1 0,0 1 0,0-1 0,0 1 1,-1-1-1,1 1 0,-1-1 0,0 0 0,0 1 0,0-1 0,-1 1 0,1-1 0,-1 0 0,0 1 0,-1-5 0,1 7-59,0-1-1,0 1 1,0 0 0,-1-1 0,1 1-1,0 0 1,0 0 0,-1 0 0,1 0-1,-1 1 1,1-1 0,-1 0 0,1 0-1,-1 1 1,1-1 0,-1 1 0,0 0-1,1-1 1,-1 1 0,0 0 0,1 0-1,-1 0 1,0 0 0,1 0 0,-1 0-1,0 1 1,1-1 0,-1 0 0,0 1-1,1-1 1,-1 1 0,-1 1 0,-2 0-23,-1 0 1,1 1 0,0 0 0,1 0 0,-1 0 0,0 1 0,1-1-1,-6 7 1,-2 4-6,1 1 1,0 1-1,-15 29 0,22-38-10,1 1 0,-1 0 0,1 0 0,1 0 0,0 0 1,0 0-1,1 0 0,-1 1 0,2-1 0,0 16 0,0-23-33,1 1 0,-1 0 0,1-1 0,0 1 0,0-1 0,0 1 0,0-1 0,0 0 0,0 1 0,0-1 0,1 0 0,-1 0 0,0 0 0,1 0 0,-1 0 0,1 0 0,-1 0 0,1 0 0,-1 0 0,1-1 0,0 1 0,-1-1 0,1 1 0,0-1 0,-1 0 1,1 1-1,0-1 0,-1 0 0,1 0 0,0 0 0,1-1 0,7 1-377,0 0 0,0-1 0,0 0 0,13-4 1,-7 0-354,0-1 1,-1-1 0,0 0 0,0-1-1,0 0 1,-1-1 0,0-1 0,-1 0-1,0-1 1,-1-1 0,0 0 0,0 0-1,-2-1 1,1 0 0,-2-1 0,0-1-1,0 1 1,10-27 0,-14 27 384,0-1 0,0 0 0,3-23 0,-6 19 893,0 0 0,-1 0 0,0 0 1,-4-25-1,3 43-340,0 0 0,0 0 0,0 0 0,0 0 0,0 0 0,0 0 0,-1 0 0,1 0 0,0 0 0,-1 0 0,1 0 0,0 0 0,-1 1 0,1-1 0,-1 0 0,1 0 0,-1 0 0,0 1 0,1-1 0,-1 0 1,0 0-1,0 1 0,1-1 0,-1 1 0,-1-2 0,1 2-8,-1 1 0,1-1 0,0 0 0,0 0 0,0 0 0,0 1 0,0-1 0,0 0 0,0 1 0,0-1 0,0 1 0,0-1 0,0 1 0,0 0 0,0-1 0,0 1 0,0 0 0,0 0 0,-32 42 2271,23-27-2058,1 0 1,1 0-1,1 1 1,0 0-1,1 0 1,1 1-1,0 0 1,2 0-1,0 0 1,1 0-1,0 0 1,2 24-1,1-40-346,0 0-1,0 0 0,0 0 1,0 0-1,0 0 0,0 0 0,0 0 1,1-1-1,-1 1 0,1 0 1,0-1-1,-1 1 0,1-1 1,0 1-1,0-1 0,0 0 1,0 0-1,0 0 0,0 0 1,0 0-1,0 0 0,0-1 0,0 1 1,1-1-1,-1 1 0,0-1 1,0 0-1,1 0 0,-1 0 1,3 0-1,5 0-81,1 0 0,-1 0 0,1-2 0,0 1 0,10-4 0,8-7-977,-25 9 951,0 1-1,0 0 0,1 0 1,-1 1-1,0-1 0,1 1 1,-1 0-1,7-1 0,-10 6 248,0-1-1,-1 1 0,1 0 1,-1-1-1,1 1 0,-1 0 1,0 0-1,-1 5 0,1-4 72,-2 23 403,0-21-366,2 0 0,-1 1 0,1-1-1,1 0 1,0 9 0,-1-15-214,1-1-1,-1 0 0,0 1 0,0-1 1,1 1-1,-1-1 0,0 0 1,1 1-1,-1-1 0,0 0 0,1 1 1,-1-1-1,0 0 0,1 0 1,-1 1-1,1-1 0,-1 0 0,1 0 1,-1 0-1,1 1 0,-1-1 0,0 0 1,1 0-1,-1 0 0,1 0 1,-1 0-1,1 0 0,-1 0 0,1 0 1,-1 0-1,1 0 0,-1 0 1,1 0-1,-1-1 0,1 1 0,-1 0 1,1 0-1,-1 0 0,0-1 0,1 1 1,-1 0-1,1 0 0,-1-1 1,0 1-1,1 0 0,-1-1 0,1 0 1,18-14 947,-13 6-985,-1 0 0,0 0 1,0 0-1,0 0 0,-1-1 0,-1 0 1,0 0-1,0 0 0,2-17 0,4-14-15,-8 39-13,0 1 0,0 0 1,0-1-1,0 1 0,0 0 0,0 0 1,0-1-1,0 1 0,0 0 0,1 0 1,-1 0-1,0 1 0,1-1 0,-1 0 1,1 0-1,-1 1 0,1-1 0,-1 1 1,1-1-1,0 1 0,-1 0 0,1 0 0,-1-1 1,1 1-1,2 1 0,52-1-1795,-36 1 414,17-2-4812,2-7-4217</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19.058"/>
    </inkml:context>
    <inkml:brush xml:id="br0">
      <inkml:brushProperty name="width" value="0.025" units="cm"/>
      <inkml:brushProperty name="height" value="0.025" units="cm"/>
    </inkml:brush>
  </inkml:definitions>
  <inkml:trace contextRef="#ctx0" brushRef="#br0">1 380 9929,'0'0'13117,"8"-6"-10816,1 0-1983,0 1 1,0 0-1,0 1 1,0 0-1,0 0 1,1 1-1,0 0 1,0 0-1,0 1 1,0 1-1,16-1 1,-24 2-315,1 0 0,0-1 0,1 2 0,-1-1 0,-1 0 0,1 0 0,0 1 0,0 0 0,0 0 0,0 0 0,0 0 0,0 0 0,-1 0 0,1 1 0,0-1 0,3 4 0,-4-3-23,-1 1 0,1 0 1,-1 0-1,0-1 0,0 1 0,0 0 1,0 0-1,0 0 0,-1 0 0,1 0 1,-1 0-1,0 0 0,0 0 0,0 0 1,0 0-1,-2 6 0,1 1 27,-2 0-1,1 0 1,-1 0-1,-1 0 1,-4 10 0,3-11 1,1 0 0,1 1 1,0-1-1,0 1 0,-1 10 0,4-19-5,0-1-1,0 1 0,0-1 0,0 1 0,0-1 0,0 1 0,0-1 0,0 0 1,0 1-1,0-1 0,0 1 0,1-1 0,-1 1 0,0-1 0,0 1 0,0-1 1,0 0-1,1 1 0,-1-1 0,0 1 0,0-1 0,1 0 0,-1 1 0,0-1 1,1 0-1,-1 0 0,0 1 0,1-1 0,-1 0 0,1 0 0,-1 1 0,0-1 1,2 0-1,17-1 211,18-16 325,-26 10-434,0 0-1,-1 0 1,0 0 0,0-2-1,-1 1 1,0-1 0,0 0-1,-1-1 1,0 0 0,-1 0-1,0-1 1,-1 0 0,0 0-1,-1-1 1,0 1 0,-1-1-1,0 0 1,0-1 0,-2 1 0,0 0-1,0-1 1,0-13 0,-6 22-173,-3 12-82,-6 13-76,7-7 267,1 0-1,0 1 1,0 0-1,1 0 1,1 0-1,-2 28 0,5-42-30,1 0-1,-1 0 0,0 0 0,0-1 0,1 1 1,-1 0-1,0 0 0,1-1 0,-1 1 0,1 0 1,-1-1-1,1 1 0,-1 0 0,1-1 1,-1 1-1,1-1 0,0 1 0,-1-1 0,1 1 1,0-1-1,-1 1 0,1-1 0,0 0 0,0 0 1,0 1-1,-1-1 0,1 0 0,0 0 0,0 0 1,0 0-1,-1 1 0,1-1 0,0 0 0,0-1 1,0 1-1,0 0 0,-1 0 0,1 0 1,1-1-1,36-9 263,-25 2-272,-1-1 0,0 0 0,0-1 0,0 0 0,-1-1 0,-1 0 0,0-1 0,-1 0 0,0 0 0,0-1 0,-2-1 0,1 1 0,-2-1 0,7-18 0,-37 72 0,16-22 0,1-4 0,0 0 0,1 1 0,1 0 0,0 0 0,1 0 0,1 0 0,-2 21 0,5-35 0,-1 0 0,2-1 0,-1 1 0,0 0 0,0-1 0,0 1 0,0 0 0,0-1 0,0 1 0,1 0 0,-1-1 0,0 1 0,1 0 0,-1-1 0,0 1 0,1-1 0,-1 1 0,1 0 0,-1-1 0,1 1 0,-1-1 0,1 0 0,-1 1 0,1-1 0,0 1 0,-1-1 0,1 0 0,-1 1 0,1-1 0,0 0 0,-1 0 0,2 1 0,30-4 0,26-21 0,-42 13 0,0 0 0,0-1 0,-1 0 0,19-22 0,-29 29 0,0-1 0,0 0 0,-1 0 0,0 0 0,0-1 0,0 1 0,-1-1 0,0 0 0,0 0 0,0 0 0,-1-1 0,0 1 0,-1 0 0,1-12 0,-2 19 0,0 0 0,-1 0 0,1-1 0,0 1 0,-1 0 0,1 0 0,0 0 0,-1 0 0,1-1 0,-1 1 0,1 0 0,0 0 0,-1 0 0,1 0 0,-1 0 0,1 0 0,0 0 0,-1 0 0,1 0 0,-1 0 0,1 0 0,0 0 0,-1 0 0,1 1 0,-1-1 0,1 0 0,0 0 0,-1 0 0,1 1 0,0-1 0,-1 0 0,1 0 0,0 1 0,0-1 0,-1 0 0,1 0 0,0 1 0,0-1 0,-1 0 0,1 1 0,0-1 0,-15 12 0,4-2 0,2 0 0,0 0 0,0 1 0,0 1 0,2 0 0,-1 0 0,2 0 0,0 1 0,0-1 0,1 2 0,0-1 0,2 0 0,-1 1 0,2 0 0,-1 0 0,1 25 0,2-37 0,0 0 0,1 1 0,-1-1 0,1 0 0,-1 0 0,1 1 0,0-1 0,0 0 0,0 0 0,0 0 0,0 0 0,0 0 0,1 0 0,-1 0 0,1-1 0,-1 1 0,1 0 0,-1-1 0,1 1 0,0-1 0,0 0 0,0 1 0,0-1 0,0 0 0,0 0 0,0-1 0,1 1 0,-1 0 0,0-1 0,0 1 0,1-1 0,-1 1 0,0-1 0,0 0 0,1 0 0,-1 0 0,0-1 0,5 0 0,-1 1 0,1-1 0,-1 0 0,0-1 0,1 0 0,-1 0 0,0 0 0,0 0 0,0-1 0,-1 0 0,1 0 0,-1-1 0,1 0 0,4-4 0,6-11 0,-1-1 0,-1 0 0,0-1 0,-2-1 0,13-29 0,39-118 0,-61 159 0,0 2 0,5-12 0,-1-1 0,-1 0 0,-1-1 0,0 1 0,1-40 0,-6 60 0,0 1 0,0 0 0,0-1 0,0 1 0,-1-1 0,1 1 0,0-1 0,0 1 0,-1 0 0,1-1 0,0 1 0,0 0 0,-1-1 0,1 1 0,0 0 0,-1 0 0,1-1 0,-1 1 0,1 0 0,0 0 0,-1 0 0,1-1 0,-1 1 0,1 0 0,-1 0 0,1 0 0,-1 0 0,1 0 0,0 0 0,-1 0 0,1 0 0,-1 0 0,1 0 0,-1 0 0,1 0 0,-1 0 0,1 0 0,0 0 0,-1 1 0,1-1 0,-1 0 0,1 0 0,-1 1 0,1-1 0,-22 10 0,4 4 0,2 1 0,0 0 0,1 1 0,1 1 0,0 0 0,1 1 0,1 0 0,1 1 0,1 0 0,0 1 0,1 0 0,1 1 0,2-1 0,0 2 0,0-1 0,2 1 0,-2 41 0,6-60 0,0 1 0,0 0 0,0-1 0,1 1 0,0-1 0,0 1 0,0-1 0,0 1 0,0-1 0,1 0 0,-1 1 0,1-1 0,0 0 0,0 0 0,0 0 0,0 0 0,1-1 0,4 5 0,-2-3 0,0 0 0,1-1 0,-1 0 0,1 0 0,-1-1 0,1 0 0,0 0 0,0 0 0,0 0 0,8 0 0,2 0 0,-1-1 0,0-1 0,1 0 0,-1-1 0,0-1 0,0 0 0,1-1 0,20-7 0,-24 6 0,-1-1 0,0-1 0,0 1 0,0-2 0,-1 1 0,0-2 0,0 1 0,-1-1 0,16-17 0,-20 19 0,0 0 0,-1-1 0,0 1 0,0-1 0,0 0 0,-1 0 0,0 0 0,0-1 0,0 1 0,-1-1 0,-1 0 0,1 1 0,-1-1 0,-1 0 0,1 0 0,-2-11 0,1 18 0,0 1 0,0-1 0,0 0 0,0 0 0,0 0 0,0 0 0,-1 1 0,1-1 0,0 0 0,-1 0 0,1 1 0,0-1 0,-1 0 0,1 0 0,-1 1 0,0-1 0,1 0 0,-1 1 0,1-1 0,-1 1 0,0-1 0,1 1 0,-1-1 0,0 1 0,0-1 0,1 1 0,-1 0 0,-1-1 0,-26 3 0,20 1 0,1 0 0,0 0 0,1 0 0,-1 1 0,-10 7 0,9-6 0,1 1 0,0 1 0,0 0 0,0 0 0,1 0 0,0 1 0,0-1 0,1 1 0,0 1 0,0-1 0,1 1 0,0 0 0,1 0 0,0 0 0,0 0 0,1 1 0,0-1 0,-1 20 0,3-27-210,1 1-1,-1 0 1,1-1 0,0 1-1,0-1 1,0 1-1,0-1 1,0 0 0,0 1-1,1-1 1,-1 0 0,1 0-1,0 0 1,-1 0 0,1 0-1,0 0 1,0-1-1,0 1 1,1-1 0,-1 1-1,0-1 1,0 0 0,1 0-1,-1 0 1,1 0 0,-1 0-1,1 0 1,-1-1-1,1 1 1,0-1 0,2 0-1,3 0-6894</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19.397"/>
    </inkml:context>
    <inkml:brush xml:id="br0">
      <inkml:brushProperty name="width" value="0.025" units="cm"/>
      <inkml:brushProperty name="height" value="0.025" units="cm"/>
    </inkml:brush>
  </inkml:definitions>
  <inkml:trace contextRef="#ctx0" brushRef="#br0">16 19 15663,'-10'-11'3843,"5"4"-3650,4 7-257,7 0-5414</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19.758"/>
    </inkml:context>
    <inkml:brush xml:id="br0">
      <inkml:brushProperty name="width" value="0.025" units="cm"/>
      <inkml:brushProperty name="height" value="0.025" units="cm"/>
    </inkml:brush>
  </inkml:definitions>
  <inkml:trace contextRef="#ctx0" brushRef="#br0">61 0 18225,'0'0'2947,"3"76"-961,-9-28-801,-3 6-608,0 3-417,0-2-128,3-3-96,3-7-577,3-9-416,-2-8-801,-2-11-1345,-2-10-2050,-3-7-6438</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20.100"/>
    </inkml:context>
    <inkml:brush xml:id="br0">
      <inkml:brushProperty name="width" value="0.025" units="cm"/>
      <inkml:brushProperty name="height" value="0.025" units="cm"/>
    </inkml:brush>
  </inkml:definitions>
  <inkml:trace contextRef="#ctx0" brushRef="#br0">9 172 10762,'-2'-9'4052,"1"1"-3501,0 5-269,0 0 0,0 0 0,0 0-1,1-1 1,-1 1 0,1 0 0,0 0 0,0-1 0,0 1 0,0 0 0,1-1 0,-1 1 0,1 0 0,0 0 0,0-1 0,0 1 0,0 0 0,1 0 0,-1 0 0,1 0 0,0 1 0,3-5 0,7-3 53,1 1-1,0 1 0,0 0 1,1 1-1,-1 1 1,2 0-1,-1 1 1,0 0-1,1 1 1,0 0-1,0 2 1,0 0-1,1 0 1,-1 2-1,0-1 1,23 4-1,-25-1-293,1 0-1,-1 1 0,0 0 0,0 1 0,0 1 0,0 0 0,-1 0 0,1 1 1,-2 1-1,1 0 0,-1 1 0,0 0 0,0 1 0,-1 0 0,0 0 0,-1 1 1,0 1-1,12 17 0,-19-25-39,0 0-1,0 1 1,0-1 0,0 1 0,-1-1-1,1 1 1,-1 0 0,0-1 0,0 1-1,0 0 1,-1 0 0,1 0 0,-1-1 0,0 1-1,0 0 1,-1 0 0,1 0 0,-1 0-1,1 0 1,-2 3 0,-1-2 89,1 0 1,-1-1-1,0 1 1,0-1-1,-1 1 1,1-1-1,-1-1 1,0 1-1,0 0 1,0-1 0,0 0-1,-9 5 1,-9 4 258,-1-2 1,0 0 0,-1-2-1,-46 11 1,54-15-396,-1-1-1,0-1 0,-25 0 0,42-2-12,-1 1-1,1-1 1,0 0-1,0 0 1,0 0 0,0 0-1,-1 0 1,1 0-1,0 0 1,0 0-1,0 0 1,0 0-1,-1 0 1,1 0-1,0 0 1,0 0-1,0 0 1,-1 0-1,1 0 1,0 0-1,0 0 1,0 0-1,0 0 1,-1 0 0,1 0-1,0 0 1,0 0-1,0 0 1,0 0-1,-1-1 1,1 1-1,0 0 1,0 0-1,0 0 1,0 0-1,0 0 1,0-1-1,-1 1 1,1 0-1,0 0 1,0 0-1,0 0 1,0-1-1,0 1 1,0 0 0,0 0-1,0 0 1,0 0-1,0-1 1,0 1-1,0 0 1,0 0-1,0 0 1,0-1-1,0 1 1,0 0-1,0 0 1,0 0-1,0 0 1,0-1-1,0 1 1,14-12-3421,23-8-4487,-8 11-553</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20.506"/>
    </inkml:context>
    <inkml:brush xml:id="br0">
      <inkml:brushProperty name="width" value="0.025" units="cm"/>
      <inkml:brushProperty name="height" value="0.025" units="cm"/>
    </inkml:brush>
  </inkml:definitions>
  <inkml:trace contextRef="#ctx0" brushRef="#br0">1 213 17168,'0'0'9625,"10"2"-8183,-3-2-1327,1 0 0,-1 0 0,0 0-1,1-1 1,-1 0 0,0 0 0,0-1 0,0 0 0,0-1 0,0 1 0,0-1 0,-1 0 0,1-1 0,-1 0 0,0 0 0,9-7 0,-2 1-41,-1 0-1,0-1 1,-1-1 0,12-13 0,-21 22-27,1-1-1,0 1 0,-1 0 1,0-1-1,0 1 0,0-1 0,0 1 1,-1-1-1,1 0 0,-1 0 0,0 0 1,0 0-1,0 0 0,-1 0 1,1 0-1,-1 0 0,0 0 0,0 0 1,-1 0-1,1 0 0,-3-7 1,3 10-39,-1 0 1,0 0 0,0 0 0,0 0 0,1 0 0,-1 0 0,0 0 0,-1 0 0,1 0 0,0 1 0,0-1 0,0 0 0,0 1 0,-1-1 0,1 1-1,0-1 1,0 1 0,-1 0 0,1-1 0,0 1 0,-1 0 0,1 0 0,0 0 0,-1 0 0,1 0 0,0 0 0,-1 0 0,-1 1 0,0-1-14,0 1 0,0 0 1,0-1-1,-1 1 0,1 0 1,0 1-1,0-1 0,1 0 0,-1 1 1,0 0-1,-3 2 0,0 3 8,0 1-1,0 0 0,1 0 0,0 0 0,0 1 1,1 0-1,0 0 0,1 0 0,0 0 0,0 0 1,1 1-1,0-1 0,1 1 0,0 0 0,1-1 1,0 12-1,0-20 2,0 1 1,0-1-1,0 0 1,0 1-1,1-1 1,-1 0 0,0 1-1,1-1 1,-1 0-1,1 1 1,0-1-1,-1 0 1,1 0-1,0 0 1,0 1-1,0-1 1,0 0 0,0 0-1,0 0 1,0 0-1,0-1 1,0 1-1,0 0 1,2 1-1,1-1 25,-1 0-1,0 0 0,1-1 0,-1 1 1,0 0-1,1-1 0,-1 0 1,0 0-1,1 0 0,3-1 0,4-1 56,0 0 1,0-1-1,0 0 0,0 0 0,13-8 0,179-95-63,-203 106-21,1-1 0,-1 1 0,1-1 0,0 1 0,-1-1 0,1 1 0,0 0 0,-1-1 0,1 1 0,0 0 0,0 0 0,0-1 0,-1 1 0,1 0 0,0 0 0,0 0 0,-1 0 0,1 0 0,0 0 0,0 0 0,0 0 0,-1 0 0,1 1 0,0-1 0,0 0 0,-1 0 0,1 1 0,0-1 0,0 0 0,-1 1 0,1-1 0,-1 1 0,1-1 0,0 1 0,-1-1 0,1 1 0,-1-1 0,1 1 0,-1 0 0,1-1 0,-1 1 0,1 0 0,-1 0 0,1 43 0,-1 0 0,0-43 0,0 0 0,0 0 0,0 0 0,0 0 0,1 0 0,-1 0 0,0 1 0,1-1 0,-1 0 0,1 0 0,-1 0 0,1-1 0,-1 1 0,1 0 0,0 0 0,-1 0 0,1 0 0,0-1 0,0 1 0,0 0 0,0 0 0,0-1 0,0 1 0,0-1 0,0 1 0,0-1 0,0 1 0,1-1 0,6 1-565,0-1-1,-1 0 1,1-1-1,-1 0 1,1 0 0,-1-1-1,1 1 1,-1-2 0,0 1-1,11-6 1,69-38-8249,-73 36 2942,-3 1-1089</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20.863"/>
    </inkml:context>
    <inkml:brush xml:id="br0">
      <inkml:brushProperty name="width" value="0.025" units="cm"/>
      <inkml:brushProperty name="height" value="0.025" units="cm"/>
    </inkml:brush>
  </inkml:definitions>
  <inkml:trace contextRef="#ctx0" brushRef="#br0">73 257 1634,'0'0'18801,"-8"9"-18128,4-5-609,-38 45 833,40-46-743,0-1 0,0 1 1,0 0-1,1-1 0,-1 1 1,1 0-1,0 0 0,-1 0 0,1 0 1,1 1-1,-1-1 0,0 0 0,1 0 1,0 0-1,0 1 0,0-1 1,0 0-1,0 0 0,2 6 0,-2-8-121,1-1 0,0 1-1,-1 0 1,1-1-1,0 1 1,-1-1-1,1 1 1,0-1 0,0 0-1,0 1 1,0-1-1,0 0 1,-1 0-1,1 1 1,0-1-1,0 0 1,0 0 0,0 0-1,0 0 1,0 0-1,0 0 1,0 0-1,0 0 1,-1-1 0,1 1-1,2-1 1,24-8 652,-9-2-231,-1-1 0,0 0 1,-1-1-1,-1-1 0,0 0 1,26-33-1,-23 23 120,-2 0-1,0-1 1,-1 0-1,15-38 1,-26 54-574,-1 0 0,0-1 0,-1 1 0,1-1 0,-2 0 0,0 0 0,1-13 0,-2 24 0,-1-1 0,1 0 0,0 0 0,0 1 0,-1-1 0,1 0 0,0 0 0,0 0 0,-1 0 0,1 1 0,0-1 0,-1 0 0,1 0 0,0 0 0,0 0 0,-1 0 0,1 0 0,0 0 0,-1 0 0,1 0 0,0 0 0,-1 0 0,1 0 0,0 0 0,-1 0 0,1 0 0,0 0 0,-1 0 0,1 0 0,0 0 0,0-1 0,-1 1 0,1 0 0,0 0 0,-1 0 0,1-1 0,0 1 0,0 0 0,0 0 0,-1 0 0,1-1 0,0 1 0,0 0 0,0 0 0,-1-1 0,1 1 0,0 0 0,0-1 0,0 1 0,0 0 0,0-1 0,0 1 0,0 0 0,0-1 0,0 1 0,0 0 0,0 0 0,0-1 0,0 1 0,0 0 0,0-1 0,0 1 0,0-1 0,0 1 0,-13 16 0,0 1 0,2-1 0,0 2 0,0 0 0,2 0 0,-8 21 0,8-18 0,3-11 0,1 1 0,0 0 0,1 0 0,1 0 0,-1 1 0,2 0 0,0-1 0,0 1 0,1 0 0,0 0 0,1 0 0,2 13 0,-1-22-275,0 0 0,1 0 0,-1-1-1,1 1 1,0 0 0,-1-1 0,1 1 0,0-1 0,1 1 0,-1-1-1,0 0 1,1 0 0,-1 0 0,1 0 0,0-1 0,-1 1 0,1-1 0,4 2-1,-2-1-684,1 1-1,-1-1 0,0-1 0,1 1 1,-1-1-1,1 0 0,0 0 0,-1-1 0,12 0 1,-7-2-9413</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21.223"/>
    </inkml:context>
    <inkml:brush xml:id="br0">
      <inkml:brushProperty name="width" value="0.025" units="cm"/>
      <inkml:brushProperty name="height" value="0.025" units="cm"/>
    </inkml:brush>
  </inkml:definitions>
  <inkml:trace contextRef="#ctx0" brushRef="#br0">118 1 12075,'0'0'16000,"-2"10"-15114,-51 186 1384,1-10-734,49-175-1536,1 1 0,0 0 0,0 0 0,1 1 0,1-1 0,0 14 0,7-19-2075,7-11-5886,-5-10-805</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4.648"/>
    </inkml:context>
    <inkml:brush xml:id="br0">
      <inkml:brushProperty name="width" value="0.025" units="cm"/>
      <inkml:brushProperty name="height" value="0.025" units="cm"/>
    </inkml:brush>
  </inkml:definitions>
  <inkml:trace contextRef="#ctx0" brushRef="#br0">0 250 14862,'9'1'2893,"10"-2"-1221,0-1 0,-1-1 0,1-1 0,31-10 0,-28 7-823,1 1 0,0 1 0,38-3 0,-58 8-844,0 0 0,0 0 0,0 1 1,0-1-1,-1 1 0,1 0 0,0 0 1,0 0-1,0 0 0,-1 0 0,1 0 0,-1 1 1,1-1-1,-1 1 0,1 0 0,-1-1 1,0 1-1,0 0 0,0 1 0,0-1 1,0 0-1,0 1 0,-1-1 0,1 1 1,-1-1-1,0 1 0,0-1 0,0 1 1,0 0-1,0 0 0,0 0 0,-1 0 0,1 3 1,2 15 37,-1-1 1,-1 0 0,-4 40 0,2-23-24,4-31 300,4-15 421,5-16 713,-5-10-1380,-1-1 0,-1 0 0,-2 0 0,-3-54 0,0 74-76,0 26-3,0-2-20,0-1 0,0 1 1,1-1-1,0 1 0,3 12 0,-3-17 16,0-1-1,0 1 1,0-1 0,1 1 0,-1-1-1,1 1 1,-1-1 0,1 0 0,0 0-1,0 0 1,0 0 0,0 0 0,1 0-1,-1-1 1,0 1 0,1-1 0,-1 0-1,1 1 1,-1-1 0,1 0 0,3 0-1,3 2 20,1-2-1,-1 0 1,1 0-1,0 0 0,0-1 1,-1-1-1,1 0 1,0 0-1,0-1 0,-1 0 1,0-1-1,1 0 1,-1 0-1,0-1 0,0 0 1,-1-1-1,1 0 1,-1 0-1,0 0 1,0-1-1,-1-1 0,0 1 1,0-1-1,0-1 1,-1 1-1,0-1 0,0 0 1,-1 0-1,0-1 1,-1 1-1,0-1 0,0 0 1,-1-1-1,0 1 1,0 0-1,-1-1 1,1-16-1,-3 25-9,1 0 0,-1-1 0,0 1 0,0 0 0,0 0 0,0 0 0,0-1 0,-1 1 0,1 0 0,0 0 0,-1 0 0,1 0 0,0-1 0,-1 1 0,1 0 0,-1 0 0,0 0 0,1 0 0,-1 0 0,0 0 0,1 0 0,-1 1 0,0-1 0,0 0 0,0 0 0,0 0 0,0 1 0,0-1 0,0 1 0,0-1 0,0 1 0,0-1 0,0 1 0,-1-1 0,1 1 0,0 0 0,0 0 0,0 0 0,-1 0 0,-1 0 0,0 0 0,0 1 0,0-1 0,0 1 0,0 0 0,0 0 0,1 0 0,-1 1 0,0-1 0,1 1 0,-1-1 0,1 1 0,-1 0 0,1 0 0,0 0 0,-4 4 0,-9 14 0,1 0 0,1 0 0,-14 28 0,22-38 0,1 0 0,0 0 0,1 0 0,0 0 0,0 1 0,1 0 0,0-1 0,1 1 0,0 20 0,2-29 0,-1-1 0,0 1 0,0-1 0,0 0 0,1 1 0,-1-1 0,1 1 0,-1-1 0,1 0 0,0 1 0,-1-1 0,1 0 0,0 0 0,0 1 0,0-1 0,0 0 0,0 0 0,0 0 0,0 0 0,1 0 0,-1 0 0,0-1 0,2 2 0,0-1 0,0 0 0,0 0 0,0 0 0,1-1 0,-1 1 0,0-1 0,0 0 0,1 0 0,-1 0 0,4 0 0,2-2 0,0 1 0,-1-1 0,0 0 0,1-1 0,-1 0 0,0 0 0,12-7 0,-1-4 0,-1 0 0,0-1 0,-1-1 0,-1 0 0,0-2 0,-1 1 0,-1-2 0,0 0 0,-2-1 0,0 0 0,11-29 0,-38 88 0,7-22 0,0 1 0,2 1 0,0-1 0,1 1 0,1 0 0,-2 28 0,6-46 0,0 0 0,0 1 0,0-1 0,0 0 0,0 1 0,1-1 0,-1 0 0,0 0 0,1 1 0,-1-1 0,1 0 0,-1 0 0,1 0 0,0 0 0,-1 0 0,1 0 0,0 0 0,0 0 0,0 0 0,0 0 0,0 0 0,0 0 0,0 0 0,0-1 0,0 1 0,0 0 0,0-1 0,1 1 0,-1-1 0,0 1 0,0-1 0,1 0 0,-1 0 0,0 1 0,1-1 0,-1 0 0,0 0 0,0 0 0,1 0 0,-1-1 0,0 1 0,1 0 0,-1 0 0,2-1 0,3-1 0,1 1 0,-1-1 0,0 0 0,0-1 0,0 1 0,0-1 0,9-7 0,1-3 0,-1-1 0,0 0 0,-2-1 0,1-1 0,-2-1 0,0 1 0,-1-2 0,-1 0 0,0 0 0,-2 0 0,0-1 0,9-35 0,-40 124 0,-8 25 0,29-87 0,0 1 0,1-1 0,0 0 0,0 0 0,1 0 0,0 1 0,1-1 0,0 0 0,3 12 0,-4-18-29,1 0 1,0-1-1,0 1 1,0 0-1,0-1 0,0 1 1,0-1-1,0 0 1,1 1-1,-1-1 0,1 0 1,-1 0-1,1 0 1,-1 0-1,1 0 0,-1 0 1,1 0-1,0 0 0,0-1 1,-1 1-1,1-1 1,3 1-1,-1 0-441,0 0 1,-1-1-1,1 0 0,0 0 1,0 0-1,0 0 0,-1 0 1,1-1-1,0 0 0,6-1 1,16-15-11740</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21.847"/>
    </inkml:context>
    <inkml:brush xml:id="br0">
      <inkml:brushProperty name="width" value="0.025" units="cm"/>
      <inkml:brushProperty name="height" value="0.025" units="cm"/>
    </inkml:brush>
  </inkml:definitions>
  <inkml:trace contextRef="#ctx0" brushRef="#br0">1 239 11691,'0'0'6337,"8"-1"-3220,5-3-2048,0 1-1,-1-2 0,1 0 1,-1-1-1,0 0 0,22-15 0,-23 14-763,-1-1 1,1-1-1,-2 1 0,1-2 0,-1 1 0,-1-1 0,14-21 0,-20 29-271,-1 0 0,0 0 0,0 0 0,0 1-1,0-1 1,0 0 0,-1-1 0,1 1 0,-1 0 0,1 0 0,-1 0 0,0 0-1,1 0 1,-1 0 0,0-1 0,-1 1 0,1-3 0,-1 4-11,1 0-1,-1 0 1,0 0 0,1 0 0,-1 0 0,0 0 0,0 0-1,0 1 1,1-1 0,-1 0 0,0 1 0,0-1-1,0 0 1,0 1 0,0-1 0,0 1 0,0-1 0,0 1-1,0 0 1,-1 0 0,1-1 0,0 1 0,-2 0 0,-2 0-7,0 0 0,0 0 1,1 1-1,-1-1 1,0 1-1,0 1 1,0-1-1,1 0 1,-1 1-1,0 0 1,1 0-1,0 1 1,-9 5-1,7-3 1,-1 0-1,1 1 1,0 0-1,1 0 1,-1 1 0,1-1-1,1 1 1,-1 0-1,1 1 1,0-1-1,1 1 1,-1 0 0,2 0-1,-1 0 1,1 0-1,0 0 1,1 0-1,-1 9 1,2-15-17,1 0 0,-1 0 0,1 0 0,-1 0 0,1 0 0,0 0 0,0 0 0,0 0 0,0 0 0,0 0 0,0 0 0,0-1 0,1 1 0,-1 0 0,0-1 0,1 1 0,0-1 0,-1 1 0,1-1 0,0 0 0,0 0 0,0 0 0,-1 0 0,1 0 0,0 0 0,0-1 0,0 1 0,1-1 0,-1 1 0,0-1 0,0 0 0,3 0 0,13 2 0,0 0 0,0-2 0,19-1 0,-11 0 0,162-4 0,-177 9 0,-19 0 0,7-3 0,0-1 0,0 0 0,0 0 0,0 0 0,0 0 0,0 0 0,0 0 0,0 0 0,0 0 0,1 0 0,-1 0 0,0-1 0,0 1 0,0 0 0,0-1 0,0 1 0,0 0 0,0-1 0,0 1 0,1-1 0,-1 0 0,0 1 0,0-1 0,1 1 0,-1-1 0,0 0 0,1 0 0,-1 1 0,1-1 0,-1 0 0,1 0 0,-1 0 0,1-1 0,-4-15 0,1 0 0,2-1 0,-1 1 0,2 0 0,0-1 0,2 1 0,-1-1 0,2 1 0,1 0 0,5-20 0,-8 36-23,-1-1-1,1 0 1,-1 1 0,1-1-1,0 1 1,-1-1-1,1 1 1,0-1 0,0 1-1,0-1 1,0 1 0,0 0-1,1-1 1,-1 1-1,0 0 1,0 0 0,1 0-1,-1 0 1,1 0 0,-1 1-1,1-1 1,-1 0-1,1 0 1,0 1 0,-1-1-1,1 1 1,0 0 0,-1 0-1,1-1 1,3 1-1,2 1-469,-1 1 0,1 0-1,-1 0 1,1 0-1,-1 0 1,9 6 0,16 5-3705,-5-6-9911</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23.333"/>
    </inkml:context>
    <inkml:brush xml:id="br0">
      <inkml:brushProperty name="width" value="0.025" units="cm"/>
      <inkml:brushProperty name="height" value="0.025" units="cm"/>
    </inkml:brush>
  </inkml:definitions>
  <inkml:trace contextRef="#ctx0" brushRef="#br0">53 1 19571,'0'0'1393,"-6"12"-256,-26 66 574,28-68-1510,1 0-1,1 0 1,0 0-1,0 0 1,1 1-1,0-1 1,2 20-1,-1-29-186,0 0 0,0 0 0,1 1 0,-1-1 0,0 0-1,1 0 1,0 0 0,-1 1 0,1-1 0,0 0 0,-1 0 0,1 0 0,0 0 0,0 0 0,0 0-1,0 0 1,0-1 0,0 1 0,0 0 0,0 0 0,0-1 0,0 1 0,0-1 0,1 1 0,-1-1-1,0 1 1,0-1 0,1 0 0,-1 0 0,0 1 0,1-1 0,-1 0 0,0 0 0,0 0 0,1-1 0,-1 1-1,0 0 1,1 0 0,1-1 0,2 0 110,-1 0 0,1-1-1,0 1 1,-1-1 0,1 0 0,-1 0-1,1-1 1,-1 1 0,5-5 0,3-5 97,0 0 0,-1-1 0,-1-1 0,0 0 0,-1 0 0,0-1 0,-1 0 1,-1 0-1,-1-1 0,0 0 0,4-17 0,-10 32-189,0 37-144,-2-7 109,1-15-7,0 0 0,1-1 0,0 1 0,4 24-1,-4-37 16,0 0 0,1 1 0,-1-1-1,1 0 1,-1 0 0,1 0 0,-1 1-1,1-1 1,0 0 0,-1 0 0,1 0-1,0 0 1,0 0 0,0 0 0,0 0-1,0-1 1,0 1 0,0 0 0,0 0-1,0-1 1,0 1 0,0-1 0,0 1-1,3 0 1,-2-1 20,1 1 0,0-1 0,0 0 0,0 0 0,0 0 0,0-1 0,-1 1 0,1-1 0,0 0 0,4-1 0,6-4 101,0 0-1,0 0 1,15-12-1,-25 16-113,28-21 65,-24 17-67,1-1 1,-1 2-1,1-1 1,1 1-1,-1 0 0,1 1 1,0 0-1,17-5 1,-26 9-15,1 0-1,0 0 1,0 0 0,0 0 0,-1 1 0,1-1 0,0 0-1,0 0 1,0 1 0,-1-1 0,1 0 0,0 1-1,-1-1 1,1 1 0,0-1 0,-1 1 0,1-1 0,-1 1-1,1 0 1,-1-1 0,1 1 0,-1 0 0,1-1-1,-1 1 1,0 0 0,1-1 0,-1 1 0,0 0 0,1 0-1,-1-1 1,0 1 0,0 0 0,0 0 0,0 0-1,0-1 1,0 3 0,1 39 54,-2-29-36,2-4 189,-1-3-397,0 0 0,0 0 1,1 0-1,0 0 0,0 0 0,3 8 0,-4-13 17,1 0 0,-1 0 1,1-1-1,-1 1 0,1 0 0,0 0 1,-1 0-1,1 0 0,0-1 0,0 1 1,0 0-1,0-1 0,-1 1 0,1-1 1,0 1-1,0-1 0,0 1 0,0-1 1,0 0-1,0 0 0,0 1 0,1-1 1,-1 0-1,0 0 0,0 0 0,0 0 1,0 0-1,0 0 0,0 0 0,0 0 1,0-1-1,0 1 0,0 0 0,0-1 1,0 1-1,0-1 0,0 1 0,0-1 1,0 1-1,0-1 0,0 1 0,-1-1 1,2-1-1,20-14-4745,3-7-3230</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23.708"/>
    </inkml:context>
    <inkml:brush xml:id="br0">
      <inkml:brushProperty name="width" value="0.025" units="cm"/>
      <inkml:brushProperty name="height" value="0.025" units="cm"/>
    </inkml:brush>
  </inkml:definitions>
  <inkml:trace contextRef="#ctx0" brushRef="#br0">243 104 14926,'-8'6'3283,"-27"21"-1219,2 1 0,0 1 0,2 2 0,-50 64-1,78-90-1947,0 0 0,0 0 0,0 0 0,1 0 0,-1 1 0,0 5 0,2-10-115,1-1 0,0 1 1,0 0-1,0 0 1,0-1-1,0 1 1,0 0-1,0 0 0,0 0 1,0-1-1,0 1 1,1 0-1,-1 0 0,0-1 1,0 1-1,1 0 1,-1-1-1,0 1 1,1 0-1,-1-1 0,1 1 1,-1 0-1,1-1 1,-1 1-1,1-1 1,-1 1-1,1-1 0,0 1 1,-1-1-1,1 0 1,0 1-1,-1-1 0,1 0 1,0 1-1,0-1 1,-1 0-1,1 0 1,0 0-1,0 0 0,-1 0 1,1 1-1,0-1 1,0-1-1,-1 1 1,1 0-1,0 0 0,0 0 1,1-1-1,10 0 28,0-1 0,-1-1 0,1 0 0,-1-1 0,0 0 0,0-1 1,0 0-1,0 0 0,-1-1 0,0-1 0,0 0 0,17-16 0,2-3-14,-1-2-1,40-52 1,-59 68 47,43-60 118,-47 65 39,-1-1 1,0 0-1,0 1 0,-1-1 1,0 0-1,0-1 0,2-15 0,-5 24-208,0-1 0,1 1-1,-1 0 1,0-1-1,0 1 1,0-1 0,0 1-1,0 0 1,-1-1-1,1 1 1,0 0 0,0-1-1,0 1 1,0-1-1,0 1 1,0 0 0,-1-1-1,1 1 1,0 0-1,0-1 1,0 1 0,-1 0-1,1 0 1,0-1-1,-1 1 1,1 0-1,0 0 1,0-1 0,-1 1-1,1 0 1,0 0-1,-1 0 1,1 0 0,-1-1-1,1 1 1,0 0-1,-1 0 1,1 0 0,0 0-1,-1 0 1,1 0-1,-1 0 1,1 0 0,0 0-1,-1 0 1,1 0-1,0 0 1,-1 0 0,1 1-1,-1-1 1,1 0-1,0 0 1,-1 0-1,1 0 1,0 1 0,-1-1-1,1 0 1,0 0-1,0 1 1,-1-1 0,1 0-1,0 1 1,-1-1-1,-21 18 252,9-3-262,1 1 0,1 0 0,1 0 0,0 1 0,1 1 0,1 0 0,1 0 0,0 0 0,2 1 0,0 0 0,1 0 0,-3 36 0,7-52-151,0-1-1,0 1 1,0 0-1,0-1 1,1 1-1,-1 0 1,1-1-1,0 1 1,0 0 0,0-1-1,0 0 1,0 1-1,1-1 1,-1 1-1,1-1 1,-1 0-1,1 0 1,0 0 0,0 0-1,0 0 1,0-1-1,3 3 1,-1-1-576,1-1 0,-1 0 1,1-1-1,0 1 0,0-1 1,0 0-1,0 0 0,0 0 1,0-1-1,0 1 0,6-2 0,20 0-12437</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24.393"/>
    </inkml:context>
    <inkml:brush xml:id="br0">
      <inkml:brushProperty name="width" value="0.025" units="cm"/>
      <inkml:brushProperty name="height" value="0.025" units="cm"/>
    </inkml:brush>
  </inkml:definitions>
  <inkml:trace contextRef="#ctx0" brushRef="#br0">1 1 7399,'0'0'1153</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26.115"/>
    </inkml:context>
    <inkml:brush xml:id="br0">
      <inkml:brushProperty name="width" value="0.025" units="cm"/>
      <inkml:brushProperty name="height" value="0.025" units="cm"/>
    </inkml:brush>
  </inkml:definitions>
  <inkml:trace contextRef="#ctx0" brushRef="#br0">60 250 13132,'0'0'10709,"-6"13"-10506,-32 84 7,34-84 21,1 0 1,0 1-1,1-1 0,0 0 1,1 1-1,1-1 0,1 16 1,-1-28-176,1 0 0,-1 1 0,0-1 0,1 0 0,-1 0 1,1 0-1,0 0 0,-1 0 0,1 1 0,0-1 0,0 0 0,0 0 1,-1-1-1,1 1 0,0 0 0,0 0 0,0 0 0,0-1 0,1 1 1,-1 0-1,0-1 0,0 1 0,0-1 0,0 0 0,1 1 0,-1-1 1,0 0-1,1 0 0,-1 1 0,0-1 0,0 0 0,1 0 0,-1 0 1,0-1-1,0 1 0,1 0 0,-1 0 0,0-1 0,0 1 1,1-1-1,0 0 0,5-1 207,-1 0 0,1 0 1,-1-1-1,0 0 0,0 0 1,9-7-1,2-4-17,-1-1 0,-1-1 0,0 0 0,-1-1 1,-1-1-1,0 0 0,-2-1 0,0 0 0,9-22 0,-25 66-246,2 0 0,0 1 0,2 31 0,1-55 0,0-1 0,1 1 0,-1-1 0,1 1 0,0-1 0,-1 0 0,1 1 0,0-1 0,0 1 0,-1-1 0,1 0 0,0 0 0,1 0 0,-1 0 0,0 0 0,0 0 0,0 0 0,0 0 0,1 0 0,-1 0 0,1 0 0,-1-1 0,0 1 0,1-1 0,-1 1 0,1-1 0,-1 1 0,1-1 0,-1 0 0,1 0 0,0 0 0,-1 0 0,1 0 0,-1 0 0,1 0 0,-1-1 0,1 1 0,2-1 0,3 0 0,1-1 0,-1 0 0,0 0 0,0 0 0,0-1 0,13-7 0,0-4 0,-1-1 0,0-1 0,0 0 0,-2-2 0,0 0 0,-1 0 0,-1-2 0,-1 0 0,15-28 0,-55 87 0,-17 28 0,40-61 0,0 0 0,0 0 0,0 1 0,1-1 0,0 0 0,0 1 0,1 0 0,-1 12 0,2-19 0,0 1 0,0 0 0,0-1 0,0 1 0,0 0 0,0-1 0,1 1 0,-1-1 0,0 1 0,1 0 0,-1-1 0,0 1 0,1-1 0,-1 1 0,0-1 0,1 1 0,-1-1 0,1 0 0,-1 1 0,1-1 0,-1 1 0,1-1 0,-1 0 0,1 1 0,0-1 0,-1 0 0,1 0 0,-1 0 0,2 1 0,26 1 0,26-12 0,-37 4 0,0 0 0,0-2 0,-1 0 0,-1 0 0,1-2 0,-1 0 0,-1-1 0,0 0 0,-1-1 0,0 0 0,0-2 0,14-20 0,-19 17 0,-16 20 0,-20 23 0,15-11 0,1 1 0,1 0 0,-16 32 0,24-42 0,0 0 0,1 1 0,-1-1 0,1 0 0,1 1 0,-1 0 0,1-1 0,0 1 0,1 0 0,-1 0 0,1 0 0,1 0 0,-1-1 0,4 13 0,-4-17 0,1 1 0,0-1 0,0 0 0,0 1 0,0-1 0,1 0 0,-1 0 0,0 0 0,1 0 0,0 0 0,-1-1 0,1 1 0,0 0 0,0-1 0,0 1 0,0-1 0,0 0 0,0 1 0,0-1 0,1 0 0,-1-1 0,0 1 0,1 0 0,-1 0 0,1-1 0,-1 0 0,0 1 0,1-1 0,-1 0 0,1 0 0,-1 0 0,1-1 0,-1 1 0,1 0 0,3-2 0,0 0 0,-1 1 0,1-1 0,0-1 0,0 1 0,-1-1 0,0 0 0,1 0 0,-1 0 0,0-1 0,-1 0 0,1 0 0,-1 0 0,6-6 0,77-120 0,47-59 0,-117 170 0,25-35 0,-39 50 0,0 0 0,-1-1 0,1 1 0,-1 0 0,-1-1 0,1 0 0,0 1 0,-1-1 0,0 0 0,1-9 0,-2 14 0,0-1 0,0 1 0,0-1 0,0 1 0,0 0 0,0-1 0,0 1 0,0 0 0,-1-1 0,1 1 0,0 0 0,0-1 0,0 1 0,0 0 0,-1-1 0,1 1 0,0 0 0,0-1 0,0 1 0,-1 0 0,1 0 0,0-1 0,-1 1 0,1 0 0,0 0 0,-1 0 0,1-1 0,0 1 0,-1 0 0,1 0 0,0 0 0,-1 0 0,1 0 0,0 0 0,-1 0 0,1-1 0,0 1 0,-1 0 0,1 0 0,-1 1 0,-21 5 0,-18 17 0,19-4 0,2 0 0,0 1 0,1 1 0,1 0 0,-22 39 0,31-48 0,2 0 0,0 1 0,0 0 0,1 0 0,1 0 0,0 1 0,1 0 0,0-1 0,1 1 0,1 0 0,0 0 0,2 25 0,-1-37 1,0 1-1,1-1 1,0 0 0,-1 1 0,1-1-1,0 0 1,0 0 0,0 0 0,0 0-1,0 0 1,1 0 0,-1 0-1,1 0 1,-1-1 0,1 1 0,0 0-1,0-1 1,-1 1 0,1-1 0,3 2-1,0-1 2,0 0 0,0 0-1,0 0 1,0-1 0,0 0 0,0 0-1,0 0 1,11 0 0,-6-1-19,0-1 0,1 1 0,-1-2-1,1 1 1,-1-2 0,0 1 0,0-1 0,18-9 0,-24 10-303,-1 0 0,0 0-1,0 0 1,0 0 0,0-1-1,-1 1 1,1-1 0,0 0-1,-1 0 1,0 0 0,0 0-1,3-6 1,-3 4-1277,0-1-1,0 1 1,-1 0-1,0-1 1,0 1-1,-1-1 1,1-10-1,-1-20-13622</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26.487"/>
    </inkml:context>
    <inkml:brush xml:id="br0">
      <inkml:brushProperty name="width" value="0.025" units="cm"/>
      <inkml:brushProperty name="height" value="0.025" units="cm"/>
    </inkml:brush>
  </inkml:definitions>
  <inkml:trace contextRef="#ctx0" brushRef="#br0">41 6 12396,'-17'-3'7591,"3"0"-5221,5 3 1570,14 5-3780,10 4-128,3 5-448,2 2-2179,-2-3-2850,3 0-6630</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26.850"/>
    </inkml:context>
    <inkml:brush xml:id="br0">
      <inkml:brushProperty name="width" value="0.025" units="cm"/>
      <inkml:brushProperty name="height" value="0.025" units="cm"/>
    </inkml:brush>
  </inkml:definitions>
  <inkml:trace contextRef="#ctx0" brushRef="#br0">1 331 9033,'0'0'12609,"11"-3"-10314,19-8-1194,-1-1 0,0-1 0,44-28 0,-30 13-555,0-3 0,-2-1 0,54-55 0,-90 82-474,-1 2 1,-1 0 1,0 0-1,0 0 1,-1 0-1,1 0 1,-1-1-1,1 1 1,-1-1-1,0 1 1,0-1-1,-1 0 1,1 0-1,-1 0 1,2-7-1,-3 11-58,0-1 0,-1 1 1,1-1-1,0 1 0,0-1 0,-1 1 0,1-1 0,0 1 0,-1 0 0,1-1 0,0 1 0,-1-1 0,1 1 0,-1 0 0,1-1 1,-1 1-1,1 0 0,-1 0 0,1-1 0,-1 1 0,1 0 0,-1 0 0,1 0 0,-1-1 0,1 1 0,-1 0 0,1 0 0,-1 0 1,0 0-1,1 0 0,-1 0 0,1 0 0,-1 0 0,1 1 0,-1-1 0,0 0 0,-24 5 271,14 0-276,0 1-1,1 1 1,0-1 0,0 2 0,0-1-1,1 1 1,0 1 0,0 0 0,1 0-1,0 0 1,1 1 0,0 0 0,1 1-1,0 0 1,0 0 0,1 0 0,1 0-1,0 1 1,0 0 0,1 0-1,1 0 1,-2 21 0,4-31-11,0 1 1,0-1-1,0 0 0,1 0 1,-1 0-1,1 0 0,-1 0 0,1 0 1,0 0-1,0 0 0,0 0 1,0 0-1,0 0 0,0 0 1,0-1-1,1 1 0,-1 0 0,1-1 1,-1 1-1,2 0 0,1 1-15,0-1 1,0 1-1,1-1 0,-1-1 0,0 1 0,1 0 0,-1-1 0,10 2 1,3-2-238,-1 0 1,1 0-1,0-2 1,21-2-1,7-9-3751,-3-12-4409</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27.673"/>
    </inkml:context>
    <inkml:brush xml:id="br0">
      <inkml:brushProperty name="width" value="0.025" units="cm"/>
      <inkml:brushProperty name="height" value="0.025" units="cm"/>
    </inkml:brush>
  </inkml:definitions>
  <inkml:trace contextRef="#ctx0" brushRef="#br0">86 91 8808,'0'0'17665,"-3"10"-16144,-22 65 1,13-43-1366,1 0-1,1 1 1,2 0 0,1 1-1,-2 42 1,9-76-154,0 0-1,0 1 1,0-1 0,0 0-1,0 1 1,0-1-1,0 0 1,1 0-1,-1 1 1,0-1 0,0 0-1,0 1 1,0-1-1,1 0 1,-1 0 0,0 1-1,0-1 1,0 0-1,1 0 1,-1 0 0,0 1-1,0-1 1,1 0-1,-1 0 1,0 0 0,1 0-1,-1 0 1,0 0-1,0 1 1,1-1-1,-1 0 1,0 0 0,1 0-1,-1 0 1,0 0-1,1 0 1,-1 0 0,0 0-1,0 0 1,1-1-1,-1 1 1,0 0 0,1 0-1,-1 0 1,0 0-1,0 0 1,1 0 0,-1-1-1,0 1 1,1 0-1,-1 0 1,0 0 0,0 0-1,0-1 1,1 1-1,-1 0 1,0 0-1,0-1 1,17-13 246,-9 3-200,0 1-1,-1-2 1,-1 1 0,0-1 0,0 0-1,-1 0 1,-1 0 0,0-1 0,-1 0 0,3-24-1,-2 2-53,-2 0 0,-5-65 0,3 99-6,-3-26-181,3 26 172,0 0 0,-1 0-1,1 0 1,0 0 0,0 1-1,0-1 1,-1 0 0,1 0 0,0 0-1,-1 1 1,1-1 0,0 0-1,-1 0 1,1 1 0,-1-1 0,0 0-1,1 1 1,-1-1 0,1 0 0,-1 1-1,0-1 1,0 1 0,1-1-1,-1 1 1,-1-1 0,0 6-61,1-1-1,1 1 1,-1 0 0,0 0 0,1 0-1,0-1 1,1 8 0,-1-7 30,0-4 49,0 11-18,0-1-1,1 0 1,0 1 0,0-1-1,5 15 1,-5-23 38,0 0 1,0-1 0,0 1 0,1 0-1,-1-1 1,1 0 0,-1 1-1,1-1 1,0 0 0,0 0-1,0 0 1,0 0 0,0 0 0,1 0-1,-1-1 1,0 1 0,1-1-1,-1 1 1,1-1 0,0 0 0,-1 0-1,1 0 1,0 0 0,0-1-1,0 1 1,5-1 0,1 0 58,0 0 1,1-1 0,-1 0-1,0 0 1,0-1-1,0-1 1,0 0 0,-1 0-1,1 0 1,-1-1-1,1 0 1,-1-1 0,-1 0-1,1 0 1,-1-1-1,0 0 1,10-9 0,0-3 124,-1 0 1,0-2 0,-1 1 0,-1-2-1,15-29 1,-37 90-202,-30 55 0,25-70 0,2 1 0,1 1 0,1 0 0,1 0 0,2 1 0,-6 53 0,12-79-186,-1-1-1,1 1 1,1-1-1,-1 1 1,0-1-1,0 1 1,0-1-1,1 0 1,-1 1 0,1-1-1,-1 1 1,1-1-1,0 0 1,-1 0-1,1 1 1,0-1-1,0 0 1,0 0 0,0 0-1,0 0 1,0 0-1,0 0 1,0 0-1,0 0 1,1 0-1,-1-1 1,0 1 0,0 0-1,2 0 1,-1-1-328,1 0 0,-1 1 0,0-1 1,0 0-1,0 0 0,0 0 0,0-1 1,0 1-1,0 0 0,0-1 0,0 0 1,0 1-1,0-1 0,0 0 0,0 0 1,-1 0-1,1 0 0,0 0 0,-1 0 1,1-1-1,1-1 0,16-19-13884</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28.017"/>
    </inkml:context>
    <inkml:brush xml:id="br0">
      <inkml:brushProperty name="width" value="0.025" units="cm"/>
      <inkml:brushProperty name="height" value="0.025" units="cm"/>
    </inkml:brush>
  </inkml:definitions>
  <inkml:trace contextRef="#ctx0" brushRef="#br0">1 93 16592,'0'0'4527,"4"9"-2056,17 30-421,-19-37-1883,0-1 0,0 1-1,0 0 1,0 0-1,0-1 1,1 1 0,-1-1-1,0 0 1,1 0 0,-1 0-1,1 0 1,0 0 0,-1 0-1,1-1 1,-1 1-1,1-1 1,0 0 0,-1 0-1,1 0 1,0 0 0,0 0-1,2-1 1,1 1 18,0-1 0,0-1 0,-1 1-1,1-1 1,0 0 0,-1 0 0,10-5 0,-10 4-106,0 0 0,0 0 0,0-1 0,0 1 0,-1-1-1,0 0 1,0 0 0,0-1 0,0 1 0,-1-1 0,0 0 0,0 0 0,0 0 0,0 0 0,-1-1 0,0 1 0,0-1-1,0 1 1,-1-1 0,0 0 0,0 1 0,0-7 0,-1 10-79,0 1 0,-1 0 0,1-1 0,-1 1 0,1-1 0,-1 1 0,1 0 0,-1 0 0,0-1 0,0 1 0,1 0 0,-1 0 0,0 0 0,0 0 0,0 0 0,0 0 0,0 0 0,-1 0 0,1 0 0,0 0 0,0 1 0,-1-1 0,1 0 0,0 1 0,-1-1 0,1 1 0,-1-1 0,1 1 0,0 0 0,-1 0 0,1 0 0,-1 0 0,1 0 0,-1 0 0,1 0 0,-1 0 0,1 0 0,0 1 0,-1-1 0,1 1 0,-1-1 0,1 1 0,-2 0 0,-3 1 0,0 0 0,1 0 0,-1 0 0,0 1 0,1 0 0,-1 0 0,1 1 0,0-1 0,-5 5 0,1 2 0,0 0 0,0 0 0,1 1 0,0 0 0,0 1 0,2 0 0,-1 0 0,2 0 0,0 1 0,0 0 0,1 0 0,-5 26 0,9-38-42,0 0-1,0 1 1,0-1 0,0 0-1,1 1 1,-1-1-1,0 0 1,1 1 0,-1-1-1,0 0 1,1 0 0,0 1-1,-1-1 1,1 0 0,0 0-1,-1 0 1,1 0 0,0 0-1,0 0 1,0 0-1,0 0 1,0 0 0,0 0-1,0-1 1,3 2 0,-1 0-262,1-1-1,0 1 1,0-1 0,0 0 0,0-1 0,0 1 0,0-1 0,8 0 0,-1 0-859,1-1 0,-1 0 0,0-1 0,0-1 0,20-6 0,10-11-6118</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28.795"/>
    </inkml:context>
    <inkml:brush xml:id="br0">
      <inkml:brushProperty name="width" value="0.025" units="cm"/>
      <inkml:brushProperty name="height" value="0.025" units="cm"/>
    </inkml:brush>
  </inkml:definitions>
  <inkml:trace contextRef="#ctx0" brushRef="#br0">161 4 10570,'0'0'8232,"-9"0"-6027,-5 0-811,-1 1 1,1 1-1,-18 4 1,27-5-1024,-1 0 1,1 1 0,0 0-1,0 0 1,0 0-1,0 0 1,0 1-1,0 0 1,0 0 0,1 0-1,0 1 1,0-1-1,0 1 1,-4 4-1,8-8-370,0 1-1,0-1 0,-1 0 0,1 0 0,0 0 0,0 1 1,0-1-1,0 0 0,0 0 0,0 1 0,-1-1 0,1 0 1,0 0-1,0 0 0,0 1 0,0-1 0,0 0 0,0 0 1,0 1-1,0-1 0,0 0 0,0 0 0,0 1 0,0-1 1,1 0-1,-1 0 0,0 1 0,0-1 0,0 0 0,0 0 1,0 1-1,0-1 0,0 0 0,1 0 0,-1 0 0,0 0 1,0 1-1,0-1 0,1 0 0,-1 0 0,15 4 7,25-3-165,-33-1 14,34-5-647,-34 4 504,1 0 0,-1 0 0,0 0 0,1 1 0,-1 0 0,0 0 0,1 1 0,9 2 0,-16-3 299,0 1-1,0-1 0,-1 0 1,1 1-1,0-1 0,0 1 1,-1-1-1,1 1 0,-1 0 1,1-1-1,-1 1 0,1 0 0,-1-1 1,1 1-1,-1 0 0,1-1 1,-1 1-1,0 0 0,1 0 1,-1 0-1,0-1 0,0 1 1,0 0-1,1 0 0,-1 0 1,0 0-1,0-1 0,0 1 1,0 0-1,-1 0 0,1 0 1,0 0-1,0-1 0,0 1 1,-1 0-1,1 0 0,0-1 1,-1 1-1,1 0 0,-1 0 0,1-1 1,-1 1-1,1 0 0,-1-1 1,1 1-1,-2 0 0,-26 29 1609,13-19-1184,4-3 649,23-26-487,36-36-1893,-34 40 768,0-1-1,13-21 1,-17 27 696,-6 13-48,-4-2-103,1 0 0,-1-1 1,0 1-1,-1 0 0,1-1 0,0 1 0,0 0 0,-1-1 0,1 1 1,-1-1-1,1 1 0,-1-1 0,-1 3 0,-43 57 579,35-51-424,1 2 1,0-1-1,1 1 1,0 1 0,1-1-1,0 1 1,1 1 0,0-1-1,-6 27 1,12-40-173,1 0-1,0 0 1,-1 0 0,1 0 0,-1 0-1,1 1 1,0-1 0,-1 0-1,1 0 1,0-1 0,-1 1 0,1 0-1,0 0 1,-1 0 0,1 0-1,0 0 1,-1-1 0,1 1 0,-1 0-1,1-1 1,-1 1 0,1 0 0,-1-1-1,1 1 1,-1-1 0,1 1-1,-1-1 1,1 1 0,-1-1 0,1 1-1,-1-1 1,31-21-61,-27 18 1,39-31-4806,-7-8-8303,-26 29 7755</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5.188"/>
    </inkml:context>
    <inkml:brush xml:id="br0">
      <inkml:brushProperty name="width" value="0.025" units="cm"/>
      <inkml:brushProperty name="height" value="0.025" units="cm"/>
    </inkml:brush>
  </inkml:definitions>
  <inkml:trace contextRef="#ctx0" brushRef="#br0">1 42 18738,'0'-1'3685,"3"-6"-1733,1 4-1602,0-1 0,1 1 0,-1 0 0,1 0 0,0 1 0,0-1 0,0 1 0,0 0 0,0 1 1,1-1-1,-1 1 0,0 0 0,11-1 0,-11 2-132,1-1 0,-1 1 0,0-1 1,0 1-1,0 1 0,0-1 0,0 1 0,0 0 1,0 0-1,0 0 0,0 1 0,0 0 0,-1 0 1,1 0-1,5 3 0,-8-3-218,-1 0 0,1 0 0,0 0 0,-1 0 0,1 1 0,-1-1 0,0 0 0,0 1 0,0-1 0,0 1 0,0-1 0,-1 1 0,1 0 0,-1-1 0,1 1 0,-1 0 0,0-1 0,0 1 0,0 0 0,0-1 0,-1 1 0,1 0 0,-1-1 0,0 1 0,0-1 0,1 1 0,-2-1 0,1 1 0,0-1 0,0 0 0,-3 4 0,-5 8 0,-1-1 0,0 0 0,-22 21 0,25-27 0,-13 11 0,-27 29 0,45-45 0,0 0 0,1 1 0,-1-1 0,0 0 0,1 1 0,-1-1 0,1 1 0,0 0 0,0-1 0,0 1 0,0 0 0,0 0 0,1-1 0,-1 1 0,1 0 0,0 0 0,0 4 0,1-6 0,-1 0 0,1 0 0,-1 0 0,1-1 0,-1 1 0,1 0 0,0 0 0,-1-1 0,1 1 0,0-1 0,0 1 0,-1-1 0,1 1 0,0-1 0,0 1 0,0-1 0,0 1 0,0-1 0,0 0 0,0 0 0,0 0 0,0 1 0,0-1 0,0 0 0,1 0 0,33 0 0,-25-1 0,19 0-549,-1-2 0,0-1 0,-1-1 0,1-2 0,50-18 0,-53 13-6124,-12-1-3507</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29.135"/>
    </inkml:context>
    <inkml:brush xml:id="br0">
      <inkml:brushProperty name="width" value="0.025" units="cm"/>
      <inkml:brushProperty name="height" value="0.025" units="cm"/>
    </inkml:brush>
  </inkml:definitions>
  <inkml:trace contextRef="#ctx0" brushRef="#br0">18 8 5285,'0'0'20377,"9"-2"-18696,24-4-298,-32 6-1305,-1 0-1,1 1 1,-1-1 0,1 0-1,0 0 1,-1 1 0,1-1-1,-1 0 1,1 1 0,-1-1-1,0 1 1,1-1 0,-1 1 0,1-1-1,-1 0 1,0 1 0,1-1-1,-1 1 1,0 0 0,1-1-1,-1 1 1,0-1 0,0 1-1,0-1 1,0 1 0,0 0 0,1-1-1,-1 1 1,0-1 0,0 1-1,0 0 1,0-1 0,-1 1-1,1 0 1,-1 24 864,1-24-845,-3 11-55,0 0 0,0-1-1,-1 1 1,-1-1 0,-9 18 0,-10 25-10,21-46-32,-7 32 0,11-40-3,-1 1 0,0-1 0,0 0 0,0 1 0,0-1 0,0 0 0,1 0 0,-1 1 0,0-1 1,0 0-1,0 0 0,1 0 0,-1 1 0,0-1 0,0 0 0,1 0 0,-1 0 0,0 0 0,0 1 0,1-1 0,-1 0 0,0 0 0,1 0 0,-1 0 0,0 0 0,0 0 0,1 0 0,-1 0 0,0 0 1,1 0-1,-1 0 0,0 0 0,1 0 0,-1 0 0,0 0 0,0 0 0,1 0 0,-1 0 0,0-1 0,0 1 0,1 0 0,-1 0 0,12-5-1221,14-21-8219,-11 7 1243</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29.520"/>
    </inkml:context>
    <inkml:brush xml:id="br0">
      <inkml:brushProperty name="width" value="0.025" units="cm"/>
      <inkml:brushProperty name="height" value="0.025" units="cm"/>
    </inkml:brush>
  </inkml:definitions>
  <inkml:trace contextRef="#ctx0" brushRef="#br0">166 15 17232,'0'0'14243,"-11"-4"-14141,7 2-101,-1 0 1,0 1 0,1-1 0,-1 1 0,0 0 0,0 1 0,1-1-1,-1 1 1,0 0 0,0 0 0,0 0 0,0 1 0,1 0 0,-1 0 0,0 0-1,1 0 1,-1 1 0,0 0 0,-4 3 0,4-3 3,-24 15 10,28-17-21,0 1 0,0-1 0,0 1 0,0 0 0,0 0 0,0-1 0,0 1 0,0 0 0,0 0 0,0 0 0,1 0 0,-1 0 0,0 0-1,1 0 1,-1 0 0,1 0 0,-1 0 0,1 1 0,-1-1 0,1 2 0,2-2-40,1-1 0,0 1 0,0 0 0,-1-1 0,1 0-1,0 1 1,0-1 0,0 0 0,0 0 0,3-1 0,0 1-125,42-2-821,-33 0 912,-1 1 0,1 1 0,0 0-1,-1 1 1,1 0 0,0 1 0,-1 1 0,0 1 0,16 5-1,-29-9 106,0 0 0,0 1 0,0-1 0,0 1 0,0-1 0,-1 1 0,1-1 0,0 1-1,0-1 1,-1 1 0,1 0 0,0-1 0,-1 1 0,1 0 0,0 0 0,-1-1 0,1 1-1,-1 0 1,1 0 0,-1 0 0,0 0 0,1 0 0,-1 0 0,0 0 0,0 0 0,0 0-1,1 0 1,-1 0 0,0-1 0,0 1 0,-1 0 0,1 0 0,0 0 0,0 0 0,0 0-1,0 0 1,-1 0 0,1 0 0,-1 0 0,1 0 0,0 0 0,-1-1 0,0 1 0,1 0 0,-1 0-1,1 0 1,-1-1 0,0 1 0,1 0 0,-1-1 0,0 1 0,0-1 0,-1 2-1,-5 3 251,-1 1 0,1-1-1,-1-1 1,-10 6 0,-4 0-136,1 0 1,-2-1-1,1-1 1,-1-1 0,-1-2-1,-42 6 1,66-11-229,1 0 0,-1-1 0,0 1 0,0 0 1,1 0-1,-1-1 0,0 1 0,0 0 0,0-1 1,1 1-1,-1 0 0,0-1 0,0 1 0,0 0 0,0-1 1,0 1-1,0-1 0,0 1 0,0 0 0,0-1 1,0 1-1,0 0 0,0-1 0,0 1 0,0-1 1,0 1-1,0 0 0,0-1 0,0 1 0,0 0 1,0-1-1,-1 1 0,1 0 0,0-1 0,0 1 0,-1 0 1,1-1-1,0 1 0,0 0 0,-1 0 0,1-1 1,0 1-1,-1 0 0,1 0 0,0 0 0,-1-1 1,1 1-1,0 0 0,-1 0 0,1 0 0,0 0 1,-1 0-1,1 0 0,0 0 0,-1-1 0,1 1 0,-1 0 1,1 1-1,0-1 0,-1 0 0,1 0 0,0 0 1,-1 0-1,1 0 0,-1 0 0,24-20-5943,9 1-839</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29.940"/>
    </inkml:context>
    <inkml:brush xml:id="br0">
      <inkml:brushProperty name="width" value="0.025" units="cm"/>
      <inkml:brushProperty name="height" value="0.025" units="cm"/>
    </inkml:brush>
  </inkml:definitions>
  <inkml:trace contextRef="#ctx0" brushRef="#br0">165 351 12748,'0'0'11248,"-9"2"-9497,-3 2-1270,0 0 1,0 0-1,1 1 1,-1 1-1,-19 13 1,26-16-296,0 0 1,0 1-1,1 0 1,-1 0-1,1 0 1,-1 0-1,1 1 1,1 0-1,-1-1 1,1 1-1,0 1 1,0-1-1,0 0 1,1 1-1,-1 0 1,-1 7-1,4-12-172,0 0-1,0 0 0,0 0 1,0 0-1,0 0 1,0 0-1,0 0 0,0 0 1,0 0-1,1 0 1,-1 0-1,0 0 1,0-1-1,1 1 0,-1 0 1,1 0-1,-1 0 1,1 0-1,-1-1 1,1 1-1,0 0 0,-1 0 1,1-1-1,0 1 1,0 0-1,-1-1 1,1 1-1,0-1 0,1 1 1,1 0 6,1 1 0,-1-1 1,1 0-1,-1-1 0,1 1 1,-1-1-1,1 1 0,5-1 1,4-1 34,-1 0 0,1-1 0,24-6 0,-14-1-44,0-1-1,0-1 0,-1-1 0,-1-1 1,0-1-1,-1 0 0,0-2 1,-1 0-1,-1-1 0,-1-1 1,0-1-1,-1 0 0,-1-2 1,15-26-1,-25 36-20,0 1-1,-1-1 1,0 0-1,-1-1 1,0 1-1,-1 0 1,0-1-1,0 0 1,-2 1-1,1-1 1,-1 0-1,-3-13 1,3 21 5,-1 0 0,0 0 0,0 0 0,0 0 0,-1 0 0,1 0 0,-1 1 0,0-1 0,0 1 0,0-1 0,-1 1 0,1-1 0,-1 1 0,0 0 0,1 0 0,-2 1 0,1-1 0,0 1 0,0-1 0,-1 1 0,1 0 0,-1 0 0,0 0 0,0 1 0,1-1 0,-1 1 0,0 0 0,0 0 0,0 1 1,-1-1-1,1 1 0,0 0 0,0 0 0,0 0 0,0 0 0,-7 2 0,4 0 17,0-1-1,-1 2 1,1-1 0,0 1 0,0 0 0,1 0 0,-1 1 0,1 0-1,-1 0 1,1 1 0,0-1 0,1 1 0,-1 1 0,1-1 0,0 1 0,1 0-1,-1 0 1,1 0 0,0 1 0,0-1 0,1 1 0,0 0 0,0 0-1,1 0 1,0 1 0,-1 8 0,3-13-12,0 0 0,0 0 0,1 0 0,0 0 0,0 0 0,-1-1 0,2 1 0,-1 0 0,0 0 0,0-1 0,1 1 0,0-1 0,-1 1 0,1-1 0,0 0 0,0 1 0,0-1 0,0 0 0,1-1 0,-1 1 0,1 0 0,-1 0 0,4 0 0,12 9 0,0-2 0,27 10 0,-9-3 0,-29-12-195,-1-1 0,0 1 0,0 0 0,0 1 0,0 0 0,-1-1 0,0 2 0,0-1 1,0 1-1,-1-1 0,0 1 0,0 1 0,0-1 0,4 11 0,-7-13-34,1 1 0,-1 0-1,0-1 1,0 1 0,0 0 0,-1 0 0,0 0 0,0 0 0,0-1-1,-1 1 1,1 0 0,-1 0 0,0 0 0,0-1 0,-1 1 0,0-1-1,1 1 1,-2-1 0,1 1 0,0-1 0,-1 0 0,-3 5 0,-19 19-5414</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30.955"/>
    </inkml:context>
    <inkml:brush xml:id="br0">
      <inkml:brushProperty name="width" value="0.025" units="cm"/>
      <inkml:brushProperty name="height" value="0.025" units="cm"/>
    </inkml:brush>
  </inkml:definitions>
  <inkml:trace contextRef="#ctx0" brushRef="#br0">0 184 14510,'0'0'4911,"10"0"-2599,7-1-1325,-1 0 1,1-1-1,0-1 1,0-1 0,30-11-1,-40 13-908,0-1 1,0 0-1,0 0 0,-1 0 0,1-1 0,-1 0 0,0-1 1,0 1-1,0-1 0,-1 0 0,0-1 0,0 1 1,0-1-1,0 0 0,-1 0 0,0-1 0,3-7 1,-6 13-74,0-1 1,0 1 0,0-1 0,-1 0 0,1 0 0,-1 0 0,1 1-1,-1-1 1,0 0 0,0 0 0,1 0 0,-1 0 0,-1 0 0,1 0 0,0 1-1,0-1 1,-1 0 0,1 0 0,-1 0 0,1 1 0,-1-1 0,0 0 0,0 0-1,0 1 1,0-1 0,0 1 0,0-1 0,0 1 0,0-1 0,-1 1 0,1 0-1,0 0 1,-1-1 0,0 1 0,1 0 0,-1 0 0,1 1 0,-1-1 0,0 0-1,0 0 1,1 1 0,-1-1 0,0 1 0,0 0 0,0-1 0,-3 1 0,-1-1-9,1 1 0,-1 0 0,0 0 0,1 1 0,-1-1 0,0 1 0,1 0 0,-1 1 0,1-1 0,-1 1 0,1 0 0,0 0 0,0 1 0,-8 4 0,5 0 9,0 0-1,1 1 0,0-1 1,0 1-1,1 1 1,0-1-1,0 1 0,1 0 1,0 0-1,0 1 1,1-1-1,1 1 0,0 0 1,0 0-1,1 0 1,0 1-1,1-1 0,0 1 1,0 10-1,1-20 4,0 1 1,1-1-1,-1 0 0,0 1 0,0-1 0,1 0 0,-1 1 0,1-1 1,0 0-1,-1 1 0,1-1 0,0 0 0,-1 0 0,1 0 0,0 0 1,0 0-1,0 0 0,0 0 0,0 0 0,0 0 0,1 0 0,-1-1 1,1 2-1,2-1 20,0 1 0,-1-1 1,1 0-1,0 0 0,0 0 1,0-1-1,-1 0 0,7 1 1,2-2 90,0 0 0,-1 0 0,1-1 1,-1-1-1,14-4 0,1-4-45,0-2-1,-1 0 0,0-2 1,-1-1-1,-1 0 1,0-2-1,27-28 0,-56 92-203,2-34 189,0 0 0,1 0 0,1 1 0,-2 22-1,4-35-52,0 1 0,0-1-1,0 1 1,0-1-1,0 1 1,0-1 0,0 1-1,0-1 1,1 1-1,-1-1 1,0 1 0,0-1-1,1 1 1,-1-1-1,0 0 1,0 1-1,1-1 1,-1 1 0,1-1-1,-1 0 1,0 1-1,1-1 1,-1 0 0,1 1-1,-1-1 1,1 0-1,-1 0 1,1 1 0,-1-1-1,1 0 1,-1 0-1,1 0 1,-1 0-1,1 0 1,26-2 410,21-17 137,3-13-555,-38 22 0,0 2 0,1 0 0,-1 0 0,21-7 0,-33 15-29,-1 0 1,0 0-1,1 0 1,-1 0-1,0 0 0,1 0 1,-1 0-1,0 0 0,1 0 1,-1 0-1,0 0 1,1 0-1,-1 0 0,0 0 1,1 0-1,-1 0 1,0 1-1,0-1 0,1 0 1,-1 0-1,0 0 0,1 1 1,-1-1-1,0 0 1,0 0-1,0 0 0,1 1 1,-1-1-1,0 0 1,0 1-1,0-1 0,0 0 1,1 0-1,-1 1 0,0 0 1,4 18-2574,-5 29-4388,0-37 4933,1 4-5769,0-6-2931</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31.282"/>
    </inkml:context>
    <inkml:brush xml:id="br0">
      <inkml:brushProperty name="width" value="0.025" units="cm"/>
      <inkml:brushProperty name="height" value="0.025" units="cm"/>
    </inkml:brush>
  </inkml:definitions>
  <inkml:trace contextRef="#ctx0" brushRef="#br0">62 0 15150,'0'0'4036,"-24"63"-2274,12-36-1090,0 5-511,3-2-97,4-1-32,5-4-577,0-10-1761,6-5-2883</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31.843"/>
    </inkml:context>
    <inkml:brush xml:id="br0">
      <inkml:brushProperty name="width" value="0.025" units="cm"/>
      <inkml:brushProperty name="height" value="0.025" units="cm"/>
    </inkml:brush>
  </inkml:definitions>
  <inkml:trace contextRef="#ctx0" brushRef="#br0">139 180 17969,'0'0'1185,"-11"6"886,8-5-1941,-15 9 1116,1 0 1,-26 21-1,40-28-1049,-1-1 0,1 1 0,-1 0 1,1 0-1,0 0 0,0 0 0,0 1 0,1-1 0,-1 1 0,1 0 0,0 0 0,0 0 1,0 0-1,1 0 0,-1 0 0,1 0 0,0 0 0,0 1 0,1-1 0,-1 0 0,1 7 1,1-10-187,0 1 1,0-1-1,0 0 1,0 0-1,0 0 1,0 0-1,1 0 1,-1 0 0,0 0-1,1 0 1,-1 0-1,1-1 1,-1 1-1,1 0 1,-1-1 0,1 0-1,0 1 1,-1-1-1,1 0 1,-1 0-1,1 0 1,0 0-1,-1 0 1,1 0 0,0 0-1,-1 0 1,2-1-1,51-7 173,-38 2-157,1-1 0,-1-1 0,0 0 0,-1-1 0,0 0-1,0-1 1,-1-1 0,-1-1 0,18-18 0,-15 13 8,-1 0 0,-1-1-1,-1-1 1,0 0 0,-2-1-1,18-39 1,-18 11-62,-15 43-93,-5 12 69,-9 11 41,-8 20 647,-29 54 0,48-79-498,1 1 0,0 0 0,1 0 0,0 0 0,1 0 0,1 1 0,0 0 0,0 17 0,3-30-139,0 0 0,0 0 0,1 0 0,-1 0 0,1 0 0,-1 0 0,1 0 0,0 0 0,-1 0 0,1-1 0,0 1 0,0 0 0,0 0 0,1-1 0,-1 1 0,0-1 0,1 1 0,-1-1 0,1 0 0,-1 0 0,1 1 0,-1-1 0,1 0 0,0 0 0,0 0 0,-1-1 0,1 1 0,0 0 0,0-1 0,0 1 0,0-1 0,0 0 0,0 1 0,0-1 0,0 0 0,0 0 0,0-1 0,2 1 0,6 0 0,-1-1 0,0 0 0,0-1 0,0 1 0,0-2 0,0 1 0,11-6 0,-6 1 0,1-1 0,-1 0 0,-1-1 0,0-1 0,14-13 0,-22 19 0,0-1 0,0 1 0,-1-1 0,0 0 0,0-1 0,0 1 0,0-1 0,-1 0 0,0 0 0,0 0 0,-1 0 0,1 0 0,-2-1 0,1 1 0,1-9 0,-3 14 0,0 1 0,0 0 0,0 0 0,0-1 0,0 1 0,0 0 0,0-1 0,0 1 0,0 0 0,0-1 0,0 1 0,0 0 0,0-1 0,0 1 0,0 0 0,0 0 0,0-1 0,0 1 0,-1 0 0,1-1 0,0 1 0,0 0 0,0 0 0,0-1 0,-1 1 0,1 0 0,0 0 0,0 0 0,-1-1 0,1 1 0,0 0 0,0 0 0,-1 0 0,1 0 0,0 0 0,-1-1 0,-11 7 0,-11 16 0,18-16 0,0 1 0,1 0 0,-1 0 0,1 1 0,1-1 0,-1 1 0,2 0 0,-1 0 0,1 0 0,0 0 0,-1 13 0,2-18 0,1 0 0,0 0 0,0-1 0,1 1 0,-1 0 0,1 0 0,-1-1 0,1 1 0,0-1 0,0 1 0,0 0 0,0-1 0,0 0 0,1 1 0,-1-1 0,1 0 0,-1 1 0,1-1 0,0 0 0,0 0 0,0-1 0,0 1 0,0 0 0,1-1 0,-1 1 0,0-1 0,1 0 0,-1 1 0,1-1 0,-1 0 0,1-1 0,0 1 0,-1 0 0,1-1 0,0 0 0,0 1 0,5-1 0,7 0 0,1 1 0,0-2 0,0 0 0,-1-1 0,1-1 0,-1 0 0,29-10 0,-34 10 0,-1-1 0,0-1 0,0 1 0,0-1 0,0-1 0,-1 0 0,0 0 0,0 0 0,-1-1 0,1 0 0,-2-1 0,1 0 0,7-11 0,-13 17 0,1 0 0,-1-1 0,0 1 0,0-1 0,0 1 0,0-1 0,0 0 0,0 0 0,-1 1 0,1-1 0,-1 0 0,0 0 0,0 1 0,0-1 0,0 0 0,0 0 0,-1 0 0,0-3 0,0 5 0,1 1 0,-1-1 0,1 0 0,-1 0 0,1 0 0,-1 0 0,1 1 0,-1-1 0,0 0 0,1 1 0,-1-1 0,0 1 0,0-1 0,0 0 0,0 1 0,1 0 0,-1-1 0,0 1 0,0-1 0,-2 1 0,1 0 0,-1-1 0,1 1 0,0 0 0,-1 1 0,1-1 0,0 0 0,-1 1 0,1-1 0,0 1 0,-1 0 0,1 0 0,-2 1 0,-3 2 0,0 0 0,0 0 0,1 1 0,0 0 0,0 0 0,0 1 0,1-1 0,0 1 0,0 1 0,-7 10 0,9-12 0,0 0 0,-1 1 0,2-1 0,-1 1 0,1 0 0,0 0 0,0 0 0,0 0 0,1 0 0,0 0 0,0 1 0,1-1 0,0 0 0,0 8 0,1-12 0,0 1 0,0-1 0,0 1 0,0-1 0,1 0 0,-1 1 0,1-1 0,-1 0 0,1 0 0,0 0 0,0 0 0,0 0 0,0-1 0,0 1 0,0-1 0,1 1 0,-1-1 0,1 0 0,-1 0 0,0 0 0,1 0 0,0 0 0,-1 0 0,1-1 0,4 1 0,10 2 0,-1-1 0,33-1 0,-41-1 0,43-3-2642,-47 2 2069,0 0 0,-1 0 1,1 0-1,0 0 1,-1-1-1,1 1 1,-1-1-1,1 0 1,-1 0-1,0-1 1,3-2-1,16-19-9420</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32.169"/>
    </inkml:context>
    <inkml:brush xml:id="br0">
      <inkml:brushProperty name="width" value="0.025" units="cm"/>
      <inkml:brushProperty name="height" value="0.025" units="cm"/>
    </inkml:brush>
  </inkml:definitions>
  <inkml:trace contextRef="#ctx0" brushRef="#br0">1 1 21845,'0'0'8840</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32.777"/>
    </inkml:context>
    <inkml:brush xml:id="br0">
      <inkml:brushProperty name="width" value="0.025" units="cm"/>
      <inkml:brushProperty name="height" value="0.025" units="cm"/>
    </inkml:brush>
  </inkml:definitions>
  <inkml:trace contextRef="#ctx0" brushRef="#br0">298 273 8200,'0'0'5690,"2"-8"-1616,-1 4-3775,0 0 1,0 0 0,0 1-1,0-1 1,-1 0 0,0 0-1,0 0 1,0 1 0,0-1 0,0 0-1,-1 0 1,0 0 0,0 1-1,0-1 1,0 0 0,0 1-1,-1-1 1,0 1 0,1-1-1,-1 1 1,0 0 0,-1 0-1,1 0 1,-1 0 0,1 0 0,-1 1-1,0-1 1,-6-4 0,3 3-270,1 0 0,-1 0 1,-1 1-1,1 0 1,-1 0-1,1 0 1,-1 1-1,0-1 1,0 2-1,0-1 0,0 1 1,0 0-1,0 1 1,0-1-1,-1 1 1,1 1-1,0-1 0,0 1 1,0 1-1,0-1 1,0 1-1,0 1 1,1-1-1,-1 1 1,1 0-1,-1 0 0,1 1 1,0 0-1,0 0 1,1 0-1,-1 1 1,1 0-1,0 0 1,0 0-1,1 1 0,-1 0 1,1 0-1,0 0 1,1 0-1,0 0 1,0 1-1,0 0 0,1-1 1,0 1-1,0 0 1,-1 7-1,3-12-29,0-1 0,-1 0 0,1 0-1,0 1 1,0-1 0,0 0 0,0 1 0,1-1 0,-1 0-1,0 1 1,0-1 0,1 0 0,-1 0 0,1 1-1,-1-1 1,1 0 0,0 0 0,-1 0 0,1 0-1,0 0 1,0 0 0,0 0 0,0 0 0,0 0-1,0 0 1,0 0 0,0 0 0,0-1 0,0 1-1,0 0 1,0-1 0,1 1 0,-1-1 0,0 1-1,0-1 1,1 0 0,-1 0 0,0 1 0,1-1 0,-1 0-1,0 0 1,1 0 0,-1 0 0,0-1 0,1 1-1,-1 0 1,2-1 0,6 0 54,-1-1-1,0 0 1,1-1 0,-1 1 0,0-2-1,10-4 1,3-5-16,-1 0 0,-1-2 0,0 0 0,-1-1 0,0 0 0,-1-2 0,-1 0 0,-1-1 0,-1 0 0,0-1 0,-2-1 0,15-33 0,-20 34-121,-7 20 75,-1 0 1,1 1-1,0-1 1,0 0-1,0 0 1,0 0-1,0 0 1,0 0 0,0 0-1,0 0 1,0 0-1,0 0 1,0 0-1,-1 0 1,1 0-1,0 0 1,0 0-1,0 0 1,0 0 0,0 0-1,0 0 1,0 0-1,0 0 1,0 0-1,-1 0 1,1 0-1,0 0 1,0 0 0,0 0-1,0 0 1,0 0-1,0 0 1,0 0-1,0 0 1,0 0-1,0 0 1,0 0-1,-1 0 1,1-1 0,0 1-1,0 0 1,0 0-1,0 0 1,0 0-1,0 0 1,0 0-1,0 0 1,0 0-1,0 0 1,0 0 0,0 0-1,0-1 1,0 1-1,0 0 1,0 0-1,0 0 1,0 0-1,0 0 1,0 0-1,0 0 1,0 0 0,0 0-1,0-1 1,0 1-1,0 0 1,0 0-1,0 0 1,0 0-1,-18 30-436,7-1 420,2 1 0,1 0 0,2 0 1,1 0-1,1 1 0,1 0 1,2 33-1,1-62-47,0 0-1,0 1 1,0-1-1,1 0 1,-1 1-1,1-1 1,0 0-1,-1 0 1,1 1 0,0-1-1,0 0 1,1 0-1,-1 0 1,0 0-1,1 0 1,-1 0-1,1-1 1,0 1 0,-1 0-1,1-1 1,0 1-1,0-1 1,0 0-1,0 0 1,0 0-1,0 0 1,0 0 0,1 0-1,-1 0 1,0 0-1,0-1 1,1 0-1,-1 1 1,0-1-1,1 0 1,-1 0 0,4 0-1,1-1-532,0 1 0,0-2 0,1 1 0,-1-1 0,-1 1 0,1-2 0,0 1 0,0-1 0,-1 0 0,1-1 0,7-5 0,18-18-5921,-4-3-4067</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33.511"/>
    </inkml:context>
    <inkml:brush xml:id="br0">
      <inkml:brushProperty name="width" value="0.025" units="cm"/>
      <inkml:brushProperty name="height" value="0.025" units="cm"/>
    </inkml:brush>
  </inkml:definitions>
  <inkml:trace contextRef="#ctx0" brushRef="#br0">114 179 12684,'0'0'2167,"-9"8"172,-4 6-1312,1 0 0,0 1-1,-16 29 1,22-35-395,1 0-1,0 1 0,0 0 1,1 0-1,1 0 0,0 1 0,0-1 1,1 1-1,-1 16 0,3-26-614,0 0-1,1 0 1,-1 0-1,0 0 1,1 0-1,-1 0 1,1-1-1,0 1 1,-1 0-1,1 0 0,0 0 1,-1-1-1,1 1 1,0 0-1,0-1 1,-1 1-1,1 0 1,0-1-1,0 1 1,0-1-1,0 0 1,0 1-1,0-1 1,0 0-1,0 1 1,0-1-1,0 0 1,0 0-1,0 0 1,0 0-1,2 0 1,42 0 33,-31 0 55,226-18-3334,-239 18 3250,0 0 1,-1 0-1,1 0 0,-1 0 1,1 0-1,-1 0 1,1 0-1,-1 0 1,1 0-1,0 0 1,-1 0-1,1 1 1,-1-1-1,1 0 0,-1 0 1,1 1-1,-1-1 1,1 0-1,-1 1 1,1-1-1,-1 0 1,0 1-1,1-1 0,-1 1 1,0-1-1,1 0 1,-1 1-1,0-1 1,1 1-1,-1-1 1,0 1-1,0-1 0,0 1 1,1 0-1,-1-1 1,0 1-1,0-1 1,0 1-1,0-1 1,0 1-1,0-1 0,0 1 1,0 0-1,0-1 1,0 1-1,0-1 1,-1 1-1,1-1 1,-1 2-1,1-1 70,-1 0-1,1 1 1,-1-1-1,1 0 1,-1 0-1,0 0 1,0 0-1,0 0 1,0 0 0,0 0-1,0 0 1,0 0-1,0 0 1,0-1-1,0 1 1,0 0-1,0-1 1,-1 1 0,1 0-1,0-1 1,0 0-1,-3 1 1,3-1 8,-1 0 1,1 0 0,-1 0 0,1 0-1,-1-1 1,1 1 0,-1 0-1,1-1 1,-1 1 0,1-1-1,0 1 1,-1-1 0,1 0 0,0 0-1,0 0 1,-1 0 0,1 0-1,0 0 1,0 0 0,0 0 0,-1-2-1,-1-2 5,0 1 0,0-1-1,1 0 1,0 0 0,0 0 0,-2-7-1,0-2-399,1-1 0,1 0 0,-2-27 0,5 41 221,-1 0 0,1 0 0,-1-1 0,1 1 0,0 0 0,-1 0 0,1 0 0,0 0 0,0 0 1,0 0-1,0 1 0,0-1 0,0 0 0,0 0 0,0 1 0,0-1 0,0 0 0,1 1 0,-1-1 0,0 1 0,0 0 1,0-1-1,1 1 0,-1 0 0,0 0 0,1 0 0,-1 0 0,0 0 0,0 0 0,3 0 0,56 0-1274,-40 1 755,-8-2 514,-1-1 0,1 0 0,-1-1 0,1 0 0,-1-1 0,0 0 0,-1-1-1,1 0 1,-1-1 0,0 0 0,0-1 0,-1 0 0,14-13 0,-11 10 180,-1 0 1,-1-1-1,0-1 1,0 0-1,-1 0 1,-1 0-1,0-1 1,-1-1-1,0 1 1,5-17-1,-7-4 980,-7 22-407,-9 21-306,3 9-263,0 0 1,1 0 0,1 0 0,1 1 0,1 0-1,0 0 1,-1 35 0,2-29-84,2-23-24,-3 27 291,0 0 0,2 0 0,1 0-1,1 1 1,8 50 0,-8-77-280,1 0 0,-1-1 0,1 1 0,0-1 0,0 0 0,0 1 0,1-1 0,-1 0 0,0 1-1,1-1 1,0 0 0,-1 0 0,1 0 0,0 0 0,0-1 0,0 1 0,0 0 0,0-1 0,1 0 0,-1 1-1,0-1 1,1 0 0,-1 0 0,1 0 0,-1 0 0,4 0 0,-5-1-35,0-1 0,0 1 0,0-1 0,0 1 1,-1-1-1,1 1 0,0-1 0,0 0 0,-1 0 0,1 1 0,0-1 0,-1 0 0,1 0 1,-1 1-1,1-1 0,-1 0 0,1 0 0,-1 0 0,0 0 0,1 0 0,-1 0 1,0 0-1,0 0 0,0 0 0,0 0 0,0 0 0,0 0 0,0 0 0,0 0 1,0-2-1,-3-33-1649,0 24 1151,-1 1-1,0-1 1,-1 1-1,0 1 1,0-1 0,-13-17-1,-48-58-1044,52 69 1474,-9-13 133,13 15 399,0 2 0,-2-1-1,1 1 1,-28-22 0,61 48-381,0-2 0,1 0 0,0-1 1,1-1-1,26 6 0,127 21-4625,-69-25-3358,-58-11 332</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34.120"/>
    </inkml:context>
    <inkml:brush xml:id="br0">
      <inkml:brushProperty name="width" value="0.025" units="cm"/>
      <inkml:brushProperty name="height" value="0.025" units="cm"/>
    </inkml:brush>
  </inkml:definitions>
  <inkml:trace contextRef="#ctx0" brushRef="#br0">234 162 19506,'0'0'2750,"-12"0"453,-10-1-1978,-2 0 80,0 1 1,-34 4-1,53-3-1245,-1-1 0,1 1 0,0 0 0,0 0-1,0 1 1,0 0 0,1 0 0,-1 0 0,0 0-1,1 1 1,-1-1 0,1 1 0,0 0 0,0 1-1,0-1 1,0 1 0,1 0 0,-5 6 0,7-10-65,1 0 1,0 1 0,0-1 0,-1 1-1,1-1 1,0 1 0,0-1-1,0 0 1,-1 1 0,1-1 0,0 1-1,0-1 1,0 1 0,0-1-1,0 1 1,0-1 0,0 1 0,0-1-1,0 1 1,0-1 0,0 1-1,0-1 1,0 1 0,1-1 0,-1 1-1,0-1 1,0 0 0,0 1-1,1-1 1,-1 1 0,0-1 0,0 0-1,1 1 1,-1-1 0,0 0-1,1 1 1,22 4-64,29-10 54,-41 1-56,1 1-1,0-2 0,-1 0 0,0 0 0,0-1 0,-1 0 0,1 0 0,15-15 1,-1-2-241,41-48 0,-79 107 6,-15 6 798,20-32-280,1 0 0,0 0 0,1 0 0,0 1 0,0 0 0,1 0-1,1 1 1,0-1 0,1 1 0,-3 16 0,6-28-213,0 1 0,0-1 0,1 1 0,-1 0 0,0-1 0,0 1 0,1-1 0,-1 1 0,1-1 0,-1 0 0,1 1 0,-1-1 0,1 1 0,-1-1 0,1 0 0,-1 1 0,1-1 0,-1 0 0,1 1 0,-1-1 0,1 0 0,0 0 0,-1 0 0,1 0 0,-1 0 0,1 1 0,0-1 0,-1 0 0,1 0 0,0-1 0,26 2 0,-20-2 0,51-1 0,77-15 0,-48 5 0,-86 12 0,-1-1 0,1 1 0,0-1 0,-1 1 0,1-1 0,-1 0 0,1 1 0,-1-1 0,1 0 0,-1 1 0,0-1 0,1 0 0,-1 1 0,0-1 0,1 0 0,-1 0 0,0 1 0,0-1 0,0 0 0,0 0 0,0 0 0,0 1 0,0-1 0,0 0 0,0 0 0,0 0 0,0 1 0,0-1 0,-1 0 0,1 0 0,-1-1 0,-7-27 0,-78-167 0,86 195-31,0 1-1,0-1 1,-1 1-1,1 0 1,0-1 0,0 1-1,0-1 1,0 1 0,0-1-1,0 1 1,0 0-1,0-1 1,0 1 0,0-1-1,0 1 1,0-1-1,0 1 1,0 0 0,0-1-1,0 1 1,1-1 0,-1 1-1,0 0 1,0-1-1,0 1 1,1 0 0,-1-1-1,0 1 1,1 0-1,-1-1 1,1 0 0,16-2-2485,36 9-4067,-28-2 3559,17-3-2160,2-1-2514</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5.530"/>
    </inkml:context>
    <inkml:brush xml:id="br0">
      <inkml:brushProperty name="width" value="0.025" units="cm"/>
      <inkml:brushProperty name="height" value="0.025" units="cm"/>
    </inkml:brush>
  </inkml:definitions>
  <inkml:trace contextRef="#ctx0" brushRef="#br0">1 62 11787,'0'0'15375,"85"11"-12941,-23-16-1153,9-5-160,7-3-768,-4 0-610,-12-1-3650,-12-3-8009</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34.453"/>
    </inkml:context>
    <inkml:brush xml:id="br0">
      <inkml:brushProperty name="width" value="0.025" units="cm"/>
      <inkml:brushProperty name="height" value="0.025" units="cm"/>
    </inkml:brush>
  </inkml:definitions>
  <inkml:trace contextRef="#ctx0" brushRef="#br0">163 0 1569,'0'0'25107,"-5"12"-23708,-1 4-1179,-33 88 1821,35-89-1668,0 0-1,0 0 0,2 0 0,0 0 0,0 29 0,3-43-365,-1 0 0,0 1 0,1-1 0,-1 0 0,1 1 0,0-1 0,-1 0-1,1 0 1,0 1 0,0-1 0,0 0 0,0 0 0,0 0 0,0 0-1,0 0 1,0 0 0,0-1 0,0 1 0,1 0 0,-1 0 0,0-1 0,0 1-1,1-1 1,2 1 0,44 11-40,-12-4-324,-35-8 361,1 1 0,0 0 0,0-1 1,0 1-1,0 0 0,-1 0 0,1 0 0,0 0 1,-1 1-1,1-1 0,-1 0 0,0 1 1,1-1-1,-1 1 0,0-1 0,0 1 0,0-1 1,0 1-1,0 0 0,0 0 0,0 0 1,0-1-1,-1 1 0,1 0 0,-1 0 0,0 0 1,1 0-1,-1 0 0,0 0 0,0 0 1,0 0-1,0 0 0,-1 0 0,1 0 1,-1 2-1,-1 0 11,1-1 1,-1 1-1,0-1 1,0 0-1,-1 1 1,1-1 0,-1 0-1,1-1 1,-1 1-1,0 0 1,0-1-1,0 1 1,0-1-1,-1 0 1,1 0-1,-7 3 1,-2-1-16,0 1 0,0-1 0,0-1 0,0 0 0,-1-1 0,1-1 0,-1 1 0,1-2 0,-1 0 0,1 0 0,-16-4 0,11-9-1730,16 11 1279,0 0-1,0 0 0,1 0 0,-1 0 0,1-1 0,-1 1 1,1 0-1,0 0 0,-1-1 0,1 1 0,0 0 1,1 0-1,-1-1 0,0 1 0,1 0 0,-1 0 0,1 0 1,-1 0-1,1-1 0,0 1 0,2-3 0,15-15-6616</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35.283"/>
    </inkml:context>
    <inkml:brush xml:id="br0">
      <inkml:brushProperty name="width" value="0.025" units="cm"/>
      <inkml:brushProperty name="height" value="0.025" units="cm"/>
    </inkml:brush>
  </inkml:definitions>
  <inkml:trace contextRef="#ctx0" brushRef="#br0">1 365 13677,'0'0'10543,"9"0"-8461,-2 0-1749,5 1 263,0-1-1,0-1 0,1 0 1,22-5-1,-32 5-558,0 0 1,0 1-1,0-2 0,0 1 1,0 0-1,-1 0 1,1-1-1,0 0 0,-1 1 1,1-1-1,-1 0 0,0 0 1,1-1-1,-1 1 1,0 0-1,-1-1 0,1 1 1,0-1-1,-1 0 0,1 1 1,-1-1-1,0 0 0,0 0 1,0 0-1,0 0 1,0 0-1,-1 0 0,1-4 1,-1 6-33,0 0 0,0 0 1,0-1-1,0 1 0,0 0 0,-1 0 1,1 0-1,0-1 0,-1 1 0,1 0 1,-1 0-1,1 0 0,-1 0 0,1 0 1,-1 0-1,0 0 0,0 0 1,1 0-1,-1 0 0,0 0 0,0 0 1,0 0-1,0 1 0,0-1 0,0 0 1,0 1-1,0-1 0,-1 1 1,1-1-1,0 1 0,0-1 0,0 1 1,-1 0-1,1 0 0,0 0 0,0-1 1,0 1-1,-1 0 0,1 1 1,-2-1-1,0 0-19,0 0 1,0 0-1,0 1 1,0-1-1,0 1 1,-1 0-1,1 0 1,0 0-1,1 0 1,-1 0-1,0 1 1,0-1-1,0 1 1,1 0-1,-3 2 1,0 3 21,-1-1 0,2 1 0,-1 1 0,1-1 1,0 1-1,1-1 0,0 1 0,0 0 0,0 0 0,1 1 1,1-1-1,-1 0 0,1 1 0,1-1 0,-1 1 0,3 14 1,-2-22 1,1 1 0,0-1 0,0 1 1,0-1-1,0 0 0,0 1 0,0-1 1,0 0-1,0 0 0,1 0 0,-1 1 1,0-1-1,1-1 0,-1 1 1,1 0-1,-1 0 0,1 0 0,-1-1 1,1 1-1,0-1 0,-1 1 0,1-1 1,-1 0-1,1 0 0,3 0 1,48 0 132,-44-1-105,8-1-25,0-1 0,0-1 0,-1-1 0,1-1 0,-1 0 0,0-1 0,0 0 0,-1-2 0,0 0 0,-1 0 0,0-1 1,0-1-1,-1-1 0,0 0 0,-1 0 0,-1-1 0,20-29 0,-24 26-13,-12 13-116,-16 25-56,12-7 187,1-4 119,0 0 0,1 1 0,0 0 0,1 0 0,0 1 0,1-1 0,1 1 0,0 1 0,0-1 0,-2 21 0,6-33-133,0 1 1,1-1-1,-1 0 1,0 0-1,0 0 1,1 0-1,-1 1 0,0-1 1,1 0-1,-1 0 1,1 0-1,0 0 1,-1 0-1,1 0 0,0 0 1,0 0-1,-1 0 1,1 0-1,0-1 1,0 1-1,0 0 0,0 0 1,0-1-1,0 1 1,0-1-1,0 1 1,1-1-1,-1 1 0,0-1 1,0 0-1,0 1 1,0-1-1,1 0 1,-1 0-1,0 0 0,0 0 1,0 0-1,1 0 1,-1 0-1,0-1 1,2 0-1,4 0-3,0 0 1,0-1-1,0 1 0,-1-2 0,1 1 1,9-6-1,20-15 2,0-2 0,-2-1 0,-1-2 0,-1-1 0,-1-1 0,-2-2 0,-1-1 0,-2-1 0,-1-2 0,22-41 0,-44 71 0,17-33 0,-19 38 0,0-1 0,0 0 0,0 0 0,-1 0 0,1 0 0,-1 0 0,1 0 0,-1 0 0,0 0 0,1 0 0,-1 0 0,0 0 0,-1 0 0,1 0 0,-1-4 0,-1 7 0,0 0 0,-1 0 0,1 0 0,0 1 0,0-1 0,0 1 0,0 0 0,1-1 0,-1 1 0,0 0 0,-2 4 0,-12 14 0,2 1 0,0 1 0,2 0 0,0 1 0,1 0 0,1 1 0,2 0 0,0 1 0,2 0 0,0 0 0,2 0 0,1 1 0,0 47 0,3-69 0,1 0 0,0-1 0,0 1 0,0 0 0,1-1 0,-1 1 0,1-1 0,0 1 0,0-1 0,0 0 0,0 1 0,3 2 0,-4-5 0,1 1 0,-1-1 0,0 0 0,0 0 0,0 0 0,0 1 0,1-2 0,-1 1 0,1 0 0,-1 0 0,1 0 0,-1 0 0,1-1 0,-1 1 0,1-1 0,-1 1 0,1-1 0,0 0 0,-1 0 0,1 0 0,0 0 0,-1 0 0,1 0 0,0 0 0,-1 0 0,1 0 0,0-1 0,-1 1 0,1-1 0,-1 1 0,2-2 0,-2 1-51,0 0 0,0 0 0,0-1 0,0 1 0,0 0 0,-1-1 0,1 1 0,-1 0 0,1-1 0,-1 1-1,1-1 1,-1 1 0,0-1 0,0 1 0,0-1 0,0 1 0,0-1 0,0 1 0,0-1 0,0 1 0,-1-1 0,1 1 0,0-1 0,-1 1 0,1 0 0,-1-1 0,-1-2 0,-18-38-2636,-1 10-321,-32-40-1,36 53 3593,-1 0 0,-37-31 0,92 53 2016,14 18-2525,22 7-698,-68-26-581,0-1 1,0 0 0,0-1-1,0 1 1,0-1-1,1 0 1,5-1 0,-5-1-8209</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35.638"/>
    </inkml:context>
    <inkml:brush xml:id="br0">
      <inkml:brushProperty name="width" value="0.025" units="cm"/>
      <inkml:brushProperty name="height" value="0.025" units="cm"/>
    </inkml:brush>
  </inkml:definitions>
  <inkml:trace contextRef="#ctx0" brushRef="#br0">0 1 16848,'0'0'5189,"50"15"-5734,-23-2-2017,0-1-2467,-1-1-7815</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36.058"/>
    </inkml:context>
    <inkml:brush xml:id="br0">
      <inkml:brushProperty name="width" value="0.025" units="cm"/>
      <inkml:brushProperty name="height" value="0.025" units="cm"/>
    </inkml:brush>
  </inkml:definitions>
  <inkml:trace contextRef="#ctx0" brushRef="#br0">25 210 15695,'0'0'12785,"9"0"-11343,1-1-1343,0-1 1,-1 0 0,1 0 0,-1-1 0,1-1-1,-1 1 1,0-2 0,0 1 0,0-1 0,-1 0-1,0-1 1,15-13 0,-15 12-131,0-1 0,0 0 0,0 0 0,10-17 1,-16 22 26,0 0 1,0 0-1,0 0 1,-1 0 0,1-1-1,-1 1 1,0 0-1,0-1 1,0 1 0,0-1-1,-1 0 1,0 1-1,1-1 1,-1 1 0,0-1-1,-1 0 1,1 1-1,-2-7 1,1 9 1,0-1-1,0 1 1,0-1 0,0 1 0,0 0-1,-1-1 1,1 1 0,0 0-1,-1 0 1,1 0 0,-1 0 0,1 0-1,-1 0 1,1 0 0,-1 1 0,0-1-1,1 0 1,-1 1 0,0-1-1,0 1 1,1 0 0,-1 0 0,0 0-1,0 0 1,1 0 0,-1 0-1,0 0 1,-2 1 0,-2-1 29,0 1 0,0 0 0,0 0 0,1 1 0,-1 0 0,0 0 0,-6 4-1,1 1 51,1 0 1,0 1-1,1 0 0,0 1 0,0 0 0,1 1 0,0-1 0,1 2 0,0-1 0,1 1 0,0 0 0,0 0 0,1 1 0,1-1 0,0 1 0,1 0 0,0 0 0,0 1 0,2-1 0,-2 16 0,3-25-77,0-1 0,0 0 0,1 0 0,-1 0 0,0 0 0,1 1 0,-1-1 0,1 0 0,0 0 0,0 0 0,0 0 0,0 0 0,0 0 0,0-1 0,0 1 0,0 0 0,1 0 0,-1-1 0,1 1 0,0-1 0,1 2 0,1-1 0,0 1 0,0-1 0,0 0 0,1-1 0,-1 1 0,0-1 0,1 0 0,-1 0 0,9 1 0,-1-1 0,1-1 0,-1-1 0,1 1 0,-1-2 0,0 0 0,1 0 0,12-5 0,-5-2-92,0 0-1,-1-2 1,1 0 0,17-15 0,45-24-88,-101 85 821,15-30-641,0-1 0,1 1 0,-1-1 0,1 1 0,0-1 0,0 1 0,0 0 0,1 1 0,0-1 0,0 0 0,0 0 0,-1 11 0,3-15 0,0-1 0,1 1 0,-1 0 0,1 0 0,-1 0 0,1-1 0,0 1 0,-1 0 0,1 0 0,0-1 0,0 1 0,-1-1 0,1 1 0,0-1 0,0 1 0,0-1 0,0 1 0,-1-1 0,1 0 0,0 1 0,0-1 0,0 0 0,0 0 0,0 0 0,0 0 0,0 1 0,0-1 0,0-1 0,0 1 0,0 0 0,1 0 0,38-2 0,-38 1 0,22-3 0,1-2 0,-1 0 0,0-2 0,30-14 0,-30 12 0,0 1 0,1 0 0,47-8 0,-71 17 0,-1-1 0,1 1 0,0 0 0,-1 0 0,1 0 0,0 0 0,0-1 0,-1 1 0,1 0 0,0 0 0,-1 1 0,1-1 0,0 0 0,-1 0 0,1 0 0,0 0 0,-1 0 0,1 1 0,0-1 0,-1 0 0,1 1 0,-1-1 0,1 0 0,-1 1 0,1-1 0,-1 1 0,1-1 0,-1 1 0,1-1 0,-1 1 0,1-1 0,-1 1 0,1 1 0,-1 0 0,0-1 0,0 1 0,0 0 0,0 0 0,-1 0 0,1-1 0,-1 1 0,1 0 0,-1 0 0,0-1 0,1 1 0,-3 2 0,-38 54 0,36-51 0,-1 0-351,-4 7-2997,-3-3-4665</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37.968"/>
    </inkml:context>
    <inkml:brush xml:id="br0">
      <inkml:brushProperty name="width" value="0.025" units="cm"/>
      <inkml:brushProperty name="height" value="0.025" units="cm"/>
    </inkml:brush>
  </inkml:definitions>
  <inkml:trace contextRef="#ctx0" brushRef="#br0">150 347 1602,'0'0'18406,"-1"-8"-16415,2 5-1867,-1 1 0,0 0 0,-1 0 0,1-1 0,0 1-1,-1 0 1,1 0 0,-1 0 0,0 0 0,1 0-1,-1 0 1,0 0 0,0 0 0,-1 0 0,1 0 0,0 0-1,-1 0 1,1 1 0,-3-3 0,1 2-9,0 1 1,0-1 0,0 1-1,0 0 1,-1 0-1,1 1 1,0-1 0,-1 0-1,1 1 1,0 0-1,-1 0 1,1 0 0,0 0-1,0 1 1,-1-1-1,-5 3 1,5-2-35,0 0 1,0 1-1,0 0 1,0 0-1,1 1 1,-1-1-1,0 1 1,1-1-1,0 1 1,-1 0-1,1 0 1,0 1-1,1-1 0,-1 1 1,1-1-1,-1 1 1,1 0-1,0 0 1,0 0-1,1 0 1,-1 0-1,1 0 1,0 1-1,0-1 1,1 0-1,-1 9 0,1-12-75,0-1 1,0 1-1,0-1 0,0 1 0,0-1 0,0 1 0,0-1 0,1 1 0,-1-1 0,0 0 0,0 1 0,1-1 0,-1 1 0,0-1 0,0 1 0,1-1 0,-1 0 0,0 1 0,1-1 1,-1 0-1,1 1 0,-1-1 0,1 0 0,-1 1 0,0-1 0,1 0 0,-1 0 0,1 0 0,-1 0 0,1 1 0,-1-1 0,2 0 0,23-1 145,22-14 86,-24 3-179,0-2 0,-1 0 0,31-26 0,-42 31-31,-1 0 0,0-1 0,-1 0 0,0-1 0,0 1 0,-1-2 0,-1 1 0,10-19 0,-41 59 21,12-9-35,0 1 0,2 0 0,0 1 0,2 0 0,0 1 0,1 0 0,2 0 0,-5 42 0,9-64-65,1 0 0,0 1 0,-1-1-1,1 0 1,0 0 0,0 1 0,0-1 0,0 0 0,0 1-1,1-1 1,-1 0 0,0 0 0,1 1 0,-1-1-1,0 0 1,1 0 0,0 0 0,-1 1 0,1-1-1,0 0 1,-1 0 0,1 0 0,0 0 0,0 0 0,0 0-1,0-1 1,0 1 0,0 0 0,0 0 0,0-1-1,0 1 1,0 0 0,1-1 0,-1 0 0,0 1-1,0-1 1,0 1 0,1-1 0,-1 0 0,0 0-1,1 0 1,-1 0 0,0 0 0,0 0 0,1 0 0,1-1-1,3 0-354,0-1 0,0 0 0,0 0-1,-1 0 1,1-1 0,-1 0 0,0 0 0,10-8-1,9-10-1885,-1-2-1,0 0 0,-2-2 0,-1 0 0,-1-1 0,23-43 0,-21 30 1037,18-48 1,2-41 7201,-66 219 3862,6-25-6038,-18 116 0,36-178-3666,1 0 0,-1 0 0,1 1 0,0-1 0,0 0 0,0 0 0,1 0 0,-1 0 0,1 0 0,0 0 0,0 0 0,2 5 0,-1-8-92,-1 1 1,1-1-1,0 1 0,-1-1 1,1 0-1,0 0 0,0 0 0,0 0 1,0 0-1,0 0 0,0 0 1,0-1-1,0 1 0,0-1 1,0 1-1,0-1 0,0 0 1,0 0-1,0 0 0,1 0 1,-1 0-1,0 0 0,0-1 1,0 1-1,3-2 0,4 0-60,0-1 0,0-1 0,0 0 0,-1 0 0,1 0 0,-1-1-1,0 0 1,-1-1 0,1 0 0,-1 0 0,0-1 0,6-7 0,-5 6-34,1-1 0,0 1 1,0 1-1,1-1 0,0 2 1,19-10-1,-28 15 87,-1 1 0,1 0 0,-1 0 0,1 0 1,-1 0-1,1-1 0,-1 1 0,1 0 0,-1 0 0,1 0 0,-1 0 0,1 0 1,-1 0-1,1 0 0,-1 0 0,1 1 0,-1-1 0,1 0 0,-1 0 0,1 0 1,-1 0-1,1 1 0,-1-1 0,1 0 0,-1 1 0,0-1 0,1 0 0,-1 1 1,1-1-1,-1 0 0,0 1 0,1-1 0,-1 1 0,0-1 0,0 0 0,1 1 1,-1-1-1,0 1 0,0-1 0,0 1 0,0-1 0,1 1 0,-1-1 0,0 1 1,0-1-1,0 1 0,0-1 0,0 1 0,0-1 0,0 1 0,0-1 0,-1 1 1,1-1-1,0 1 0,0-1 0,0 1 0,0-1 0,-1 2 0,-10 32 650,-2-17-425,0-1 1,-1-1-1,-1 0 1,0-1 0,-1 0-1,0-1 1,-1-1-1,-1-1 1,0 0-1,0-1 1,-1-2-1,-23 9 1,37-15-246,0-1 0,0 0 0,0 0 0,0 0 0,0 0 0,-8-1 0,12 0-1,0 0-1,0 0 1,0 0 0,1 0-1,-1 0 1,0 0 0,0-1-1,1 1 1,-1 0 0,0-1-1,1 1 1,-1 0 0,0-1-1,1 1 1,-1-1 0,0 1-1,1-1 1,-1 1 0,1-1-1,-1 0 1,1 1 0,-1-1-1,1 0 1,0 1 0,-1-1 0,1 0-1,0 1 1,-1-1 0,1 0-1,0 0 1,0 0 0,0 1-1,0-1 1,-1 0 0,1 0-1,0 1 1,1-1 0,-1 0-1,0 0 1,0 0 0,0 1-1,0-1 1,1 0 0,-1 0-1,0 1 1,1-1 0,-1 0-1,1 0 1,2-6-1038,1 0 0,1 1 0,-1-1 1,1 1-1,0 0 0,0 0 0,1 1 0,0 0 0,0 0 0,7-5 0,-2 1-1584,12-10-3681</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38.498"/>
    </inkml:context>
    <inkml:brush xml:id="br0">
      <inkml:brushProperty name="width" value="0.025" units="cm"/>
      <inkml:brushProperty name="height" value="0.025" units="cm"/>
    </inkml:brush>
  </inkml:definitions>
  <inkml:trace contextRef="#ctx0" brushRef="#br0">61 178 18065,'0'0'13709,"8"-12"-13394,-6 9-294,5-7 33,-1 0-1,0-1 0,0 1 1,-1-1-1,0 0 1,-1 0-1,0-1 0,-1 1 1,-1-1-1,1 0 1,0-15-1,-3 26-53,0 0 0,0 1 0,-1-1 1,1 1-1,0-1 0,0 0 0,0 1 0,-1-1 0,1 1 0,0-1 1,0 1-1,-1-1 0,1 1 0,0-1 0,-1 1 0,1-1 0,-1 1 1,1-1-1,-1 1 0,1 0 0,-1-1 0,1 1 0,-1 0 0,1-1 1,-1 1-1,1 0 0,-1 0 0,0-1 0,1 1 0,-1 0 0,1 0 1,-1 0-1,0 0 0,1 0 0,-1 0 0,0 0 0,1 0 0,-1 0 1,1 0-1,-1 0 0,0 1 0,1-1 0,-1 0 0,1 0 0,-1 0 1,0 1-1,-2 0-22,0 0 1,0 0-1,1 0 1,-1 1-1,0-1 1,1 1-1,-1 0 1,1 0-1,-3 2 1,-4 6-77,0 1 1,1 1-1,1 0 1,0 0-1,-10 21 1,14-25 69,0-1 0,1 0-1,0 1 1,0 0 0,0-1 0,1 1-1,0 0 1,1 0 0,-1 0 0,2 0-1,1 12 1,-1-18 23,0 0 0,0-1 0,0 1-1,0-1 1,0 1 0,0-1 0,1 1-1,-1-1 1,1 0 0,-1 0 0,1 0-1,-1 0 1,1 0 0,0 0 0,-1 0-1,1 0 1,0 0 0,0-1 0,0 1-1,0-1 1,-1 0 0,1 1 0,0-1-1,0 0 1,3 0 0,57-1-116,-55 0 117,57-6-1,-35 3-9,47 0 1,-75 4 35,0 0 1,1 0-1,-1 0 1,0 0-1,0 1 1,0-1-1,0 0 1,1 1-1,-1-1 1,0 0-1,0 1 1,0 0-1,0-1 1,0 1-1,0-1 1,0 1-1,0 0 1,-1 0-1,1 0 1,0-1-1,0 1 1,-1 0-1,1 0 1,0 0-1,-1 0 1,1 0-1,-1 0 1,1 1-1,-1-1 1,0 0-1,1 0 1,-1 0-1,0 0 1,0 0-1,0 1 1,0 0-1,0-1 272,-3-27 21,-7-21-315,5 27 0,1 0 0,1-1 0,-1-25 0,5 46-117,0 0 1,0 0-1,0 0 0,0 0 1,1 0-1,-1 0 0,0 0 1,0 0-1,0 0 0,0 0 0,0 1 1,0-1-1,0 0 0,0 1 1,0-1-1,0 1 0,0-1 1,0 1-1,-1-1 0,2 2 1,13 7-2255,44 24-10563,-27-23 581</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39.073"/>
    </inkml:context>
    <inkml:brush xml:id="br0">
      <inkml:brushProperty name="width" value="0.025" units="cm"/>
      <inkml:brushProperty name="height" value="0.025" units="cm"/>
    </inkml:brush>
  </inkml:definitions>
  <inkml:trace contextRef="#ctx0" brushRef="#br0">47 1 9993,'0'0'15145,"-2"9"-12694,-9 27-1245,4-15-638,0 0-1,1 0 1,2 1-1,0 0 0,1 0 1,0 23-1,4-45-567,-1 1 0,1 0 0,-1 0 0,1 0 0,-1-1 0,1 1 0,0 0 0,-1-1 0,1 1 0,0 0 0,-1-1 0,1 1 0,0-1 0,0 1 0,-1-1 0,1 0 0,0 1 0,0-1 0,0 0 0,0 1 0,0-1 0,0 0 0,-1 0 0,1 0 0,0 0 0,0 0 0,0 0 0,0 0 0,0 0 0,0 0 0,0 0 0,0-1 0,1 1 0,33-10 0,-28 5 0,0 0 0,0 0 0,0 0 0,-1-1 0,0 0 0,0-1 0,0 0 0,-1 1 0,0-2 0,7-12 0,-4 3 0,0 0 0,-1 0 0,9-35 0,-34 108 0,12-41 0,0 0 0,1 0 0,1 1 0,0 0 0,-2 28 0,7-43 0,-1 0 0,1-1 0,-1 1 0,1 0 0,-1-1 0,1 1 0,0-1 0,-1 1 0,1-1 0,0 1 0,-1-1 0,1 0 0,0 1 0,0-1 0,-1 0 0,1 1 0,0-1 0,0 0 0,0 0 0,-1 0 0,1 0 0,0 0 0,0 0 0,0 0 0,0 0 0,-1 0 0,1 0 0,0 0 0,0-1 0,0 1 0,-1 0 0,1 0 0,0-1 0,0 0 0,33-9 0,-20 2 0,-1 0 0,-1-1 0,1-1 0,-1 0 0,-1 0 0,13-15 0,54-77 0,-66 86 0,-28 70 0,15-51 0,-7 15-4,1 0 0,1 0 0,1 1 0,0 0 0,1 0 0,1 0 0,0 25 0,3-43-76,0 0 1,0-1-1,0 1 1,0 0-1,0-1 1,0 1 0,0 0-1,1-1 1,-1 1-1,0 0 1,1-1-1,-1 1 1,0-1-1,1 1 1,-1 0-1,0-1 1,1 1-1,-1-1 1,1 0-1,-1 1 1,1-1-1,-1 1 1,1-1-1,0 0 1,-1 1-1,1-1 1,-1 0-1,1 1 1,0-1-1,-1 0 1,1 0-1,1 0 1,23-1-6619,-3-8-733</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39.418"/>
    </inkml:context>
    <inkml:brush xml:id="br0">
      <inkml:brushProperty name="width" value="0.025" units="cm"/>
      <inkml:brushProperty name="height" value="0.025" units="cm"/>
    </inkml:brush>
  </inkml:definitions>
  <inkml:trace contextRef="#ctx0" brushRef="#br0">21 0 14382,'0'0'448,"-21"51"-6630</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39.771"/>
    </inkml:context>
    <inkml:brush xml:id="br0">
      <inkml:brushProperty name="width" value="0.025" units="cm"/>
      <inkml:brushProperty name="height" value="0.025" units="cm"/>
    </inkml:brush>
  </inkml:definitions>
  <inkml:trace contextRef="#ctx0" brushRef="#br0">191 409 16624,'-8'0'2850,"-1"2"-2234,-1 0-1,0 0 0,1 1 0,0 0 0,0 1 1,0 0-1,0 0 0,0 1 0,1 0 1,-13 11-1,14-11-425,1 0 0,1 0 0,-1 0 0,1 1 0,0 0-1,0 0 1,1 0 0,-1 0 0,2 1 0,-1 0 0,1 0 0,0 0 0,0 0 0,0 0 0,-1 11 0,4-17-185,0 1-1,0-1 1,0 0-1,1 1 1,-1-1-1,0 0 1,1 1-1,-1-1 1,1 0-1,-1 0 1,1 0-1,0 1 1,-1-1-1,1 0 1,0 0-1,0 0 1,0 0-1,0 0 1,0 0-1,0 0 1,0-1-1,0 1 1,0 0-1,0-1 1,0 1-1,1 0 1,-1-1-1,0 1 1,0-1 0,1 0-1,-1 1 1,0-1-1,1 0 1,-1 0-1,0 0 1,1 0-1,-1 0 1,3 0-1,6 0 28,1 0 0,-1-1 0,20-3 0,-12-1-18,0-1 0,0 0 0,0-1 0,-1-1 0,0-1 0,-1-1 0,0 0-1,21-17 1,-7 1 418,0 0 0,51-62-1,-67 72-327,-1-1 0,0-1 0,-1 0 0,-2 0 0,1-1 0,-2-1 0,-1 1-1,0-2 1,-2 1 0,0-1 0,-1 0 0,4-39 0,-9 57-125,0 0 0,0 0 0,0 0 0,0 0-1,0 0 1,-1 0 0,1 0 0,-1 0 0,0 0 0,0 0 0,0 0 0,0 0 0,0 1 0,-1-1-1,1 0 1,-1 1 0,0-1 0,0 1 0,0-1 0,0 1 0,0 0 0,0 0 0,-1 0-1,-2-2 1,0 2-2,1 1 0,-1-1-1,1 1 1,-1 0-1,0 0 1,0 0-1,1 1 1,-1-1 0,0 1-1,0 0 1,1 1-1,-1-1 1,0 1 0,0 0-1,-6 2 1,-6 3 7,0 0 0,0 2 0,1 0 0,0 0 0,1 2 0,0 0 0,0 0 0,1 2 0,0 0 0,1 0 0,1 1 0,0 1 0,-11 15 0,22-28 7,0 1 0,0-1 1,1 0-1,-1 1 0,0-1 1,1 1-1,-1-1 1,1 1-1,-1-1 0,1 1 1,0 0-1,-1-1 0,1 1 1,0-1-1,0 1 1,0 0-1,0-1 0,1 1 1,-1-1-1,0 1 0,1-1 1,-1 1-1,1 0 1,0-1-1,-1 0 0,1 1 1,0-1-1,0 1 0,0-1 1,0 0-1,0 0 1,0 1-1,0-1 0,0 0 1,0 0-1,1 0 0,-1 0 1,0-1-1,1 1 1,2 1-1,7 3-87,1 0 1,0-1-1,0-1 1,18 4-1,-4-1 31,-10-2 168,-1 1 0,0 1-1,0 0 1,0 1 0,-1 1 0,0 0 0,-1 1 0,18 14 0,-25-17-49,0 0 0,0 0 0,-1 0 0,0 1 1,0 0-1,0 0 0,-1 0 0,0 1 0,-1-1 0,0 1 0,0 0 0,0 0 1,-1 0-1,0 0 0,-1 1 0,0-1 0,0 16 0,-1-21-399,-3 37 1226,-4-23-2810,-8-9-5801</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40.158"/>
    </inkml:context>
    <inkml:brush xml:id="br0">
      <inkml:brushProperty name="width" value="0.025" units="cm"/>
      <inkml:brushProperty name="height" value="0.025" units="cm"/>
    </inkml:brush>
  </inkml:definitions>
  <inkml:trace contextRef="#ctx0" brushRef="#br0">189 1 21685,'0'0'3267,"-2"9"-1378,-17 60-407,3 2-1,4 0 1,-6 102-1,17-148-1481,0 3 0,4 46 0,-2-67 0,0 0 0,1 0 0,-1-1 0,1 1 0,0-1 0,1 1 0,-1-1 0,1 0 0,1 0 0,-1 0 0,1 0 0,5 6 0,-8-12-209,-1 1 1,1 0-1,-1 0 0,1-1 1,-1 1-1,1-1 0,0 1 1,0 0-1,-1-1 0,1 1 0,0-1 1,0 0-1,-1 1 0,1-1 1,0 0-1,0 1 0,0-1 1,0 0-1,-1 0 0,1 0 1,2 1-1,-3-2-99,0 0 1,1 1-1,-1-1 0,0 0 1,0 0-1,1 1 0,-1-1 1,0 0-1,0 0 1,0 1-1,0-1 0,0 0 1,0 0-1,0 1 0,0-1 1,0 0-1,-1 0 0,1 1 1,0-1-1,0 0 0,-1 0 1,1 1-1,0-1 0,-1 0 1,1 1-1,-1-2 0,-13-23-7934</inkml:trace>
  <inkml:trace contextRef="#ctx0" brushRef="#br0" timeOffset="1">1 294 12684,'0'0'9257,"31"-53"-7143,5 49-673,2 4-800,7 0-481,0 4-96,-2 9 0,-6 4-1025,-11-2-2082,-11-3-2754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46.646"/>
    </inkml:context>
    <inkml:brush xml:id="br0">
      <inkml:brushProperty name="width" value="0.025" units="cm"/>
      <inkml:brushProperty name="height" value="0.025" units="cm"/>
    </inkml:brush>
  </inkml:definitions>
  <inkml:trace contextRef="#ctx0" brushRef="#br0">0 696 13100,'0'0'6070,"10"0"-5130,-6 0-824,0-1 0,0 1 0,0-1 0,0 0 0,0 0 0,-1 0 0,1 0 0,0-1 0,0 1 0,-1-1 0,1 0 0,-1 0 0,0 0 0,1-1 0,-1 1 0,5-6 0,5-7 332,-1 0 0,17-29 0,-27 41-412,65-113 988,-6-3 0,60-160-1,-116 267-982,-1 0 65,-1 5-16,-1 0 0,1 1 0,1-1 0,-1 1 0,7-9 0,-10 15-84,0 0-1,1 0 1,-1-1-1,0 1 0,0 0 1,1 0-1,-1 0 1,0-1-1,1 1 1,-1 0-1,0 0 0,0 0 1,1 0-1,-1 0 1,0 0-1,1 0 0,-1 0 1,1 0-1,-1 0 1,0 0-1,1 0 1,-1 0-1,0 0 0,1 0 1,-1 0-1,0 0 1,0 0-1,1 0 0,-1 1 1,0-1-1,1 0 1,-1 0-1,0 0 1,1 1-1,-1-1 0,0 0 1,0 0-1,0 0 1,1 1-1,-1-1 0,0 0 1,0 1-1,0-1 1,1 0-1,-1 1 1,0-1-1,0 0 0,0 0 1,0 1-1,0-1 1,0 0-1,0 1 0,0-1 1,0 0-1,0 1 1,0-1-1,0 1 1,0-1-1,6 26 168,-6-24-116,14 102 768,-9-59-866,2 1 0,1-1 0,3-1 0,20 55 0,-27-89-417,1-1 1,0 1-1,0-1 1,12 14 0,18 8-4912,-8-17-1784</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5.994"/>
    </inkml:context>
    <inkml:brush xml:id="br0">
      <inkml:brushProperty name="width" value="0.025" units="cm"/>
      <inkml:brushProperty name="height" value="0.025" units="cm"/>
    </inkml:brush>
  </inkml:definitions>
  <inkml:trace contextRef="#ctx0" brushRef="#br0">71 1 19090,'-2'11'2109,"-40"300"4973,16 153-4011,27-569-3040,17-112-1,-9 156-164,3 0 0,2 0 0,27-69 0,-37 120 118,0 0-1,1 0 0,0 0 0,0 1 1,1 0-1,1 0 0,-1 0 1,10-8-1,-14 14-7,1 1 0,-1 0 1,1 0-1,-1 0 0,1 1 0,-1-1 0,1 0 0,0 1 1,0 0-1,0 0 0,0 0 0,0 0 0,0 0 0,0 1 1,1-1-1,-1 1 0,0 0 0,0 0 0,0 0 0,0 0 1,1 0-1,-1 1 0,0 0 0,0-1 0,0 1 0,0 0 1,0 1-1,0-1 0,0 0 0,-1 1 0,6 3 0,-3-2 15,-1 1-1,1-1 0,-1 1 0,0 0 0,0 0 0,-1 0 0,1 0 1,-1 1-1,0-1 0,0 1 0,0 0 0,-1 0 0,1 0 0,-1 0 1,0 1-1,-1-1 0,0 0 0,1 1 0,-2-1 0,1 1 1,-1 0-1,0-1 0,0 1 0,0-1 0,-1 1 0,1-1 0,-2 1 1,-1 7-1,-1-1 172,0 0 0,-1-1 0,-1 1 0,1-1 1,-2 0-1,0-1 0,0 1 0,0-2 0,-2 1 0,1-1 0,-17 14 1,17-16 4,-1-1 1,0 0 0,-1 0 0,1-1 0,-1 0 0,0 0 0,-13 3-1,21-7-245,0-1-1,0 1 0,0-1 0,-1 1 0,1-1 0,0 0 0,-1 1 0,1-1 0,0 0 0,-1-1 0,1 1 0,0 0 0,-1-1 0,1 1 0,0-1 0,0 0 0,-1 0 0,1 0 0,0 0 1,0 0-1,0 0 0,0 0 0,0-1 0,1 1 0,-1-1 0,0 1 0,1-1 0,-1 0 0,1 0 0,-1 0 0,1 0 0,0 0 0,0 0 0,0 0 0,0 0 0,0 0 0,0 0 0,0-1 1,0-2-1,0-3-1474,0 1 0,0-1 1,0 0-1,1 0 1,1-16-1,5-8-5200</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40.486"/>
    </inkml:context>
    <inkml:brush xml:id="br0">
      <inkml:brushProperty name="width" value="0.025" units="cm"/>
      <inkml:brushProperty name="height" value="0.025" units="cm"/>
    </inkml:brush>
  </inkml:definitions>
  <inkml:trace contextRef="#ctx0" brushRef="#br0">1 205 17200,'0'0'5355,"19"1"-3967,80-4 1000,-1-4 0,101-21 1,-112 15-1734,915-102 585,-331 77-3643,-592 36-33,-29 2-4134,-42 0 62</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41.588"/>
    </inkml:context>
    <inkml:brush xml:id="br0">
      <inkml:brushProperty name="width" value="0.025" units="cm"/>
      <inkml:brushProperty name="height" value="0.025" units="cm"/>
    </inkml:brush>
  </inkml:definitions>
  <inkml:trace contextRef="#ctx0" brushRef="#br0">100 0 15951,'0'0'9807,"-2"15"-9081,-6 27-296,-25 72 1,20-78-174,2 1 0,1 0 0,2 1 0,-6 70 0,14-106-252,0-1 1,0 1 0,0 0-1,0 0 1,0-1-1,0 1 1,1 0 0,-1 0-1,1-1 1,-1 1 0,1 0-1,-1-1 1,1 1-1,0 0 1,0-1 0,0 1-1,0-1 1,0 0 0,0 1-1,0-1 1,1 0-1,-1 1 1,0-1 0,1 0-1,-1 0 1,1 0 0,-1 0-1,1-1 1,-1 1-1,1 0 1,0-1 0,-1 1-1,1-1 1,0 1 0,0-1-1,-1 0 1,1 0-1,0 0 1,0 0 0,0 0-1,-1 0 1,1 0 0,3-1-1,4-1 55,-1 0 0,1 0 0,-1-1-1,1 0 1,-1 0 0,0-1 0,13-9 0,-3 0 10,0-1 1,-1 0-1,-1-1 1,29-34-1,-38 39 0,1 0 0,-1-1 0,0 1 0,-1-1 0,-1-1-1,0 1 1,0-1 0,-1 0 0,0 0 0,2-16 0,-8 42-127,-3 21 306,2 1-1,2 59 0,1-93-232,0 0 0,0-1 0,1 1-1,-1 0 1,0-1 0,1 1-1,-1 0 1,1-1 0,0 1-1,0-1 1,-1 1 0,1-1-1,0 1 1,0-1 0,1 1-1,-1-1 1,0 0 0,0 0-1,0 0 1,1 1 0,-1-1-1,1-1 1,1 2 0,0-1 25,0 0 0,0 0 1,0-1-1,0 1 0,0-1 0,0 1 1,0-1-1,0 0 0,0-1 1,0 1-1,0 0 0,3-2 0,4 0 58,0-1-1,0-1 0,-1 1 1,1-2-1,-1 1 1,15-11-1,-11 5-98,-1-1 0,1 0 0,-2-1 0,1 0 0,-2-1 0,0 0 0,0 0 0,-1-1 0,-1-1 0,-1 1 0,0-1 0,0-1 0,-2 1 0,5-18 0,-23 148 0,6-83 30,4-19-81,0 0 0,1 0 1,1 1-1,0 21 0,1-34-59,0 0 1,0-1-1,0 1 1,0 0-1,0 0 1,1 0-1,-1 0 1,0 0 0,1 0-1,-1-1 1,0 1-1,1 0 1,-1 0-1,1 0 1,0-1-1,-1 1 1,1 0-1,-1-1 1,1 1-1,0-1 1,0 1-1,-1-1 1,1 1-1,0-1 1,0 1-1,0-1 1,1 1 0,30-1-3080,-24-2 1662,0-1 1,0 1 0,-1-1 0,1 0-1,13-9 1,11-13-7341</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41.929"/>
    </inkml:context>
    <inkml:brush xml:id="br0">
      <inkml:brushProperty name="width" value="0.025" units="cm"/>
      <inkml:brushProperty name="height" value="0.025" units="cm"/>
    </inkml:brush>
  </inkml:definitions>
  <inkml:trace contextRef="#ctx0" brushRef="#br0">271 0 10666,'0'0'10826,"-24"64"-9160,0-23-65,-5 10-319,-5 4-65,1 0-224,-4-2-417,6-6-384,6-7-127,6-11-386,7-16-1505,9-13-2017,3-29-16304</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42.269"/>
    </inkml:context>
    <inkml:brush xml:id="br0">
      <inkml:brushProperty name="width" value="0.025" units="cm"/>
      <inkml:brushProperty name="height" value="0.025" units="cm"/>
    </inkml:brush>
  </inkml:definitions>
  <inkml:trace contextRef="#ctx0" brushRef="#br0">0 1 17809,'0'0'2754,"40"52"-1472,-22-23-802,-3 3 33,0-1-257,3 3-96,0-5-160,5-1 0,3-4-673,2-4-768,-2-7-1570,1-11-3619</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42.598"/>
    </inkml:context>
    <inkml:brush xml:id="br0">
      <inkml:brushProperty name="width" value="0.025" units="cm"/>
      <inkml:brushProperty name="height" value="0.025" units="cm"/>
    </inkml:brush>
  </inkml:definitions>
  <inkml:trace contextRef="#ctx0" brushRef="#br0">0 95 14574,'0'0'4516,"5"9"-2888,-3-6-1498,-1 0-36,0-1 1,0 1-1,1-1 1,-1 1-1,1-1 1,0 1-1,0-1 1,0 0 0,0 0-1,0 0 1,0 0-1,0 0 1,1-1-1,-1 1 1,1-1-1,-1 1 1,1-1-1,-1 0 1,1 0 0,0 0-1,0 0 1,0 0-1,-1-1 1,6 1-1,13-1 318,0 0 0,1-1 0,-1-1 0,0-2-1,21-5 1,-29 6-239,-1-1-1,0 0 1,0-1-1,-1-1 1,1 0-1,-1 0 1,0-1-1,-1 0 1,17-16-1,-25 22-152,0-1-1,0 0 1,0 0-1,-1 0 1,1 0-1,-1 0 1,1 0 0,-1-1-1,0 1 1,0 0-1,0-1 1,0 1-1,0-1 1,-1 1-1,1-1 1,0-4-1,-2 6-29,1 0 0,-1 0 0,1 0 0,0-1 0,-1 1 0,0 0 0,1 0 0,-1 0 0,0 0 0,1 1 0,-1-1 1,0 0-1,0 0 0,0 0 0,0 1 0,0-1 0,0 0 0,0 1 0,0-1 0,0 1 0,0-1 0,0 1 0,0 0 0,0-1 0,0 1 0,-1 0 0,1 0 0,0 0 0,0-1 0,0 1 0,0 1 0,-1-1 0,1 0 0,0 0 0,0 0 0,-2 1 0,-2 0-21,1 0 1,-1 0-1,1 1 1,0 0-1,-1-1 1,1 1-1,0 1 1,0-1-1,0 1 1,0-1-1,0 1 1,1 0-1,0 1 0,-1-1 1,1 1-1,0-1 1,0 1-1,1 0 1,-4 7-1,1-4 140,1 1-1,0 0 1,1 0 0,0 0-1,0 1 1,1-1-1,0 1 1,0 0-1,0 14 1,2-23-92,0 1 0,0 0 1,0-1-1,0 1 0,0 0 0,0-1 1,1 1-1,-1 0 0,0-1 0,0 1 0,1 0 1,-1-1-1,0 1 0,1-1 0,-1 1 1,1 0-1,-1-1 0,1 1 0,-1-1 0,1 0 1,-1 1-1,1-1 0,-1 1 0,1-1 1,0 0-1,-1 1 0,1-1 0,-1 0 0,1 0 1,1 1-1,28-1 207,28-16-42,0-11-136,-36 16-33,0 0 0,1 2 1,0 0-1,0 2 0,1 0 0,36-4 0,-58 11 22,0 0-1,0 0 0,0 0 0,0 1 0,0-1 1,0 1-1,0-1 0,0 1 0,0 0 0,0 0 1,0 0-1,0 0 0,-1 0 0,1 0 0,0 0 0,-1 1 1,1-1-1,-1 0 0,1 1 0,-1 0 0,0-1 1,1 1-1,-1 0 0,0-1 0,0 1 0,0 0 1,0 0-1,-1 0 0,1 0 0,-1 0 0,1 0 1,-1 0-1,1 0 0,-1 0 0,0 4 0,2 11 424,-2 1-1,0 0 0,-2 24 1,0-17-198,1-22-233,1-1 0,0 0 0,0 1-1,0-1 1,0 0 0,0 1 0,1-1 0,-1 0 0,0 1 0,1-1 0,0 0 0,1 4-1,-1-6-19,0 1-1,0-1 1,1 0-1,-1 1 1,0-1-1,0 0 0,0 1 1,1-1-1,-1 0 1,0 0-1,0 0 1,1 0-1,-1 0 0,0-1 1,0 1-1,1 0 1,-1-1-1,0 1 1,0 0-1,0-1 0,0 1 1,0-1-1,1 0 1,-1 1-1,0-1 1,1-1-1,109-67-50,-83 49 7,0 2 0,1 1 0,56-23 0,-84 39 37,0 1 0,0-1 0,0 0-1,0 1 1,0 0 0,0-1 0,1 1 0,-1 0 0,0-1 0,0 1 0,0 0 0,1 0-1,-1 0 1,0 0 0,0 0 0,0 0 0,1 0 0,-1 1 0,0-1 0,0 0 0,0 1 0,0-1-1,0 1 1,2 0 0,-2 1 6,0-1 0,-1 0-1,0 1 1,1-1 0,-1 1 0,0-1-1,1 1 1,-1 0 0,0-1 0,0 1-1,0-1 1,-1 1 0,1 1 0,-1-1-3,1-1 0,0 0 0,-1 1 1,1-1-1,0 0 0,0 1 0,0-1 1,0 1-1,0-1 0,0 0 1,0 1-1,0-1 0,1 0 0,-1 1 1,0-1-1,1 0 0,-1 1 0,1-1 1,-1 0-1,1 0 0,0 1 0,0-1 1,0 0-1,-1 0 0,1 0 1,0 0-1,0 0 0,0 0 0,0-1 1,1 1-1,-1 0 0,0 0 0,0-1 1,2 2-1,0-2-235,0 0 1,-1 1-1,1-1 0,-1 1 0,1 0 1,-1 0-1,1 0 0,-1 0 0,0 0 1,1 0-1,-1 1 0,0-1 1,0 1-1,0 0 0,0-1 0,0 1 1,0 0-1,0 0 0,-1 0 0,1 0 1,-1 1-1,0-1 0,1 0 1,-1 1-1,0-1 0,1 4 0,-2-1-7092</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43.283"/>
    </inkml:context>
    <inkml:brush xml:id="br0">
      <inkml:brushProperty name="width" value="0.025" units="cm"/>
      <inkml:brushProperty name="height" value="0.025" units="cm"/>
    </inkml:brush>
  </inkml:definitions>
  <inkml:trace contextRef="#ctx0" brushRef="#br0">103 0 15375,'0'0'9625,"-2"10"-8152,-25 78 313,19-67-1607,1 1-1,1-1 0,0 1 1,2 0-1,-2 24 0,6-45-180,0 0 0,0-1-1,0 1 1,0 0 0,0-1 0,0 1-1,1 0 1,-1-1 0,0 1 0,0-1 0,1 1-1,-1 0 1,1-1 0,-1 1 0,0-1-1,1 1 1,-1-1 0,1 1 0,-1-1-1,1 1 1,-1-1 0,1 0 0,0 1 0,-1-1-1,1 0 1,-1 1 0,1-1 0,1 0-1,26 3-52,25-12-450,-38 5 163,0 0-1,0 1 0,1 1 1,17-1-1,-32 3 346,0 0 0,0 1 0,0-1-1,-1 0 1,1 0 0,0 0 0,0 1 0,0-1 0,-1 0 0,1 1 0,0-1-1,-1 1 1,1-1 0,0 1 0,-1-1 0,1 1 0,-1-1 0,1 1 0,0 0-1,-1-1 1,0 1 0,1 0 0,-1-1 0,1 1 0,-1 0 0,0 0 0,1-1-1,-1 1 1,0 0 0,0 0 0,0 0 0,0-1 0,0 1 0,0 0 0,0 0-1,0 0 1,0-1 0,0 1 0,0 0 0,0 0 0,0 0 0,-1-1 0,1 2-1,-1 2 137,0-1 0,0 1 0,0-1 0,0 1 0,-1-1 0,1 0 0,-1 0 0,0 0 0,-3 4 0,-6 5 122,-1-2 0,-1 0 1,1 0-1,-2-1 0,1-1 0,-1 0 0,0-1 1,-1 0-1,0-1 0,0-1 0,0-1 0,-1 0 1,-28 4-1,52-10-4186,6-6 2158,-1 1 241,162-66-15562,-131 50 11376</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44.110"/>
    </inkml:context>
    <inkml:brush xml:id="br0">
      <inkml:brushProperty name="width" value="0.025" units="cm"/>
      <inkml:brushProperty name="height" value="0.025" units="cm"/>
    </inkml:brush>
  </inkml:definitions>
  <inkml:trace contextRef="#ctx0" brushRef="#br0">0 221 4420,'6'-7'1231,"0"0"-1,-1 0 0,0 0 1,7-13-1,-5 4 4386,-2 3 5027,-5 14-10622,-4 11 387,0 1-1,0 0 1,1 1 0,-2 25-1,5-37-386,0 0 0,0 1 0,0-1-1,0 0 1,0 0 0,0 1-1,1-1 1,-1 0 0,1 0-1,-1 0 1,1 0 0,0 1-1,0-1 1,0 0 0,0 0 0,1-1-1,-1 1 1,0 0 0,1 0-1,-1-1 1,1 1 0,0 0-1,-1-1 1,1 0 0,0 1-1,0-1 1,0 0 0,0 0 0,0 0-1,0 0 1,0-1 0,1 1-1,-1 0 1,0-1 0,0 1-1,0-1 1,1 0 0,1 0-1,9 0 40,-1 0-1,0-1 0,1 0 0,-1-1 0,0-1 1,0 0-1,0 0 0,17-8 0,8-6-338,44-28 0,-25 12-1441,-55 33 1697,-1 0 1,0 0-1,0 0 1,0 0-1,1 0 1,-1 0 0,0 0-1,0 0 1,0 0-1,1 0 1,-1 0-1,0 0 1,0 0-1,1 0 1,-1 0-1,0 0 1,0 0-1,0 0 1,1 0-1,-1 0 1,0 0 0,0 0-1,1 0 1,-1 0-1,0 0 1,0 0-1,0 1 1,1-1-1,-1 0 1,0 0-1,0 0 1,0 0-1,0 1 1,0-1 0,1 0-1,-1 0 1,0 0-1,0 0 1,0 1-1,0-1 1,0 0-1,0 0 1,0 1-1,0-1 1,0 0-1,0 0 1,0 0-1,0 1 1,0-1 0,0 0-1,0 0 1,0 1-1,0-1 1,0 0-1,0 0 1,0 1-1,0-1 1,0 0-1,0 0 1,0 0-1,0 1 1,0-1 0,-1 0-1,1 0 1,-6 29 110,0-1-78,8-21-37,0 0 0,0 0-1,1-1 1,0 1 0,0 0-1,0-1 1,1 0-1,0 0 1,0 0 0,7 7-1,16 26-445,-19-24 413,-1 0-1,0 0 1,-1 1-1,-1 0 1,0 0-1,-1 0 1,-1 1-1,0-1 1,-1 1-1,-1 0 1,-2 22-1,1-36 166,-1-1 0,1 1 0,-1-1 0,0 1 0,0-1 0,0 0 0,0 1 0,-1-1 0,1 0 0,0 0 0,-1 0 0,0 0 0,1 0 0,-1 0 0,0 0 0,0-1 0,0 1 0,0-1 0,0 1-1,0-1 1,-1 0 0,-1 1 0,2-1-57,1-1 0,0 1 0,-1-1-1,1 0 1,0 1 0,-1-1 0,1 0-1,-1 0 1,1 0 0,0 0 0,-1 0 0,1 0-1,0-1 1,-1 1 0,1 0 0,-1-1-1,1 1 1,0-1 0,0 1 0,-1-1-1,1 0 1,0 1 0,0-1 0,0 0 0,0 0-1,0 0 1,0 0 0,0 0 0,0 0-1,0 0 1,0 0 0,1-1 0,-1 1-1,0 0 1,1 0 0,-1-1 0,1 1 0,-1 0-1,1-1 1,0 1 0,-1-3 0,-2-11-232,0 0 1,1-1-1,1 1 1,0-1-1,1 1 1,1-1 0,0 1-1,2 0 1,-1-1-1,2 1 1,0 0-1,1 0 1,0 1 0,12-24-1,9-8-936,2 1 0,64-79 0,-69 95 1039,-17 22 106,-4 5 25,0-1-1,0 1 1,0-1-1,0 1 0,0-1 1,-1 1-1,1-1 0,-1 0 1,0 0-1,0 0 1,0 0-1,1-3 0,-5 5 118,0 1 1,0 0-1,0 0 0,0 1 0,0-1 0,0 0 0,0 1 0,0 0 0,-5 2 0,-5 4 385,0 0 0,1 1-1,-16 13 1,23-17-315,0 0 1,0 1-1,0-1 1,1 1-1,0 0 0,0 0 1,0 1-1,0-1 0,-4 12 1,8-17-229,-1 1 0,1 0 0,0-1 0,1 1 0,-1-1 0,0 1 0,0-1 0,0 1 0,0 0 0,0-1 0,1 1 0,-1-1 0,0 1 0,0-1 0,1 1 0,-1-1 0,0 1 0,1-1 0,-1 1 0,0-1 0,1 0 0,-1 1 0,1-1 0,-1 0 0,1 1 0,-1-1 0,1 0 0,-1 1 0,1-1 0,-1 0 0,1 0 0,-1 0 0,1 0 0,0 1 0,-1-1 1,1 0-1,-1 0 0,1 0 0,-1 0 0,1 0 0,0 0 0,0-1 0,34 1 26,-27 0-5,36-4-28,47-9 0,37-3-43,-4 15 62,-123 1 246,-20-25 1011,6 9-730,10 10-730,0 0 0,1 0 0,0 0 1,0 0-1,0 0 0,1 0 0,-2-13 0,3 18 114,0 0-1,0-1 0,0 1 1,0 0-1,0-1 0,0 1 1,0 0-1,0-1 0,1 1 0,-1-1 1,0 1-1,1 0 0,-1 0 1,1-1-1,-1 1 0,1 0 1,0 0-1,0 0 0,0 0 1,-1 0-1,1 0 0,0 0 1,0 0-1,0 0 0,0 0 1,1 0-1,-1 0 0,0 1 0,0-1 1,0 0-1,1 1 0,-1-1 1,0 1-1,0 0 0,1-1 1,-1 1-1,1 0 0,-1 0 1,0 0-1,2 0 0,37 3-9396,-15 2-2679</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44.684"/>
    </inkml:context>
    <inkml:brush xml:id="br0">
      <inkml:brushProperty name="width" value="0.025" units="cm"/>
      <inkml:brushProperty name="height" value="0.025" units="cm"/>
    </inkml:brush>
  </inkml:definitions>
  <inkml:trace contextRef="#ctx0" brushRef="#br0">174 69 17809,'13'-24'912,"-12"23"-550,-1 0 0,1-1 1,-1 1-1,1-1 1,-1 0-1,0 1 0,1-1 1,-1 1-1,0-1 1,0 1-1,0-1 1,0 0-1,-1 1 0,1-1 1,-1-2-1,1 3-99,-1 0 0,0 0-1,1 0 1,-1 0 0,0 0 0,0 0-1,0 0 1,0 1 0,0-1 0,0 0-1,0 0 1,0 1 0,0-1-1,0 1 1,0-1 0,0 1 0,0-1-1,0 1 1,-2-1 0,-24-2-318,19 3 137,0 1 0,-1 0 0,1 0 1,0 1-1,1 0 0,-1 0 0,0 1 1,0 0-1,-13 7 0,18-8-90,-1 0-1,1 0 0,0 0 1,0 1-1,0-1 1,0 1-1,0 0 0,1 0 1,-1 0-1,1 0 1,0 0-1,0 1 0,0-1 1,0 1-1,1-1 1,-1 1-1,1 0 0,0 0 1,0-1-1,0 1 1,0 0-1,1 6 0,0-9-35,1 1 0,-1-1 0,1 0 0,-1 1 0,1-1 0,0 0 0,-1 1-1,1-1 1,0 0 0,0 0 0,0 0 0,0 0 0,0 0 0,0 0 0,0 0-1,1 0 1,-1 0 0,0 0 0,0-1 0,1 1 0,-1 0 0,0-1 0,1 1-1,-1-1 1,1 0 0,-1 1 0,3-1 0,53 8-665,-38-6 571,-8 0 88,-2-1 36,1 0 0,-1 0 1,0 1-1,1 1 1,-1 0-1,0 0 0,0 0 1,-1 1-1,13 7 1,-21-10 10,1 0 1,0-1-1,-1 1 1,1 0 0,-1 0-1,1-1 1,0 1 0,-1 0-1,0 0 1,1 0 0,-1 0-1,1 0 1,-1 0-1,0-1 1,0 1 0,0 0-1,1 0 1,-1 0 0,0 0-1,0 0 1,0 0-1,0 0 1,-1 0 0,1 0-1,0 0 1,0 0 0,-1 0-1,1 0 1,0 0 0,-1 0-1,1-1 1,-1 1-1,1 0 1,-1 0 0,1 0-1,-1-1 1,0 1 0,1 0-1,-1-1 1,0 1 0,0 0-1,1-1 1,-1 1-1,0-1 1,0 1 0,0-1-1,0 0 1,0 1 0,0-1-1,-52 25 435,46-23-382,-104 42 1065,205-87-12192,-52 17 4516</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45.056"/>
    </inkml:context>
    <inkml:brush xml:id="br0">
      <inkml:brushProperty name="width" value="0.025" units="cm"/>
      <inkml:brushProperty name="height" value="0.025" units="cm"/>
    </inkml:brush>
  </inkml:definitions>
  <inkml:trace contextRef="#ctx0" brushRef="#br0">39 1 16784,'0'0'1281,"-2"8"123,-11 48 1047,7-39-1512,1 0-1,1 1 1,1 0-1,0-1 1,0 25-1,3-42-894,1 1 0,-1 0 0,0 0 0,0 0 0,1 0 0,-1 0 0,0 0 0,1 0 0,-1-1-1,1 1 1,-1 0 0,1 0 0,-1-1 0,1 1 0,-1 0 0,1-1 0,0 1 0,-1 0 0,1-1-1,0 1 1,0-1 0,0 1 0,-1-1 0,1 0 0,0 1 0,2 0 0,31 1 606,-24-4-509,1 1 0,-1-2 0,1 1 0,12-6 0,72-44 36,-65 33-134,44-18-1,-71 35-26,-1 1 0,0 0 0,1 1 0,-1-1 0,1 0-1,0 1 1,-1-1 0,1 1 0,-1 0 0,1 0 0,3 0 0,-6 0-6,1 1 0,0-1 1,0 1-1,0-1 0,0 0 0,-1 1 0,1 0 1,0-1-1,0 1 0,-1-1 0,1 1 1,-1 0-1,1 0 0,0-1 0,-1 1 0,1 0 1,-1 0-1,0 0 0,1-1 0,-1 1 0,0 0 1,1 0-1,-1 0 0,0 0 0,0 0 1,0 0-1,0 0 0,0 0 0,0 0 0,0-1 1,0 3-1,-3 117 1885,3-119-1895,0 0 0,1 0 0,-1 0 0,1-1 0,-1 1 0,0 0 0,1 0 0,0 0 0,-1-1 0,1 1 0,-1 0 0,1-1 0,0 1 0,0 0 0,-1-1 0,1 1 0,0-1 0,0 1 0,0-1 0,-1 0 0,1 1 0,0-1 0,0 0 0,0 1 0,0-1 0,0 0 0,0 0 0,0 0 0,0 0 0,0 0 0,0 0 0,-1 0 0,1 0 0,0 0 0,0-1 0,0 1 0,0 0 0,0-1 0,0 1 0,1-1 0,40-12 0,-26 5-347,-5 4-1139,0-1 1,-1-1-1,19-12 1,-26 16 991,-1-1 1,1 1 0,-1 0-1,0 0 1,0-1 0,0 0-1,0 1 1,0-1 0,0 0-1,-1 0 1,0 0 0,1 0-1,-1 0 1,0 0 0,0 0-1,-1 0 1,1-1 0,0-5-1,-1-17-12766</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45.399"/>
    </inkml:context>
    <inkml:brush xml:id="br0">
      <inkml:brushProperty name="width" value="0.025" units="cm"/>
      <inkml:brushProperty name="height" value="0.025" units="cm"/>
    </inkml:brush>
  </inkml:definitions>
  <inkml:trace contextRef="#ctx0" brushRef="#br0">1 0 6790,'0'0'7239,"49"12"-10153,-27 1-6728</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6.604"/>
    </inkml:context>
    <inkml:brush xml:id="br0">
      <inkml:brushProperty name="width" value="0.025" units="cm"/>
      <inkml:brushProperty name="height" value="0.025" units="cm"/>
    </inkml:brush>
  </inkml:definitions>
  <inkml:trace contextRef="#ctx0" brushRef="#br0">94 9 15887,'-1'8'3208,"-3"10"-1614,-1-1 1,-1 1-1,0-1 0,-16 30 0,12-30-1029,2 2 0,0-1 0,1 1 0,1 0 0,-4 22-1,10-39-560,0-1 0,0 0-1,0 0 1,-1 0-1,1 1 1,0-1-1,0 0 1,1 0-1,-1 0 1,0 0-1,0 1 1,0-1-1,1 0 1,-1 0-1,1 0 1,-1 0-1,2 2 1,-2-2 6,1-1 1,-1 0 0,1 0 0,-1 1 0,1-1 0,-1 0 0,1 0 0,0 0-1,-1 0 1,1 1 0,-1-1 0,1 0 0,-1 0 0,1 0 0,0 0 0,-1 0 0,1-1-1,-1 1 1,1 0 0,-1 0 0,1 0 0,-1 0 0,1-1 0,-1 1 0,2-1-1,1-1 109,1 0-1,0 0 0,-1-1 0,0 0 0,1 1 0,-1-1 1,0-1-1,2-3 0,4-8-33,-2 0 0,0-1 0,-1 1 0,0-2 0,-1 1 0,-1 0 1,-1-1-1,0 0 0,1-30 0,-3 36-55,-3 26-71,0-4 13,1 0 1,1-1-1,-1 1 0,2-1 0,-1 1 1,4 16-1,-3-25 27,-1 0 1,1-1-1,0 1 0,-1-1 1,1 1-1,0-1 1,0 1-1,0-1 0,0 1 1,0-1-1,0 0 0,1 1 1,-1-1-1,0 0 0,1 0 1,-1 0-1,1 0 0,-1 0 1,2 0-1,1 0 8,-1 0-1,0-1 1,0 1-1,0-1 1,1 0-1,-1 0 1,0 0-1,0-1 1,0 1-1,1-1 1,-1 1 0,0-1-1,0 0 1,4-2-1,0-1 3,0 0 0,0 0 0,0 0 0,0-1 0,-1 0 0,0 0 0,0-1 0,0 1 0,-1-1 1,0-1-1,0 1 0,6-11 0,-6 9-5,0-1 1,-1 1 0,0-1 0,0 0 0,-1 0 0,0 0 0,-1-1-1,0 1 1,0-1 0,0-10 0,-28 68-315,-1 35 425,25-76-99,1 0 1,-1 1-1,2-1 0,-1 0 1,1 1-1,0-1 0,0 1 0,1-1 1,3 12-1,-3-17-15,0 0 1,0 0-1,1-1 0,-1 1 0,0 0 1,1 0-1,0-1 0,-1 1 1,1-1-1,0 0 0,0 1 0,0-1 1,0 0-1,0 0 0,0 0 1,0 0-1,0-1 0,1 1 1,-1 0-1,0-1 0,0 0 0,1 1 1,-1-1-1,0 0 0,0 0 1,1 0-1,-1-1 0,0 1 0,0 0 1,5-2-1,2 0-2,-1 0 0,1 0 0,-1 0-1,1-1 1,-1 0 0,14-8 0,-13 5 1,1-1 0,-1 0 0,0-1 0,0 0 0,-1-1 0,0 1 0,0-2 0,-1 1 0,-1-1 0,1 0 0,-1 0 0,-1-1 0,0 1 0,-1-1 0,0 0 0,0-1 0,2-17 0,-24 57-304,12-14 273,0 0 1,1 0 0,0 1 0,1 0-1,1 0 1,1 0 0,0 1 0,0 25-1,2-40-106,0-1-1,0 1 0,0-1 1,0 1-1,0-1 0,0 1 1,0-1-1,0 1 0,0-1 0,0 1 1,1-1-1,-1 1 0,0-1 1,0 1-1,1-1 0,-1 1 0,0-1 1,0 0-1,1 1 0,-1-1 1,1 1-1,-1-1 0,0 0 0,1 1 1,-1-1-1,1 0 0,-1 0 1,0 1-1,1-1 0,-1 0 1,1 0-1,-1 0 0,1 0 0,-1 1 1,1-1-1,-1 0 0,1 0 1,-1 0-1,1 0 0,-1 0 0,1 0 1,-1 0-1,2-1 0,10 2-6743</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45.770"/>
    </inkml:context>
    <inkml:brush xml:id="br0">
      <inkml:brushProperty name="width" value="0.025" units="cm"/>
      <inkml:brushProperty name="height" value="0.025" units="cm"/>
    </inkml:brush>
  </inkml:definitions>
  <inkml:trace contextRef="#ctx0" brushRef="#br0">254 195 18802,'0'0'6465,"-9"-9"-3983,5 5-2380,1 0-1,0 1 1,-1-1-1,0 1 1,1 0 0,-1 0-1,0 0 1,-1 1-1,1-1 1,0 1 0,-1 0-1,0 1 1,1-1-1,-1 1 1,0 0 0,0 0-1,1 0 1,-1 0-1,0 1 1,0 0 0,0 0-1,0 1 1,0-1-1,0 1 1,1 0 0,-1 0-1,0 1 1,0-1-1,1 1 1,-8 4 0,2 0 65,0 0 1,1 1 0,0 0-1,0 0 1,-13 16 0,18-20-120,1 1 0,1-1 0,-1 1-1,0 0 1,1 0 0,0 0 0,0 0 0,0 0 0,0 0 0,1 1 0,0-1 0,0 0 0,0 1-1,0-1 1,0 1 0,1 0 0,0 6 0,1-9-48,0 0 0,0 0 0,1 0 0,-1 0 0,0 0 0,1 0 0,-1 0 0,1 0 0,0-1 0,0 1 0,-1-1 0,1 1 0,0-1 0,0 0 0,0 0 0,0 0 0,1 0 0,-1 0 0,0 0 0,0-1 0,1 1 0,-1-1 0,0 1 0,1-1 0,-1 0 0,0 0 0,4 0 0,74-2 0,-76 2 0,21-3 0,0-2 0,-1 0 0,0-2 0,0 0 0,-1-2 0,0-1 0,32-18 0,-22 9 0,0-2 0,-2-1 0,0-2 0,29-30 0,-15 4 0,-43 48 0,0-1 0,0 0 0,0 0 0,0 0 0,0 0 0,-1 0 0,0 0 0,1 0 0,-1-1 0,0 1 0,-1 0 0,1-1 0,0 1 0,-1-1 0,0-6 0,-1 9 0,0 1 0,0 0 0,1-1 0,-1 1 0,0 0 0,0-1 0,0 1 0,0 0 0,0 0 0,0 0 0,0 0 0,0 0 0,0 0 0,0 0 0,0 0 0,0 0 0,0 0 0,1 1 0,-1-1 0,0 0 0,0 1 0,0-1 0,0 1 0,-1 0 0,-4 3 0,-1 1 0,1 0 0,0 1 0,0 0 0,0 0 0,1 0 0,0 0 0,0 1 0,0 0 0,-6 14 0,4-8 0,1 1 0,1-1 0,0 1 0,0 1 0,-2 19 0,5-26-24,1 1 0,1-1 0,-1 0 0,2 0 0,-1 1 0,1-1 1,0 0-1,1 0 0,-1 0 0,2 0 0,-1 0 0,1 0 0,5 10 0,-5-14-119,1 1 0,-1 0 0,1-1 0,0 0 0,0 0 0,0 0 1,1 0-1,-1-1 0,1 1 0,0-1 0,0-1 0,0 1 0,0-1 0,1 1 0,-1-2 0,1 1 0,-1 0 0,1-1 0,-1 0 0,9 0 1,29 0-7188</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11.441"/>
    </inkml:context>
    <inkml:brush xml:id="br0">
      <inkml:brushProperty name="width" value="0.025" units="cm"/>
      <inkml:brushProperty name="height" value="0.025" units="cm"/>
    </inkml:brush>
  </inkml:definitions>
  <inkml:trace contextRef="#ctx0" brushRef="#br0">130 252 14830,'0'0'8381,"-11"-7"-6117,-33-21-529,43 27-1691,0 0 0,0 1 0,-1-1 0,1 1 0,-1 0 0,1 0 0,0-1 0,-1 1 0,1 0 0,-1 0 0,1 0 0,-1 0 0,1 1 0,0-1 0,-1 0 0,1 1 0,-1-1 0,1 1 0,0-1 0,0 1 0,-1-1 0,1 1 0,0 0 0,0 0 0,0 0 0,-1-1-1,1 1 1,0 0 0,0 1 0,1-1 0,-1 0 0,0 0 0,0 0 0,-1 3 0,-18 42 496,19-44-468,-1 5 86,0 1-1,0-1 1,1 1-1,0-1 1,0 9-1,1-15-145,0 0 0,0 0 0,0 0-1,0 0 1,0 1 0,0-1 0,0 0-1,0 0 1,0 0 0,1 0 0,-1-1-1,0 1 1,1 0 0,-1 0 0,1 0 0,-1 0-1,1 0 1,-1 0 0,1 0 0,0-1-1,-1 1 1,1 0 0,0 0 0,0-1-1,-1 1 1,1-1 0,0 1 0,0-1-1,0 1 1,0-1 0,0 1 0,0-1-1,0 0 1,0 1 0,0-1 0,0 0-1,0 0 1,0 0 0,0 0 0,0 0 0,0 0-1,0 0 1,0 0 0,0 0 0,0 0-1,0-1 1,0 1 0,1-1 0,8-3 63,-1 0 1,1-1 0,-1 0 0,0 0-1,0-1 1,-1-1 0,1 1 0,-1-1 0,-1-1-1,14-15 1,6-12 127,27-43-1,-40 58-94,-2-1-1,0 0 1,-1-1 0,-2 0-1,13-38 1,-35 96-108,-16 54 0,23-64 0,2 0 0,0 0 0,2 1 0,1 0 0,3 31 0,-2-56 0,0 0 0,1 0 0,-1 1 0,0-1 0,1 0 0,0 0 0,0 1 0,-1-1 0,1 0 0,0 0 0,1 0 0,-1 0 0,0 0 0,1 0 0,-1-1 0,1 1 0,-1 0 0,1-1 0,0 1 0,0-1 0,-1 1 0,1-1 0,0 0 0,0 0 0,0 0 0,1 0 0,-1 0 0,0-1 0,0 1 0,1 0 0,-1-1 0,0 0 0,0 0 0,1 1 0,-1-1 0,0 0 0,1-1 0,1 1 0,3-2 0,0 1 0,-1-1 0,1 0 0,-1 0 0,1 0 0,-1-1 0,0 0 0,0-1 0,0 1 0,-1-1 0,10-8 0,-5 2 0,0 0 0,-1-1 0,0 0 0,0-1 0,-1 0 0,-1 0 0,0-1 0,-1 0 0,0 0 0,-1 0 0,6-23 0,-15 63 0,2 1 0,1 41 0,1-68 0,0 0 0,1 0 0,-1 0 0,0 0 0,0 0 0,1 1 0,-1-1 0,0 0 0,1 0 0,-1 0 0,1 0 0,0 0 0,-1 0 0,1 0 0,0 0 0,-1 0 0,1-1 0,0 1 0,0 0 0,0 0 0,0-1 0,0 1 0,0 0 0,0-1 0,0 1 0,0-1 0,1 1 0,2 0 0,-1-1 0,0 1 0,1-1 0,-1 1 0,1-1 0,-1-1 0,1 1 0,-1 0 0,5-2 0,2 0 0,0-1 0,0 0 0,-1-1 0,1 0 0,13-8 0,-12 5 0,1-2 0,-1 1 0,-1-1 0,0-1 0,0 0 0,-1-1 0,0 1 0,-1-2 0,10-17 0,-31 54 0,10-21 0,0 0 0,0 1 0,0 0 0,1-1 0,0 1 0,0 0 0,0 1 0,0-1 0,1 0 0,0 0 0,0 1 0,0-1 0,1 0 0,0 1 0,0-1 0,0 1 0,2 9 0,0-13-29,-1-1 1,0 1-1,1-1 0,-1 1 0,1-1 1,0 1-1,-1-1 0,1 0 0,0 0 1,0 0-1,0 0 0,0 0 1,-1 0-1,1-1 0,1 1 0,-1-1 1,0 1-1,0-1 0,0 0 1,0 0-1,0 0 0,4 0 0,-1 0-330,0 0 0,0 0 0,0-1 0,0 1 0,0-1 0,0 0 0,0-1 0,9-3 0,4-12-6757,-4-7-3528</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11.767"/>
    </inkml:context>
    <inkml:brush xml:id="br0">
      <inkml:brushProperty name="width" value="0.025" units="cm"/>
      <inkml:brushProperty name="height" value="0.025" units="cm"/>
    </inkml:brush>
  </inkml:definitions>
  <inkml:trace contextRef="#ctx0" brushRef="#br0">37 78 18385,'0'0'4292,"-26"-51"-160,18 36-993,6 4-1569,2 10-1122,3 7-5412,-1 2-2980</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12.543"/>
    </inkml:context>
    <inkml:brush xml:id="br0">
      <inkml:brushProperty name="width" value="0.025" units="cm"/>
      <inkml:brushProperty name="height" value="0.025" units="cm"/>
    </inkml:brush>
  </inkml:definitions>
  <inkml:trace contextRef="#ctx0" brushRef="#br0">173 127 12940,'0'0'4714,"2"-9"-924,-1 6-3625,0-4 702,1 0-1,-1-1 1,0 1-1,-1-1 1,0 1-1,-1-11 1,1 16-714,-1-1 0,1 1 1,-1-1-1,0 1 0,0-1 0,0 1 0,0 0 1,0 0-1,0-1 0,-1 1 0,1 0 0,-1 0 1,0 0-1,0 1 0,1-1 0,-1 0 0,0 1 1,0-1-1,-1 1 0,1 0 0,0-1 0,0 1 1,-1 0-1,1 0 0,0 1 0,-5-2 0,2 1-145,1 0-1,-1 0 1,1 1-1,-1-1 1,1 1-1,-1 0 0,1 1 1,-1-1-1,1 1 1,-1 0-1,1 0 0,-1 0 1,1 0-1,0 1 1,0 0-1,-1 0 1,1 0-1,0 0 0,1 1 1,-1 0-1,0 0 1,1-1-1,0 2 1,0-1-1,0 0 0,0 1 1,0 0-1,0-1 1,1 1-1,0 0 1,0 0-1,0 0 0,0 1 1,1-1-1,-1 0 1,1 1-1,0-1 0,1 1 1,-1-1-1,1 9 1,0-12-15,0 0 1,0 0-1,0 0 0,1 0 1,-1 0-1,0 0 1,0 0-1,1 1 0,-1-1 1,1 0-1,-1 0 1,1 0-1,0-1 0,-1 1 1,1 0-1,0 0 1,0 0-1,-1 0 0,1-1 1,0 1-1,0 0 1,0-1-1,0 1 0,0 0 1,0-1-1,0 1 1,0-1-1,0 0 0,0 1 1,0-1-1,1 0 1,-1 0-1,1 0 0,53 4 71,-19-3-53,-31 1-7,0-1-1,0 0 0,-1 1 1,1 0-1,0 0 0,-1 1 1,1-1-1,-1 1 0,0 0 1,0 0-1,0 0 1,0 1-1,0-1 0,-1 1 1,1 0-1,-1 0 0,3 6 1,-2-2-4,0-1 0,-1 1 0,0 0 0,-1 0 1,1 1-1,-2-1 0,1 0 0,-1 1 1,0 15-1,-2-6 44,0 1 1,-1 0 0,-1 0-1,-1-1 1,0 0 0,-2 0-1,0 0 1,-16 32 0,21-48-26,-25 39 211,26-40-227,-1 0 0,0 0 0,1 0 0,-1 1 0,0-1 0,0 0 0,1 0-1,-1 0 1,0-1 0,0 1 0,0 0 0,0 0 0,-1 0 0,1-1 0,0 1 0,0-1-1,0 1 1,0-1 0,-1 1 0,1-1 0,0 1 0,0-1 0,-1 0 0,1 0 0,0 0-1,-1 0 1,1 0 0,0 0 0,-3 0 0,3-2-3,0 1 0,0-1 0,0 1 0,0-1 0,0 0 0,1 1 0,-1-1 0,0 0 0,1 0 0,-1 1 0,1-1 0,0 0 0,0 0 0,-1 0 0,1 0 0,1-3 0,1-38 0,-2 34 0,3-12 0,0 0 0,1 0 0,1 0 0,1 1 0,1 0 0,0 0 0,2 1 0,16-28 0,-16 33 0,0-1 0,0 1 0,2 1 0,0 0 0,0 0 0,1 1 0,1 1 0,0 0 0,0 0 0,1 2 0,17-10 0,-26 17 0,0-1 0,0 1 0,0 1 0,0-1 0,1 1 0,-1-1 0,1 1 0,-1 1 0,1-1 0,-1 1 0,9 1 0,-11-1 0,-1 1 0,0-1 0,-1 1 0,1 0 0,0-1 0,0 1 0,0 0 0,0 0 0,-1 1 0,1-1 0,0 0 0,-1 0 0,1 1 0,-1-1 0,1 1 0,-1-1 0,0 1 0,0 0 0,0 0 0,0-1 0,0 1 0,0 0 0,0 0 0,-1 0 0,1 0 0,-1 0 0,1 0 0,-1 0 0,0 0 0,1 0 0,-1 0 0,-1 3 0,2 6 0,-1 0 0,-1 1 0,0-1 0,0 0 0,-1 0 0,-1 0 0,1 0 0,-2 0 0,0-1 0,-5 11 0,17-97 0,1-66 0,-9 141-145,1 0 1,-1 0-1,0 1 1,1-1-1,-1 0 0,0 0 1,1 1-1,-1-1 1,1 0-1,-1 1 0,1-1 1,-1 1-1,1-1 1,-1 1-1,1-1 0,0 1 1,-1-1-1,1 1 1,0-1-1,0 1 1,-1 0-1,1-1 0,0 1 1,0 0-1,-1 0 1,1-1-1,0 1 0,0 0 1,0 0-1,-1 0 1,1 0-1,0 0 0,0 0 1,0 0-1,-1 1 1,1-1-1,0 0 0,0 0 1,-1 1-1,1-1 1,0 0-1,1 1 0,39 14-9194,-39-14 8774,12 5-5382</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13.231"/>
    </inkml:context>
    <inkml:brush xml:id="br0">
      <inkml:brushProperty name="width" value="0.025" units="cm"/>
      <inkml:brushProperty name="height" value="0.025" units="cm"/>
    </inkml:brush>
  </inkml:definitions>
  <inkml:trace contextRef="#ctx0" brushRef="#br0">82 211 5765,'0'0'25529,"-10"7"-25455,6-5-58,-39 31 79,41-32-88,0 1 1,0 0-1,0 0 0,0 1 1,1-1-1,-1 0 1,0 0-1,1 1 1,0-1-1,-1 1 1,1 0-1,0-1 1,0 1-1,1 0 1,-1-1-1,0 1 0,1 0 1,0 0-1,0 0 1,0 4-1,2-7-3,0 0-1,1 0 1,-1 0-1,0-1 0,1 1 1,-1 0-1,0-1 1,0 1-1,1-1 1,-1 0-1,0 0 0,0 0 1,4-2-1,23-18-110,-25 17 76,0 0 1,1 0-1,0 1 0,0-1 1,0 1-1,0 0 0,1 1 1,-1-1-1,1 1 0,0 0 1,5-1-1,-10 3 7,0 0 0,0 0-1,0 1 1,0-1 0,0 0 0,0 0-1,0 1 1,0-1 0,0 0-1,0 1 1,0-1 0,0 1 0,0-1-1,0 1 1,0 0 0,0-1-1,-1 1 1,1 0 0,0 0 0,-1-1-1,1 1 1,0 0 0,-1 0 0,1 0-1,-1 0 1,1 0 0,-1 0-1,0 0 1,1 0 0,-1 0 0,0 0-1,0 0 1,1 2 0,2 41-191,-3-36 225,-9 190 1089,2-100 343,10-88-1382,1-17-71,-3 7 10,23-48 1,-2 0 0,-2-2 0,-2 0 0,11-54 0,31-213 0,-69 332 0,1-1 0,0 0 0,1 0 0,0 1 0,1 0 0,0 0 0,-4 23 0,10-36-8,-1 0 1,1 0-1,0 0 1,0 0-1,0 0 1,0 0-1,1 0 1,-1 0-1,0 0 1,1 0-1,0 0 1,-1 0-1,1-1 1,0 1-1,0 0 1,0 0-1,0-1 1,0 1-1,0 0 1,0-1-1,1 0 1,-1 1-1,1-1 1,-1 1-1,3 0 1,1 1-48,1-1 0,0 0 0,0 0 0,0-1 0,0 1 1,11 0-1,-10-1 15,-4-1 12,10 2-143,0 0 0,0 1 0,0 0 0,20 8 0,-31-10 214,0 0 0,1 0 0,-1 0 0,0 1 0,0-1 1,0 0-1,0 1 0,0-1 0,0 1 0,0 0 0,-1 0 0,1 0 0,0 0 0,-1 0 0,0 0 1,1 0-1,-1 0 0,0 1 0,0-1 0,0 0 0,-1 1 0,1-1 0,-1 1 0,1-1 0,-1 1 1,0-1-1,1 1 0,-2-1 0,1 1 0,0-1 0,-1 5 0,0-4-35,-1 0 0,0 0-1,0 0 1,1 0 0,-2 0-1,1-1 1,0 1 0,0-1-1,-1 1 1,0-1 0,1 0-1,-1 0 1,0 0 0,0 0-1,0 0 1,0-1 0,0 0-1,-1 1 1,-4 0 0,-5 2-16,1 0 0,0-1 1,-27 3-1,30-5 8,-51 1 0,57-2 0,0 0 0,1 0 0,-1-1 0,0 1 0,1-1 0,-1 1 0,1-1 0,-1 0 0,1 0 0,-1 0 0,1 0 0,-1 0 0,1-1 0,0 1 0,0-1 0,-1 0 0,1 1 0,-2-3 0,4 3-68,0 1-1,0 0 1,0-1-1,0 1 1,-1 0-1,1-1 1,0 1-1,0 0 1,0-1 0,0 1-1,0 0 1,0-1-1,0 1 1,0-1-1,0 1 1,0 0-1,0-1 1,0 1 0,0 0-1,0-1 1,0 1-1,0 0 1,1-1-1,-1 1 1,0 0-1,0-1 1,0 1-1,1 0 1,-1-1 0,0 1-1,0 0 1,1-1-1,17-9-8019,-14 8 5671,17-8-6247</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13.683"/>
    </inkml:context>
    <inkml:brush xml:id="br0">
      <inkml:brushProperty name="width" value="0.025" units="cm"/>
      <inkml:brushProperty name="height" value="0.025" units="cm"/>
    </inkml:brush>
  </inkml:definitions>
  <inkml:trace contextRef="#ctx0" brushRef="#br0">0 63 21268,'0'0'10933,"9"0"-10404,-6 1-528,1-1 0,-1 0 0,1 0 0,-1 0 0,1-1 0,-1 1 1,1-1-1,-1 0 0,0 0 0,1 0 0,-1 0 0,0 0 0,0-1 0,0 1 1,0-1-1,0 0 0,0 0 0,0 0 0,-1-1 0,1 1 0,-1-1 1,1 1-1,-1-1 0,0 0 0,0 0 0,0 0 0,-1 0 0,1 0 0,-1 0 1,1 0-1,-1 0 0,1-6 0,-9 15-1,-3 10 0,5-5 0,1 1 0,0 0 0,1 0 0,0 0 0,1 0 0,-1 19 0,3-30 0,0-1 0,0 1 0,0-1 0,0 1 0,0-1 0,0 1 0,1-1 0,-1 1 0,0-1 0,0 1 0,0-1 0,1 1 0,-1-1 0,0 1 0,1-1 0,-1 0 0,0 1 0,1-1 0,-1 1 0,0-1 0,1 0 0,-1 1 0,1-1 0,-1 0 0,1 0 0,-1 1 0,1-1 0,-1 0 0,0 0 0,1 0 0,0 1 0,22-2 0,22-13 0,-28 5 0,-5 2 0,1 0 0,0 0 0,1 1 0,-1 1 0,1 0 0,0 1 0,1 0 0,-1 1 0,0 1 0,21-1 0,-33 3 0,-1 0 0,1 1 0,-1-1 0,0 1 0,1-1 0,-1 1 0,0-1 0,1 1 0,-1 0 0,0-1 0,0 1 0,1 0 0,-1 0 0,0 0 0,0 0 0,0 0 0,0 0 0,0 0 0,-1 1 0,1-1 0,0 0 0,0 0 0,-1 1 0,1-1 0,-1 1 0,1-1 0,0 3 0,5 47 0,-3-19 0,-3-32 9,1 1 0,-1-1 1,1 1-1,-1-1 0,1 1 0,-1-1 0,1 0 1,-1 1-1,1-1 0,-1 0 0,1 1 0,0-1 1,-1 0-1,1 0 0,0 0 0,-1 0 0,1 0 1,-1 1-1,1-1 0,0 0 0,-1 0 0,1-1 1,0 1-1,-1 0 0,1 0 0,0 0 0,-1 0 1,1 0-1,-1-1 0,1 1 0,0 0 0,-1-1 1,1 1-1,-1 0 0,1-1 0,0 0 0,22-13-1710,-12 2-5106</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14.131"/>
    </inkml:context>
    <inkml:brush xml:id="br0">
      <inkml:brushProperty name="width" value="0.025" units="cm"/>
      <inkml:brushProperty name="height" value="0.025" units="cm"/>
    </inkml:brush>
  </inkml:definitions>
  <inkml:trace contextRef="#ctx0" brushRef="#br0">37 1 20531,'0'0'3460,"0"75"-930,-2-31-1185,-4 0-672,1 0-513,3-4-128,2-8-416,0-5-1154,0-9-1472,0-9-1411,-6-9-1504,-9 0-6055</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14.584"/>
    </inkml:context>
    <inkml:brush xml:id="br0">
      <inkml:brushProperty name="width" value="0.025" units="cm"/>
      <inkml:brushProperty name="height" value="0.025" units="cm"/>
    </inkml:brush>
  </inkml:definitions>
  <inkml:trace contextRef="#ctx0" brushRef="#br0">43 173 11403,'-6'-13'3213,"3"7"-2519,-22-43 1728,23 46-2069,1-1 0,0 1 0,0 0-1,0 0 1,0-1 0,1 1 0,-1 0 0,1-1-1,0 1 1,0-1 0,0 1 0,0 0-1,1-1 1,-1 1 0,3-7 0,-1 7-95,1 1-1,-1-1 1,1 0 0,0 1 0,0-1-1,0 1 1,0 0 0,0 0 0,1 0-1,-1 0 1,1 1 0,-1-1 0,1 1-1,-1 0 1,1 0 0,6 0 0,62-9 1595,-52 9-1518,0 0 0,-1 2-1,1 0 1,-1 1 0,25 5 0,-39-6-317,-1 1 1,0-1 0,1 1 0,-1-1-1,0 1 1,0 0 0,0 1-1,0-1 1,0 1 0,0 0 0,-1 0-1,1 0 1,-1 0 0,0 1 0,0-1-1,0 1 1,-1 0 0,1 0-1,-1 0 1,0 0 0,0 0 0,0 0-1,-1 0 1,1 1 0,-1-1 0,0 1-1,0-1 1,0 7 0,-1-3 9,0 0 1,0 0 0,-1-1 0,0 1-1,0 0 1,0 0 0,-1-1 0,-1 1-1,1-1 1,-1 1 0,0-1-1,-1 0 1,0 0 0,0-1 0,0 1-1,-1-1 1,0 0 0,0 0 0,-1 0-1,-9 7 1,23-17-151,0 1 0,0 0 0,1 0 0,-1 1-1,1-1 1,0 2 0,0 0 0,0 0 0,12 0 0,-16 1 38,0 0-1,0 1 1,0-1 0,-1 1 0,1 0 0,0 1 0,-1-1-1,1 1 1,6 3 0,-9-4 66,0 1-1,0-1 1,0 0-1,0 1 1,0 0-1,-1-1 1,1 1-1,-1 0 1,1 0 0,-1 0-1,0 0 1,1 0-1,-1 0 1,0 1-1,0-1 1,-1 0-1,1 1 1,0-1 0,-1 0-1,1 3 1,-1 4 73,0 0 1,-1 0-1,0 0 1,-1 0-1,0 0 1,0-1-1,0 1 1,-1-1-1,-1 1 1,1-1-1,-2 0 1,1-1-1,-1 1 1,0-1-1,0 1 1,-1-1-1,0-1 1,0 1-1,-1-1 1,0-1-1,-11 9 1,10-8 5,-1 0 1,1 0-1,-1-1 1,0 0-1,0-1 1,0 0-1,-1 0 0,1-1 1,-1 0-1,0-1 1,0 0-1,0 0 1,0-1-1,0-1 1,0 0-1,0 0 1,0-1-1,0 0 1,-13-3-1,20 3-61,-1-1 0,0 0 0,1 1 0,-1-1 0,1 0 0,-1-1 0,1 1 0,0-1 0,0 1 0,0-1 0,0 0 0,1 0 0,-1 0 0,1-1 0,0 1 0,0 0 0,0-1 0,0 0 0,0 1 0,1-1 0,0 0 0,0 0 0,0 0 0,-1-5 0,3 7-182,-1 0 1,1 1-1,0-1 1,0 1-1,0-1 1,0 1-1,0-1 0,0 1 1,0-1-1,0 1 1,1 0-1,-1 0 1,0-1-1,1 1 1,-1 0-1,1 0 0,2-1 1,37-18-6869,-23 12 3077,19-12-5919</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14.973"/>
    </inkml:context>
    <inkml:brush xml:id="br0">
      <inkml:brushProperty name="width" value="0.025" units="cm"/>
      <inkml:brushProperty name="height" value="0.025" units="cm"/>
    </inkml:brush>
  </inkml:definitions>
  <inkml:trace contextRef="#ctx0" brushRef="#br0">9 0 21556,'0'0'10314,"-8"50"-9994,8-23-191,2-3-65,5-3-64,3-2-353,1-3-992,-1-2-737,-3-6-1249,-3-6-2114</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15.301"/>
    </inkml:context>
    <inkml:brush xml:id="br0">
      <inkml:brushProperty name="width" value="0.025" units="cm"/>
      <inkml:brushProperty name="height" value="0.025" units="cm"/>
    </inkml:brush>
  </inkml:definitions>
  <inkml:trace contextRef="#ctx0" brushRef="#br0">0 1 24439,'0'0'5541,"18"65"-5509,10-51-576,5 3-1250,-2 1-1569,0-2-1281,-6 0-1570,-6-1-6951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6.977"/>
    </inkml:context>
    <inkml:brush xml:id="br0">
      <inkml:brushProperty name="width" value="0.025" units="cm"/>
      <inkml:brushProperty name="height" value="0.025" units="cm"/>
    </inkml:brush>
  </inkml:definitions>
  <inkml:trace contextRef="#ctx0" brushRef="#br0">7 1 19891,'0'0'3715,"-7"53"-9993,26-38-6406</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15.672"/>
    </inkml:context>
    <inkml:brush xml:id="br0">
      <inkml:brushProperty name="width" value="0.025" units="cm"/>
      <inkml:brushProperty name="height" value="0.025" units="cm"/>
    </inkml:brush>
  </inkml:definitions>
  <inkml:trace contextRef="#ctx0" brushRef="#br0">166 0 10025,'0'0'7106,"-2"11"-4255,-1 1-2419,1 0 0,0 0 0,0 1 0,1-1 0,1 1 0,0-1 0,1 1 0,0-1 0,1 1 0,1-1 0,-1 0 0,9 20 0,11 11 239,21 61 1,-37-84-1,-1 0 0,0 1 1,-1 0-1,-1 0 0,-1 34 0,-1-54-648,-1 1 0,0 0-1,0-1 1,0 1 0,-1 0 0,1-1-1,0 1 1,-1 0 0,1-1 0,0 1 0,-1-1-1,0 1 1,0-1 0,1 1 0,-1-1 0,0 1-1,0-1 1,0 0 0,0 0 0,0 1-1,-1-1 1,1 0 0,-3 2 0,2-2 19,0 0 0,-1-1 0,1 1 0,-1-1 0,1 1 0,-1-1 0,0 0 0,1 1 0,-1-2 0,1 1 1,-1 0-1,1 0 0,-5-2 0,-4-1 52,1 0 1,0-1 0,0 0 0,0-1-1,1 0 1,-12-8 0,4 0-95,0-1 0,-31-31 0,44 40 0,-1 0 0,1 0 0,0 0 0,0-1 0,1 1 0,0-1 0,0 0 0,0 0 0,1 0 0,-1-1 0,1 1 0,1-1 0,0 1 0,-1-8 0,2 11 4,1 1-1,-1 0 1,1 0 0,0 0-1,0 0 1,0 0 0,0 0-1,0 0 1,0 0 0,1 0-1,-1 0 1,1 0 0,-1 1-1,1-1 1,0 0 0,-1 1-1,1 0 1,0-1 0,0 1-1,0 0 1,0 0 0,0 0-1,4-1 1,60-20-387,-49 18-37,45-16-5142,-2-2-4294,-23 6-1877</inkml:trace>
  <inkml:trace contextRef="#ctx0" brushRef="#br0" timeOffset="1">443 85 21012,'0'0'6726,"52"-18"-6790,-21 14-1826,5-1-2434,1-3-2754</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16.015"/>
    </inkml:context>
    <inkml:brush xml:id="br0">
      <inkml:brushProperty name="width" value="0.025" units="cm"/>
      <inkml:brushProperty name="height" value="0.025" units="cm"/>
    </inkml:brush>
  </inkml:definitions>
  <inkml:trace contextRef="#ctx0" brushRef="#br0">44 0 11211,'0'0'16783,"-40"62"-16206,37-32-193,3 1-223,0 3-129,0-3 32,7 1-32,2-3 0,-1 1-289,-5-5-415,-3-5-930,0-5-576,0-7-1409,-11-8-1762,-2-3-5253</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16.371"/>
    </inkml:context>
    <inkml:brush xml:id="br0">
      <inkml:brushProperty name="width" value="0.025" units="cm"/>
      <inkml:brushProperty name="height" value="0.025" units="cm"/>
    </inkml:brush>
  </inkml:definitions>
  <inkml:trace contextRef="#ctx0" brushRef="#br0">0 41 12172,'0'0'18353,"65"-41"-18321,-29 47 0,4 2-384,-1 2-1314,3-1-2178,-4 2-1441,-7 0-224</inkml:trace>
  <inkml:trace contextRef="#ctx0" brushRef="#br0" timeOffset="1">293 211 15182,'0'0'12380,"9"4"-11163,-3-2-1126,-1-1-1,1 1 1,-1-1-1,1 0 1,0-1-1,-1 1 1,1-1-1,0 0 1,0-1-1,-1 1 1,1-1-1,0 0 1,-1 0-1,1-1 1,-1 0-1,0 0 0,1 0 1,-1-1-1,5-3 1,0 2 49,0 0 64,0-1 0,0 1 0,-1-2-1,1 1 1,-1-2 0,-1 1 0,1-1 0,-1 0-1,15-17 1,-23 24-204,0 0 0,1-1 0,-1 1 0,0-1 0,1 1 0,-1 0 0,0-1 0,0 1 0,1-1 0,-1 1 0,0-1 0,0 1 0,0-1 0,0 1 0,1-1 0,-1 1 0,0-1 0,0 1 0,0-1 0,0 1 0,0-1 0,0 1 0,0-1 0,-1 1 0,1-1 0,0 0 0,0 1 0,0 0 0,0-1 0,-1 1 0,1-1 0,0 1 0,0-1 0,-1 1 0,1-1 0,0 1 0,-1-1 0,-23-1 0,-26 17 0,38-8 7,1 1 0,0 1 0,0 0 0,1 0 1,-12 14-1,19-20-16,0-1 0,1 1 0,-1 0 0,1 0 0,0 1 0,0-1 0,0 0 1,0 1-1,1-1 0,-1 1 0,1-1 0,0 1 0,0 0 0,0 0 0,1 0 0,-1-1 0,1 1 1,0 0-1,0 0 0,0 0 0,1 0 0,0-1 0,1 8 0,0-9-237,0 1-1,-1-1 1,1 0 0,0 0-1,1 0 1,-1 0-1,0 0 1,0-1 0,1 1-1,-1-1 1,1 1 0,0-1-1,-1 0 1,1 0-1,0 0 1,0 0 0,-1-1-1,1 1 1,0-1-1,4 0 1,61 2-8700,-21-6-17</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16.791"/>
    </inkml:context>
    <inkml:brush xml:id="br0">
      <inkml:brushProperty name="width" value="0.025" units="cm"/>
      <inkml:brushProperty name="height" value="0.025" units="cm"/>
    </inkml:brush>
  </inkml:definitions>
  <inkml:trace contextRef="#ctx0" brushRef="#br0">149 323 20179,'-9'0'3289,"2"1"-2890,0 1 0,0-1 0,1 1 0,-1 0 1,0 0-1,1 1 0,0 0 0,-1 0 1,1 1-1,0-1 0,1 1 0,-1 1 0,1-1 1,0 1-1,0 0 0,0 0 0,0 0 0,1 1 1,0-1-1,0 1 0,1 0 0,-6 13 1,8-17-395,0 0 0,0 0 1,0 0-1,1 0 0,-1 0 1,0 1-1,1-1 0,-1 0 1,1 0-1,0 1 0,0-1 1,0 0-1,0 0 0,0 1 1,1-1-1,-1 0 0,1 0 1,-1 0-1,1 1 0,0-1 1,1 3-1,0-4-3,-1 1-1,1-1 1,-1 1-1,1-1 1,0 0-1,0 0 1,0 0-1,-1 0 1,1 0-1,0 0 1,0-1 0,0 1-1,0 0 1,0-1-1,1 0 1,-1 1-1,0-1 1,3 0-1,3 0-3,0-1-1,0 0 1,0 0 0,0-1-1,-1 1 1,1-2-1,-1 1 1,1-1-1,-1 0 1,0-1-1,8-4 1,8-10 2,-1-1 0,0-2 0,-2 0 0,0-1 0,30-44 0,-38 48 0,-1 0 0,0-1 0,-2 0 0,0-1 0,-1 0 0,-1-1 0,-1 1 0,6-36 0,-12 52-10,1-1 1,-1 1-1,1 0 1,-1-1-1,-1 1 1,1-1-1,0 1 1,-1 0-1,0-1 1,0 1-1,-1 0 0,-2-7 1,3 9 1,-1 0 0,1 1-1,-1-1 1,0 1 0,0-1 0,0 1 0,0 0 0,1-1-1,-2 1 1,1 0 0,0 0 0,0 1 0,0-1 0,0 0-1,0 1 1,-1-1 0,1 1 0,0 0 0,-1-1 0,1 1-1,0 1 1,-1-1 0,1 0 0,0 0 0,-4 2 0,-8 1 27,1 1 1,-1 0 0,1 2 0,0-1 0,0 2-1,0-1 1,1 2 0,0 0 0,0 0 0,1 1-1,0 0 1,1 1 0,0 1 0,0-1-1,1 2 1,-8 12 0,16-22-19,-1 0 0,1 0 0,0 0 0,0 1 0,1-1 0,-1 0 0,0 0 0,1 1 0,-1-1 1,1 1-1,0-1 0,0 0 0,0 1 0,0-1 0,0 1 0,0-1 0,1 0 0,-1 1 0,1-1 0,0 0 0,0 1 0,-1-1 0,1 0 0,1 0 0,-1 0 0,0 0 0,0 0 1,1 0-1,0 0 0,-1 0 0,1 0 0,3 2 0,6 4-12,0 0-1,0-1 1,1 0 0,23 9 0,1 2-123,-21-10-485,0 1-1,-1 0 1,0 1 0,-1 1-1,0 0 1,16 18 0,-24-23-11,-1 0 1,0 1 0,-1-1-1,1 1 1,-1-1 0,0 1 0,-1 0-1,1 1 1,-2-1 0,1 0-1,-1 0 1,0 1 0,0-1 0,-1 1-1,0-1 1,0 1 0,-2 7-1,-3 7-6133</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56.548"/>
    </inkml:context>
    <inkml:brush xml:id="br0">
      <inkml:brushProperty name="width" value="0.025" units="cm"/>
      <inkml:brushProperty name="height" value="0.025" units="cm"/>
    </inkml:brush>
  </inkml:definitions>
  <inkml:trace contextRef="#ctx0" brushRef="#br0">1 61 9673,'0'0'6305,"10"-6"-5280,7-3-696,1 1 0,0 1 0,0 0 0,0 2 0,1 0 0,0 1 0,27-3 0,-39 7-233,8-2 51,-1 2 1,1 0-1,27 4 0,-41-4-113,1 0 0,-1 0 1,1 0-1,-1 0 0,1 1 0,-1-1 0,1 0 1,-1 1-1,1-1 0,-1 1 0,1 0 1,-1-1-1,0 1 0,1 0 0,-1 0 0,0 0 1,0 0-1,0 0 0,1 0 0,-1 0 0,0 0 1,0 1-1,-1-1 0,1 0 0,0 1 0,0-1 1,-1 0-1,1 1 0,-1-1 0,1 1 1,-1-1-1,1 1 0,-1-1 0,0 1 0,0-1 1,0 1-1,0 0 0,0-1 0,0 1 0,0-1 1,-1 1-1,1-1 0,0 1 0,-1-1 1,1 1-1,-1-1 0,-1 3 0,-2 3 270,-1 1-1,1-1 1,-1-1 0,0 1-1,-1-1 1,0 0-1,-11 9 1,-55 39 1637,27-22-743,27-19-715,-40 35 1061,55-45-1473,0 0 1,0 0 0,0 0-1,1 1 1,-1-1 0,1 1-1,0 0 1,0-1 0,0 1-1,1 0 1,-1 0 0,1 0-1,0 0 1,-1 5 0,2-7-67,0 0 0,1-1 0,-1 1 0,0-1 1,1 1-1,0-1 0,-1 1 0,1-1 1,0 1-1,-1-1 0,1 0 0,0 1 0,0-1 1,0 0-1,0 0 0,0 0 0,0 1 0,1-1 1,-1 0-1,0-1 0,1 1 0,-1 0 0,0 0 1,1 0-1,-1-1 0,1 1 0,-1-1 0,1 1 1,-1-1-1,1 0 0,1 1 0,57 5 124,-58-5-125,53 0-1453,79-7 0,-41-11-3160,-73 11 1919,0 0 0,29-15-1,-4-4-7922</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56.923"/>
    </inkml:context>
    <inkml:brush xml:id="br0">
      <inkml:brushProperty name="width" value="0.025" units="cm"/>
      <inkml:brushProperty name="height" value="0.025" units="cm"/>
    </inkml:brush>
  </inkml:definitions>
  <inkml:trace contextRef="#ctx0" brushRef="#br0">302 0 7719,'0'0'5227,"2"12"-3439,1 3-1155,1 0 0,1 0 1,1-1-1,0 0 0,0 0 1,2-1-1,14 23 0,-3-12 282,-1 1 0,-1 2 0,-1-1 0,14 36 0,-26-50-712,0 0-1,-1 0 0,0 0 0,-1 0 0,0 1 0,-1-1 0,0 1 0,-1-1 0,-1 1 0,0-1 0,0 0 0,-2 1 0,-5 19 0,-3-1 88,-1-1 0,-2 0 0,-1-1 0,-35 52 0,-92 102-1025,113-148 223,-49 55-3423,23-36-2091,-9-3-6904</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57.703"/>
    </inkml:context>
    <inkml:brush xml:id="br0">
      <inkml:brushProperty name="width" value="0.025" units="cm"/>
      <inkml:brushProperty name="height" value="0.025" units="cm"/>
    </inkml:brush>
  </inkml:definitions>
  <inkml:trace contextRef="#ctx0" brushRef="#br0">61 0 18097,'0'0'2920,"-3"13"-1980,-9 33-528,1 0 1,3 1-1,-3 48 0,11-60-591,0 28 14,0-21-5486,-2-37 350,-12-4-2877</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58.031"/>
    </inkml:context>
    <inkml:brush xml:id="br0">
      <inkml:brushProperty name="width" value="0.025" units="cm"/>
      <inkml:brushProperty name="height" value="0.025" units="cm"/>
    </inkml:brush>
  </inkml:definitions>
  <inkml:trace contextRef="#ctx0" brushRef="#br0">1 196 14798,'0'0'4404,"12"-2"-3544,303-62 3039,9-16-5444,-311 77 902,25-9-1473,-22-4-2417,-17 8 385,-12-2-1895</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58.406"/>
    </inkml:context>
    <inkml:brush xml:id="br0">
      <inkml:brushProperty name="width" value="0.025" units="cm"/>
      <inkml:brushProperty name="height" value="0.025" units="cm"/>
    </inkml:brush>
  </inkml:definitions>
  <inkml:trace contextRef="#ctx0" brushRef="#br0">0 100 15086,'0'0'7944,"62"-45"-6951,-5 36-417,14 2-319,10 0-161,6 1-32,4 4-417,-10-3-1472,-12-2-3108,-15-4-6854</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58.747"/>
    </inkml:context>
    <inkml:brush xml:id="br0">
      <inkml:brushProperty name="width" value="0.025" units="cm"/>
      <inkml:brushProperty name="height" value="0.025" units="cm"/>
    </inkml:brush>
  </inkml:definitions>
  <inkml:trace contextRef="#ctx0" brushRef="#br0">1 12 10666,'0'0'13389,"2"9"-12252,2 12-829,-2 0-1,-1 0 1,0 1 0,-3 21-1,1 37 819,5-48-481,-4-32-613,0 1 0,0 0 1,0 0-1,1 0 0,-1-1 1,0 1-1,0 0 1,0 0-1,1-1 0,-1 1 1,0 0-1,1-1 0,-1 1 1,1 0-1,-1-1 1,1 1-1,-1 0 0,1-1 1,-1 1-1,1-1 0,0 1 1,-1-1-1,1 1 1,0-1-1,-1 0 0,1 1 1,0-1-1,-1 0 0,1 1 1,0-1-1,0 0 1,-1 0-1,2 0 0,0-2 26,-1 0-1,0 0 1,1 0-1,-1 0 1,0-1-1,0 1 1,0 0-1,0-1 1,-1 1-1,1-1 1,-1 1-1,1-5 1,0 1-16,2-9-24,-1 0-1,-1 0 1,0 0-1,-1 0 1,0-1-1,-2 1 1,1 0-1,-2 0 0,0 0 1,-1 0-1,0 1 1,-2-1-1,1 1 1,-10-15-1,18 31-143,0 1-1,0 0 1,0-1 0,0 0 0,0 1-1,1-1 1,-1-1 0,0 1 0,1 0-1,0-1 1,-1 0 0,1 0 0,0 0-1,0 0 1,0 0 0,5-1 0,73 5-4300,-72-4 2975,0-2 0,-1 1 0,1-1-1,0-1 1,-1 0 0,15-4 0,12-11-8821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7.320"/>
    </inkml:context>
    <inkml:brush xml:id="br0">
      <inkml:brushProperty name="width" value="0.025" units="cm"/>
      <inkml:brushProperty name="height" value="0.025" units="cm"/>
    </inkml:brush>
  </inkml:definitions>
  <inkml:trace contextRef="#ctx0" brushRef="#br0">174 0 20531,'0'0'2750,"-8"2"-295,4-1-2298,-45 18 2276,46-17-2376,1-1 0,0 0-1,0 1 1,0-1 0,0 1 0,1 0 0,-1-1 0,0 1-1,1 0 1,-1 0 0,1 0 0,0 0 0,-1 0 0,1 1 0,0-1-1,0 0 1,1 1 0,-1-1 0,0 0 0,1 1 0,-1-1 0,1 5-1,0-6-90,1 0 0,-1 0 0,1 0 0,-1 0-1,1 0 1,-1 0 0,1 0 0,0 0 0,-1 0 0,1 0-1,0-1 1,0 1 0,0 0 0,0 0 0,0-1 0,0 1-1,0 0 1,0-1 0,0 1 0,0-1 0,0 0-1,0 1 1,0-1 0,0 0 0,0 0 0,0 1 0,2-1-1,39 6-745,-33-5 633,5 0 76,0 2 0,0 0 1,0 1-1,15 6 0,-26-9 84,0 0-1,-1 0 0,1 1 1,0 0-1,-1-1 1,1 1-1,-1 0 0,1 0 1,-1 1-1,0-1 0,3 4 1,-5-5 28,1 1 0,0-1 0,-1 1 0,1-1 0,-1 1 0,1-1 0,-1 1 0,0-1 1,0 1-1,0-1 0,0 1 0,0-1 0,0 1 0,0 0 0,0-1 0,-1 1 0,1-1 0,0 1 0,-1-1 1,1 1-1,-1-1 0,0 0 0,0 1 0,0 1 0,-4 2 140,1 0-1,-1 1 0,0-2 1,0 1-1,-1 0 1,1-1-1,-1 0 1,0 0-1,0-1 1,0 0-1,-1 0 1,-9 3-1,-3 1 283,1-2-1,-2 0 1,-23 3-1,37-7-488,-39 2-1806,43-3 1520,1 0 0,-1 0 1,0 0-1,0 0 0,1 0 1,-1-1-1,0 1 1,0-1-1,1 1 0,-1-1 1,1 0-1,-1 1 0,1-1 1,-1 0-1,1 0 1,-1 0-1,1 0 0,0-1 1,-1 1-1,-1-2 0,-2-14-13226</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59.086"/>
    </inkml:context>
    <inkml:brush xml:id="br0">
      <inkml:brushProperty name="width" value="0.025" units="cm"/>
      <inkml:brushProperty name="height" value="0.025" units="cm"/>
    </inkml:brush>
  </inkml:definitions>
  <inkml:trace contextRef="#ctx0" brushRef="#br0">32 1 14926,'0'0'5563,"-2"10"-4213,-8 38 1395,-7 84-1,15-90-2150,2 0 0,7 68 0,-6-105-658,0 1 0,0 0 0,1-1 0,-1 1 0,1 0 0,5 9 0,11 1-2712,-17-15 2363,1-1-1,-1 1 1,1-1-1,-1 1 1,1-1 0,-1 0-1,1 0 1,0 0-1,-1 0 1,1 0 0,-1 0-1,1 0 1,-1-1-1,1 1 1,1-1 0,16-8-6143</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59.488"/>
    </inkml:context>
    <inkml:brush xml:id="br0">
      <inkml:brushProperty name="width" value="0.025" units="cm"/>
      <inkml:brushProperty name="height" value="0.025" units="cm"/>
    </inkml:brush>
  </inkml:definitions>
  <inkml:trace contextRef="#ctx0" brushRef="#br0">155 57 9385,'0'0'11723,"3"-9"-10095,6-25 139,-9 33-1687,0 0-1,-1 1 1,1-1 0,0 0-1,-1 0 1,1 1-1,-1-1 1,1 0 0,0 1-1,-1-1 1,0 1-1,1-1 1,-1 1 0,1-1-1,-1 1 1,0-1-1,1 1 1,-1-1-1,0 1 1,1 0 0,-1-1-1,0 1 1,0 0-1,1 0 1,-1 0 0,0-1-1,0 1 1,0 0-1,1 0 1,-1 0 0,0 0-1,0 0 1,1 1-1,-1-1 1,-1 0 0,-28 4 818,23-2-862,0 1 0,1 0 0,0 0 0,0 0 1,0 1-1,0 0 0,0 1 0,1-1 0,0 1 0,0 0 1,0 0-1,0 0 0,-6 11 0,8-11 14,-1 0-1,1 0 1,0 1 0,1-1-1,-1 1 1,1 0 0,0 0-1,1-1 1,-1 1 0,1 0-1,0 0 1,1 0 0,0 1-1,0-1 1,0 0 0,1 8-1,1-12-33,-1 1-1,1 0 0,0-1 1,-1 1-1,1-1 0,1 0 1,-1 1-1,0-1 0,0 0 1,1 0-1,-1 0 0,1-1 1,0 1-1,-1-1 0,1 1 1,0-1-1,0 0 0,0 0 1,0 0-1,0-1 0,0 1 1,0-1-1,0 1 0,0-1 1,6 0-1,8 1 20,-1-1 0,1-1 0,24-3 1,-25 0-95,0 0 1,0-1-1,-1 0 1,1-2 0,-1 0-1,21-13 1,-25 14 47,-1-1 0,0-1 0,0 1 0,0-2 0,-1 1 0,0-1 0,-1-1 1,0 1-1,8-14 0,-14 12 1004,-14 19-564,-16 18 12,6 12 275,21-37-703,1 0-1,-1 0 1,1-1-1,-1 1 1,1 0-1,-1 0 1,1 0-1,0 0 1,0 0-1,-1-1 1,1 1-1,0 0 1,0 0-1,0 0 0,0 0 1,0 0-1,0 0 1,0 0-1,0 0 1,1 0-1,-1 0 1,0-1-1,0 1 1,1 0-1,-1 0 1,1 0-1,-1 0 1,1-1-1,-1 1 0,1 0 1,-1 0-1,1-1 1,0 1-1,-1 0 1,1-1-1,0 1 1,-1-1-1,1 1 1,0-1-1,0 1 1,0-1-1,0 0 1,1 1-1,10 1-85,0 0 0,0-1 0,0-1 0,0 0 0,0 0 0,-1-1 0,23-5 0,0-4-584,43-16 0,-48 15 124,0 1 0,47-10 0,-65 19-1068,0 1 0,0 0-1,0 0 1,0 1 0,13 3-1,28 1-4506,-29-5 1779</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59.896"/>
    </inkml:context>
    <inkml:brush xml:id="br0">
      <inkml:brushProperty name="width" value="0.025" units="cm"/>
      <inkml:brushProperty name="height" value="0.025" units="cm"/>
    </inkml:brush>
  </inkml:definitions>
  <inkml:trace contextRef="#ctx0" brushRef="#br0">235 161 6726,'0'0'14590,"-8"-8"-13511,3 4-951,1 0 1,-1 1 0,0-1 0,1 1 0,-2 0 0,1 1 0,0-1 0,-1 1 0,1 0 0,-1 0 0,1 1-1,-1-1 1,0 1 0,0 1 0,1-1 0,-1 1 0,0 0 0,0 0 0,0 1 0,0-1 0,0 1 0,1 1 0,-1-1-1,0 1 1,1 0 0,-10 5 0,10-4 86,0-1 0,1 1-1,-1 0 1,1 1 0,0-1-1,0 1 1,0 0 0,0 0-1,1 0 1,-1 0 0,1 1 0,0-1-1,1 1 1,-1 0 0,1 0-1,0 0 1,0 0 0,0 0-1,1 0 1,0 1 0,0-1-1,-1 7 1,3-11-182,-1 1-1,1 0 1,0-1-1,-1 1 1,1-1-1,0 1 1,0-1-1,0 0 1,0 1 0,0-1-1,0 0 1,0 0-1,1 1 1,-1-1-1,0 0 1,1 0-1,-1 0 1,0-1-1,1 1 1,0 0-1,-1 0 1,1-1 0,-1 1-1,1-1 1,0 0-1,-1 1 1,1-1-1,3 0 1,59 3 326,-51-4-274,18-1-109,-1-1 0,0-2-1,0-1 1,-1-1 0,0-2 0,0-1 0,-1-1-1,0-2 1,-1 0 0,0-2 0,-1-1-1,32-26 1,-53 39 17,-1 0 0,1-1 0,-1 0 0,0 1 0,0-2 0,0 1 0,0 0 0,-1-1 0,0 0 0,0 0 0,0 0 0,0 0 0,-1 0 0,0 0 0,0-1 0,0 1 0,-1-1 0,1-6 0,-2 11 20,0 0 0,0 0 0,-1 0 0,1 0 0,-1 0 0,1 0 0,-1 0 0,0 0 0,1 0 1,-1 0-1,0 0 0,1 0 0,-1 0 0,0 0 0,0 1 0,0-1 0,0 0 0,0 0 0,0 1 0,0-1 1,0 1-1,0-1 0,0 1 0,0 0 0,0-1 0,-1 1 0,1 0 0,0 0 0,0-1 0,0 1 0,0 0 1,-1 0-1,1 1 0,0-1 0,0 0 0,0 0 0,0 0 0,-1 1 0,1-1 0,-1 1 0,-3 0 31,0 0-1,1 0 1,-1 0-1,0 1 1,1 0-1,-1-1 1,1 2-1,0-1 1,-6 4-1,4 0-38,0 1 0,1 0 0,-1 0 0,1 1 0,0 0-1,1 0 1,0 0 0,1 0 0,-1 0 0,-3 17 0,5-19-6,1-1 1,0 0-1,1 1 1,-1-1-1,1 0 0,0 1 1,0-1-1,1 0 1,-1 1-1,1-1 1,1 0-1,-1 1 1,1-1-1,0 0 1,0 0-1,0 0 1,0-1-1,1 1 1,5 6-1,2 0-341,1-1-1,0 1 1,1-2 0,0 0-1,1 0 1,0-1-1,0-1 1,1 0 0,0-1-1,0 0 1,1-1 0,-1-1-1,1 0 1,20 2-1,18-4-6596</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18.758"/>
    </inkml:context>
    <inkml:brush xml:id="br0">
      <inkml:brushProperty name="width" value="0.025" units="cm"/>
      <inkml:brushProperty name="height" value="0.025" units="cm"/>
    </inkml:brush>
  </inkml:definitions>
  <inkml:trace contextRef="#ctx0" brushRef="#br0">101 119 11531,'0'-11'2925,"1"3"-2281,-3-50 3200,1 55-3338,1 0-1,-1 0 1,0-1-1,0 1 1,0 0-1,0 1 1,-1-1-1,1 0 1,-1 0-1,0 0 1,-1-2-1,2 5-434,1 0-1,0-1 0,0 1 0,0 0 0,-1 0 1,1-1-1,0 1 0,0 0 0,-1 0 0,1 0 1,0-1-1,0 1 0,-1 0 0,1 0 0,0 0 1,-1 0-1,1-1 0,0 1 0,-1 0 1,1 0-1,0 0 0,-1 0 0,1 0 0,0 0 1,-1 0-1,1 0 0,-1 0 0,1 0 0,0 0 1,-1 0-1,1 0 0,0 1 0,-1-1 0,1 0 1,0 0-1,0 0 0,-1 0 0,1 1 1,0-1-1,-1 0 0,1 1 0,-8 17 520,2 24-691,7 57 1181,4 1 0,5-2-1,35 155 1,-50-328-1080,-4 44 0,-2-1 0,-1 2 0,-1 0 0,-1 0 0,-30-43 0,36 65 0,7 13 0,10 18 0,-2-17 0,1 1 0,0-1 0,0-1 0,0 0 0,1 0 0,0 0 0,0-1 0,0 0 0,0-1 0,1 0 0,-1 0 0,1-1 0,0-1 0,0 1 0,0-2 0,0 1 0,-1-1 0,1-1 0,11-1 0,-13 1 0,-1-1 0,1 1 0,-1-1 0,0-1 0,0 1 0,0-1 0,0 0 0,0-1 0,-1 0 0,1 0 0,8-7 0,-11 7 0,-1 1 0,1-1 0,-1 0 0,0-1 0,0 1 0,0 0 0,-1-1 0,1 0 0,-1 1 0,0-1 0,-1 0 0,1 0 0,-1 0 0,0-1 0,0 1 0,0 0 0,-1-10 0,-1 44 0,0-16 0,1 0 0,0 1 0,3 21 0,-2-33 0,0-1 0,-1 1 0,1-1 0,0 1 0,0-1 0,0 0 0,0 1 0,0-1 0,0 0 0,0 0 0,1 0 0,-1 0 0,0 0 0,1 0 0,-1 0 0,1 0 0,-1-1 0,1 1 0,-1 0 0,1-1 0,-1 1 0,1-1 0,-1 0 0,1 1 0,0-1 0,-1 0 0,1 0 0,0 0 0,-1 0 0,4-1 0,2 1 0,0-1 0,0 0 0,0-1 0,0 1 0,14-6 0,47-33 0,-60 33 0,1 0 0,0 1 0,1 0 0,-1 1 0,1 0 0,1 0 0,-1 1 0,0 1 0,1 0 0,0 0 0,11-1 0,-20 4 0,-1 0 0,1 1 0,-1-1 0,1 0 0,0 1 0,-1-1 0,1 1 0,-1-1 0,1 1 0,-1 0 0,0-1 0,1 1 0,-1 0 0,0 0 0,0 0 0,1 0 0,-1 0 0,0 1 0,0-1 0,1 2 0,18 35 0,-19-34 0,0 0 0,0-1 0,0 1 0,1-1 0,0 1 0,0-1 0,0 0 0,0 0 0,0 0 0,1 0 0,-1 0 0,1 0 0,0 0 0,0-1 0,0 0 0,5 4 0,-4-5 0,0-1 0,0 1 0,0 0 0,0-1 0,0 0 0,0 0 0,0 0 0,0-1 0,0 1 0,0-1 0,0 0 0,0 0 0,0-1 0,5-1 0,55-32 0,-25 12 0,-30 18-173,-1 1 0,1 0 0,1 0 0,-1 1 0,0 0 0,1 1 0,-1 0 0,1 0 0,0 1 0,0 0 0,0 1 0,-1 0 0,1 1 1,10 1-1,-17-1-2204</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19.097"/>
    </inkml:context>
    <inkml:brush xml:id="br0">
      <inkml:brushProperty name="width" value="0.025" units="cm"/>
      <inkml:brushProperty name="height" value="0.025" units="cm"/>
    </inkml:brush>
  </inkml:definitions>
  <inkml:trace contextRef="#ctx0" brushRef="#br0">1 1 12556,'0'0'833</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19.454"/>
    </inkml:context>
    <inkml:brush xml:id="br0">
      <inkml:brushProperty name="width" value="0.025" units="cm"/>
      <inkml:brushProperty name="height" value="0.025" units="cm"/>
    </inkml:brush>
  </inkml:definitions>
  <inkml:trace contextRef="#ctx0" brushRef="#br0">111 77 17328,'0'0'11617,"3"-9"-11388,9-30-138,-12 38-92,0 0-1,0 0 1,1 0 0,-1 0-1,0 0 1,0 0 0,0 0-1,-1 0 1,1 0-1,0 0 1,0 0 0,0 0-1,-1 0 1,1 1 0,-1-1-1,1 0 1,0 0 0,-1 0-1,0 0 1,1 0 0,-1 1-1,1-1 1,-1 0 0,0 0-1,0 1 1,1-1-1,-1 0 1,0 1 0,0-1-1,0 1 1,0-1 0,0 1-1,0 0 1,1-1 0,-1 1-1,0 0 1,0 0 0,0-1-1,0 1 1,0 0 0,0 0-1,0 0 1,0 0-1,0 1 1,0-1 0,0 0-1,-1 0 1,-4 0-25,0 1 0,0-1 1,0 1-1,0 0 0,0 1 0,-6 1 0,9-1 36,-1 0-1,1 0 1,0 0-1,0 0 1,1 0-1,-1 0 0,0 1 1,1 0-1,-1-1 1,1 1-1,0 0 1,0 0-1,0 0 0,0 0 1,0 1-1,1-1 1,0 0-1,-1 1 1,1-1-1,0 1 1,1-1-1,-1 1 0,1-1 1,0 1-1,-1 0 1,1-1-1,1 1 1,-1 0-1,1 3 0,0-5-1,0-1 0,0 1 0,1-1-1,-1 1 1,0-1 0,0 0 0,1 1 0,-1-1-1,1 0 1,-1 0 0,1 0 0,-1 0-1,1 0 1,0 0 0,-1-1 0,1 1 0,0-1-1,0 1 1,-1-1 0,1 1 0,0-1-1,0 0 1,3 0 0,48-1 102,-46 1-86,6-2 1,0-1 1,-1 0-1,1-1 1,0-1-1,-1 0 1,0 0 0,0-1-1,15-11 1,-13 9-39,1 0 0,0 0 0,0 1 0,25-7 0,-40 14 15,1 0 0,-1 0 0,1 0 0,-1-1 0,1 1 0,0 0 0,-1 0 0,1 0 0,-1 0 0,1 0 0,0 0 0,-1 0 0,1 0 0,-1 0 0,1 0 0,0 1 0,-1-1 0,1 0 0,-1 0 0,1 0 0,-1 1 0,1-1 0,0 0 0,-1 1 0,1-1 0,-1 0 0,0 1 0,1-1 0,-1 1 0,1-1 0,-1 1 0,0-1 0,1 1 0,-1-1 0,0 1 0,1-1 0,-1 1 0,0 0 0,0-1 0,0 1 0,0 32 923,0-6-32,0-26-873,0-1 0,0 1 0,0 0 0,0-1 0,0 1 0,0-1 0,0 1 0,0 0 1,1-1-1,-1 1 0,0-1 0,0 1 0,1-1 0,-1 1 0,1 0 0,-1-1 0,0 0 0,1 1 1,-1-1-1,1 1 0,-1-1 0,1 1 0,-1-1 0,1 0 0,-1 1 0,1-1 0,-1 0 0,2 1 1,5-1 33,0 1 1,0-1 0,0 0 0,-1 0-1,1-1 1,0 0 0,0 0 0,12-5-1,59-24-1363,-31 10-1430,-8 6-2208,-13 4-1701,1-2-5667</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19.798"/>
    </inkml:context>
    <inkml:brush xml:id="br0">
      <inkml:brushProperty name="width" value="0.025" units="cm"/>
      <inkml:brushProperty name="height" value="0.025" units="cm"/>
    </inkml:brush>
  </inkml:definitions>
  <inkml:trace contextRef="#ctx0" brushRef="#br0">148 3 17457,'0'0'2428,"-8"-1"33,3 0-2309,0 1 0,1 0 0,-1 0 0,0 0 0,0 0 0,1 1 0,-1 0 0,0 0 0,1 0 0,-1 1 0,1-1 0,-1 1-1,1 0 1,0 1 0,0-1 0,0 1 0,0-1 0,0 1 0,1 0 0,-1 1 0,1-1 0,0 0 0,-5 7 0,4-4-45,0-1 1,0 1-1,1 0 1,0 0-1,0 1 1,0-1-1,1 0 1,-4 13-1,6-17-120,0-1 1,-1 1-1,1 0 0,0-1 0,0 1 0,0 0 0,0-1 0,0 1 0,0 0 1,1-1-1,-1 1 0,1-1 0,-1 1 0,1-1 0,-1 1 0,1-1 1,0 1-1,0-1 0,-1 1 0,1-1 0,0 0 0,1 1 0,-1-1 0,0 0 1,0 0-1,0 0 0,1 0 0,-1 0 0,0 0 0,1 0 0,-1-1 0,1 1 1,-1 0-1,1-1 0,-1 1 0,1-1 0,0 1 0,-1-1 0,1 0 0,0 0 1,1 0-1,21 1-2054,0-1 1,0-1-1,0-1 1,0-1-1,25-6 1,3 0-38,1 2 3560,-52 7-1053,0 0 0,0 0 1,0-1-1,1 1 1,-1 0-1,0 0 0,0 0 1,0 0-1,0 1 1,0-1-1,0 0 1,0 0-1,0 0 0,0 1 1,0-1-1,0 1 1,0-1-1,0 1 0,0-1 1,-1 1-1,1-1 1,1 2-1,-1-1-195,-1 0-1,0 0 1,0 0 0,0-1 0,0 1-1,-1 0 1,1 0 0,0 0 0,0 0-1,0-1 1,-1 1 0,1 0 0,0 0-1,-1 0 1,1-1 0,-1 1 0,1 0-1,0-1 1,-1 1 0,0 0 0,0 0-1,-43 39 2479,40-36-2346,-154 112 2180,149-105-3171,23-13-955,24-12-2388,34-30-5957,-33 16 1842</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20.155"/>
    </inkml:context>
    <inkml:brush xml:id="br0">
      <inkml:brushProperty name="width" value="0.025" units="cm"/>
      <inkml:brushProperty name="height" value="0.025" units="cm"/>
    </inkml:brush>
  </inkml:definitions>
  <inkml:trace contextRef="#ctx0" brushRef="#br0">1 175 9289,'0'0'17851,"1"10"-16623,-1 73 667,0-82-1879,0 0 1,1 1-1,-1-1 0,1 0 0,0 0 0,-1 0 0,1 1 0,0-1 0,0 0 0,0 0 1,-1 0-1,1 0 0,0 0 0,0-1 0,1 1 0,-1 0 0,0 0 0,0-1 1,0 1-1,0-1 0,1 1 0,-1-1 0,0 1 0,0-1 0,1 0 0,-1 1 0,0-1 1,1 0-1,-1 0 0,0 0 0,1 0 0,-1 0 0,0-1 0,1 1 0,1-1 0,53-7 98,50-26-734,-81 24 642,0 1 0,1 1 1,0 2-1,0 0 0,0 2 1,46-2-1,-71 6 36,-1 1-1,1-1 1,-1 0 0,1 1-1,0-1 1,-1 1 0,1-1-1,-1 0 1,1 1 0,-1-1-1,0 1 1,1 0 0,-1-1 0,1 1-1,-1-1 1,0 1 0,0 0-1,1-1 1,-1 1 0,0 0-1,0-1 1,0 1 0,1 0-1,-1-1 1,0 1 0,0 0 0,0-1-1,0 1 1,0 0 0,-1-1-1,1 1 1,0 0 0,0-1-1,0 1 1,-1 1 0,1-2-57,-1 1-1,1 0 1,0 0 0,0 0 0,0 0 0,-1 0-1,1 0 1,0-1 0,0 1 0,0 0 0,0 0-1,1 0 1,-1 0 0,0 0 0,0 0 0,0 0 0,1-1-1,-1 1 1,1 0 0,-1 0 0,0 0 0,1-1-1,-1 1 1,1 0 0,0 0 0,-1-1 0,1 1 0,-1 0-1,1-1 1,0 1 0,0-1 0,-1 1 0,1-1-1,0 1 1,0-1 0,0 0 0,0 1 0,1-1-1,-1 1-340,1-1-1,-1 0 0,0 0 0,1 0 0,-1 0 0,1 0 0,-1-1 1,0 1-1,1 0 0,-1-1 0,0 1 0,1 0 0,-1-1 0,0 0 1,1 1-1,-1-1 0,0 0 0,0 0 0,0 1 0,0-1 0,0 0 0,0 0 1,0 0-1,0 0 0,0-1 0,1-1 0,7-17-8323</inkml:trace>
  <inkml:trace contextRef="#ctx0" brushRef="#br0" timeOffset="1">452 0 17104,'0'0'15663</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20.656"/>
    </inkml:context>
    <inkml:brush xml:id="br0">
      <inkml:brushProperty name="width" value="0.025" units="cm"/>
      <inkml:brushProperty name="height" value="0.025" units="cm"/>
    </inkml:brush>
  </inkml:definitions>
  <inkml:trace contextRef="#ctx0" brushRef="#br0">37 282 12460,'0'0'2178,"8"-10"1537,25-35 695,-31 42-3973,-1 1 1,1-1-1,-1 0 1,1 1-1,-1-1 1,0 0-1,0 0 1,0 0-1,0-4 1,-1 7-318,0-1-1,0 0 1,0 0-1,0 0 1,0 1 0,0-1-1,0 0 1,-1 0 0,1 0-1,0 1 1,0-1 0,-1 0-1,1 0 1,0 1-1,-1-1 1,1 0 0,-1 0-1,1 1 1,-1-1 0,1 1-1,-2-2 1,1 1-76,-1 1 0,0-1 0,1 1 1,-1 0-1,1-1 0,-1 1 0,1 0 0,-1 0 0,0 0 1,1 0-1,-1 0 0,1 0 0,-1 1 0,0-1 1,1 0-1,-1 1 0,1-1 0,-1 1 0,1 0 0,-1 0 1,1-1-1,0 1 0,-1 0 0,1 0 0,0 0 0,-2 2 1,-1 1-19,0 0 1,0 0 0,1 1-1,-1-1 1,1 1-1,0 0 1,0 0 0,1 0-1,0 0 1,0 0 0,0 0-1,0 1 1,-1 10 0,3-14-25,-1 0 1,1 0-1,0 0 0,0 0 1,0 0-1,0 0 1,1 0-1,-1 0 1,0 0-1,1 0 0,-1 0 1,1-1-1,0 1 1,0 0-1,0 0 1,0 0-1,0-1 0,0 1 1,0 0-1,0-1 1,1 1-1,-1-1 1,0 0-1,1 1 0,-1-1 1,1 0-1,0 0 1,0 0-1,-1 0 1,1 0-1,0 0 0,0 0 1,0-1-1,0 1 1,0-1-1,0 1 1,0-1-1,0 0 0,0 0 1,0 0-1,2 0 1,6-1 8,0 0 1,0-1 0,-1 0-1,1 0 1,0-1-1,-1 0 1,1-1 0,-1 0-1,0-1 1,0 1-1,-1-2 1,0 1-1,0-1 1,0-1 0,9-8-1,4-5-5,-1-2-1,-1 0 1,0-1 0,15-25-1,-29 40 20,0 0-1,0 0 0,-1 0 0,1-1 1,-2 1-1,0-1 0,0 0 0,0 0 1,-1 0-1,1-15 0,-3 24-21,0-1-1,0 1 0,0 0 0,0 0 1,0 0-1,0-1 0,0 1 1,0 0-1,0 0 0,0 0 1,0-1-1,0 1 0,0 0 0,-1 0 1,1 0-1,0-1 0,0 1 1,0 0-1,0 0 0,0 0 1,-1 0-1,1-1 0,0 1 1,0 0-1,0 0 0,-1 0 0,1 0 1,0 0-1,0 0 0,0 0 1,-1 0-1,1 0 0,0 0 1,0 0-1,-1 0 0,1 0 1,0 0-1,0 0 0,0 0 0,-1 0 1,1 0-1,0 0 0,0 0 1,-1 0-1,1 0 0,0 0 1,0 0-1,0 0 0,-1 0 1,1 1-1,0-1 0,0 0 0,0 0 1,0 0-1,-1 0 0,1 1 1,0-1-1,0 0 0,0 0 1,0 0-1,0 1 0,0-1 1,-1 0-1,1 0 0,-13 14 56,4 2-169,1 0-1,1 1 0,0 0 1,1 1-1,1-1 0,1 1 1,0 0-1,1 1 0,1-1 1,1 0-1,2 34 0,6-18-4366,10-10-4085</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21.275"/>
    </inkml:context>
    <inkml:brush xml:id="br0">
      <inkml:brushProperty name="width" value="0.025" units="cm"/>
      <inkml:brushProperty name="height" value="0.025" units="cm"/>
    </inkml:brush>
  </inkml:definitions>
  <inkml:trace contextRef="#ctx0" brushRef="#br0">102 312 9353,'0'0'5675,"6"-12"-1223,1 1-3194,-4 8-873,-1-1-1,0 1 1,1-1-1,-1 0 0,0 0 1,-1 0-1,1-1 1,-1 1-1,0 0 1,0-1-1,0 1 1,0 0-1,-1-9 1,0 12-283,0 0 1,0 0 0,-1 0-1,1 0 1,-1 0 0,1 0-1,-1 0 1,1 0-1,-1 0 1,0 0 0,1 0-1,-1 0 1,0 0 0,0 0-1,1 1 1,-1-1 0,0 0-1,0 0 1,0 1 0,0-1-1,0 1 1,0-1 0,0 1-1,0-1 1,0 1-1,-1 0 1,1 0 0,0-1-1,0 1 1,0 0 0,0 0-1,0 0 1,-1 0 0,1 0-1,0 1 1,0-1 0,0 0-1,0 0 1,0 1-1,0-1 1,-2 1 0,-1 0-88,-1 0 0,0 0 0,0 1 0,1 0 0,-1-1 0,0 2 0,1-1 1,-8 5-1,7-1-2,-1 0 0,1 1 0,0-1 0,0 1 1,1 0-1,-5 10 0,7-14-16,1 0 0,0 0-1,-1 0 1,1 0 0,0 0-1,1 0 1,-1 0 0,0 0 0,1 0-1,0 0 1,0 1 0,0-1-1,0 0 1,0 0 0,1 0-1,-1 0 1,1 1 0,0-1 0,2 4-1,-2-5 4,0-1 0,1 0 0,-1 0-1,1 1 1,-1-1 0,1 0 0,0-1-1,-1 1 1,1 0 0,0 0 0,0-1-1,-1 1 1,1-1 0,0 1 0,0-1-1,0 0 1,0 0 0,0 0 0,0 0-1,-1 0 1,5-1 0,41-9 96,-30 3-64,0-2 0,0 1 0,-1-2 0,0 0-1,-1-1 1,-1-1 0,23-22 0,-19 16-4,-1-1 0,-1 0-1,-1-1 1,-1-1 0,14-27 0,-22 37 16,-2 1 0,0-1 0,0 0 1,-1 0-1,0 0 0,2-19 0,-5 30-44,0 0 0,1 0-1,-1-1 1,0 1 0,0 0 0,0 0-1,0-1 1,0 1 0,0 0-1,0 0 1,0-1 0,0 1-1,0 0 1,0 0 0,0-1-1,0 1 1,0 0 0,0 0-1,0 0 1,0-1 0,0 1-1,0 0 1,0 0 0,0-1 0,0 1-1,-1 0 1,1 0 0,0 0-1,0-1 1,0 1 0,0 0-1,-1 0 1,1 0 0,0 0-1,0-1 1,0 1 0,0 0-1,-1 0 1,1 0 0,0 0-1,0 0 1,-1 0 0,1 0 0,0-1-1,0 1 1,-1 0 0,1 0-1,-12 9-75,-10 19 39,11-9-199,0 1-1,2-1 1,0 2-1,1-1 1,2 1-1,0 1 1,1-1-1,1 1 1,-2 37-1,6-57 2,0 1-1,0-1 0,0 0 0,0 0 1,0 1-1,1-1 0,-1 0 1,1 0-1,0 0 0,-1 0 0,1 1 1,0-1-1,0 0 0,1 0 0,-1-1 1,0 1-1,0 0 0,1 0 1,0-1-1,-1 1 0,1-1 0,0 1 1,-1-1-1,4 2 0,-2-2-604,0 1 0,1-1-1,-1 0 1,0-1 0,1 1-1,-1 0 1,1-1 0,-1 0-1,8 0 1,12-1-6997</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7.787"/>
    </inkml:context>
    <inkml:brush xml:id="br0">
      <inkml:brushProperty name="width" value="0.025" units="cm"/>
      <inkml:brushProperty name="height" value="0.025" units="cm"/>
    </inkml:brush>
  </inkml:definitions>
  <inkml:trace contextRef="#ctx0" brushRef="#br0">6 466 14574,'0'0'6710,"-2"8"-5034,1-6-1533,0 1-1,1-1 0,-1 1 1,1-1-1,0 0 0,0 1 0,0-1 1,0 1-1,0-1 0,1 0 1,-1 1-1,1-1 0,-1 1 1,2 2-1,0-2 25,0-1 1,0 0 0,0 1-1,0-1 1,0 0-1,0 0 1,1-1-1,-1 1 1,1 0-1,-1-1 1,1 1-1,0-1 1,-1 0 0,1 0-1,5 1 1,5 1 120,0 0 0,1-1 0,-1-1 1,0 0-1,1 0 0,-1-2 0,0 0 0,1 0 1,-1-1-1,0-1 0,0 0 0,0 0 1,22-11-1,-25 10-246,-1 0 0,1-1 0,-1 0 0,1-1 1,-1 0-1,-1 0 0,1-1 0,-1 0 0,-1-1 0,1 0 0,-1 0 1,-1 0-1,1-1 0,-1 0 0,-1 0 0,0-1 0,7-15 0,-11 21-53,0-1-1,0 1 0,0-1 0,-1 1 0,1-1 1,-1 1-1,0-1 0,0 1 0,-1-1 0,1 1 1,-1-1-1,-1-4 0,1 8-15,1-1 0,-1 1-1,0-1 1,0 1 0,0 0 0,1-1 0,-1 1 0,0 0 0,-1 0-1,1 0 1,0 0 0,0 0 0,0 0 0,-1 0 0,1 0 0,0 0-1,-1 1 1,1-1 0,-1 0 0,1 1 0,-1-1 0,1 1 0,-1 0-1,1-1 1,-1 1 0,1 0 0,-1 0 0,0 0 0,1 0 0,-1 0-1,1 1 1,-1-1 0,1 0 0,-1 1 0,1-1 0,-1 1 0,-2 0-1,-1 2-25,-1 0 1,1 0-1,0 1 0,0-1 0,0 1 0,0 0 0,1 0 0,-1 1 0,1-1 0,0 1 0,0 0 0,1 0 0,-1 0 0,1 1 1,-2 5-1,-4 8 35,1 0 0,0 1 0,-5 24 0,10-36 22,1 0-1,1-1 1,0 1-1,0 0 1,0 0 0,1 1-1,0-1 1,2 15-1,-1-21 11,0 1-1,0-1 0,0 0 1,0 1-1,0-1 0,1 0 1,-1 0-1,1 1 0,-1-1 1,1 0-1,0-1 0,0 1 1,0 0-1,0 0 0,0-1 1,0 1-1,0-1 0,1 0 1,-1 0-1,1 0 0,-1 0 1,1 0-1,-1 0 0,1 0 1,-1-1-1,1 1 1,-1-1-1,1 0 0,5 0 1,4-1 104,1 0 1,-1 0-1,1-1 1,-1-1-1,0 0 1,0-1-1,0 0 1,0 0-1,-1-2 1,0 1 0,20-14-1,-1-2 24,-1-1-1,48-47 1,-60 53-141,-2 0 0,0-1 0,-1-1 0,0-1 1,-2 0-1,0-1 0,-1 0 0,-1 0 0,-1-1 1,-1-1-1,-1 1 0,-1-1 0,-1-1 0,-1 1 0,0-1 1,-2 1-1,-1-31 0,0 51-1,-1-1 0,0 1 0,0 0 0,-1 0 0,1-1 0,0 1 0,-1 0 0,1 0 0,-1 0 0,0 0 0,0 0 0,0 0 0,0 0 0,0 0 0,0 0 0,0 0 0,-1 0 0,1 0 0,-3-1 0,3 2 0,0 1 0,-1 0 0,1-1 0,0 1 0,-1 0 0,1-1 0,0 1 0,-1 0 0,1 0 0,-1 0 0,1 0 0,0 1 0,-1-1 0,1 0 0,0 0 0,-1 1 0,1-1 0,0 1 0,-1-1 0,1 1 0,0 0 0,-2 0 0,-6 6 0,1-1 0,-1 1 0,1 0 0,0 1 0,0 0 0,-6 9 0,-111 161 0,107-149 0,1 1 0,2 1 0,1 0 0,-13 44 0,26-70 0,-1 0 0,1 0 0,0 1 0,0-1 0,1 1 0,-1-1 0,1 1 0,0-1 0,1 1 0,1 8 0,-1-11 0,0-1 0,0 0 0,0 0 0,1 1 0,-1-1 0,1 0 0,-1 0 0,1 0 0,0 0 0,0-1 0,0 1 0,0 0 0,0-1 0,0 0 0,0 1 0,1-1 0,-1 0 0,0 0 0,1 0 0,-1 0 0,1-1 0,-1 1 0,6 0 0,11 2-852,0 0-1,1-2 1,28 0-1,-28-3-1563,1 0 0,-1-1 0,24-6 0,7-7-13049</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21.881"/>
    </inkml:context>
    <inkml:brush xml:id="br0">
      <inkml:brushProperty name="width" value="0.025" units="cm"/>
      <inkml:brushProperty name="height" value="0.025" units="cm"/>
    </inkml:brush>
  </inkml:definitions>
  <inkml:trace contextRef="#ctx0" brushRef="#br0">79 298 16432,'0'0'1836,"-9"10"315,3-5-1974,-35 43 3045,38-45-2887,1 1 0,-1-1 0,1 1 0,0 0 0,0 0 0,0 0 0,1 0 0,0 0 0,-1 0 0,1 1 0,0-1 0,1 0 0,-1 1 0,1 5 0,1-9-321,0 0 0,-1 1 0,1-1 0,0 0 0,0 0 0,0 0-1,0 0 1,0 0 0,0 0 0,0 0 0,1 0 0,-1-1 0,0 1-1,0 0 1,1-1 0,-1 1 0,1-1 0,-1 1 0,0-1 0,1 0 0,1 1-1,41 7 60,-33-7-50,148 35-69,-97-20 102,-61-16-8,0 1 1,0-1-1,0 0 0,0 0 0,0 0 0,0 0 0,1 0 0,-1 0 0,0 0 0,0 0 1,0 0-1,0-1 0,0 1 0,0 0 0,0-1 0,0 1 0,0 0 0,0-1 0,0 0 1,-1 1-1,1-1 0,0 1 0,0-1 0,0 0 0,-1 0 0,1 1 0,1-3 0,-1 1 2,1-1-1,-1 0 0,1 0 1,-1 0-1,0 0 1,0-1-1,-1 1 0,1 0 1,0-4-1,-1-7-42,1 1 0,-2 0 0,-3-24 0,-11-6-802,13 38 560,-1-1-1,1 1 1,0-1-1,0 0 1,1 0-1,0 0 1,0 0-1,0 0 1,0-11-1,2 16 147,0-1 1,-1 0-1,1 0 0,0 1 1,0-1-1,0 0 0,0 1 0,0-1 1,0 1-1,1-1 0,-1 1 0,1 0 1,-1-1-1,1 1 0,-1 0 1,1 0-1,-1 0 0,1 0 0,2 0 1,41-18-749,-30 14 528,9-4 80,0-2 0,-1 0 0,0-1 0,36-27-1,-49 32 501,-1-2 0,0 0 0,0 0-1,-1 0 1,0-1 0,-1 0 0,0-1-1,0 0 1,-1 0 0,-1 0 0,8-21-1,-31 94 1521,-12 77 0,24-110-1127,2 1-1,0 52 0,4-75-663,0 0 0,0 0 0,1 0 0,0 0 1,1 0-1,-1 0 0,1-1 0,0 1 0,1 0 0,-1-1 0,2 1 0,-1-1 0,0 0 0,1 0 0,0-1 0,1 1 1,7 7-1,-11-12-34,-1 0 1,1 0-1,0 0 1,0 0 0,0-1-1,0 1 1,0 0 0,0 0-1,0-1 1,0 1-1,1-1 1,-1 1 0,0-1-1,0 1 1,0-1 0,1 0-1,-1 0 1,0 1-1,0-1 1,1 0 0,-1 0-1,0 0 1,1 0-1,-1-1 1,0 1 0,2-1-1,-2 0-25,0 0-1,0 0 0,0 0 0,0-1 1,0 1-1,-1 0 0,1-1 0,0 1 0,-1-1 1,1 1-1,-1-1 0,0 1 0,1-1 1,-1 1-1,0-1 0,0 1 0,0-4 1,0-6-251,-1 0 1,0 1 0,-1-1 0,-6-20-1,-4 4 413,-1 1 0,-2 1-1,0 0 1,-2 1-1,0 1 1,-41-41 0,20 21 972,37 43-1066,1 0 0,0 0 0,0 0 0,0 0 0,0 0 0,0 0 0,0 0 0,0 0 0,-1-1 0,1 1 0,0 0 0,0 0 0,0 0 0,0 0-1,0 0 1,0 0 0,0-1 0,0 1 0,0 0 0,0 0 0,0 0 0,0 0 0,0 0 0,0-1 0,0 1 0,0 0 0,0 0 0,0 0 0,0 0 0,0 0 0,0-1 0,0 1 0,0 0 0,0 0 0,0 0 0,0 0 0,0 0 0,0 0 0,0-1 0,0 1 0,1 0 0,-1 0-1,0 0 1,0 0 0,0 0 0,0 0 0,0 0 0,0 0 0,0-1 0,1 1 0,-1 0 0,0 0 0,0 0 0,0 0 0,0 0 0,0 0 0,1 0 0,-1 0 0,0 0 0,0 0 0,0 0 0,0 0 0,0 0 0,1 0 0,-1 0 0,0 0 0,20 2-150,27 8-1310,-43-9 1230,96 14-7733,-44-11 598</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22.583"/>
    </inkml:context>
    <inkml:brush xml:id="br0">
      <inkml:brushProperty name="width" value="0.025" units="cm"/>
      <inkml:brushProperty name="height" value="0.025" units="cm"/>
    </inkml:brush>
  </inkml:definitions>
  <inkml:trace contextRef="#ctx0" brushRef="#br0">119 147 4548,'8'-7'5787,"-4"3"-5521,45-44 5427,-47 46-5195,0 0 1,0-1 0,0 1 0,0-1-1,0 1 1,-1-1 0,0 0 0,1 0-1,-1 0 1,0 0 0,0 1 0,-1-1-1,1-1 1,-1 1 0,1 0 0,-1 0-1,0 0 1,0 0 0,0 0 0,-1 0-1,1 0 1,-2-4 0,1 6-372,0-1 0,0 1 0,-1-1 0,1 1 1,-1 0-1,1 0 0,-1-1 0,0 1 0,1 0 0,-1 0 0,0 1 0,0-1 1,1 0-1,-1 1 0,0-1 0,0 1 0,0-1 0,0 1 0,0 0 0,0 0 1,0 0-1,0 0 0,0 0 0,-2 0 0,-3 1-44,0-1-1,0 1 0,0 0 1,0 1-1,-12 4 1,12-2-81,1 0-1,-1 0 1,1 1 0,-1 0 0,1 0-1,1 0 1,-1 1 0,1 0 0,0 0 0,0 0-1,1 1 1,-1 0 0,1-1 0,1 2-1,0-1 1,0 0 0,0 1 0,1-1 0,0 1-1,0 0 1,1-1 0,0 1 0,1 0-1,-1 0 1,1 0 0,2 10 0,-1-15-1,-1 0 0,1 0 0,0 0 0,0 0 0,0-1 0,0 1 0,1 0 0,-1-1 0,1 1 0,0-1 0,0 1 0,0-1 0,0 0 0,0 0 0,0 0 0,0 0-1,1 0 1,-1-1 0,1 1 0,-1-1 0,1 1 0,0-1 0,-1 0 0,1 0 0,0 0 0,0 0 0,0-1 0,0 1 0,0-1 0,0 0 0,0 0 0,0 0 0,0 0 0,5-1 0,1 0 18,1 0-1,0 0 1,0-1-1,-1 0 0,1-1 1,-1 0-1,0-1 1,0 1-1,14-10 1,-3-2 31,-1-2 0,0 0 0,-1-1 1,20-28-1,-36 44-40,-6 48-84,-1-25 115,3-14 37,0 0 1,0 0-1,0 0 1,1 0 0,0 1-1,1-1 1,0 0 0,0 0-1,2 13 1,-1-20-77,-1 1 0,1 0 0,-1-1 0,1 1 0,0-1 0,-1 1 0,1-1 0,0 0 0,-1 1 0,1-1 0,0 0 0,-1 1 0,1-1 0,0 0 0,0 0 0,0 0 0,-1 0 0,1 0 0,0 0 0,0 0 0,0 0 0,-1 0 0,1 0 0,0 0 0,0 0 0,0 0 0,-1-1 0,1 1 0,1-1 0,23-7-14,-5-3 12,-1-1 0,0-1 0,25-23 0,-25 20 0,0 1 0,41-23 0,-59 37 0,-1 1 1,1-1-1,0 1 0,0-1 1,0 1-1,-1-1 1,1 1-1,0 0 0,0-1 1,0 1-1,0 0 0,0 0 1,0 0-1,0 0 0,0-1 1,-1 1-1,1 1 1,0-1-1,0 0 0,0 0 1,0 0-1,0 0 0,0 1 1,0-1-1,0 0 0,-1 1 1,1-1-1,0 1 1,0-1-1,0 1 0,-1-1 1,1 1-1,0-1 0,-1 1 1,1 0-1,-1 0 0,2 1 1,10 40 8,-3-2-38,-9-39 25,0 0-1,1 1 1,0-1-1,-1 1 1,1-1-1,0 0 1,0 1-1,0-1 0,0 0 1,0 0-1,0 0 1,0 0-1,0 0 1,0 0-1,0 0 1,1 0-1,-1 0 1,0 0-1,2 0 1,3 0-693,0 0-1,-1 0 1,1 0 0,0-1-1,0 0 1,-1 0 0,1 0-1,0-1 1,0 0 0,-1 0-1,1-1 1,0 1 0,-1-1-1,0-1 1,8-3 0,23-12-6467</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22.958"/>
    </inkml:context>
    <inkml:brush xml:id="br0">
      <inkml:brushProperty name="width" value="0.025" units="cm"/>
      <inkml:brushProperty name="height" value="0.025" units="cm"/>
    </inkml:brush>
  </inkml:definitions>
  <inkml:trace contextRef="#ctx0" brushRef="#br0">174 1 20916,'0'0'2466,"-12"0"-32,11 0-2427,-79 8 3330,76-7-3201,-1 0 0,0 0-1,0 0 1,0 0 0,1 1 0,-1 0-1,1 0 1,-1 0 0,1 0-1,0 1 1,0 0 0,0 0 0,0 0-1,1 0 1,-1 0 0,1 1 0,-5 5-1,8-8-149,0-1 0,0 1 0,0 0-1,0 0 1,0 0 0,0-1 0,0 1 0,0 0-1,0 0 1,0 0 0,0-1 0,0 1-1,1 0 1,-1 0 0,0 0 0,0-1 0,1 1-1,-1 0 1,1-1 0,-1 1 0,1 0 0,-1-1-1,1 1 1,-1-1 0,1 1 0,-1 0-1,1-1 1,0 0 0,-1 1 0,1-1 0,0 1-1,-1-1 1,1 0 0,0 1 0,0-1 0,0 0-1,-1 0 1,1 0 0,1 1 0,38 9-573,-35-9 461,64 8-1114,-50-8 1139,0 1 0,0 1 0,27 8 0,-45-10 124,0-1-1,0 0 1,0 0 0,-1 1 0,1-1 0,0 0-1,0 1 1,0-1 0,0 1 0,0-1 0,0 1-1,-1 0 1,1-1 0,0 1 0,0 0 0,-1-1-1,1 1 1,-1 0 0,1 0 0,0 0 0,-1-1-1,1 1 1,-1 0 0,0 0 0,1 0 0,-1 0-1,0 0 1,0 0 0,1 2 0,-2-1 77,1 0 0,-1 0 0,0 0 0,1-1 0,-1 1 0,0 0 0,0 0 0,0 0 0,0 0 0,-1-1 0,1 1 0,0-1 0,-3 3 0,-5 4 402,-1 1-1,0-2 0,-17 10 0,16-10-501,0 0 0,0-1 0,-1 0 0,0-1 0,-1-1 0,1 0 0,0-1 0,-1 0 0,0-1 0,-15 2 0,28-4-39,-1 0-1,1 0 1,0 0 0,0 0-1,-1 0 1,1 0 0,0 0 0,0 0-1,0 0 1,-1 0 0,1 0-1,0 0 1,0 0 0,-1 0-1,1 0 1,0 0 0,0 0-1,-1 0 1,1-1 0,0 1 0,0 0-1,0 0 1,-1 0 0,1 0-1,0 0 1,0-1 0,0 1-1,0 0 1,-1 0 0,1 0-1,0 0 1,0-1 0,0 1 0,0 0-1,0 0 1,0 0 0,-1-1-1,1 1 1,0 0 0,0 0-1,0-1 1,0 1 0,0 0-1,0 0 1,0-1 0,0 1 0,0 0-1,0 0 1,0-1 0,0 1-1,0 0 1,1-1 0,10-14-4999,20-12-6632,-6 10 865</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23.444"/>
    </inkml:context>
    <inkml:brush xml:id="br0">
      <inkml:brushProperty name="width" value="0.025" units="cm"/>
      <inkml:brushProperty name="height" value="0.025" units="cm"/>
    </inkml:brush>
  </inkml:definitions>
  <inkml:trace contextRef="#ctx0" brushRef="#br0">278 36 737,'0'0'28064,"-10"-7"-27066,4 4-892,2 0-23,0 0 1,0 0-1,0 1 1,0-1-1,-1 1 1,1 0-1,-1 1 1,0-1-1,1 1 1,-1 0-1,0 0 1,0 0-1,0 1 1,0-1-1,0 1 1,0 1-1,0-1 1,-8 2-1,-43 24 687,54-24-746,-1-1 0,1 0 0,0 1 1,0 0-1,0-1 0,0 1 0,0 0 0,0 0 0,0 0 0,1 0 0,-1 0 0,1 1 0,-1-1 0,1 0 0,0 1 1,0-1-1,0 1 0,0-1 0,0 1 0,0 3 0,3-3-24,0-1 0,0 1 0,0 0 0,0-1 0,1 1 0,-1-1 0,1 0 0,0 0 0,-1 0 0,1 0 0,0 0 0,4 1 0,11 9 0,-13-6 0,0 0 0,0 0 0,-1 0 0,1 1 0,-2-1 0,6 13 0,-7-16 0,-1 1 0,1-1 0,-1 0 0,0 1 0,0-1 0,0 1 0,-1-1 0,1 1 0,-1-1 0,0 1 0,0-1 0,0 1 0,-1 0 0,1-1 0,-1 1 0,-2 6 0,0-7 0,1 0 0,-1 0 0,0 0 0,0 0 0,-1 0 0,1 0 0,-1-1 0,1 0 0,-1 1 0,0-1 0,0-1 0,0 1 0,-8 2 0,1-1 0,-1 0 0,1 0 0,-22 2 0,-2-9 0,23-2 0,12 6 0,0-1 0,0 1 0,0-1 0,0 1 0,0-1 0,0 1 0,1-1 0,-1 1 0,0-1 0,0 1 0,0 0 0,1-1 0,-1 1 0,0-1 0,0 1 0,1 0 0,-1-1 0,1 1 0,-1 0 0,0-1 0,1 1 0,-1 0 0,0 0 0,1-1 0,-1 1 0,1 0 0,-1 0 0,1 0 0,-1-1 0,1 1 0,33-10-3212,-29 9 2255,-1 0 0,1 0 0,0 0 0,-1-1 0,1 0 0,-1 0 0,0 0 0,7-4 0,-5-1-6789</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23.945"/>
    </inkml:context>
    <inkml:brush xml:id="br0">
      <inkml:brushProperty name="width" value="0.025" units="cm"/>
      <inkml:brushProperty name="height" value="0.025" units="cm"/>
    </inkml:brush>
  </inkml:definitions>
  <inkml:trace contextRef="#ctx0" brushRef="#br0">226 24 17553,'0'0'14301,"-9"-6"-13927,7 4-358,-1 0 0,1 0 0,-1 1 1,1-1-1,-1 1 0,0 0 0,0-1 0,0 1 0,1 0 1,-1 1-1,0-1 0,0 0 0,-4 1 0,2 0 6,1 1 0,0 0 0,0 0 0,0 1 0,0-1 0,0 1 0,1 0 0,-1 0 0,0 0 0,1 0 0,-1 1 0,-4 4 0,-6 5-15,0 0 0,0 1-1,2 1 1,-15 18 0,22-25-8,1 0 1,-1 0-1,2 0 1,-1 0-1,1 1 1,0-1-1,0 1 1,1 0-1,0 0 1,0-1-1,1 2 1,-1 8-1,2-16 1,0-1 0,0 1 0,0 0 0,1 0 0,-1 0 0,0 0 0,0 0 0,0-1 0,1 1 0,-1 0 0,0 0 0,1 0 0,-1 0 0,1-1 0,-1 1 0,1 0 0,-1-1 0,1 1 0,0 0 0,-1-1 0,1 1 0,0-1 0,-1 1 0,1-1 0,0 1 0,0-1 0,0 1 0,30 2 0,-22-5 0,0 1 0,-1-1 0,1-1 0,15-6 0,-10 2 0,0-1 0,0 0 0,-1-1 0,0-1 0,-1 0 0,0-1 0,-1 0 0,0-1 0,0 0 0,-1 0 0,-1-1 0,0-1 0,-1 1 0,-1-2 0,0 1 0,6-19 0,-13 33 0,1 0 0,-1 0 0,0 0 0,0 0 0,0-1 0,0 1 0,0 0 0,1 0 0,-1 0 0,0-1 0,0 1 0,0 0 0,0 0 0,0 0 0,0-1 0,0 1 0,0 0 0,0 0 0,0-1 0,0 1 0,0 0 0,0 0 0,0-1 0,0 1 0,0 0 0,0 0 0,0 0 0,0-1 0,0 1 0,0 0 0,0 0 0,-1 0 0,1-1 0,0 1 0,0 0 0,0 0 0,0 0 0,0-1 0,-1 1 0,1 0 0,0 0 0,0 0 0,0 0 0,-1 0 0,1 0 0,0-1 0,0 1 0,0 0 0,-1 0 0,1 0 0,-1 0 0,-13 9 0,-14 18 0,12-6 0,-23 42 0,35-55 0,0 0 0,0 0 0,1 1 0,0 0 0,1-1 0,0 1 0,0 0 0,-1 19 0,3-27-109,1 0-1,-1 0 1,0 0 0,1 0 0,-1 0-1,1 0 1,-1 0 0,1-1-1,-1 1 1,1 0 0,-1 0-1,1 0 1,0 0 0,0-1 0,-1 1-1,1 0 1,0-1 0,0 1-1,0 0 1,0-1 0,0 1 0,0-1-1,0 0 1,0 1 0,0-1-1,0 0 1,0 1 0,0-1-1,0 0 1,0 0 0,0 0 0,0 0-1,0 0 1,0 0 0,0 0-1,1-1 1,43-7-9716,-21-6-4300</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24.350"/>
    </inkml:context>
    <inkml:brush xml:id="br0">
      <inkml:brushProperty name="width" value="0.025" units="cm"/>
      <inkml:brushProperty name="height" value="0.025" units="cm"/>
    </inkml:brush>
  </inkml:definitions>
  <inkml:trace contextRef="#ctx0" brushRef="#br0">235 20 23062,'0'0'3288,"-9"-4"-277,3 1-2832,0 1 1,0 0-1,0 0 0,0 0 0,-1 1 1,1 0-1,0 0 0,-1 0 0,1 1 1,0 0-1,-1 0 0,1 1 0,-1 0 1,1 0-1,0 0 0,0 1 1,0 0-1,-7 3 0,-3 3-187,-34 20-108,46-26 94,1 0 1,1 1-1,-1-1 0,0 0 1,0 1-1,1-1 0,-1 1 1,1 0-1,0 0 0,0 0 1,0 0-1,-2 5 0,4-7-63,1-1 0,-1 1-1,0 0 1,1 0 0,-1-1 0,1 1-1,-1 0 1,1-1 0,-1 1-1,1 0 1,-1-1 0,1 1-1,0-1 1,-1 1 0,1-1 0,0 1-1,0-1 1,-1 1 0,1-1-1,0 0 1,0 0 0,-1 1 0,1-1-1,0 0 1,0 0 0,0 0-1,0 0 1,-1 0 0,1 0-1,0 0 1,0 0 0,0 0 0,0 0-1,1-1 1,45 1-983,-36 0 434,42-2-627,-36 0 1278,1 1 0,0 1 0,0 1 1,-1 0-1,30 7 0,-45-8 25,-1 0 0,0 0 0,0 0 0,0 1 0,0-1 0,0 1 0,0-1 0,0 0 0,0 1 0,0 0 0,0-1 0,0 1 0,0 0 0,0-1 0,-1 1 0,1 0 0,0 0 0,0 0 0,-1 0 0,1 0 0,0 0 0,-1 0 0,1 0 0,-1 0 0,0 0 0,1 2 0,-1-1 91,0-1 1,-1 1-1,1 0 0,0-1 0,-1 1 0,0 0 1,1-1-1,-1 1 0,0-1 0,0 1 0,0-1 1,0 1-1,0-1 0,0 0 0,-2 2 1,-6 5 612,0 0 0,-1 0 1,-17 9-1,-60 30-746,77-43 0,0 0 0,0 0 0,0-1 0,0 0 0,-1-1 0,1 0 0,-13 0 0,22-2-3,1 0 1,0 0-1,0 0 1,-1 0-1,1 0 1,0 0-1,-1 0 0,1 0 1,0 0-1,0 0 1,-1 0-1,1 0 1,0 0-1,0 0 0,-1 0 1,1-1-1,0 1 1,-1 0-1,1 0 1,0 0-1,0 0 0,0-1 1,-1 1-1,1 0 1,0 0-1,0 0 1,0-1-1,-1 1 0,1 0 1,0 0-1,0-1 1,0 1-1,0 0 1,0 0-1,0-1 0,0 1 1,0 0-1,-1 0 1,1-1-1,0 0 1,7-14-420,14-11-2003,42-17-7926,-27 21 4083</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24.738"/>
    </inkml:context>
    <inkml:brush xml:id="br0">
      <inkml:brushProperty name="width" value="0.025" units="cm"/>
      <inkml:brushProperty name="height" value="0.025" units="cm"/>
    </inkml:brush>
  </inkml:definitions>
  <inkml:trace contextRef="#ctx0" brushRef="#br0">209 1 12172,'0'0'13666,"-9"-1"-11291,-2 2-2070,0 0 0,0 0 0,1 1 0,-1 0 1,0 1-1,1 0 0,0 1 0,-12 5 0,15-6-185,0 0 1,1 1-1,-1 0 1,1 0-1,0 0 1,0 0 0,0 1-1,0 0 1,1 1-1,0-1 1,0 1-1,1 0 1,-1 0-1,-4 10 1,9-15-142,-1 0 1,1-1-1,-1 1 1,1 0-1,0 0 1,0 0-1,0 0 1,0 0-1,-1 0 0,1 0 1,0 0-1,1 0 1,-1 0-1,0 0 1,0 0-1,0 0 0,1 0 1,-1 0-1,0 0 1,1 0-1,-1 0 1,1-1-1,-1 1 1,1 0-1,-1 0 0,1 0 1,-1-1-1,1 1 1,0 0-1,0-1 1,-1 1-1,1 0 1,0-1-1,0 1 0,0-1 1,0 1-1,0-1 1,-1 0-1,1 1 1,0-1-1,0 0 0,0 0 1,0 0-1,0 1 1,0-1-1,1 0 1,56 1-1544,-44-2 1254,101 6-836,-103-3 1230,1 0 0,-1 0 0,0 1 0,0 0-1,0 1 1,-1 1 0,14 7 0,-24-12-49,0 1 0,0-1 0,0 1-1,1-1 1,-2 1 0,1 0 0,0-1 0,0 1 0,0 0 0,0 0 0,0 0 0,-1 0-1,1 0 1,0 0 0,-1 0 0,1 0 0,-1 0 0,1 0 0,-1 0 0,1 0 0,-1 1-1,0-1 1,1 0 0,-1 0 0,0 0 0,0 1 0,0-1 0,0 0 0,0 0 0,0 0-1,-1 0 1,1 1 0,0-1 0,-1 0 0,1 0 0,0 0 0,-1 0 0,1 0 0,-1 0-1,0 0 1,1 0 0,-1 0 0,0 0 0,0 0 0,0 0 0,1 0 0,-1 0 0,-2 1-1,-4 4 288,-1 0-1,0 0 0,0 0 0,-12 6 0,12-7-321,-19 10 0,0-1 0,0 0 0,-44 13 0,80-32-1014,0 0-1,0-1 1,-1 0-1,0-1 1,12-12-1,-5 6-1274,14-14-3621,1-2-1681</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25.067"/>
    </inkml:context>
    <inkml:brush xml:id="br0">
      <inkml:brushProperty name="width" value="0.025" units="cm"/>
      <inkml:brushProperty name="height" value="0.025" units="cm"/>
    </inkml:brush>
  </inkml:definitions>
  <inkml:trace contextRef="#ctx0" brushRef="#br0">79 158 17617,'0'0'10922,"-36"66"-10313,26-42 191,-1 1 97,1 0-288,3 1-417,3-4-256,4-7-1121,0-6-1442,6-9-2081,5 0-2243</inkml:trace>
  <inkml:trace contextRef="#ctx0" brushRef="#br0" timeOffset="1">90 1 4388,'0'0'19539,"30"58"-31294</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25.454"/>
    </inkml:context>
    <inkml:brush xml:id="br0">
      <inkml:brushProperty name="width" value="0.025" units="cm"/>
      <inkml:brushProperty name="height" value="0.025" units="cm"/>
    </inkml:brush>
  </inkml:definitions>
  <inkml:trace contextRef="#ctx0" brushRef="#br0">204 1 14446,'0'0'8141,"-5"8"-6161,-4 7-1308,2 0-1,0 0 1,0 1 0,2 0-1,0 0 1,1 0-1,0 1 1,2-1-1,-2 22 1,5 4-589,1 0 0,2 0 1,3-1-1,17 66 0,-21-96-15,-1 0 0,0 0 0,0 1-1,-1-1 1,-1 1 0,0-1-1,-2 16 1,2-25-54,0 1 0,-1-1 0,0 1 0,1-1-1,-1 1 1,0-1 0,-1 0 0,1 0 0,0 1 0,0-1-1,-1 0 1,0 0 0,1 0 0,-1 0 0,0-1 0,0 1-1,0 0 1,0-1 0,0 1 0,0-1 0,0 0 0,-1 0-1,1 1 1,0-2 0,-1 1 0,1 0 0,-1 0 0,1-1-1,-1 1 1,1-1 0,-1 0 0,1 0 0,-1 0 0,1 0-1,-1 0 1,1-1 0,-5 0 0,2-1-14,0 1 0,0-1 0,1 0 0,-1 0 0,0 0 0,1-1 0,0 1 0,-1-1 0,1 0 0,1-1 0,-1 1 0,0-1 0,1 1 0,-1-1 0,1 0 0,0-1 0,1 1 0,-1 0 0,1-1 0,-3-4 0,-1-4 0,1 0 0,0 0 0,0-1 0,2 0 0,0 1 0,-2-17 0,4 19 0,0 0 0,1 0 0,0 0 0,1 0 0,0 0 0,1 0 0,0 1 0,0-1 0,1 0 0,1 1 0,7-15 0,-7 17 0,1 1 0,0 0 0,0 0 0,0 1 0,1-1 0,0 1 0,1 1 0,-1-1 0,1 1 0,0 0 0,0 0 0,1 1 0,-1 0 0,1 1 0,10-4 0,16-3-585,-25 8-218,-1 0 0,1-1 0,-1 0 0,0 0 0,14-8 1,-15 2-6715,-6-3-4195</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25.799"/>
    </inkml:context>
    <inkml:brush xml:id="br0">
      <inkml:brushProperty name="width" value="0.025" units="cm"/>
      <inkml:brushProperty name="height" value="0.025" units="cm"/>
    </inkml:brush>
  </inkml:definitions>
  <inkml:trace contextRef="#ctx0" brushRef="#br0">1 24 16271,'0'0'9898,"79"-18"-8361,-25 13-704,12 4-641,9 1-288,12 0-2114,-1 0-1986,0 1-4100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8.145"/>
    </inkml:context>
    <inkml:brush xml:id="br0">
      <inkml:brushProperty name="width" value="0.025" units="cm"/>
      <inkml:brushProperty name="height" value="0.025" units="cm"/>
    </inkml:brush>
  </inkml:definitions>
  <inkml:trace contextRef="#ctx0" brushRef="#br0">158 1 18001,'-9'0'2013,"2"2"-1682,0-1 1,0 1 0,0 0 0,0 1 0,0-1 0,0 1-1,0 1 1,1-1 0,0 1 0,0 0 0,0 1-1,0-1 1,1 1 0,-1 1 0,1-1 0,0 1 0,1-1-1,-6 9 1,6-7-116,1-1-1,-1 0 1,1 1-1,1 0 1,-1-1 0,1 1-1,0 0 1,0 0-1,1 1 1,0-1-1,0 13 1,1-17-156,1-1 1,-1 1-1,1 0 1,-1-1-1,1 1 1,0-1-1,0 1 1,0-1-1,0 0 1,0 1-1,0-1 1,1 0-1,-1 0 0,1 1 1,0-1-1,-1 0 1,1-1-1,0 1 1,0 0-1,0-1 1,1 1-1,-1-1 1,0 1-1,0-1 1,1 0-1,-1 0 1,1 0-1,-1 0 1,1-1-1,-1 1 0,1-1 1,0 1-1,-1-1 1,5 0-1,1 0 6,1 0 0,-1-1-1,0 0 1,1-1 0,-1 1 0,0-1-1,0-1 1,0 0 0,0 0-1,0 0 1,-1-1 0,1 0 0,-1-1-1,0 0 1,-1 0 0,11-9-1,-4 1 25,-1 0 0,0 0 0,-1-1 0,0-1-1,-2 0 1,16-29 0,-17 24-90,-9 20 0,1 0 0,0 1 0,0-1 0,-1 0 0,1 0 0,0 0 0,0 1 0,-1-1 0,1 0 0,0 0 0,0 0 0,-1 0 0,1 0 0,0 0 0,-1 0 0,1 0 0,0 1 0,-1-1 0,1 0 0,0 0 0,0 0 0,-1-1 0,1 1 0,0 0 0,-1 0 0,1 0 0,0 0 0,-1 0 0,1 0 0,0 0 0,0 0 0,-1-1 0,1 1 0,0 0 0,0 0 0,-1 0 0,1-1 0,0 1 0,0 0 0,0 0 0,-1 0 0,1-1 0,0 1 0,0 0 0,0-1 0,0 1 0,0 0 0,-1 0 0,1-1 0,0 1 0,0 0 0,0-1 0,0 1 0,0 0 0,0-1 0,0 1 0,0 0 0,0 0 0,0-1 0,0 1 0,0 0 0,0-1 0,1 1 0,-9 7-9,0 1-1,1 0 1,0 0 0,1 0-1,0 1 1,0 0 0,1 1-1,0-1 1,1 1 0,0 0-1,0 0 1,1 0 0,0 0-1,1 1 1,-1 15 0,3-25-160,0 1 1,0-1-1,0 1 1,1-1 0,-1 1-1,1-1 1,-1 1 0,1-1-1,-1 0 1,1 1 0,0-1-1,0 0 1,-1 1 0,1-1-1,0 0 1,0 0-1,1 0 1,-1 0 0,0 0-1,0 0 1,0 0 0,1 0-1,-1 0 1,0-1 0,1 1-1,-1 0 1,1-1-1,-1 1 1,1-1 0,-1 0-1,1 1 1,-1-1 0,1 0-1,-1 0 1,1 0 0,-1 0-1,3 0 1,3-1-1006,0 1 1,0-1-1,1 0 1,-1 0-1,0-1 1,0 0-1,6-3 1,24-14-11207</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26.140"/>
    </inkml:context>
    <inkml:brush xml:id="br0">
      <inkml:brushProperty name="width" value="0.025" units="cm"/>
      <inkml:brushProperty name="height" value="0.025" units="cm"/>
    </inkml:brush>
  </inkml:definitions>
  <inkml:trace contextRef="#ctx0" brushRef="#br0">50 0 18898,'0'0'12139,"-26"83"-11530,13-33-481,5 0-64,6-1-608,2 0-1346,7-6-1666,8-6-1729,-1-7-3715</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26.463"/>
    </inkml:context>
    <inkml:brush xml:id="br0">
      <inkml:brushProperty name="width" value="0.025" units="cm"/>
      <inkml:brushProperty name="height" value="0.025" units="cm"/>
    </inkml:brush>
  </inkml:definitions>
  <inkml:trace contextRef="#ctx0" brushRef="#br0">5 0 20820,'0'0'11018,"-4"50"-10441,6-46-481,13-4-1121,0 0-2499,-2-5-5348</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3:39.778"/>
    </inkml:context>
    <inkml:brush xml:id="br0">
      <inkml:brushProperty name="width" value="0.025" units="cm"/>
      <inkml:brushProperty name="height" value="0.025" units="cm"/>
    </inkml:brush>
  </inkml:definitions>
  <inkml:trace contextRef="#ctx0" brushRef="#br0">100 197 5285,'0'0'2466,"-9"-8"-1638,-3-1-430,0 0 248,1 0 1,0 0-1,1-1 0,0-1 1,-14-18-1,26 33 2077,-1-2-2560,0 0-1,0 0 1,0-1-1,0 1 1,0-1-1,1 1 1,-1-1-1,0 0 1,1 1-1,-1-1 1,1 0-1,0 0 1,-1 0-1,1 0 1,0 0 0,-1 0-1,1 0 1,0-1-1,0 1 1,0-1-1,0 1 1,0-1-1,0 0 1,0 0-1,-1 0 1,1 0-1,0 0 1,3 0-1,103-5 1506,-75 1-1600,-1 3 0,1 0 0,0 2 0,62 11-1,-24 0 60,0-2 0,106 0 0,11 1 208,-54 4-223,-8 0 34,1-4 0,155-9 0,-53-37 269,-23 2-62,427 0-150,-514 28 197,175-32-1,28-2 174,-211 32-551,592-24 186,-592 30-203,490 12 80,-203 0-46,0 0-8,-198 6-25,312 14 20,-31-44 922,58 0 207,-382 14-1021,183-23-1,86-2 3695,-430 24-4533,-16 0-6448,-9-1-956</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5:38.683"/>
    </inkml:context>
    <inkml:brush xml:id="br0">
      <inkml:brushProperty name="width" value="0.025" units="cm"/>
      <inkml:brushProperty name="height" value="0.025" units="cm"/>
    </inkml:brush>
  </inkml:definitions>
  <inkml:trace contextRef="#ctx0" brushRef="#br0">1 3 10346,'0'0'6982,"8"5"-7681,12 8 739,-1-2 1,2 0-1,0-1 1,0-2-1,0 0 1,36 8-1,24-8 285,1-4-1,86-6 1,-40 0-210,147 3 210,349-4 1859,-456 1-2034,303 34-1,-351-18-169,166-4 0,120-27-21,-352 14 42,664 1 75,-228 8-61,-354-15 0,246-48 1,42-4 204,421 60-98,-2 66 721,433 12-239,-326-131-700,-184 5 181,-564 50 164,493-11 2017,-743 7-1175,-43-2-7403,25 9 130</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5:40.189"/>
    </inkml:context>
    <inkml:brush xml:id="br0">
      <inkml:brushProperty name="width" value="0.025" units="cm"/>
      <inkml:brushProperty name="height" value="0.025" units="cm"/>
    </inkml:brush>
  </inkml:definitions>
  <inkml:trace contextRef="#ctx0" brushRef="#br0">35 120 17136,'-30'39'1256,"29"-39"-1217,1 1 1,-1 0-1,1-1 0,0 1 0,-1 0 0,1 0 0,0 0 0,-1-1 0,1 1 0,0 0 0,0 0 0,0 0 1,0-1-1,0 1 0,0 0 0,0 0 0,0 0 0,0 0 0,0-1 0,0 1 0,0 0 0,1 0 0,-1 0 0,0-1 1,1 1-1,-1 0 0,1 0 0,-1-1 0,1 1 0,-1 0 0,1-1 0,-1 1 0,1 0 0,-1-1 0,1 1 0,0-1 1,-1 1-1,1-1 0,0 0 0,0 1 0,-1-1 0,1 0 0,0 1 0,0-1 0,0 0 0,-1 0 0,1 1 0,0-1 1,0 0-1,0 0 0,0 0 0,-1 0 0,1 0 0,1-1 0,28 3 195,1-2 1,-1-1-1,0-2 0,50-10 0,-39 6 283,69-4 0,18 9 89,251-38 0,-137-4-279,3 10 1,305-1-1,-362 43 311,216 38 0,1 2-430,313-18 845,-277-17-670,-154 5-278,84 2-58,-251-19-24,130-15 0,956-82 142,-1090 92-18,334-7 2429,-452 22-744,-6 14-3864,1-3-4559,2-13-108</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5:44.650"/>
    </inkml:context>
    <inkml:brush xml:id="br0">
      <inkml:brushProperty name="width" value="0.025" units="cm"/>
      <inkml:brushProperty name="height" value="0.025" units="cm"/>
    </inkml:brush>
  </inkml:definitions>
  <inkml:trace contextRef="#ctx0" brushRef="#br0">1 206 15022,'0'0'886,"11"7"-672,0 1-136,1-2 0,0 1 0,0-2 0,1 1 0,-1-2 0,1 0 0,0 0-1,0-1 1,19 1 0,177 4 653,317-29 0,-362 10-196,902-117 890,-473 67-683,6 44-136,-86 4-64,1053 0 606,-1205 22-759,389-10 49,-712-2-433,122-10 94,303 16 0,-417 3 69,65 19-1,-67-13 223,64 7 1,-79-14-782,8-1-6986,-18-3 80</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6:03.357"/>
    </inkml:context>
    <inkml:brush xml:id="br0">
      <inkml:brushProperty name="width" value="0.025" units="cm"/>
      <inkml:brushProperty name="height" value="0.025" units="cm"/>
    </inkml:brush>
  </inkml:definitions>
  <inkml:trace contextRef="#ctx0" brushRef="#br0">1 316 7079,'8'-2'1222,"43"-10"115,0 3 0,60-4 0,118 3 1356,-107 6-1379,758-17 2209,-488 15-3111,787 11 2039,-674 2-2318,2687-104 2584,-2614 44-1977,428-25 927,-666 74-1905,-196 6-4035,-118-2 2827,4-3-3503,-5-14-3074</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6:49.349"/>
    </inkml:context>
    <inkml:brush xml:id="br0">
      <inkml:brushProperty name="width" value="0.025" units="cm"/>
      <inkml:brushProperty name="height" value="0.025" units="cm"/>
    </inkml:brush>
  </inkml:definitions>
  <inkml:trace contextRef="#ctx0" brushRef="#br0">1 188 6951,'0'0'-1073,"8"1"2829,139 20 27,193 5 0,389-89 2967,-347 19-3986,572-16 490,4 32-417,-662 21-787,2209-26 1125,-1174 61-1095,-162 24-23,401 23 14,2090 25 633,-2549-130-657,-238 3 184,-712 26 67,249-14 445,-406 15-668,19-5-677,-23 4 470,0 1 0,1 0 0,-1-1 1,0 1-1,1-1 0,-1 1 1,0 0-1,0-1 0,0 1 1,1-1-1,-1 1 0,0-1 0,0 1 1,0 0-1,0-1 0,0 1 1,0-1-1,0 1 0,0-1 1,0 1-1,0-1 0,0 1 0,0-1 1,0 1-1,0 0 0,-1-1 1,1 1-1,0-1 0,0 1 1,0 0-1,-1-1 0,1 1 0,0-1 1,0 1-1,-1 0 0,1-1 1,0 1-1,-1 0 0,1-1 1,0 1-1,-1 0 0,1 0 0,-1 0 1,1-1-1,0 1 0,-1 0 1,0 0-1,-21-17-8938</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6:50.815"/>
    </inkml:context>
    <inkml:brush xml:id="br0">
      <inkml:brushProperty name="width" value="0.025" units="cm"/>
      <inkml:brushProperty name="height" value="0.025" units="cm"/>
    </inkml:brush>
  </inkml:definitions>
  <inkml:trace contextRef="#ctx0" brushRef="#br0">0 68 4805,'0'0'7772,"3"2"-6757,7 3-811,0-1 0,0 0 0,1 0 0,0-1 1,-1 0-1,1-1 0,0-1 0,0 1 1,14-1-1,2 1-186,646 42 780,2-41 640,-381-4-1320,-263 1-107,2430-36 491,656-35 768,-68 102-1168,-2584-17-34,633 15 480,-1-35 331,-1050 4-916,654-47-1181,-637 35-1310,-26-4-2685,-8-7-4679</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6:55.217"/>
    </inkml:context>
    <inkml:brush xml:id="br0">
      <inkml:brushProperty name="width" value="0.025" units="cm"/>
      <inkml:brushProperty name="height" value="0.025" units="cm"/>
    </inkml:brush>
  </inkml:definitions>
  <inkml:trace contextRef="#ctx0" brushRef="#br0">0 628 13100,'0'0'5958,"9"-1"-5536,-1 0-212,0-1 0,-1-1 0,1 1-1,-1-1 1,0 0 0,0-1 0,0 0 0,0 0 0,-1 0 0,8-7 0,67-65 1358,-48 43-1308,114-114 610,140-182 0,-287 329-847,0 0 0,0 0-1,0 0 1,0 0 0,0 1-1,0-1 1,0 0 0,0 0 0,0 0-1,0 0 1,0 0 0,0 0-1,0 0 1,0 1 0,0-1-1,0 0 1,0 0 0,1 0 0,-1 0-1,0 0 1,0 0 0,0 0-1,0 0 1,0 0 0,0 0-1,0 0 1,0 1 0,0-1-1,1 0 1,-1 0 0,0 0 0,0 0-1,0 0 1,0 0 0,0 0-1,0 0 1,1 0 0,-1 0-1,0 0 1,0 0 0,0 0 0,0 0-1,0 0 1,0 0 0,0 0-1,1 0 1,-1 0 0,0 0-1,0-1 1,0 1 0,0 0-1,0 0 1,0 0 0,0 0 0,0 0-1,0 0 1,1 0 0,-1 0-1,0 0 1,0 0 0,0 0-1,0-1 1,0 1 0,0 0-1,0 0 1,0 0 0,0 0-1,0 17 396,-6 21-73,-69 158 1488,3-15-1120,64-155-1320,1 1 0,2 0 1,0 0-1,1 0 1,1 30-1,6-69-10289,-3-10 5377</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8.485"/>
    </inkml:context>
    <inkml:brush xml:id="br0">
      <inkml:brushProperty name="width" value="0.025" units="cm"/>
      <inkml:brushProperty name="height" value="0.025" units="cm"/>
    </inkml:brush>
  </inkml:definitions>
  <inkml:trace contextRef="#ctx0" brushRef="#br0">144 0 16624,'0'0'5295,"-10"5"-3528,0 0-1462,0 0-1,1 1 0,0 1 0,0 0 1,-15 15-1,19-18-210,1 1 0,0-1 0,1 1 0,-1 0 0,1 0 0,0 0 1,0 1-1,0-1 0,1 1 0,0-1 0,0 1 0,0 0 0,1 0 0,0 0 0,-1 7 1,3-12-118,-1 0 0,1 0 0,-1 0 0,1 0 0,0-1 0,-1 1 0,1 0 0,0 0 0,0-1 0,-1 1 0,1-1 1,0 1-1,0 0 0,0-1 0,0 0 0,0 1 0,0-1 0,0 1 0,0-1 0,0 0 0,0 0 0,0 0 1,0 0-1,0 0 0,0 0 0,0 0 0,0 0 0,1 0 0,44 0-1257,-33-1 486,8 0-325,-15 0 925,0 0 0,1 0-1,-1 1 1,0 0 0,0 1-1,0-1 1,0 1 0,0 0-1,0 0 1,11 5 0,-16-6 298,0 1 0,0 0 1,0 0-1,-1 0 1,1-1-1,0 1 1,0 0-1,-1 0 1,1 0-1,0 0 1,-1 0-1,1 0 1,-1 0-1,0 1 0,1-1 1,-1 0-1,0 0 1,0 0-1,0 0 1,1 0-1,-1 1 1,0-1-1,-1 0 1,1 2-1,-1 0 95,0 0 0,0 0 1,0 0-1,-1 0 0,1 0 0,-1-1 0,1 1 1,-1-1-1,-3 4 0,-4 3 543,0 0-1,-1 0 1,-15 10-1,17-13-550,-1 0-1,1 0 1,-1-1-1,0-1 0,-1 1 1,1-1-1,-1-1 1,0 0-1,0 0 0,0-1 1,-17 2-1,27-4-498,-1 0 0,0-1-1,0 1 1,1 0 0,-1-1-1,0 1 1,0-1 0,1 1 0,-1-1-1,0 1 1,1-1 0,-1 1-1,1-1 1,-1 1 0,1-1 0,-1 0-1,1 0 1,-1 1 0,1-1-1,0 0 1,-1 1 0,1-1 0,0 0-1,0 0 1,-1 0 0,1 1-1,0-1 1,0 0 0,0 0-1,0 0 1,0 0 0,0 1 0,0-1-1,0 0 1,1 0 0,-1 0-1,0 1 1,0-1 0,1 0 0,-1 0-1,0 1 1,1-1 0,0-1-1,7-20-11974</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6:55.637"/>
    </inkml:context>
    <inkml:brush xml:id="br0">
      <inkml:brushProperty name="width" value="0.025" units="cm"/>
      <inkml:brushProperty name="height" value="0.025" units="cm"/>
    </inkml:brush>
  </inkml:definitions>
  <inkml:trace contextRef="#ctx0" brushRef="#br0">0 113 11915,'0'0'13602,"10"7"-13153,-9-7-444,2 3 21,0 0-1,0-1 0,0 0 1,0 0-1,0 0 1,1 0-1,-1 0 1,1-1-1,0 1 0,-1-1 1,1 0-1,0 0 1,0 0-1,-1-1 0,1 0 1,0 1-1,0-1 1,0 0-1,0-1 0,0 1 1,-1-1-1,1 0 1,0 0-1,6-2 1,30-16 207,40-24 0,-49 24-173,2 2 0,46-19-1,-78 36-52,0-1-1,0 1 0,0-1 1,0 0-1,0 1 0,0 0 0,0-1 1,0 1-1,0 0 0,1-1 0,-1 1 1,0 0-1,0 0 0,0 0 1,0 0-1,0 0 0,1 0 0,-1 0 1,0 1-1,0-1 0,0 0 0,0 1 1,0-1-1,0 1 0,0-1 1,0 1-1,0-1 0,0 1 0,0 0 1,0-1-1,0 1 0,0 0 0,-1 0 1,1-1-1,0 1 0,0 0 1,-1 0-1,1 0 0,-1 0 0,1 0 1,-1 0-1,1 0 0,-1 0 0,0 1 1,1 0-1,-1 5 300,1 1 0,-1-1 0,-1 0 0,1 0 0,-4 15 0,-5 2 663,8-20-825,-1 0 0,0-1 0,1 1 0,0 0 0,0 0-1,0 0 1,0 0 0,1 0 0,-1 0 0,1 0 0,1 6 0,-1-9-136,1-1-1,0 1 1,0-1 0,0 1-1,0-1 1,0 1 0,0-1 0,0 0-1,0 1 1,0-1 0,0 0-1,0 0 1,0 0 0,0 0-1,0 0 1,0 0 0,0 0-1,0 0 1,0 0 0,0 0-1,0-1 1,0 1 0,0 0 0,0-1-1,0 1 1,1-1 0,27-11 216,28-23 36,20-11-255,-72 43-7,1 1-1,-1-1 1,1 2-1,-1-1 1,1 0-1,0 1 1,0 0-1,-1 1 1,1-1-1,0 1 1,10 1-1,-14 0 3,-1 0 0,0 0 0,1 0-1,-1 0 1,0 0 0,0 0 0,0 0-1,0 1 1,0-1 0,0 1 0,0-1-1,0 1 1,-1-1 0,1 1 0,0-1-1,-1 1 1,1-1 0,-1 1 0,0 0-1,1-1 1,-1 1 0,0 0 0,0-1-1,0 1 1,0 0 0,-1 1 0,-3 49 33,-10-2-33,15-49-165,0-1-1,0 1 1,1 0 0,-1-1 0,0 1-1,0-1 1,0 0 0,1 1 0,-1-1-1,0 0 1,0 0 0,1 1 0,-1-1-1,0 0 1,1 0 0,-1 0-1,0-1 1,0 1 0,1 0 0,-1 0-1,0-1 1,0 1 0,2-1 0,4-3-1271,1 0 0,-1 0 0,0-1 0,0 0 1,-1 0-1,1-1 0,-1 1 0,0-1 0,7-10 1,-10 12 274,25-29-9687</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6:56.175"/>
    </inkml:context>
    <inkml:brush xml:id="br0">
      <inkml:brushProperty name="width" value="0.025" units="cm"/>
      <inkml:brushProperty name="height" value="0.025" units="cm"/>
    </inkml:brush>
  </inkml:definitions>
  <inkml:trace contextRef="#ctx0" brushRef="#br0">80 0 17264,'0'0'3433,"-6"9"-785,-4 3-2204,-1 1 681,1 1 0,0 0 0,-10 20-1,18-31-1067,0-1-1,1 1 0,0-1 0,0 1 0,-1 0 0,2 0 0,-1-1 1,0 1-1,0 0 0,1 0 0,0 0 0,-1 0 0,1 0 0,0 0 0,1 0 1,-1 0-1,0 0 0,1 0 0,0 0 0,0-1 0,0 1 0,0 0 1,0 0-1,0-1 0,1 1 0,-1-1 0,1 1 0,1 2 0,23 18-212,-2 2 0,34 45 0,-52-62 139,-1 1 1,0-1-1,0 1 1,0 0-1,-1 0 1,-1 1-1,1-1 1,-2 1-1,1 0 1,-1 0-1,-1 0 1,0 0-1,0 17 1,-2-22 121,0-1-1,-1 1 1,1 0 0,-1-1-1,0 1 1,0-1 0,0 0-1,-1 0 1,0 0-1,0 0 1,0 0 0,0 0-1,0-1 1,-1 1 0,0-1-1,-5 4 1,6-5-16,-1 1-1,1-1 1,0 0-1,-1 1 1,0-2-1,1 1 1,-1 0-1,0-1 1,0 0-1,0 0 1,0 0 0,0 0-1,0-1 1,-1 1-1,1-1 1,0 0-1,0 0 1,0-1-1,-8-1 1,10 1-89,0-1 0,0 1 0,0-1 0,0 1 0,0-1 0,0 0 0,1 1 0,-1-1 0,0 0 0,1 0 0,0 0 0,0-1 0,-1 1 0,1 0 0,0 0 0,1-1 0,-1 1 0,0-1 0,1 1 0,-1 0 0,1-5 0,-3-56 0,3 60 0,0-6 0,1 0 0,0 0 0,0 1 0,1-1 0,0 0 0,1 1 0,0-1 0,0 1 0,1 0 0,0 0 0,0 0 0,1 0 0,0 1 0,0 0 0,1 0 0,0 0 0,8-7 0,8-4 0,1 1 0,0 2 0,2 0 0,27-12 0,-24 13 0,-1-1 0,48-35 0,-73 48 0,0 1 0,0-1 0,-1 0 0,1 0 0,0 0 0,0 0 0,-1 0 0,1 0 0,-1 0 0,0 0 0,0-1 0,0 1 0,1-4 0,-2 6 0,0-1 0,0 0 0,0 0 0,-1 0 0,1 1 0,0-1 0,-1 0 0,1 0 0,0 1 0,-1-1 0,1 0 0,-1 1 0,1-1 0,-1 0 0,0 1 0,1-1 0,-1 1 0,0-1 0,1 1 0,-1-1 0,0 1 0,1 0 0,-1-1 0,0 1 0,0 0 0,1-1 0,-1 1 0,0 0 0,0 0 0,0 0 0,0 0 0,1 0 0,-1 0 0,0 0 0,0 0 0,0 0 0,1 0 0,-1 0 0,0 1 0,-1 0 0,-5 0 0,0 0 0,0 1 0,1 1 0,-1-1 0,1 1 0,-1 0 0,1 0 0,0 1 0,0 0 0,0 0 0,1 0 0,0 1 0,0 0 0,0 0 0,0 0 0,1 0 0,-1 1 0,1 0 0,1 0 0,-1 0 0,1 0 0,0 0 0,1 1 0,-1 0 0,-1 12 0,3-18-42,1 0 1,0 0-1,0 1 0,0-1 1,0 0-1,0 0 0,1 1 1,-1-1-1,0 0 0,1 0 1,-1 0-1,0 0 0,1 1 1,-1-1-1,1 0 0,0 0 1,-1 0-1,1 0 0,0 0 1,0 0-1,0-1 0,-1 1 1,1 0-1,0 0 0,0 0 1,2 0-1,0 0-207,0 0-1,0 0 1,0 0 0,0 0-1,0 0 1,0-1 0,0 0-1,0 0 1,0 0 0,5 0-1,0-1-684,1 0-1,0 0 1,-1-1-1,1-1 0,-1 1 1,16-9-1,12-13-5055,0-8-992</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6:56.538"/>
    </inkml:context>
    <inkml:brush xml:id="br0">
      <inkml:brushProperty name="width" value="0.025" units="cm"/>
      <inkml:brushProperty name="height" value="0.025" units="cm"/>
    </inkml:brush>
  </inkml:definitions>
  <inkml:trace contextRef="#ctx0" brushRef="#br0">113 1 7207,'0'0'15791,"-9"12"-14067,-4 4-1482,-45 65 3766,53-74-3747,1 1 0,0-1 0,1 1 0,-1 0 0,2-1 0,-1 2 0,1-1 0,0 0 0,1 0 0,-1 13 0,2-19-278,0-1 0,1 1 0,-1 0 0,1-1 0,0 1-1,-1 0 1,1-1 0,0 1 0,0-1 0,0 1 0,0-1 0,0 1-1,0-1 1,1 0 0,-1 0 0,0 0 0,1 1 0,-1-1-1,1 0 1,-1-1 0,1 1 0,-1 0 0,1 0 0,0-1-1,-1 1 1,1-1 0,0 1 0,2-1 0,61 8-2697,-47-7 1260,-9 0 1157,-1 0 1,1 1 0,-1 0 0,1 0-1,-1 1 1,0 0 0,15 7-1,-21-9 420,0 1 1,0-1-1,0 0 0,-1 1 0,1-1 0,0 1 0,0 0 0,-1 0 0,1-1 0,-1 1 0,0 0 0,0 0 1,1 0-1,-1 0 0,0 1 0,-1-1 0,1 0 0,0 0 0,-1 1 0,1-1 0,-1 0 0,1 1 0,-1-1 1,0 0-1,0 1 0,-1-1 0,1 0 0,0 1 0,-1-1 0,1 0 0,-1 1 0,0-1 0,1 0 0,-3 3 1,0 0 20,0 1 1,0-1 0,-1 0-1,0 0 1,0-1 0,0 1-1,0-1 1,-1 0 0,0 0-1,0 0 1,0-1 0,0 0-1,0 0 1,-12 5 0,8-4 19,-1-1 1,0 1-1,1-2 1,-1 1 0,0-1-1,-1-1 1,1 0-1,-13 0 1,22-2-251,-1 1 0,1 0 0,-1 0 0,1 0 0,0-1 0,-1 1 0,1-1 0,-1 1 0,1-1 0,0 0-1,-1 0 1,1 1 0,0-1 0,0 0 0,0 0 0,-1 0 0,1 0 0,0 0 0,0 0 0,0-1 0,1 1 0,-1 0 0,0 0 0,0-1 0,1 1 0,-1-1 0,1 1 0,-1 0 0,1-1 0,0 1 0,-1-1-1,1 1 1,0-1 0,0 1 0,0-1 0,0 1 0,0-1 0,0 1 0,1-3 0,0 1-241,-1-1 0,1 1 0,-1 0 0,1 0 1,0-1-1,1 1 0,-1 0 0,0 0 0,1 0 0,0 1 0,0-1 0,0 0 0,0 1 0,0-1 1,0 1-1,1-1 0,3-2 0,43-13-11759,-18 12 731</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6:57.156"/>
    </inkml:context>
    <inkml:brush xml:id="br0">
      <inkml:brushProperty name="width" value="0.025" units="cm"/>
      <inkml:brushProperty name="height" value="0.025" units="cm"/>
    </inkml:brush>
  </inkml:definitions>
  <inkml:trace contextRef="#ctx0" brushRef="#br0">96 367 10186,'0'0'14504,"-10"2"-13143,10-1-1355,-8 0 217,1 2-1,-1-1 1,1 1 0,0 0 0,-9 6-1,13-7-127,1-1 0,0 1 0,-1 0 0,1 0 0,0 0 1,0 1-1,0-1 0,0 0 0,1 1 0,-1-1 0,1 1 0,-1-1 0,1 1 0,0 0 0,0 0 0,0 0 0,0-1 0,0 1 0,1 0 0,0 0 0,-1 5 0,1-7-89,0 0 1,0 0 0,1 0-1,-1-1 1,0 1-1,0 0 1,0 0-1,1 0 1,-1-1-1,0 1 1,1 0-1,-1-1 1,1 1 0,-1 0-1,1-1 1,-1 1-1,1 0 1,-1-1-1,1 1 1,0-1-1,-1 1 1,1-1-1,0 1 1,-1-1 0,1 0-1,0 1 1,0-1-1,-1 0 1,2 1-1,33 1 174,-27-3-150,1-1 0,-1 1 0,0-1-1,0-1 1,15-6 0,-5-3-253,-1-1 0,-1 0 0,0-1 0,-1-1-1,-1 0 1,0-1 0,-1-1 0,-1 0 0,0-1 0,14-31-1,-8 11-555,-2 0-1,-2-2 1,-2 0-1,11-57 0,-51 211 2921,21-43-1226,2 0 0,11 139 0,-5-192-943,-4-37 360,-1 0 0,-2 0-1,0 1 1,0-1 0,-2 1-1,-17-29 1,9 14-177,-15-39 0,31 71 160,23 12-512,44 15-3383,-47-21 700,-1 0 1,1-2 0,30 3 0,-27-6-8545</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6:57.593"/>
    </inkml:context>
    <inkml:brush xml:id="br0">
      <inkml:brushProperty name="width" value="0.025" units="cm"/>
      <inkml:brushProperty name="height" value="0.025" units="cm"/>
    </inkml:brush>
  </inkml:definitions>
  <inkml:trace contextRef="#ctx0" brushRef="#br0">158 1 8104,'0'0'19955,"-9"3"-18551,-12 4-854,1 0 1,0 2 0,1 0 0,0 1-1,-26 18 1,44-28-551,1 1 0,0-1 1,0 0-1,-1 0 0,1 0 0,0 0 0,0 1 1,0-1-1,-1 0 0,1 0 0,0 0 0,0 1 0,0-1 1,0 0-1,0 0 0,-1 0 0,1 1 0,0-1 1,0 0-1,0 0 0,0 1 0,0-1 0,0 0 1,0 1-1,0-1 0,0 0 0,0 0 0,0 1 0,0-1 1,0 0-1,0 0 0,0 1 0,0-1 0,0 0 1,0 0-1,1 1 0,-1-1 0,0 0 0,0 0 1,0 1-1,0-1 0,0 0 0,1 0 0,14 6 11,27-1-64,-37-5 7,-3 0 11,9 1-140,0 0-1,0 1 1,0 0 0,0 0-1,17 7 1,-26-8 200,0 0 1,0 0-1,0 0 0,0 0 0,-1 0 1,1 1-1,-1-1 0,1 0 0,-1 1 1,1-1-1,-1 1 0,0 0 1,1-1-1,-1 1 0,0 0 0,0 0 1,0-1-1,-1 1 0,1 0 0,0 0 1,-1 0-1,1 0 0,-1 0 0,0 0 1,1 1-1,-1-1 0,0 0 1,0 0-1,-1 0 0,1 0 0,0 0 1,-1 0-1,1 0 0,-1 0 0,1 0 1,-1 0-1,0 0 0,-2 2 0,0 2-16,0-1 0,0 0-1,-1 0 1,0-1 0,0 1-1,0-1 1,-1 1 0,0-2-1,1 1 1,-1 0 0,0-1-1,-1 0 1,1 0-1,-1 0 1,1-1 0,-1 0-1,0 0 1,0 0 0,0-1-1,-8 1 1,13-2-37,0 0 1,0 0-1,0-1 0,1 1 1,-1 0-1,0-1 0,0 1 0,1-1 1,-1 1-1,0-1 0,1 1 1,-1-1-1,0 1 0,1-1 1,-1 0-1,1 1 0,-1-1 1,1 0-1,-1 0 0,1 1 1,0-1-1,-1 0 0,1 0 0,0 1 1,0-1-1,0 0 0,-1 0 1,1 0-1,0 0 0,0 0 1,0-1-1,0-35-4841,0 28 1383,0-15-13121</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6:58.212"/>
    </inkml:context>
    <inkml:brush xml:id="br0">
      <inkml:brushProperty name="width" value="0.025" units="cm"/>
      <inkml:brushProperty name="height" value="0.025" units="cm"/>
    </inkml:brush>
  </inkml:definitions>
  <inkml:trace contextRef="#ctx0" brushRef="#br0">221 8 17264,'0'0'2990,"-9"-2"-572,1 1-2017,-1-1 0,1 1 0,-1 0 0,1 1 0,-1 0 0,1 0 0,-1 1 0,1 0 1,-1 0-1,1 1 0,0 1 0,-1-1 0,1 1 0,0 0 0,-12 8 0,13-6-243,0 0 1,1 1-1,-1 0 1,-8 11-1,14-15-152,-1 0 0,1-1 0,0 1 0,0 0-1,0 0 1,0 0 0,1 0 0,-1-1 0,0 1 0,1 0-1,-1 4 1,1-6-7,0 1 0,0 0 0,0 0 0,0 0-1,1-1 1,-1 1 0,0 0 0,0 0 0,1 0 0,-1-1-1,1 1 1,-1 0 0,1-1 0,-1 1 0,1 0 0,-1-1-1,1 1 1,-1-1 0,1 1 0,0-1 0,-1 1 0,1-1-1,0 1 1,-1-1 0,1 1 0,0-1 0,0 0 0,0 0-1,0 1 1,15 3 46,-1 0-1,1-2 1,0 1-1,28-1 0,-31-2-124,-1 0 0,1 1-1,-1 0 1,1 1-1,-1 1 1,0 0 0,0 0-1,0 1 1,14 7-1,-25-10 77,0-1 1,0 1-1,0-1 0,0 1 0,-1-1 0,1 1 0,0-1 0,0 1 0,-1-1 0,1 1 0,0 0 0,-1 0 0,1-1 0,-1 1 0,1 0 0,-1 0 0,1 0 0,-1-1 0,1 1 0,-1 0 0,0 0 0,0 0 0,1 0 0,-1 0 1,0 0-1,0 0 0,0 0 0,0 0 0,0 0 0,0 1 0,-1 0 47,0 0-1,0 0 1,0 0 0,-1-1 0,1 1-1,0 0 1,-1 0 0,0-1 0,1 1 0,-1-1-1,0 0 1,-2 3 0,-60 27 1728,64-31-1749,-20 8 150,0-1 0,0-1 1,0 0-1,-1-2 0,0 0 1,-31 1-1,51-5-230,0 0-1,0 0 1,0 0-1,0 0 1,0 0-1,0 0 1,0 0-1,0 0 1,0 0-1,0-1 1,0 1-1,0 0 1,0-1-1,0 1 1,0-1-1,0 1 1,0-1-1,1 1 1,-1-1-1,0 0 1,0 1-1,1-1 1,-1 0-1,0 0 1,1 1 0,-1-1-1,0 0 1,1 0-1,-1 0 1,1 0-1,0 0 1,-1 0-1,1 0 1,0 0-1,0 0 1,-1 0-1,1 0 1,0 0-1,0 0 1,0 0-1,0 0 1,0 0-1,1-2 1,-1 0-342,1-1 0,0 1 0,0 0 0,0 0 0,1-1 0,-1 1 0,1 0 0,0 0 0,-1 0 0,1 0 0,1 1 0,1-4 0,21-15-5888,6 1-2200</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6:59.155"/>
    </inkml:context>
    <inkml:brush xml:id="br0">
      <inkml:brushProperty name="width" value="0.025" units="cm"/>
      <inkml:brushProperty name="height" value="0.025" units="cm"/>
    </inkml:brush>
  </inkml:definitions>
  <inkml:trace contextRef="#ctx0" brushRef="#br0">19 383 9513,'0'0'20852,"10"-7"-19753,-2 2-996,0-2 0,0 1 0,-1-1 0,1 0 0,8-12-1,-13 15-81,0 0 0,-1 1 0,0-1 0,0 0 0,0 0 0,0 0 0,-1-1 0,1 1 0,-1 0-1,0-1 1,0 1 0,-1 0 0,1-1 0,-1 1 0,0-1 0,0 1 0,-1-1 0,0-5 0,0 9-21,1 0-1,0 1 1,0-1 0,-1 0 0,1 0 0,-1 1 0,1-1 0,-1 0-1,1 1 1,-1-1 0,1 0 0,-1 1 0,0-1 0,1 1 0,-1-1-1,0 1 1,1-1 0,-1 1 0,0-1 0,0 1 0,0 0 0,1 0-1,-1-1 1,0 1 0,0 0 0,0 0 0,1 0 0,-1 0 0,0 0 0,0 0-1,0 0 1,0 0 0,0 0 0,1 0 0,-3 1 0,1-1-8,-1 1 0,1 0 0,0-1 0,-1 1 0,1 0 0,0 0-1,-1 1 1,1-1 0,0 0 0,0 1 0,-3 2 0,0 2 29,0 1-1,0 0 1,0 0-1,1 0 1,0 1-1,0-1 1,1 1-1,0 0 1,1 0-1,-1 0 1,2 0-1,-1 0 1,1 1-1,0-1 1,1 0-1,0 1 1,0-1 0,2 12-1,-1-17-20,1-1 0,-1 0 0,1 0 0,0 0 0,0 0 0,0 0 0,0 0 0,0 0 0,0 0 0,0-1 0,1 1 0,-1-1 0,0 0 0,1 0 0,-1 0 0,1 0 0,0 0 0,-1 0 0,1-1 0,0 1 0,-1-1 0,1 1 0,0-1 0,5-1 0,5 2 0,0-1 0,0-1 0,-1-1 0,15-2 0,-17 1 0,1-1 0,-1 0 0,0 0 0,0-1 0,0-1 0,0 1 0,-1-2 0,0 1 0,0-1 0,-1-1 0,0 1 0,0-1 0,-1-1 0,0 0 0,-1 0 0,1 0 0,-2 0 0,8-17 0,-21 32 0,-7 14 0,15-19 0,-26 53 0,25-51 0,0-1 0,0 1 0,0 0 0,0 0 0,1 0 0,-1 0 0,1 0 0,-1 0 0,1 0 0,0 0 0,0 0 0,1 0 0,-1 0 0,0-1 0,1 1 0,0 0 0,1 5 0,0-7-1,-1 0 0,0 0 0,1 0 0,-1 0 0,1 0 0,-1 0 0,1-1 0,0 1 0,-1 0 0,1-1 0,0 0 0,-1 1 1,1-1-1,0 0 0,0 0 0,-1 1 0,1-1 0,0-1 0,0 1 0,-1 0 0,1 0 0,0-1 0,-1 1 0,3-2 0,40-14-391,-30 7-381,-2-1 0,1 0 0,-1-1-1,-1 0 1,0-1 0,0 0 0,-1 0 0,-1-1 0,0-1 0,-1 1 0,7-18 0,6-18-1431,29-101 1,-35 98 3592,-34 111-10,-27 106 5565,43-148-6395,0 1-1,1-1 1,1 1-1,1-1 1,0 1-1,1 0 1,6 26-1,-7-42-570,0 1-1,1-1 1,-1 1 0,1-1-1,0 1 1,0-1 0,0 1-1,0-1 1,0 0-1,1 1 1,-1-1 0,1 0-1,-1 0 1,1 0 0,3 3-1,-4-10 5,0-1-1,0 1 0,0 0 1,-1 0-1,0-1 0,-1-7 0,1 9-4,-10-87-111,34 95-336,4 2 541,-1-2 0,1 0 0,0-2-1,41-2 1,-50 0-18,0-2-1,0-1 1,0 0-1,-1-1 1,0-1-1,0-1 1,28-12-1,-44 17-35,0 0 0,0 0 0,0-1-1,-1 1 1,1 0 0,0-1 0,-1 1 0,1-1-1,0 0 1,-1 0 0,0 1 0,0-1-1,2-4 1,-2 6-15,-1-1 1,0 0-1,0 1 0,0-1 0,0 0 0,0 1 0,0-1 1,0 0-1,0 1 0,0-1 0,-1 1 0,1-1 1,0 0-1,0 1 0,-1-1 0,1 1 0,0-1 0,0 1 1,-1-1-1,1 0 0,-1 1 0,1-1 0,-1 1 1,1 0-1,0-1 0,-1 1 0,1-1 0,-1 1 0,0 0 1,1-1-1,-1 1 0,1 0 0,-1 0 0,0-1 1,1 1-1,-1 0 0,1 0 0,-1 0 0,0 0 0,1 0 1,-1 0-1,0 0 0,1 0 0,-1 0 0,0 0 0,1 0 1,-1 0-1,0 1 0,-12-1-2,1 0 0,0 1 0,0 1 0,0 0 0,1 0 0,-1 1 0,0 1 0,-18 8 0,23-9 0,0 0 0,1 1 0,0 0 0,0 0 0,0 0 0,0 1 0,0 0 0,1 0 0,0 0 0,0 1 0,1 0 0,-1 0 0,1 0 0,0 0 0,-4 12 0,7-16 0,0 0 0,0-1 0,1 1 0,-1 0 0,0 0 0,1 0 0,0 0 0,-1 0 0,1-1 0,0 1 0,0 0 0,0 0 0,0 0 0,1 0 0,-1 0 0,0 0 0,1 0 0,-1 0 0,1-1 0,0 1 0,0 0 0,-1 0 0,1-1 0,0 1 0,1-1 0,-1 1 0,0-1 0,0 1 0,1-1 0,-1 1 0,0-1 0,1 0 0,0 0 0,-1 0 0,1 0 0,0 0 0,-1 0 0,1-1 0,0 1 0,0 0 0,0-1 0,-1 1 0,3-1 0,11 3 0,0-1 0,-1 0 0,1-1 0,23-2 0,-20 1 0,-15 0-304,0 1-1,0-1 1,1 0 0,-1 0 0,0 0-1,0-1 1,0 1 0,0-1-1,0 1 1,0-1 0,0 0 0,0 0-1,0-1 1,0 1 0,0-1-1,0 1 1,-1-1 0,1 0 0,-1 0-1,1 0 1,-1 0 0,4-5-1,3-14-5860</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6:59.482"/>
    </inkml:context>
    <inkml:brush xml:id="br0">
      <inkml:brushProperty name="width" value="0.025" units="cm"/>
      <inkml:brushProperty name="height" value="0.025" units="cm"/>
    </inkml:brush>
  </inkml:definitions>
  <inkml:trace contextRef="#ctx0" brushRef="#br0">0 2 23638,'0'0'5157,"72"-2"-14766</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00.249"/>
    </inkml:context>
    <inkml:brush xml:id="br0">
      <inkml:brushProperty name="width" value="0.025" units="cm"/>
      <inkml:brushProperty name="height" value="0.025" units="cm"/>
    </inkml:brush>
  </inkml:definitions>
  <inkml:trace contextRef="#ctx0" brushRef="#br0">0 5 18161,'0'0'7234,"3"10"-6919,-3-10-313,1 6 11,0-1 0,1 1 0,-1-1 1,1 0-1,0 1 0,1-1 0,0 0 0,3 5 0,-4-8 0,0 0-1,0 0 1,1 0 0,-1 0-1,0-1 1,1 1 0,-1-1-1,1 0 1,-1 0-1,1 0 1,0 0 0,0 0-1,-1 0 1,1-1 0,0 1-1,0-1 1,0 0 0,0 0-1,-1 0 1,1 0-1,0 0 1,4-2 0,0 1 37,-1-1 1,1 0 0,0-1 0,-1 1-1,0-1 1,0-1 0,0 1 0,0-1-1,0 0 1,5-5 0,-5 4 67,0 0 1,1 0-1,-1 1 1,1 0 0,0 1-1,14-6 1,-20 9-106,-1 0 0,0 0 0,1 0 0,-1 0 0,1 0 0,-1 1 0,1-1 0,-1 0 0,1 0 0,-1 0 0,1 0 0,-1 1 0,1-1 0,-1 0 0,0 1 0,1-1 0,-1 0 0,0 1 0,1-1 0,-1 0 0,0 1 1,1-1-1,-1 0 0,0 1 0,0-1 0,1 1 0,-1-1 0,0 1 0,0-1 0,0 1 0,0-1 0,1 1 0,-1-1 0,0 1 0,0-1 0,0 1 0,0-1 0,0 0 0,0 1 0,-1 0 0,2 28 186,-2-22 23,1 1-28,0 2-60,0 0-1,0 0 1,1 0-1,0 0 0,1-1 1,4 14-1,-6-21-97,1 0-1,0 0 0,0 0 1,1 0-1,-1-1 1,0 1-1,0 0 0,1-1 1,-1 1-1,1 0 1,0-1-1,-1 0 0,1 1 1,0-1-1,0 0 1,0 0-1,0 0 0,0 0 1,0-1-1,0 1 1,0 0-1,0-1 0,0 0 1,0 1-1,1-1 1,-1 0-1,0 0 0,0 0 1,0 0-1,0-1 1,1 1-1,-1 0 0,0-1 1,0 0-1,4-1 1,12-5 138,0-1 1,-1 0 0,0-1 0,-1-1-1,0-1 1,0 0 0,25-24 0,-18 15 76,50-32 0,-71 51-257,0 0-1,-1-1 1,1 1 0,0 0-1,0 0 1,1 1 0,-1-1-1,0 0 1,0 1-1,0-1 1,1 1 0,-1 0-1,0 0 1,0 0 0,1 0-1,-1 0 1,0 0 0,0 0-1,3 1 1,-4 0-12,1 0-1,-1 0 1,1 0-1,-1 0 1,1 1 0,-1-1-1,0 0 1,0 1-1,0-1 1,1 0 0,-1 1-1,-1-1 1,1 1-1,0 0 1,0-1 0,-1 1-1,1 0 1,0 2 0,1 7-150,0 0 0,-1 0 1,0 0-1,-1 0 1,-1 1-1,-1 11 0,-3-11-3198,-8-9-5770,4-5 98</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00.602"/>
    </inkml:context>
    <inkml:brush xml:id="br0">
      <inkml:brushProperty name="width" value="0.025" units="cm"/>
      <inkml:brushProperty name="height" value="0.025" units="cm"/>
    </inkml:brush>
  </inkml:definitions>
  <inkml:trace contextRef="#ctx0" brushRef="#br0">0 1 21396,'0'0'2050,"51"27"-6630,-30-16-5157</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8.971"/>
    </inkml:context>
    <inkml:brush xml:id="br0">
      <inkml:brushProperty name="width" value="0.025" units="cm"/>
      <inkml:brushProperty name="height" value="0.025" units="cm"/>
    </inkml:brush>
  </inkml:definitions>
  <inkml:trace contextRef="#ctx0" brushRef="#br0">199 0 21012,'0'0'2813,"-9"4"-357,1 1-2196,1-1 1,-1 1-1,1 0 0,0 1 1,0 0-1,1 0 0,0 0 1,0 1-1,0 0 0,1 0 1,0 0-1,-8 17 0,-4 7 49,2 2 0,2 0 1,1 1-1,1 0 0,2 0 0,1 1 0,2 0 0,-2 45 0,8-80-306,0 1 1,1-1-1,-1 0 1,0 0-1,0 1 0,1-1 1,-1 0-1,0 0 1,0 1-1,1-1 1,-1 0-1,0 0 1,0 0-1,1 0 1,-1 1-1,0-1 0,1 0 1,-1 0-1,0 0 1,1 0-1,-1 0 1,0 0-1,1 0 1,-1 0-1,1 0 1,-1 0-1,0 0 0,1 0 1,-1 0-1,0 0 1,1 0-1,-1 0 1,0 0-1,1 0 1,-1-1-1,0 1 1,0 0-1,1 0 0,-1 0 1,0-1-1,1 1 1,-1 0-1,0 0 1,0-1-1,0 1 1,1 0-1,-1 0 1,0-1-1,0 1 0,1-1 1,15-12 140,-7 1-144,0 0 0,-1-1 0,-1 0 0,0 0 0,0-1 0,-2 0 0,0 0 0,0-1 0,-1 1 0,-1-1 0,-1 0 0,2-18 0,-17 68 0,12-28 0,0 0 0,1 1 0,0-1 0,0 1 0,1-1 0,0 0 0,0 1 0,4 11 0,-4-16 0,1-1 0,-1 0 0,1 1 0,0-1 0,-1 0 0,1 0 0,0 0 0,0 0 0,0-1 0,1 1 0,-1 0 0,0-1 0,1 0 0,-1 1 0,0-1 0,1 0 0,0 0 0,-1 0 0,1-1 0,0 1 0,-1-1 0,1 1 0,0-1 0,-1 0 0,1 0 0,5-1 0,-2 1 0,-1-1 0,1 0 0,0-1 0,-1 1 0,1-1 0,-1 0 0,1 0 0,-1-1 0,0 0 0,0 1 0,0-2 0,-1 1 0,1-1 0,-1 1 0,1-1 0,-1-1 0,7-8 0,-4 4 0,-1 0 0,0 0 0,0-1 0,-1 0 0,0 0 0,0 0 0,-1 0 0,4-18 0,-48 99 0,35-58 0,0 1 0,0-1 0,2 1 0,-1 0 0,2 1 0,0-1 0,1 0 0,0 21 0,1-34-131,0 0 0,1 0 1,-1 0-1,0 0 0,0 0 0,0 0 0,1 0 1,-1 0-1,1 0 0,-1 0 0,0 0 1,1 0-1,0 0 0,-1 0 0,1 0 0,0-1 1,-1 1-1,1 0 0,0 0 0,0-1 0,-1 1 1,1-1-1,0 1 0,0-1 0,2 2 0,-1-2-452,-1 1 0,1-1 0,0 0-1,0 1 1,0-1 0,-1 0-1,1 0 1,0 0 0,0 0-1,0-1 1,0 1 0,-1 0-1,1-1 1,3-1 0,14-9-12891</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01.129"/>
    </inkml:context>
    <inkml:brush xml:id="br0">
      <inkml:brushProperty name="width" value="0.025" units="cm"/>
      <inkml:brushProperty name="height" value="0.025" units="cm"/>
    </inkml:brush>
  </inkml:definitions>
  <inkml:trace contextRef="#ctx0" brushRef="#br0">83 231 15022,'0'0'9374,"-9"9"-8584,3-3-809,-4 3 342,0 1 1,0 1-1,-9 12 0,17-20-283,0-1 0,0 1 0,1 0 0,-1 0 1,0 0-1,1 0 0,0 0 0,0 0 0,0 0 0,0 1 0,0-1 1,0 0-1,1 0 0,0 1 0,0-1 0,0 1 0,0-1 1,0 0-1,1 1 0,-1-1 0,2 5 0,0-6-47,-1-1 0,1 1 0,-1-1 0,1 0 0,-1 0 0,1 0 0,0 0-1,-1 0 1,1 0 0,0 0 0,0 0 0,0-1 0,0 1 0,0-1 0,-1 1 0,1-1 0,0 0 0,0 0-1,0 0 1,0 0 0,0 0 0,0 0 0,0 0 0,0-1 0,3 0 0,4-1 44,-1 0 0,1 0-1,-1 0 1,16-8 0,-2-4 229,0-1 1,-1-1-1,-1 0 0,0-2 0,-2-1 1,0 0-1,-1-1 0,0-1 0,-2-1 1,-1 0-1,0-1 0,-2 0 0,-1-1 1,-1 0-1,14-49 0,-45 122 96,9-27-247,2 0-1,0 0 1,2 1-1,0 0 1,2 1-1,-4 26 1,10-47-115,0-1 0,0 1 0,0-1 0,0 1 0,1-1 0,-1 0 0,1 1 0,0-1 0,0 0 0,0 1 0,0-1 0,0 0 0,0 0 0,1 0 0,-1 0 0,1 0 0,-1 0 0,1 0 0,0-1 0,0 1 0,0-1 0,0 1 0,0-1 0,0 0 0,0 1 0,0-1 0,0 0 0,1 0 0,-1-1 0,0 1 0,1 0 0,-1-1 0,1 0 0,-1 1 0,0-1 0,1 0 0,2 0 0,3 0 0,1 0 0,-1 0 0,0-1 0,1 0 0,-1 0 0,0-1 0,0 0 0,0-1 0,0 0 0,8-4 0,-3 0 0,1-2 0,-2 0 0,21-18 0,-30 25 0,0-1 0,-1 1 0,1 0 0,-1-1 0,0 0 0,0 1 0,0-1 0,0 0 0,0 0 0,0 0 0,-1 0 0,0 0 0,1-1 0,-1 1 0,0 0 0,-1-1 0,1 1 0,-1 0 0,1-1 0,-1 1 0,0-1 0,0 1 0,-1-5 0,0 7-3,1 1-1,-1-1 1,0 0-1,1 0 1,-1 1-1,0-1 1,0 1 0,0-1-1,1 1 1,-1-1-1,0 1 1,0 0-1,0-1 1,0 1-1,0 0 1,0-1 0,0 1-1,0 0 1,0 0-1,0 0 1,0 0-1,0 0 1,0 0 0,0 0-1,1 1 1,-1-1-1,0 0 1,0 0-1,0 1 1,0-1-1,0 0 1,0 1 0,0-1-1,0 1 1,1-1-1,-1 1 1,0 0-1,0-1 1,0 2 0,-34 22-143,29-18 165,0-1 0,0 1 0,0 0 0,1 1-1,0-1 1,0 1 0,1 0 0,-1 0 0,2 0 0,-1 1 0,1 0-1,0-1 1,1 1 0,-4 14 0,7-21-19,-1 0 0,0 0 0,0 0 0,1 0 0,-1 0 0,1 0 0,-1 0 0,1 0 0,-1 0 0,1 0 0,-1-1 0,1 1 0,0 0 0,0 0 0,-1-1 0,1 1 0,0 0 0,0-1 0,0 1 0,-1-1 0,1 1 0,0-1 0,0 0 0,0 1 0,0-1 0,0 0 0,0 0 0,0 1 0,0-1 0,0 0 0,0 0 0,1 0 0,44 1 0,-33-2 0,313-19 0,-327-5 0,-23-40 0,18 52 0,0 0 0,1 0 0,1-1 0,0 0 0,1 0 0,0 0 0,0-16 0,3 29-24,1-1 0,-1 1 0,1 0 0,-1-1 0,1 1 0,0 0 0,-1 0-1,1-1 1,0 1 0,0 0 0,0 0 0,0 0 0,0 0 0,0 0 0,0 0 0,0 0 0,1 1 0,-1-1 0,0 0 0,0 1 0,1-1 0,-1 1 0,0-1-1,1 1 1,-1-1 0,1 1 0,-1 0 0,0 0 0,1 0 0,2 0 0,57-3-2244,-43 3 867,32-3-4850,6-1-3582</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01.861"/>
    </inkml:context>
    <inkml:brush xml:id="br0">
      <inkml:brushProperty name="width" value="0.025" units="cm"/>
      <inkml:brushProperty name="height" value="0.025" units="cm"/>
    </inkml:brush>
  </inkml:definitions>
  <inkml:trace contextRef="#ctx0" brushRef="#br0">52 36 13293,'0'0'9069,"-3"14"-7878,-12 47-294,3 1 0,2 1-1,-1 84 1,10-144-878,1 0-1,0-1 1,0 1-1,1 0 1,-1 0-1,0-1 1,1 1-1,0 0 1,0-1-1,-1 1 1,1 0-1,1-1 1,-1 0-1,0 1 1,1-1-1,-1 0 1,1 1-1,0-1 1,0 0-1,-1 0 1,1 0-1,1-1 1,-1 1-1,0 0 1,0-1-1,1 1 1,-1-1-1,1 0 1,-1 0 0,1 0-1,-1 0 1,1 0-1,0-1 1,-1 1-1,1-1 1,0 0-1,0 1 1,-1-1-1,5-1 1,3 0 140,-1 0 0,1-1 1,-1 0-1,0-1 0,1 1 1,-1-2-1,-1 0 0,1 0 1,0 0-1,11-9 0,6-7 38,0-2 1,-2 0-1,0-2 0,-2 0 0,0-2 0,-2-1 0,-1 0 0,-1-1 0,-2-1 0,0-1 0,17-48 0,-24 53-150,-9 22-193,-1 6-51,-14 39-185,-21 97 571,33-121-103,0-1-1,2 1 0,0 0 0,1 0 0,0-1 0,4 21 0,-4-35-76,1 0 0,0 0 0,0 0 0,0 0 1,0-1-1,0 1 0,0 0 0,1 0 0,-1-1 0,1 1 0,0-1 0,0 0 0,0 1 0,0-1 1,0 0-1,0 0 0,1 0 0,-1 0 0,1-1 0,-1 1 0,1-1 0,0 1 0,-1-1 0,1 0 1,0 0-1,0 0 0,0-1 0,0 1 0,0-1 0,0 1 0,0-1 0,0 0 0,0 0 0,0 0 1,0-1-1,0 1 0,0-1 0,5-1 0,3-1 22,0 0-1,0 0 1,-1-1 0,0 0 0,1-1-1,-2 0 1,1-1 0,-1 0-1,12-10 1,-3 0-31,-2-2 0,0 0 0,-1 0 0,-1-2 0,0 1 0,10-23 0,-17 28 0,-1 1 0,0-1 0,-1 0 0,0-1 0,-1 1 0,-1-1 0,0 1 0,-1-1 0,-1 0 0,0-25 0,-1 39-6,0 0 0,0 0-1,0 0 1,0 0 0,0 0 0,-1 0 0,1 0 0,0 1-1,-1-1 1,1 0 0,0 0 0,-1 0 0,1 0 0,-1 1-1,1-1 1,-1 0 0,1 1 0,-1-1 0,0 0 0,1 1-1,-1-1 1,0 0 0,0 1 0,1-1 0,-1 1 0,0 0-1,0-1 1,-1 0 0,0 1-41,0 0 0,0 0 0,0 0 0,0 0 0,0 0 1,0 0-1,-1 0 0,1 1 0,0-1 0,0 1 0,-4 1 0,1 0-224,-1 1 0,1 0 0,0 0 0,0 0 0,0 0 0,0 1-1,0 0 1,-5 5 0,-13 33-9663,15-20 2006</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02.611"/>
    </inkml:context>
    <inkml:brush xml:id="br0">
      <inkml:brushProperty name="width" value="0.025" units="cm"/>
      <inkml:brushProperty name="height" value="0.025" units="cm"/>
    </inkml:brush>
  </inkml:definitions>
  <inkml:trace contextRef="#ctx0" brushRef="#br0">70 301 9737,'0'0'18909,"-9"3"-18327,6-3-550,0 1 0,-1 0 0,1 0 0,0 1 1,0-1-1,1 1 0,-1-1 0,0 1 0,0 0 1,1 0-1,-1 0 0,1 0 0,0 1 0,0-1 1,0 1-1,0-1 0,0 1 0,0 0 0,1-1 1,-1 1-1,1 0 0,0 0 0,-1 0 0,2 0 1,-1 1-1,0-1 0,1 0 0,-1 0 0,1 0 1,0 1-1,0 4 0,-1-2-6,1-1 0,0 1 0,0 0 0,0 0 1,0-1-1,1 1 0,0 0 0,0-1 0,1 1 0,0-1 0,3 9 0,-3-12-7,0 1 0,0-1 0,0 1-1,1-1 1,-1 0 0,1 0 0,0 0-1,-1 0 1,1 0 0,0 0 0,0-1-1,0 0 1,0 1 0,0-1 0,0 0-1,1-1 1,-1 1 0,0 0 0,1-1-1,-1 0 1,4 0 0,0 0 38,-1 1 0,1-2 0,-1 1 0,1-1 0,-1 0 0,0-1-1,1 1 1,-1-1 0,0-1 0,0 1 0,11-6 0,-14 6-131,0 0 0,0 0-1,0-1 1,0 1 0,0-1 0,-1 1-1,1-1 1,-1 0 0,0 0-1,0 0 1,0 0 0,0 0 0,0-1-1,0 1 1,-1 0 0,0-1 0,0 0-1,0 1 1,0-1 0,0 1 0,-1-1-1,1-4 1,4 7-1027,0 0 796,0-1 0,1 1 0,-1-1-1,0 0 1,0 0 0,0 0 0,-1 0-1,1-1 1,-1 0 0,1 0 0,6-7-1,51-50-1513,-48 45 907,1-1 768,0-1 0,-2-1 0,0 0-1,-1-1 1,0 0 0,14-37 0,-18 35 1129,0-1 0,-2 1 0,6-40 0,-33 98 1075,12-10-1932,1 0-1,1 0 0,2 1 1,0 0-1,2 0 0,1 0 0,2 0 1,1 0-1,0 0 0,2 0 1,2 0-1,11 40 0,-62-138-1646,17 30 2570,-33-61-1,61 100-1021,1 0-1,-1 0 1,1 0-1,-1 0 1,1 0-1,0 0 1,0 0-1,-1 0 1,1 0-1,0 0 1,0 0-1,0 0 1,0 0-1,0 0 1,0 0-1,1-1 1,-1 1-1,0 0 1,1 0-1,-1 0 1,0 0-1,1 1 1,-1-1-1,1 0 1,-1 0-1,1 0 1,0 0-1,-1 0 1,1 0 0,0 1-1,0-1 1,-1 0-1,1 1 1,0-1-1,0 1 1,0-1-1,0 1 1,0-1-1,0 1 1,0-1-1,0 1 1,0 0-1,0 0 1,0-1-1,0 1 1,0 0-1,0 0 1,0 0-1,0 0 1,1 0-1,13-1 330,0 0 0,0 1 1,15 2-1,-6-1-170,61-1-2516,-90-7-7153,-16-4 919</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02.937"/>
    </inkml:context>
    <inkml:brush xml:id="br0">
      <inkml:brushProperty name="width" value="0.025" units="cm"/>
      <inkml:brushProperty name="height" value="0.025" units="cm"/>
    </inkml:brush>
  </inkml:definitions>
  <inkml:trace contextRef="#ctx0" brushRef="#br0">1 6 17873,'0'0'5893,"57"-5"-5828,-29 16-962,5 0-2787,3 2-3811</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03.281"/>
    </inkml:context>
    <inkml:brush xml:id="br0">
      <inkml:brushProperty name="width" value="0.025" units="cm"/>
      <inkml:brushProperty name="height" value="0.025" units="cm"/>
    </inkml:brush>
  </inkml:definitions>
  <inkml:trace contextRef="#ctx0" brushRef="#br0">145 1 24119,'0'0'4639,"-12"0"-3246,6 0-1493,-8 0 315,1 0 0,0 0 0,0 1 0,-17 4 0,27-4-363,1-1 1,-1 1-1,0 0 0,0 0 1,1 1-1,-1-1 0,1 0 1,-1 1-1,1 0 0,0-1 1,-1 1-1,-1 3 0,3-4-127,0 1 0,0-1 0,0 1 0,0 0 0,0-1 0,1 1 0,-1 0 0,1-1 0,-1 1 0,1 0 0,0 0 0,0-1 0,0 1 0,0 0 0,0 0 0,0 0 0,0-1 0,0 1-1,1 0 1,-1 0 0,1-1 0,0 3 0,2 0-1,1-1-1,-1 1 1,1-1-1,-1 0 1,1 0-1,0 0 0,0 0 1,0-1-1,1 0 1,-1 0-1,1 0 1,-1 0-1,1-1 1,7 2-1,7 4-940,-18-6 870,9 2 178,0 2 0,-1-1 0,0 1 0,12 9 0,-20-13 355,0-1 0,-1 1 0,1 0 0,0-1 0,0 1 0,0 0 0,0 0 0,-1 0 0,1-1 0,0 1 0,-1 0 0,1 0 0,0 0 0,-1 0 0,1 0 0,-1 0 0,0 1 0,1-1 0,-1 0-1,0 0 1,0 0 0,0 0 0,0 0 0,0 0 0,0 1 0,0-1 0,0 0 0,0 0 0,0 0 0,-1 0 0,1 0 0,0 0 0,-1 0 0,1 1 0,-1-1 0,1 0 0,-1-1 0,0 1 0,1 0 0,-1 0 0,0 0 0,0 0 0,1 0 0,-1-1 0,0 1 0,0 0 0,0-1 0,0 1 0,0 0 0,0-1 0,0 0-1,-1 1 1,-5 3 259,1 0 0,-1 0 0,0-1 0,0 0 0,0-1 0,0 0-1,0 0 1,-1 0 0,1-1 0,-1 0 0,-9 0 0,17-1-556,-1 0 1,0 0-1,0 0 0,1-1 1,-1 1-1,0 0 1,1 0-1,-1-1 1,0 1-1,1-1 0,-1 1 1,0-1-1,1 1 1,-1-1-1,1 1 0,-1-1 1,1 1-1,-1-1 1,1 1-1,-1-1 1,1 0-1,0 1 0,-1-1 1,1 0-1,0 1 1,0-1-1,0 0 0,-1 0 1,1 1-1,0-1 1,0 0-1,0 0 0,0 1 1,0-1-1,0-1 1,6-30-7563,10 9-788</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03.637"/>
    </inkml:context>
    <inkml:brush xml:id="br0">
      <inkml:brushProperty name="width" value="0.025" units="cm"/>
      <inkml:brushProperty name="height" value="0.025" units="cm"/>
    </inkml:brush>
  </inkml:definitions>
  <inkml:trace contextRef="#ctx0" brushRef="#br0">111 360 15439,'0'0'4340,"-10"8"-1340,2 0-2714,-50 49 3402,54-52-3402,0 0 1,1 0 0,0 0 0,-1 0 0,2 0 0,-1 1 0,1-1 0,-1 1 0,2 0 0,-1 0-1,0 0 1,0 10 0,2-14-277,1 0 0,-1-1 0,0 1 0,1 0 0,0 0 0,-1-1 0,1 1 0,0 0 0,0-1 0,0 1 0,0-1 0,0 1 0,0-1 0,0 0 1,1 1-1,-1-1 0,0 0 0,1 0 0,-1 0 0,1 0 0,-1 0 0,1 0 0,0 0 0,-1 0 0,1-1 0,0 1 0,-1-1 0,1 1 0,0-1 0,0 0 0,0 0 0,0 0 0,-1 0 0,5 0 0,3 1 45,1-1 1,0-1-1,0 0 1,-1 0-1,15-4 0,-11 0-34,1 0 0,-1-1 0,-1-1 0,1 0 0,-1 0-1,0-2 1,-1 1 0,0-2 0,0 1 0,-1-1-1,0-1 1,-1 0 0,13-19 0,-10 11-19,0 0-1,-1-1 1,-1-1-1,-1 0 1,0 0 0,-2 0-1,9-44 1,-13 47-10,-1 0 1,-1 0-1,0 0 0,-1-1 1,-3-17-1,2 31 4,0 1 0,0-1 0,0 1 0,-1-1 0,1 1-1,-1 0 1,0-1 0,0 1 0,-1 0 0,1 1 0,-4-5 0,4 6-1,0 0 1,0 0-1,-1 0 0,1 1 1,0-1-1,-1 1 0,1 0 1,-1-1-1,1 1 1,-1 0-1,0 1 0,1-1 1,-1 0-1,0 1 0,0 0 1,0-1-1,1 1 0,-1 0 1,0 0-1,-3 1 1,-2 1 50,0 1 1,0-1 0,0 1 0,0 1 0,1-1-1,-1 1 1,1 1 0,0-1 0,0 1 0,1 1-1,-1-1 1,1 1 0,0 0 0,1 0 0,-6 8-1,4-6 11,1 0 0,0 1 0,1 0 0,0 0 0,0 0 0,1 0 0,0 1 0,0 0 0,1 0 0,0 0 0,1 0 0,-1 11 0,3-18-62,1 0 1,0 0-1,-1 0 1,1 0-1,0-1 1,0 1-1,0 0 0,1 0 1,-1 0-1,1-1 1,-1 1-1,1-1 1,0 1-1,0-1 0,0 0 1,0 0-1,1 0 1,-1 0-1,1 0 1,-1 0-1,1-1 0,-1 1 1,1-1-1,0 0 1,5 2-1,10 4-142,0-1-1,38 7 1,-35-8-61,-6-2-364,0 0 0,-1 2 0,1 0 0,15 8 0,-27-12 519,0 1 0,0 0-1,0 0 1,0 0 0,0 0 0,0 1 0,0-1-1,-1 1 1,1 0 0,-1 0 0,0 0 0,0 0-1,0 0 1,0 0 0,-1 0 0,1 1 0,-1-1-1,0 1 1,0-1 0,0 1 0,0-1 0,0 7-1,-1 0 161,0 0 0,-1 0 0,-1 0 0,1 0 1,-5 12-1,3-12-320,1 1 0,0-1 1,-1 21-1,3-31-14,0 1-1,0-1 0,0 1 1,0-1-1,0 0 1,0 1-1,0-1 0,1 1 1,-1-1-1,0 1 1,0-1-1,0 0 0,1 1 1,-1-1-1,0 1 0,1-1 1,-1 0-1,0 1 1,1-1-1,-1 0 0,0 0 1,1 1-1,-1-1 1,0 0-1,1 0 0,-1 1 1,1-1-1,-1 0 1,1 0-1,-1 0 0,1 0 1,-1 0-1,0 0 0,1 0 1,-1 0-1,1 0 1,-1 0-1,1 0 0,-1 0 1,1 0-1,-1 0 1,1 0-1,-1 0 0,0 0 1,1-1-1,-1 1 1,1 0-1,-1 0 0,0 0 1,1-1-1,-1 1 0,1 0 1,-1-1-1,1 1 1,16-12-9932</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04.500"/>
    </inkml:context>
    <inkml:brush xml:id="br0">
      <inkml:brushProperty name="width" value="0.025" units="cm"/>
      <inkml:brushProperty name="height" value="0.025" units="cm"/>
    </inkml:brush>
  </inkml:definitions>
  <inkml:trace contextRef="#ctx0" brushRef="#br0">136 293 20467,'0'0'6556,"-9"8"-5200,5-5-1254,-18 16 1154,-31 37 1,48-51-1131,0 1 1,0 0 0,1 0-1,0 1 1,0-1 0,1 1-1,-1 0 1,2 0 0,-1 0-1,1 1 1,0-1 0,0 0-1,0 10 1,2-17-127,0 1 0,0 0 0,0 0 0,0 0 0,0 0 0,1 0 0,-1-1 0,0 1 0,1 0 0,-1 0 0,0 0 0,1-1 0,-1 1 0,1 0 0,-1-1 0,1 1 0,0 0 0,-1-1 0,1 1 0,0-1 0,-1 1 0,1-1 0,0 1 0,0-1 0,-1 1 0,1-1 0,1 1 0,33 3 0,-26-4 0,1-1 0,0-1 0,-1 0 0,18-5 0,-17 2 0,0 0 0,-1-1 0,0-1 0,0 1 0,0-1 0,-1-1 0,0 1 0,-1-1 0,1-1 0,-2 1 0,1-1 0,-1-1 0,-1 1 0,1-1 0,-2 0 0,1 0 0,-1 0 0,-1-1 0,0 0 0,3-17 0,-29 59 0,18-23 0,0 1 0,1-1 0,1 1 0,0 0 0,0 1 0,-2 11 0,4-19 0,1-1 0,0 1 0,-1 0 0,1 0 0,0 0 0,0-1 0,0 1 0,0 0 0,1 0 0,-1 0 0,0-1 0,1 1 0,-1 0 0,1 0 0,0-1 0,-1 1 0,1 0 0,0-1 0,0 1 0,0-1 0,0 1 0,0-1 0,1 0 0,-1 1 0,0-1 0,1 0 0,-1 0 0,1 0 0,-1 0 0,1 0 0,-1 0 0,1 0 0,0-1 0,-1 1 0,1 0 0,0-1 0,0 1 0,-1-1 0,4 0 0,5 1 0,0-2 0,0 1 0,0-1 0,1-1 0,-1 0 0,-1 0 0,1-1 0,0 0 0,-1-1 0,1 0 0,-1-1 0,0 0 0,0 0 0,-1 0 0,12-11 0,1-1 0,-1-1 0,0-1 0,-1-1 0,27-36 0,3-24 0,-45 72 0,0-1 0,0 1 0,-1-1 0,0 1 0,-1-1 0,0 0 0,-1 0 0,1-11 0,-2 20 0,0 0 0,0-1 0,0 1 0,0 0 0,0 0 0,0 0 0,0 0 0,0 0 0,0 0 0,0-1 0,0 1 0,0 0 0,0 0 0,0 0 0,0 0 0,0 0 0,0 0 0,0-1 0,0 1 0,0 0 0,0 0 0,0 0 0,0 0 0,-1 0 0,1 0 0,0 0 0,0 0 0,0 0 0,0-1 0,0 1 0,0 0 0,0 0 0,-1 0 0,1 0 0,0 0 0,0 0 0,0 0 0,0 0 0,0 0 0,0 0 0,-1 0 0,1 0 0,0 0 0,0 0 0,0 0 0,0 0 0,0 0 0,0 0 0,-1 0 0,1 0 0,0 0 0,0 0 0,0 0 0,0 1 0,0-1 0,0 0 0,-1 0 0,1 0 0,-11 9 0,-8 11 0,5 2 0,1 0 0,1 1 0,1 0 0,1 1 0,1 0 0,1 0 0,-6 30 0,6-9 0,2 1 0,2 0 0,2 50 0,3-89 0,-1-1 0,1 1 0,0-1 0,0 0 0,1 1 0,0-1 0,0 0 0,0 0 0,1 0 0,0 0 0,4 6 0,-6-10 0,1 0 0,-1-1 0,0 1 0,1-1 0,-1 0 0,1 1 0,-1-1 0,1 0 0,-1 0 0,1 0 0,0 0 0,0 0 0,-1-1 0,1 1 0,0 0 0,0-1 0,0 1 0,0-1 0,0 0 0,0 0 0,0 0 0,0 0 0,0 0 0,0 0 0,0 0 0,0 0 0,0-1 0,0 1 0,-1-1 0,1 0 0,0 1 0,0-1 0,0 0 0,-1 0 0,1 0 0,0 0 0,-1-1 0,1 1 0,-1 0 0,3-4 0,10-8 0,0-2 0,-1 0 0,0 0 0,-2-1 0,0 0 0,0-1 0,-2-1 0,0 0 0,-1 0 0,11-38 0,1-16 0,15-110 0,-33 170 0,18-165 0,-40 253 0,12-49 0,-10 55 0,14-47 0,0 1 0,3 0 0,0-1 0,3 1 0,1-1 0,1 1 0,2-1 0,1 0 0,24 64 0,-42-121 0,-1 1 0,-18-25 0,-11-19 0,16 21 0,13 27 0,1-1 0,1-1 0,1 0 0,1 0 0,0-1 0,1 0 0,-5-27 0,12 47 0,1-1 0,-1 0 0,0 1 0,0-1 0,0 1 0,1-1 0,-1 1 0,0-1 0,1 1 0,-1-1 0,0 1 0,1-1 0,-1 1 0,1-1 0,-1 1 0,1 0 0,-1-1 0,1 1 0,-1 0 0,1-1 0,-1 1 0,1 0 0,-1 0 0,1 0 0,0-1 0,-1 1 0,1 0 0,-1 0 0,1 0 0,-1 0 0,1 0 0,0 0 0,-1 0 0,2 0 0,29 1 0,-23 0 0,40 3-361,92 23-1,-91-16-1518,80 8-1,-68-17-6191</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08.756"/>
    </inkml:context>
    <inkml:brush xml:id="br0">
      <inkml:brushProperty name="width" value="0.025" units="cm"/>
      <inkml:brushProperty name="height" value="0.025" units="cm"/>
    </inkml:brush>
  </inkml:definitions>
  <inkml:trace contextRef="#ctx0" brushRef="#br0">51 0 15310,'0'0'2728,"-3"11"-1671,-12 51 114,3 1-1,2 1 1,-1 66-1,35 163-77,0-2-2565,-23-270 577,-1 23-2119,-8-21-3316,-3-15-2825</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09.100"/>
    </inkml:context>
    <inkml:brush xml:id="br0">
      <inkml:brushProperty name="width" value="0.025" units="cm"/>
      <inkml:brushProperty name="height" value="0.025" units="cm"/>
    </inkml:brush>
  </inkml:definitions>
  <inkml:trace contextRef="#ctx0" brushRef="#br0">1 133 17232,'0'0'1319,"11"0"-1202,617-13 5340,-216-1-5186,-1 12-208,139-2 15,-5-32 22,-328 3 144,-66 9-2981,-139 21 791,-38 0-9540</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09.489"/>
    </inkml:context>
    <inkml:brush xml:id="br0">
      <inkml:brushProperty name="width" value="0.025" units="cm"/>
      <inkml:brushProperty name="height" value="0.025" units="cm"/>
    </inkml:brush>
  </inkml:definitions>
  <inkml:trace contextRef="#ctx0" brushRef="#br0">1 1 20884,'0'0'1478,"15"-1"-816,263 5 3737,-196 3-4230,-26-3-204,0 2 0,105 27 0,-160-33 50,1 0-1,-1 0 0,1 0 1,-1 1-1,1-1 0,-1 1 1,1-1-1,-1 1 0,0-1 0,1 1 1,-1 0-1,0 0 0,0 0 1,0 0-1,1 0 0,-1 0 1,0 0-1,0 0 0,0 0 1,0 0-1,-1 0 0,1 1 0,0-1 1,0 0-1,-1 1 0,1-1 1,-1 1-1,1-1 0,-1 0 1,0 1-1,0-1 0,1 1 1,-1-1-1,0 1 0,0-1 1,0 1-1,-1-1 0,1 1 0,0-1 1,0 1-1,-1-1 0,1 1 1,-1-1-1,0 0 0,1 1 1,-1-1-1,0 0 0,1 1 1,-1-1-1,-2 2 0,-5 7 361,0 0-1,-1 0 1,0-1-1,-16 12 1,21-18-367,-70 59 446,-23 18-813,35-26-3943,30-27-2435</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9.327"/>
    </inkml:context>
    <inkml:brush xml:id="br0">
      <inkml:brushProperty name="width" value="0.025" units="cm"/>
      <inkml:brushProperty name="height" value="0.025" units="cm"/>
    </inkml:brush>
  </inkml:definitions>
  <inkml:trace contextRef="#ctx0" brushRef="#br0">0 1 20243,'0'0'7239</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10.020"/>
    </inkml:context>
    <inkml:brush xml:id="br0">
      <inkml:brushProperty name="width" value="0.025" units="cm"/>
      <inkml:brushProperty name="height" value="0.025" units="cm"/>
    </inkml:brush>
  </inkml:definitions>
  <inkml:trace contextRef="#ctx0" brushRef="#br0">0 293 7527,'0'0'17120,"14"-14"-15566,18-18-863,-2-1 0,-1-2 1,-2 0-1,-2-3 0,23-41 1,-47 77-701,-1 0-1,1 0 1,0 0 0,0 0 0,0 0 0,0 1 0,0-1 0,1 0-1,-1 0 1,0 1 0,1-1 0,-1 1 0,3-2 0,-3 3-20,0 0-1,0 1 1,0-1 0,0 1 0,0-1 0,0 1 0,0-1 0,0 1 0,-1 0 0,1-1 0,0 1 0,0 0 0,-1 0-1,1-1 1,0 1 0,-1 0 0,1 0 0,-1 0 0,1 0 0,-1 0 0,0 0 0,1 0 0,-1 0 0,0 0 0,0 0-1,1 0 1,-1 0 0,0 2 0,4 11 22,4 11-548,1 0-1,1 0 0,14 24 0,-19-42-74,-1 0-1,1 0 1,0 0 0,1-1-1,-1 0 1,1 0-1,0 0 1,1-1 0,0 0-1,-1 0 1,2-1 0,-1 1-1,0-2 1,9 4-1,26 5-6298</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10.453"/>
    </inkml:context>
    <inkml:brush xml:id="br0">
      <inkml:brushProperty name="width" value="0.025" units="cm"/>
      <inkml:brushProperty name="height" value="0.025" units="cm"/>
    </inkml:brush>
  </inkml:definitions>
  <inkml:trace contextRef="#ctx0" brushRef="#br0">13 0 11050,'0'0'7271,"-4"50"-7046,0-13 511,1 7-63,3 3 0,0 1-289,0 1-256,3-4-32,7-5-64,-5-4-705,0-6-992,-3-5-257,-2-7-897,0-6-608,-9-10-673,-8-2 1346</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10.808"/>
    </inkml:context>
    <inkml:brush xml:id="br0">
      <inkml:brushProperty name="width" value="0.025" units="cm"/>
      <inkml:brushProperty name="height" value="0.025" units="cm"/>
    </inkml:brush>
  </inkml:definitions>
  <inkml:trace contextRef="#ctx0" brushRef="#br0">82 403 4676,'-7'-15'2018,"-11"-23"-190,-17-52-1,30 75-1137,0-1 0,2 0 1,-1 0-1,2 0 0,0 0 0,1 0 1,2-30-1,0 42-535,0 0-1,0 0 1,0 0-1,0 0 1,1 0-1,-1 1 1,1-1-1,0 0 1,0 1-1,1-1 1,-1 1-1,1 0 1,-1 0-1,1 0 1,6-5-1,-3 4 20,0 0 0,1 0 0,0 0 0,-1 1 0,1 0 0,0 0 0,1 0 0,7-1-1,0 1-26,0 1-1,0 0 0,1 1 1,-1 0-1,0 2 0,0 0 1,0 0-1,17 5 0,-23-4-148,0 1-1,0 1 0,0 0 0,0 0 1,-1 1-1,1 0 0,-1 0 0,-1 1 0,11 9 1,-16-13 74,0 0 0,0-1 1,0 1-1,0 0 0,-1 0 1,1 0-1,-1 0 1,1 1-1,-1-1 0,0 0 1,0 0-1,0 1 0,0-1 1,0 1-1,0-1 0,-1 1 1,1-1-1,-1 1 1,0 0-1,0-1 0,0 1 1,0-1-1,0 1 0,0 0 1,-1-1-1,1 1 0,-1-1 1,0 1-1,0-1 1,0 1-1,0-1 0,0 0 1,0 0-1,-1 1 0,1-1 1,-1 0-1,0 0 0,1 0 1,-3 1-1,-5 5 264,-1 0 0,0-1 0,0 0 0,0-1 0,0 0 0,-1-1 0,0 0 0,-15 5 0,17-8-625,0 1 1,0-1-1,0-1 1,0 1-1,0-2 0,-17 1 1,25-4-3721,1-8-3497</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11.202"/>
    </inkml:context>
    <inkml:brush xml:id="br0">
      <inkml:brushProperty name="width" value="0.025" units="cm"/>
      <inkml:brushProperty name="height" value="0.025" units="cm"/>
    </inkml:brush>
  </inkml:definitions>
  <inkml:trace contextRef="#ctx0" brushRef="#br0">247 1 17104,'0'0'2979,"-6"61"-705,-12-23-736,-5 10-481,-7 3-353,-4 4-447,-1-2-161,5-8-96,3-5-833,7-14-801,5-15-544,8-11-128,5-13-288,2-19-3076,0-12-1120,0-6 4035</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11.543"/>
    </inkml:context>
    <inkml:brush xml:id="br0">
      <inkml:brushProperty name="width" value="0.025" units="cm"/>
      <inkml:brushProperty name="height" value="0.025" units="cm"/>
    </inkml:brush>
  </inkml:definitions>
  <inkml:trace contextRef="#ctx0" brushRef="#br0">0 0 7271,'0'0'13036,"51"1"-11370,-25 17-930,6-1-351,7-1-225,3 0-64,2-7-993,-5-8-3331,-7-1-10185</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11.885"/>
    </inkml:context>
    <inkml:brush xml:id="br0">
      <inkml:brushProperty name="width" value="0.025" units="cm"/>
      <inkml:brushProperty name="height" value="0.025" units="cm"/>
    </inkml:brush>
  </inkml:definitions>
  <inkml:trace contextRef="#ctx0" brushRef="#br0">1 798 13196,'0'0'3849,"12"-10"-1991,225-165 3876,14 6-3397,-42 42-2393,391-175 1,-564 288-1902,-54 22-1913,-55 24-2405,24-14 675</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12.243"/>
    </inkml:context>
    <inkml:brush xml:id="br0">
      <inkml:brushProperty name="width" value="0.025" units="cm"/>
      <inkml:brushProperty name="height" value="0.025" units="cm"/>
    </inkml:brush>
  </inkml:definitions>
  <inkml:trace contextRef="#ctx0" brushRef="#br0">0 1 14606,'0'0'5093,"9"0"-4506,-3 0-431,-1 0 0,1 1 0,-1 0 0,1 0 0,-1 0-1,0 1 1,0 0 0,0 0 0,0 0 0,5 3 0,55 42 1166,75 68-322,5-7 1,250 141-1,-340-219-974,-10-7-125,46 32 1,-74-37-880,-33-16-14876</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12.824"/>
    </inkml:context>
    <inkml:brush xml:id="br0">
      <inkml:brushProperty name="width" value="0.025" units="cm"/>
      <inkml:brushProperty name="height" value="0.025" units="cm"/>
    </inkml:brush>
  </inkml:definitions>
  <inkml:trace contextRef="#ctx0" brushRef="#br0">157 90 10250,'6'-9'3790,"1"-3"-2698,19-32 1342,-5 20 2555,-25 62-3297,-4-18-1653,-1 0 0,-1-1 0,-1 0 0,-26 32 0,-63 65-1171,70-83 414,22-27-551,9-12-1226,9-15-1402,7-9-1585</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13.165"/>
    </inkml:context>
    <inkml:brush xml:id="br0">
      <inkml:brushProperty name="width" value="0.025" units="cm"/>
      <inkml:brushProperty name="height" value="0.025" units="cm"/>
    </inkml:brush>
  </inkml:definitions>
  <inkml:trace contextRef="#ctx0" brushRef="#br0">136 1 11691,'0'0'5152,"-3"10"-4031,-5 22-471,1-1 0,-3 48 1,8-68-637,2-1 0,0 0 0,0 1 0,1-1-1,0 0 1,0 0 0,2 0 0,-1 0 0,1 0 0,0 0 0,1-1 0,0 1 0,7 10 0,-16-34-8735,-8-16 5687,4 20 2972,-1 1 1,1 0 0,-17-11 0,-6 2 3322,-2 11 3412,34 7-5835,35 0 119,-27 0-820,46 1-45,-19-1-4428,-23 0-2331</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13.520"/>
    </inkml:context>
    <inkml:brush xml:id="br0">
      <inkml:brushProperty name="width" value="0.025" units="cm"/>
      <inkml:brushProperty name="height" value="0.025" units="cm"/>
    </inkml:brush>
  </inkml:definitions>
  <inkml:trace contextRef="#ctx0" brushRef="#br0">17 0 19314,'0'0'2563,"2"64"-1666,-4-36-385,-4 0-192,1-5-224,1-4-32,3-6 1,1-5-386,0-7-800,0-9-2114,0-10 513,0-9-2211,0-5-6086</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9.670"/>
    </inkml:context>
    <inkml:brush xml:id="br0">
      <inkml:brushProperty name="width" value="0.025" units="cm"/>
      <inkml:brushProperty name="height" value="0.025" units="cm"/>
    </inkml:brush>
  </inkml:definitions>
  <inkml:trace contextRef="#ctx0" brushRef="#br0">90 1 16720,'0'0'3593,"8"6"197,28 21-859,-34-26-2760,0 1 1,0 0 0,-1 0 0,1 0 0,-1 0-1,0 1 1,1-1 0,-1 0 0,0 1 0,0-1-1,0 0 1,-1 1 0,1-1 0,-1 1 0,1-1-1,-1 1 1,0 0 0,0-1 0,0 1 0,0-1 0,0 1-1,-1-1 1,1 1 0,-1-1 0,-1 4 0,0 2 25,-1 0 1,-1-1 0,0 1-1,0-1 1,-8 12 0,-2-1-138,-25 41-21,37-56-41,0 1 1,0-1 0,1 0 0,0 1 0,0 0 0,0-1-1,0 1 1,0-1 0,1 1 0,-1 0 0,1 0 0,0-1-1,0 1 1,1 0 0,0 5 0,0-7 1,0-1 0,0 1 0,0-1 0,0 0 0,0 1 0,0-1 0,1 0 0,-1 1 0,0-1 0,1 0 0,-1 0 0,1 0 0,-1 0 0,1-1 0,0 1 0,-1 0 0,1 0 0,0-1 0,0 0 0,-1 1 0,1-1 0,2 1 0,45 2 0,-43-3 0,8 1-240,53-3-3462,-66 2 3494,1 1 0,-1-2 0,1 1-1,-1 0 1,1 0 0,-1 0 0,1-1 0,-1 1 0,0-1 0,1 1 0,-1-1-1,1 1 1,-1-1 0,0 0 0,0 0 0,1 0 0,-1 0 0,0 0-1,0 0 1,0 0 0,0 0 0,0 0 0,0 0 0,-1-1 0,1 1 0,0 0-1,0-1 1,-1 1 0,1 0 0,-1-1 0,1 1 0,-1-1 0,0 1-1,1-3 1,-3-9-11595</inkml:trace>
  <inkml:trace contextRef="#ctx0" brushRef="#br0" timeOffset="1">0 212 18610,'0'0'7879,"70"1"-5220,-29-1-545,2 0-705,0-4-1313,-3-2-96,-7 5 0,-8 0 0,-7-1-2819,-6 1-2754,-1-4-4901</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13.846"/>
    </inkml:context>
    <inkml:brush xml:id="br0">
      <inkml:brushProperty name="width" value="0.025" units="cm"/>
      <inkml:brushProperty name="height" value="0.025" units="cm"/>
    </inkml:brush>
  </inkml:definitions>
  <inkml:trace contextRef="#ctx0" brushRef="#br0">45 102 8968,'-5'-3'59,"3"0"201,0 1-1,-1 0 0,1 0 1,0 1-1,-1-1 1,0 0-1,1 1 1,-1-1-1,-3 0 1,-3 8 1597,6 17-335,4-18-1319,0-1-1,0 1 1,0-1 0,1 1 0,0-1 0,0 0-1,0 0 1,0 0 0,0 0 0,1 0-1,0 0 1,0 0 0,0-1 0,0 0 0,0 1-1,1-1 1,6 4 0,-5-3 90,0 0 0,0-1 0,1 1 0,-1-1 0,1-1 0,0 1 0,-1-1-1,1 0 1,0 0 0,0-1 0,0 0 0,1 0 0,8 0 0,-11-4-1,0-1-1,-1 0 1,1 0-1,-1 0 1,0 0 0,0 0-1,0-1 1,-1 0-1,0 1 1,0-1 0,2-7-1,0 2-64,-2 7-197,26-66 358,-26 65-362,-1-1 0,0 0 0,0 1 1,0-1-1,0 0 0,-1 0 0,0 0 0,0 0 1,0 1-1,-1-1 0,1 0 0,-3-9 0,-7 9-1614,3 6-5595</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14.234"/>
    </inkml:context>
    <inkml:brush xml:id="br0">
      <inkml:brushProperty name="width" value="0.025" units="cm"/>
      <inkml:brushProperty name="height" value="0.025" units="cm"/>
    </inkml:brush>
  </inkml:definitions>
  <inkml:trace contextRef="#ctx0" brushRef="#br0">1 0 11915,'0'0'10122,"66"52"-9898,-18-52-64,7 0-512,3-12-3332,0-6-4419</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14.607"/>
    </inkml:context>
    <inkml:brush xml:id="br0">
      <inkml:brushProperty name="width" value="0.025" units="cm"/>
      <inkml:brushProperty name="height" value="0.025" units="cm"/>
    </inkml:brush>
  </inkml:definitions>
  <inkml:trace contextRef="#ctx0" brushRef="#br0">1 57 17809,'0'0'7191,"9"-4"-6983,11-6-1004,0 2 1,1 0 0,0 2-1,1 0 1,-1 1-1,1 2 1,37-3 0,-58 6 720,-1 0 1,1 0-1,-1 0 1,1 0-1,-1 0 1,0 0-1,1 0 1,-1 0-1,1 0 1,-1 0-1,1 0 1,-1 1 0,0-1-1,1 0 1,-1 0-1,1 0 1,-1 1-1,0-1 1,1 0-1,-1 0 1,0 1-1,1-1 1,-1 0-1,0 1 1,1-1 0,-1 1-1,0-1 1,0 0-1,0 1 1,1-1-1,-1 1 1,0-1-1,0 0 1,0 1-1,-5 17-462,-18 13-2106</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14.948"/>
    </inkml:context>
    <inkml:brush xml:id="br0">
      <inkml:brushProperty name="width" value="0.025" units="cm"/>
      <inkml:brushProperty name="height" value="0.025" units="cm"/>
    </inkml:brush>
  </inkml:definitions>
  <inkml:trace contextRef="#ctx0" brushRef="#br0">4 0 10090,'0'0'3085,"-1"11"-1942,-1 75 115,12-20-3381,5-5-4507,-4-2 3323,-5 2 4362,-4 1 5403,-1-53-6203,0-1-1,0 1 1,0-1-1,1 1 1,6 15 0,1 3-3294,-6-17-2251</inkml:trace>
  <inkml:trace contextRef="#ctx0" brushRef="#br0" timeOffset="1">86 670 10474,'0'0'5477</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57.434"/>
    </inkml:context>
    <inkml:brush xml:id="br0">
      <inkml:brushProperty name="width" value="0.025" units="cm"/>
      <inkml:brushProperty name="height" value="0.025" units="cm"/>
    </inkml:brush>
  </inkml:definitions>
  <inkml:trace contextRef="#ctx0" brushRef="#br0">0 308 7687,'0'0'3492,"13"2"-2606,396 27-1850,17-29 2333,239-59 168,-396 26-1221,224-23 1332,398-40-386,4 43 312,381 48-1134,164-3-474,1226-21 1785,-1497 63-1450,137 1-228,-1171-34-55,771-4 102,-900 3-123,138-9-1254,-142 9 1111,22-6-1066,-24 6 1103,1 0 1,-1 0 0,0-1 0,1 1 0,-1 0-1,1 0 1,-1 0 0,0-1 0,0 1-1,1 0 1,-1 0 0,0-1 0,1 1 0,-1 0-1,0-1 1,0 1 0,1 0 0,-1-1 0,0 1-1,0 0 1,0-1 0,0 1 0,0 0-1,1-1 1,-1 1 0,0-1 0,0 1 0,0 0-1,0-1 1,0 1 0,0-1 0,0 1 0,0 0-1,0-1 1,0 1 0,-1-1 0,1 1 0,0 0-1,0-1 1,0 1 0,0 0 0,-1-1-1,1 1 1,0 0 0,-1-1 0,-15-15-7814</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58.111"/>
    </inkml:context>
    <inkml:brush xml:id="br0">
      <inkml:brushProperty name="width" value="0.025" units="cm"/>
      <inkml:brushProperty name="height" value="0.025" units="cm"/>
    </inkml:brush>
  </inkml:definitions>
  <inkml:trace contextRef="#ctx0" brushRef="#br0">1 188 10122,'0'0'1847,"17"2"-849,549 43 534,25-41-683,-374-5-27,996-41 2381,-1-50 30,-720 51-2217,-285 24-723,771-28 236,-889 53-1464,-25-1-7071,-49-6-3205</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03.841"/>
    </inkml:context>
    <inkml:brush xml:id="br0">
      <inkml:brushProperty name="width" value="0.025" units="cm"/>
      <inkml:brushProperty name="height" value="0.025" units="cm"/>
    </inkml:brush>
  </inkml:definitions>
  <inkml:trace contextRef="#ctx0" brushRef="#br0">116 200 11211,'0'0'9240,"-4"13"-7163,-20 64-1376,3 2 0,-17 132 0,36-188-1255,-2 17-1767,2-38 1134,2-23 381,-10-221-4735,0 14 8423,12 273-1796,2 1 0,2-1 0,2-1 0,1 1 0,3-2 0,22 54 0,-32-91-830,1 0 0,-1 0 0,1-1 0,1 1 0,-1-1 0,1 1 0,0-1 0,0-1 0,1 1 0,-1-1 0,7 6 0,-9-9-153,0 0 1,0 0-1,0-1 1,0 1-1,0 0 1,0-1-1,0 1 0,0-1 1,1 0-1,-1 0 1,0 0-1,0 0 1,0 0-1,1 0 1,-1 0-1,0-1 0,0 1 1,0-1-1,0 0 1,0 1-1,0-1 1,0 0-1,0 0 0,0 0 1,0-1-1,0 1 1,-1 0-1,1-1 1,-1 1-1,1-1 1,-1 1-1,1-1 0,-1 0 1,0 0-1,2-3 1,12-16-2,0-1 0,-2-1-1,-1 0 1,0-1 0,-2 0 0,-1-1 0,-1 0 0,7-35 0,-5 4 14,-3 0 0,1-103 0,-15 121-116,-2 30 0,8 8 0,1 0 0,-1 1 0,0-1 0,0 1 0,0-1 0,1 1 0,-1-1 0,0 1 0,1 0 0,-1-1 0,0 1 0,1 0 0,-1-1 0,1 1 0,-1 0 0,1 0 0,0 0 0,-1-1 0,0 2 0,-2 5-590,0 0 1,1-1-1,-1 1 1,1 0-1,1 0 0,-1 0 1,1 0-1,0 0 0,1 8 1,0-11 34,0-1 0,0 1 0,1 0 0,-1-1-1,1 1 1,0-1 0,0 1 0,0-1 0,0 1 0,1-1 0,0 0 0,-1 1 0,1-1 0,0 0 0,1 0 0,-1 0 0,0-1 0,1 1 0,3 2 0,10 7-12524</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04.184"/>
    </inkml:context>
    <inkml:brush xml:id="br0">
      <inkml:brushProperty name="width" value="0.025" units="cm"/>
      <inkml:brushProperty name="height" value="0.025" units="cm"/>
    </inkml:brush>
  </inkml:definitions>
  <inkml:trace contextRef="#ctx0" brushRef="#br0">126 41 12460,'0'0'12310,"-8"6"-9497,-73 47 1084,78-51-3891,1-1 0,-1 1 0,1 0-1,-1-1 1,1 1 0,0 0 0,0 1-1,0-1 1,0 0 0,1 0-1,-1 1 1,1-1 0,-1 1 0,1 0-1,0-1 1,0 1 0,0 0-1,0 0 1,0 0 0,1 0 0,-1 0-1,1-1 1,0 5 0,0-6-8,0 0 0,1 0 0,-1 1 0,0-1 0,1 0 0,-1 0 0,1 0 0,-1 0 0,1 0 0,0 0 0,-1 0 0,1 0 0,0 0 1,0-1-1,0 1 0,0 0 0,0 0 0,0-1 0,0 1 0,0 0 0,2 0 0,0 0 14,0 0-1,0-1 1,0 1-1,0-1 1,0 0 0,0 1-1,0-1 1,0-1 0,0 1-1,0 0 1,0-1-1,3-1 1,3-1 44,-1 0 1,1-1-1,-1 0 1,0 0-1,-1-1 1,1 0-1,-1 0 1,0-1-1,12-13 1,-7 7 38,-1 0 0,0-2 0,-1 1 1,12-23-1,-20 32-95,-1 2 0,0 1 0,0 0 0,0-1 0,0 1 0,-1-1 0,1 0 0,-1 1 0,1-1 0,-1 1 0,1-1 0,-1 0 0,0 1 0,0-1 0,0 0 0,0 1 0,0-1 0,0 0 0,-1-1 0,-15 23 0,15-18-245,0-1 0,0 1 0,0-1 0,1 1 0,-1-1 0,0 1 0,1 0 0,-1-1 0,1 1 0,0 0 0,-1-1 0,1 1 0,0 0 0,0 0 0,0-1-1,0 1 1,1 0 0,-1-1 0,0 1 0,1 0 0,-1 0 0,1-1 0,-1 1 0,1-1 0,0 1 0,0-1 0,0 1 0,0-1 0,1 3 0,1-3-368,0 0-1,0 0 1,0 0 0,-1 0 0,1 0-1,0-1 1,0 1 0,0-1-1,0 0 1,0 0 0,0 0 0,1 0-1,-1 0 1,0-1 0,0 1-1,4-2 1,30-11-5601</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04.588"/>
    </inkml:context>
    <inkml:brush xml:id="br0">
      <inkml:brushProperty name="width" value="0.025" units="cm"/>
      <inkml:brushProperty name="height" value="0.025" units="cm"/>
    </inkml:brush>
  </inkml:definitions>
  <inkml:trace contextRef="#ctx0" brushRef="#br0">72 468 17136,'-9'14'2082,"3"-4"-1645,-2 0 270,1 1 0,1-1 1,0 1-1,0 1 0,1-1 0,0 1 0,1 0 0,-5 24 0,9-35-653,0 0 1,0 1-1,0-1 0,0 0 0,0 0 0,0 1 1,0-1-1,1 0 0,-1 0 0,0 0 0,1 1 0,-1-1 1,1 0-1,-1 0 0,1 0 0,-1 0 0,1 0 1,0 0-1,0 0 0,-1 0 0,1 0 0,0 0 0,0 0 1,0-1-1,0 1 0,0 0 0,0-1 0,0 1 1,0-1-1,1 1 0,-1-1 0,0 1 0,0-1 0,0 0 1,0 1-1,1-1 0,-1 0 0,0 0 0,0 0 1,1 0-1,-1 0 0,2-1 0,4 1-23,0-1 0,0 0 0,-1 0 0,1-1 0,0 0 0,11-5 0,0-3 52,1 0 0,-2-1 0,1-1 1,-2-1-1,0 0 0,0-1 0,26-31 0,-24 22-11,-1 1-1,-1-2 1,-1 0-1,-1-1 1,15-36-1,-21 38-13,0 1-1,-2-1 1,-1-1-1,-1 1 1,-1-1-1,0 0 1,-2 0-1,-3-38 1,1 58-53,1 0 0,-1-1 0,0 1 0,0 0 0,0 0 0,-1 0 0,1 0 1,-1 0-1,0 1 0,0-1 0,0 0 0,-1 1 0,1 0 0,-1-1 0,0 1 0,-4-3 0,6 4-7,-2 1 0,1 0 1,0 0-1,0 0 0,0 0 0,0 0 0,-1 0 0,1 1 0,0-1 0,-1 1 0,1-1 0,0 1 0,-1 0 0,1 0 0,-1 0 0,1 0 1,0 1-1,-1-1 0,1 0 0,0 1 0,-1 0 0,1 0 0,0 0 0,0 0 0,-1 0 0,1 0 0,0 0 0,0 1 0,0-1 0,-2 3 1,-9 7 82,0 0 0,0 2 0,1-1 1,1 2-1,-12 16 0,17-20 20,0-1 0,0 1-1,1 0 1,0 0 0,1 1 0,0-1-1,1 1 1,0 0 0,-2 13-1,5-22-103,0 1 1,0-1-1,0 1 0,0 0 0,1-1 0,-1 1 0,1-1 0,-1 1 0,1-1 0,0 1 0,0-1 1,0 0-1,0 1 0,1-1 0,-1 0 0,0 0 0,1 0 0,0 0 0,-1 0 0,1 0 0,0 0 1,0 0-1,3 1 0,5 3-105,0 0 0,0-1 0,1-1 0,14 5 0,25 12-724,-44-17 706,0 0-1,0 0 1,0 1-1,0 0 1,-1 0 0,0 0-1,0 1 1,0 0 0,-1 0-1,0 0 1,0 0-1,-1 1 1,1 0 0,-1 0-1,-1-1 1,4 15 0,-2-4-290,-1-1 0,-1 0 0,-1 18 1,-1 23-3633,0-27 424,2-21-2990,8-8-3753</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05.149"/>
    </inkml:context>
    <inkml:brush xml:id="br0">
      <inkml:brushProperty name="width" value="0.025" units="cm"/>
      <inkml:brushProperty name="height" value="0.025" units="cm"/>
    </inkml:brush>
  </inkml:definitions>
  <inkml:trace contextRef="#ctx0" brushRef="#br0">85 1 15118,'-3'8'2488,"-13"52"759,3 0 0,2 1 0,-6 124 0,23-26-2207,-4 94 93,-4-235-1133,0-1 0,-1 0 0,-1 0 0,0 0 0,-11 23 0,13-89 0,19-55-109,51-170-1,-64 259-4,-3 6 78,1 0 0,1 1 1,-1 0-1,1-1 0,1 1 0,-1 0 0,1 0 0,1 1 0,0-1 0,0 1 1,7-8-1,-12 15 30,1 0 0,-1-1 0,0 1 0,0 0 0,1 0 0,-1 0 0,0-1 0,0 1 0,1 0 0,-1 0 0,0 0 0,0 0 0,1 0 0,-1-1 1,0 1-1,1 0 0,-1 0 0,0 0 0,0 0 0,1 0 0,-1 0 0,0 0 0,1 0 0,-1 0 0,0 0 0,1 0 0,-1 0 0,0 1 0,0-1 0,1 0 1,-1 0-1,0 0 0,1 0 0,-1 0 0,0 1 0,0-1 0,1 0 0,-1 0 0,0 0 0,0 1 0,0-1 0,1 0 0,-1 0 0,0 1 0,0-1 0,0 0 1,4 22-118,-8 26 108,-20 14 85,24-61-22,13-12-38,-2 2-97,7-9-149,0 1 1,2 0 0,0 2-1,1 1 1,1 0 0,0 1 0,25-9-1,-47 21 207,0 1-1,0 0 0,1-1 0,-1 1 0,0 0 0,1 0 0,-1 0 0,0-1 1,1 1-1,-1 0 0,0 0 0,1 0 0,-1-1 0,0 1 0,1 0 0,-1 0 0,1 0 1,-1 0-1,0 0 0,1 0 0,-1 0 0,1 0 0,-1 0 0,0 0 0,1 0 1,-1 0-1,1 0 0,-1 1 0,0-1 0,1 0 0,-1 0 0,0 0 0,1 0 0,-1 1 1,0-1-1,1 0 0,-1 0 0,0 1 0,0-1 0,1 0 0,-1 1 0,0-1 1,0 0-1,1 1 0,-1-1 0,0 0 0,0 1 0,0-1 0,0 0 0,1 1 0,-1-1 1,0 1-1,0-1 0,0 0 0,0 1 0,0-1 0,0 1 0,0-1 0,0 0 1,0 1-1,0-1 0,0 1 0,-1-1 0,1 0 0,0 1 0,0 0 0,0-1-68,-1 1-1,1-1 0,0 1 1,0-1-1,0 1 0,0-1 1,0 1-1,0-1 0,0 1 1,0-1-1,0 1 0,0-1 0,0 1 1,0-1-1,0 1 0,0-1 1,0 1-1,0-1 0,1 1 1,-1-1-1,0 0 0,0 1 0,1-1 1,-1 1-1,0-1 0,1 1 1,-1-1-1,0 0 0,1 1 1,-1-1-1,0 0 0,1 1 1,-1-1-1,1 0 0,-1 0 0,1 1 1,-1-1-1,1 0 0,-1 0 1,1 0-1,-1 0 0,1 0 1,35 0-9303,-10-7 1388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47.640"/>
    </inkml:context>
    <inkml:brush xml:id="br0">
      <inkml:brushProperty name="width" value="0.025" units="cm"/>
      <inkml:brushProperty name="height" value="0.025" units="cm"/>
    </inkml:brush>
  </inkml:definitions>
  <inkml:trace contextRef="#ctx0" brushRef="#br0">7 0 16560,'0'0'1761,"-1"13"-1323,-3 181 1433,41 382 0,-32-539-1876,1 52 0,-14-96 373,1-7-212,2-1 0,0-1 0,0 1 0,2-1 0,-4-29 0,-1-87-56,7 56-216,8-82-1,-3 126 76,1 0 0,1 0-1,2 1 1,1-1 0,16-34-1,-22 59 58,1 0 0,0 0 0,0 0 0,0 0 0,1 1 0,0-1 0,0 1 0,1 0 0,0 1 0,0 0 0,0 0 0,1 0 0,-1 0 0,1 1 0,0 0 0,12-4 0,-7 4 8,0 1 0,0 0 0,0 1 1,1 0-1,-1 1 0,0 1 0,1-1 0,-1 2 0,25 4 0,-35-5-25,0 0-1,0 0 1,0 0 0,0 1 0,0-1 0,0 1 0,0 0 0,0-1 0,0 1-1,0 0 1,0 0 0,0 0 0,0 1 0,-1-1 0,1 0 0,0 1 0,-1-1 0,1 1-1,-1-1 1,0 1 0,1 0 0,-1-1 0,0 1 0,0 0 0,0 0 0,0 0 0,0 0-1,-1 0 1,1 0 0,-1 0 0,1 0 0,-1 0 0,0 0 0,0 0 0,0 1-1,0-1 1,0 0 0,0 0 0,-1 4 0,-1 1 41,0 1 0,-1-1 0,1 0 0,-1 0 0,-1-1 0,1 1 0,-1-1 0,-1 0 0,1 1 0,-6 4 0,-10 9 16,0-1 1,-1-1-1,-1-1 0,-1 0 1,0-2-1,-50 24 1,70-38-318,-16 6-970,7-6-3235</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0"/>
    </inkml:context>
    <inkml:brush xml:id="br0">
      <inkml:brushProperty name="width" value="0.025" units="cm"/>
      <inkml:brushProperty name="height" value="0.025" units="cm"/>
    </inkml:brush>
  </inkml:definitions>
  <inkml:trace contextRef="#ctx0" brushRef="#br0">1 0 19923,'0'0'12588,"20"55"-12332,-15-37-256,-5 1 0,0 2 0,0-3 0,0 0-1057,-4-3-1473,-2-4-2019</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05.836"/>
    </inkml:context>
    <inkml:brush xml:id="br0">
      <inkml:brushProperty name="width" value="0.025" units="cm"/>
      <inkml:brushProperty name="height" value="0.025" units="cm"/>
    </inkml:brush>
  </inkml:definitions>
  <inkml:trace contextRef="#ctx0" brushRef="#br0">101 70 17681,'-8'8'2957,"4"-5"-2619,-48 48 3915,48-46-3844,0-1-1,0 1 1,1 0 0,0 0 0,-1 1 0,2-1 0,-1 0 0,1 1 0,0 0-1,0 0 1,-1 7 0,3-12-400,0-1-1,0 1 0,0 0 1,1 0-1,-1-1 0,0 1 1,0 0-1,1-1 0,-1 1 1,0 0-1,1-1 0,-1 1 1,1 0-1,-1-1 0,1 1 1,-1-1-1,1 1 0,-1-1 1,1 1-1,0-1 0,-1 1 1,1-1-1,0 0 0,-1 1 1,1-1-1,0 0 0,0 0 1,-1 0-1,1 1 0,0-1 1,0 0-1,-1 0 0,1 0 1,0 0-1,0 0 0,-1 0 1,1 0-1,0 0 0,1-1 1,34-6-1,-27 4-194,-1-1 1,0-1 0,0 1-1,-1-1 1,1-1 0,-1 1-1,-1-1 1,1 0 0,7-9-1,48-70-2926,-42 57 2595,-20 28 518,0 0 0,0 1 0,0-1-1,0 0 1,0 0 0,0 0 0,0 0-1,0 0 1,0 0 0,0 0 0,0 0 0,1 0-1,-1 0 1,0 1 0,0-1 0,0 0-1,0 0 1,0 0 0,0 0 0,0 0 0,0 0-1,1 0 1,-1 0 0,0 0 0,0 0-1,0 0 1,0 0 0,0 0 0,0 0 0,0 0-1,1 0 1,-1 0 0,0 0 0,0 0-1,0 0 1,0 0 0,0 0 0,0 0-1,0 0 1,1 0 0,-1-1 0,0 1 0,0 0-1,0 0 1,0 0 0,0 0 0,0 0-1,0 0 1,0 0 0,0 0 0,1-1 0,-4 22 479,-9 25 740,10-40-938,-1 0 1,2 1-1,-1-1 1,1 1-1,0-1 1,-1 13-1,3-18-277,-1 1-1,0-1 1,1 0 0,-1 1-1,1-1 1,-1 1 0,1-1-1,-1 0 1,1 0 0,0 1 0,0-1-1,0 0 1,0 0 0,0 0-1,0 0 1,0 0 0,0 0-1,0 0 1,0 0 0,1-1-1,-1 1 1,0 0 0,0-1-1,1 1 1,-1-1 0,1 1 0,-1-1-1,0 1 1,1-1 0,-1 0-1,1 0 1,-1 0 0,1 0-1,-1 0 1,2 0 0,10 0-372,-1 1-1,1 0 1,-1 1 0,0 0 0,19 7 0,-27-8 353,-1 1 0,0-1 0,0 1 0,1 0 0,-1 0 0,0 0 0,-1 0 0,1 1 0,0-1 0,-1 1 0,1-1 0,-1 1 0,0 0 1,0 0-1,0 0 0,0 0 0,-1 1 0,1-1 0,-1 0 0,0 1 0,0-1 0,0 1 0,0-1 0,0 5 0,0 14 443,0 1 0,-2 0 1,-1-1-1,0 1 0,-2-1 0,0 0 0,-2 0 1,0 0-1,-2 0 0,0-1 0,-1-1 0,-1 1 1,-1-1-1,-25 33 0,35-51-429,0 0 0,0 0 0,0-1 0,-1 1 0,1-1 0,0 1 0,0 0 0,-1-1 0,1 0 0,-1 1 0,1-1 0,-1 0 0,0 0 0,0 0 0,1 0 0,-1 0 0,0 0 0,0-1 0,0 1 0,0-1 0,0 1 0,0-1 0,0 0 0,-3 1 0,3-2 0,1 0 0,-1-1 0,0 1 0,1 0 0,-1 0 0,1-1 0,-1 1 0,1-1 0,-1 0 0,1 1 0,0-1 0,0 0 0,0 0 0,0 1 0,0-1 0,1 0 0,-1 0 0,0 0 0,1 0 0,-1 0 0,1 0 0,0-4 0,-3-9-80,1-1 0,0 0 0,2 0 0,0 0 0,0 1 0,2-1-1,0 0 1,1 0 0,0 1 0,1 0 0,1-1 0,0 2 0,9-17 0,5-3-144,1 1 0,1 1-1,2 2 1,35-37 0,-14 20 343,-27 31-10,-2 0 0,0-1 0,0 0 1,-2-1-1,12-22 0,-24 39-94,-1 1-1,1-1 1,-1 0 0,1 0 0,-1 0-1,0 1 1,1-1 0,-1 0-1,0 0 1,0 0 0,0 0 0,1 0-1,-1 1 1,0-1 0,0 0 0,0 0-1,-1 0 1,1 0 0,0 0-1,0 0 1,-1 0 0,-12-2 479,-24 20 156,29-11-650,0 1 0,1 0 0,0 1 0,0-1 0,0 1 0,-8 14 0,13-19 0,0 0 0,0 1 0,0-1 0,0 0 0,1 1 0,0 0 0,-1-1 0,1 1 0,1 0 0,-1 0 0,0-1 0,1 1 0,0 0 0,0 0 0,0 0 0,0 0 0,1-1 0,-1 1 0,1 0 0,2 7 0,-1-9-91,0 0 0,0 0 0,0 0 0,0 0 0,0 0-1,0 0 1,1 0 0,-1-1 0,1 1 0,-1-1 0,1 0 0,0 0 0,-1 0 0,1 0 0,0 0 0,0 0 0,0-1-1,-1 1 1,6-1 0,2 1-1175,0 0 0,0-1 0,0-1 0,16-2 0,15-9-9960</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06.442"/>
    </inkml:context>
    <inkml:brush xml:id="br0">
      <inkml:brushProperty name="width" value="0.025" units="cm"/>
      <inkml:brushProperty name="height" value="0.025" units="cm"/>
    </inkml:brush>
  </inkml:definitions>
  <inkml:trace contextRef="#ctx0" brushRef="#br0">162 1 18706,'0'0'10858,"-10"5"-10372,-7 4-409,0 0-1,-29 24 1,41-29-78,0-1 0,1 1 0,0 0 0,-1 0 0,2 0 0,-1 0 0,0 1 0,1 0 0,0 0 0,0 0 0,0 0 0,1 0 0,-1 0 0,1 1 0,1-1 0,-3 12 0,7-16-28,0 0 0,1 0 0,-1 0-1,1 0 1,-1-1 0,0 0-1,1 1 1,-1-1 0,1-1 0,5 0-1,-4 1-37,8 1-57,-1 0 1,0 0 0,0 1 0,-1 1-1,1 0 1,0 0 0,11 6 0,-19-7 84,-1-1 0,0 1 0,0 0 1,0 0-1,0 0 0,0 0 0,0 1 0,-1-1 0,1 1 1,-1-1-1,0 1 0,3 5 0,-4-6 33,0 0-1,0 0 1,0 1-1,-1-1 1,1 0-1,-1 1 1,1-1-1,-1 0 1,0 1-1,0-1 1,0 1-1,-1-1 1,1 0-1,0 1 1,-1-1-1,0 0 1,1 1-1,-1-1 1,0 0-1,0 0 1,-2 2-1,-3 4 163,0 0 0,-1-1 0,0 1 0,0-2 0,-1 1 0,0-1 0,0 0 0,-1-1 0,1 0 0,-1 0 0,0-1 0,0 0 0,-1 0 0,1-1 0,-1-1 0,0 1 0,-12 0 0,20-3-169,1 0 1,-1 1-1,1-1 0,-1 0 0,1 0 1,-1-1-1,1 1 0,-1 0 0,1 0 1,-1-1-1,1 1 0,-1-1 0,1 1 1,-1-1-1,1 1 0,0-1 0,-1 0 1,1 0-1,0 0 0,0 0 1,0 0-1,0 0 0,0 0 0,0 0 1,0 0-1,0-1 0,-1-1 0,1-1-245,0 1 0,0 0 0,0-1 0,1 1 0,0 0 0,0-1-1,0 1 1,0 0 0,0-1 0,1 1 0,-1-1 0,2-2 0,1-6-1412,1 1 0,0 0 0,1 0 0,0 0 0,0 0 1,10-13-1,20-13-7987</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07.389"/>
    </inkml:context>
    <inkml:brush xml:id="br0">
      <inkml:brushProperty name="width" value="0.025" units="cm"/>
      <inkml:brushProperty name="height" value="0.025" units="cm"/>
    </inkml:brush>
  </inkml:definitions>
  <inkml:trace contextRef="#ctx0" brushRef="#br0">46 468 13261,'0'0'17157,"4"-9"-17087,0 4-61,-2 2 3,0 0-1,0 0 1,0 0 0,0-1 0,0 1-1,-1-1 1,0 1 0,1-1 0,-1 1-1,-1-1 1,1 0 0,0 0 0,-1 1 0,0-1-1,0-6 1,0 9-13,0 1-1,0-1 1,-1 1-1,1-1 1,0 1-1,0 0 1,-1-1-1,1 1 0,0-1 1,0 1-1,-1-1 1,1 1-1,-1 0 1,1-1-1,0 1 1,-1 0-1,1-1 1,-1 1-1,1 0 1,-1 0-1,1-1 1,-1 1-1,1 0 1,-1 0-1,1 0 1,-1 0-1,1 0 1,-1 0-1,1 0 1,-1 0-1,1 0 1,-1 0-1,1 0 1,-1 0-1,1 0 1,-1 0-1,1 0 1,-1 0-1,1 1 1,-1-1-1,1 0 1,-1 0-1,1 0 1,-1 1-1,1-1 1,0 0-1,-1 1 1,1-1-1,-1 1 1,1-1-1,-1 1 1,-19 21-161,14-9 145,1 1 1,1-1-1,0 1 1,-4 27 0,7-35 13,0 0 1,0-1 0,1 1 0,-1-1 0,2 1-1,-1 0 1,1-1 0,-1 1 0,1 0 0,1-1-1,-1 1 1,1-1 0,0 0 0,1 0 0,3 7-1,-4-9 3,1-1-1,0 0 0,0 0 1,0 0-1,0 0 0,0 0 1,0-1-1,0 1 0,0-1 1,1 0-1,-1 0 0,1 0 1,-1-1-1,1 1 0,-1-1 1,1 0-1,-1 0 0,1 0 1,-1 0-1,1 0 0,-1-1 1,6-1-1,1 0 18,0-1 1,0 0-1,0 0 1,-1-1-1,1 0 1,12-8-1,-12 6-7,-1-1 0,1 0 0,-1 0 0,0-1 0,-1 0 0,0 0 0,0-1-1,-1 0 1,0-1 0,-1 1 0,1-1 0,-2-1 0,0 1 0,0-1 0,-1 0 0,0 0 0,-1 0 0,0 0-1,-1-1 1,1-12 0,-3 24-22,0-1 0,-1 1-1,1 0 1,0 0 0,0 0-1,-1 0 1,1 0-1,0-1 1,-1 1 0,1 0-1,0 0 1,-1 0 0,1 0-1,0 0 1,-1 0 0,1 0-1,0 0 1,-1 0 0,1 0-1,0 1 1,-1-1 0,1 0-1,0 0 1,0 0-1,-1 0 1,1 0 0,0 0-1,-1 1 1,1-1 0,0 0-1,0 0 1,-1 1 0,1-1-1,0 0 1,-7 10 84,1 0 1,1 0-1,0 1 1,0-1-1,1 1 1,0 0 0,1 1-1,0-1 1,1 0-1,0 1 1,0 13-1,2-23-11,0 0-1,-1 0 1,1 0-1,0 0 1,1 0-1,-1 0 1,0 0 0,1 0-1,-1 0 1,1 0-1,-1 0 1,1 0-1,0 0 1,0 0 0,0 0-1,0 0 1,2 2-1,-1-2-33,0-2 0,0 1 0,0 0 0,-1 0 0,1 0 0,0-1 0,0 1 0,0-1-1,0 0 1,0 0 0,1 1 0,-1-1 0,0 0 0,0-1 0,0 1 0,0 0 0,0-1 0,0 1-1,2-1 1,6-3-19,1 1-1,-1-2 0,0 1 1,0-1-1,0-1 0,-1 0 1,0 0-1,0-1 0,13-12 1,-1-2-13,-1 0 0,26-36 0,-30 33 5,-2-1 0,0 0 0,-2-1 0,-1 0 0,-1-1 0,-1 0 0,-2 0 0,-1-1 0,0 0 0,-2-1 0,-2 1 0,0-36 0,-7 45 0,-6 25 0,-10 28 0,8-1 0,1 1 0,1 1 0,2 0 0,1 0 0,2 1 0,2 0 0,1 0 0,3 59 0,1-84 0,0 0 0,1 0 0,1-1 0,0 1 0,0-1 0,10 21 0,-11-27 0,1 1 0,-1 0 0,1-1 0,0 1 0,0-1 0,0 0 0,1 0 0,0 0 0,-1 0 0,1-1 0,1 1 0,-1-1 0,0 0 0,1-1 0,0 1 0,6 2 0,-10-5 0,0 0 0,0 0 0,0 0 0,0 0 0,0 0 0,0 0 0,0 0 0,0-1 0,0 1 0,0 0 0,0-1 0,0 1 0,0 0 0,-1-1 0,1 1 0,0-1 0,0 0 0,0 1 0,0-1 0,-1 0 0,1 1 0,0-1 0,-1 0 0,1 0 0,-1 0 0,1 1 0,-1-1 0,1 0 0,-1 0 0,1 0 0,-1 0 0,0 0 0,0 0 0,1 0 0,-1 0 0,0 0 0,0 0 0,0 0 0,0-2 0,3-50 0,-4 46 0,2-15 0,0-32 0,-1 52 0,0-1 0,0 0 0,0 1 0,-1-1 0,1 1 0,-1-1 0,0 1 0,1 0 0,-1-1 0,-1 1 0,1 0 0,0-1 0,0 1 0,-1 0 0,-2-3 0,9 11 0,-4-5 0,-1-1 0,1 1 0,-1 0 0,1 0 0,0-1 0,-1 1 0,1 0 0,0-1 0,0 1 0,0-1 0,-1 1 0,1-1 0,0 0 0,0 1 0,0-1 0,0 0 0,0 1 0,0-1 0,0 0 0,0 0 0,1 0 0,2 1 0,0 0 0,0-1 0,0 0 0,0 0 0,0 0 0,0 0 0,-1-1 0,1 0 0,0 1 0,0-2 0,0 1 0,-1 0 0,1-1 0,0 1 0,-1-1 0,6-4 0,-6 4 0,-1-1 0,0 1 0,0-1 0,1 0 0,-2 0 0,1 0 0,0 0 0,-1-1 0,1 1 0,-1 0 0,0-1 0,0 1 0,0-1 0,-1 1 0,1-1 0,-1 1 0,0-1 0,0-5 0,0 9 0,0 0 0,0-1 0,0 1 0,-1 0 0,1-1 0,0 1 0,0 0 0,0 0 0,0-1 0,-1 1 0,1 0 0,0 0 0,0-1 0,0 1 0,-1 0 0,1 0 0,0 0 0,-1-1 0,1 1 0,0 0 0,0 0 0,-1 0 0,1 0 0,0 0 0,-1 0 0,1-1 0,0 1 0,-1 0 0,1 0 0,0 0 0,-1 0 0,1 0 0,0 0 0,-1 0 0,1 0 0,0 1 0,-1-1 0,1 0 0,0 0 0,0 0 0,-1 0 0,1 0 0,0 0 0,-1 1 0,1-1 0,0 0 0,0 0 0,-1 0 0,1 1 0,0-1 0,0 0 0,-1 0 0,1 1 0,0-1 0,0 0 0,0 1 0,0-1 0,-1 1 0,-15 14 0,9-8 0,2 1 0,-1 0 0,1 1 0,1-1 0,-1 1 0,1 0 0,1 0 0,0 0 0,0 1 0,1-1 0,0 1 0,1-1 0,0 1 0,0 0 0,2 17 0,0-24 0,0 0 0,0 0 0,0 0 0,1 0 0,0-1 0,-1 1 0,1 0 0,0-1 0,1 0 0,-1 1 0,0-1 0,0 0 0,1 0 0,0 0 0,-1 0 0,1-1 0,0 1 0,0-1 0,0 0 0,0 1 0,0-1 0,0 0 0,0-1 0,0 1 0,0-1 0,4 1 0,14 2 0,0-1 0,38-2 0,-40 0 0,7-5-2695,-25 4 2357,0 0-1,0 0 1,0 0-1,-1 0 1,1 0-1,0 0 1,-1 0-1,1 0 1,-1 0-1,1 0 1,-1 0-1,1-1 1,-1 1-1,0 0 1,0 0-1,0 0 1,0-1-1,0 1 1,0-2-1,0-20-9318</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07.717"/>
    </inkml:context>
    <inkml:brush xml:id="br0">
      <inkml:brushProperty name="width" value="0.025" units="cm"/>
      <inkml:brushProperty name="height" value="0.025" units="cm"/>
    </inkml:brush>
  </inkml:definitions>
  <inkml:trace contextRef="#ctx0" brushRef="#br0">74 23 20916,'0'0'1345,"-61"-19"737,48 15-897,28 4-5349,5 0-4900</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08.399"/>
    </inkml:context>
    <inkml:brush xml:id="br0">
      <inkml:brushProperty name="width" value="0.025" units="cm"/>
      <inkml:brushProperty name="height" value="0.025" units="cm"/>
    </inkml:brush>
  </inkml:definitions>
  <inkml:trace contextRef="#ctx0" brushRef="#br0">200 276 17521,'-1'-10'4446,"1"8"-4252,0-1 0,0 0-1,-1 0 1,1 1-1,-1-1 1,1 0-1,-1 1 1,0-1-1,0 0 1,0 1 0,0-1-1,-1 1 1,1-1-1,-1 1 1,1 0-1,-1 0 1,0 0-1,0 0 1,0 0 0,0 0-1,0 0 1,0 1-1,0-1 1,-1 1-1,1-1 1,0 1-1,-1 0 1,0 0 0,1 0-1,-1 0 1,0 0-1,1 1 1,-1-1-1,-3 1 1,0-1-127,1 1 1,-1 0-1,1 1 1,-1-1 0,1 1-1,0 0 1,-1 0-1,1 0 1,0 1-1,0 0 1,0 0-1,0 0 1,0 1-1,0 0 1,1 0-1,-1 0 1,1 0-1,0 1 1,0-1-1,0 1 1,1 0 0,-1 1-1,1-1 1,0 0-1,0 1 1,0 0-1,1 0 1,-1 0-1,1 0 1,0 0-1,1 0 1,0 0-1,-1 1 1,1-1-1,1 0 1,-1 1 0,1-1-1,0 1 1,1 5-1,-1-10-66,1 1 0,-1-1 0,1 1-1,0-1 1,-1 0 0,1 1 0,0-1 0,0 0 0,0 0 0,0 0-1,0 0 1,0 1 0,0-1 0,0-1 0,0 1 0,1 0 0,-1 0-1,0 0 1,1-1 0,-1 1 0,0 0 0,1-1 0,-1 1 0,1-1-1,-1 0 1,1 0 0,-1 1 0,1-1 0,-1 0 0,1 0 0,-1 0-1,0-1 1,1 1 0,-1 0 0,3-1 0,4 0 11,-1 0-1,1-1 1,0 0 0,-1 0 0,13-6 0,-2-2-5,-1 0 1,0-1 0,-1-1 0,-1-1 0,0 0 0,0-1 0,-2 0-1,15-19 1,-13 12-3,0 0 0,-1-1 1,-1 0-1,-2-1 0,17-45 0,-21 41-75,-4 15-17,-3 13-18,-15 104-42,9-73 315,1 0 1,1 0 0,2 0 0,1 0-1,7 62 1,-5-90-158,-1-1-1,1 1 0,0-1 1,0 0-1,0 1 1,0-1-1,1 0 0,-1 0 1,1 0-1,0 0 1,0 0-1,0 0 0,0-1 1,1 1-1,-1-1 0,1 1 1,0-1-1,-1 0 1,1 0-1,0 0 0,0 0 1,0-1-1,0 1 1,1-1-1,-1 0 0,0 0 1,1 0-1,-1 0 1,1 0-1,-1-1 0,0 0 1,6 1-1,-4-2-3,0 1 1,-1-1-1,1 0 0,0 0 1,-1-1-1,1 1 0,-1-1 0,1 0 1,-1 0-1,0 0 0,0-1 1,0 0-1,0 1 0,0-2 0,-1 1 1,1 0-1,-1-1 0,0 1 1,0-1-1,0 0 0,0 0 0,-1 0 1,3-6-1,-1 0-7,0 1 0,-1 0 0,0-1 0,-1 0 0,0 1 0,-1-1 0,0 0 0,-1 0 0,1 0 0,-3-18 0,1 28 0,1-1 0,0 1 0,0 0 0,0-1 0,0 1 0,0-1 0,-1 1 0,1 0 0,0-1 0,0 1 0,-1-1 0,1 1 0,0 0 0,0-1 0,-1 1 0,1 0 0,0 0 0,-1-1 0,1 1 0,-1 0 0,1 0 0,0-1 0,-1 1 0,1 0 0,-1 0 0,1 0 0,0 0 0,-1 0 0,1 0 0,-1 0 0,1-1 0,-1 1 0,1 1 0,-1-1 0,1 0 0,0 0 0,-1 0 0,1 0 0,-1 0 0,1 0 0,-1 0 0,1 0 0,0 1 0,-1-1 0,1 0 0,-1 0 0,1 1 0,0-1 0,-1 0 0,1 1 0,0-1 0,0 0 0,-1 1 0,1-1 0,0 0 0,0 1 0,-1-1 0,1 0 0,0 1 0,0 0 0,-18 23 0,16-18 0,-1 0 0,1 1 0,0-1 0,0 1 0,0-1 0,1 1 0,0 0 0,1-1 0,-1 10 0,2-14 0,-1 1 0,0-1 0,1 0 0,-1 0 0,1 0 0,0 0 0,-1 0 0,1 0 0,0-1 0,0 1 0,0 0 0,1 0 0,-1-1 0,0 1 0,1 0 0,-1-1 0,1 0 0,-1 1 0,1-1 0,0 0 0,0 0 0,-1 1 0,1-2 0,0 1 0,0 0 0,0 0 0,0 0 0,0-1 0,0 1 0,0-1 0,0 0 0,4 0 0,15 3 0,-1-2 0,1-1 0,37-4 0,-52 3 0,1 0 0,0 0 0,-1-1 0,1 0 0,-1 0 0,0 0 0,0-1 0,0 0 0,0 0 0,0-1 0,0 1 0,-1-1 0,0-1 0,0 1 0,7-8 0,-10 8 0,0 1 0,0-1 0,0 1 0,-1-1 0,1 0 0,-1 0 0,0 0 0,0 0 0,-1 0 0,1 0 0,-1 0 0,0 0 0,0 0 0,0 0 0,0 0 0,-1 0 0,-1-5 0,-2-9 0,-1 0 0,-12-26 0,7 18 0,9 25-10,0-1 1,0 1-1,1-1 1,-1 1-1,0-1 1,1 0-1,-1 1 1,1-1-1,-1 0 1,1 1-1,0-1 0,0 0 1,0 0-1,0 1 1,0-1-1,0 0 1,0 1-1,1-1 1,-1 0-1,1 1 1,-1-1-1,1 0 0,0 1 1,-1-1-1,2-1 1,1 2-92,-1 1 1,1-1 0,0 0-1,0 1 1,-1 0 0,1 0-1,0 0 1,-1 0 0,1 0-1,0 1 1,0-1 0,-1 1-1,1-1 1,-1 1 0,1 0-1,3 2 1,56 19-8382,-47-16 5001,27 10-9539</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09.118"/>
    </inkml:context>
    <inkml:brush xml:id="br0">
      <inkml:brushProperty name="width" value="0.025" units="cm"/>
      <inkml:brushProperty name="height" value="0.025" units="cm"/>
    </inkml:brush>
  </inkml:definitions>
  <inkml:trace contextRef="#ctx0" brushRef="#br0">0 277 17873,'0'0'4377,"3"14"-3224,3 30-223,-2-12-512,0-1 1,3 1-1,0-1 1,22 54-1,-28-82-385,1 1 1,0-1-1,0 0 0,0 0 1,0 0-1,1 0 0,-1 0 0,1-1 1,-1 1-1,1-1 0,0 0 1,0 1-1,0-1 0,0-1 1,1 1-1,-1 0 0,0-1 0,1 0 1,-1 1-1,1-1 0,0-1 1,-1 1-1,1 0 0,-1-1 1,1 0-1,0 0 0,0 0 1,-1 0-1,1-1 0,0 1 0,-1-1 1,1 0-1,-1 0 0,1 0 1,4-3-1,5-2 76,0-1 0,-1 0 0,0-1 0,0 0 0,-1-1 0,0 0 0,18-20 0,-7 4-20,-2-1-1,-1 0 1,-1-2-1,26-52 1,-34 60-56,-2-1 0,0 0 1,-1 0-1,-2-1 1,0 0-1,-1 0 1,2-42-1,-9 58-96,-2 15 12,-4 18 10,-27 146 406,33-146-100,1-1-1,0 1 1,2-1-1,6 45 0,-6-67-233,0 0-1,1 0 0,-1-1 0,1 1 0,0 0 0,0 0 0,1-1 0,-1 1 0,1-1 1,0 1-1,0-1 0,0 0 0,0 0 0,0 1 0,1-2 0,-1 1 0,1 0 0,0 0 1,0-1-1,0 0 0,0 1 0,0-1 0,1 0 0,-1-1 0,1 1 0,-1 0 0,1-1 1,0 0-1,-1 0 0,1 0 0,0 0 0,0-1 0,0 0 0,-1 1 0,1-1 1,0-1-1,0 1 0,6-2 0,2 0 41,0-1 0,0-1 0,-1 0 1,1 0-1,-1-2 0,0 1 0,-1-1 0,1 0 0,-1-1 1,-1-1-1,13-10 0,-7 1-71,1 0 0,-2 0 0,0-2 0,-2 0 0,0 0 0,0-1 0,13-36 0,-19 41 0,-1-1 0,0 0 0,-1-1 0,-1 1 0,0-1 0,-2 1 0,1-1 0,-2 0 0,0 1 0,-2-1 0,-3-21 0,4 33-4,-1 0 1,0-1-1,0 1 0,0 1 0,0-1 1,-1 0-1,0 0 0,0 1 0,0 0 1,-1-1-1,1 1 0,-1 0 0,0 1 1,0-1-1,0 1 0,-1 0 0,1 0 1,-1 0-1,0 0 0,0 1 1,0 0-1,0 0 0,0 0 0,-9-1 1,11 2-15,-1 1 1,0 0 0,1-1-1,-1 1 1,0 0 0,0 1 0,1-1-1,-1 1 1,0 0 0,1 0 0,-1 0-1,0 0 1,1 0 0,0 1-1,-1 0 1,1-1 0,0 1 0,0 1-1,0-1 1,0 0 0,0 1 0,0-1-1,1 1 1,-1 0 0,1 0-1,0 0 1,0 0 0,0 0 0,0 1-1,1-1 1,-1 1 0,1-1 0,0 1-1,0-1 1,-1 7 0,0-1-619,1 0 0,0-1 0,0 1 0,1 0 0,1 11 0,0-12-571,0-1 1,0 0-1,1 0 0,0 0 1,1 0-1,4 11 0,8 10-5674</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09.772"/>
    </inkml:context>
    <inkml:brush xml:id="br0">
      <inkml:brushProperty name="width" value="0.025" units="cm"/>
      <inkml:brushProperty name="height" value="0.025" units="cm"/>
    </inkml:brush>
  </inkml:definitions>
  <inkml:trace contextRef="#ctx0" brushRef="#br0">1 521 16271,'0'0'9914,"8"-2"-8105,2-2-1333,-6 3-314,1 0-1,-1-1 0,1 1 1,-1 1-1,1-1 1,-1 1-1,6 0 1,-9 0-114,0 0 0,0 0 1,0 1-1,0-1 0,0 1 0,0-1 1,0 1-1,1-1 0,-2 1 1,1 0-1,0 0 0,0-1 1,0 1-1,0 0 0,0 0 1,0 0-1,-1 0 0,1 0 1,-1 0-1,1 0 0,0 0 1,-1 0-1,1 0 0,-1 2 1,1-2-45,-1 1 0,1-1 0,0 1 0,-1-1 0,1 0 0,0 1 0,0-1 1,0 0-1,0 1 0,0-1 0,0 0 0,0 0 0,1 0 0,-1 0 0,0 0 0,1 0 0,-1-1 1,0 1-1,1 0 0,-1-1 0,1 1 0,2 0 0,3-1-30,1-1 0,-1 0 0,1 0 0,-1 0 0,0-1 0,0 0 0,0-1 0,0 0 0,0 0 0,0 0 0,-1-1 0,1 0 0,-1 0 0,0 0 0,9-10 0,3-2-660,-2 0 0,0-2 0,24-34 0,1-22-1788,-31 51 174,-2-1 0,0 1 0,4-26 0,-2-12-889,-5-2 3330,-3-21 8324,-18 130-5566,9-18-2250,1 1 0,2 0 0,1 0-1,1 0 1,2 0 0,4 41 0,5-4-459,28 109 0,-33-161 79,-7-30-90,-10-34 142,0 18 185,-1 1 0,-1 0 0,-2 1 0,-36-49 0,89 92-506,-21-7-986,0-1-1,0-1 1,27 5-1,-16-6-1564,0 0-1,0-2 0,0-1 1,0-1-1,0-1 0,39-9 1,-30 1-3444</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10.101"/>
    </inkml:context>
    <inkml:brush xml:id="br0">
      <inkml:brushProperty name="width" value="0.025" units="cm"/>
      <inkml:brushProperty name="height" value="0.025" units="cm"/>
    </inkml:brush>
  </inkml:definitions>
  <inkml:trace contextRef="#ctx0" brushRef="#br0">194 31 4869,'0'0'19549,"-10"-6"-17248,3 1-1896,5 3-300,-1 0 1,1 0 0,-1 0-1,0 1 1,0-1 0,0 1-1,0-1 1,0 1 0,0 0-1,0 0 1,0 0-1,0 1 1,-1-1 0,1 1-1,0 0 1,0 0 0,-1 0-1,1 0 1,0 0-1,0 1 1,0-1 0,-4 2-1,-55 35 1557,58-34-1616,1-1 0,0 0-1,0 1 1,0-1 0,0 1 0,1 0-1,-1 0 1,1 0 0,-1 1 0,1-1-1,0 0 1,1 1 0,-1-1 0,0 1-1,1 0 1,-1 4 0,2-8-72,1 1 0,-1 0 1,1-1-1,-1 1 0,1 0 0,-1-1 0,1 1 0,-1-1 1,1 1-1,0-1 0,-1 1 0,1-1 0,0 0 1,0 1-1,-1-1 0,1 0 0,0 1 0,0-1 1,-1 0-1,1 0 0,0 0 0,0 0 0,0 1 0,-1-1 1,1 0-1,0-1 0,0 1 0,1 0 0,34 0-766,-25-1 513,43 0-824,-30-1 579,1 2 0,-1 1 1,47 6-1,-68-6 493,0-1-1,0 1 1,0 0 0,0 0 0,0 0-1,0 1 1,0-1 0,-1 1 0,1-1-1,-1 1 1,1 0 0,-1 0 0,1 0-1,-1 0 1,4 5 0,-5-5 95,0-1 0,-1 1 1,1 0-1,0 0 0,0 0 0,-1 0 1,1 1-1,-1-1 0,0 0 0,1 0 0,-1 0 1,0 0-1,0 0 0,-1 1 0,1-1 1,0 0-1,-2 4 0,0-1 125,0 0 0,-1 0 0,1 0 0,-1 0 0,0 0-1,0-1 1,-1 1 0,0-1 0,1 0 0,-2 0 0,1 0 0,0 0-1,-1-1 1,1 0 0,-10 5 0,-31 7 71,15-14-3824,24-5-1182,5-8-2322</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10.568"/>
    </inkml:context>
    <inkml:brush xml:id="br0">
      <inkml:brushProperty name="width" value="0.025" units="cm"/>
      <inkml:brushProperty name="height" value="0.025" units="cm"/>
    </inkml:brush>
  </inkml:definitions>
  <inkml:trace contextRef="#ctx0" brushRef="#br0">17 553 18706,'0'0'2706,"-2"9"97,0-2-2270,-1 0 110,1-1 1,0 1-1,0 0 0,1 0 1,0 1-1,0-1 0,1 0 1,-1 0-1,3 15 1,-1-21-629,1 0 0,-1 0 1,0 1-1,1-1 1,-1 0-1,1 0 0,-1 0 1,1-1-1,0 1 1,-1 0-1,1-1 0,0 1 1,-1-1-1,1 1 1,0-1-1,0 0 1,0 0-1,-1 1 0,1-1 1,0-1-1,0 1 1,0 0-1,-1 0 0,3-1 1,48-10 116,-36 3-116,0 0-1,-1-1 1,1 0-1,-2-2 1,1 0-1,-1 0 1,-1-1-1,0-1 1,-1 0-1,-1-1 1,0 0-1,0 0 1,-1-2-1,-1 1 1,9-22-1,-9 16-86,0 0 0,-2-1 0,0 0 0,-2 0 1,0-1-1,-1 0 0,-2 0 0,0 0 0,-1 0 0,-2 0 0,-4-34 0,4 49-4,-1-1 1,-1 1-1,0 0 0,0 0 0,0 0 0,-1 0 1,0 1-1,-1 0 0,0-1 0,0 1 1,0 1-1,-1-1 0,-11-9 0,14 14 72,0-1-1,0 1 1,0 0-1,0 0 1,0 1-1,0-1 1,0 0-1,-1 1 1,1 0-1,-1 0 1,1 0-1,-1 0 1,1 1-1,-1-1 1,1 1-1,-1 0 1,0 0-1,1 0 1,-1 1-1,1-1 1,-1 1-1,1 0 1,-1 0-1,1 0 1,-1 0-1,1 1 1,0-1-1,0 1 1,-1 0-1,1 0 1,1 0-1,-1 0 1,0 1-1,-4 4 1,-3 3 187,-1 1 0,2 1 0,-1 0 0,2 0 0,0 1 0,0 0 0,1 0 0,1 1 0,0 0 0,1 0 0,0 0 0,1 1 0,1 0 0,-3 23 0,6-35-178,0 0 0,0-1-1,0 1 1,0 0 0,1-1 0,-1 1-1,1 0 1,0-1 0,-1 1 0,1-1 0,0 1-1,1-1 1,-1 1 0,0-1 0,1 0 0,-1 0-1,1 0 1,0 1 0,0-2 0,-1 1-1,4 2 1,-1-1-21,1 0 0,0-1 0,0 1 0,0-1 0,0-1 0,0 1 0,0-1 0,0 1 1,0-1-1,7 0 0,13 0-501,1-1 0,-1-2 0,40-6 1,-57 7 223,6-2-19,-7 2 190,0 0 1,-1 0-1,1 0 0,0 1 0,0 0 1,13 1-1,-18 0 141,-1 0-1,1-1 1,0 1 0,-1 0 0,1 0-1,-1 0 1,1 0 0,-1 0 0,1 0-1,-1 1 1,0-1 0,1 0-1,-1 1 1,0-1 0,0 1 0,0-1-1,0 1 1,0 0 0,-1-1 0,1 1-1,0 0 1,-1 0 0,1-1 0,-1 1-1,0 0 1,1 0 0,-1 0 0,0-1-1,0 1 1,0 2 0,0 27 1252,-7 50 0,1 8-987,6-89-371,0 1 0,0-1 0,0 0-1,0 1 1,0-1 0,0 0 0,0 1 0,0-1 0,0 0-1,0 0 1,0 1 0,0-1 0,0 0 0,0 1-1,0-1 1,1 0 0,-1 0 0,0 1 0,0-1 0,0 0-1,0 0 1,1 1 0,-1-1 0,0 0 0,0 0-1,1 0 1,-1 1 0,0-1 0,0 0 0,1 0 0,-1 0-1,0 0 1,1 0 0,-1 0 0,0 1 0,0-1-1,1 0 1,-1 0 0,1 0 0,15-6-3981,12-15-4776,-6-8-3472</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11.496"/>
    </inkml:context>
    <inkml:brush xml:id="br0">
      <inkml:brushProperty name="width" value="0.025" units="cm"/>
      <inkml:brushProperty name="height" value="0.025" units="cm"/>
    </inkml:brush>
  </inkml:definitions>
  <inkml:trace contextRef="#ctx0" brushRef="#br0">137 506 14894,'0'0'7367,"-12"9"-4911,-5 4-1337,1 0 1,-25 27-1,35-35-844,1 1-1,1 0 1,-1 0-1,1 1 1,0-1-1,0 1 1,1 0-1,0 0 1,0 0-1,1 0 1,0 1-1,0-1 1,-1 10-1,3-16-260,0 0-1,0 0 1,0 0 0,0 1-1,0-1 1,0 0 0,1 0-1,-1 0 1,0 0-1,1 0 1,-1 1 0,1-1-1,-1 0 1,1 0 0,-1 0-1,1 0 1,0 0-1,0-1 1,-1 1 0,1 0-1,0 0 1,0 0 0,0-1-1,0 1 1,0 0-1,1 0 1,1 0 2,1 1 1,-1-1-1,1 0 0,-1 0 0,1-1 1,-1 1-1,1-1 0,6 0 1,2 0-26,0-1 0,-1-1 0,1 0 0,20-6 0,-18 1-295,0 0-1,0 0 1,0-1 0,-1-1 0,0 0-1,-1-1 1,0-1 0,-1 1-1,0-2 1,0 0 0,-1 0 0,-1-1-1,0 0 1,-1 0 0,0-1-1,-1 0 1,-1-1 0,0 1 0,-1-1-1,4-19 1,-10 31 350,-3 8 225,-13 23 727,-15 39 1280,28-59-1967,2 1 1,-1-1 0,1 0 0,0 1-1,1 0 1,-1 12 0,2-20-295,0 1 0,0-1 1,1 1-1,-1-1 0,0 1 1,1-1-1,-1 1 0,1-1 1,-1 1-1,1-1 0,0 0 1,0 1-1,0-1 0,-1 0 0,1 0 1,0 0-1,1 1 0,-1-1 1,0 0-1,0 0 0,0 0 1,1-1-1,-1 1 0,0 0 1,1 0-1,-1-1 0,1 1 1,-1-1-1,1 1 0,-1-1 1,1 0-1,-1 1 0,1-1 1,-1 0-1,1 0 0,-1 0 0,1 0 1,-1 0-1,1-1 0,-1 1 1,3-1-1,3-1-78,0 1 1,0-1-1,0-1 0,-1 0 0,1 0 1,-1 0-1,0 0 0,0-1 1,0 0-1,0-1 0,0 1 0,-1-1 1,6-7-1,6-6-773,0-2 0,19-29 0,-17 14 233,-1 0 1,-2-2 0,-1 0-1,-2 0 1,-1-1 0,-3-1 0,-1 1-1,5-52 1,-35 149 5103,-5 14-3230,13-28-867,1 1 0,3 0-1,2 1 1,2 0 0,2 0 0,1 1-1,7 63 1,-2-96-406,1 0 0,0-1 0,1 1 0,1-1 0,9 21 0,-12-31 0,0 0 0,0 0 0,0 0 0,0 0 0,1 0 0,-1-1 0,1 1 0,0-1 0,0 1 0,1-1 0,-1 0 0,0 0 0,1-1 0,0 1 0,0-1 0,0 0 0,0 0 0,0 0 0,0 0 0,0-1 0,1 0 0,5 2 0,-7-4 0,-1 1 0,1 0 0,0-1 0,0 0 0,0 1 0,-1-1 0,1 0 0,0 0 0,-1-1 0,1 1 0,-1-1 0,1 1 0,-1-1 0,0 0 0,0 0 0,1 0 0,-1 0 0,-1 0 0,1 0 0,2-4 0,31-56 0,-30 52 0,25-59 0,-2-1 0,-5-2 0,-2-1 0,-3 0 0,-4-1 0,-3-1 0,-3 0 0,-2-84 0,-6 159-2,1-1 1,-1 0-1,0 0 0,0 0 0,0 0 1,0 0-1,0 0 0,0 0 1,0 0-1,-1 0 0,1 0 0,0 0 1,0 0-1,-1 0 0,1 1 1,0-1-1,-1 0 0,1 0 0,-1 0 1,0 0-1,0-1 0,-12 12-77,-9 33-7,11-1 112,1 0-1,3 0 0,1 1 1,2 0-1,2 0 0,1 1 1,11 74-1,3-68-25,2-1 0,35 73 0,-274-411 0,221 284 0,-28-44 0,30 47 0,0 1 0,1-1 0,-1 1 0,0-1 0,1 1 0,-1-1 0,1 0 0,-1 1 0,1-1 0,0 1 0,0-1 0,0 0 0,0 1 0,0-1 0,0 0 0,0 1 0,0-1 0,1 0 0,-1 1 0,1-1 0,-1 1 0,1-1 0,0 1 0,-1-1 0,1 1 0,0-1 0,0 1 0,0 0 0,0 0 0,2-3 0,7-1 0,1 1 0,0-1 0,0 2 0,0-1 0,0 1 0,0 1 0,0 0 0,1 1 0,11 0 0,5-2 0,112-12-443,-22 4-3499,145-33-1,-143 11-8869</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1.057"/>
    </inkml:context>
    <inkml:brush xml:id="br0">
      <inkml:brushProperty name="width" value="0.025" units="cm"/>
      <inkml:brushProperty name="height" value="0.025" units="cm"/>
    </inkml:brush>
  </inkml:definitions>
  <inkml:trace contextRef="#ctx0" brushRef="#br0">1 108 15407,'0'0'11691,"1"9"-11051,6 45 331,-2 76 1,-5-81-610,2 0-1,3-1 1,10 49 0,-15-95-349,1 0-1,-1 0 0,1 0 1,0-1-1,-1 1 1,1 0-1,0 0 0,0 0 1,0-1-1,1 1 1,-1 0-1,0-1 0,1 1 1,-1-1-1,1 1 1,-1-1-1,1 0 0,2 2 1,-3-3-8,0 0 0,0 0 0,0 0 1,0 0-1,0 0 0,0 0 0,0 0 0,0 0 0,0 0 1,0 0-1,0 0 0,0-1 0,0 1 0,0 0 0,0-1 1,-1 1-1,1-1 0,0 1 0,0-1 0,0 0 1,0 1-1,-1-1 0,1 0 0,0 1 0,-1-1 0,1 0 1,0 0-1,-1 0 0,1 0 0,-1 1 0,1-1 0,-1 0 1,0 0-1,1 0 0,-1 0 0,0 0 0,0-1 1,6-18-221,-1 0 0,-1 0 0,0 0 0,-2-1 0,-1 1 0,0-1 0,-1 1 0,-2-1 0,0 1 0,-5-22 0,-5 15-157,4 22 88,4 18-384,4-8 372,0 1 0,0 0 0,1 0 0,-1 0 0,1 0 0,0 0 0,1 0 0,0-1 0,-1 1 0,2 0 0,-1-1 0,1 0 0,0 1 0,0-1 0,0 0 0,1-1 0,6 8 0,-5-7-320,1 0 0,0-1 0,0 0 0,0 0 0,0 0 0,1-1 0,-1 0-1,1 0 1,0-1 0,0 1 0,0-2 0,0 1 0,0-1 0,10 1 0,42-2-3883,-51-1 4400,1 0-1,-1-1 1,0 0-1,16-5 1,-20 5 429,-1 0 1,1 0 0,0 0 0,-1 0-1,0 0 1,1-1 0,-1 1 0,0-1-1,0 0 1,-1 0 0,4-4 0,-4 4 305,0-1-1,0 0 1,-1 1 0,1-1 0,-1 0 0,0 1 0,0-1-1,0 0 1,0 0 0,-1 0 0,0 0 0,1 0 0,-2-6-1,1 9-527,0-1-1,0 0 1,0 1-1,0-1 1,0 0-1,-1 0 1,1 1-1,0-1 1,-1 1-1,0-1 1,1 0-1,-1 1 1,0-1-1,0 1 1,0-1-1,0 1 1,0 0-1,0-1 1,0 1-1,0 0 1,-1 0-1,1 0 1,0 0-1,-1 0 1,1 0-1,-1 0 1,1 0-1,-1 1 1,1-1-1,-1 0 1,0 1-1,1-1 1,-1 1-1,0 0 1,1 0-1,-1 0 1,0-1-1,-2 2 1,0-1-77,1 1 0,-1-1 1,1 1-1,0 0 0,-1 0 1,1 1-1,0-1 1,0 1-1,0-1 0,0 1 1,0 0-1,0 0 1,0 1-1,1-1 0,-1 0 1,1 1-1,0 0 1,-4 4-1,-1 5 47,1 1 0,0 0 0,-7 24 0,11-33-26,1-1 0,0 1 0,0 0 0,0 0 1,1 0-1,-1 0 0,1 0 0,0 0 0,0 0 0,0 0 0,1 0 1,-1 0-1,1 0 0,0 0 0,0 0 0,0 0 0,1 0 0,2 3 0,-2-4 13,0-1 0,0-1-1,1 1 1,-1 0-1,1-1 1,0 1-1,0-1 1,-1 0 0,1 1-1,0-1 1,0-1-1,0 1 1,0 0-1,0-1 1,0 0 0,0 1-1,0-1 1,0 0-1,0-1 1,0 1-1,0 0 1,0-1 0,0 0-1,4-1 1,3-1 135,0 0 0,0-1 1,-1 0-1,0 0 0,0-1 0,9-6 1,-1-2-322,-1-2 0,-1 1 0,0-2 1,-1 0-1,-1-1 0,0-1 0,17-31 0,-37 71-843,1 1-1,-5 43 1,10-63 961,1 1 0,-1 0 0,1-1 0,0 1 0,0-1 0,1 1 0,-1 0-1,1-1 1,-1 1 0,1-1 0,0 1 0,1-1 0,-1 0 0,0 1 0,1-1 0,3 4 0,-3-5 3,0 0 0,0 0 1,1 0-1,0-1 0,-1 1 0,1-1 0,0 0 0,-1 0 1,1 0-1,0 0 0,0-1 0,0 1 0,0-1 1,0 1-1,0-1 0,0 0 0,0 0 0,-1 0 1,1-1-1,5 0 0,1-1 56,-1 0 0,1-1 0,-1 0-1,1 0 1,-1-1 0,0 0 0,-1 0 0,1-1 0,-1 0 0,0 0-1,0-1 1,0 0 0,-1 0 0,0 0 0,0-1 0,-1 0 0,1 0 0,3-9-1,3-4 231,0-1 0,-2 0 0,-1 0-1,0-1 1,9-39 0,-11 24-307,-1-1-1,-1 1 1,-2-1 0,-3-41-1,0 79 14,0 0 0,-1 1 0,1-1 0,0 0 0,0 0 0,0 0 0,-1 0 0,1 0-1,0 1 1,0-1 0,-1 0 0,1 0 0,0 0 0,0 0 0,-1 0 0,1 0 0,0 0 0,0 0 0,-1 0 0,1 0 0,0 0-1,0 0 1,-1 0 0,1 0 0,0 0 0,0 0 0,-1 0 0,1 0 0,0-1 0,0 1 0,0 0 0,-1 0 0,1 0 0,0 0-1,0 0 1,-1-1 0,1 1 0,0 0 0,0 0 0,0 0 0,0-1 0,0 1 0,-1 0 0,1 0 0,0 0 0,0-1 0,0 1 0,0 0-1,0 0 1,0-1 0,0 1 0,0 0 0,0 0 0,0-1 0,-12 22-18,0 12 304,1 0 0,1 1-1,2-1 1,2 2-1,1-1 1,1 1 0,2 0-1,6 69 1,-3-95-247,1 1 0,1-1 1,0 0-1,5 12 0,-7-19-18,0 1 0,0-1 1,0 0-1,0 0 0,0 0 0,0 0 0,1 0 0,-1 0 1,1 0-1,-1 0 0,1 0 0,0-1 0,0 1 0,0-1 1,-1 1-1,1-1 0,1 0 0,-1 0 0,0 0 0,0 0 1,0 0-1,4 1 0,-5-3-17,0-1 1,-1 1-1,1 0 1,0-1-1,-1 1 1,1 0-1,-1-1 0,1 1 1,-1-1-1,0 1 1,0-1-1,1 1 1,-1 0-1,0-1 1,0 1-1,-1-1 1,1 1-1,0-1 1,-1-1-1,-3-34-870,-16-22-1025,15 48 2030,1-1 0,0 1 0,0-1 0,2 0 0,-1 0 0,0-12 0,53 23 1732,-47 1-2763,16 2 1653,-14-2-4571</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9:07.596"/>
    </inkml:context>
    <inkml:brush xml:id="br0">
      <inkml:brushProperty name="width" value="0.025" units="cm"/>
      <inkml:brushProperty name="height" value="0.025" units="cm"/>
    </inkml:brush>
  </inkml:definitions>
  <inkml:trace contextRef="#ctx0" brushRef="#br0">1989 43 10218,'-328'7'7576,"1"24"-5936,251-19-1766,0 3 0,0 3 0,2 4-1,1 2 1,1 4 0,-99 54 0,125-53 224,1 2 0,2 2 0,1 1 0,2 3 0,1 1 0,2 2-1,2 1 1,1 2 0,3 2 0,-30 54 0,18-19 192,3 3-1,4 0 0,4 3 1,3 0-1,-20 112 0,37-142-61,3 0 1,2 1-1,3 0 0,2 0 0,9 84 0,-3-109-193,2 0-1,0-1 1,3 0-1,0-1 1,2 0-1,1 0 1,2-1-1,0-1 1,2 0-1,1-1 1,27 32-1,-12-23-60,1-2 0,3-1 0,0-2 0,2-2 0,1-1 0,1-1 0,2-3 0,0-2 0,1-1 0,1-2 0,54 15 0,-39-17-160,0-3 0,1-3 0,1-2 0,-1-2 0,1-3 0,0-3 0,0-3 0,84-13 0,-101 7 135,0-2-1,-1-2 0,-1-1 0,0-3 0,-1-1 0,70-42 0,-60 27 58,-2-2-1,-2-2 0,-1-3 1,65-70-1,-50 37 237,-2-3-1,-4-3 1,-4-1 0,-3-3 0,-3-2 0,45-121-1,-58 118 190,-3-1 0,-5-1 0,-3-1 0,12-121-1,-28 160-307,-3 0-1,-1-1 1,-3 1-1,-2 0 1,-3 0-1,-1 1 1,-3 0-1,-2 0 1,-25-63 0,26 85 69,-1 1 1,-2 0 0,-1 1 0,0 1 0,-2 1-1,-1 0 1,-38-36 0,42 46-75,-1 1 0,-1 0 0,0 2 0,0 0-1,-1 1 1,-1 1 0,0 0 0,0 1 0,0 2 0,-1 0 0,0 1 0,-27-4-1,16 7-120,0 2-1,0 0 1,0 2-1,1 2 1,-1 0-1,1 2 1,0 2-1,0 0 0,1 2 1,0 2-1,-52 27 1,1 8-695,1 3 1,-117 99-1,65-36-1032,-108 79-5151,151-138 507</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9:15.070"/>
    </inkml:context>
    <inkml:brush xml:id="br0">
      <inkml:brushProperty name="width" value="0.025" units="cm"/>
      <inkml:brushProperty name="height" value="0.025" units="cm"/>
    </inkml:brush>
  </inkml:definitions>
  <inkml:trace contextRef="#ctx0" brushRef="#br0">1523 79 4292,'-15'-3'3417,"-103"-23"-859,-2 6 1,-189-9 0,248 29-2401,0 2 0,-107 18-1,148-16-134,0 1 0,0 1 0,0 1-1,1 0 1,0 2 0,1 0 0,0 1-1,0 1 1,1 1 0,0 0-1,1 1 1,-15 17 0,-1 6-11,2 1-1,2 2 1,2 0-1,1 2 1,-31 72 0,10-1-7,-33 119 0,53-139-9,4 0 0,4 1 1,4 1-1,4 0 0,4 1 0,9 127 0,3-166 3,3 0 0,2 0 0,2-1 0,3-1-1,2 0 1,3-2 0,1 0 0,39 64 0,-48-96-29,1 0 0,0 0 1,1-1-1,1-1 0,1 0 1,1-1-1,39 28 1,-41-34 20,1-2 0,0 1 1,1-2-1,0 0 1,0-2-1,1 0 1,0 0-1,0-2 1,0-1-1,29 3 1,0-6 47,-1-1 1,1-2-1,-1-2 1,1-3-1,-2-1 1,54-19-1,5-8 183,153-76 0,-152 58-115,-3-4 0,139-103-1,-175 108-72,-2-2-1,-2-3 0,-3-3 0,60-79 0,-98 112 4,-2-2 0,-1 0 1,-2-1-1,0-1 0,-2 0 0,-2-1 0,-1-1 0,11-51 0,-19 63 77,0 0 0,-2 0 1,-1 0-1,-1 0 0,0 0 0,-2-1 0,0 1 0,-2 1 0,0-1 0,-2 0 0,0 1 0,-2 0 0,0 1 0,-19-35 0,12 31 0,-2 0 1,0 1 0,-2 1 0,0 1-1,-2 0 1,0 1 0,-1 2-1,-1 0 1,-1 2 0,0 0-1,-1 2 1,-1 0 0,0 2 0,-1 1-1,0 1 1,-38-9 0,2 5-80,-1 3 1,0 3 0,-1 2-1,0 4 1,0 2 0,-81 10-1,70 0-39,-143 39 0,-68 43-1706,98-30-3437,103-37-1457</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40.010"/>
    </inkml:context>
    <inkml:brush xml:id="br0">
      <inkml:brushProperty name="width" value="0.025" units="cm"/>
      <inkml:brushProperty name="height" value="0.025" units="cm"/>
    </inkml:brush>
  </inkml:definitions>
  <inkml:trace contextRef="#ctx0" brushRef="#br0">34 94 5349,'0'0'6342,"-4"-10"-4276,-1 2-1154,-13-33 630,12 7 6147,7 39-7322,0 0 0,1-1 1,0 1-1,0 0 0,0-1 0,1 1 1,0-1-1,4 6 0,4 7 439,49 107 1618,-38-75-2116,1-1 1,2-2-1,2 0 0,62 77 1,-87-120-560,0-1 1,1 0-1,-1 1 1,1-1 0,0 0-1,0 0 1,0 0-1,0 0 1,0-1-1,0 1 1,0-1-1,4 1 1,-5-1-25,-1-1 0,1 0 0,-1 0 0,1 0 0,-1-1 1,1 1-1,-1 0 0,1 0 0,-1-1 0,0 1 0,1-1 1,-1 1-1,1-1 0,-1 0 0,0 0 0,0 1 0,1-1 0,-1 0 1,0 0-1,0 0 0,0 0 0,0 0 0,0 0 0,0-1 1,0 1-1,0 0 0,-1-1 0,1 1 0,0 0 0,0-2 0,14-32-5383</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40.353"/>
    </inkml:context>
    <inkml:brush xml:id="br0">
      <inkml:brushProperty name="width" value="0.025" units="cm"/>
      <inkml:brushProperty name="height" value="0.025" units="cm"/>
    </inkml:brush>
  </inkml:definitions>
  <inkml:trace contextRef="#ctx0" brushRef="#br0">295 0 12268,'0'0'10057,"0"14"-8397,-6 30-137,-2-1 0,-1 1 0,-23 62-1,-23 55-896,-1-3 406,-62 285 1,114-416-1095,0 0-1,2 32 1,2-58-89,0 0-1,0 0 1,0 0 0,0 1-1,0-1 1,0 0 0,1 0-1,-1 0 1,0 0 0,1 1-1,-1-1 1,1 0-1,-1 0 1,1 0 0,0 0-1,1 1 1,-2-1-156,1-1 1,0 0 0,-1 1-1,1-1 1,0 0-1,-1 1 1,1-1-1,0 0 1,0 0-1,0 0 1,-1 1-1,1-1 1,0 0 0,0 0-1,-1 0 1,1 0-1,0-1 1,0 1-1,0 0 1,-1 0-1,1 0 1,0-1-1,0 1 1,-1 0-1,1-1 1,1 0 0,15-12-9095</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41.163"/>
    </inkml:context>
    <inkml:brush xml:id="br0">
      <inkml:brushProperty name="width" value="0.025" units="cm"/>
      <inkml:brushProperty name="height" value="0.025" units="cm"/>
    </inkml:brush>
  </inkml:definitions>
  <inkml:trace contextRef="#ctx0" brushRef="#br0">0 42 17681,'0'0'4868,"62"1"-3426,-14-1 383,14-9 418,12 3-1058,13-3-801,6 1-288,2 0-64,-3 6 32,-13 2-32,-11 0-64,-17 1-801,-19 8-1249,-16 5-480,-14-1-417,-4-1-1537,-24-2-2755</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41.551"/>
    </inkml:context>
    <inkml:brush xml:id="br0">
      <inkml:brushProperty name="width" value="0.025" units="cm"/>
      <inkml:brushProperty name="height" value="0.025" units="cm"/>
    </inkml:brush>
  </inkml:definitions>
  <inkml:trace contextRef="#ctx0" brushRef="#br0">1 13 12716,'0'0'10538,"91"20"-8296,-33-20-160,12 0-1121,3 0-545,3 0-223,-3 0-129,-5-2-64,-8 2-1025,-10-4-1794,-8-6-2914,-6-7-5894</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43.280"/>
    </inkml:context>
    <inkml:brush xml:id="br0">
      <inkml:brushProperty name="width" value="0.025" units="cm"/>
      <inkml:brushProperty name="height" value="0.025" units="cm"/>
    </inkml:brush>
  </inkml:definitions>
  <inkml:trace contextRef="#ctx0" brushRef="#br0">87 0 8968,'0'0'12498,"1"13"-11393,-2 41 421,-1-1 1,-11 54 0,-2 40 155,-5 144-1197,15-268-3129,5-23 2488,-1 0 0,1 1 0,0-1 0,0 0 0,-1 1 0,1-1 0,0 0 0,-1 0 0,1 1 0,0-1 0,-1 0 0,1 0 0,-1 0 0,1 1 0,0-1 0,-1 0 0,1 0 1,-1 0-1,1 0 0,0 0 0,-1 0 0,1 0 0,-1 0 0,1 0 0,-1 0 0,1 0 0,0 0 0,-1 0 0,1 0 0,-1 0 0,1-1 0,0 1 0,-1 0 0,1 0 0,-1 0 0,1-1 0,0 1 0,-1 0 0,1 0 0,0-1 0,0 1 0,-1 0 1,1-1-1,0 1 0,0 0 0,-1-1 0,1 1 0,0-1 0,0 1 0,0 0 0,-1-1 0,1 1 0,0-1 0,-14-21-6117</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43.638"/>
    </inkml:context>
    <inkml:brush xml:id="br0">
      <inkml:brushProperty name="width" value="0.025" units="cm"/>
      <inkml:brushProperty name="height" value="0.025" units="cm"/>
    </inkml:brush>
  </inkml:definitions>
  <inkml:trace contextRef="#ctx0" brushRef="#br0">0 66 17745,'0'0'7175,"88"-48"-5766,-34 43-480,14 0-417,8 2-159,5 0-225,1 1 32,-4 2-128,-4 0 64,-11 0-192,-12 0-961,-9 0-833,-13 4-1921,-12 1-353,-13 0-1666</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44.007"/>
    </inkml:context>
    <inkml:brush xml:id="br0">
      <inkml:brushProperty name="width" value="0.025" units="cm"/>
      <inkml:brushProperty name="height" value="0.025" units="cm"/>
    </inkml:brush>
  </inkml:definitions>
  <inkml:trace contextRef="#ctx0" brushRef="#br0">0 12 10442,'0'0'11467,"61"26"-9065,-12-26-512,11 0-577,6 0-736,5-2-225,-3-3-320,-4 1 32,-10 2-448,-10-1-2371,-13-6-3363,-12-4-5765</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44.398"/>
    </inkml:context>
    <inkml:brush xml:id="br0">
      <inkml:brushProperty name="width" value="0.025" units="cm"/>
      <inkml:brushProperty name="height" value="0.025" units="cm"/>
    </inkml:brush>
  </inkml:definitions>
  <inkml:trace contextRef="#ctx0" brushRef="#br0">326 61 14798,'0'0'2279,"5"-9"-255,21-43 1595,-32 57 289,-7 5-4090,-16 23 514,1 2 0,2 0 0,1 1-1,-29 59 1,14-12 261,-33 97 1,60-144-546,1 0 0,2 1 0,1 0 0,2 0 0,2 1 0,-1 67 0,6-98-68,1 0 1,0-1-1,0 1 0,0-1 1,1 1-1,0-1 1,0 0-1,1 0 0,0 0 1,0 0-1,0 0 0,1-1 1,0 1-1,0-1 0,0 0 1,1 0-1,-1 0 1,1-1-1,0 0 0,1 0 1,-1 0-1,1-1 0,0 1 1,0-1-1,6 2 0,-3-2-376,0 0 0,0 0 0,0-1 0,0 0 0,0-1-1,0 0 1,16-1 0,-15 0-592,0-1 0,-1 0 0,1-1 0,0 0 0,-1-1 0,0 0 0,14-6 0,29-21-8952</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1.400"/>
    </inkml:context>
    <inkml:brush xml:id="br0">
      <inkml:brushProperty name="width" value="0.025" units="cm"/>
      <inkml:brushProperty name="height" value="0.025" units="cm"/>
    </inkml:brush>
  </inkml:definitions>
  <inkml:trace contextRef="#ctx0" brushRef="#br0">0 0 14221,'0'0'8168,"60"0"-7303,-27 6-801,4-1-128,-4-1-2018,-5-3-4132,-8-1-7655</inkml:trace>
  <inkml:trace contextRef="#ctx0" brushRef="#br0" timeOffset="1">193 7 15439,'0'0'8520</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44.755"/>
    </inkml:context>
    <inkml:brush xml:id="br0">
      <inkml:brushProperty name="width" value="0.025" units="cm"/>
      <inkml:brushProperty name="height" value="0.025" units="cm"/>
    </inkml:brush>
  </inkml:definitions>
  <inkml:trace contextRef="#ctx0" brushRef="#br0">77 0 8200,'0'0'11589,"-3"10"-10259,-41 151 4799,33-102-5129,3-1 0,-2 91-1,10-148-960,0 0-1,0 0 1,0 1-1,0-1 0,0 0 1,1 0-1,-1 0 1,0 0-1,1 0 0,-1 1 1,1-1-1,0 0 1,-1 0-1,1 0 0,0 0 1,-1-1-1,1 1 1,0 0-1,0 0 1,0 0-1,0-1 0,0 1 1,0 0-1,0-1 1,0 1-1,0-1 0,0 1 1,0-1-1,0 1 1,0-1-1,0 0 0,1 0 1,-1 1-1,0-1 1,0 0-1,0 0 0,1 0 1,-1 0-1,0-1 1,0 1-1,0 0 1,0 0-1,2-1 0,5-1 91,0 0-1,-1 0 1,0 0-1,1-1 1,11-6-1,20-14-131,-1-2 0,-1-1-1,-2-2 1,0-2 0,-2-1-1,-1-1 1,49-66 0,-78 93-148,19-31-668,-21 35 590,0-1-1,-1 1 1,1 0 0,-1-1-1,0 1 1,1-1 0,-1 1-1,0-1 1,0 1 0,0-1-1,0 1 1,0-1 0,0 1-1,-1-2 1,0 2-95,1 0 0,-1 1-1,1-1 1,-1 1 0,1-1 0,-1 1-1,0-1 1,0 1 0,1 0 0,-1-1-1,0 1 1,1 0 0,-1-1 0,0 1 0,0 0-1,0 0 1,1 0 0,-1 0 0,0 0-1,0 0 1,0 0 0,1 0 0,-1 0-1,0 0 1,-1 1 0,-2-1-1560,-18 0-6209</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45.081"/>
    </inkml:context>
    <inkml:brush xml:id="br0">
      <inkml:brushProperty name="width" value="0.025" units="cm"/>
      <inkml:brushProperty name="height" value="0.025" units="cm"/>
    </inkml:brush>
  </inkml:definitions>
  <inkml:trace contextRef="#ctx0" brushRef="#br0">4 1 11691,'0'0'7367,"-3"61"-4644,4-42-513,12-1-353,5-3-479,1 2-770,4-2-415,4 0-97,-2-1-1506,3-4-2241,-2-2-1186,-1-2-5092</inkml:trace>
  <inkml:trace contextRef="#ctx0" brushRef="#br0" timeOffset="1">356 224 15214,'0'0'9225,"0"65"-8456,0-46-481,3 1-192,3 0-32,3-2-1537,-1-5-2627,-2-8-3651</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45.453"/>
    </inkml:context>
    <inkml:brush xml:id="br0">
      <inkml:brushProperty name="width" value="0.025" units="cm"/>
      <inkml:brushProperty name="height" value="0.025" units="cm"/>
    </inkml:brush>
  </inkml:definitions>
  <inkml:trace contextRef="#ctx0" brushRef="#br0">139 0 17040,'0'0'13149,"6"14"-12156,-2-5-829,-1-4-87,0 1 0,0-1 0,-1 1 0,0 0 0,0 0 0,0 0 0,-1 0 0,0 0 0,0 0 0,-1 1 0,0-1 0,0 0 0,0 0 0,-1 0 0,1 0 0,-3 7 0,-16 41-7,-42 83 0,34-81-84,-22 64 0,40-74 14,9-45 0,0 0 0,0 0 0,0 1 0,1-1 0,-1 0 0,0 0 0,0 0 0,1 0 0,-1 0 0,0 0 0,1 0 0,-1 0 0,1 0 0,0 0 0,-1 0 0,1 0 0,0 0 0,-1 0 0,1 0 0,0 0 0,0-1 0,0 1 0,0 0 0,0-1 0,0 1 0,0-1 0,0 1 0,0-1 0,0 1 0,0-1 0,0 0 0,0 1 0,0-1 0,0 0 0,2 0 0,19 1 1,-1 0 0,1-2 0,0 0 0,0-2-1,41-10 1,105-42-24,-160 52 20,28-12-1177,-14 0-2883,-2-4-3549</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45.844"/>
    </inkml:context>
    <inkml:brush xml:id="br0">
      <inkml:brushProperty name="width" value="0.025" units="cm"/>
      <inkml:brushProperty name="height" value="0.025" units="cm"/>
    </inkml:brush>
  </inkml:definitions>
  <inkml:trace contextRef="#ctx0" brushRef="#br0">161 3 18321,'0'0'4052,"8"-1"-2653,-4 1-1224,0-1-1,0 1 1,-1 0 0,1 0-1,0 0 1,0 1 0,-1-1-1,1 1 1,0 0 0,0 0-1,-1 1 1,1-1 0,-1 1-1,0-1 1,1 1 0,-1 0-1,0 0 1,0 1 0,0-1-1,0 1 1,0-1 0,-1 1-1,1 0 1,2 4 0,15 17 195,0 0 0,-2 2 0,-1 0 0,-1 0 0,-2 2 0,23 56 0,-31-66-224,-1 0-1,-1 0 1,0 0-1,-2 0 1,0 1-1,0-1 1,-2 1 0,0-1-1,-2 1 1,0-1-1,-1 0 1,0 1-1,-8 19 1,-3-2-221,-1 0 1,-3-2-1,0 0 1,-2-1-1,-35 43 1,21-34-809,-2-2 1,-1-1-1,-56 44 1,32-37-7473</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49.709"/>
    </inkml:context>
    <inkml:brush xml:id="br0">
      <inkml:brushProperty name="width" value="0.025" units="cm"/>
      <inkml:brushProperty name="height" value="0.025" units="cm"/>
    </inkml:brush>
  </inkml:definitions>
  <inkml:trace contextRef="#ctx0" brushRef="#br0">39 0 9449,'0'0'8648,"-3"80"-7879,-5-33-353,0 2-31,3 1-289,2-3-64,1-7-64,-1-6-417,1-7-31,2-7-193,-3-7-1633,1-6-1922</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50.053"/>
    </inkml:context>
    <inkml:brush xml:id="br0">
      <inkml:brushProperty name="width" value="0.025" units="cm"/>
      <inkml:brushProperty name="height" value="0.025" units="cm"/>
    </inkml:brush>
  </inkml:definitions>
  <inkml:trace contextRef="#ctx0" brushRef="#br0">1 392 16816,'0'0'5648,"10"-8"-4127,24-21-1044,-1-2 0,-1-1 0,-2-2 0,-2-1 0,-1-1 0,-1-1 0,-2-2 0,22-48-1,-32 65-241,-13 22-233,-1-1 1,0 1-1,0 0 1,0 0-1,0 0 0,1 0 1,-1 0-1,0 0 0,0 0 1,0 0-1,1 0 1,-1 0-1,0 0 0,0 0 1,0 0-1,1 0 0,-1 0 1,0 0-1,0 0 0,0 0 1,1 0-1,-1 0 1,0 0-1,0 0 0,0 0 1,1 0-1,-1 1 0,0-1 1,0 0-1,0 0 0,0 0 1,0 0-1,1 0 1,-1 0-1,0 1 0,0-1 1,0 0-1,0 0 0,0 0 1,0 0-1,0 1 1,1-1-1,-1 0 0,0 0 1,0 0-1,0 1 0,0-1 1,0 0-1,0 0 0,0 0 1,0 1-1,3 47 107,-3-23-4,1-16-582,1 14 890,1 0-1,0 0 1,9 25-1,-10-42-666,0 0 0,1 0 0,-1-1-1,1 1 1,0-1 0,1 0 0,5 7 0,-8-10-349,1 0 0,1 0 0,-1 0 0,0 0 0,0 0 0,1-1 0,-1 1 0,1-1 1,-1 0-1,1 0 0,0 0 0,0 0 0,-1 0 0,1 0 0,0-1 0,4 1 0,10-1-14766</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50.722"/>
    </inkml:context>
    <inkml:brush xml:id="br0">
      <inkml:brushProperty name="width" value="0.025" units="cm"/>
      <inkml:brushProperty name="height" value="0.025" units="cm"/>
    </inkml:brush>
  </inkml:definitions>
  <inkml:trace contextRef="#ctx0" brushRef="#br0">51 25 11531,'0'0'5936,"-1"12"-3395,-21 162 2689,10-101-3964,-3 109 0,15-180-1261,-1-1-1,1 0 1,1 1 0,-1-1-1,0 1 1,0-1-1,0 0 1,1 1 0,-1-1-1,1 1 1,-1-1-1,1 0 1,-1 0-1,1 1 1,0-1 0,1 2-1,-2-3 10,1 0 0,-1 1 0,1-1 1,0 1-1,-1-1 0,1 0 0,0 0 0,-1 1 0,1-1 0,0 0 0,0 0 0,-1 0 1,1 0-1,0 0 0,-1 0 0,1 0 0,0 0 0,0 0 0,-1 0 0,1 0 0,0 0 1,1-1-1,2-1 83,0 0 1,0 0-1,-1 0 1,1-1-1,0 1 1,-1-1-1,0 0 1,0 0-1,4-4 1,37-49 834,-2-2 1,42-80 0,45-63-528,-124 196 627,-2 0-5949,-12 7-3274,-7 7-1834</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51.081"/>
    </inkml:context>
    <inkml:brush xml:id="br0">
      <inkml:brushProperty name="width" value="0.025" units="cm"/>
      <inkml:brushProperty name="height" value="0.025" units="cm"/>
    </inkml:brush>
  </inkml:definitions>
  <inkml:trace contextRef="#ctx0" brushRef="#br0">1 0 17969,'0'0'7399,"20"54"-5541,-1-44-513,3-2-544,6 1-641,0-4-96,2 0-673,2-2-1793,-8-3-2242,0 0-3940</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51.438"/>
    </inkml:context>
    <inkml:brush xml:id="br0">
      <inkml:brushProperty name="width" value="0.025" units="cm"/>
      <inkml:brushProperty name="height" value="0.025" units="cm"/>
    </inkml:brush>
  </inkml:definitions>
  <inkml:trace contextRef="#ctx0" brushRef="#br0">126 45 19987,'-10'1'2546,"0"2"-1968,0-1 0,0 2-1,1-1 1,-1 1 0,1 1 0,-9 5-1,15-9-507,1 1-1,-1-1 0,1 1 1,-1-1-1,1 1 0,0 0 0,0 0 1,0 0-1,0 0 0,0 0 1,0 0-1,1 0 0,-1 1 1,1-1-1,-1 1 0,1-1 1,0 1-1,0 0 0,0-1 1,0 1-1,1 0 0,-1 0 0,1 0 1,-1-1-1,1 1 0,0 0 1,0 0-1,1 0 0,-1 0 1,0-1-1,2 6 0,-1-7-61,0 0-1,-1 0 1,1 0-1,0 0 1,0-1-1,0 1 1,0 0-1,0-1 1,-1 1-1,1-1 1,0 1-1,0-1 1,1 1-1,-1-1 1,0 0-1,0 1 1,0-1-1,0 0 1,0 0-1,0 0 1,0 0-1,0 0 1,0 0-1,1 0 1,-1 0-1,0 0 1,0 0-1,0-1 1,0 1-1,2-1 1,32-15 581,-24 7-475,0-1 0,-1 0-1,0 0 1,-1-1-1,0-1 1,12-20 0,18-23 73,-37 111-636,-9-8 438,4-30-474,0 0-1,1 1 0,1-1 0,2 23 1,-1-40 332,0 0 0,1 0 1,-1 0-1,0-1 0,0 1 1,1 0-1,-1 0 0,0-1 1,1 1-1,-1 0 0,1 0 1,-1-1-1,1 1 0,0-1 1,-1 1-1,1 0 0,0-1 1,-1 1-1,1-1 0,0 0 1,-1 1-1,1-1 0,0 1 1,0-1-1,-1 0 0,1 0 1,0 1-1,0-1 0,0 0 1,0 0-1,-1 0 0,1 0 1,0 0-1,0 0 0,0 0 1,0 0-1,-1 0 0,1-1 1,0 1-1,0 0 0,0-1 0,3 0-421,-1 0 0,0 0 0,0 0 0,0 0 0,0 0 0,-1-1 0,1 0 0,0 1 0,0-1 0,3-3 0,14-22-5603</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51.808"/>
    </inkml:context>
    <inkml:brush xml:id="br0">
      <inkml:brushProperty name="width" value="0.025" units="cm"/>
      <inkml:brushProperty name="height" value="0.025" units="cm"/>
    </inkml:brush>
  </inkml:definitions>
  <inkml:trace contextRef="#ctx0" brushRef="#br0">131 26 2755,'-4'12'9128,"-22"61"-4401,-39 124 4749,55-158-8630,1 0-1,2 0 0,-2 56 1,9-50-507,0-34 320,0-30 275,1-26-994,2 1 1,3-1-1,1 1 0,2 1 0,2 0 0,2 0 0,1 1 0,37-72 0,-46 103 24,1 1 0,1 0 0,0 0 0,16-17-1,-21 24 24,1 1 0,-1 0 0,1 0-1,-1 0 1,1 0 0,0 0 0,0 1-1,0-1 1,0 1 0,0 0 0,0 0-1,0 0 1,0 0 0,0 0 0,1 1-1,-1-1 1,0 1 0,0 0-1,1 0 1,-1 0 0,0 0 0,7 2-1,-8-1 4,0 0-1,0 0 1,0 0-1,0 1 0,0-1 1,-1 0-1,1 1 1,0 0-1,-1-1 0,1 1 1,-1 0-1,1 0 1,-1 0-1,0 0 0,0 0 1,0 0-1,0 0 1,0 0-1,0 0 0,0 0 1,-1 1-1,1-1 0,-1 0 1,0 0-1,0 1 1,0-1-1,0 0 0,0 1 1,0-1-1,0 0 1,-1 0-1,1 1 0,-2 2 1,0 4 42,0-1-1,0 1 1,-1-1 0,0 0-1,0 0 1,-1 0 0,-8 12 0,2-6 318,-1-1 1,-1-1 0,0 0 0,-17 14 0,23-21-290,-1 0 1,0-1-1,0 0 0,0 0 1,-1 0-1,1-1 0,-1 0 1,0 0-1,0-1 0,-15 3 1,22-5-122,1 0 1,-1 0-1,1 0 0,-1 0 1,1 1-1,-1-1 1,1 0-1,-1 0 1,0 0-1,1-1 1,-1 1-1,1 0 1,-1 0-1,1 0 1,-1 0-1,1 0 0,-1-1 1,1 1-1,-1 0 1,1-1-1,-1 1 1,1 0-1,-1-1 1,1 1-1,-1 0 1,1-1-1,0 1 0,-1-1 1,1 1-1,0-1 1,-1 1-1,1-1 1,0 1-1,0-1 1,0 1-1,-1-1 1,7-25-3748,24-20-6364,-6 21 1469</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1.773"/>
    </inkml:context>
    <inkml:brush xml:id="br0">
      <inkml:brushProperty name="width" value="0.025" units="cm"/>
      <inkml:brushProperty name="height" value="0.025" units="cm"/>
    </inkml:brush>
  </inkml:definitions>
  <inkml:trace contextRef="#ctx0" brushRef="#br0">346 0 18642,'0'0'7041,"9"8"-4190,4 5-2624,0 1 1,-1 1-1,0 0 0,-2 0 1,0 1-1,0 1 1,-1-1-1,-1 1 1,-1 1-1,-1 0 0,8 33 1,-11-37-145,0 0 1,-1 1 0,-1-1-1,-1 0 1,0 1-1,0-1 1,-2 0-1,0 0 1,0 0 0,-1 0-1,-1 0 1,0 0-1,-1-1 1,-1 1-1,0-1 1,-1-1-1,-8 13 1,-5 2-551,-2 0 0,-2-2 0,0 0 1,-46 35-1,38-37-1820,0-1-1,-1-1 1,-68 30 0,28-25-15666</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52.149"/>
    </inkml:context>
    <inkml:brush xml:id="br0">
      <inkml:brushProperty name="width" value="0.025" units="cm"/>
      <inkml:brushProperty name="height" value="0.025" units="cm"/>
    </inkml:brush>
  </inkml:definitions>
  <inkml:trace contextRef="#ctx0" brushRef="#br0">8 369 12236,'0'0'15823,"3"60"-13902,-8-38-832,0 3-576,4-6-481,1-3-448,0-8-1634,8-8-8488,3-8-577</inkml:trace>
  <inkml:trace contextRef="#ctx0" brushRef="#br0" timeOffset="1">275 0 18193,'0'0'3908,"-44"72"-1346,34-36-672,1-1-256,6 3-545,3-1-705,0 1-192,1-1-96,5 0-64,-3 0-32,-1-3-512,-2-3-1218,0-8-1088,-3-4-289,-7-8-737,0-7-768,0-4-1122</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52.524"/>
    </inkml:context>
    <inkml:brush xml:id="br0">
      <inkml:brushProperty name="width" value="0.025" units="cm"/>
      <inkml:brushProperty name="height" value="0.025" units="cm"/>
    </inkml:brush>
  </inkml:definitions>
  <inkml:trace contextRef="#ctx0" brushRef="#br0">1 62 11371,'0'0'17360,"73"-48"-17136,-42 47-160,1 1-32,-1-1-896,1-1-2083,-3 1-1377,-5-3-2371,-4-1-4643</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52.868"/>
    </inkml:context>
    <inkml:brush xml:id="br0">
      <inkml:brushProperty name="width" value="0.025" units="cm"/>
      <inkml:brushProperty name="height" value="0.025" units="cm"/>
    </inkml:brush>
  </inkml:definitions>
  <inkml:trace contextRef="#ctx0" brushRef="#br0">88 32 8808,'0'0'10757,"-9"5"-8766,3-1-1630,0 1 0,0 0 0,0 0-1,1 0 1,0 1 0,0 0-1,0 0 1,1 0 0,-1 0 0,2 1-1,-1-1 1,1 1 0,0 0-1,0 0 1,1 1 0,0-1 0,0 0-1,0 1 1,1-1 0,0 13 0,1-19-348,0 0 0,0 0 0,0-1 0,0 1 0,0 0 0,0 0 0,1-1 0,-1 1 0,0 0 0,0-1 0,1 1 0,-1 0 1,0-1-1,1 1 0,-1 0 0,1-1 0,-1 1 0,0-1 0,1 1 0,0-1 0,-1 1 0,1-1 0,-1 1 0,1-1 0,-1 1 0,1-1 1,0 0-1,-1 0 0,1 1 0,0-1 0,0 0 0,-1 0 0,1 1 0,0-1 0,-1 0 0,1 0 0,0 0 0,0 0 0,-1 0 1,1 0-1,0-1 0,0 1 0,-1 0 0,1 0 0,0 0 0,-1-1 0,1 1 0,0 0 0,-1-1 0,1 1 0,0 0 0,-1-1 0,1 1 1,0-2-1,37-23 260,-24 11-309,-1-1 0,-1-1 0,0 0 0,-1-1 0,-1 0-1,0 0 1,-1-1 0,6-21 0,-24 96 303,1-35 18,2-6 118,0-1 0,1 1-1,1 0 1,1 0-1,-3 26 1,7-42-497,-1 1 0,0 0-1,1-1 1,-1 1 0,0 0 0,1-1 0,-1 1-1,1 0 1,-1-1 0,1 1 0,-1-1 0,1 1 0,0-1-1,-1 1 1,1-1 0,0 1 0,-1-1 0,1 1-1,0-1 1,-1 0 0,1 0 0,0 1 0,0-1-1,0 0 1,-1 0 0,1 0 0,0 0 0,0 0-1,0 0 1,-1 0 0,2 0 0,33-1-6793,-27 1 4168,6-1-7883</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53.257"/>
    </inkml:context>
    <inkml:brush xml:id="br0">
      <inkml:brushProperty name="width" value="0.025" units="cm"/>
      <inkml:brushProperty name="height" value="0.025" units="cm"/>
    </inkml:brush>
  </inkml:definitions>
  <inkml:trace contextRef="#ctx0" brushRef="#br0">40 1 13164,'0'0'11916,"-20"68"-10187,15-29 1,-2 3-353,1 6-512,4 0-416,2 2-129,0-1 0,0 2-256,4 0-64,5-3-833,-2-9-1120,1-8-4614,-2-11-9031</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53.600"/>
    </inkml:context>
    <inkml:brush xml:id="br0">
      <inkml:brushProperty name="width" value="0.025" units="cm"/>
      <inkml:brushProperty name="height" value="0.025" units="cm"/>
    </inkml:brush>
  </inkml:definitions>
  <inkml:trace contextRef="#ctx0" brushRef="#br0">1 1 17745,'0'0'2883,"21"63"-834,-9-24-127,6 8-705,1 4-192,1-1-736,0 0-161,-1-5-96,1-6 0,-5-7-1441,-4-8-1570,-6-9-1249,-5-9-1185</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53.972"/>
    </inkml:context>
    <inkml:brush xml:id="br0">
      <inkml:brushProperty name="width" value="0.025" units="cm"/>
      <inkml:brushProperty name="height" value="0.025" units="cm"/>
    </inkml:brush>
  </inkml:definitions>
  <inkml:trace contextRef="#ctx0" brushRef="#br0">0 353 13741,'0'0'12396,"9"4"-10960,-4-3-1310,0 1 0,1-1 1,-1 0-1,0 0 0,0 0 1,1-1-1,-1 0 0,0 0 1,1 0-1,-1 0 1,0-1-1,1 0 0,-1 0 1,0-1-1,0 0 0,0 1 1,0-2-1,0 1 0,0 0 1,7-6-1,3-2-5,0-1 0,0-1 0,-1 0 0,0 0 0,-1-2 0,-1 1 0,0-2 0,-1 0 0,-1 0 0,0-1 0,-1 0 0,-1 0 0,0-1 0,-1 0 0,-1-1 0,-1 0 0,0 1 0,-1-2 0,-1 1 0,1-21 0,-5 73-273,-1-24-26,2 1 1,-1-1-1,1 1 1,1-1 0,0 0-1,0 1 1,1-1-1,0 0 1,1 0 0,0 0-1,1 0 1,0-1-1,1 1 1,10 16 0,23 19-3321,3-2-4044,-14-16-322</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54.315"/>
    </inkml:context>
    <inkml:brush xml:id="br0">
      <inkml:brushProperty name="width" value="0.025" units="cm"/>
      <inkml:brushProperty name="height" value="0.025" units="cm"/>
    </inkml:brush>
  </inkml:definitions>
  <inkml:trace contextRef="#ctx0" brushRef="#br0">1 1 16111,'0'0'-7527</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54.691"/>
    </inkml:context>
    <inkml:brush xml:id="br0">
      <inkml:brushProperty name="width" value="0.025" units="cm"/>
      <inkml:brushProperty name="height" value="0.025" units="cm"/>
    </inkml:brush>
  </inkml:definitions>
  <inkml:trace contextRef="#ctx0" brushRef="#br0">187 0 10025,'0'0'11606,"0"10"-10122,-3 8-756,0 0 1,-1 0-1,0 0 0,-2 0 0,-10 24 1,-52 95 896,23-48-1278,11-11-560,31-66-1654,22-53-1525,14-54-4215,-18 39 2440</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56.045"/>
    </inkml:context>
    <inkml:brush xml:id="br0">
      <inkml:brushProperty name="width" value="0.025" units="cm"/>
      <inkml:brushProperty name="height" value="0.025" units="cm"/>
    </inkml:brush>
  </inkml:definitions>
  <inkml:trace contextRef="#ctx0" brushRef="#br0">16 191 9385,'0'0'7500,"0"13"-5610,-7 89 891,-1 32 1631,8-119-4224,1-1 0,1 1 0,0 0 0,1-1 0,0 0 0,1 1-1,7 13 1,-4-10-158,0-6-14,-2 0 0,1 1 1,-2 0-1,0 0 0,0 1 1,-1-1-1,-1 1 0,1 17 0,-3-30 6,0-1-1,0 0 1,0 0-1,0 1 0,0-1 1,0 0-1,0 1 0,0-1 1,0 0-1,0 0 0,0 1 1,0-1-1,-1 0 0,1 0 1,0 0-1,0 1 0,0-1 1,0 0-1,0 0 0,-1 0 1,1 1-1,0-1 0,0 0 1,-1 0-1,1 0 0,0 0 1,0 1-1,0-1 0,-1 0 1,1 0-1,0 0 0,0 0 1,-1 0-1,1 0 0,0 0 1,-1 0-1,1 0 0,0 0 1,0 0-1,-1 0 0,1 0 1,0 0-1,0 0 0,-1 0 1,1 0-1,0 0 0,0 0 1,-1 0-1,1-1 0,0 1 1,0 0-1,-1 0 0,1 0 1,0 0-1,0-1 0,0 1 1,-1 0-1,1 0 0,0 0 1,0-1-1,0 1 0,0 0 1,0 0-1,-1-1 0,1 1 1,-14-15 854,7-1-735,0 0 0,1-1 0,1 1 0,0-1 0,2 0 0,0 0 0,0-1 1,2 1-1,0-1 0,1 1 0,4-30 0,-4 44-151,1 0 0,0 0 1,0 0-1,0-1 0,1 1 1,-1 1-1,1-1 1,0 0-1,-1 0 0,1 0 1,0 1-1,1-1 0,-1 1 1,0 0-1,1 0 1,-1-1-1,1 2 0,0-1 1,0 0-1,-1 0 0,1 1 1,0 0-1,0-1 1,1 1-1,-1 1 0,0-1 1,0 0-1,0 1 0,1-1 1,-1 1-1,0 0 1,1 0-1,-1 0 0,0 1 1,5 0-1,-3 0-54,-1-1 0,0 1 0,1 0 0,-1 0 0,0 1 0,0-1 0,0 1-1,0 0 1,0 0 0,0 0 0,-1 1 0,1-1 0,-1 1 0,1 0 0,-1 0 0,0 0 0,0 0 0,0 0 0,-1 1 0,1 0-1,-1-1 1,0 1 0,0 0 0,0 0 0,0 0 0,1 7 0,-2-4 147,1 1-1,-1 0 1,-1 0 0,0 0 0,0-1-1,0 1 1,-1 0 0,-1 0 0,1 0-1,-1-1 1,-4 12 0,21-85 760,-10 46-798,-2 0 0,0 0 0,-1 0 0,-1 0 0,-2-34 0,0 9-101,1 45-88,20 20-230,-17-17 384,1 0-1,0-1 1,-1 0-1,1 0 1,0 0 0,0 0-1,1 0 1,-1-1-1,0 0 1,0 0-1,1 0 1,-1 0 0,0-1-1,1 1 1,-1-1-1,1-1 1,5 0 0,-4 0 24,0-1 1,0 0 0,1 0 0,-2 0 0,1-1-1,0 0 1,-1 0 0,1-1 0,-1 1-1,10-10 1,-6 4 19,1-1-1,-1 0 0,-1-1 1,0 0-1,-1-1 1,0 1-1,0-1 0,-1-1 1,-1 1-1,7-23 0,0-45 76,-12 76-126,1-1 1,-1 1-1,0 0 1,0 0-1,-1-1 1,1 1-1,-1 0 0,0 0 1,0 0-1,0 0 1,-1 0-1,0 0 1,1 0-1,-1 0 0,0 0 1,-4-4-1,5 7-10,0 1 0,0-1 0,0 0 0,0 0-1,0 0 1,0 1 0,0-1 0,0 1 0,-1-1-1,1 1 1,0-1 0,0 1 0,-1 0 0,1 0-1,0-1 1,-1 1 0,1 0 0,0 0 0,0 0-1,-1 0 1,1 1 0,0-1 0,-1 0 0,1 0-1,0 1 1,0-1 0,-1 1 0,1-1 0,0 1-1,0 0 1,0-1 0,0 1 0,0 0 0,0 0 0,0 0-1,0 0 1,0 0 0,0 0 0,0 0 0,1 0-1,-1 0 1,-1 2 0,-3 5 0,0 1 1,0 0 0,1 0-1,-4 10 1,-2 7 69,1 1 1,1-1-1,2 1 1,0 1 0,2-1-1,1 1 1,1 0-1,2 0 1,0 0-1,5 29 1,-2-48-64,-1-1 0,1 0 0,1 0 0,0-1 0,0 1 0,0-1 0,1 1 0,0-1 0,0-1 0,0 1 0,8 6 0,-10-10 0,0 0 0,0 0 0,0-1 0,0 1 0,0-1 0,1 0 0,-1 0 0,1 0 0,0 0 0,-1 0 0,1-1 0,0 0 0,0 0 0,0 0 0,0 0 0,0 0 0,0-1 0,0 0 0,0 0 0,0 0 0,0 0 0,0-1 0,0 1 0,0-1 0,6-2 0,-6 1 0,0-1 0,-1 1 0,1-1 0,-1 0 0,0 0 0,0-1 0,0 1 0,0 0 0,0-1 0,-1 0 0,0 0 0,0 0 0,0 0 0,0 0 0,0 0 0,-1 0 0,0 0 0,0-1 0,1-8 0,1-5 0,-1 0 0,-1 0 0,-2-27 0,1 43 0,0 0 0,0 1 0,0-1 0,0 0 0,0 0 0,0 0 0,0 1 0,-1-1 0,1 0 0,-1 1 0,1-1 0,-1 0 0,0 1 0,0-1 0,1 0 0,-1 1 0,0-1 0,0 1 0,-1 0 0,1-1 0,0 1 0,0 0 0,-1 0 0,1 0 0,-1 0 0,1 0 0,-1 0 0,1 0 0,-1 0 0,1 0 0,-1 1 0,0-1 0,0 1 0,1-1 0,-1 1 0,-2 0 0,3 2 0,0 0 0,0 0 0,1 0 0,-1 0 0,0 0 0,1 1 0,-1-1 0,1 0 0,0 0 0,0 1 0,0-1 0,0 0 0,0 1 0,1-1 0,-1 0 0,0 0 0,3 5 0,-1-4 0,1 0 0,-1 0 0,1 0 0,0-1 0,0 1 0,0-1 0,1 0 0,-1 0 0,1 0 0,-1 0 0,1-1 0,-1 1 0,1-1 0,0 0 0,0 0 0,0 0 0,0-1 0,0 1 0,0-1 0,6 0 0,0 0 0,0 1 0,0-2 0,-1 0 0,1 0 0,0-1 0,0 0 0,11-4 0,-13 3 0,-1 0 0,0-1 0,0 0 0,0-1 0,-1 1 0,11-10 0,-14 11 0,-1 0 0,1 0 0,-1 1 0,0-1 0,0-1 0,0 1 0,0 0 0,0 0 0,-1-1 0,0 1 0,1-1 0,-1 0 0,-1 1 0,1-1 0,0 0 0,-1-5 0,0 9 0,0 0 0,1-1 0,-1 1 0,0 0 0,0-1 0,0 1 0,0 0 0,0-1 0,0 1 0,-1 0 0,1-1 0,0 1 0,0 0 0,0-1 0,0 1 0,0 0 0,0-1 0,0 1 0,-1 0 0,1-1 0,0 1 0,0 0 0,-1 0 0,1-1 0,0 1 0,0 0 0,-1 0 0,1 0 0,0-1 0,0 1 0,-1 0 0,1 0 0,0 0 0,-1 0 0,1-1 0,0 1 0,-1 0 0,1 0 0,0 0 0,-1 0 0,-16 7 0,-11 19 0,23-19 0,0 0 0,1 1 0,-1 0 0,1 0 0,1 0 0,0 1 0,0-1 0,1 1 0,0-1 0,0 1 0,1 0 0,0 0 0,0 15 0,2-23 0,-1 0 0,0 0 0,0 0 0,0 0 0,1 0 0,-1 0 0,1 0 0,-1 0 0,0 0 0,1 0 0,0 0 0,-1-1 0,1 1 0,-1 0 0,1 0 0,0-1 0,0 1 0,-1 0 0,1-1 0,0 1 0,0-1 0,0 1 0,0-1 0,2 1 0,31 4 0,-25-5 0,1-1 0,-1-1 0,0 0 0,0 0 0,12-4 0,-9 0 0,0 0 0,-1 0 0,1-1 0,-1-1 0,-1 0 0,0 0 0,0-1 0,0-1 0,-1 1 0,0-1 0,-1-1 0,0 0 0,7-14 0,-19 37 0,1-1 0,0 1 0,1-1 0,0 1 0,1 0 0,0 0 0,0 0 0,3 18 0,-2-29 0,1-1 0,-1 1 0,1 0 0,0-1 0,-1 1 0,1 0 0,-1-1 0,1 1 0,0-1 0,-1 1 0,1-1 0,0 1 0,0-1 0,-1 0 0,1 1 0,0-1 0,0 0 0,0 0 0,0 1 0,-1-1 0,1 0 0,0 0 0,0 0 0,0 0 0,0 0 0,0 0 0,-1 0 0,1 0 0,0-1 0,0 1 0,0 0 0,0 0 0,-1-1 0,1 1 0,1-1 0,28-17 0,-17 4-198,1 0-1,-2-2 1,0 1 0,-1-1-1,-1-1 1,0 0-1,-2-1 1,1 0 0,-2 0-1,6-22 1,-4 5-253,-1-1 0,-2 0 0,-2 0 1,1-58-1,-17 135 630,4-19 69,-1 8 174,2 0 1,1 1-1,2 0 1,-2 48 0,6-66-288,1 0 0,0 0 1,1 0-1,0 0 1,1 0-1,0-1 1,1 1-1,1-1 1,0 0-1,1 0 1,0 0-1,0-1 1,12 15-1,-8-13-167,1 0 0,1 0 0,0-1 0,1 0 0,0-1 0,16 10 0,-26-23 41,-8-8-20,-9-10-115,-20-15-42,-1 1 1,-2 2 0,-1 2 0,-1 1-1,-45-25 1,127 50 1379,30 7-1223,51-2-267,-110-2-1089,1 0 1,-1-2 0,18-4-1,-8-5-6229,-11-4-6391</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56.388"/>
    </inkml:context>
    <inkml:brush xml:id="br0">
      <inkml:brushProperty name="width" value="0.025" units="cm"/>
      <inkml:brushProperty name="height" value="0.025" units="cm"/>
    </inkml:brush>
  </inkml:definitions>
  <inkml:trace contextRef="#ctx0" brushRef="#br0">20 1 24183,'-12'0'3299,"5"0"1185,18 5-4484,4 1-704,-3 1-3877</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2.546"/>
    </inkml:context>
    <inkml:brush xml:id="br0">
      <inkml:brushProperty name="width" value="0.025" units="cm"/>
      <inkml:brushProperty name="height" value="0.025" units="cm"/>
    </inkml:brush>
  </inkml:definitions>
  <inkml:trace contextRef="#ctx0" brushRef="#br0">13 46 21396,'1'8'2541,"5"166"2661,-16 100-3632,2-84-2128,7-162 457,2-67-244,1-4-150,7-50 0,9-13-306,6 2 1,50-141-1,-71 236 829,1 0 0,0 0 0,1 0 0,0 1 0,1-1 0,9-11-1,-14 18-13,1 1-1,-1 0 0,0-1 1,1 1-1,-1 0 0,1 0 0,-1 0 1,1 0-1,0 0 0,-1 0 0,1 0 1,0 1-1,0-1 0,-1 1 0,1-1 1,0 1-1,0 0 0,0-1 0,0 1 1,0 0-1,-1 0 0,1 1 1,0-1-1,0 0 0,0 0 0,0 1 1,0 0-1,-1-1 0,1 1 0,0 0 1,-1-1-1,1 1 0,0 0 0,-1 0 1,1 1-1,-1-1 0,1 0 1,-1 0-1,0 1 0,0-1 0,2 2 1,5 6 22,-1 0 1,0 1-1,0-1 1,-1 2 0,0-1-1,-1 0 1,0 1-1,-1 0 1,5 19-1,-7-25 36,-1 1 0,0 0 0,0 0 0,0-1 0,-1 1 0,0 0 0,0 0 0,0 0 0,-1 0 0,0 0 0,0-1 0,0 1 0,-1 0 0,0-1 0,0 1-1,0-1 1,-1 0 0,0 1 0,0-1 0,0 0 0,-4 4 0,-1-1 137,1-1-1,-1 0 1,0-1-1,-1 0 1,1 0-1,-1-1 1,0 0-1,-1 0 1,1-1-1,-1-1 1,0 1-1,0-2 1,0 1-1,0-1 1,0-1-1,-1 0 1,-20 0-1,29-2-355,1 1 1,-1 0-1,0-1 1,0 1-1,0-1 1,1 0-1,-1 0 0,0 1 1,1-1-1,-1 0 1,1 0-1,-1-1 0,1 1 1,0 0-1,-1 0 1,1-1-1,0 1 0,0 0 1,0-1-1,0 0 1,0 1-1,0-1 1,0 1-1,0-1 0,1 0 1,-1 0-1,1 1 1,-1-1-1,1-4 1,-1 3-268,1 0 0,0 1 0,0-1 0,0 0 0,1 0 0,-1 0 0,1 0 0,-1 0 0,1 0 0,0 0 0,0 1 0,0-1 0,1 0 0,-1 1 0,0-1 1,1 1-1,0-1 0,3-2 0,18-14-7471</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9:53.838"/>
    </inkml:context>
    <inkml:brush xml:id="br0">
      <inkml:brushProperty name="width" value="0.025" units="cm"/>
      <inkml:brushProperty name="height" value="0.025" units="cm"/>
    </inkml:brush>
  </inkml:definitions>
  <inkml:trace contextRef="#ctx0" brushRef="#br0">1 515 12812,'0'0'14771,"6"-11"-13932,9-15-478,2 1 0,1 1 0,1 0 1,26-25-1,103-88 323,22-23-3868,-152 133-510,-14 6-2360,-4 10 117</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9:54.185"/>
    </inkml:context>
    <inkml:brush xml:id="br0">
      <inkml:brushProperty name="width" value="0.025" units="cm"/>
      <inkml:brushProperty name="height" value="0.025" units="cm"/>
    </inkml:brush>
  </inkml:definitions>
  <inkml:trace contextRef="#ctx0" brushRef="#br0">447 0 12620,'0'0'13645,"-10"13"-13245,-88 122 491,-59 77 1512,107-152-1835,24-31-265,2 1-1,0 1 0,-28 53 1,51-84-307,1 1 1,-1-1 0,1 1 0,-1 0 0,1-1-1,-1 1 1,1 0 0,0-1 0,-1 1-1,1 0 1,0-1 0,0 1 0,-1 0 0,1 0-1,0-1 1,0 1 0,0 0 0,0 0-1,0-1 1,0 1 0,0 0 0,0 0-1,0 0 1,1-1 0,-1 1 0,0 0 0,0-1-1,1 1 1,-1 0 0,0 0 0,2 0-1,-1 0 6,1-1-1,-1 0 1,1 0-1,-1 0 1,1 0-1,-1 0 1,1 0-1,-1 0 0,1-1 1,-1 1-1,1-1 1,-1 1-1,1-1 1,1-1-1,61-32 143,-59 30-137,242-127-419,-192 107-3062,2 1-3290,-18 8-3822</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9:54.779"/>
    </inkml:context>
    <inkml:brush xml:id="br0">
      <inkml:brushProperty name="width" value="0.025" units="cm"/>
      <inkml:brushProperty name="height" value="0.025" units="cm"/>
    </inkml:brush>
  </inkml:definitions>
  <inkml:trace contextRef="#ctx0" brushRef="#br0">140 1 20307,'0'0'7047,"1"11"-5547,-1 5-1220,0 0 0,-1 0 1,0 0-1,-1 0 0,-1-1 1,-1 1-1,-10 28 0,-27 48 159,-14 37 368,50-115-754,1-1 0,1 1 0,0 0 0,1 0 1,0-1-1,1 2 0,1 19 0,0-32-94,1 0 0,-1 1 1,0-1-1,1 0 0,-1 1 0,1-1 1,0 0-1,0 0 0,0 0 0,0 0 0,0 1 1,1-1-1,-1-1 0,1 1 0,-1 0 0,1 0 1,-1-1-1,1 1 0,0 0 0,0-1 1,3 2-1,-1-1-158,0 0 1,1-1-1,-1 1 0,1-1 1,-1 0-1,1 0 1,-1-1-1,1 1 1,0-1-1,6 0 0,2-1-449,-1-1 0,1 0-1,-1-1 1,1 0-1,-1-1 1,0 0-1,15-8 1,70-48-9463,-55 28 3155</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9:55.103"/>
    </inkml:context>
    <inkml:brush xml:id="br0">
      <inkml:brushProperty name="width" value="0.025" units="cm"/>
      <inkml:brushProperty name="height" value="0.025" units="cm"/>
    </inkml:brush>
  </inkml:definitions>
  <inkml:trace contextRef="#ctx0" brushRef="#br0">175 45 14894,'-8'1'4330,"0"0"-3748,1 1 1,-1 0 0,1 1-1,-1-1 1,1 1 0,0 1 0,0-1-1,0 2 1,0-1 0,1 0-1,0 1 1,0 0 0,0 1 0,-8 9-1,8-8-314,0 1-1,0-1 1,1 1-1,0 0 1,1 0 0,0 0-1,0 0 1,1 1-1,0 0 1,0 0-1,1 0 1,0 0-1,-1 12 1,3-19-254,0 0-1,0-1 1,0 1-1,1-1 1,-1 1-1,0-1 1,0 1 0,1-1-1,-1 1 1,1-1-1,0 0 1,-1 1-1,1-1 1,0 0-1,0 1 1,0-1 0,-1 0-1,1 0 1,1 0-1,-1 1 1,0-1-1,0 0 1,0-1 0,1 1-1,1 1 1,1 0 9,0-1 0,0 1 0,0-1 0,0 0 0,0 0 0,1-1 0,-1 1 0,0-1 0,6 0 0,2-1 26,-1 0 1,0 0-1,0-1 1,1-1-1,-1 0 0,18-8 1,-18 5-41,1 0 1,-1-1 0,-1 0-1,1-1 1,-1 0 0,-1-1-1,0 0 1,0-1-1,9-12 1,-15 18-9,-1 1 0,0 0 0,0 0 0,-1-1 0,1 1-1,-1-1 1,0 0 0,0 1 0,0-1 0,0 0 0,0 0 0,-1 1 0,0-1 0,0 0 0,0 0 0,0 0 0,0 0-1,-1 1 1,0-1 0,0 0 0,0 0 0,0 1 0,0-1 0,-1 1 0,1-1 0,-1 1 0,0-1 0,0 1 0,-1 0-1,1 0 1,-1 0 0,1 0 0,-1 1 0,-5-5 0,-19-10-2188,-14-3-5818,32 16 2977,30 4-3743</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9:55.523"/>
    </inkml:context>
    <inkml:brush xml:id="br0">
      <inkml:brushProperty name="width" value="0.025" units="cm"/>
      <inkml:brushProperty name="height" value="0.025" units="cm"/>
    </inkml:brush>
  </inkml:definitions>
  <inkml:trace contextRef="#ctx0" brushRef="#br0">112 1 19635,'-7'11'2717,"-15"23"233,-31 70 0,48-93-2603,0 0 1,1 1-1,0-1 0,1 1 1,0 0-1,1 0 0,0 0 0,1 0 1,1 0-1,-1 0 0,2 1 1,2 14-1,-2-24-347,0 0 0,1-1 0,-1 1 0,1-1 0,0 1 0,0-1 0,0 1 0,0-1 0,0 0 0,0 0 0,0 0 0,1 0 0,-1-1 0,1 1 0,0-1 0,-1 1 0,1-1 0,0 0 0,0 0 0,0 0 0,0 0 0,-1-1 0,1 1 0,0-1 0,0 0 0,5 0 0,0 1 0,1-1 0,-1 0 0,0-1 0,0 0 0,0 0 0,1-1 0,-1 1 0,14-7 0,12-12 0,-29 16 0,1 0 0,-1 1 0,1-1 0,0 1 0,0 0 0,0 0 0,1 1 0,-1 0 0,1 0 0,-1 0 0,1 1 0,0 0 0,9 0 0,-14 2 0,0 1 0,0 0 0,0-1 0,-1 1 0,1 0 0,-1 0 0,1 0 0,-1 1 0,1-1 0,-1 0 0,0 0 0,0 1 0,0-1 0,-1 1 0,1-1 0,0 1 0,-1-1 0,0 1 0,1 4 0,2 9 0,-2-13 0,0 1 0,1-1 0,-1 0 0,1 0 0,-1 0 0,1 0 0,0 0 0,0 0 0,1 0 0,-1 0 0,0-1 0,1 1 0,-1-1 0,1 0 0,0 0 0,0 0 0,0 0 0,0 0 0,0-1 0,0 1 0,1-1 0,-1 0 0,0 0 0,1 0 0,-1-1 0,1 1 0,-1-1 0,1 1 0,-1-1 0,1 0 0,-1-1 0,1 1 0,-1-1 0,6-1 0,12-3 0,-1-2 0,1 0 0,-1-1 0,31-19 0,-9 7 0,-38 17 0,1 1 0,-1 0 0,1 1 0,-1-1 0,1 1 0,0 0 0,-1 0 0,8 0 0,-11 1 0,0 0 0,0 1 0,0-1 0,0 1 0,0-1 0,0 1 0,0 0 0,0-1 0,0 1 0,0 0 0,0-1 0,0 1 0,0 0 0,0 0 0,-1 0 0,1 0 0,0 0 0,-1 0 0,1 0 0,-1 0 0,1 0 0,-1 0 0,1 1 0,-1-1 0,0 0 0,0 0 0,0 0 0,1 0 0,-1 1 0,0-1 0,0 0 0,0 0 0,-1 0 0,1 1 0,-1 1 0,-15 93 0,17-95-147,-1-1 1,1 1-1,-1-1 0,0 1 1,1-1-1,-1 1 0,1-1 1,0 1-1,-1-1 0,1 0 1,-1 1-1,1-1 0,0 0 1,-1 1-1,1-1 0,0 0 0,-1 0 1,1 0-1,0 0 0,-1 1 1,1-1-1,0 0 0,-1 0 1,1 0-1,0 0 0,-1-1 1,1 1-1,0 0 0,0 0 1,0-1-1,26-4-9757,-7-9-3191</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9:56.189"/>
    </inkml:context>
    <inkml:brush xml:id="br0">
      <inkml:brushProperty name="width" value="0.025" units="cm"/>
      <inkml:brushProperty name="height" value="0.025" units="cm"/>
    </inkml:brush>
  </inkml:definitions>
  <inkml:trace contextRef="#ctx0" brushRef="#br0">1 86 18610,'0'0'13201,"8"6"-12384,-3-3-811,0 0 0,0 0 0,0-1-1,1 1 1,-1-1 0,1 0 0,-1-1-1,1 1 1,-1-1 0,1-1 0,0 1 0,0-1-1,-1 0 1,1 0 0,0 0 0,0-1 0,-1 0-1,1 0 1,0 0 0,-1-1 0,1 0-1,-1 0 1,8-4 0,42-27-6,-53 31 0,0 1 0,0 0 0,0 0 0,-1-1 0,1 1 0,-1-1 0,1 0 0,-1 1 0,1-1 0,-1 0 0,0 0 0,0 0 0,0 0 0,0 0 0,0 0 0,-1 0 0,1 0 0,0 0 0,-1 0 0,0 0 0,1 0 0,-1-1 0,0 1 0,0 0 0,0 0 0,-1-5 0,0 6 0,-1 0 0,1 0 0,0 0 0,-1 0 0,1 0 0,-1 1 0,1-1 0,-1 0 0,1 1 0,-1-1 0,0 1 0,1-1 0,-1 1 0,0 0 0,1 0 0,-1 0 0,0 0 0,1 0 0,-1 0 0,0 0 0,-2 1 0,-40 6 0,35-2 0,0-1 0,0 1 0,1 1 0,-1 0 0,1 0 0,0 1 0,1 0 0,0 0 0,0 0 0,0 1 0,1 0 0,0 1 0,1-1 0,0 1 0,0 0 0,1 0 0,0 1 0,0-1 0,1 1 0,-2 13 0,5-21 0,0-1 0,0 0 0,0 1 0,0-1 0,0 1 0,0-1 0,0 0 0,1 1 0,-1-1 0,1 0 0,-1 1 0,1-1 0,-1 0 0,1 0 0,0 0 0,0 1 0,-1-1 0,1 0 0,0 0 0,0 0 0,0 0 0,0 0 0,0 0 0,1-1 0,-1 1 0,2 1 0,1 0 0,1-1 0,-1 1 0,1-1 0,-1 0 0,1 0 0,-1-1 0,1 1 0,7-1 0,0-1 0,1 1 0,-1-2 0,1 0 0,-1-1 0,21-6 0,16-17 0,-40 20 0,0 0 0,0 1 0,0 0 0,1 1 0,0 0 0,0 1 0,0 0 0,0 0 0,14-1 0,-23 4 0,0 0 0,0 0 0,0 1 0,0-1 0,0 0 0,0 1 0,-1-1 0,1 0 0,0 1 0,0-1 0,0 1 0,-1-1 0,1 1 0,0 0 0,-1-1 0,1 1 0,0 0 0,-1-1 0,1 1 0,-1 0 0,1 0 0,-1-1 0,1 1 0,0 2 0,9 29 0,-9-28 0,-1-1 0,1 1 0,0 0 0,0-1 0,1 1 0,-1-1 0,1 1 0,-1-1 0,1 0 0,0 0 0,0 0 0,1 0 0,-1 0 0,3 3 0,4-4 0,1 0 0,-1 0 0,1-1 0,0 0 0,-1 0 0,1-1 0,0 0 0,-1-1 0,1 0 0,12-4 0,69-18 0,-71 16 0,1 1 0,0 1 0,1 0 0,40-1 0,-53 11-200,12 8-1131,-21-12 1265,1-1 0,-1 0 0,0 0 0,0 0 0,1 1 1,-1-1-1,0 0 0,1 0 0,-1 0 0,1 0 0,-1 0 0,0 0 0,1 0 0,-1 0 1,0 0-1,1 0 0,-1 0 0,0 0 0,1 0 0,-1 0 0,0 0 0,1 0 0,-1 0 0,0-1 1,1 1-1,-1 0 0,0 0 0,1 0 0,-1 0 0,0-1 0,1 1 0,-1 0 0,0 0 0,0-1 1,1 1-1,-1 0 0,0-1 0,0 1 0,0 0 0,1 0 0,-1-1 0,0 1 0,0-1 1,0 1-1,0 0 0,0-1 0,0 1 0,0 0 0,0-1 0,1-12-7536</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9:56.543"/>
    </inkml:context>
    <inkml:brush xml:id="br0">
      <inkml:brushProperty name="width" value="0.025" units="cm"/>
      <inkml:brushProperty name="height" value="0.025" units="cm"/>
    </inkml:brush>
  </inkml:definitions>
  <inkml:trace contextRef="#ctx0" brushRef="#br0">0 52 23446,'0'0'8328,"3"-51"-19795</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9:56.887"/>
    </inkml:context>
    <inkml:brush xml:id="br0">
      <inkml:brushProperty name="width" value="0.025" units="cm"/>
      <inkml:brushProperty name="height" value="0.025" units="cm"/>
    </inkml:brush>
  </inkml:definitions>
  <inkml:trace contextRef="#ctx0" brushRef="#br0">24 0 18385,'0'0'5803,"1"14"-3731,-15 338 4360,11-318-6371,-1-7-57,2 0-1,0 0 1,5 52-1,-3-77-3,1-1 0,-1 1 0,0-1 0,1 1 0,-1-1 0,1 0 0,0 1 0,-1-1 0,1 0 0,0 0 0,0 1 0,0-1 0,0 0 0,0 0 0,0 0 0,0 0 0,0 0 0,0 0 0,1-1 0,-1 1 0,0 0 0,1-1 0,-1 1 0,0 0 0,1-1 0,-1 0 0,1 1 0,-1-1 0,0 0 0,1 0 0,-1 1 0,1-1 0,-1-1 0,1 1 0,-1 0 0,1 0 0,-1 0 0,1-1 0,1 0 0,4 0 0,-1-1 0,1-1 0,-1 1 0,1-1 0,-1 0 0,0 0 0,8-6 0,20-18 0,-1-2 0,-1-1 0,30-38 0,76-110 0,-130 168 31,21-32 9,-28 40-104,0 1-1,0-1 1,0 0-1,0 0 1,0 0 0,-1 0-1,1 0 1,-1 0-1,1 0 1,-1 0 0,0 0-1,1 0 1,-1 0-1,0 0 1,0 0-1,-1 0 1,1 0 0,0 0-1,-1-2 1,-7-3-5093,-8 5-3267</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9:57.230"/>
    </inkml:context>
    <inkml:brush xml:id="br0">
      <inkml:brushProperty name="width" value="0.025" units="cm"/>
      <inkml:brushProperty name="height" value="0.025" units="cm"/>
    </inkml:brush>
  </inkml:definitions>
  <inkml:trace contextRef="#ctx0" brushRef="#br0">4 1 16720,'0'0'7303,"-3"63"-4421,11-51-703,11-6-418,8-1-896,7-5-641,3 0-128,2 0-288,0 0-1602,-3 0-1409,-2 0-1729,-9-2-2756</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9:57.572"/>
    </inkml:context>
    <inkml:brush xml:id="br0">
      <inkml:brushProperty name="width" value="0.025" units="cm"/>
      <inkml:brushProperty name="height" value="0.025" units="cm"/>
    </inkml:brush>
  </inkml:definitions>
  <inkml:trace contextRef="#ctx0" brushRef="#br0">121 7 18834,'0'0'4527,"-9"-2"-486,8 2-4017,-6-1 472,-1-1 1,0 1-1,0 1 1,0-1-1,0 1 1,-13 2-1,18-1-439,1-1-1,0 1 1,0 0-1,0 0 1,0 0-1,0 0 1,0 0-1,0 0 1,0 0 0,0 1-1,0-1 1,1 1-1,-1-1 1,0 1-1,1 0 1,-1-1-1,1 1 1,0 0-1,0 0 1,0 0-1,0 0 1,0 0 0,0 1-1,0-1 1,1 0-1,-1 0 1,1 0-1,-1 1 1,1-1-1,0 0 1,0 0-1,1 5 1,-1-6-57,0 0 0,0 0 0,0 0 0,0 0 0,0 0 0,1 0 0,-1 0 0,0 0 0,1 0 0,-1 0 0,1 0 0,-1 0 0,1-1 0,-1 1 0,1 0 0,-1 0 0,1 0 0,0-1 0,0 1 0,-1 0 0,1-1 0,0 1 0,0-1 0,0 1 0,0-1 0,1 1 0,33 5 0,-23-6 0,-1-1 0,1-1 0,-1 0 0,14-4 0,37-18 0,-47 17 0,1 0 0,0 2 0,-1 0 0,2 0 0,-1 1 0,0 1 0,18 0 0,-33 3 0,0 0 0,0 0 0,0 1 0,0-1 0,0 0 0,-1 1 0,1-1 0,0 1 0,0-1 0,0 1 0,-1-1 0,1 1 0,0-1 0,-1 1 0,1 0 0,0-1 0,-1 1 0,1 0 0,-1 0 0,1 0 0,-1-1 0,0 1 0,1 0 0,-1 0 0,0 0 0,1 0 0,-1 0 0,0 0 0,0 0 0,0-1 0,0 1 0,0 2 0,0 39 0,-1-28 0,2-14 0,-1 1 0,1-1 0,-1 1 0,1-1 0,-1 1 0,1-1 0,-1 0 0,1 1 0,-1-1 0,1 1 0,0-1 0,-1 0 0,1 0 0,0 1 0,-1-1 0,1 0 0,0 0 0,-1 0 0,1 0 0,0 0 0,-1 0 0,1 0 0,0 0 0,0 0 0,-1 0 0,1 0 0,0 0 0,0-1 0,25-2 0,52-25 0,-64 22 0,-1 0 0,1 1 0,0 1 0,0 0 0,1 1 0,-1 1 0,18-2 0,-30 4 0,-1 1 0,0-1 0,1 0 0,-1 1 0,0-1 0,1 1 0,-1-1 0,0 1 0,0 0 0,1-1 0,-1 1 0,0 0 0,0 0 0,0 0 0,0 0 0,0 0 0,0 0 0,-1 0 0,1 0 0,0 0 0,0 1 0,-1-1 0,1 0 0,-1 0 0,1 1 0,-1-1 0,1 0 0,-1 1 0,0-1 0,0 0 0,1 1 0,-1-1 0,0 1 0,-1 0 0,-1 63 0,0-40 0,3-25-6,-1 1-1,0-1 1,0 1 0,1-1-1,-1 1 1,0-1 0,1 0-1,-1 1 1,1-1 0,-1 0-1,0 1 1,1-1 0,-1 0-1,1 1 1,-1-1 0,1 0-1,-1 0 1,1 0 0,-1 1-1,1-1 1,-1 0 0,1 0-1,-1 0 1,1 0 0,-1 0-1,1 0 1,-1 0-1,1 0 1,-1 0 0,1 0-1,-1 0 1,1-1 0,-1 1-1,1 0 1,-1 0 0,1 0-1,-1-1 1,1 1 0,0 0-1,22-9-1351,37-34-7094,-39 26 4161,13-10-3487</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3.452"/>
    </inkml:context>
    <inkml:brush xml:id="br0">
      <inkml:brushProperty name="width" value="0.025" units="cm"/>
      <inkml:brushProperty name="height" value="0.025" units="cm"/>
    </inkml:brush>
  </inkml:definitions>
  <inkml:trace contextRef="#ctx0" brushRef="#br0">0 381 2338,'0'0'22341,"12"6"-20227,-7-4-1978,0 1 10,0 0 1,-1-1 0,1 1 0,0-2 0,0 1 0,1 0 0,-1-1-1,0 0 1,0 0 0,1 0 0,-1-1 0,1 0 0,-1 0-1,0 0 1,1-1 0,-1 0 0,0 0 0,0 0 0,1 0 0,9-5-1,-6 0-6,0 0 0,0-1-1,-1 0 1,1-1-1,-1 0 1,-1 0-1,8-10 1,-13 15-103,1-1 1,-1 1-1,0-1 0,0 1 1,0-1-1,0 0 0,-1 1 1,1-1-1,-1 0 0,0 0 1,0 0-1,0 0 0,-1 0 1,1 0-1,-1 0 0,0-1 1,0 1-1,-1 0 0,1 0 1,-1 0-1,0 0 0,-2-5 1,2 7-27,0 0 1,-1 0 0,1 0 0,-1 0 0,1 1 0,-1-1-1,0 1 1,0-1 0,0 1 0,0 0 0,1 0-1,-2-1 1,1 1 0,0 1 0,0-1 0,0 0 0,0 0-1,-1 1 1,1 0 0,0-1 0,0 1 0,-1 0-1,1 0 1,0 0 0,-1 0 0,1 0 0,0 1 0,0-1-1,-5 2 1,1 0-20,0-1 0,0 1-1,0 0 1,0 1 0,0 0 0,0 0 0,1 0-1,-1 0 1,-8 8 0,3 1-3,0 0-1,1 0 1,-16 27 0,23-34 7,0 1 0,0 0 0,0 0 0,0 0 0,1 0 0,0 0 0,0 1 0,1-1 1,0 1-1,0-1 0,0 1 0,1 7 0,1-13 5,-1 0 1,1 0-1,0 0 0,-1-1 1,1 1-1,0 0 1,0 0-1,-1-1 0,1 1 1,0-1-1,0 1 1,0-1-1,0 1 0,0-1 1,0 1-1,0-1 1,0 0-1,0 1 0,0-1 1,0 0-1,0 0 1,0 0-1,0 0 0,1 0 1,-1 0-1,0 0 1,0 0-1,0-1 0,0 1 1,0 0-1,0-1 1,0 1-1,0 0 0,1-1 1,39-13-14,22-31-711,3-2-838,-60 44 1370,-1 0 1,1 0 0,0 0 0,0 1 0,0 0 0,0 0 0,0 0 0,0 1 0,9-1 0,-12 2 172,0 1 0,-1 0 0,1 0 0,-1 0 0,1 0 0,-1 0 0,1 0 0,-1 0 0,0 1 0,1 0 0,-1-1 0,0 1 0,0 0 0,0 0 0,0 0 0,-1 0 0,1 0 0,2 4 0,-2-3 23,0 0-1,0 0 1,1 0 0,-1-1-1,1 1 1,0-1-1,0 1 1,0-1 0,0 0-1,0 0 1,0 0 0,1-1-1,-1 1 1,5 1 0,-2-2 28,0-1 0,-1 1 1,1-1-1,0-1 0,-1 1 1,1-1-1,0 0 0,-1 0 1,1 0-1,-1-1 0,0 0 0,1 0 1,-1 0-1,0-1 0,6-3 1,-3 0 92,0-1 0,0 1 1,0-1-1,-1-1 0,0 0 1,-1 1-1,12-19 0,-8 7 199,0 0 0,-1-1 0,0 0 0,-2-1 0,-1 1-1,0-1 1,4-33 0,-8 4-132,-2 49-196,0 0 0,0 0 0,0 0 0,0 1 0,-1-1 0,1 0 0,0 0 0,0 0 0,0 0 0,-1 1 0,1-1 0,0 0 0,-1 0 0,1 1 0,-1-1 0,1 0 0,-1 1 0,1-1 0,-1 0 0,0 0 0,0 1-7,0 0-1,0 1 1,0-1 0,0 0-1,0 1 1,0-1 0,0 0 0,0 1-1,0-1 1,1 1 0,-1-1-1,0 1 1,0-1 0,1 1-1,-1 0 1,0 0 0,1-1 0,-1 1-1,0 0 1,1 0 0,-1-1-1,1 1 1,-1 2 0,-13 17 3,2 2 0,0 0 0,1 0 0,-10 30 0,-26 101 469,43-137-339,-5 16-11,2 0 0,-5 53 0,11-74-103,0-1 1,1 1-1,0 0 0,1 0 1,0-1-1,1 1 0,0-1 1,1 1-1,0-1 0,0 0 1,11 19-1,-13-26-16,0-1 1,0 0-1,1 0 0,-1 0 1,1 0-1,0 0 0,0 0 1,0 0-1,0-1 0,0 1 1,0-1-1,0 1 0,0-1 1,5 2-1,-6-3-3,0 1 1,0-1-1,1 0 1,-1 0-1,0 0 0,0 0 1,0 0-1,0-1 1,0 1-1,1 0 1,-1 0-1,0-1 0,0 1 1,0-1-1,0 1 1,0-1-1,0 1 1,0-1-1,0 0 0,0 0 1,0 1-1,1-3 1,1-1-18,1-1 0,-1 1 1,0-1-1,-1 0 0,1 0 1,-1 0-1,0-1 0,0 1 0,-1 0 1,0-1-1,1-7 0,3-46 2,-5-73 1,0 62-434,0 69 314,13 27-224,-10-23 373,-1 0 1,1 0 0,0 0-1,0 0 1,0 0 0,0 0-1,1-1 1,-1 0 0,1 1-1,-1-1 1,1-1 0,0 1-1,0 0 1,0-1 0,0 0-1,0 0 1,0 0 0,0 0-1,0-1 1,0 0 0,0 0-1,1 0 1,-1 0-1,0 0 1,0-1 0,0 0-1,0 0 1,0 0 0,0 0-1,5-3 1,-4 1 39,0 1 0,0-1 0,-1 1 0,1-1 0,-1 0 0,0-1 0,0 1 0,0-1 0,-1 0 0,1 0 0,-1 0 0,0 0 0,0 0 0,0-1 0,-1 0 0,1 1-1,-1-1 1,0 0 0,-1 0 0,1 0 0,-1 0 0,0-1 0,1-8 0,-2 13-36,0 0 0,1-1 0,-1 1 0,0 0-1,0-1 1,0 1 0,0 0 0,0-1 0,0 1 0,0 0 0,0-1-1,-1 1 1,1 0 0,0 0 0,-1-1 0,1 1 0,-1 0-1,0 0 1,1 0 0,-1-1 0,0 1 0,0 0 0,1 0-1,-1 0 1,0 0 0,0 1 0,0-1 0,0 0 0,0 0 0,-1 0-1,0 0 1,0 2-3,0-1-1,1 1 0,-1-1 1,0 1-1,0 0 0,1 0 1,-1 0-1,1 0 0,-1 0 1,1 0-1,-1 1 0,1-1 1,0 0-1,-1 1 0,1-1 1,0 1-1,0-1 0,0 1 1,0 0-1,0-1 0,1 1 1,-2 2-1,-4 10-5,1-1 0,0 1 0,-5 19 0,9-28 0,0 1 0,0 0 0,0 0 0,1 0 0,0 0 0,0 0 0,0 0 0,1 0 0,-1 0 0,2-1 0,1 8 0,-2-11-42,1 0 0,0 1-1,0-1 1,0 0 0,0 0 0,0 0-1,0 0 1,0-1 0,1 1 0,-1-1-1,1 1 1,-1-1 0,1 0 0,0 0 0,-1 0-1,1 0 1,0 0 0,0-1 0,-1 1-1,1-1 1,0 0 0,0 0 0,0 0-1,0 0 1,-1 0 0,1-1 0,4 0 0,5-1-505,0 0 0,-1 0 0,1-1 1,-1-1-1,15-7 0,-13 5-2476,-2-1 0,1-1 1,17-15-1,5-6-6303</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9:57.949"/>
    </inkml:context>
    <inkml:brush xml:id="br0">
      <inkml:brushProperty name="width" value="0.025" units="cm"/>
      <inkml:brushProperty name="height" value="0.025" units="cm"/>
    </inkml:brush>
  </inkml:definitions>
  <inkml:trace contextRef="#ctx0" brushRef="#br0">44 0 16464,'0'0'7393,"-4"11"-4601,-4 7-1786,2-6 2,0 1 1,1-1-1,0 1 1,-4 25 0,9-37-1007,0-1 0,0 1 0,0 0 0,0-1 0,0 1 0,0 0 0,0-1 0,0 1 1,1 0-1,-1 0 0,0-1 0,0 1 0,1-1 0,-1 1 0,0 0 0,1-1 0,-1 1 0,1-1 1,-1 1-1,1-1 0,-1 1 0,1-1 0,-1 1 0,1-1 0,0 1 0,-1-1 0,1 0 1,-1 1-1,1-1 0,0 0 0,-1 0 0,2 1 0,34 1 15,34-16-34,-16-3-65,-20 4-58,2 2 1,-1 2-1,1 1 1,53-5 0,-88 13 143,0 0 1,-1-1 0,1 1 0,0 0 0,-1 0 0,1 1 0,0-1-1,-1 0 1,1 0 0,0 0 0,-1 0 0,1 1 0,0-1 0,-1 0 0,1 0-1,0 1 1,-1-1 0,1 1 0,-1-1 0,1 0 0,-1 1 0,1-1-1,-1 1 1,1 0 0,-1-1 0,1 1 0,-1-1 0,0 1 0,1-1-1,-1 1 1,0 0 0,0-1 0,1 1 0,-1 0 0,0-1 0,0 1-1,0 0 1,0 0 0,0-1 0,0 1 0,0 0 0,0-1 0,0 1-1,0 0 1,0-1 0,0 1 0,-1 0 0,1 1 0,-19 44 388,8-19-245,11-27-148,0 1 0,0-1 0,0 0 0,0 1 0,0-1 0,0 0 0,0 1 0,0-1 0,0 0 0,0 0 0,0 1 0,1-1 0,-1 0 0,0 1 0,0-1 0,0 0 0,0 0 0,1 0 0,-1 1 0,0-1 0,0 0 0,1 0 0,-1 0 0,0 1 0,1-1 0,-1 0 0,0 0 0,0 0 0,1 0 0,-1 0 0,0 0 0,1 1 0,-1-1 0,0 0 0,1 0 0,-1 0 0,1 0 0,19-1 0,17-8 0,10-10 0,71-24 0,-105 39 0,0 1 0,0 0 0,1 1 0,-1 1 0,1 0 0,-1 1 0,16 2 0,-28-2 0,0 0 0,0 0 0,0 0 0,0 1 0,0-1 0,-1 0 0,1 1 0,0-1 0,0 0 0,0 1 0,0-1 0,0 1 0,0 0 0,-1-1 0,1 1 0,0 0 0,0-1 0,-1 1 0,1 0 0,-1 0 0,1 0 0,0-1 0,-1 1 0,0 0 0,1 0 0,-1 0 0,1 0 0,-1 0 0,0 2 0,0 32 0,-1-32 0,0-1 0,1 1 0,0 0 0,0-1 0,0 1 0,0-1 0,0 1 0,0 0 0,0-1 0,1 1 0,0-1 0,1 5 0,11-5-2924,2-4-5069,3-5-4056</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9:58.466"/>
    </inkml:context>
    <inkml:brush xml:id="br0">
      <inkml:brushProperty name="width" value="0.025" units="cm"/>
      <inkml:brushProperty name="height" value="0.025" units="cm"/>
    </inkml:brush>
  </inkml:definitions>
  <inkml:trace contextRef="#ctx0" brushRef="#br0">0 107 9705,'0'0'22411,"14"3"-21781,-2 0-629,0 0 1,0-2 0,0 1-1,1-2 1,-1 1 0,0-2-1,1 1 1,-1-2-1,0 0 1,0 0 0,0-1-1,22-8 1,-25 6-2,-1 1 0,1-1 0,-1 0 0,9-8 0,-15 11 0,0 0 0,1 0 0,-1 0 0,-1 0 0,1 0 0,0-1 0,0 1 0,-1-1 0,0 1 0,1-1 0,-1 0 0,0 1 0,0-1 0,0 0 0,-1 0 0,1 0 0,-1 0 0,1-2 0,-1 4 0,0 0 0,0 1 0,0-1 0,-1 0 0,1 1 0,0-1 0,0 1 0,0-1 0,-1 0 0,1 1 0,0-1 0,0 1 0,-1-1 0,1 1 0,0-1 0,-1 1 0,1-1 0,-1 1 0,1-1 0,-1 1 0,1-1 0,-1 1 0,1 0 0,-1-1 0,1 1 0,-1 0 0,0-1 0,1 1 0,-2 0 0,-24-1 0,20 2 0,-1 0 0,1 1 0,0-1 0,0 1 0,0 1 0,-6 3 0,4-1 0,0 2 0,0-1 0,1 1 0,0 0 0,-8 12 0,13-17 0,0 1 0,0-1 0,0 1 0,0 0 0,1 0 0,-1 0 0,1 0 0,0 0 0,0 0 0,0 0 0,0 0 0,1 0 0,-1 1 0,1-1 0,0 0 0,0 0 0,0 1 0,0-1 0,0 0 0,2 4 0,-1-5 0,0-1 0,0 0 0,1 0 0,-1 0 0,0 0 0,1 0 0,-1-1 0,1 1 0,-1 0 0,1-1 0,-1 1 0,1-1 0,0 1 0,-1-1 0,1 0 0,-1 0 0,1 1 0,0-1 0,-1 0 0,4-1 0,40-1 0,-41 2 0,17-3 0,0-1 0,24-8 0,-32 7 0,0 2 0,1-1 0,-1 2 0,1-1 0,0 2 0,0 0 0,0 1 0,17 1 0,-28 1 0,1-1 0,-1 1 0,0-1 0,0 1 0,0 0 0,0 0 0,-1 0 0,1 1 0,0-1 0,-1 1 0,1-1 0,-1 1 0,0 0 0,0 0 0,0 0 0,-1 0 0,1 0 0,-1 1 0,1-1 0,0 5 0,1-2 0,-1-1 0,1 1 0,1 0 0,-1-1 0,9 10 0,-7-10 0,1-1 0,0 0 0,0 0 0,0 0 0,1-1 0,-1 0 0,1 0 0,0-1 0,0 1 0,0-2 0,0 1 0,12 1 0,11-1 0,53-2 0,-45-2 0,42-5-2029,-37 0-3106,-60 7-2723</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9:59.134"/>
    </inkml:context>
    <inkml:brush xml:id="br0">
      <inkml:brushProperty name="width" value="0.025" units="cm"/>
      <inkml:brushProperty name="height" value="0.025" units="cm"/>
    </inkml:brush>
  </inkml:definitions>
  <inkml:trace contextRef="#ctx0" brushRef="#br0">1 71 12396,'0'0'6860,"5"-10"-3353,18-31-1126,-21 40-2279,-1-1 0,0 0 0,1 1 0,-1 0 1,0-1-1,1 1 0,0 0 0,-1 0 0,1 0 0,0 0 0,-1 0 1,1 0-1,0 0 0,0 1 0,0-1 0,0 1 0,0-1 1,0 1-1,0 0 0,0 0 0,0 0 0,0 0 0,0 0 0,0 0 1,-1 0-1,1 1 0,0-1 0,0 1 0,0-1 0,0 1 1,0 0-1,0 0 0,-1 0 0,1 0 0,0 0 0,-1 0 0,1 0 1,1 2-1,6 4 181,0 0 1,-1 1 0,0 0 0,11 15-1,7 13 9,-2 2 0,-1 0 0,32 75-1,3 48-7095,-39-89-3910,-15-44 811</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9:59.508"/>
    </inkml:context>
    <inkml:brush xml:id="br0">
      <inkml:brushProperty name="width" value="0.025" units="cm"/>
      <inkml:brushProperty name="height" value="0.025" units="cm"/>
    </inkml:brush>
  </inkml:definitions>
  <inkml:trace contextRef="#ctx0" brushRef="#br0">1 325 10122,'0'0'15369,"9"6"-13362,0 1-1614,1 0-1,1-1 1,-1 0-1,1-1 1,-1 0 0,2-1-1,-1 0 1,0-1 0,1 0-1,12 1 1,-6-3-332,0-1 1,0 0 0,0-1-1,0-2 1,0 1-1,0-2 1,-1 0 0,0-2-1,1 0 1,-2 0 0,22-12-1,-31 14-54,0 0 1,-1 0-1,1 0 0,-1-1 1,0 0-1,0-1 0,-1 1 0,1-1 1,-1 0-1,0-1 0,-1 1 0,0-1 1,0 0-1,0 0 0,-1 0 0,0 0 1,0 0-1,-1-1 0,0 0 1,0 1-1,-1-1 0,0 0 0,0 0 1,-1 0-1,0 0 0,0 0 0,-1 1 1,-1-11-1,0 11-184,0 0 0,0 0-1,-1 1 1,0-1 0,0 1 0,0 0 0,-1 0-1,-8-11 1,-24-21-3913,1 10-4735</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00.241"/>
    </inkml:context>
    <inkml:brush xml:id="br0">
      <inkml:brushProperty name="width" value="0.025" units="cm"/>
      <inkml:brushProperty name="height" value="0.025" units="cm"/>
    </inkml:brush>
  </inkml:definitions>
  <inkml:trace contextRef="#ctx0" brushRef="#br0">1 38 13100,'0'0'6545,"8"-1"-5039,-6 0-1432,0 1-1,-1-1 1,1 1 0,0 0 0,-1 0 0,1-1 0,0 1-1,0 0 1,-1 1 0,1-1 0,0 0 0,0 1 0,-1-1 0,1 0-1,0 1 1,-1 0 0,1-1 0,-1 1 0,1 0 0,-1 0-1,1 0 1,-1 0 0,1 0 0,1 2 0,0 3 174,1 0-1,-2-1 1,1 1 0,0 0-1,-1 1 1,0-1 0,1 10-1,8 40 812,6 85 0,0 9 144,-16-145-1129,0-1 1,0 1-1,0-1 1,1 0-1,0 1 1,-1-1-1,1 0 1,1 0-1,-1 0 1,4 4-1,-5-7-41,0 0-1,0-1 0,0 1 0,0 0 1,0 0-1,0 0 0,1-1 0,-1 1 1,0-1-1,0 1 0,1-1 0,-1 1 1,0-1-1,1 0 0,-1 1 0,1-1 1,-1 0-1,0 0 0,1 0 0,-1 0 0,1-1 1,-1 1-1,0 0 0,1 0 0,-1-1 1,0 1-1,1-1 0,-1 1 0,0-1 1,0 0-1,1 1 0,-1-1 0,0 0 1,0 0-1,0 0 0,1-2 0,10-7 261,0-1-1,-1-1 0,-1 0 1,0 0-1,11-17 1,40-76-3,-50 83-237,1 0-162,7-9-259,-2-1 0,-1-1 0,-1 0 0,-2-1 0,10-42 0,-24 54-4275,-18 18-4967,-9 4-6229</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00.583"/>
    </inkml:context>
    <inkml:brush xml:id="br0">
      <inkml:brushProperty name="width" value="0.025" units="cm"/>
      <inkml:brushProperty name="height" value="0.025" units="cm"/>
    </inkml:brush>
  </inkml:definitions>
  <inkml:trace contextRef="#ctx0" brushRef="#br0">0 1 13645,'0'0'4100,"45"53"-2242,-23-43-225,6-5-480,3-1-416,5-4-609,-1 0-1025,3 0-2306,-3-12-3107</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00.956"/>
    </inkml:context>
    <inkml:brush xml:id="br0">
      <inkml:brushProperty name="width" value="0.025" units="cm"/>
      <inkml:brushProperty name="height" value="0.025" units="cm"/>
    </inkml:brush>
  </inkml:definitions>
  <inkml:trace contextRef="#ctx0" brushRef="#br0">113 1 18417,'0'0'2178,"-10"4"198,3-1-2181,0 1 1,1-1-1,0 1 1,0 0-1,0 1 1,0-1-1,1 1 1,-1 0-1,1 1 0,1-1 1,-1 1-1,1 0 1,0 0-1,0 1 1,1-1-1,-1 1 0,2 0 1,-1-1-1,1 1 1,0 0-1,0 1 1,-1 9-1,3-15-177,0 0-1,-1 0 1,1 0-1,0 0 1,0 0-1,0 1 1,1-1 0,-1 0-1,0 0 1,1 0-1,-1-1 1,1 1-1,0 0 1,-1 0 0,1 0-1,0 0 1,0 0-1,1-1 1,-1 1-1,2 2 1,-2-4-4,1 1 1,0 0-1,-1-1 0,1 1 0,0-1 1,0 1-1,-1-1 0,1 0 1,0 0-1,0 0 0,0 0 0,-1 0 1,1 0-1,0 0 0,0-1 0,-1 1 1,1-1-1,0 1 0,-1-1 1,1 1-1,0-1 0,-1 0 0,1 0 1,2-2-1,5-4 14,0 0 1,-1 0-1,0-1 1,-1 0-1,1-1 0,-1 0 1,-1 0-1,0 0 1,0-1-1,-1 1 1,0-2-1,4-12 0,6-8-232,-16 65-2078,2-20 2146,-1 16 28,-1-19-412,0 1 0,1-1 1,0 0-1,1 1 0,0-1 0,1 0 0,0 0 0,1 0 1,7 18-1,-9-27 275,-1-1 0,1 0 0,0 0 0,0 0-1,0 0 1,-1 0 0,1 0 0,0 0 0,0 0 0,1 0 0,-1 0 0,0 0 0,0-1 0,0 1 0,0 0 0,1-1-1,-1 1 1,0-1 0,1 0 0,-1 1 0,0-1 0,1 0 0,-1 0 0,1 0 0,-1 1 0,0-2 0,1 1 0,-1 0 0,0 0-1,1 0 1,-1-1 0,2 1 0,13-12-3940</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01.284"/>
    </inkml:context>
    <inkml:brush xml:id="br0">
      <inkml:brushProperty name="width" value="0.025" units="cm"/>
      <inkml:brushProperty name="height" value="0.025" units="cm"/>
    </inkml:brush>
  </inkml:definitions>
  <inkml:trace contextRef="#ctx0" brushRef="#br0">65 0 12876,'0'12'2386,"-16"130"3609,7-83-3222,3 0-1,1 72 1,7-117-2718,0-1 0,1 0 0,1 0 0,0 0 0,0-1 0,10 20 0,-6-16-14,-1 0-1,6 27 1,-12-41 39,-1-5 181,-4-118 898,0-54-2908,5 151 1387,1-1-1,1 1 1,2 0 0,13-45-1,-15 60 339,1 1 1,0 0-1,0 0 0,1 0 1,0 1-1,10-11 0,-14 16-6,1 0 0,-1 0 0,1 0 0,-1 1 0,1-1 0,0 0 0,0 1 0,0 0 0,0-1 0,0 1 0,0 0 0,1 0 0,-1 0 0,0 0 0,0 1 0,1-1 0,-1 0 0,1 1 0,-1 0 0,0 0 0,1-1 0,-1 2 1,1-1-1,-1 0 0,0 0 0,1 1 0,-1-1 0,5 2 0,-6-1 24,0 0 1,0 1 0,0-1 0,0 0-1,0 0 1,0 1 0,-1-1 0,1 0-1,0 1 1,-1-1 0,1 1 0,-1-1-1,1 1 1,-1-1 0,0 1 0,0-1 0,1 1-1,-1-1 1,0 1 0,-1 0 0,1-1-1,0 1 1,-1 1 0,-10 39 66,0-25 411,-2 0-1,0-1 0,0 0 0,-2-1 1,0 0-1,0-2 0,-1 0 0,-1 0 1,0-2-1,-26 14 0,42-25-453,0 1 0,0-1-1,0 1 1,0-1 0,-1 1 0,1-1 0,0 0-1,0 1 1,-1-1 0,1 0 0,0 0-1,0 0 1,-1 0 0,1 0 0,0 0 0,-2-1-1,2 1-46,1-1 0,-1 1 0,1 0 1,0-1-1,-1 1 0,1 0 0,-1-1 0,1 1 0,0-1 0,-1 1 0,1-1 0,0 1 0,0-1 0,-1 1 0,1-1 0,0 1 0,0-1 0,0 1 0,0-1 0,0 1 0,0-1 0,-1 1 1,1-1-1,1 0 0,-1 0 0,0-2-371,1-1-1,0 0 1,-1 1 0,2 0 0,-1-1 0,0 1-1,1 0 1,-1-1 0,5-5 0,44-45-9332,-20 27 2509</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01.627"/>
    </inkml:context>
    <inkml:brush xml:id="br0">
      <inkml:brushProperty name="width" value="0.025" units="cm"/>
      <inkml:brushProperty name="height" value="0.025" units="cm"/>
    </inkml:brush>
  </inkml:definitions>
  <inkml:trace contextRef="#ctx0" brushRef="#br0">14 1 17072,'0'0'13901,"-5"69"-13164,2-37-225,-2-1-191,4-3-97,1-3-224,0-6 0,0-9 0,7-6-1153,4-4-1025,2-5-2306,-2-18-2851</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02.815"/>
    </inkml:context>
    <inkml:brush xml:id="br0">
      <inkml:brushProperty name="width" value="0.025" units="cm"/>
      <inkml:brushProperty name="height" value="0.025" units="cm"/>
    </inkml:brush>
  </inkml:definitions>
  <inkml:trace contextRef="#ctx0" brushRef="#br0">36 144 16816,'0'0'1452,"1"15"-128,0 81 1545,4 122 1435,-1-172-3520,1-1-1,20 80 1,-24-122-760,0 0-7,-1-1 0,1 1 0,-1 0 0,1-1 0,0 1 0,0-1 0,0 1 1,1-1-1,-1 1 0,1-1 0,-1 0 0,1 0 0,0 0 0,-1 0 0,1 0 0,3 2 1,-5-4-13,1 0 0,-1 0 0,0 0 1,1 0-1,-1 0 0,1 0 1,-1-1-1,0 1 0,0 0 1,1 0-1,-1 0 0,0-1 1,1 1-1,-1 0 0,0 0 1,0-1-1,1 1 0,-1 0 1,0-1-1,0 1 0,0 0 0,1-1 1,-1 1-1,0 0 0,0-1 1,0 1-1,0 0 0,0-1 1,0 1-1,0 0 0,0-1 1,0 1-1,0-1 0,0 1 1,0 0-1,0-1 0,0 1 1,0-22 26,0 17-53,-1-11-86,-1 0 1,-1 0-1,0 0 0,-1 0 0,0 1 0,-2 0 1,0 0-1,0 0 0,-2 1 0,1-1 1,-2 2-1,-11-16 0,19 28 97,0-1 1,0 1-1,0 0 0,0 0 0,0 0 0,0 0 1,0 0-1,0 0 0,0 0 0,0 0 0,-1 0 1,1 1-1,0-1 0,0 0 0,-3 0 1,3 1 2,1 0 1,-1 0 0,1 0 0,-1 0 0,1 1-1,0-1 1,-1 0 0,1 0 0,-1 0 0,1 1-1,0-1 1,-1 0 0,1 0 0,0 1 0,-1-1-1,1 0 1,0 1 0,0-1 0,-1 0 0,1 1 0,0-1-1,0 0 1,0 1 0,-1-1 0,1 0 0,0 1-1,0-1 1,0 1 0,0-1 0,0 1 0,0-1-1,0 1 1,-1 1-66,1 0-1,0 0 1,0 0-1,0 1 1,1-1 0,-1 0-1,0 0 1,1 0-1,-1 0 1,1 0-1,0 0 1,0 0-1,0 0 1,0 0 0,0 0-1,0-1 1,0 1-1,0 0 1,3 2-1,1-1-448,0 0 1,0-1-1,1 1 0,-1-1 0,1 0 0,-1 0 0,1 0 0,0-1 0,-1 0 0,1 0 0,0-1 0,0 0 0,0 0 0,0 0 1,0 0-1,0-1 0,-1 0 0,9-3 0,0 1-1135,-1-1 1,-1-1-1,1 0 0,-1 0 1,0-1-1,22-15 0,-9 1-2135,-10 3 4690,-6 2 3850,-5-1 5027,-8 15-3924,-13 14-3574,10-2-1834,1 2 0,0-1 0,0 1 0,2 0 0,-1 0 0,2 0 0,0 1 0,0-1 0,2 1 0,-1 0 0,2 18 0,0-31-417,-1 0 0,1 0 0,0 0 0,0 0 0,0 0-1,0 0 1,0 0 0,1 0 0,-1 0 0,0 0 0,0 0 0,0-1 0,1 1 0,-1 0 0,1 0 0,-1 0 0,1 0 0,-1 0 0,1-1 0,-1 1 0,1 0 0,0 0 0,-1-1 0,1 1 0,0 0-1,-1-1 1,1 1 0,0-1 0,0 1 0,0-1 0,0 1 0,0-1 0,-1 0 0,1 0 0,0 1 0,0-1 0,0 0 0,0 0 0,0 0 0,0 0 0,0 0 0,0 0 0,0 0 0,0 0 0,0 0-1,0 0 1,0-1 0,0 1 0,0 0 0,0-1 0,0 0 0,5-1 96,-1 0-1,0 0 0,0-1 1,0 0-1,-1 0 1,1 0-1,7-7 1,4-9-81,-2 0 0,0-1 0,-1 0 0,-1-1 0,-1-1 0,0 0 0,11-37 0,-19 128-282,-3-54 195,-1 0 50,1-1 0,0 1 0,2 0 0,4 25 0,-5-38-68,-1 0 0,1 0 0,-1 0 0,1 0 0,0 0-1,-1 0 1,1-1 0,0 1 0,0 0 0,0-1 0,1 1 0,-1 0-1,0-1 1,1 0 0,-1 1 0,1-1 0,-1 0 0,1 1-1,-1-1 1,1 0 0,0 0 0,0-1 0,0 1 0,-1 0 0,1 0-1,0-1 1,0 1 0,0-1 0,0 0 0,0 0 0,0 1-1,0-1 1,0-1 0,0 1 0,0 0 0,0 0 0,0-1 0,0 1-1,0-1 1,0 1 0,-1-1 0,1 0 0,0 0 0,2-1-1,2-1-285,-1 0-1,0-1 0,0 0 0,0 0 0,-1 0 0,1 0 0,-1-1 0,0 1 0,0-1 1,0 0-1,-1 0 0,0-1 0,5-9 0,3-10-1609,14-46-1,-22 60 1777,37-151 503,-30 101 2285,-3-1 0,0-66 1,-7 128-2572,0-1 0,0 0-1,1 0 1,-1 0 0,0 1 0,0-1 0,0 0 0,0 0 0,0 0 0,0 0 0,0 1 0,-1-1 0,1 0 0,0 0 0,0 0 0,-1 1 0,1-1 0,0 0 0,-1 0 0,1 1 0,-1-1 0,1 0 0,-1 1 0,1-1 0,-1 0 0,1 1 0,-1-1 0,0 1 0,1-1 0,-1 1 0,0-1-1,1 1 1,-1 0 0,0-1 0,0 1 0,1 0 0,-1 0 0,0-1 0,0 1 0,0 0 0,1 0 0,-1 0 0,0 0 0,0 0 0,0 0 0,0 0 0,1 0 0,-1 0 0,0 1 0,0-1 0,-1 1 0,-1 0-51,1 0 1,-1 0 0,0 1-1,1 0 1,-1-1 0,1 1-1,-1 0 1,1 0 0,0 0-1,0 0 1,0 1 0,0-1-1,-2 4 1,-6 15 21,1 1 1,0 0-1,2 1 1,0 0-1,2 0 1,-3 27-1,3-5 477,2 0 0,4 58 0,-1-97-441,1 0-1,-1-1 1,1 1 0,0 0-1,1-1 1,-1 1-1,1-1 1,0 0 0,0 1-1,1-1 1,0 0-1,-1 0 1,2-1 0,-1 1-1,0-1 1,1 1-1,0-1 1,0 0 0,9 6-1,-7-7-161,0 1 0,0-2-1,0 1 1,1-1 0,-1 0 0,1 0-1,0-1 1,-1 0 0,1 0 0,0 0-1,0-1 1,-1 0 0,1 0 0,0-1-1,0 0 1,10-3 0,13-8-3899,-4-7-4019</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4.298"/>
    </inkml:context>
    <inkml:brush xml:id="br0">
      <inkml:brushProperty name="width" value="0.025" units="cm"/>
      <inkml:brushProperty name="height" value="0.025" units="cm"/>
    </inkml:brush>
  </inkml:definitions>
  <inkml:trace contextRef="#ctx0" brushRef="#br0">46 37 20531,'0'0'5029,"-7"11"-3118,1 3-1577,0 0 0,0 0-1,1 0 1,1 0 0,0 1-1,1-1 1,-1 19 0,3-15-290,1 69 176,1-79-405,-1 0-1,2-1 1,-1 1 0,1-1-1,0 0 1,1 0-1,-1 1 1,8 12 0,-9-20 40,-1 1 0,1 0 0,-1 0 0,1 0 0,-1 0 1,1-1-1,0 1 0,-1 0 0,1-1 0,0 1 0,0 0 1,-1-1-1,1 1 0,0-1 0,0 1 0,0-1 0,0 0 1,0 1-1,0-1 0,-1 0 0,1 0 0,0 1 0,0-1 1,0 0-1,0 0 0,0 0 0,2 0 0,-1-1-93,0 0 1,1 0-1,-1 0 0,0 0 0,0 0 0,0-1 0,-1 1 1,1 0-1,0-1 0,0 0 0,2-2 0,4-7-824,1 0-1,-1 0 0,6-14 1,-12 20 498,-2 5 565,1-1-1,-1 0 1,0 0-1,0 0 0,0 1 1,1-1-1,-1 0 1,0 1-1,1-1 0,-1 0 1,1 1-1,-1-1 1,1 0-1,-1 1 0,1-1 1,-1 1-1,1-1 1,-1 1-1,1-1 0,0 1 1,-1-1-1,1 1 1,0 0-1,0-1 0,-1 1 1,1 0-1,1-1 1,0 22 2871,1 8-1506,-3-27-1321,1-1 1,-1 1-1,0 0 1,1 0-1,0-1 1,-1 1 0,1-1-1,0 1 1,0-1-1,0 1 1,0-1-1,0 1 1,0-1-1,0 0 1,0 1-1,0-1 1,1 0-1,-1 0 1,1 0-1,-1 0 1,1 0-1,-1 0 1,1-1 0,-1 1-1,1 0 1,0-1-1,-1 1 1,1-1-1,0 0 1,-1 0-1,1 1 1,0-1-1,0 0 1,-1 0-1,3-1 1,0 0 206,0 0 0,-1 0 1,1-1-1,-1 1 0,0-1 0,0 0 0,1 0 1,-1 0-1,0 0 0,0 0 0,-1-1 1,1 0-1,-1 1 0,1-1 0,3-6 0,6-11 373,-1-1 0,-1 0 0,0 0 0,-2-1 0,8-31 0,-9 24-744,-2-1 0,0 0-1,0-51 1,-17 98-943,-4 13 1072,3 15 92,1 1-1,2 0 1,2 0-1,2 1 0,3 0 1,1 0-1,6 63 1,4-76-264,-8-34 155,0 1 0,0 0-1,0 0 1,0 0 0,0-1 0,1 1 0,-1 0 0,0-1 0,1 1 0,-1 0-1,1-1 1,-1 1 0,1 0 0,-1-1 0,1 1 0,-1-1 0,1 1 0,-1-1 0,1 1-1,0-1 1,-1 1 0,1-1 0,0 1 0,-1-1 0,1 0 0,0 0 0,0 1-1,-1-1 1,1 0 0,0 0 0,0 0 0,-1 0 0,1 0 0,0 0 0,0 0 0,0 0-1,0 0 1,1-2 30,-1-1 0,1 1 0,-1-1 0,0 1 0,0-1 0,0 1 0,0-1 0,-1 1 0,1-1 0,-1 0 0,0 0 0,1 1 0,-1-1 0,0 0 0,-1 1 0,1-4 0,0-2 40,1-15 133,-1 0 0,-1 0 1,-1 0-1,-1 0 0,0 0 0,-2 0 0,-14-40 1,18 62 155,22 21-48,-13-14-293,1-1 0,0 0-1,0 0 1,0-1 0,0 0 0,0 0-1,1-1 1,0 0 0,0-1 0,0 0-1,0-1 1,0 0 0,0 0 0,17-2-1,-21 1 1,1 0 0,-1-1-1,0 0 1,0 0 0,1-1-1,-1 0 1,0 0-1,0 0 1,-1-1 0,1 1-1,0-2 1,-1 1 0,0 0-1,1-1 1,-2 0 0,1 0-1,0-1 1,-1 0-1,0 1 1,0-1 0,0 0-1,0-1 1,-1 1 0,3-8-1,-5 12-8,-1 1-1,1-1 1,-1 0 0,1 0-1,-1 1 1,0-1-1,0 0 1,1 0-1,-1 0 1,0 0 0,0 1-1,0-1 1,0 0-1,0 0 1,0 0 0,0 0-1,0 1 1,0-1-1,0 0 1,-1 0-1,1 0 1,0 1 0,0-1-1,-1 0 1,1 0-1,-1 1 1,1-1 0,-1 0-1,1 1 1,-1-1-1,0-1 1,-1 2 1,1-1-1,-1 1 1,0-1 0,0 1 0,1-1 0,-1 1-1,0 0 1,0 0 0,0 0 0,1 0-1,-1 0 1,0 0 0,-3 2 0,-4 0 2,0 0 1,0 1-1,1 0 1,-1 1-1,-8 4 1,10-3-6,-1 1 0,1-1 0,1 1 0,-1 0 0,1 1 0,0 0 0,0 0 0,1 0 0,0 1 0,0-1 0,-4 10 0,8-14 0,0-1 0,0 1 0,0 0 0,0 0 0,0 0 0,1 0 0,-1 0 0,1 0 0,0 0 0,0 0 0,0 0 0,0 0 0,0 0 0,1 0 0,0 0 0,-1 0 0,1 0 0,0-1 0,0 1 0,0 0 0,1 0 0,-1-1 0,1 1 0,0-1 0,-1 1 0,1-1 0,0 0 0,0 0 0,1 0 0,-1 0 0,0 0 0,1 0 0,-1 0 0,1-1 0,-1 1 0,5 1 0,4 2-402,1 0 1,0-1-1,0 0 0,0 0 0,18 2 1,65 0-8111,-34-6-7856</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03.666"/>
    </inkml:context>
    <inkml:brush xml:id="br0">
      <inkml:brushProperty name="width" value="0.025" units="cm"/>
      <inkml:brushProperty name="height" value="0.025" units="cm"/>
    </inkml:brush>
  </inkml:definitions>
  <inkml:trace contextRef="#ctx0" brushRef="#br0">5 171 14830,'-1'1'257,"1"-1"0,0 0 0,-1 1 0,1-1 0,0 0 0,-1 1 0,1-1 0,0 1 0,0-1 0,0 0 0,-1 1 0,1-1 0,0 1 0,0-1 0,0 0 0,0 1 0,0-1 0,0 1 0,0-1 0,0 1 0,0-1 0,0 1 0,0-1 0,0 0 0,0 1 0,0-1 0,0 1 0,0-1 0,0 1 1,1-1-1,-1 0 0,0 1 0,0-1 0,0 1 0,1-1 0,17 3 2997,24-15-1465,-33 6-1498,0 0 1,-1 0-1,1-2 0,-1 1 1,-1-1-1,14-17 0,-18 22-264,0-1 0,-1 1 0,1-1 0,-1 0 0,0 0 0,0 0 0,0-1 0,0 1 0,-1 0 0,0-1 0,0 1 0,0-1 0,0 1 0,-1-1 0,0 1 0,0-1 0,0 1 0,0-1 0,-1-5 0,0 9-26,0 0-1,1 0 1,-1-1 0,0 1 0,0 0 0,0 0 0,0 0-1,1 0 1,-2 0 0,1 0 0,0 0 0,0 0 0,0 0 0,0 0-1,0 1 1,-1-1 0,1 1 0,0-1 0,-1 1 0,1-1 0,0 1-1,-1 0 1,1-1 0,-1 1 0,1 0 0,-1 0 0,1 0 0,0 0-1,-1 0 1,1 0 0,-1 1 0,1-1 0,0 0 0,-1 1-1,1-1 1,0 1 0,-1 0 0,-1 1 0,-2 0-23,0 0 1,0 0-1,0 1 1,1 0 0,0 0-1,-1 0 1,1 1-1,0-1 1,-4 6-1,1 1-12,0 1 0,1 0 1,1 1-1,0-1 0,0 1 0,1 0 0,-4 24 0,4-8-27,0 0 0,2 40 0,1-66 63,1-1 0,0 1 1,0 0-1,0-1 0,0 1 0,0 0 0,1-1 0,-1 1 0,0 0 0,1-1 0,-1 1 0,1-1 0,0 1 0,-1 0 0,1-1 0,0 0 0,0 1 0,0-1 0,0 1 0,0-1 0,0 0 0,0 0 0,1 0 0,-1 0 0,0 0 0,1 0 1,-1 0-1,1 0 0,-1 0 0,1-1 0,-1 1 0,1 0 0,0-1 0,-1 0 0,1 1 0,-1-1 0,1 0 0,0 0 0,-1 0 0,1 0 0,0 0 0,0 0 0,-1 0 0,1-1 0,-1 1 0,1 0 0,0-1 0,1 0 0,7-2 19,-1 0-1,1-1 0,-1 0 0,0-1 0,0 0 0,14-11 0,7-9 33,48-54 1,-32 30-76,-44 47 8,0 0 1,0 0-1,0 0 0,1 0 0,-1 0 1,0 1-1,1-1 0,0 1 0,-1-1 1,1 1-1,0 0 0,3-1 0,-5 2 2,0 0 0,0 0-1,0 1 1,0-1 0,0 0 0,0 0-1,0 1 1,0-1 0,-1 0-1,1 1 1,0-1 0,0 1-1,0-1 1,0 1 0,0-1 0,-1 1-1,1 0 1,0-1 0,-1 1-1,1 0 1,0 0 0,-1-1 0,1 1-1,-1 0 1,1 0 0,-1 0-1,1 0 1,-1 0 0,0 0-1,0 0 1,1 0 0,-1 0 0,0 0-1,0 0 1,0 0 0,0 0-1,0 1 1,4 30 34,-4-24 56,0 0 1,1 0-1,0 0 1,1-1-1,0 1 0,0 0 1,0-1-1,1 1 1,5 8-1,-7-15-58,0 0 1,0 0-1,0 0 0,1 1 1,-1-1-1,1 0 0,-1-1 1,1 1-1,-1 0 0,1 0 0,-1-1 1,1 1-1,0-1 0,-1 1 1,1-1-1,0 0 0,-1 1 0,1-1 1,0 0-1,0 0 0,-1 0 1,1-1-1,0 1 0,-1 0 1,1-1-1,0 1 0,-1-1 0,1 1 1,0-1-1,-1 0 0,1 0 1,-1 1-1,2-3 0,5-1 85,0-1-1,0-1 0,0 1 1,10-11-1,-13 10-107,5-4-62,0 0-1,1 1 1,0 0 0,0 1-1,16-9 1,-24 16 44,-1 0 0,1 0 0,-1 0 0,1 0 0,0 0 1,0 0-1,-1 1 0,1-1 0,0 1 0,0 0 0,0 0 0,0 0 1,0 0-1,-1 0 0,1 1 0,0 0 0,0-1 0,-1 1 0,1 0 0,0 0 1,-1 0-1,1 1 0,-1-1 0,1 0 0,-1 1 0,0 0 0,1 0 1,-1-1-1,0 1 0,0 1 0,0-1 0,1 2 0,-3-4 0,17 18-898,-6-9-2277,-4-12-8085,-5-9-629</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04.038"/>
    </inkml:context>
    <inkml:brush xml:id="br0">
      <inkml:brushProperty name="width" value="0.025" units="cm"/>
      <inkml:brushProperty name="height" value="0.025" units="cm"/>
    </inkml:brush>
  </inkml:definitions>
  <inkml:trace contextRef="#ctx0" brushRef="#br0">4 1 16784,'0'0'5285,"-1"11"-3347,-1 10-1267,1-1 1,1 1-1,1 0 1,4 23 0,22 153 1620,-16-103-340,-10-89-1869,-1 0 1,1 0-1,1-1 1,-1 1-1,1 0 0,-1 0 1,1-1-1,5 9 1,-6-12-75,0 0 0,0-1 1,-1 1-1,1 0 0,0 0 0,0-1 1,0 1-1,0 0 0,0-1 0,0 1 1,0-1-1,0 0 0,0 1 0,0-1 1,1 0-1,-1 1 0,0-1 0,0 0 1,0 0-1,0 0 0,0 0 0,1 0 1,-1 0-1,0-1 0,0 1 0,0 0 1,0 0-1,0-1 0,0 1 1,0-1-1,1 1 0,-1-1 0,0 1 1,-1-1-1,1 0 0,0 1 0,0-1 1,0 0-1,0 0 0,-1 0 0,1 0 1,0 0-1,0-1 0,11-11-9,0 0 0,-1-1 0,-1-1 0,0 0 0,-1 0 0,12-29 0,32-103 0,-36 75-3105,0 7-7200</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04.367"/>
    </inkml:context>
    <inkml:brush xml:id="br0">
      <inkml:brushProperty name="width" value="0.025" units="cm"/>
      <inkml:brushProperty name="height" value="0.025" units="cm"/>
    </inkml:brush>
  </inkml:definitions>
  <inkml:trace contextRef="#ctx0" brushRef="#br0">0 0 16239,'0'0'7880,"0"63"-5094,11-51-896,4-4-897,5-5-448,3-2-321,2-1-96,-2 0-160,-1-6-1025,-4-4-929,-4-3-1986,-3-1-1697,-3-1-4901</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04.740"/>
    </inkml:context>
    <inkml:brush xml:id="br0">
      <inkml:brushProperty name="width" value="0.025" units="cm"/>
      <inkml:brushProperty name="height" value="0.025" units="cm"/>
    </inkml:brush>
  </inkml:definitions>
  <inkml:trace contextRef="#ctx0" brushRef="#br0">68 0 15118,'0'0'3016,"-8"9"-282,2-2-2191,0 0 0,0 1 1,1-1-1,0 1 1,0 0-1,1 1 0,0-1 1,0 1-1,1-1 0,0 1 1,1 0-1,0 0 1,-1 12-1,2-18-413,1-1-1,0 1 1,0-1 0,0 1 0,0-1-1,0 1 1,1-1 0,-1 0 0,1 1-1,0-1 1,-1 0 0,1 1-1,0-1 1,1 0 0,-1 0 0,0 0-1,2 3 1,0-3-72,-1-1 0,1 0 0,-1 0 0,1 0 0,0 0 0,-1 0 0,1 0 0,0-1 0,0 1 0,-1-1 0,1 0 0,0 0 0,0 0 0,-1 0-1,1 0 1,3-2 0,6 0-12,0-1 0,0-1-1,0 0 1,-1-1-1,0 0 1,0-1 0,0 0-1,0-1 1,-1 0-1,17-16 1,-13 11-67,1 2-1,0-1 1,0 2 0,21-10-1,-35 19 26,-1-1 0,1 1 0,0-1 0,0 1 0,0 0 0,0-1 0,0 1 0,-1 0 0,1-1 0,0 1 0,0 0 0,0 0 0,0 0 0,0 0 0,0 0 0,0 0 0,0 0 0,0 0 0,0 1 0,0-1 0,0 0 0,0 0 0,-1 1 0,1-1 0,0 1 0,0-1 0,0 0 0,0 1 0,-1 0 0,1-1 0,0 1 0,-1-1 0,1 1 0,0 0 0,-1 0 0,1-1 0,-1 1 0,1 0 0,-1 0 0,1 0 0,-1 0 0,0-1 0,1 1 0,-1 0 0,0 2 0,2 5 57,-2 0 0,1 0 0,-1 1 0,-2 14 0,1 9 27,1-32-88,0 1 0,0 0 0,1-1 0,-1 1 0,0-1 0,1 1 0,-1 0 0,0-1 0,1 1 0,-1-1 0,1 1 0,-1-1 0,1 1 0,-1-1 0,1 0 0,0 1 0,-1-1 0,1 0 0,-1 1 0,1-1 0,0 0 0,-1 1 0,1-1 0,0 0 0,-1 0 0,1 0 0,0 0 0,-1 0 0,1 0 0,0 0 0,-1 0 0,1 0 0,0 0 0,-1 0 0,1 0 0,0-1 0,-1 1 0,1 0 0,0 0 0,-1-1 0,1 1 0,-1 0 0,1-1 0,0 0 0,31-16 0,-12 2 0,-12 7 0,1 1 0,0 0 0,0 1 0,0 0 0,1 0 0,0 1 0,0 0 0,0 0 0,1 1 0,0 1 0,0 0 0,0 1 0,11-2 0,-20 4 0,-1 0 0,0 0 0,0 0 0,0 0 0,0 1 0,0-1 0,0 0 0,0 1 0,0-1 0,0 0 0,0 1 0,0-1 0,0 1 0,0 0 0,0-1 0,0 1 0,0 0 0,0 0 0,-1-1 0,1 1 0,0 0 0,-1 0 0,1 0 0,0 0 0,-1 0 0,1 0 0,-1 0 0,1 0 0,-1 0 0,0 0 0,1 2 0,1 43 0,-2-19 0,0-27-47,0 1 0,0-1 1,1 0-1,-1 1 0,0-1 0,0 0 0,0 1 0,0-1 1,1 0-1,-1 1 0,0-1 0,0 0 0,1 0 0,-1 1 1,0-1-1,1 0 0,-1 0 0,0 0 0,1 1 1,-1-1-1,0 0 0,1 0 0,-1 0 0,0 0 0,1 0 1,-1 0-1,1 1 0,-1-1 0,0 0 0,1 0 0,-1 0 1,1 0-1,-1-1 0,0 1 0,1 0 0,-1 0 0,0 0 1,1 0-1,-1 0 0,0 0 0,1-1 0,-1 1 1,0 0-1,1 0 0,-1 0 0,0-1 0,1 1 0,-1 0 1,0 0-1,0-1 0,1 1 0,-1 0 0,0-1 0,0 1 1,0 0-1,1-1 0,-1 1 0,0-1 0,17-18-4813,7-24-7082,-11 19 1591</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05.145"/>
    </inkml:context>
    <inkml:brush xml:id="br0">
      <inkml:brushProperty name="width" value="0.025" units="cm"/>
      <inkml:brushProperty name="height" value="0.025" units="cm"/>
    </inkml:brush>
  </inkml:definitions>
  <inkml:trace contextRef="#ctx0" brushRef="#br0">1 47 1441,'0'0'25187,"1"10"-23500,5 91 694,-6-100-2371,1 0 1,-1-1-1,0 1 1,1 0 0,-1 0-1,1 0 1,-1 0-1,1-1 1,0 1-1,-1 0 1,1-1 0,0 1-1,0 0 1,-1-1-1,1 1 1,0-1 0,0 1-1,0-1 1,-1 1-1,1-1 1,0 0-1,0 1 1,0-1 0,0 0-1,0 0 1,0 0-1,0 0 1,0 1-1,0-1 1,0-1 0,0 1-1,0 0 1,0 0-1,0 0 1,0 0-1,0-1 1,-1 1 0,1 0-1,0-1 1,1 0-1,40-17 251,7-20-411,-33 24-62,2 1-1,0 0 1,0 1-1,36-17 1,-53 29 207,0 0 1,0-1-1,-1 1 1,1 0-1,0-1 1,0 1-1,0 0 1,0 0-1,0 0 1,0 0-1,0 0 1,-1 0-1,1 0 0,0 0 1,0 0-1,0 0 1,0 1-1,0-1 1,-1 0-1,1 1 1,0-1-1,0 0 1,0 1-1,-1-1 1,1 1-1,0-1 1,0 1-1,-1 0 0,1-1 1,-1 1-1,1 0 1,0-1-1,-1 1 1,1 0-1,-1 0 1,0-1-1,1 1 1,-1 0-1,0 0 1,1 0-1,-1 0 1,0-1-1,0 1 1,0 0-1,1 0 0,-1 0 1,0 0-1,-1 1 1,-1 59 1069,0-37 467,22-35-1318,2-9-212,60-48 3,-75 62-8,0 2-1,0-1 0,0 1 0,1 0 0,0 1 0,0 0 0,0 0 0,0 0 0,14-2 0,-21 6 4,0-1-1,0 0 1,0 1-1,-1-1 1,1 0-1,0 1 1,0-1-1,-1 1 1,1-1 0,0 1-1,-1-1 1,1 1-1,-1 0 1,1-1-1,-1 1 1,1 0-1,-1-1 1,1 1-1,-1 0 1,0 0 0,1 0-1,-1-1 1,0 1-1,1 0 1,-1 0-1,0 0 1,0 0-1,0-1 1,0 1 0,0 0-1,0 0 1,0 0-1,0 1 1,-1 39 40,1-31-33,2 8-37,5-15-148,14-24-1151,-7 0-7042,-6 12 1367</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05.702"/>
    </inkml:context>
    <inkml:brush xml:id="br0">
      <inkml:brushProperty name="width" value="0.025" units="cm"/>
      <inkml:brushProperty name="height" value="0.025" units="cm"/>
    </inkml:brush>
  </inkml:definitions>
  <inkml:trace contextRef="#ctx0" brushRef="#br0">37 127 16047,'0'0'12412,"8"-8"-11120,23-20-529,-16 15-508,0 0 0,0-1 0,16-23 0,-31 37-245,0 1 1,0-1 0,-1 0-1,1 0 1,0 0 0,-1 0-1,1 0 1,-1 0 0,1 0-1,0 0 1,-1 0-1,1 0 1,0 0 0,-1 0-1,1-1 1,0 1 0,0 0-1,-1 0 1,1 0 0,0 0-1,-1 0 1,1-1 0,0 1-1,0 0 1,-1 0-1,1 0 1,0-1 0,0 1-1,-1 0 1,1-1 0,0 1-1,0 0 1,0 0 0,0-1-1,-1 1 1,1 0-1,0-1 1,0 1 0,0 0-1,0-1 1,0 1 0,0 0-1,0-1 1,0 1 0,0 0-1,0-1 1,0 1-1,0 0 1,0-1 0,0 1-1,0 0 1,0-1 0,0 1-1,1 0 1,-1-1 0,0 1-1,0 0 1,0 0-1,1-1 1,-1 1 0,0 0-1,0 0 1,0-1 0,1 1-1,-28 10 121,18-4-108,0 0 0,0 1-1,1 0 1,0 0 0,0 1 0,1 0 0,0 0 0,0 1-1,1 0 1,0 0 0,1 0 0,0 1 0,0 0 0,1 0-1,0 0 1,1 0 0,-4 19 0,7-28-23,0 0 0,0 0 0,-1 0 0,1 0 0,0 0 0,0 0 0,1 0 0,-1 0 0,0 0 0,0 0 0,0 0 0,1 0 0,-1 0 0,0-1 0,1 1 0,-1 0 0,1 0 0,-1 0 0,1 0 0,-1-1 0,1 1 0,-1 0 0,1-1 0,0 1 0,0 0 0,-1-1 0,1 1 0,1 0 0,0 0 0,0-1 0,0 1 0,0-1 0,0 0 0,0 0 0,0 0 0,0 0 0,1 0 0,-1 0 0,0 0 0,0-1 0,3 0 0,3-2 0,1 0 0,-1 0 0,0-1 0,0 0 0,10-7 0,22-25-227,26-18-490,-62 51 680,1 0 1,-1 1 0,1-1 0,-1 1 0,1 0 0,0 0-1,0 1 1,0-1 0,0 1 0,0 0 0,0 1-1,10-1 1,-14 1 48,0 1 0,0 0-1,0-1 1,0 1 0,0 0-1,0 0 1,0 0 0,0 0-1,0 0 1,-1-1-1,1 1 1,0 1 0,-1-1-1,1 0 1,-1 0 0,1 0-1,-1 0 1,0 0 0,1 0-1,-1 1 1,0-1 0,0 0-1,0 0 1,0 0 0,0 1-1,0-1 1,0 1 0,-1 46 879,1-36-747,0 37-91,0-49-53,0 0 0,1 1 0,-1-1 0,0 1 0,1-1 0,-1 0 0,0 1 0,1-1 0,-1 0 0,0 1 0,1-1 0,-1 0 0,1 0 0,-1 1 0,1-1 0,-1 0 0,1 0 0,-1 0 0,1 0 0,-1 0 0,1 1 0,-1-1 0,1 0 0,-1 0 0,1 0 0,-1 0 0,1-1 0,-1 1 0,1 0 0,-1 0 0,1 0 0,-1 0 0,1 0 0,-1-1 0,1 1 0,-1 0 0,1 0 0,-1-1 0,0 1 0,1 0 0,-1-1 0,1 1 0,-1-1 0,23-11 0,5-11 0,57-39 0,-78 57 0,1 1 0,0 0 0,0 0 0,0 1 0,0 0 0,0 1 0,1 0 0,-1 0 0,15-1 0,-22 3 0,0 0-1,1 0 1,-1 0 0,0 1-1,0-1 1,1 0 0,-1 1 0,0-1-1,0 1 1,0 0 0,0-1-1,0 1 1,0 0 0,0-1-1,0 1 1,0 0 0,0 0 0,0 0-1,0 0 1,0 0 0,-1 0-1,1 0 1,0 0 0,-1 0-1,1 0 1,-1 0 0,1 1 0,-1-1-1,0 0 1,1 0 0,-1 1-1,0-1 1,0 0 0,0 2-1,0 54-965,-1-36-171</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06.856"/>
    </inkml:context>
    <inkml:brush xml:id="br0">
      <inkml:brushProperty name="width" value="0.025" units="cm"/>
      <inkml:brushProperty name="height" value="0.025" units="cm"/>
    </inkml:brush>
  </inkml:definitions>
  <inkml:trace contextRef="#ctx0" brushRef="#br0">247 18 17489,'-14'6'1089,"-8"4"-422,-1 0 1,2 2-1,-1 1 1,-34 27 0,49-35-404,-1 2 0,1-1 0,1 1 0,-1 0 0,1 0 1,0 1-1,1 0 0,0 0 0,0 0 0,0 1 0,1-1 1,1 1-1,-1 0 0,2 0 0,-1 1 0,1-1 0,-1 14 1,3-22-254,-1 0 1,1 0 0,0 1 0,0-1-1,0 0 1,1 0 0,-1 1 0,0-1-1,0 0 1,1 0 0,-1 0 0,1 1-1,-1-1 1,1 0 0,-1 0 0,1 0-1,-1 0 1,1 0 0,0 0 0,0 0-1,0 0 1,0 0 0,0-1 0,-1 1-1,1 0 1,1 0 0,-1-1 0,0 1-1,1 0 1,1 0 33,1-1 1,-1 1-1,0-1 0,0 1 1,1-1-1,-1 0 0,0-1 1,1 1-1,-1 0 0,0-1 0,4-1 1,5-1 197,0-1 0,0-1 0,-1 0 0,0-1 0,13-7 0,-7 0 173,0 0 1,-1 0 0,-1-2-1,27-32 1,-36 40-289,0-1-1,-1-1 1,0 1 0,0-1-1,-1 0 1,0 0-1,0 0 1,-1 0 0,-1 0-1,0-1 1,0 0-1,1-18 1,-3 27-128,1 1 0,-1-1 0,0 0 0,0 0 0,0 1 0,0-1 0,0 0 0,1 0 0,-1 1 0,-1-1 0,1 0 0,0 0 0,0 0 0,0 1 0,0-1 0,0 0 0,-1 0 0,1 1 0,0-1 0,-1 0 0,1 1 0,-1-1 0,1 0 0,0 1 0,-1-1 0,0 1 0,1-1 0,-1 1 0,1-1 0,-1 1 0,0-1 0,1 1 0,-1-1 0,0 1 0,1 0 0,-1-1 0,0 1 0,1 0 0,-1 0 0,0 0 0,0-1 0,0 1 0,1 0 0,-1 0 0,0 0 0,0 0 0,1 0 0,-1 0 0,0 1 0,0-1 0,1 0 0,-1 0 0,-1 1 0,-1 0 0,1 1 0,-1-1 0,1 1 0,-1 0 0,1-1 0,0 1 0,0 0 0,0 0 0,0 1 0,0-1 0,0 0 0,0 1 0,-1 3 0,-1 2-234,2 0 1,-1 0-1,1 0 1,0 0-1,1 1 1,0-1-1,0 14 1,0-22 101,1 1 0,1-1 1,-1 1-1,0 0 1,0-1-1,0 1 1,0-1-1,0 1 1,0-1-1,1 1 0,-1-1 1,0 1-1,0 0 1,1-1-1,-1 0 1,0 1-1,1-1 1,-1 1-1,1-1 0,-1 1 1,1-1-1,-1 0 1,1 1-1,-1-1 1,1 0-1,-1 1 1,1-1-1,-1 0 0,1 0 1,-1 1-1,2-1 1,23-1-3952,23-16-5230,-18-2 56</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07.541"/>
    </inkml:context>
    <inkml:brush xml:id="br0">
      <inkml:brushProperty name="width" value="0.025" units="cm"/>
      <inkml:brushProperty name="height" value="0.025" units="cm"/>
    </inkml:brush>
  </inkml:definitions>
  <inkml:trace contextRef="#ctx0" brushRef="#br0">211 121 18546,'-8'2'2813,"-6"3"-2135,1 1 0,1-1 0,-1 2 0,1 0 0,0 1 0,1 0 0,-1 0 0,-9 11 0,13-12-402,0 1 0,0 0 0,1 0 1,0 1-1,1 0 0,0 0 0,0 0 1,1 1-1,0 0 0,0 0 1,-4 18-1,8-27-268,1 0 0,0 0-1,-1 1 1,1-1 0,0 0 0,0 0 0,0 1 0,0-1 0,0 0 0,0 0 0,0 1 0,0-1-1,1 0 1,-1 0 0,0 1 0,1-1 0,-1 0 0,1 0 0,-1 0 0,1 1 0,0-1 0,-1 0-1,1 0 1,0 0 0,2 1 0,-2-1 4,1 0 0,0 0 0,0 0 0,0-1 0,0 1 0,0-1 0,0 1 0,0-1 0,0 0 0,1 0 0,-1 0 0,0 0 0,0 0 0,3-1 0,5-1 35,0 0 0,-1-1 0,1 0 0,0 0 0,13-9 0,7-7-13,0-2-1,-2 0 1,-1-2-1,-1-1 1,-1-2-1,-1 0 0,-1-1 1,-2-2-1,0 0 1,28-57-1,-47 84-370,-3 11 145,-10 27 107,-17 50 155,26-80-70,-24 87 59,24-86-47,1 0 1,0 0-1,0 1 1,1-1 0,0 0-1,0 0 1,1 1 0,0-1-1,0 0 1,4 13-1,-3-17-3,0-1-1,0 1 0,0 0 0,0-1 0,0 0 0,0 1 0,1-1 0,0 0 0,-1 0 0,1-1 0,0 1 0,0-1 0,0 1 1,0-1-1,0 0 0,0 0 0,0 0 0,0 0 0,0-1 0,1 1 0,-1-1 0,0 0 0,0 0 0,1 0 0,-1 0 0,6-2 1,0 2-17,0-2 0,1 1 1,-1-1-1,0-1 0,0 0 1,0 0-1,0-1 1,8-4-1,32-33-253,-47 40 263,0-1 0,0 0 0,-1 0 1,1 0-1,-1 1 0,1-1 1,-1-1-1,0 1 0,1 0 1,-1 0-1,0 0 0,-1-1 1,1 1-1,0 0 0,-1-1 1,1 1-1,-1-1 0,0 1 0,0-1 1,1 1-1,-2 0 0,1-6 1,-1 8 3,1-1 0,-1 1 1,1-1-1,-1 1 1,1 0-1,-1-1 0,1 1 1,-1-1-1,0 1 1,1 0-1,-1 0 0,1-1 1,-1 1-1,0 0 0,1 0 1,-1 0-1,0 0 1,1 0-1,-1-1 0,0 1 1,1 0-1,-1 1 1,0-1-1,1 0 0,-1 0 1,1 0-1,-1 0 0,0 0 1,1 1-1,-1-1 1,0 0-1,1 1 0,-1-1 1,1 0-1,-1 1 0,1-1 1,-1 0-1,0 1 1,-20 16 37,18-15-39,1 0 0,0 1 0,-1-1 0,1 1 0,0 0 0,0 0 0,1 0 0,-1 0 0,1 0 0,-1 0-1,1 0 1,0 0 0,0 0 0,1 1 0,-1-1 0,0 0 0,1 1 0,0-1 0,0 1 0,0-1 0,0 0 0,1 1-1,-1-1 1,1 0 0,0 1 0,0-1 0,0 0 0,0 0 0,1 0 0,-1 0 0,1 0 0,0 0 0,0 0 0,0 0 0,0-1-1,0 1 1,0-1 0,1 0 0,0 1 0,-1-1 0,1 0 0,0-1 0,0 1 0,0 0 0,0-1 0,0 1 0,0-1-1,0 0 1,1 0 0,3 0 0,21 4-74,0-2-1,0 0 1,1-2 0,-1-1-1,30-5 1,-53 5 98,1 0-1,-1-1 1,0 0 0,0 0 0,0-1 0,0 1-1,0-1 1,-1 0 0,1-1 0,0 1 0,-1-1-1,0 0 1,1 0 0,-1 0 0,0 0-1,-1-1 1,1 0 0,-1 0 0,1 0 0,2-4-1,-4 4-1,0-1-1,0 1 0,-1 0 0,0-1 0,0 1 1,0 0-1,0-1 0,0 0 0,-1 1 0,0-1 1,0 1-1,0-1 0,-1 1 0,1-1 0,-1 1 0,0-1 1,-1 1-1,1-1 0,-1 1 0,1 0 0,-1 0 1,-1 0-1,-2-5 0,-2-1-26,0 0 0,-1 0 0,0 0 0,-1 1 0,-10-8 0,15 13 0,-1 0 0,1 1 0,-1-1 0,0 1 0,0 0 0,0 1 0,0-1 0,0 1 0,-1 0 0,1 0 0,-1 1 0,0 0 0,-6-1 0,22 13-1018,14 2-2283,13-5-2907,10-3-3700</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09.050"/>
    </inkml:context>
    <inkml:brush xml:id="br0">
      <inkml:brushProperty name="width" value="0.025" units="cm"/>
      <inkml:brushProperty name="height" value="0.025" units="cm"/>
    </inkml:brush>
  </inkml:definitions>
  <inkml:trace contextRef="#ctx0" brushRef="#br0">0 290 8936,'0'0'14959,"3"8"-13902,2 58 182,1 20 337,-6-80-1441,1-1 0,1 1 0,-1-1 1,1 1-1,0-1 0,0 0 0,0 1 0,1-1 0,0 0 0,0 0 0,5 6 0,-5-9-64,0 1 0,0-1 1,0 0-1,1 1 0,-1-1 1,0-1-1,1 1 0,0-1 0,-1 1 1,1-1-1,0 0 0,0 0 1,0 0-1,-1-1 0,1 0 1,0 1-1,0-1 0,0-1 0,0 1 1,0-1-1,0 1 0,0-1 1,-1 0-1,1 0 0,7-4 1,1 0 145,0-1 1,0 0 0,0-1 0,-1 0 0,0-1 0,13-12 0,-9 6-218,-1 0 0,0-2 0,-1 1 0,-1-2 0,-1 1 0,0-2 0,-1 0 0,-1 0 0,0 0 0,-2-1 0,0 0 0,-1-1 0,-1 0 0,-1 0 0,0 0 0,-2 0 0,0 0 0,-2-27 0,-1 43 0,1 0 0,-1 0 0,0 0 0,0 0 0,0 0 0,-1 1 0,1-1 0,-1 0 0,0 1 0,-3-5 0,-8-17 0,12 23-17,0 0 1,1 0-1,-1 0 0,0 0 0,0 0 1,0 0-1,-1 0 0,1 1 1,0-1-1,0 0 0,-1 1 0,1-1 1,-1 1-1,0 0 0,1-1 1,-1 1-1,0 0 0,0 0 0,0 0 1,0 0-1,0 1 0,-3-2 1,4 27-8396,1-24 7428,1 17-3831,0 2-1666</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10.151"/>
    </inkml:context>
    <inkml:brush xml:id="br0">
      <inkml:brushProperty name="width" value="0.025" units="cm"/>
      <inkml:brushProperty name="height" value="0.025" units="cm"/>
    </inkml:brush>
  </inkml:definitions>
  <inkml:trace contextRef="#ctx0" brushRef="#br0">0 473 12300,'0'0'11370,"9"-1"-8060,-3 1-3074,-1-1-1,1 0 1,-1 0-1,0-1 1,0 0 0,0 1-1,0-2 1,0 1-1,0-1 1,-1 1-1,1-1 1,-1 0-1,1-1 1,-1 1 0,0-1-1,-1 0 1,1 0-1,-1 0 1,1-1-1,-1 1 1,0-1-1,-1 1 1,3-7 0,-1 5-225,0-1 0,-1 1 0,0-1 0,0 0 0,-1 0 0,0 0 0,0 0 1,-1 0-1,0 0 0,0 0 0,0-13 0,-1 20-11,0-1 0,-1 0 0,1 0 0,0 1 0,-1-1 0,1 0 0,0 0 0,-1 1 0,1-1 0,-1 0 0,1 1 0,-1-1 0,1 1 0,-1-1 0,0 0 0,1 1 0,-1-1 0,0 1 0,1 0 0,-1-1 0,0 1 0,1 0 0,-1-1 0,0 1 0,0 0 0,0 0 0,1-1 0,-1 1 0,0 0 0,0 0 0,0 0 0,1 0 0,-1 0 0,0 0 0,0 0 0,0 1 0,1-1 0,-1 0 0,0 0 0,-1 1 0,-33 15 0,27-10 0,1 1 0,0 1 0,0 0 0,0 0 0,1 0 0,-7 11 0,10-14 0,0 0 0,1 0 0,0 0 0,0 0 0,0 1 0,0-1 0,1 0 0,-1 1 0,2-1 0,-1 1 0,0 0 0,1-1 0,1 7 0,-1-10 0,1-1 0,-1 0 0,1 0 0,-1 0 0,1 0 0,0 0 0,-1 0 0,1 0 0,0 0 0,0 0 0,0 0 0,0 0 0,0 0 0,0 0 0,0-1 0,0 1 0,0 0 0,0-1 0,0 1 0,1-1 0,-1 1 0,0-1 0,0 0 0,0 1 0,1-1 0,-1 0 0,2 0 0,42 2 0,-33-2 0,82-3 0,-41 1 0,67 5 0,-117-3 0,-1 1 0,1-1 0,-1 1 0,0 0 0,1 0 0,-1 0 0,0 1 0,1-1 0,-1 0 0,0 1 0,0 0 0,3 3 0,19 9 0,-23-14 0,0 0 0,1-1 0,-1 1 0,0 0 0,0-1 0,0 1 0,1-1 0,-1 1 0,0-1 0,0 0 0,0 0 0,0 1 0,0-1 0,0 0 0,-1 0 0,1 0 0,0 0 0,0 0 0,0 0 0,-1 0 0,1 0 0,-1 0 0,2-2 0,15-35 0,-13 28 0,8-21-77,-1 0 0,-2 0 0,-1-1-1,7-57 1,-4-131-396,-21 232-402,-1 14 917,3 9 80,2 0 1,1 0 0,2 1 0,1-1-1,4 39 1,-1-22 112,-1-28-175,2 0-1,1 0 0,1 0 1,1 0-1,1-1 0,0 1 1,2-1-1,12 23 0,-20-45-57,0-1-1,0 1 1,1 0-1,-1-1 1,0 1-1,0 0 0,0-1 1,1 1-1,-1 0 1,0-1-1,1 1 1,-1-1-1,0 1 1,1-1-1,-1 1 1,1-1-1,-1 1 1,1-1-1,-1 1 1,1-1-1,-1 1 1,1-1-1,-1 0 1,1 1-1,0-1 0,-1 0 1,1 0-1,1 1 1,1-20 61,-8-33 18,-1 22-81,-2 1 0,-1 0 0,-2 0 0,-25-49 0,27 67 0,6 15 0,6 21 0,0-19 0,0-1 0,0 0 0,1 0 0,0-1 0,-1 1 0,2-1 0,-1 0 0,0 0 0,1 0 0,0 0 0,0-1 0,0 0 0,0 0 0,0 0 0,1-1 0,-1 0 0,1 0 0,-1 0 0,1 0 0,6 0 0,8 2 0,0-1 0,1-1 0,-1-1 0,32-2 0,-48 1 0,0-1 0,0 1 0,0-1 0,-1 0 0,1 0 0,0 0 0,-1 0 0,1-1 0,-1 1 0,1-1 0,-1 0 0,0 0 0,0 0 0,0-1 0,0 1 0,0-1 0,0 0 0,-1 1 0,1-1 0,-1-1 0,0 1 0,1 0 0,-2 0 0,1-1 0,0 1 0,-1-1 0,1 1 0,-1-1 0,0 0 0,-1 0 0,1 1 0,0-1 0,-1 0 0,0 0 0,0-4 0,0 7 0,0 0 0,0 0 0,0 1 0,-1-1 0,1 0 0,0 0 0,0 0 0,0 1 0,-1-1 0,1 0 0,0 0 0,-1 1 0,1-1 0,-1 0 0,1 1 0,-1-1 0,1 0 0,-1 1 0,1-1 0,-1 1 0,0-1 0,1 1 0,-1-1 0,0 1 0,1 0 0,-1-1 0,0 1 0,0 0 0,1-1 0,-1 1 0,0 0 0,0 0 0,1 0 0,-1-1 0,0 1 0,0 0 0,0 0 0,-1 1 0,0-1 0,0 0 0,0 0 0,0 1 0,0-1 0,0 0 0,0 1 0,1 0 0,-1-1 0,0 1 0,0 0 0,1 0 0,-1 0 0,0 0 0,1 1 0,-1-1 0,-1 2 0,-1 1 0,1 1 0,-1 0 0,1 0 0,0 0 0,0 1 0,1-1 0,0 1 0,-1 0 0,2 0 0,-1-1 0,1 1 0,0 0 0,0 0 0,1 0 0,-1 0 0,2 10 0,0-15 0,-1 0 0,1 0 0,0 0 0,0 0 0,-1 1 0,1-2 0,0 1 0,0 0 0,0 0 0,0 0 0,0 0 0,1-1 0,-1 1 0,0 0 0,0-1 0,0 1 0,1-1 0,-1 1 0,0-1 0,0 0 0,1 0 0,-1 1 0,0-1 0,1 0 0,-1 0 0,2-1 0,38-2 0,-28-1 0,-1-2 0,0 1 0,0-2 0,0 1 0,-1-2 0,0 0 0,0 0 0,-1-1 0,0 0 0,10-12 0,-18 78 0,-2-45 3,4 24-161,-4-34 119,1-1 0,0 0 0,0 0 0,0 0 0,0 0 0,0 0 0,0 0 0,0-1 0,0 1 0,0 0 0,0 0 0,0-1 1,0 1-1,0 0 0,1-1 0,-1 0 0,0 1 0,1-1 0,-1 0 0,0 1 0,1-1 0,-1 0 0,0 0 0,1 0 0,-1 0 0,2 0 1,-2 0-281,-1-1 0,1 1 0,0 0 0,0 0 0,-1 0 0,1 0 0,0-1 0,-1 1 0,1 0 0,0-1 0,0 1 0,-1 0 0,1-1 0,-1 1 0,1-1 0,0 1 0,-1-1 0,1 1 0,-1-1 0,1 1 0,-1-1 0,1 0 0,-1 1 0,0-1 0,1 0 0,-1 1 0,0-1 0,0 0 0,1 0 1,-1 0-1,0 1 304,8-19-9984</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4.987"/>
    </inkml:context>
    <inkml:brush xml:id="br0">
      <inkml:brushProperty name="width" value="0.025" units="cm"/>
      <inkml:brushProperty name="height" value="0.025" units="cm"/>
    </inkml:brush>
  </inkml:definitions>
  <inkml:trace contextRef="#ctx0" brushRef="#br0">318 39 18321,'0'-1'237,"0"0"0,0-1-1,-1 1 1,1 0 0,0 0 0,-1-1-1,1 1 1,0 0 0,-1 0 0,0-1-1,1 1 1,-1 0 0,0 0-1,1 0 1,-1 0 0,0 0 0,0 0-1,0 0 1,0 0 0,0 0-1,0 0 1,0 1 0,-2-2 0,-1 0 101,0 0 1,0 1 0,0-1-1,-1 1 1,1 0 0,0 0-1,-7 0 1,-6 0 69,0 1 0,-32 5 0,32-3-387,1 2-1,-1 1 1,1 0 0,0 1 0,0 0-1,1 1 1,0 1 0,-26 18 0,41-26-24,-1 0 1,1 1-1,-1-1 1,0 1-1,1-1 1,-1 1 0,1-1-1,-1 1 1,1-1-1,-1 1 1,1 0-1,0-1 1,-1 1 0,1 0-1,0-1 1,-1 1-1,1 0 1,0-1-1,0 1 1,0 0 0,0-1-1,0 1 1,0 0-1,0 0 1,0-1-1,0 1 1,0 0-1,0 0 1,17 15-184,43 4-381,-43-15 307,5 4-194,0 0 1,-1 1 0,0 1-1,-1 1 1,31 23-1,-46-31 379,0 1 0,0-1 1,-1 1-1,0 0 0,0 0 0,0 1 0,0-1 0,-1 1 0,0 0 0,0 0 0,3 7 0,-6-9 125,1 0-1,0 0 0,-1 0 1,0 0-1,1 0 1,-2 0-1,1 0 0,0 0 1,-1 0-1,0 0 1,0 0-1,0 0 0,0 0 1,-1 0-1,0-1 1,1 1-1,-1 0 0,-1-1 1,-3 6-1,-1-1 385,-1 0 0,1 0-1,-1-1 1,-1 0 0,1-1 0,-1 0-1,0 0 1,-1-1 0,1 0 0,-16 6-1,13-7-270,0 0 0,-1 0-1,1-1 1,-1 0 0,0-1-1,0-1 1,0 0 0,-17-2-1,29 1-199,1 1-1,-1-1 0,1 0 0,-1-1 0,0 1 1,1 0-1,-1 0 0,1 0 0,-1 0 1,0 0-1,1-1 0,-1 1 0,1 0 1,-1 0-1,1-1 0,-1 1 0,1 0 0,-1-1 1,1 1-1,-1-1 0,1 1 0,0-1 1,-1 1-1,1-1 0,-1 1 0,1-1 0,0 1 1,0-1-1,-1 1 0,1-1 0,0 0 1,7-19-2172,25-16-2269,8 9-455,9 0-2151</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10.522"/>
    </inkml:context>
    <inkml:brush xml:id="br0">
      <inkml:brushProperty name="width" value="0.025" units="cm"/>
      <inkml:brushProperty name="height" value="0.025" units="cm"/>
    </inkml:brush>
  </inkml:definitions>
  <inkml:trace contextRef="#ctx0" brushRef="#br0">10 14 19218,'-6'-9'1986,"4"4"929,0 5-801,2 5-1826,6 7-224,8 3-512,2 2-2179,4-3-2978,0-3-6342</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10.974"/>
    </inkml:context>
    <inkml:brush xml:id="br0">
      <inkml:brushProperty name="width" value="0.025" units="cm"/>
      <inkml:brushProperty name="height" value="0.025" units="cm"/>
    </inkml:brush>
  </inkml:definitions>
  <inkml:trace contextRef="#ctx0" brushRef="#br0">62 0 15727,'0'0'6732,"-4"9"-4992,-8 23-788,1 1 0,1 0 0,2 1 0,2-1 0,1 2 0,1-1 0,2 0 0,4 50 0,-2-80-954,1 0-1,0 1 1,0-1 0,0 0-1,0 0 1,1 0 0,0 0-1,0 0 1,0 0 0,0 0 0,0-1-1,1 1 1,0-1 0,-1 0-1,1 1 1,1-1 0,-1 0-1,0-1 1,1 1 0,-1-1-1,1 1 1,0-1 0,0 0-1,0-1 1,0 1 0,0-1 0,0 0-1,5 1 1,11 2-18,1-1 0,0 0 0,0-2 0,32-2 0,-34 1 11,-8-2 20,0 1 1,-1-1 0,0 0-1,1-1 1,-1-1 0,0 1-1,-1-2 1,12-5 0,-12 5-26,1 0 0,-1 1 0,1 0 0,0 1 0,0 0 0,1 0 0,-1 1-1,18-1 1,55-2-469,-56 2-216,-1 2 1,51 2 0,-74 0 686,0 0 0,0 1 1,0-1-1,0 0 0,-1 1 0,1-1 0,-1 1 1,1 0-1,-1 0 0,0 0 0,1 0 1,-1 0-1,0 1 0,0-1 0,-1 1 0,1-1 1,-1 1-1,3 5 0,25 62 17,-22-50 17,64 192 968,-64-182-765,-1 0-1,-1 0 1,-2 0-1,-1 0 1,-3 42 0,0-63-189,0 0 1,-1 0-1,-1 0 1,1 0-1,-1 0 1,-1-1-1,1 1 1,-2-1-1,1 0 1,-7 9-1,9-14-27,0 0-1,0 0 0,-1 0 1,1 0-1,-1-1 0,0 1 1,1-1-1,-1 0 1,0 1-1,0-1 0,-1-1 1,1 1-1,0 0 0,-1-1 1,1 0-1,-1 1 0,1-1 1,-1-1-1,0 1 0,1 0 1,-1-1-1,0 0 0,1 0 1,-1 0-1,0 0 0,1-1 1,-7-1-1,6 0-8,0 0 0,0-1 0,1 1 0,-1-1 0,1 0 0,-1 0 0,1 0 0,0 0 0,0-1 0,1 1 0,-1-1 0,1 0 0,0 0 0,0 1 0,0-2 0,0 1 0,1 0 0,-3-9 0,-2-9 0,1-1 0,-3-25 0,4 20-46,1-1 0,2 1 0,3-46 0,-2 65-25,2 0 1,-1 1-1,1-1 1,0 0-1,1 0 0,0 1 1,0 0-1,1 0 1,0 0-1,1 0 1,-1 0-1,1 1 0,1 0 1,0 0-1,9-9 1,61-37-9086,-32 28-1355</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12.220"/>
    </inkml:context>
    <inkml:brush xml:id="br0">
      <inkml:brushProperty name="width" value="0.025" units="cm"/>
      <inkml:brushProperty name="height" value="0.025" units="cm"/>
    </inkml:brush>
  </inkml:definitions>
  <inkml:trace contextRef="#ctx0" brushRef="#br0">218 303 11211,'0'0'2375,"8"-9"1079,-6 6-3369,4-4 900,-1 0-1,1 0 1,-1-1 0,-1 0 0,7-14 0,-10 20-810,-1 0-1,1 0 0,-1 0 0,1 0 1,-1 0-1,1 0 0,-1 1 1,0-1-1,0 0 0,0 0 0,0 0 1,0 0-1,-1 0 0,1 0 0,0 0 1,-1 0-1,0 0 0,1 0 1,-1 1-1,0-1 0,0 0 0,0 0 1,0 1-1,0-1 0,0 1 0,-1-1 1,1 1-1,0-1 0,-1 1 0,1 0 1,-1 0-1,0 0 0,1 0 1,-1 0-1,0 0 0,0 0 0,1 0 1,-5 0-1,-1-2-131,0 1 0,0 1 0,0-1 1,0 1-1,0 1 0,0-1 0,0 1 0,0 0 1,0 1-1,-1 0 0,1 0 0,0 0 0,0 1 1,1 0-1,-1 0 0,0 1 0,1 0 0,-1 0 1,1 1-1,0-1 0,0 1 0,0 1 0,-6 5 1,6-5-41,0 1 0,1 0 0,0 0 1,-1 0-1,2 1 0,-1 0 0,1 0 1,0 0-1,1 0 0,-1 0 0,2 1 1,-1 0-1,1 0 0,0-1 0,0 1 1,1 0-1,0 1 0,1-1 0,0 0 1,1 10-1,-1-15 7,1-1-1,0 0 1,0 0 0,-1 0 0,1 1-1,1-1 1,-1 0 0,0 0 0,0 0-1,1-1 1,-1 1 0,1 0 0,0 0-1,0-1 1,-1 1 0,1-1 0,0 0-1,0 1 1,0-1 0,0 0 0,1 0-1,-1 0 1,0-1 0,0 1 0,0 0-1,1-1 1,-1 1 0,0-1 0,1 0-1,-1 0 1,1 0 0,3-1 0,3 1 30,0 0 1,-1-1-1,1 0 1,0-1-1,0 0 1,0 0-1,12-6 1,-7 1-14,1-1 0,-1-1 0,-1 0 0,0-1 0,0 0 0,-1-1 0,12-14 0,-17 18-22,0-1 0,-1 1 1,-1-2-1,1 1 0,-1 0 0,-1-1 0,1 0 0,-1 0 0,-1-1 0,0 1 1,0-1-1,2-18 0,-5 27-14,1 0 1,-1 0-1,0 0 1,0 0-1,0-1 1,0 1-1,0 0 1,0 0-1,0 0 1,-1 0-1,1 0 1,0 0-1,-1 0 1,1 0-1,-1-1 1,1 1-1,-1 0 1,1 1-1,-2-3 1,1 3-4,1 0 0,-1-1 0,1 1 0,-1 0 0,0 0 0,1 0 1,-1 0-1,0 0 0,1 0 0,-1 0 0,1 0 0,-1 0 0,0 0 0,1 1 0,-1-1 1,1 0-1,-1 0 0,0 0 0,1 1 0,-1-1 0,1 0 0,-1 1 0,1-1 0,-1 1 1,-3 2-27,0 0 0,1 1 1,0-1-1,0 0 0,0 1 0,0 0 1,-4 7-1,0 5 0,1 1 0,-7 29 0,11-40 43,1 0 1,0 0-1,1-1 1,-1 1-1,1 0 1,0 0-1,0 0 1,1 0-1,0 0 1,0-1-1,4 12 1,-4-14 23,0-1 1,1 0-1,0 0 1,-1 0-1,1 0 1,0-1-1,0 1 1,0 0-1,0-1 1,0 1-1,0-1 0,1 0 1,-1 0-1,0 0 1,1 0-1,-1 0 1,1 0-1,-1-1 1,1 1-1,-1-1 0,1 1 1,0-1-1,-1 0 1,1 0-1,-1 0 1,1-1-1,-1 1 1,1-1-1,4-1 1,0 1 62,1-1 1,-1 0 0,0-1 0,0 0 0,0 0 0,0-1-1,0 1 1,11-10 0,-5 1-93,-1 1 0,-1-2 0,0 0 0,-1 0 0,0-1 0,-1 0 0,-1-1 0,0 0 0,-1 0 0,7-21 0,-34 125 0,10-31 0,10-56 0,0-1 0,-1 1 0,1-1 0,0 1 0,0 0 0,0-1 0,0 1 0,0-1 0,1 1 0,-1-1 0,0 1 0,1-1 0,-1 1 0,1-1 0,0 1 0,-1-1 0,1 0 0,0 1 0,0-1 0,0 0 0,0 0 0,0 1 0,0-1 0,0 0 0,0 0 0,1 0 0,-1 0 0,0-1 0,1 1 0,-1 0 0,0 0 0,1-1 0,1 1 0,2 0 0,0 0 0,0-1 0,1 0 0,-1-1 0,0 1 0,0-1 0,0 0 0,0 0 0,-1 0 0,1-1 0,0 1 0,0-1 0,-1 0 0,1-1 0,-1 1 0,0-1 0,1 0 0,-1 0 0,0 0 0,-1-1 0,7-6 0,-5 3 0,0-1 0,0 1 0,0-1 0,-1 1 0,0-1 0,-1 0 0,0-1 0,0 1 0,-1-1 0,0 1 0,2-17 0,-7 39 0,2-10 0,0 1 0,1-1 0,-1 0 0,1 1 0,0-1 0,0 1 0,1 6 0,-1-10 0,1 0 0,-1 1 0,1-1 0,-1 0 0,1 1 0,0-1 0,0 0 0,0 0 0,0 0 0,0 1 0,0-1 0,0 0 0,0 0 0,0-1 0,0 1 0,0 0 0,0 0 0,1-1 0,-1 1 0,0 0 0,1-1 0,-1 1 0,1-1 0,-1 0 0,0 1 0,1-1 0,-1 0 0,1 0 0,-1 0 0,2 0 0,9-1 0,-1 0 0,1 0 0,-1-1 0,0-1 0,0 0 0,0 0 0,0-1 0,0 0 0,-1-1 0,0-1 0,0 1 0,0-1 0,0-1 0,-1 0 0,-1 0 0,13-13 0,-7 6 0,0-1 0,-1-1 0,0 0 0,-1 0 0,-1-1 0,-1-1 0,0 0 0,10-29 0,-15 29 0,-6 18 0,1 0 0,0 0 0,0 0 0,0 0 0,-1 1 0,1-1 0,0 0 0,0 0 0,0 0 0,-1 0 0,1 0 0,0 0 0,0 0 0,0 0 0,-1 0 0,1 0 0,0 0 0,0-1 0,0 1 0,0 0 0,-1 0 0,1 0 0,0 0 0,0 0 0,0 0 0,-1 0 0,1 0 0,0 0 0,0-1 0,0 1 0,0 0 0,0 0 0,0 0 0,-1 0 0,1-1 0,0 1 0,0 0 0,0 0 0,0 0 0,0 0 0,0-1 0,0 1 0,0 0 0,-10 15 0,2 1 0,0 1 0,1-1 0,0 1 0,2 0 0,-7 31 0,-10 111 0,19-122 0,2-1 0,1 0 0,2 1 0,1-1 0,2 0 0,18 66 0,-9-58 0,-5-19 0,-1 0 0,-2 0 0,0 1 0,-1 0 0,0 30 0,-4-55 0,-1 0 0,0 0 0,0 0 0,0 0 0,0 0 0,0 0 0,0 0 0,0 0 0,0 0 0,-1 0 0,1 0 0,0-1 0,-1 1 0,1 0 0,0 0 0,-1 0 0,1 0 0,-1 0 0,1-1 0,-1 1 0,0 0 0,1-1 0,-1 1 0,0 0 0,1-1 0,-1 1 0,0-1 0,0 1 0,0-1 0,1 1 0,-1-1 0,0 1 0,0-1 0,0 0 0,0 0 0,0 1 0,0-1 0,0 0 0,0 0 0,0 0 0,0 0 0,0 0 0,0 0 0,1 0 0,-1 0 0,0-1 0,0 1 0,-1-1 0,-2 0 0,0 0 0,0-1 0,0 1 0,1-1 0,-1 0 0,1 0 0,0-1 0,-1 1 0,1-1 0,-4-4 0,-5-8 0,1 0 0,0-1 0,1-1 0,1 0 0,1 0 0,0-1 0,2 0 0,-7-24 0,6 12 0,1 1 0,2-1 0,1 0 0,1-46 0,2 72-2,0 0 0,-1 1 0,2-1 0,-1 0 0,0 0 1,1 1-1,0-1 0,0 0 0,0 1 0,0-1 0,0 1 0,1 0 0,0-1 0,-1 1 0,1 0 0,0 0 0,1 0 1,-1 0-1,0 0 0,1 1 0,0-1 0,0 1 0,0-1 0,0 1 0,0 0 0,0 0 0,0 0 0,1 1 0,-1-1 1,0 1-1,1 0 0,0 0 0,-1 0 0,1 0 0,0 1 0,-1-1 0,1 1 0,4 0 0,103 1-5483,-73 1 1238,25-2-5933</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12.904"/>
    </inkml:context>
    <inkml:brush xml:id="br0">
      <inkml:brushProperty name="width" value="0.025" units="cm"/>
      <inkml:brushProperty name="height" value="0.025" units="cm"/>
    </inkml:brush>
  </inkml:definitions>
  <inkml:trace contextRef="#ctx0" brushRef="#br0">298 13 15214,'15'-5'6443,"-18"0"395,-11 3-2555,-3 3-5506,5 4 1222,1-1-1,-1 2 0,1 0 0,0 0 1,1 1-1,-1 1 0,2-1 1,-1 2-1,1-1 0,0 1 1,1 1-1,0-1 0,0 1 1,1 1-1,0 0 0,1 0 1,0 0-1,-4 14 0,9-22-123,1-1 0,-1 1 1,1 0-1,-1-1 0,1 1 0,0 0 0,0-1 0,1 1 1,-1 0-1,1 0 0,-1-1 0,1 1 0,0-1 0,0 1 1,0 0-1,0-1 0,0 0 0,0 1 0,1-1 0,-1 0 1,1 0-1,0 1 0,0-1 0,0-1 0,0 1 0,0 0 1,0 0-1,0-1 0,5 3 0,7 4-71,0-1 0,1-1 0,0 0-1,19 4 1,18 8 59,-50-17 163,1 0 0,-1 0 0,0 0 0,1 0 0,-1 1 0,0-1 0,0 1 0,0-1 0,0 1 1,0 0-1,0 0 0,-1 0 0,1 0 0,0 0 0,-1 0 0,0 1 0,1-1 0,-1 0 0,0 1 0,0-1 0,0 4 0,-1-4 96,0 0-1,0 1 1,-1-1-1,1 0 1,-1 1 0,0-1-1,1 0 1,-1 1-1,0-1 1,0 0-1,-1 0 1,1 0-1,0 0 1,-1 0-1,1 0 1,-1-1-1,1 1 1,-1 0-1,0-1 1,0 1-1,0-1 1,-4 3-1,-9 5-11,0 0 1,-1-1-1,-1-1 0,1 0 0,-1-1 0,0-1 0,0-1 0,0 0 0,-1-1 0,0-1 0,1 0 0,-30-2 0,46 0-258,-1 0 1,0-1-1,0 1 1,1 0-1,-1 0 0,0-1 1,1 1-1,-1-1 0,0 0 1,1 1-1,-1-1 1,0 0-1,1 0 0,0 0 1,-1 0-1,1 0 0,-1 0 1,1 0-1,0-1 0,0 1 1,0 0-1,0-1 1,0 1-1,0-1 0,0 1 1,0-1-1,0 1 0,1-1 1,-1 0-1,0-2 1,1 1-609,0 0 1,-1 0 0,1 0 0,0 0 0,1-1 0,-1 1 0,1 0 0,-1 0-1,1 0 1,0 0 0,0 0 0,0 0 0,1 0 0,-1 0 0,1 0-1,3-4 1,21-22-13290</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13.232"/>
    </inkml:context>
    <inkml:brush xml:id="br0">
      <inkml:brushProperty name="width" value="0.025" units="cm"/>
      <inkml:brushProperty name="height" value="0.025" units="cm"/>
    </inkml:brush>
  </inkml:definitions>
  <inkml:trace contextRef="#ctx0" brushRef="#br0">48 170 19827,'0'0'5637,"10"1"-3149,-1 1-2228,-1-1 0,0-1 0,0 0 0,0 0 0,0-1 0,1 0 0,-1 0 0,0 0 0,0-1 0,0-1 0,-1 1 0,1-1 0,13-8 1,-18 10-252,69-51 165,-68 49-164,0-1-1,0 1 1,0-1 0,-1 0 0,0 0 0,0 0 0,0 0 0,0-1-1,0 1 1,-1-1 0,0 0 0,0 0 0,0 0 0,1-8 0,-3 12-19,0 0 0,0 0 0,0 0 0,0 0 1,-1 0-1,1 0 0,0 0 0,-1 0 0,1 0 1,-1 0-1,1 0 0,-1 0 0,1 0 0,-1 1 0,0-1 1,1 0-1,-1 0 0,0 1 0,1-1 0,-1 0 1,0 1-1,0-1 0,0 1 0,0-1 0,0 1 1,0-1-1,0 1 0,0 0 0,0-1 0,0 1 1,0 0-1,0 0 0,0 0 0,0 0 0,0 0 1,-1 0-1,-43 1-216,43-1 226,-8 2-7,0 1 1,1 0 0,-1 0-1,1 1 1,0 0 0,0 1 0,0 0-1,0 0 1,1 1 0,0 0-1,0 0 1,1 1 0,0 0 0,0 0-1,0 1 1,1 0 0,-6 9-1,2-1 63,0 0 0,1 0 0,0 0 0,2 1 0,0 1-1,0-1 1,2 1 0,-5 26 0,9-41-45,1 1 0,-1-1 1,1 1-1,-1-1 0,1 1 0,0-1 0,0 1 0,1-1 0,-1 1 1,1-1-1,-1 1 0,1-1 0,0 0 0,1 1 0,-1-1 0,1 0 1,-1 0-1,1 0 0,0 0 0,0 0 0,0 0 0,4 3 0,-1-3-47,0 0 0,1 0 0,-1-1 0,1 0 0,-1 0 0,1 0 0,0-1 0,-1 1 0,1-2 0,0 1 0,0-1 0,10 0 0,4 1-823,-1-2 1,32-4 0,6-13-4082,-14-5-1996</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13.588"/>
    </inkml:context>
    <inkml:brush xml:id="br0">
      <inkml:brushProperty name="width" value="0.025" units="cm"/>
      <inkml:brushProperty name="height" value="0.025" units="cm"/>
    </inkml:brush>
  </inkml:definitions>
  <inkml:trace contextRef="#ctx0" brushRef="#br0">41 0 10570,'0'0'13677,"0"74"-9737,0-40-1858,-8 4-481,-1 1-704,-2 1-897,4-2 0,2-3 0,5-2 0,0-4 0,0-1 0,11-2 0,-2 0-1890,-1-2-1601,-4-4-3107,-1-5-5510</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14.021"/>
    </inkml:context>
    <inkml:brush xml:id="br0">
      <inkml:brushProperty name="width" value="0.025" units="cm"/>
      <inkml:brushProperty name="height" value="0.025" units="cm"/>
    </inkml:brush>
  </inkml:definitions>
  <inkml:trace contextRef="#ctx0" brushRef="#br0">61 0 22806,'0'0'5023,"-1"9"-4041,-3 36 24,-18 70 0,11-69-34,-8 95 0,18-119-972,-1 40 0,2-58 0,0 0 0,0 1 0,1-1 0,-1-1 0,1 1 0,0 0 0,0 0 0,1 0 0,-1 0 0,1-1 0,3 6 0,-4-8 0,0 0 0,1 1 0,-1-1 0,1 0 0,-1 0 0,1 0 0,-1 0 0,1-1 0,0 1 0,-1 0 0,1-1 0,0 1 0,0-1 0,0 1 0,-1-1 0,1 0 0,0 0 0,0 0 0,0 0 0,0 0 0,-1 0 0,1 0 0,0-1 0,0 1 0,0-1 0,-1 1 0,1-1 0,0 0 0,-1 0 0,1 1 0,1-3 0,8-3 0,0 0 0,-1-1 0,14-12 0,-16 12 0,24-20 2,35-26 2,-62 49-7,1 1 0,-1 0 0,1 0 0,0 1 0,0 0 0,0 0 0,0 0 0,0 1 0,0 0 0,13-1 0,-18 2 3,0 1 0,0-1 0,0 1-1,1 0 1,-1 0 0,0-1 0,0 1 0,-1 0-1,1 0 1,0 0 0,0 0 0,0 0 0,-1 0-1,1 0 1,0 0 0,-1 0 0,1 1 0,-1-1-1,1 0 1,-1 0 0,0 0 0,1 1 0,-1-1-1,0 0 1,0 0 0,0 1 0,0-1-1,0 0 1,0 1 0,0-1 0,-1 2 0,1 3 4,0 0 1,-1 0 0,0 0 0,0 0-1,0 0 1,-3 6 0,-2-2-5,-1 0 0,-1 0 0,0 0 0,0-1 0,0-1 0,-1 1 0,-1-1 0,1-1 0,-1 0 0,-1 0 0,1-1 0,-1 0 0,0-1 0,0 0 0,-1-1 0,0 0 0,1-1 0,-1 0 0,-1-1 0,1 0 0,-22 0 0,33-2-115,-1-1 0,1 1 0,0-1 0,-1 1 1,1-1-1,0 0 0,0 1 0,-1-1 0,1 0 0,0 0 0,0 0 0,0 0 0,0 0 1,0 0-1,0 0 0,0 0 0,1 0 0,-1 0 0,0 0 0,0-1 0,1 1 0,-1 0 1,1-1-1,-1 1 0,1 0 0,0-1 0,0 1 0,-1-1 0,1 1 0,0 0 1,0-1-1,0 1 0,0-1 0,1 1 0,-1-2 0,1-2-700,-1 0 1,1 1-1,0-1 0,0 0 0,1 1 0,-1-1 1,1 1-1,0-1 0,4-5 0,14-14-8329</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14.397"/>
    </inkml:context>
    <inkml:brush xml:id="br0">
      <inkml:brushProperty name="width" value="0.025" units="cm"/>
      <inkml:brushProperty name="height" value="0.025" units="cm"/>
    </inkml:brush>
  </inkml:definitions>
  <inkml:trace contextRef="#ctx0" brushRef="#br0">202 3 10890,'0'0'14430,"-10"0"-11595,-10-2-1940,1 2 0,-31 2 0,43-1-812,0 0 0,0 0 0,0 1 0,0 0 0,1 0 0,-1 1 0,1-1 0,-1 1 0,1 1-1,0-1 1,0 1 0,-8 7 0,14-11-93,-1 0-1,0 1 0,1-1 1,-1 0-1,1 1 1,-1-1-1,1 1 0,-1-1 1,1 1-1,-1-1 1,1 1-1,-1 0 0,1-1 1,-1 1-1,1-1 1,0 1-1,-1 0 0,1 0 1,0-1-1,0 1 1,0 0-1,-1-1 0,1 1 1,0 0-1,0 0 1,0-1-1,0 1 0,0 0 1,0 0-1,1-1 1,-1 1-1,0 0 0,0-1 1,0 1-1,1 0 1,-1-1-1,0 1 0,1 0 1,-1-1-1,0 1 1,1 0-1,-1-1 1,1 1-1,-1-1 0,1 1 1,-1-1-1,1 1 1,0-1-1,-1 0 0,1 1 1,0-1-1,-1 0 1,1 1-1,0-1 0,-1 0 1,1 0-1,0 1 1,-1-1-1,1 0 0,0 0 1,0 0-1,-1 0 1,2 0-1,58 6-1065,-50-5 908,20 1-432,-16-2 471,1 0-1,-1 2 0,0 0 1,0 0-1,0 1 0,0 1 1,-1 0-1,21 10 0,-32-13 169,-1 0-1,1 0 1,-1 0-1,0 0 1,0 0-1,1 1 1,-1-1-1,0 0 1,0 1-1,0-1 1,0 0-1,-1 1 1,1 0-1,0-1 1,-1 1-1,1-1 0,-1 1 1,1 0-1,-1-1 1,0 1-1,0 0 1,1-1-1,-1 1 1,0 0-1,-1-1 1,1 1-1,0 0 1,0-1-1,-1 1 1,1 0-1,-1-1 1,1 1-1,-1 0 1,0-1-1,0 1 1,0-1-1,0 0 1,0 1-1,0-1 0,0 0 1,0 1-1,-2 0 1,-6 8 612,0 0 1,0-1-1,-22 15 0,30-23-645,-10 7 118,0 1-112,0 0-1,0-1 1,-1 0 0,0-1 0,0-1-1,-1 0 1,0 0 0,-17 4-1,30-10-105,0 0-1,-1 0 0,1 0 1,-1 0-1,1 0 0,0 0 0,-1 0 1,1 0-1,-1 0 0,1 0 1,-1 0-1,1 0 0,0-1 1,-1 1-1,1 0 0,-1 0 1,1 0-1,0-1 0,-1 1 1,1 0-1,0 0 0,-1-1 0,1 1 1,0 0-1,0-1 0,-1 1 1,1 0-1,0-1 0,0 1 1,-1 0-1,1-1 0,0 1 1,0 0-1,0-1 0,0-20-3398,12-19-4508,6 1-2932</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14.787"/>
    </inkml:context>
    <inkml:brush xml:id="br0">
      <inkml:brushProperty name="width" value="0.025" units="cm"/>
      <inkml:brushProperty name="height" value="0.025" units="cm"/>
    </inkml:brush>
  </inkml:definitions>
  <inkml:trace contextRef="#ctx0" brushRef="#br0">213 1 19250,'0'0'4490,"-2"11"-2568,-2 7-1293,-7 44 1893,-6 93 1,19-95-2100,3-1-1,17 82 0,-7-55-258,-13-70-216,0-1 0,-1 0 0,-2 19 0,1-33 26,0-1 0,0 1-1,0 0 1,0-1 0,0 1 0,0-1 0,0 1 0,0-1-1,0 1 1,0-1 0,0 1 0,0-1 0,-1 1 0,1-1 0,0 1-1,0-1 1,-1 0 0,1 1 0,0-1 0,-1 1 0,1-1 0,0 0-1,-1 1 1,1-1 0,-1 0 0,1 1 0,-1-1 0,1 0 0,-1 0-1,1 1 1,-1-1 0,1 0 0,-1 0 0,-18-6-355,-14-22 76,10-1 384,2-1 1,1 0-1,1-2 1,2 0-1,1-1 0,1 0 1,-16-60-1,30 92-60,1-1 0,-1 1 1,1 0-1,-1 0 0,1-1 0,0 1 0,-1 0 0,1-1 0,0 1 0,0 0 1,0-1-1,0 1 0,0 0 0,1-1 0,-1 1 0,0 0 0,0 0 0,1-1 1,-1 1-1,1 0 0,-1 0 0,1-1 0,0 1 0,0 0 0,-1 0 0,1 0 1,0 0-1,0 0 0,0 0 0,0 0 0,0 0 0,2-1 0,2 1-22,-1 0 0,1 0 0,0 1 1,-1-1-1,1 1 0,0 0 0,8 1 0,8 0-66,61 1-1798,-20 0-3083,-11-2-2486</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15.412"/>
    </inkml:context>
    <inkml:brush xml:id="br0">
      <inkml:brushProperty name="width" value="0.025" units="cm"/>
      <inkml:brushProperty name="height" value="0.025" units="cm"/>
    </inkml:brush>
  </inkml:definitions>
  <inkml:trace contextRef="#ctx0" brushRef="#br0">210 53 14318,'0'0'14803,"-4"-9"-12689,4 9-2081,-1-3 12,0 1 1,0 0-1,0-1 1,0 1-1,0 0 1,0 0-1,0 0 0,-1 0 1,1 0-1,-1 0 1,1 0-1,-1 0 0,0 1 1,0-1-1,0 1 1,0-1-1,0 1 1,0 0-1,0 0 0,0 0 1,-1 0-1,1 0 1,0 0-1,-1 1 1,1-1-1,-1 1 0,1-1 1,0 1-1,-1 0 1,1 0-1,-1 0 1,-3 1-1,-3 0-44,1 1 0,-1-1 0,0 2 0,0 0 0,1 0 0,0 0 0,-1 1 1,1 0-1,-9 6 0,14-8-3,0 0 0,0 0 0,0 0-1,0 0 1,0 0 0,1 0 0,-1 1 0,1 0 0,-1-1 0,1 1 0,0 0 0,0 0 0,0 0 0,0 0 0,1 0 0,-1 1 0,1-1 0,0 1 0,0-1 0,0 0 0,0 1-1,1 0 1,-1-1 0,1 1 0,0 6 0,1-9-44,0 0 0,0 0 0,0 1 0,0-1 0,0 0 0,0 0 0,0 0 0,0 0 0,0 0 0,0 0 0,1 0 0,-1 0-1,0-1 1,1 1 0,-1 0 0,1-1 0,-1 1 0,0-1 0,1 1 0,-1-1 0,1 0 0,-1 0 0,3 0 0,43 4-854,-34-4 652,12 2-277,86 8-1005,-103-8 1478,1 0-1,0 0 1,0 1 0,-1 0-1,0 0 1,1 1 0,-1 0 0,-1 0-1,14 11 1,-19-14 108,0 1 0,0-1 1,0 1-1,0 0 0,0 0 0,-1 0 1,1 0-1,-1 0 0,0 0 0,1 0 0,-1 0 1,0 0-1,0 1 0,0-1 0,-1 1 0,1-1 1,-1 0-1,1 1 0,-1-1 0,0 1 0,0-1 1,0 1-1,0-1 0,0 1 0,0-1 1,-1 1-1,1-1 0,-1 0 0,0 1 0,0-1 1,0 0-1,0 1 0,0-1 0,0 0 0,0 0 1,-1 0-1,1 0 0,-1 0 0,0 0 0,0 0 1,1-1-1,-5 3 0,-4 5 295,-1 0 0,0-1 0,0-1 0,-1 0 0,0-1 0,-18 8 0,-58 15-351,79-27 0,0 0 0,0-1 0,0 1 0,0-2 0,0 1 0,-1-1 0,1-1 0,-11-1 0,19 1-174,-1 0 0,0 0 0,0 1-1,0-1 1,1 0 0,-1-1 0,0 1 0,1 0 0,-1 0-1,1-1 1,-1 1 0,1-1 0,0 1 0,-1-1 0,1 0-1,0 1 1,0-1 0,0 0 0,1 0 0,-1 0 0,0 0-1,1 0 1,-1 0 0,1 0 0,-1 0 0,1 0 0,0-2-1,-1-6-1489,1 1 0,0-1 0,1 1 0,2-17 1,12-23-5544</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5.347"/>
    </inkml:context>
    <inkml:brush xml:id="br0">
      <inkml:brushProperty name="width" value="0.025" units="cm"/>
      <inkml:brushProperty name="height" value="0.025" units="cm"/>
    </inkml:brush>
  </inkml:definitions>
  <inkml:trace contextRef="#ctx0" brushRef="#br0">73 27 15983,'0'0'7442,"-9"10"-6188,7-8-1169,-7 7 217,0 1-1,0 1 0,-10 17 0,17-26-246,0 0-1,0 1 1,1 0-1,0-1 1,-1 1-1,1 0 1,0-1-1,0 1 0,0 0 1,1 0-1,-1 0 1,1 0-1,0 0 1,-1 0-1,1 0 0,1 0 1,-1 0-1,0 0 1,1 0-1,-1 0 1,1-1-1,0 1 1,0 0-1,0 0 0,0 0 1,4 4-1,-3-5-20,0 0-1,1-1 0,-1 1 0,1-1 0,0 0 1,-1 0-1,1 0 0,0 0 0,0 0 1,-1 0-1,1-1 0,0 1 0,0-1 0,0 0 1,0 0-1,0 0 0,0 0 0,0-1 1,3 0-1,3 0 65,0-1 0,0 0 1,-1-1-1,1 1 0,9-6 1,-2-1-27,0 0 0,-1-1 0,0-1 0,23-21 0,-30 24-67,0 0 0,0-1 0,-1 0 0,0 0 0,-1-1 0,0 1 0,0-2 1,7-16-1,-30 73-719,10-31 452,0 1 0,2 0-1,0 1 1,1-1 0,0 1-1,1 0 1,1 0 0,1 0-1,1 22 1,0-38 56,0 1-1,0-1 1,0 0-1,1 0 1,-1 0-1,0 1 1,1-1-1,-1 0 1,1 0-1,-1 0 1,1 0-1,-1 0 1,1 0-1,0 0 1,-1 0 0,1 0-1,0 0 1,0 0-1,0-1 1,0 1-1,0 0 1,0 0-1,0-1 1,0 1-1,0-1 1,0 1-1,0-1 1,0 1-1,1-1 1,-1 0-1,0 0 1,0 1 0,2-1-1,24 1-5820</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15.785"/>
    </inkml:context>
    <inkml:brush xml:id="br0">
      <inkml:brushProperty name="width" value="0.025" units="cm"/>
      <inkml:brushProperty name="height" value="0.025" units="cm"/>
    </inkml:brush>
  </inkml:definitions>
  <inkml:trace contextRef="#ctx0" brushRef="#br0">49 0 16496,'0'0'7703,"0"10"-6262,-5 48 711,-12 57 0,6-58-1093,-3 95 0,14-126-965,-1 6 109,5 49 1,-3-73-186,1 1 1,0 0 0,0-1-1,1 1 1,0-1-1,0 0 1,0 0-1,1 0 1,1 0-1,6 9 1,-10-16-19,-1 0 0,1 0 0,-1-1 0,0 1 0,1 0 0,0-1 0,-1 1 0,1-1 0,-1 1 0,1 0 0,0-1 0,-1 1 0,1-1 0,0 0 0,0 1 0,-1-1 0,1 0 0,0 1 0,0-1 0,-1 0 0,1 0 0,0 1 0,0-1 0,0 0 0,0 0 0,-1 0 0,1 0 0,0 0 0,0-1 0,0 1 0,1 0 0,0-1 0,-1-1 0,1 1 0,-1 0 0,0-1 0,0 1 0,1-1 0,-1 1 0,0-1 0,0 0 0,0 1 0,-1-1 0,1 0 0,1-2 0,12-58 0,-10 37 0,-2-1 0,-1 0 0,-3-44 0,2 63 0,-1 0 0,1 0 0,-2 0 0,1 0 0,-1 0 0,0 0 0,-1 0 0,1 1 0,-1-1 0,-1 1 0,1 0 0,-1 0 0,0 0 0,0 0 0,-1 1 0,0-1 0,0 1 0,-7-6 0,-9 5-176,21 6 161,0 0 1,-1 0-1,1 0 1,0 1-1,-1-1 1,1 0 0,0 0-1,-1 0 1,1 1-1,0-1 1,-1 0 0,1 0-1,0 1 1,0-1-1,-1 0 1,1 1 0,0-1-1,0 0 1,0 1-1,-1-1 1,1 0-1,0 1 1,0-1 0,0 0-1,0 1 1,0-1-1,0 0 1,0 1 0,0-1-1,0 1 1,0 1-41,0-1 0,0 1 0,1 0 0,-1-1 0,1 1 0,-1-1 0,1 1 1,-1-1-1,1 1 0,0-1 0,0 1 0,0-1 0,0 0 0,0 0 0,0 1 0,0-1 0,1 0 1,-1 0-1,0 0 0,0 0 0,3 1 0,7 3-863,0 0-1,0-1 1,1 0 0,-1 0 0,17 1-1,61 4-8487,-46-8 3027</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16.173"/>
    </inkml:context>
    <inkml:brush xml:id="br0">
      <inkml:brushProperty name="width" value="0.025" units="cm"/>
      <inkml:brushProperty name="height" value="0.025" units="cm"/>
    </inkml:brush>
  </inkml:definitions>
  <inkml:trace contextRef="#ctx0" brushRef="#br0">195 34 705,'0'0'25229,"-8"-7"-23046,5 4-2098,-1 1-1,1-1 1,0 1 0,-1-1-1,0 1 1,1 0-1,-1 0 1,0 1-1,0-1 1,0 1 0,0 0-1,0 0 1,0 0-1,-1 1 1,1-1 0,0 1-1,0 0 1,-1 0-1,1 1 1,0-1-1,0 1 1,0 0 0,0 0-1,0 0 1,0 1-1,0-1 1,0 1-1,0 0 1,0 0 0,1 0-1,-5 4 1,2-1 26,0 1 1,0-1 0,1 1-1,0 1 1,0-1 0,-6 11-1,9-14-78,0 0-1,1 1 0,-1-1 0,1 1 1,-1 0-1,1-1 0,0 1 0,1 0 0,-1 0 1,0-1-1,1 1 0,0 0 0,0 0 1,0 0-1,2 5 0,-1-7-23,0-1-1,0 1 1,0 0 0,1 0-1,-1-1 1,1 1-1,-1 0 1,1-1 0,0 0-1,0 1 1,-1-1 0,1 0-1,0 0 1,0 0-1,0 0 1,0 0 0,0-1-1,1 1 1,-1 0 0,0-1-1,0 0 1,0 0 0,0 1-1,5-2 1,55 0 69,-51-2-163,0 1 1,-1-1 0,0-1 0,0 0 0,0 0-1,0-1 1,-1-1 0,15-10 0,14-7-18,-37 23 113,0-1-1,0 1 1,0-1-1,0 1 1,0-1-1,1 1 1,-1 0-1,0-1 1,0 1-1,0 0 1,1 0-1,-1 0 1,0 0 0,0 0-1,1 0 1,-1 0-1,0 1 1,0-1-1,0 0 1,1 1-1,-1-1 1,0 1-1,0-1 1,0 1-1,0-1 1,0 1-1,0 0 1,0 0-1,1 0 1,24 35 476,-6-7-115,-15-25-368,0-1-1,0 1 1,0-1 0,0 0 0,1 0 0,0-1 0,-1 1 0,1-1 0,0 0 0,0-1-1,0 0 1,0 0 0,1 0 0,-1 0 0,0-1 0,0 0 0,0-1 0,1 1 0,-1-1-1,0 0 1,0-1 0,0 1 0,9-5 0,3 0-906,0-1 0,25-15 0,22-19-7541,-42 25 2096,-3 2-2574</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16.823"/>
    </inkml:context>
    <inkml:brush xml:id="br0">
      <inkml:brushProperty name="width" value="0.025" units="cm"/>
      <inkml:brushProperty name="height" value="0.025" units="cm"/>
    </inkml:brush>
  </inkml:definitions>
  <inkml:trace contextRef="#ctx0" brushRef="#br0">63 191 9833,'0'0'8301,"-8"8"-7009,6-6-1064,-33 32 589,33-33-644,1 1-1,-1-1 0,1 1 1,-1 0-1,1-1 0,0 1 1,0 0-1,0 0 0,0 0 1,0 0-1,0 0 0,0 0 1,1 1-1,-1-1 0,1 0 1,0 0-1,-1 0 1,1 1-1,0-1 0,0 0 1,1 3-1,0-4-131,0-1 0,0 1 0,1-1 0,-1 1 0,0-1 0,0 1 1,1-1-1,-1 1 0,0-1 0,1 0 0,-1 0 0,0 0 0,1 0 0,-1 0 0,1 0 0,-1 0 0,0 0 0,1-1 0,1 0 1,29-6 246,-18 0-277,-1-1-1,0 0 0,-1 0 0,1-1 1,-2-1-1,1 0 0,-1-1 0,18-22 1,-11 8 209,0 0-1,-1-1 1,17-39 0,-19 34 571,-20 43 303,-26 51-70,28-56-925,-27 62 1264,28-64-1234,0 1 0,0 0-1,1 0 1,0 0 0,0 0-1,0 0 1,1 0 0,0 0-1,0 0 1,1 7 0,0-12-115,0 1 1,0-1-1,0 1 0,-1-1 1,1 0-1,1 1 1,-1-1-1,0 0 1,0 1-1,0-1 0,1 0 1,-1 0-1,1 0 1,-1 0-1,1-1 1,-1 1-1,1 0 0,-1 0 1,1-1-1,-1 1 1,1-1-1,0 0 0,0 1 1,-1-1-1,1 0 1,0 0-1,-1 0 1,1 0-1,0 0 0,3-1 1,1 0 9,1 0 1,0 0 0,0 0-1,0-1 1,-1 0-1,11-4 1,-9 1-60,1 0 1,-1-1-1,0 0 0,0-1 1,12-12-1,-17 16 45,1-1-1,-1 0 1,0 1-1,0-1 1,-1 0-1,1-1 1,-1 1-1,0 0 1,0-1-1,0 1 1,-1-1-1,0 1 1,2-11-1,-24 59 82,19-39-91,0 1 0,1-1 0,0 1 0,0-1 0,0 1 0,0-1 0,1 1 0,0-1 0,0 1 0,2 9 0,-1-13 0,0 0 0,-1-1 0,1 1 0,0 0 0,0-1 0,0 1 0,0-1 0,0 1 0,1-1 0,-1 0 0,0 1 0,1-1 0,-1 0 0,1 0 0,-1 0 0,1 0 0,-1 0 0,1 0 0,0-1 0,-1 1 0,1 0 0,0-1 0,0 1 0,0-1 0,-1 0 0,1 0 0,0 1 0,0-1 0,0 0 0,0-1 0,-1 1 0,1 0 0,0 0 0,2-1 0,2-1 0,0 1 0,-1-1 0,1 0 0,0-1 0,-1 1 0,0-1 0,1 0 0,-1 0 0,0-1 0,4-3 0,49-47 0,-41 37 0,19-17 0,-35 70 0,-8 63 0,7-99-11,0 0 0,0 1 0,0-1 1,0 0-1,-1 0 0,1 1 0,0-1 0,0 0 0,0 0 1,0 1-1,0-1 0,0 0 0,0 0 0,1 1 0,-1-1 0,0 0 1,0 0-1,0 1 0,0-1 0,0 0 0,0 0 0,0 1 1,0-1-1,1 0 0,-1 0 0,0 0 0,0 1 0,0-1 0,1 0 1,-1 0-1,0 0 0,0 0 0,0 1 0,1-1 0,-1 0 0,0 0 1,0 0-1,1 0 0,-1 0 0,0 0 0,0 0 0,1 0 1,-1 0-1,0 0 0,0 0 0,1 0 0,-1 0 0,0 0 0,0 0 1,1 0-1,-1 0 0,0 0 0,0 0 0,1 0 0,10-12-2771,-5-10-3555,0-7-4382</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17.179"/>
    </inkml:context>
    <inkml:brush xml:id="br0">
      <inkml:brushProperty name="width" value="0.025" units="cm"/>
      <inkml:brushProperty name="height" value="0.025" units="cm"/>
    </inkml:brush>
  </inkml:definitions>
  <inkml:trace contextRef="#ctx0" brushRef="#br0">1 0 20083,'0'0'7527,"1"51"-7751,14-33-2403,3 0-2145,2-1-3172</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17.520"/>
    </inkml:context>
    <inkml:brush xml:id="br0">
      <inkml:brushProperty name="width" value="0.025" units="cm"/>
      <inkml:brushProperty name="height" value="0.025" units="cm"/>
    </inkml:brush>
  </inkml:definitions>
  <inkml:trace contextRef="#ctx0" brushRef="#br0">151 1 15663,'0'0'2194,"-6"9"-448,-2 5-1059,0 0 0,1 0 0,1 1 0,0 0 0,1 1 0,1-1 0,1 1 0,0 0 0,-1 21 0,5-6-607,2 0 0,1 0 0,2-1 0,1 0 0,15 42 1,-4-11-65,-14-49 88,-1 1 1,0 0 0,-1 0-1,0-1 1,-1 1 0,-1 0 0,0 0-1,-2 13 1,1-22 46,1 0 0,-1-1 0,0 1 0,-1-1 0,1 1-1,0-1 1,-1 1 0,0-1 0,0 0 0,0 0 0,0 0 0,-1 0 0,1 0-1,-1 0 1,0-1 0,1 1 0,-1-1 0,0 0 0,-1 0 0,1 0 0,0 0-1,0 0 1,-1-1 0,1 0 0,-1 1 0,0-1 0,1-1 0,-1 1 0,0 0 0,1-1-1,-5 0 1,5 1-150,0-1 0,1 0 0,-1 0 0,0 0 0,1-1 0,-1 1 0,0-1 0,1 1 0,-1-1 0,0 0 0,1 0 0,0 0 0,-1 0 0,1 0 0,-1-1 0,1 1 0,0-1 0,0 0 0,0 1 0,0-1 0,0 0 0,0 0 0,1 0 0,-1 0 0,1-1 1,-1 1-1,1 0 0,0-1 0,0 1 0,0-1 0,0 1 0,-1-6 0,-1-7-3,0 0 1,1-1 0,1 1 0,1-26-1,0 27 2,0 3 0,0-1 0,2 1 0,-1 0 0,1 0 0,1 0 0,-1 0 0,2 1 0,0-1 0,0 1 0,1 0 0,0 0 0,1 0 0,0 1 0,0-1 0,1 2 0,10-11 0,8-4 0,0 2 0,2 0 0,58-33 0,22-17 0,-106 71 0,46-43 0,-45 42 0,0-1 0,-1 1 0,1-1 0,-1 0 0,1 0 0,-1 0 0,0 0 0,0 0 0,1 0 0,-2 0 0,1 0 0,0 0 0,0-1 0,-1 1 0,1 0 0,-1-1 0,0 1 0,1 0 0,-1-1 0,0 1 0,0 0 0,-1-1 0,1 1 0,-1-3 0,0 4 0,-1 0 0,1-1 0,-1 1 0,1 0 0,-1-1 0,1 1 0,-1 0 0,0 0 0,0 0 0,0 1 0,1-1 0,-1 0 0,0 1 0,0-1 0,0 1 0,0 0 0,0-1 0,0 1 0,0 0 0,0 0 0,0 0 0,0 1 0,-4 0 0,1-1 0,-1 1 0,1 0 0,0 0 0,-1 0 0,1 1 0,0 0 0,-9 4 0,10-3 0,0 0 0,1 0 0,-1 1 0,0-1 0,1 1 0,0 0 0,0 0 0,0 0 0,0 1 0,1-1 0,0 1 0,0-1 0,0 1 0,0 0 0,1 0 0,0 0 0,0 0 0,-1 9 0,2-10 0,0-1 0,0 1 0,0-1 0,1 1 0,-1-1 0,1 1 0,0-1 0,0 0 0,0 1 0,0-1 0,1 0 0,-1 0 0,1 0 0,0 0 0,0 0 0,0 0 0,0 0 0,0 0 0,1-1 0,-1 0 0,1 1 0,0-1 0,0 0 0,0 0 0,0 0 0,0-1 0,5 3 0,2 0-286,1-1 0,0-1 0,-1 1 0,1-2 0,18 2 0,27-6-5344,-18-5-8164</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18.019"/>
    </inkml:context>
    <inkml:brush xml:id="br0">
      <inkml:brushProperty name="width" value="0.025" units="cm"/>
      <inkml:brushProperty name="height" value="0.025" units="cm"/>
    </inkml:brush>
  </inkml:definitions>
  <inkml:trace contextRef="#ctx0" brushRef="#br0">216 45 16239,'0'0'3214,"4"-8"187,9-25-70,-15 30-996,-7 7-1695,-8 10-375,-4 7-42,1 2 0,1 0 0,1 2-1,1 0 1,1 1 0,1 0 0,2 1-1,0 1 1,2 0 0,1 0 0,2 1 0,0 0-1,2 1 1,-3 49 0,8-70-272,1 0 0,1 0-1,0 0 1,0-1 0,1 1 0,0 0 0,0-1 0,1 1-1,0-1 1,1 0 0,0 0 0,0 0 0,1-1 0,0 1-1,0-1 1,0 0 0,1 0 0,0-1 0,1 0-1,-1 0 1,1 0 0,0-1 0,1 0 0,-1 0 0,1-1-1,0 0 1,0 0 0,0-1 0,1 0 0,-1-1-1,1 0 1,11 2 0,2-1-1689,0-1 1,0-1-1,28-2 1,12-4-5000</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18.365"/>
    </inkml:context>
    <inkml:brush xml:id="br0">
      <inkml:brushProperty name="width" value="0.025" units="cm"/>
      <inkml:brushProperty name="height" value="0.025" units="cm"/>
    </inkml:brush>
  </inkml:definitions>
  <inkml:trace contextRef="#ctx0" brushRef="#br0">25 1 19827,'0'0'2866,"-1"10"-164,-22 397 4670,23-404-7372,-1 0 0,1 0 0,1 1 0,-1-1 0,0 0 0,1 0 0,-1 0 0,1 0 0,0 0 0,0 0 0,0 0 0,1 0 0,-1-1 0,1 1 0,-1 0 0,1-1 0,0 1 0,0-1 0,0 0 0,0 1 0,1-1 0,-1 0 0,1 0 0,-1 0 0,1-1 0,0 1 0,-1-1 0,1 1 0,0-1 0,4 1 0,-1-1 0,-1 0 0,1-1 0,0 0 0,0 0 0,-1 0 0,1-1 0,0 1 0,0-1 0,-1-1 0,1 1 0,-1-1 0,1 0 0,-1 0 0,0-1 0,10-5 0,11-10 0,-1 0 0,0-2 0,-2 0 0,0-2 0,-2-1 0,0 0 0,-2-1 0,26-42 0,-27 28-2182,-17 34 1448,0 0 0,0 0-1,0-1 1,-1 1 0,1 0 0,-1-1 0,0-5-1,-3-3-8025</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18.722"/>
    </inkml:context>
    <inkml:brush xml:id="br0">
      <inkml:brushProperty name="width" value="0.025" units="cm"/>
      <inkml:brushProperty name="height" value="0.025" units="cm"/>
    </inkml:brush>
  </inkml:definitions>
  <inkml:trace contextRef="#ctx0" brushRef="#br0">0 0 18353,'0'0'3428,"0"57"-610,8-37-672,12-2-352,8-6-449,2-5-768,5-4-385,-1-3-480,-1 0-1762,-3-4-3139,-4-14-4100</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19.046"/>
    </inkml:context>
    <inkml:brush xml:id="br0">
      <inkml:brushProperty name="width" value="0.025" units="cm"/>
      <inkml:brushProperty name="height" value="0.025" units="cm"/>
    </inkml:brush>
  </inkml:definitions>
  <inkml:trace contextRef="#ctx0" brushRef="#br0">197 0 14350,'0'0'4708,"27"53"-1505,-7-20 352,0 4-1473,1 3-448,-5 4-193,-4 3-640,-7 7-256,-5 4-97,-10 5-448,-16 1 0,-12-1 0,-7 4 0,-5-6 0,-2-4 0,3-11-1409,1-11-5990</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19.809"/>
    </inkml:context>
    <inkml:brush xml:id="br0">
      <inkml:brushProperty name="width" value="0.025" units="cm"/>
      <inkml:brushProperty name="height" value="0.025" units="cm"/>
    </inkml:brush>
  </inkml:definitions>
  <inkml:trace contextRef="#ctx0" brushRef="#br0">5 0 20275,'0'0'849,"0"9"-502,-2 23 245,1-12 312,0-1 0,1 1 0,4 33 0,-3-49-841,-1-1 1,1 0-1,-1 1 0,1-1 1,0 0-1,0 0 0,1 1 0,-1-1 1,0 0-1,1 0 0,0 0 0,0-1 1,0 1-1,0 0 0,0-1 0,1 1 1,-1-1-1,1 0 0,0 0 1,-1 0-1,1 0 0,0 0 0,0 0 1,0-1-1,0 0 0,1 1 0,-1-1 1,4 0-1,-1 0-27,1 0 0,-1-1 0,0 0 0,0 0 0,1 0 1,-1-1-1,0 0 0,0-1 0,0 1 0,0-1 0,0 0 0,0 0 0,-1-1 0,1 0 0,6-4 1,-1-1 186,0-1 0,0 0 0,-1-1 0,-1 0 0,16-20 1,-23 33-200,-1-1 0,1 1 0,-1 0 0,0 0 0,0 0 1,0 0-1,0 1 0,-1-1 0,1 0 0,-1 0 0,0 6 1,9 31-22,-8-38-60,-1 0 1,1 0-1,0 0 0,0-1 0,0 1 1,1 0-1,-1-1 0,0 1 0,1-1 0,-1 1 1,1-1-1,-1 0 0,1 0 0,-1 1 1,1-1-1,0 0 0,0-1 0,0 1 0,-1 0 1,1 0-1,0-1 0,0 1 0,0-1 1,0 0-1,0 1 0,0-1 0,0 0 1,0 0-1,0 0 0,0-1 0,0 1 0,0 0 1,0-1-1,0 1 0,0-1 0,0 0 1,0 0-1,2-1 0,8-3-958,-1-1 1,1 0-1,-2-1 1,18-13-1,-2 0-5311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5.705"/>
    </inkml:context>
    <inkml:brush xml:id="br0">
      <inkml:brushProperty name="width" value="0.025" units="cm"/>
      <inkml:brushProperty name="height" value="0.025" units="cm"/>
    </inkml:brush>
  </inkml:definitions>
  <inkml:trace contextRef="#ctx0" brushRef="#br0">139 1 16944,'0'0'2114,"-8"9"-155,-7 10-1443,1 1-1,0 1 0,2 1 1,0-1-1,2 2 0,0 0 1,1 0-1,2 0 0,0 1 1,2 0-1,0 1 1,-1 32-1,6-55-485,-1 0 0,1 0 0,0 0 1,0 1-1,0-1 0,1 0 0,-1 0 0,1 1 1,-1-1-1,1 0 0,-1 0 0,1 0 0,0 0 0,0 0 1,0 0-1,0 0 0,1 0 0,-1 0 0,0-1 1,1 1-1,-1 0 0,1-1 0,0 1 0,-1-1 0,1 0 1,0 1-1,0-1 0,0 0 0,0 0 0,0 0 0,0 0 1,0-1-1,0 1 0,1-1 0,-1 1 0,0-1 1,0 0-1,5 1 0,8-2-131,0 0 0,0-1 1,0-1-1,30-9 0,8 0-1859,-51 12 1917,-1-1-1,1 1 0,0 0 0,-1 0 1,1 0-1,-1 0 0,1 0 0,-1 0 1,1 0-1,0 1 0,-1-1 0,1 1 0,-1-1 1,1 1-1,-1-1 0,1 1 0,-1 0 1,0 0-1,1 0 0,-1 0 0,0 0 1,0 0-1,0 0 0,1 0 0,-1 0 1,0 0-1,1 3 0,-2-2 177,1 0 0,-1 1-1,1-1 1,-1 0 0,0 1 0,0-1 0,0 0-1,0 1 1,-1-1 0,1 0 0,-1 1 0,1-1-1,-1 0 1,0 0 0,0 0 0,1 1 0,-2-1-1,1 0 1,-2 3 0,-2 2 56,0 0-1,-1-1 1,1 0 0,-1 0-1,0 0 1,-1 0 0,1-1 0,-1 0-1,0-1 1,0 1 0,-1-2-1,1 1 1,-1-1 0,0 0-1,0 0 1,0-1 0,0 0-1,0 0 1,-1-1 0,1 0 0,-1-1-1,1 0 1,0 0 0,-1-1-1,-12-2 1,18 2-336,1 0 1,-1 0-1,1 0 0,0 0 0,0 0 1,0-1-1,0 1 0,0-1 1,0 1-1,-2-4 0,1 3-256,2 0 0,-1 0-1,0-1 1,0 1 0,1-1-1,-1 0 1,1 1 0,0-1-1,0 0 1,0 0 0,0 0-1,0 0 1,1 0 0,-1 0-1,1 0 1,0 0 0,0 0-1,0 0 1,0 0 0,1 0-1,-1 0 1,2-5 0,9-9-6099</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20.215"/>
    </inkml:context>
    <inkml:brush xml:id="br0">
      <inkml:brushProperty name="width" value="0.025" units="cm"/>
      <inkml:brushProperty name="height" value="0.025" units="cm"/>
    </inkml:brush>
  </inkml:definitions>
  <inkml:trace contextRef="#ctx0" brushRef="#br0">145 205 16335,'0'0'4688,"-11"3"-3722,4-2-942,0 0 0,1 1 0,-1 0 1,1 0-1,-1 1 0,1-1 0,0 2 1,0-1-1,0 0 0,1 1 0,-1 0 1,1 1-1,0-1 0,0 1 0,0 0 0,1 0 1,0 1-1,0-1 0,0 1 0,1 0 1,-1 0-1,1 0 0,1 0 0,-1 1 1,-2 11-1,4-16-14,1 0-1,-1 1 1,1-1 0,0 0 0,0 0 0,0 0 0,0 1-1,0-1 1,0 0 0,0 0 0,1 0 0,-1 1 0,1-1 0,0 0-1,-1 0 1,1 0 0,0 0 0,0 0 0,0 0 0,1 0-1,-1-1 1,0 1 0,1 0 0,1 1 0,0-1 20,1-1 1,-1 1-1,1-1 1,-1 0-1,1 0 1,-1 0-1,1-1 1,0 1-1,0-1 0,-1 0 1,1 0-1,0 0 1,6-2-1,1 0 173,0-1-1,0 0 0,0-1 0,0 0 0,-1 0 0,1-1 0,-1-1 1,0 0-1,-1 0 0,0-1 0,0 0 0,0-1 0,-1 0 1,8-9-1,4-5 654,-1-2 0,-2 0 0,0-1 1,16-33-1,-1-12 445,-29 64-1215,-1 0 0,-1-1 0,1 1 1,-1 0-1,0 0 0,0-1 0,-1 1 0,0 0 0,-1-13 0,1 19-86,-1 0 0,1 0 0,-1-1 0,1 1 0,-1 0 0,1 0 0,-1 0 0,1-1 0,-1 1 0,0 0 0,1 0 0,-1 0 0,1 0 0,-1 0 0,1 0 0,-1 0 0,0 0 0,1 0 0,-1 1 0,1-1 0,-1 0 0,1 0 0,-1 0 0,1 1 0,-1-1 0,1 0 0,-1 0 0,1 1 0,-1-1 0,0 1 0,-4 4 0,0 1 0,0-1 0,1 1 0,0 0 0,0 0 0,0 0 0,1 0 0,-4 9 0,-21 61 0,25-68 0,-3 7-19,2 0-1,0 0 1,1 1 0,0-1 0,1 1-1,1 25 1,1-36-23,0-1 0,0 1-1,1-1 1,0 1 0,0-1 0,0 0-1,0 0 1,1 0 0,0 1-1,0-1 1,0-1 0,0 1 0,0 0-1,1 0 1,0-1 0,0 0-1,0 1 1,0-1 0,0 0 0,1 0-1,-1-1 1,1 1 0,0-1 0,0 0-1,0 0 1,0 0 0,7 2-1,32 4-4703,-13-7-2620,8 0-11137</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27.863"/>
    </inkml:context>
    <inkml:brush xml:id="br0">
      <inkml:brushProperty name="width" value="0.025" units="cm"/>
      <inkml:brushProperty name="height" value="0.025" units="cm"/>
    </inkml:brush>
  </inkml:definitions>
  <inkml:trace contextRef="#ctx0" brushRef="#br0">234 0 17328,'0'0'6716,"-7"9"-5253,-19 23-1059,1 0-1,2 2 1,1 1 0,2 1 0,2 1 0,1 0-1,2 1 1,1 1 0,2 0 0,2 1 0,2 0 0,1 1-1,-2 77 1,8-114-450,1 1-1,1 0 0,-1-1 1,1 1-1,-1 0 1,1-1-1,0 1 1,1-1-1,-1 1 1,1-1-1,0 0 0,0 1 1,0-1-1,1 0 1,0-1-1,-1 1 1,1 0-1,0-1 1,7 6-1,-5-5-287,0-1 0,0-1 0,0 1-1,0-1 1,0 0 0,1 0 0,-1 0 0,1-1-1,-1 0 1,9 1 0,37-1-4139,4-3-2136</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28.240"/>
    </inkml:context>
    <inkml:brush xml:id="br0">
      <inkml:brushProperty name="width" value="0.025" units="cm"/>
      <inkml:brushProperty name="height" value="0.025" units="cm"/>
    </inkml:brush>
  </inkml:definitions>
  <inkml:trace contextRef="#ctx0" brushRef="#br0">135 0 19474,'0'0'1885,"-4"9"-150,-15 35-247,3 0 0,1 1 0,3 1 1,-8 53-1,-12 46 744,28-135-2232,-7 39 0,11-47 0,-1-1 0,1 0 0,0 0 0,0 1 0,0-1 0,0 0 0,0 1 0,0-1 0,0 0 0,0 0 0,1 1 0,-1-1 0,0 0 0,1 0 0,-1 1 0,1-1 0,-1 0 0,1 0 0,0 0 0,-1 0 0,1 0 0,0 0 0,0 0 0,0 0 0,0 0 0,0 0 0,0 0 0,0-1 0,0 1 0,2 1 0,18 2 0,1-2 0,-1 0 0,1-1 0,-1-1 0,1-1 0,0-1 0,24-5 0,-22 2-731,-1 0-1,30-12 1,-47 15 373,-1 0 1,1 0-1,0-1 0,-1 0 1,0 0-1,1 0 0,-1-1 1,-1 1-1,1-1 0,0 0 1,-1-1-1,0 1 0,0-1 1,5-8-1,-2-5-6881</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28.583"/>
    </inkml:context>
    <inkml:brush xml:id="br0">
      <inkml:brushProperty name="width" value="0.025" units="cm"/>
      <inkml:brushProperty name="height" value="0.025" units="cm"/>
    </inkml:brush>
  </inkml:definitions>
  <inkml:trace contextRef="#ctx0" brushRef="#br0">249 0 11883,'0'0'3951,"9"13"-1955,6 6-936,-1 2 0,-1 0 0,-1 0 0,0 1 0,-2 0 1,9 31-1,-11-23-357,-2 0 1,-1 0 0,-2 0 0,-1 0-1,-3 56 1,-1-65-374,-1 0-1,-1 0 0,-1 0 1,-1-1-1,-1 0 0,-1 0 1,0 0-1,-1-1 1,-13 19-1,4-12-839,0-1-1,-2-1 1,-26 25-1,16-20-3192,-65 45-1,21-26-10101</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21.443"/>
    </inkml:context>
    <inkml:brush xml:id="br0">
      <inkml:brushProperty name="width" value="0.025" units="cm"/>
      <inkml:brushProperty name="height" value="0.025" units="cm"/>
    </inkml:brush>
  </inkml:definitions>
  <inkml:trace contextRef="#ctx0" brushRef="#br0">0 81 10378,'0'0'475,"9"-7"299,-3 2-228,37-32 1224,-40 35-980,-1-1 0,0 0 1,0 1-1,0-1 0,0 0 0,0 0 0,0 0 0,1-6 1,-26 81 4096,15-52-4752,1 0 1,1 1-1,-4 26 1,9-34 43,-2 4 164,1 0-1,1 1 0,1 22 1,0-37-307,0 0 1,1 0-1,-1 0 1,0 0 0,1-1-1,0 1 1,-1 0-1,1 0 1,0-1-1,1 1 1,-1 0 0,0-1-1,1 1 1,-1-1-1,1 0 1,0 1 0,0-1-1,0 0 1,0 0-1,0 0 1,0 0-1,1-1 1,-1 1 0,0-1-1,1 1 1,0-1-1,3 2 1,5-2-1,-1 0-1,1 0 1,0-1 0,0 0 0,0-1-1,0 0 1,0 0 0,-1-2 0,1 1-1,-1-1 1,1-1 0,-1 0 0,0 0-1,-1-1 1,1 0 0,-1-1 0,15-11-1,-12 8-53,0 0 1,-1-1-1,0 0 0,-1 0 0,0-1 0,-1-1 0,0 0 0,-1 0 0,0 0 1,-1-1-1,0 0 0,8-24 0,-13 29 126,-1 0 1,0 1 0,0-1-1,-1 0 1,0-13-1,0 21-102,0 0-1,0 0 1,0 0 0,0-1-1,-1 1 1,1 0 0,0 0-1,0 0 1,0 0-1,0-1 1,0 1 0,-1 0-1,1 0 1,0 0 0,0 0-1,0 0 1,0 0 0,-1 0-1,1-1 1,0 1-1,0 0 1,0 0 0,-1 0-1,1 0 1,0 0 0,0 0-1,0 0 1,-1 0-1,1 0 1,0 0 0,0 0-1,0 0 1,-1 0 0,1 0-1,0 0 1,0 0-1,0 1 1,-1-1 0,1 0-1,0 0 1,0 0 0,0 0-1,0 0 1,-1 0 0,1 0-1,0 1 1,0-1-1,0 0 1,0 0 0,0 0-1,-1 0 1,1 1 0,0-1-1,0 0 1,0 0-1,0 0 1,0 1 0,0-1-1,0 0 1,0 0 0,0 0-1,0 1 1,-10 11-14,5 4 100,1 0-1,1 0 1,0 0-1,1 1 1,1-1-1,1 30 1,0-44-69,0-1-1,0 1 1,1 0 0,-1 0 0,0 0 0,1 0 0,0 0 0,-1 0-1,1-1 1,0 1 0,0 0 0,0-1 0,0 1 0,0 0 0,1-1-1,-1 1 1,0-1 0,1 0 0,-1 0 0,1 1 0,-1-1 0,1 0-1,0 0 1,-1 0 0,1 0 0,0-1 0,0 1 0,0 0 0,-1-1-1,1 1 1,0-1 0,0 0 0,0 0 0,0 0 0,0 0 0,0 0-1,0 0 1,0 0 0,3-1 0,4 0 84,1-1-1,-1 0 1,0 0-1,0 0 1,0-2-1,16-7 1,43-34-107,-51 33 0,0 0 0,1 1 0,19-9 0,-36 19 0,0 1 0,0-1 0,0 1 0,-1-1 0,1 1 0,0-1 0,0 1 0,0 0 0,0-1 0,0 1 0,0 0 0,0 0 0,0 0 0,0 0 0,0 0 0,0 0 0,0 0 0,0 0 0,-1 0 0,1 0 0,0 1 0,0-1 0,0 0 0,0 1 0,0-1 0,0 0 0,0 1 0,-1-1 0,1 1 0,0-1 0,0 1 0,-1 0 0,1-1 0,0 1 0,-1 0 0,1 0 0,0-1 0,-1 1 0,1 0 0,-1 1 0,2 4 0,0 0 0,-1 0 0,-1 0 0,1 1 0,-1 10 0,4 29 0,-4-45 0,0 0 0,1 0 0,-1 1 0,0-1 0,1 0 0,-1 0 0,1 0 0,-1 0 0,1 0 0,0 0 0,-1 0 0,1 0 0,0 0 0,0 0 0,-1 0 0,1 0 0,0-1 0,0 1 0,0 0 0,0-1 0,0 1 0,0 0 0,0-1 0,0 1 0,1-1 0,-1 0 0,1 1 0,3-1 0,1 0 0,-1 0 0,1 0 0,-1-1 0,0 0 0,0 0 0,1 0 0,-1-1 0,0 0 0,0 0 0,0 0 0,-1-1 0,8-4 0,-7 4 0,1 0 0,-1 0 0,0 1 0,1-1 0,-1 1 0,1 1 0,0-1 0,0 1 0,10-1 0,-15 2-110,-1 0-1,1 0 1,-1 0 0,1 0-1,-1 0 1,0 0-1,1 1 1,-1-1 0,1 0-1,-1 0 1,1 1 0,-1-1-1,0 0 1,1 0 0,-1 1-1,0-1 1,1 0-1,-1 1 1,0-1 0,1 1-1,-1-1 1,0 0 0,0 1-1,0-1 1,1 1-1,-1-1 1,0 1 0,0-1-1,0 1 1,0 0 0,7 11-5646,3-8-2684</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21.816"/>
    </inkml:context>
    <inkml:brush xml:id="br0">
      <inkml:brushProperty name="width" value="0.025" units="cm"/>
      <inkml:brushProperty name="height" value="0.025" units="cm"/>
    </inkml:brush>
  </inkml:definitions>
  <inkml:trace contextRef="#ctx0" brushRef="#br0">197 15 21236,'0'0'6476,"-11"-3"-4725,7 1-1682,-1 0 1,0 0 0,0 0 0,0 1 0,0 0-1,0 0 1,0 1 0,0-1 0,0 1 0,0 0 0,0 0-1,0 1 1,0 0 0,0 0 0,0 0 0,0 0 0,0 1-1,0-1 1,1 1 0,-1 1 0,1-1 0,-1 1 0,1-1-1,-6 6 1,3-2-34,-1 1 0,1 0 0,0 0-1,0 1 1,-6 9 0,12-16-63,0 0 0,0 0 0,0 1 0,0-1 0,1 0 0,-1 1 0,0-1 0,0 1 0,1-1 0,-1 1 0,1-1 0,-1 1 0,1 0 0,0-1 0,0 1 0,0-1 0,0 1 0,0 0 0,0-1 0,0 1 0,0-1 0,0 1 0,1 0 0,-1-1 0,1 1 0,-1-1 0,1 1 0,0-1 0,0 1 0,-1-1 0,1 0 0,0 1 0,0-1 0,0 0 0,0 0 0,1 0 0,-1 0 0,0 0 0,2 2 0,12 4-405,-1-1 0,1 0 1,-1-1-1,30 5 0,-33-8 431,-1 0 0,1 0 1,-1 1-1,1 0 0,-1 1 1,0 1-1,0-1 1,-1 1-1,0 1 0,1 0 1,15 13-1,-24-17 34,0-1 0,1 0 0,-1 1 1,0-1-1,0 1 0,0-1 0,0 1 0,0 0 0,-1-1 0,1 1 0,0 0 1,-1-1-1,1 1 0,-1 0 0,1 0 0,-1 0 0,0 0 0,0-1 1,0 1-1,0 0 0,0 0 0,-1 0 0,1 0 0,0-1 0,-2 4 0,1-2 88,-1 0-1,0 0 0,0-1 0,0 1 0,-1 0 0,1-1 1,-1 0-1,1 1 0,-1-1 0,0 0 0,0 0 0,-5 2 1,-2 1 150,0 0-1,-1-1 1,1-1 0,-1 1 0,0-2 0,0 0 0,-17 2 0,27-4-397,-1 0 1,1 0-1,-1 0 0,0-1 0,1 1 1,-1 0-1,1-1 0,-1 1 1,1-1-1,-1 1 0,1-1 1,0 0-1,-1 0 0,1 1 0,-2-3 1,-11-21-5482,9 1-2790</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22.172"/>
    </inkml:context>
    <inkml:brush xml:id="br0">
      <inkml:brushProperty name="width" value="0.025" units="cm"/>
      <inkml:brushProperty name="height" value="0.025" units="cm"/>
    </inkml:brush>
  </inkml:definitions>
  <inkml:trace contextRef="#ctx0" brushRef="#br0">0 113 13549,'0'0'3192,"12"4"-411,6 2-1529,-1-1-1,1-1 0,0-1 0,25 2 0,-34-5-867,-1 0 0,0 0 1,0 0-1,1-1 0,-1-1 0,0 1 0,0-1 0,0-1 0,0 1 0,-1-1 0,1-1 0,-1 1 0,0-1 0,9-7 0,21-27 422,-35 36-785,-1 0 0,1 0 1,-1-1-1,0 1 0,0 0 0,0 0 0,0-1 0,0 1 0,0-1 0,-1 1 0,1-1 0,-1 1 0,0-1 0,1 1 1,-1-1-1,0 1 0,-1-1 0,1 1 0,-1-4 0,0 5-21,0 0 0,-1-1 0,1 1 0,-1 0 0,1 0 0,-1 0 0,1 0 0,-1 0 0,0 0 0,1 0 0,-1 1 0,0-1 0,0 1 0,1-1 0,-1 1 0,0 0 0,0-1 0,0 1 0,0 0 0,0 0 0,1 0 0,-4 1 0,-46 5 0,42-2 0,-1 0 0,1 1 0,0 0 0,0 0 0,1 1 0,-1 0 0,1 0 0,0 1 0,1 0 0,0 1 0,0-1 0,1 1 0,-1 1 0,2-1 0,-1 1 0,1 0 0,1 1 0,0-1 0,0 1 0,1-1 0,0 1 0,0 0 0,1 0 0,1 1 0,-1 11 0,2-20 1,0 1-1,0-1 1,0 1 0,1-1-1,-1 0 1,1 1 0,-1-1-1,1 0 1,0 1 0,0-1-1,0 0 1,0 0 0,1 0-1,-1 0 1,1 0 0,-1 0-1,1 0 1,-1-1 0,1 1-1,3 2 1,-1-1 0,1-1 1,-1 1-1,1-1 1,0 0-1,0-1 0,0 1 1,0-1-1,0 1 1,7-1-1,1 0-18,0 0-1,0-1 0,0 0 1,0-1-1,-1-1 1,1 0-1,17-6 1,-19 4-611,0-1-1,0 0 1,-1 0 0,0-1-1,14-11 1,-12 7-2232,-1 1 0,0-2 1,17-21-1,-2-6-8949</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22.515"/>
    </inkml:context>
    <inkml:brush xml:id="br0">
      <inkml:brushProperty name="width" value="0.025" units="cm"/>
      <inkml:brushProperty name="height" value="0.025" units="cm"/>
    </inkml:brush>
  </inkml:definitions>
  <inkml:trace contextRef="#ctx0" brushRef="#br0">53 1 17104,'0'0'4767,"-2"8"-1980,2-7-2781,-19 74 2328,-8 86 0,24-136-1905,2 0 1,0 1-1,2 0 0,0-1 1,2 0-1,1 1 1,12 41-1,-11-49-1042,-4-13 52,0-1 0,0 1 1,1-1-1,-1 1 1,1-1-1,0 0 1,0 0-1,1 1 0,-1-2 1,4 5-1</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23.042"/>
    </inkml:context>
    <inkml:brush xml:id="br0">
      <inkml:brushProperty name="width" value="0.025" units="cm"/>
      <inkml:brushProperty name="height" value="0.025" units="cm"/>
    </inkml:brush>
  </inkml:definitions>
  <inkml:trace contextRef="#ctx0" brushRef="#br0">87 1 16271,'0'0'11104,"-4"7"-9497,-8 20-1192,2 1 0,1 0-1,1 0 1,-8 56 0,-6 132 1259,20-188-1637,-1 18-37,3 62 0,0-108 0,0 0 0,1 0 0,-1 0 0,0 1 0,0-1 0,0 0 0,0 0 0,0 1 0,0-1 0,1 0 0,-1 0 0,0 0 0,0 0 0,0 1 0,0-1 0,1 0 0,-1 0 0,0 0 0,0 0 0,0 0 0,1 1 0,-1-1 0,0 0 0,0 0 0,1 0 0,-1 0 0,0 0 0,0 0 0,1 0 0,-1 0 0,0 0 0,0 0 0,1 0 0,-1 0 0,0 0 0,0 0 0,0 0 0,1 0 0,-1 0 0,0 0 0,0-1 0,1 1 0,-1 0 0,0 0 0,0 0 0,0 0 0,1 0 0,-1-1 0,0 1 0,12-8 0,45-63 0,-43 52 0,0 1 0,0 0 0,2 1 0,20-17 0,-31 30 0,1 0 0,-1 0 0,1 1 0,0-1 0,0 1 0,0 1 0,0-1 0,1 1 0,-1 0 0,1 1 0,-1 0 0,1 0 0,0 0 0,-1 0 0,1 1 0,0 0 0,-1 1 0,13 2 0,-16-2 0,-1-1 0,1 1 0,-1 0 0,0 0 0,1 1 0,-1-1 0,0 0 0,0 1 0,0-1 0,0 1 0,0 0 0,0 0 0,0 0 0,0 0 0,-1 0 0,1 0 0,-1 0 0,0 0 0,1 0 0,-1 1 0,0-1 0,0 1 0,-1-1 0,1 1 0,0-1 0,-1 1 0,0-1 0,1 1 0,-1 0 0,0 2 0,0 1 0,0-1 0,-1 1 0,1-1 0,-1 1 0,0-1 0,0 0 0,-1 1 0,0-1 0,0 0 0,0 0 0,0 0 0,-1 0 0,-5 8 0,0-4 0,0-1 0,-1 1 0,0-1 0,-1-1 0,1 0 0,-1 0 0,-1-1 0,1 0 0,-1-1 0,0 0 0,0-1 0,-1 0 0,1 0 0,-1-2 0,0 1 0,0-1 0,-17 0 0,27-2-126,0 0 0,1-1 1,-1 1-1,0 0 0,0-1 0,1 1 0,-1-1 1,0 0-1,1 1 0,-1-1 0,1 0 0,-1 0 1,1 0-1,-1 0 0,1 0 0,-1 0 0,1-1 1,0 1-1,0 0 0,0-1 0,0 1 0,0-1 0,0 1 1,0-1-1,0 1 0,1-1 0,-1 0 0,0 1 1,1-1-1,0 0 0,-1 0 0,1 1 0,0-5 1,-1 2-458,1-1 1,0 0 0,0 0 0,1 0 0,-1 0-1,1 0 1,0 1 0,0-1 0,1 0 0,-1 0 0,1 1-1,2-5 1,15-18-6566</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23.399"/>
    </inkml:context>
    <inkml:brush xml:id="br0">
      <inkml:brushProperty name="width" value="0.025" units="cm"/>
      <inkml:brushProperty name="height" value="0.025" units="cm"/>
    </inkml:brush>
  </inkml:definitions>
  <inkml:trace contextRef="#ctx0" brushRef="#br0">173 3 14510,'0'0'17120,"-12"-2"-16143,4 1-955,-1 1 0,1 0 1,-1 1-1,0 0 0,1 0 0,-1 0 1,1 1-1,-8 3 0,11-3-24,0 0 0,0 0 0,1 0 0,-1 0 0,1 1-1,-1-1 1,1 1 0,0 0 0,0 1 0,1-1 0,-1 1 0,1-1 0,-1 1 0,1 0-1,0 0 1,1 1 0,-1-1 0,-2 6 0,5-9-13,0-1 0,-1 1 0,1 0 0,0 0 0,0 0 0,0 0 0,0-1 0,0 1 0,0 0 0,0 0-1,0 0 1,0 0 0,0 0 0,0-1 0,1 1 0,-1 0 0,0 0 0,1 0 0,-1-1 0,0 1 0,1 0 0,-1 0 0,1-1 0,-1 1 0,1 0 0,0-1 0,-1 1 0,1-1 0,0 1 0,-1-1 0,1 1 0,0-1-1,0 1 1,-1-1 0,1 1 0,0-1 0,0 0 0,0 0 0,-1 1 0,1-1 0,0 0 0,0 0 0,0 0 0,0 0 0,0 0 0,1 0 0,53 0-1315,-39-1 885,26-1-944,-25 1 1133,0 1 0,0 0 0,26 4 0,-42-4 323,0 1-1,0-1 1,1 0 0,-1 1 0,0-1 0,0 1 0,1-1-1,-1 1 1,0-1 0,0 1 0,0 0 0,0 0 0,0 0 0,0-1-1,0 1 1,0 0 0,0 0 0,0 0 0,-1 1 0,1-1-1,0 0 1,-1 0 0,1 0 0,-1 0 0,1 1 0,-1-1 0,0 0-1,1 1 1,-1-1 0,0 0 0,0 0 0,0 1 0,0-1-1,0 0 1,0 1 0,0-1 0,0 0 0,-1 1 0,1-1 0,0 0-1,-1 0 1,1 1 0,-2 1 0,-1 3 173,0 0-1,0 0 1,0 0-1,-1 0 1,1 0-1,-1-1 1,-5 6 0,-7 4-229,-1 0 1,0-1 0,-24 15-1,33-24-12,-1 0 0,0 0 1,0-1-1,0 0 0,-1 0 0,1-1 0,-1-1 0,0 1 0,-12 0 0,21-3-74,1 0 1,-1 0-1,0 1 0,1-1 0,-1 0 1,0 0-1,1-1 0,-1 1 1,0 0-1,1 0 0,-1 0 0,1 0 1,-1-1-1,0 1 0,1 0 1,-1 0-1,1-1 0,-1 1 0,0 0 1,1-1-1,-1 1 0,1-1 1,-1 1-1,1-1 0,0 1 0,-1-1 1,1 1-1,0-1 0,-1 1 1,1-1-1,-1-1 0,1-20-6160,0 20 5604,5-30-8914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28:16.103"/>
    </inkml:context>
    <inkml:brush xml:id="br0">
      <inkml:brushProperty name="width" value="0.025" units="cm"/>
      <inkml:brushProperty name="height" value="0.025" units="cm"/>
    </inkml:brush>
  </inkml:definitions>
  <inkml:trace contextRef="#ctx0" brushRef="#br0">1 330 2819,'6'-4'7705,"9"2"-5694,17 3-1837,-29-1 479,47 3 999,258 7 2499,255-71-2962,-313 26-707,2575-189 3495,-1192 207-1922,-862 78-742,-766-60-1433,8 0 167,-1 1-1,0 1 1,0 0 0,21 8 0,-31-10-179,0 0 0,0 0 0,0 0-1,0 1 1,0-1 0,0 1 0,0-1 0,0 1 0,-1 0-1,1 0 1,-1-1 0,1 1 0,1 3 0,-2-3-175,-1 0 0,1 0 0,-1 0 1,1 0-1,-1 0 0,0 0 1,0 0-1,0 0 0,0 0 0,0 0 1,0 0-1,-1 0 0,1 0 0,-1 0 1,1 0-1,-1-1 0,0 1 1,-1 3-1,-9 10-5576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48.279"/>
    </inkml:context>
    <inkml:brush xml:id="br0">
      <inkml:brushProperty name="width" value="0.025" units="cm"/>
      <inkml:brushProperty name="height" value="0.025" units="cm"/>
    </inkml:brush>
  </inkml:definitions>
  <inkml:trace contextRef="#ctx0" brushRef="#br0">0 1 18065,'0'0'-608,"0"73"608,0-19 1121,9 11 576,9 5 65,11 2-481,5-1-576,1-5-417,4-9-224,0-10-64,-4-11-32,-7-11 0,-5-8-224,-5-9-257,-7-7-576,-10-5-3043,-16-11-192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6.050"/>
    </inkml:context>
    <inkml:brush xml:id="br0">
      <inkml:brushProperty name="width" value="0.025" units="cm"/>
      <inkml:brushProperty name="height" value="0.025" units="cm"/>
    </inkml:brush>
  </inkml:definitions>
  <inkml:trace contextRef="#ctx0" brushRef="#br0">225 54 15887,'0'0'5424,"-10"-8"-1137,4 2-3804,-1 1 1,0 0 0,-1 0 0,1 0-1,-1 1 1,0 1 0,-11-5 0,15 7-418,0 0 1,0 0-1,0 0 1,-1 1 0,1-1-1,0 1 1,0 0 0,-1 0-1,1 1 1,0-1-1,0 1 1,0 0 0,0 0-1,0 0 1,0 1-1,0-1 1,0 1 0,0 0-1,0 0 1,-6 5 0,4-2-60,0 1 1,1 0-1,0 0 1,0 0 0,0 0-1,-7 13 1,11-17-27,0-1 1,0 0-1,1 1 0,-1-1 1,0 0-1,0 1 1,1-1-1,-1 1 0,1-1 1,-1 1-1,1-1 1,0 1-1,0 0 0,0-1 1,-1 1-1,1-1 0,1 1 1,-1 0-1,0-1 1,0 1-1,1-1 0,-1 1 1,0-1-1,1 1 0,0-1 1,-1 1-1,1-1 1,0 1-1,0-1 0,0 0 1,0 0-1,0 1 0,0-1 1,0 0-1,0 0 1,0 0-1,1 0 0,-1 0 1,0 0-1,2 0 1,11 4-359,1-1 1,-1-1 0,1 0 0,0-1 0,0 0 0,0-2-1,20 0 1,-22-1-150,1 1-1,0 0 1,0 1-1,-1 0 1,1 2-1,-1-1 1,1 2-1,-1-1 1,18 9-1,-30-11 599,1-1 0,-1 0 1,0 1-1,1-1 0,-1 1 0,0 0 0,0-1 1,0 1-1,0 0 0,0 0 0,0 0 0,0 0 1,0 0-1,0 0 0,0 0 0,0 0 0,0 0 1,-1 0-1,1 0 0,0 0 0,-1 1 0,1-1 0,-1 0 1,0 1-1,1-1 0,-1 0 0,0 1 0,0-1 1,0 0-1,0 1 0,0-1 0,0 0 0,0 1 1,0-1-1,0 0 0,-1 1 0,1-1 0,0 0 1,-1 1-1,1-1 0,-1 0 0,0 0 0,1 0 1,-1 0-1,0 1 0,0-1 0,0 0 0,0 0 1,0 0-1,0-1 0,-2 3 0,-4 3 522,0-1 0,-1 1 0,0-2 0,0 1 0,0-1 0,-10 4 0,1-1-550,0-1 0,-1-1 0,1 0 0,-1-1 1,0-2-1,-19 2 0,37-4-128,0 0-1,-1 0 1,1 0 0,0 0-1,-1 0 1,1 0-1,0 0 1,0 0-1,-1 0 1,1 0 0,0 0-1,-1-1 1,1 1-1,0 0 1,0 0 0,-1 0-1,1 0 1,0-1-1,0 1 1,0 0 0,-1 0-1,1 0 1,0-1-1,0 1 1,0 0-1,0 0 1,-1-1 0,1 1-1,0 0 1,0-1-1,0 1 1,0 0 0,0 0-1,0-1 1,0 1-1,0 0 1,0-1 0,0 1-1,0 0 1,0 0-1,0-1 1,0 1-1,0 0 1,0-1 0,0 1-1,0 0 1,0 0-1,1-1 1,-1 1 0,0 0-1,0 0 1,0-1-1,0 1 1,1 0 0,-1 0-1,0-1 1,12-16-3641,13-9-3311,8-6-5637</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23.772"/>
    </inkml:context>
    <inkml:brush xml:id="br0">
      <inkml:brushProperty name="width" value="0.025" units="cm"/>
      <inkml:brushProperty name="height" value="0.025" units="cm"/>
    </inkml:brush>
  </inkml:definitions>
  <inkml:trace contextRef="#ctx0" brushRef="#br0">186 0 17969,'0'0'4009,"-2"12"-1596,-12 53 1164,-8 113 0,21-151-3434,1 0 1,2 0-1,0 0 1,2 0-1,0 0 0,2-1 1,14 40-1,-6-36-490,6 13-1476,-15-17-3603,-9-28-348,-10-7 3743,-46-49-189,25 18 6971,-51-78 0,83 113-4545,0-1 0,0 1 0,0 0 0,1-1 0,-1 1 0,1-1 1,1 0-1,-1 1 0,0-10 0,2 13-168,0 1 0,0-1 0,0 0 0,0 0 0,0 0 0,1 0 0,-1 0 0,1 0 0,-1 1 0,1-1 0,0 0 0,0 0 0,0 1 0,0-1 0,0 0 0,0 1 0,0-1 0,0 1 0,1 0 0,-1-1 0,1 1 0,-1 0 0,1 0 0,-1 0 0,1 0 0,0 0 0,-1 0 0,1 0 0,0 0 0,0 1 0,-1-1 0,4 0 0,14-3-1125,1 1 1,34-2-1,-27 3-1397,26-3-4670</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24.408"/>
    </inkml:context>
    <inkml:brush xml:id="br0">
      <inkml:brushProperty name="width" value="0.025" units="cm"/>
      <inkml:brushProperty name="height" value="0.025" units="cm"/>
    </inkml:brush>
  </inkml:definitions>
  <inkml:trace contextRef="#ctx0" brushRef="#br0">194 13 18546,'0'0'9988,"-10"-3"-9300,7 1-681,0 1 1,-1 0-1,1-1 0,-1 1 0,1 1 0,0-1 1,-1 0-1,1 1 0,-1 0 0,0 0 0,1 0 0,-1 0 1,1 0-1,-1 1 0,1-1 0,-1 1 0,1 0 0,0 0 1,-1 1-1,1-1 0,0 1 0,0-1 0,0 1 0,0 0 1,0 0-1,0 0 0,0 1 0,1-1 0,-1 1 0,1-1 1,0 1-1,0 0 0,0 0 0,-2 3 0,3-5-27,1 0 1,-1 0-1,1 0 0,0 0 0,-1 1 0,1-1 0,0 0 1,-1 0-1,1 0 0,0 0 0,0 0 0,0 1 1,0-1-1,0 0 0,1 0 0,-1 0 0,0 0 0,0 1 1,1-1-1,-1 0 0,1 0 0,-1 0 0,1 0 0,-1 0 1,1 0-1,0 0 0,-1 0 0,1 0 0,0 0 1,0-1-1,-1 1 0,1 0 0,0 0 0,0-1 0,0 1 1,0 0-1,0-1 0,0 1 0,1-1 0,-1 0 0,0 1 1,0-1-1,0 0 0,0 1 0,0-1 0,2 0 0,12 3-335,-1 0-1,1-1 1,15 1-1,-9-1-253,-1 0 358,-1 2 0,0 0 0,34 13 0,-50-16 277,0 1 0,0-1-1,0 1 1,0 0-1,0-1 1,0 1-1,-1 1 1,1-1-1,0 0 1,-1 1 0,0-1-1,0 1 1,3 4-1,-4-5 47,0 0 0,-1 0 0,1 0 1,-1 0-1,0 0 0,0 0 0,0 0 0,0 0 0,0 0 0,0 0 0,0 0 0,-1 0 0,1 0 0,-1 0 0,1 0 0,-1 0 1,0-1-1,0 1 0,1 0 0,-1 0 0,-1-1 0,1 1 0,0 0 0,0-1 0,-3 3 0,-4 4 158,0 0-1,-1 0 1,0-1-1,0 0 1,-1-1-1,0 0 0,0 0 1,0-1-1,-1 0 1,-14 4-1,5-3 167,-1 0-1,0-2 0,0 0 0,-37 2 0,55-6-424,0 0-1,0 0 0,0 0 0,0 0 0,1 0 0,-1-1 1,0 1-1,0-1 0,0 0 0,0 0 0,0 0 0,1 0 1,-1 0-1,0-1 0,1 1 0,-1-1 0,1 1 0,0-1 0,-1 0 1,1 0-1,0 0 0,-3-5 0,4 4-318,-1 0 0,1 0 0,1 0 0,-1 0 0,0 0 0,1 0 0,-1 0 0,1 0-1,0-1 1,0 1 0,0 0 0,1 0 0,-1 0 0,1 0 0,0 0 0,0 0 0,0 0 0,0 0 0,0 0 0,1 0 0,2-5 0,18-24-4943,6-3-1045</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24.782"/>
    </inkml:context>
    <inkml:brush xml:id="br0">
      <inkml:brushProperty name="width" value="0.025" units="cm"/>
      <inkml:brushProperty name="height" value="0.025" units="cm"/>
    </inkml:brush>
  </inkml:definitions>
  <inkml:trace contextRef="#ctx0" brushRef="#br0">109 0 352,'0'0'23927,"-1"8"-22432,-25 114 2373,16-82-2850,1 1 1,-5 79 0,13-99-980,0 1-24,1 1 1,4 25 0,-4-43-17,1 0 0,0 0 0,0 0 0,0 0 0,1 0-1,0 0 1,0 0 0,0-1 0,1 1 0,-1-1 0,1 1 0,0-1 0,0 0 0,1 0 0,3 3 0,-6-6-14,-1 0 0,1-1 0,-1 1-1,1 0 1,0-1 0,-1 1 0,1-1 0,0 1 0,0-1-1,-1 1 1,1-1 0,0 0 0,0 1 0,0-1 0,-1 0 0,1 0-1,0 1 1,0-1 0,0 0 0,0 0 0,0 0 0,0 0 0,-1 0-1,1 0 1,0 0 0,0-1 0,0 1 0,0 0 0,0 0-1,-1-1 1,3 0 0,-2 0-58,0-1 1,0 1-1,0-1 0,0 0 0,-1 1 1,1-1-1,0 0 0,-1 1 0,1-1 1,-1 0-1,1 0 0,-1 0 0,0 0 1,0-2-1,0-5-231,0 0 0,0 0 0,-1 0 0,0 0 0,-4-14-1,-1 9 113,-1 1-1,-1-1 1,0 1-1,-1 0 1,-16-17-1,13 15 1082,0 0 0,-18-32-1,53 47-557,-11 2-355,158 14-3592,-113-13-1528,1-2-3502,-28-1 954</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25.140"/>
    </inkml:context>
    <inkml:brush xml:id="br0">
      <inkml:brushProperty name="width" value="0.025" units="cm"/>
      <inkml:brushProperty name="height" value="0.025" units="cm"/>
    </inkml:brush>
  </inkml:definitions>
  <inkml:trace contextRef="#ctx0" brushRef="#br0">146 3 6374,'0'0'19688,"-11"-1"-18583,7 0-1004,0 1 1,0 0-1,0 0 0,0 0 0,0 0 1,0 1-1,0-1 0,0 1 0,1 0 0,-1 0 1,0 0-1,0 1 0,1-1 0,-1 1 1,1 0-1,-1 0 0,1 0 0,0 1 1,0-1-1,0 1 0,0 0 0,0 0 1,0 0-1,1 0 0,0 0 0,-1 0 1,1 1-1,-2 5 0,-23 42 1499,25-47-1518,1-1 0,0 1 0,0 0 0,0-1-1,0 1 1,1 0 0,-1 0 0,1 0 0,0 0 0,0-1-1,0 1 1,2 7 0,-1-9-82,0-1 0,0 1 0,1-1 0,-1 0 0,0 1 0,1-1 0,-1 0 0,1 0 0,0 0 0,-1 0 0,1 0 0,0 0 0,-1 0 0,1 0 0,0-1 0,0 1 0,0-1 0,0 0 0,-1 1 0,1-1 0,0 0 0,0 0 0,0 0 0,2 0 0,51-3 0,-55 3 0,24-5-205,0-1 1,-1-1-1,0-1 0,0 0 0,28-17 1,-19 10-188,50-16-1,-81 30 327,1 1 0,0-1 1,-1 1-1,1 0 0,0 0 0,-1 0 0,1 0 0,0 0 0,0 0 0,-1 0 0,1 0 0,0 1 0,-1-1 0,1 1 0,0-1 0,-1 1 0,1 0 0,-1 0 0,1-1 0,-1 1 0,1 0 0,-1 0 0,0 0 0,0 1 0,1-1 0,-1 0 0,0 0 0,0 1 0,0-1 0,1 3 0,0-2-175,-1 0 0,1 1 0,0-1 0,0 0 0,0-1 0,0 1 0,0 0 0,0 0-1,0-1 1,0 0 0,1 1 0,-1-1 0,1 0 0,-1 0 0,1 0 0,-1 0 0,6 0 0,0 0-1040,0 0-1,0-1 1,0 0 0,0-1 0,1 0-1,-1 0 1,0 0 0,9-4 0,16-9-8771</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25.654"/>
    </inkml:context>
    <inkml:brush xml:id="br0">
      <inkml:brushProperty name="width" value="0.025" units="cm"/>
      <inkml:brushProperty name="height" value="0.025" units="cm"/>
    </inkml:brush>
  </inkml:definitions>
  <inkml:trace contextRef="#ctx0" brushRef="#br0">133 204 8456,'-9'1'5034,"1"1"-4351,-1 0 0,0 0 0,1 1 0,-1 1 0,1-1 0,-15 10 0,20-11-346,-1 0 0,1 0 0,-1 1 0,1 0 0,0-1 0,0 1 0,0 0 0,0 0 0,1 1 0,-1-1 0,1 1 0,0-1 0,0 1 0,0 0 0,0 0-1,1-1 1,0 1 0,0 0 0,-2 8 0,3-11-292,0-1 0,0 1 0,0 0 0,1 0-1,-1-1 1,0 1 0,0 0 0,0 0 0,1-1-1,-1 1 1,0 0 0,1 0 0,-1-1 0,0 1-1,1 0 1,-1-1 0,1 1 0,-1-1 0,1 1-1,0-1 1,-1 1 0,1-1 0,-1 1 0,1-1-1,0 1 1,0-1 0,-1 0 0,1 1 0,1-1-1,30 4 539,-21-4-518,0-1 1,0-1-1,21-5 1,-13-1-366,0 0 0,-1-1 0,0-2-1,-1 1 1,0-2 0,0 0 0,-2-1 0,21-21 0,-28 27 249,0-2 0,-1 1 1,0-1-1,0 0 1,-1-1-1,0 1 1,-1-1-1,0-1 1,0 1-1,-1-1 1,-1 1-1,1-1 1,-2 0-1,0-1 0,0 1 1,0-16-1,-2 26 53,0 0 0,0 1 0,0-1 0,0 1 0,0-1-1,0 1 1,0-1 0,0 0 0,0 1 0,0-1 0,-1 1-1,1-1 1,0 1 0,0-1 0,-1 1 0,1-1 0,0 1-1,-1-1 1,1 1 0,0-1 0,-1 1 0,1 0 0,-1-1 0,1 1-1,-1 0 1,1-1 0,-1 1 0,1 0 0,-1 0 0,1-1-1,-1 1 1,1 0 0,-1 0 0,1 0 0,-1 0 0,0 0-1,1-1 1,-1 1 0,1 0 0,-1 0 0,1 1 0,-1-1-1,0 0 1,1 0 0,-1 0 0,1 0 0,-1 0 0,1 1 0,-1-1-1,1 0 1,-1 0 0,1 1 0,-1-1 0,1 0 0,-1 1-1,1-1 1,0 1 0,-1-1 0,1 0 0,-1 1 0,-27 26 563,20-14-167,0 1-1,1 0 0,1 0 1,0 0-1,1 1 0,1 0 1,0 0-1,1 0 0,0 0 1,1 1-1,1-1 0,1 0 1,2 31-1,-1-43-356,0 1 0,1-1 0,-1 0 0,1 1 0,-1-1 0,1 0 0,0 0 0,0 0 0,0-1 0,1 1 0,-1 0 0,1-1 0,-1 1 0,1-1 0,0 0 0,0 0 0,0 0 0,0 0 0,0-1 0,0 1 0,1-1 1,-1 0-1,0 0 0,1 0 0,-1 0 0,1-1 0,-1 1 0,1-1 0,0 0 0,4 0 0,1 0-3,0 0 1,0-1 0,0 0 0,0-1-1,0 1 1,0-2 0,-1 1-1,1-1 1,-1-1 0,16-8 0,-10 3-37,-1-1 0,0-1 0,-1 0 0,0-1 0,0 0 0,-2-1 0,18-25 0,-33 48 44,1 0 1,0 0 0,1 0-1,0 1 1,0-1 0,1 1 0,1-1-1,0 1 1,0 0 0,1 0-1,2 18 1,0-26-25,-1-1-1,1 0 1,0 1-1,-1-1 1,1 0-1,0 0 1,0 0-1,0-1 1,0 1 0,1 0-1,-1-1 1,0 0-1,1 1 1,-1-1-1,1 0 1,-1 0-1,1 0 1,-1-1 0,1 1-1,0-1 1,0 1-1,-1-1 1,1 0-1,0 0 1,3 0-1,2 0-25,1 0 0,-1-1 0,0 0 0,1 0 0,-1-1 1,0 0-1,9-4 0,-11 4-100,0-1-1,0 0 1,-1 0 0,1 0 0,-1-1 0,0 0 0,0 0 0,0 0 0,-1 0 0,0-1 0,1 0 0,-2 0 0,1 0 0,0 0 0,-1-1 0,3-6-1,-5 7-103,1 0 0,-1 0 0,0-1 0,0 1 0,0 0 0,-1-1 0,0 1 0,0-1 0,0 1 0,-1-1-1,0 1 1,0 0 0,0-1 0,-1 1 0,1 0 0,-1 0 0,-1 0 0,1 0 0,-4-5 0,-21-35-4506,9 15-1265,-6-10-9214</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26.011"/>
    </inkml:context>
    <inkml:brush xml:id="br0">
      <inkml:brushProperty name="width" value="0.025" units="cm"/>
      <inkml:brushProperty name="height" value="0.025" units="cm"/>
    </inkml:brush>
  </inkml:definitions>
  <inkml:trace contextRef="#ctx0" brushRef="#br0">1 1 19314,'0'0'9481,"52"50"-23414,-36-37 2242</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26.419"/>
    </inkml:context>
    <inkml:brush xml:id="br0">
      <inkml:brushProperty name="width" value="0.025" units="cm"/>
      <inkml:brushProperty name="height" value="0.025" units="cm"/>
    </inkml:brush>
  </inkml:definitions>
  <inkml:trace contextRef="#ctx0" brushRef="#br0">153 0 12588,'0'0'9113,"-11"0"-6674,2 0-2047,1 0 0,-1 1 0,0 0 0,0 0 0,0 1 0,1 0 0,-16 7 0,21-8-255,-1 1-1,1 0 1,-1 0 0,1 1 0,0-1-1,0 1 1,0 0 0,0 0-1,0 0 1,1 0 0,-1 0-1,1 0 1,0 1 0,0-1 0,0 1-1,0-1 1,1 1 0,-1 0-1,1 0 1,0 0 0,0 0-1,1 0 1,-1 5 0,0-1-67,1-1 1,1 1 0,-1 0-1,1 0 1,1 0-1,-1-1 1,1 1-1,1 0 1,-1-1-1,1 0 1,1 0-1,4 9 1,8 9-779,1 0-1,21 22 0,14 20-1392,-36-42 1801,0 0-1,-2 1 1,11 30-1,-20-44 486,-1-1 0,-1 1 0,0 0 0,-1 0 0,0 0 0,-1 0 0,0 1 0,-1-1 0,0 0 0,-3 15 0,2-22-58,0 0 1,-1 0 0,1 0-1,-1-1 1,0 1-1,-1 0 1,1-1 0,-1 0-1,0 1 1,0-1-1,0 0 1,-1-1 0,1 1-1,-1-1 1,0 1-1,0-1 1,0 0-1,-1 0 1,-6 2 0,4-1 50,0-1 0,0 0-1,-1 0 1,0-1 0,1 0 0,-1-1 0,0 1 0,0-1 0,0-1 0,0 0 0,-15-1 0,20 0-178,0 0 0,-1 0 0,1 0 0,0 0 0,0-1 0,0 1 0,0-1 0,0 0 0,1 0 0,-1 0 0,0 0 0,1 0 0,-1 0 0,1-1 0,0 0 0,0 1 0,0-1 0,0 0 0,1 0 0,-1 0 0,1 0 0,-1 0 0,1 0 0,0 0 0,0 0 0,1-1 0,-2-4 0,-1-12 0,1 0 0,1 1 0,2-31 0,-1 31 0,1-5-107,1 0 1,0-1-1,2 1 1,1 1-1,1-1 1,1 1-1,1 0 1,1 0-1,1 1 1,1 0-1,1 1 1,1 0-1,1 1 1,0 0-1,2 2 1,0-1-1,1 2 1,1 0-1,0 1 1,1 1-1,22-12 0,-30 20 282,-8 6-16,0 0 1,0 0-1,-1 0 1,1-1-1,-1 1 1,1-1-1,-1 0 0,0 1 1,0-1-1,1 0 1,-1 0-1,3-5 1,-9 6-148,0 1 0,0-1 0,0 1 0,0 0 0,0 0 0,0 0 0,-5 1 0,5 0-12,1 0 0,-1 0 0,1 0 0,0 1 0,-1-1 0,1 1 0,0 0 0,0-1 0,0 2 0,0-1 0,1 0 0,-1 0 0,1 1 0,-1 0 0,1-1 0,0 1 0,0 0 0,0 0 0,0 0 0,0 0 0,1 1 0,0-1 0,-1 0 0,1 1 0,0-1 0,1 1 0,-1-1 0,1 1 0,-1-1 0,1 6 0,0-3 0,0-1 0,1 1 0,0 0 0,-1-1 0,2 1 0,-1-1 0,1 1 0,0-1 0,0 0 0,0 0 0,1 1 0,0-2 0,0 1 0,0 0 0,0-1 0,1 1 0,0-1 0,5 5 0,-2-3-220,0-1 1,1-1-1,-1 1 0,1-1 0,0-1 1,13 5-1,28-1-4445,-18-8-6813</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27.241"/>
    </inkml:context>
    <inkml:brush xml:id="br0">
      <inkml:brushProperty name="width" value="0.025" units="cm"/>
      <inkml:brushProperty name="height" value="0.025" units="cm"/>
    </inkml:brush>
  </inkml:definitions>
  <inkml:trace contextRef="#ctx0" brushRef="#br0">1 27 14414,'1'5'776,"0"-1"0,0 0 0,1 1 1,0-1-1,0 0 0,0 0 1,0 0-1,4 5 0,-4-7-510,0 1-1,1-1 1,-1 0 0,1 0-1,-1 0 1,1 0-1,0 0 1,-1-1 0,1 1-1,4 0 1,-1 0-202,0 0 0,1-1 0,-1 0 0,0 0 0,1-1 0,-1 0 0,1 0 0,-1-1 0,1 1 0,-1-1 0,10-3 0,-4 0-103,0 1-1,0-2 0,-1 0 0,1 0 0,-1-1 0,-1 0 1,1-1-1,-1 0 0,0-1 0,-1 0 0,1-1 0,8-11 1,-22 28 56,1 1 0,0-1 0,0 1 0,1-1 0,0 1 0,0 0-1,-1 15 1,3 13-3809,2-24-2166</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29.163"/>
    </inkml:context>
    <inkml:brush xml:id="br0">
      <inkml:brushProperty name="width" value="0.025" units="cm"/>
      <inkml:brushProperty name="height" value="0.025" units="cm"/>
    </inkml:brush>
  </inkml:definitions>
  <inkml:trace contextRef="#ctx0" brushRef="#br0">452 1 13549,'0'0'13223,"-6"9"-11782,-79 132 689,-120 183-879,50-122-9564,164-216 2152,3-11 2075,1-3 730,17-23-1870</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30.892"/>
    </inkml:context>
    <inkml:brush xml:id="br0">
      <inkml:brushProperty name="width" value="0.025" units="cm"/>
      <inkml:brushProperty name="height" value="0.025" units="cm"/>
    </inkml:brush>
  </inkml:definitions>
  <inkml:trace contextRef="#ctx0" brushRef="#br0">0 468 705,'22'-41'6340,"-16"26"-4854,1 0 0,1 1 0,1 0 0,0 0 0,1 1 0,0 0 0,1 1 0,16-16 0,-26 28-1437,-1 0-1,0 0 1,1 0 0,-1-1-1,1 1 1,-1 0-1,0 0 1,1 0-1,-1 0 1,1 0-1,-1 0 1,1 0 0,-1 0-1,1 0 1,-1 0-1,0 0 1,1 0-1,-1 0 1,1 0-1,-1 0 1,1 1 0,-1-1-1,0 0 1,1 0-1,-1 0 1,1 1-1,-1-1 1,0 0 0,1 0-1,-1 1 1,0-1-1,1 0 1,-1 1-1,0-1 1,0 0-1,1 1 1,-1-1 0,0 1-1,0-1 1,0 0-1,1 1 1,-1-1-1,0 1 1,0-1-1,0 1 1,0-1 0,0 1-1,0-1 1,0 0-1,0 1 1,0-1-1,0 1 1,0 0 0,1 31 853,-1-27-636,-3 54 1331,-11 67 0,5-66-90,0 70 0,10-110-1256,1 0 0,1 0 0,1 0 0,9 29 1,8 36-862,-21-85 592,0 0-1,0 0 1,0 0 0,0 0-1,0 0 1,1 1 0,-1-1 0,0 0-1,0 0 1,0 0 0,0 1-1,0-1 1,0 0 0,0 0-1,0 0 1,0 0 0,0 1-1,0-1 1,0 0 0,0 0-1,0 0 1,0 1 0,0-1-1,0 0 1,0 0 0,0 0-1,0 1 1,0-1 0,0 0 0,0 0-1,0 0 1,0 1 0,0-1-1,-1 0 1,1 0 0,0 0-1,0 0 1,0 0 0,0 1-1,0-1 1,-1 0 0,1 0-1,0 0 1,0 0 0,0 0-1,0 0 1,-1 0 0,1 0-1,0 1 1,0-1 0,0 0 0,-1 0-1,1 0 1,0 0 0,0 0-1,0 0 1,-1 0 0,1 0-1,0 0 1,0 0 0,0 0-1,-1 0 1,1-1 0,0 1-1,0 0 1,-16-15-145,-14-24 350,22 25-183,0 0 0,1-1-1,0 0 1,1 0 0,1 0 0,0-1 0,2 0-1,-1 0 1,2 0 0,0 0 0,1 0 0,1 0-1,2-22 1,-2 34-6,0 1 0,1-1-1,0 1 1,0-1 0,0 1 0,0-1-1,0 1 1,1 0 0,0 0-1,-1 0 1,1 0 0,0 0-1,1 0 1,-1 0 0,0 0 0,1 1-1,0 0 1,-1-1 0,1 1-1,0 0 1,0 0 0,0 0-1,0 1 1,1-1 0,-1 1 0,0 0-1,1-1 1,-1 2 0,1-1-1,-1 0 1,1 1 0,-1-1 0,1 1-1,-1 0 1,1 0 0,0 1-1,3 0 1,3 0 21,-1 1 1,1 0-1,0 1 1,-1 0-1,0 0 1,0 1-1,0 0 1,0 1-1,0 0 0,-1 0 1,0 1-1,10 9 1,-10-8 115,-1 1 0,0 0 0,-1 1 0,0 0 0,0 0 0,0 0 0,-2 0 0,1 1 0,5 17 0,-5-10 129,-2 1 0,0 0 0,-1 0-1,0 34 1,10-112-264,0 7 0,-8 20 0,-1 0 0,-1-1 0,-2 1 0,-6-53 0,7 87 0,0 0 0,0 0 0,-1 0 0,2 0 0,-1 0 0,0 0 0,0-1 0,0 1 0,0 0 0,0-1 0,1 1 0,-1-1 0,0 1 0,0-1 0,1 0 0,-1 0 0,0 1 0,1-1 0,-1 0 0,3 0 0,31 1 0,-33-1 0,6-1 0,0 0 0,0 0 0,0-1 0,0 0 0,0-1 0,-1 0 0,1 0 0,-1 0 0,0-1 0,0 0 0,0-1 0,0 0 0,-1 0 0,8-8 0,10-10 0,-1-1 0,21-30 0,-29 35 0,-1-1 0,14-26 0,-23 37 0,-1 0 0,0 0 0,0 0 0,-1-1 0,-1 1 0,1-1 0,-1 0 0,0-13 0,-1 22 0,-1 1 0,0-1 0,0 0 0,0 1 0,0-1 0,1 0 0,-1 1 0,0-1 0,0 0 0,0 1 0,0-1 0,-1 0 0,1 1 0,0-1 0,0 0 0,0 1 0,0-1 0,-1 0 0,1 1 0,0-1 0,-1 0 0,1 1 0,0-1 0,-1 1 0,1-1 0,-1 1 0,1-1 0,-1 1 0,1-1 0,-1 1 0,1 0 0,-1-1 0,0 1 0,1 0 0,-1-1 0,1 1 0,-1 0 0,0 0 0,1-1 0,-1 1 0,0 0 0,1 0 0,-1 0 0,0 0 0,1 0 0,-1 0 0,0 0 0,0 0 0,0 0 0,-1 1 0,-1 0 0,1 0 0,-1 1 0,1-1 0,0 0 0,0 1 0,0 0 0,0-1 0,0 1 0,0 0 0,0 0 0,-2 3 0,-8 14 0,1 1 0,0 1 0,1 0 0,2 0 0,0 1 0,-5 24 0,1 5 0,-8 84 0,19-132 0,-2 22 0,2 0 0,0 0 0,1 0 0,6 41 0,-6-62 0,1 1 0,0-1 0,0 1 0,0-1 0,1 1 0,0-1 0,-1 0 0,1 0 0,1 0 0,-1 0 0,1 0 0,-1 0 0,1 0 0,0-1 0,1 1 0,-1-1 0,0 0 0,1 0 0,0-1 0,0 1 0,0-1 0,0 1 0,0-1 0,0 0 0,0-1 0,1 1 0,-1-1 0,1 0 0,-1 0 0,1 0 0,0-1 0,5 1 0,-6-1 0,-1 0 0,0-1 0,0 1 0,0-1 0,0 1 0,1-1 0,-1 0 0,0 0 0,0 0 0,0 0 0,-1-1 0,1 0 0,0 1 0,0-1 0,-1 0 0,1 0 0,1-3 0,1 1 0,-1-1 0,0-1 0,-1 1 0,1 0 0,-1-1 0,0 0 0,-1 0 0,3-6 0,1-8 0,-2 1 0,0-1 0,-1 0 0,1-31 0,-3 30 0,0-53 0,-2 69 0,1 0 0,-1 0 0,1 1 0,-2-1 0,1 0 0,0 1 0,-1-1 0,0 1 0,0-1 0,0 1 0,0 0 0,-4-4 0,6 8 0,0 0 0,0 1 0,0-1 0,0 1 0,0-1 0,0 1 0,0-1 0,0 1 0,0-1 0,0 1 0,0-1 0,0 1 0,0-1 0,0 0 0,-1 1 0,1-1 0,0 1 0,0-1 0,-1 0 0,1 1 0,0-1 0,-1 1 0,1-1 0,0 0 0,-1 1 0,1-1 0,0 0 0,-1 0 0,1 1 0,0-1 0,-1 0 0,1 0 0,-1 0 0,1 1 0,-1-1 0,1 0 0,-1 0 0,1 0 0,-1 0 0,1 0 0,0 0 0,-1 0 0,1 0 0,-1 0 0,1 0 0,-1 0 0,1 0 0,-1 0 0,1-1 0,-1 1 0,1 0 0,0 0 0,-1 0 0,1-1 0,-1 1 0,1 0 0,0 0 0,-1-1 0,1 1 0,0 0 0,-1-1 0,1 1 0,0-1 0,-1 1 0,1 0 0,0-1 0,0 1 0,0-1 0,-1 0 0,0 44 0,1-38 0,0 1 0,1-1 0,-1 0 0,1 1 0,0-1 0,1 0 0,-1 0 0,1 0 0,0 0 0,0 0 0,1 0 0,-1-1 0,1 1 0,0-1 0,0 1 0,1-1 0,-1 0 0,1 0 0,0-1 0,0 1 0,0-1 0,0 0 0,1 0 0,0 0 0,-1 0 0,1-1 0,0 0 0,0 0 0,0 0 0,0-1 0,0 0 0,10 2 0,-2-1 0,-1-1 0,1 0 0,-1-1 0,1 0 0,-1-1 0,0 0 0,1-1 0,-1 0 0,0-1 0,0-1 0,0 0 0,20-9 0,-20 6 0,0-1 0,0 0 0,-1 0 0,0-1 0,-1-1 0,13-14 0,-18 18 0,-1 0 0,1 0 0,-1 0 0,-1 0 0,1 0 0,-1-1 0,0 0 0,0 0 0,-1 0 0,0 0 0,0 0 0,-1 0 0,1-13 0,-2 19 0,0 0 0,0 0 0,0 1 0,-1-1 0,1 0 0,0 1 0,0-1 0,-1 0 0,1 1 0,0-1 0,-1 1 0,1-1 0,-1 1 0,1-1 0,-1 1 0,1-1 0,-1 1 0,1-1 0,-1 1 0,1-1 0,-1 1 0,0 0 0,1-1 0,-1 1 0,0 0 0,1 0 0,-1-1 0,0 1 0,1 0 0,-1 0 0,0 0 0,0 0 0,1 0 0,-1 0 0,0 0 0,1 0 0,-1 0 0,0 0 0,1 0 0,-1 1 0,0-1 0,1 0 0,-1 0 0,0 1 0,1-1 0,-1 0 0,0 2 0,-35 16 0,20-4 0,2 1 0,0 0 0,1 1 0,0 0 0,-11 21 0,17-26 0,1 0 0,0 1 0,1 0 0,0 0 0,1 0 0,1 0 0,0 1 0,0 0 0,0 18 0,3-29 0,-1 0 0,1 1 0,1-1 0,-1 0 0,0 1 0,1-1 0,-1 0 0,1 1 0,-1-1 0,1 0 0,0 0 0,0 1 0,0-1 0,0 0 0,1 0 0,-1 0 0,1 0 0,-1-1 0,1 1 0,-1 0 0,1-1 0,0 1 0,3 2 0,0-2 0,0 0 0,0 0 0,-1 0 0,1-1 0,1 0 0,-1 0 0,0 0 0,0 0 0,0-1 0,9 0 0,2-1 0,1-1 0,-1 0 0,0-2 0,0 0 0,0 0 0,19-9 0,-13 2 0,-1-1 0,0-1 0,-1-1 0,-1 0 0,0-1 0,-1-2 0,0 0 0,-2 0 0,0-2 0,-1 0 0,-1 0 0,0-2 0,20-42 0,-58 146 0,21-75 0,1 0 0,0 1 0,0-1 0,1 1 0,0-1 0,0 1 0,1-1 0,2 17 0,-2-23 0,1 0 0,-1-1 0,1 1 0,0 0 0,-1-1 0,1 1 0,0 0 0,0-1 0,0 1 0,0-1 0,1 1 0,-1-1 0,0 1 0,1-1 0,-1 0 0,0 0 0,4 2 0,-2-2 0,0 1 0,1-1 0,-1-1 0,0 1 0,0 0 0,1-1 0,-1 0 0,0 0 0,1 0 0,-1 0 0,0 0 0,1 0 0,4-2 0,4-2 0,-1 0 0,1 0 0,0-1 0,-1 0 0,0-1 0,-1-1 0,1 0 0,-1 0 0,14-14 0,8-8 0,38-47 0,-39 38 0,-2-2 0,-1 0 0,26-54 0,-39 64 0,-1 1 0,-2-2 0,-1 0 0,-2 0 0,10-57 0,-19 66 0,-1 22 0,1 0 0,0 0 0,0-1 0,0 1 0,0 0 0,0 0 0,0 0 0,-1-1 0,1 1 0,0 0 0,0 0 0,0 0 0,0 0 0,-1 0 0,1-1 0,0 1 0,0 0 0,0 0 0,-1 0 0,1 0 0,0 0 0,0 0 0,-1 0 0,1 0 0,0 0 0,0 0 0,-1 0 0,1 0 0,0 0 0,0 0 0,0 0 0,-1 0 0,1 0 0,0 0 0,0 0 0,-1 0 0,1 0 0,0 0 0,0 0 0,-1 1 0,-1 1 0,0-1 0,-1 1 0,1 1 0,0-1 0,0 0 0,0 0 0,1 1 0,-1-1 0,1 1 0,-2 3 0,-10 21 0,2 1 0,1 1 0,1 0 0,2 1 0,-8 58 0,5 154 0,10-228 0,1 1 0,0-1 0,1 0 0,1 0 0,0-1 0,0 1 0,2 0 0,-1-1 0,2 0 0,0 0 0,0-1 0,2 1 0,-1-1 0,1-1 0,1 0 0,0 0 0,20 18 0,-29-28 0,1-1 0,-1 1 0,1 0 0,0-1 0,0 1 0,-1-1 0,1 1 0,0-1 0,0 1 0,0-1 0,-1 1 0,1-1 0,0 0 0,0 1 0,0-1 0,0 0 0,0 0 0,0 0 0,0 0 0,-1 0 0,1 0 0,1 0 0,-1 0 0,-1-1 0,1 0 0,-1 1 0,1-1 0,-1 1 0,0-1 0,1 1 0,-1-1 0,0 0 0,0 1 0,0-1 0,1 0 0,-1 1 0,0-1 0,0 0 0,0 1 0,0-1 0,0 0 0,0 1 0,0-1 0,0 0 0,-1 0 0,-12-42 0,-11 4 0,-2 2 0,-2 1 0,-60-60 0,-109-82 0,196 177 0,-15-16 0,16 17 0,0 0 0,0-1 0,0 1 0,0 0 0,-1 0 0,1 0 0,0-1 0,0 1 0,0 0 0,0 0 0,0-1 0,0 1 0,0 0 0,0 0 0,0-1 0,0 1 0,0 0 0,0 0 0,0 0 0,0-1 0,0 1 0,0 0 0,1 0 0,-1-1 0,0 1 0,0 0 0,0 0 0,0 0 0,0-1 0,0 1 0,1 0 0,-1 0 0,0 0 0,0 0 0,0-1 0,1 1 0,-1 0 0,0 0 0,1 0 0,35-2 0,-14 3 0,383 18-411,-376-24-2914,-20-11-4139,-7-9-8017</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6.517"/>
    </inkml:context>
    <inkml:brush xml:id="br0">
      <inkml:brushProperty name="width" value="0.025" units="cm"/>
      <inkml:brushProperty name="height" value="0.025" units="cm"/>
    </inkml:brush>
  </inkml:definitions>
  <inkml:trace contextRef="#ctx0" brushRef="#br0">131 0 17200,'0'0'7335,"-3"12"-5872,-40 122 242,-15 54 1596,50-154-2861,1 1 1,2-1 0,-2 58 0,7-90-441,0-1 0,0 1 0,0 0 0,0 0 0,1 0 0,-1-1 0,0 1 0,1 0 0,-1-1 0,1 1 0,0 0 0,-1-1 0,1 1 0,2 2 0,-2-3 0,-1-1 0,1 1 0,0-1 0,-1 1 0,1-1 0,0 0 0,-1 1 0,1-1 0,0 0 0,0 1 0,-1-1 0,1 0 0,0 0 0,0 0 0,0 0 0,-1 0 0,1 0 0,0 0 0,0 0 0,0 0 0,-1 0 0,3 0 0,0-2 0,0 1 0,0 0 0,0-1 0,0 1 0,0-1 0,-1 0 0,1 0 0,-1 0 0,1 0 0,-1-1 0,1 1 0,-1-1 0,3-4 0,4-10 0,-1 1 0,-1-1 0,-1-1 0,0 1 0,-1-1 0,-1 0 0,0 0 0,-2 0 0,0-1 0,-1 1 0,-1 0 0,-3-24 0,-2 19 0,-5 18 0,8 6 0,1 0 0,0 0 0,0 0 0,0 0 0,0 0 0,0 0 0,0 0 0,0 0 0,0 0 0,0 1 0,0-1 0,0 0 0,1 1 0,-1-1 0,1 0 0,-1 1 0,1-1 0,-1 1 0,1-1 0,0 1 0,0 2 0,-1 1 0,0 1 0,1 0 0,0-1 0,0 1 0,0 0 0,1-1 0,0 1 0,0-1 0,0 1 0,1-1 0,-1 0 0,1 1 0,1-1 0,3 6 0,-5-9 0,1 0 0,0 1 0,0-1 0,0 0 0,0-1 0,1 1 0,-1 0 0,0-1 0,1 1 0,-1-1 0,1 0 0,-1 0 0,1 0 0,0 0 0,-1 0 0,1 0 0,0-1 0,0 0 0,-1 1 0,1-1 0,0 0 0,0 0 0,0 0 0,-1-1 0,1 1 0,0-1 0,0 0 0,-1 1 0,1-1 0,0 0 0,2-2 0,0 1 0,0-1 0,0 0 0,0 0 0,0 0 0,0-1 0,-1 1 0,1-1 0,-1 0 0,0-1 0,0 1 0,3-7 0,35-59 0,-28 44 0,-16 71 0,-15 19 0,12-51 0,1-1 0,0 1 0,1 0 0,1 0 0,0 0 0,1 1 0,0-1 0,1 0 0,2 20 0,-1-32-97,-1 1-1,1-1 1,0 0-1,-1 0 1,1 1-1,0-1 1,0 0 0,0 0-1,0 0 1,0 0-1,1 0 1,-1 0-1,0 0 1,0-1 0,0 1-1,1 0 1,-1-1-1,1 1 1,-1-1 0,0 1-1,1-1 1,-1 1-1,1-1 1,-1 0-1,1 0 1,-1 0 0,1 0-1,-1 0 1,1 0-1,-1 0 1,0-1-1,1 1 1,-1 0 0,1-1-1,2-1 1,20-11-6421</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31.251"/>
    </inkml:context>
    <inkml:brush xml:id="br0">
      <inkml:brushProperty name="width" value="0.025" units="cm"/>
      <inkml:brushProperty name="height" value="0.025" units="cm"/>
    </inkml:brush>
  </inkml:definitions>
  <inkml:trace contextRef="#ctx0" brushRef="#br0">23 0 22838,'-12'14'4099,"4"-3"-2625,5 3 480,3 2-737,0-1-480,5-4-641,8-10-3492,4-1-7142</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6:11.615"/>
    </inkml:context>
    <inkml:brush xml:id="br0">
      <inkml:brushProperty name="width" value="0.025" units="cm"/>
      <inkml:brushProperty name="height" value="0.025" units="cm"/>
    </inkml:brush>
  </inkml:definitions>
  <inkml:trace contextRef="#ctx0" brushRef="#br0">0 289 4965,'0'0'1505,"9"-4"673,11-4-1618,8-4 886,0 1 0,1 2-1,0 1 1,45-7 0,397-65 3215,-446 74-4630,72-11 142,1 3 0,191-1-1,-226 12 5,105-18-1,-105 10-189,108-3-1,184-7 1172,-78 2-597,221 35-481,-398-10-59,339 57 855,-359-48-418,229 35 1491,-271-42-2028,-37-8-95,0 1-1,-1-1 0,1 1 0,0-1 1,0 1-1,0 0 0,-1 0 0,1-1 1,0 1-1,-1 0 0,1 0 0,-1-1 1,1 1-1,-1 0 0,1 0 0,-1 0 1,0 0-1,1 0 0,-1 0 0,0 0 1,0 0-1,1 0 0,-1 0 0,0 0 1,0 0-1,0 0 0,0 0 0,0 0 0,-1 0 1,1 0-1,0 0 0,0 0 0,-1 0 1,1 0-1,-1 0 0,0 1 0,-7 6-4293,-11-5-2530</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6:20.851"/>
    </inkml:context>
    <inkml:brush xml:id="br0">
      <inkml:brushProperty name="width" value="0.025" units="cm"/>
      <inkml:brushProperty name="height" value="0.025" units="cm"/>
    </inkml:brush>
  </inkml:definitions>
  <inkml:trace contextRef="#ctx0" brushRef="#br0">0 154 7527,'0'0'9518,"13"-8"-8781,-3 0-589,-3 3-50,0 0-1,0 1 0,1-1 0,0 1 1,-1 1-1,1-1 0,1 1 1,-1 1-1,17-4 0,132-9 1377,256 7 1,-99 7-1013,-75-11-386,179-3 206,-414 15-272,-2-1-9,0 1 0,0 0 0,0 0 0,-1 0 1,1 0-1,0 0 0,0 0 0,0 0 0,0 1 0,0-1 1,0 1-1,0-1 0,0 1 0,0 0 0,-1 0 1,1 0-1,0 0 0,2 2 0,-9-2 15,1 1-1,-1-1 1,1 1-1,-1-2 1,0 1-1,-8 0 1,11 0-2,-481 14 280,307-15-316,-625 6 1907,799-6-1672,6-1-190,0 0 0,1 0 1,-1 0-1,0 1 0,0-1 0,0 1 0,9 1 0,7-1-5,1086-21 115,-748 23-159,-243 1 4,-40-1-20,133-12-1,-201 7 42,-16-1-5,-17-1-24,-511-20-126,418 24 152,-1081-17-2810,1106 18-2674,71 0 438</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6:59.521"/>
    </inkml:context>
    <inkml:brush xml:id="br0">
      <inkml:brushProperty name="width" value="0.025" units="cm"/>
      <inkml:brushProperty name="height" value="0.025" units="cm"/>
    </inkml:brush>
  </inkml:definitions>
  <inkml:trace contextRef="#ctx0" brushRef="#br0">58 206 7271,'0'0'4628,"-8"-2"-2834,-24-6-160,31 8-1579,1 0 0,0 0 0,-1 0 0,1 0 0,-1 0 0,1 0 0,0 0 0,-1-1 0,1 1 1,0 0-1,-1 0 0,1 0 0,-1-1 0,1 1 0,0 0 0,0 0 0,-1-1 0,1 1 1,0 0-1,-1-1 0,1 1 0,0 0 0,0-1 0,0 1 0,-1 0 0,1-1 0,0 1 0,0-1 1,0 1-1,0 0 0,0-1 0,0 1 0,0-1 0,0 1 0,0-1 0,0 1 0,0 0 1,0-1-1,0 1 0,0-1 0,0 1 0,0 0 0,0-1 0,1 1 0,-1-1 0,0 1 0,0 0 1,1-1-1,12-11 843,0 6-706,1 1 1,0 1 0,-1 0 0,1 0 0,1 2 0,20-3-1,94 2 422,-95 3-469,871 26 2568,-772-20-2164,440 3 1656,-613-26-545,-35 2-1705,-2 5 0,-85-2 0,-159 11-318,192 3 322,-337 28-4,126-4 127,306-25 59,24-2-46,19-1-5,680-66-624,57-8-11,-706 66 688,-31 3-24,-28 1-23,-82-2 2,-147 6-1,118 3-73,-635 60-1003,552-37-2265,68-11-1715,11-9-4052</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7:55.061"/>
    </inkml:context>
    <inkml:brush xml:id="br0">
      <inkml:brushProperty name="width" value="0.025" units="cm"/>
      <inkml:brushProperty name="height" value="0.025" units="cm"/>
    </inkml:brush>
  </inkml:definitions>
  <inkml:trace contextRef="#ctx0" brushRef="#br0">1958 232 5029,'0'0'4762,"9"-6"-3337,29-18 86,-36 23-1292,-1 0 1,1 0 0,0 0-1,-1-1 1,1 1 0,-1-1-1,1 1 1,-1-1 0,1 0-1,-1 0 1,0 1 0,0-1-1,0 0 1,0 0 0,0 0-1,-1 0 1,1 0 0,-1 0-1,1 0 1,-1-1-1,0 1 1,1 0 0,-1 0-1,0 0 1,-1 0 0,1 0-1,0 0 1,0-1 0,-1 1-1,0 0 1,-1-3 0,1 1-5,-1 0 0,0 1 0,0-1 0,0 1 1,-1 0-1,1 0 0,-1 0 0,0 0 0,0 0 0,0 0 1,0 1-1,0-1 0,-7-2 0,-13-5 2,-1 1-1,0 1 0,-1 1 0,-39-5 1,-109-5 376,119 13-351,-831-22 1076,819 28-1213,0 3-1,1 3 1,-85 21 0,121-21-29,1 0 1,0 2 0,0 1-1,1 1 1,1 2 0,0 0-1,1 2 1,0 1 0,-37 34-1,56-45-52,0 0-1,0 0 0,1 1 0,0 0 1,1 0-1,-1 1 0,1-1 1,1 1-1,0 0 0,0 0 0,0 0 1,-2 12-1,4-15-12,1 1 1,-1-1 0,1 1-1,0 0 1,1-1-1,-1 1 1,1-1-1,0 1 1,1-1 0,-1 0-1,1 1 1,0-1-1,0 0 1,1 0-1,-1 0 1,1 0 0,0-1-1,1 1 1,6 7-1,13 9 38,1 0-1,1-2 1,0 0 0,1-2-1,1-1 1,1-1 0,44 16-1,-5-6 20,1-3 0,86 15 0,-30-16 43,2-5 0,-1-6 0,2-5 0,131-12 0,-152-3 378,-1-5 0,-1-4 0,-1-5 0,192-72 0,-261 83-212,-1-2-1,44-26 1,-69 37-240,-1-1-1,0 1 1,0-1-1,0-1 1,-1 0 0,0 0-1,0 0 1,0 0-1,-1-1 1,0 0-1,0 0 1,-1 0 0,0-1-1,0 0 1,-1 1-1,4-13 1,-7 17-37,0-1 0,0 0 0,0 1 0,0-1 0,0 1 0,-1-1 0,0 1 0,0-1 0,0 1 0,0-1 0,0 1 0,-1-1 0,1 1 0,-1 0 0,0 0 0,0 0 0,0 0 0,0 0 0,-1 1 0,1-1 0,-1 0 0,0 1 0,0 0 0,0 0 0,0 0 0,0 0 0,0 0 0,0 1 0,-6-3 0,-12-5 0,-1 1 0,0 0 0,-34-5 0,42 9 0,-143-27-1751,-2 6 1,-162-3-1,-326 16-8955,576 12 9528,-42 0-13044</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9:09.056"/>
    </inkml:context>
    <inkml:brush xml:id="br0">
      <inkml:brushProperty name="width" value="0.025" units="cm"/>
      <inkml:brushProperty name="height" value="0.025" units="cm"/>
    </inkml:brush>
  </inkml:definitions>
  <inkml:trace contextRef="#ctx0" brushRef="#br0">47 58 7111,'0'0'5749,"-9"0"-3998,-15 1-707,11-1 2453,38-1-1536,626-4 2509,-48 0-3868,-212-22 25,-134 6 155,-252 21-750,-4 0-75,-34 10-7110,15-9 592</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9:12.274"/>
    </inkml:context>
    <inkml:brush xml:id="br0">
      <inkml:brushProperty name="width" value="0.025" units="cm"/>
      <inkml:brushProperty name="height" value="0.025" units="cm"/>
    </inkml:brush>
  </inkml:definitions>
  <inkml:trace contextRef="#ctx0" brushRef="#br0">1 59 7559,'0'0'7271,"10"-2"-6593,112-20 753,0 6 0,238-2 0,259 45 863,-577-24-2139,27 3-2,-24-1 96,0-3-1,0-1 1,62-7 0,-79-2 231,-23 2-1250,-17 0-2816,-4 0-1709,-4-2-4127</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9:14.916"/>
    </inkml:context>
    <inkml:brush xml:id="br0">
      <inkml:brushProperty name="width" value="0.025" units="cm"/>
      <inkml:brushProperty name="height" value="0.025" units="cm"/>
    </inkml:brush>
  </inkml:definitions>
  <inkml:trace contextRef="#ctx0" brushRef="#br0">65 0 3651,'0'0'65,"-54"0"-674,44 0-1857</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9:15.401"/>
    </inkml:context>
    <inkml:brush xml:id="br0">
      <inkml:brushProperty name="width" value="0.025" units="cm"/>
      <inkml:brushProperty name="height" value="0.025" units="cm"/>
    </inkml:brush>
  </inkml:definitions>
  <inkml:trace contextRef="#ctx0" brushRef="#br0">48 125 545,'0'0'3763,"-6"-3"-3208,-23-12-332,17 12 8363,275-20-4622,-184 13-3449,96-14-41,105-10-220,-215 29-162,0 4-1,87 8 1,-108-2-35,2 1 41,0-2 0,1-2 0,83-6 0,-90-3-55,30-3-3503,-65 8 817,-5-5-1996</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9:22.776"/>
    </inkml:context>
    <inkml:brush xml:id="br0">
      <inkml:brushProperty name="width" value="0.025" units="cm"/>
      <inkml:brushProperty name="height" value="0.025" units="cm"/>
    </inkml:brush>
  </inkml:definitions>
  <inkml:trace contextRef="#ctx0" brushRef="#br0">75 1 7751,'0'0'3358,"-10"0"-1762,-7 2-959,-6 1 205,-2-2 4251,57 0-3748,-24 3-1230,-1-1 0,1 1 0,-1 1 0,0-1 0,0 1 0,-1 0 0,1 1 0,-1-1-1,0 1 1,8 12 0,30 24 4,-31-33-115,0-1 0,1 0 0,0-1 0,1-1 0,0 0 0,0-1 0,0-1 0,0 0 0,1-1 0,24 1 0,14-1 18,95-8 1,-57 0-16,107 11 33,-132-1-7,1-4 0,72-6 0,-70-9 623,-70 14-618,-22 0-6701,0 0 1346</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8.064"/>
    </inkml:context>
    <inkml:brush xml:id="br0">
      <inkml:brushProperty name="width" value="0.025" units="cm"/>
      <inkml:brushProperty name="height" value="0.025" units="cm"/>
    </inkml:brush>
  </inkml:definitions>
  <inkml:trace contextRef="#ctx0" brushRef="#br0">1 23 18321,'0'0'8387,"1"12"-7239,15 399 2981,-14-258-3347,3-136-782,6-18 0,-8 0 0,0-1 0,-1 0 0,0 0 0,0 0 0,1-1 0,-1 1 0,0-1 0,3-4 0,1-7 0,0 0 0,0 0 0,-1 0 0,-1-1 0,0 0 0,3-29 0,-5 14 0,-1-1 0,-3-44 0,2 73 0,0 1 0,0-1 0,0 1 0,0-1 0,0 0 0,0 1 0,0-1 0,-1 1 0,1-1 0,-1 0 0,1 1 0,-1-1 0,0 1 0,1-1 0,-1 1 0,0 0 0,0-1 0,0 1 0,0 0 0,0 0 0,0-1 0,0 1 0,-1 0 0,1 0 0,-2-1 0,2 3 0,0-1 0,-1 1 0,1-1 0,0 1 0,0 0 0,-1-1 0,1 1 0,0 0 0,0 0 0,0 0 0,0 0 0,0 0 0,0 0 0,0 0 0,0 0 0,1 0 0,-1 1 0,0-1 0,1 0 0,-1 0 0,1 1 0,-1-1 0,1 0 0,-1 1 0,1-1 0,0 0 0,0 3 0,-6 15 0,2 1 0,0-1 0,2 1 0,0-1 0,1 1 0,2 29 0,-1-48 0,0 1 0,0-1 0,0 0 0,1 1 0,-1-1 0,0 1 0,1-1 0,-1 0 0,1 1 0,-1-1 0,1 0 0,0 1 0,0-1 0,-1 0 0,1 0 0,0 0 0,0 0 0,0 1 0,0-2 0,0 1 0,0 0 0,1 0 0,-1 0 0,0 0 0,2 0 0,-1 0 0,1-1 0,-1 1 0,1-1 0,-1 0 0,1 0 0,0 0 0,-1 0 0,1 0 0,-1-1 0,1 1 0,-1-1 0,0 0 0,4-1 0,2-1 0,0-1 0,0 0 0,0 0 0,-1-1 0,1 0 0,-1-1 0,8-7 0,-6 3 0,0 0 0,-1-1 0,0 0 0,-1-1 0,0 0 0,-1 0 0,0 0 0,-1-1 0,0 1 0,-1-1 0,-1-1 0,0 1 0,2-21 0,-13 49 0,-2 22 0,8-23 0,-2 10 0,0 0 0,1 1 0,2-1 0,0 1 0,5 41 0,-4-65 0,1 1 0,-1-1 0,0 0 0,1 1 0,0-1 0,-1 0 0,1 1 0,0-1 0,0 0 0,-1 0 0,1 1 0,0-1 0,0 0 0,0 0 0,0 0 0,1 0 0,-1 0 0,0-1 0,0 1 0,1 0 0,-1 0 0,0-1 0,1 1 0,-1-1 0,0 1 0,1-1 0,-1 0 0,1 1 0,-1-1 0,1 0 0,-1 0 0,1 0 0,-1 0 0,1 0 0,-1-1 0,0 1 0,1 0 0,2-2 0,1 1 0,0 0 0,0-1 0,0 0 0,0 0 0,-1-1 0,1 1 0,-1-1 0,1 0 0,6-6 0,-1-3 0,0 1 0,-1-1 0,-1-1 0,0 1 0,0-1 0,-1-1 0,-1 1 0,-1-1 0,1 0 0,-2-1 0,0 1 0,-1-1 0,-1 0 0,0 0 0,-1 0 0,-1-25 0,-2 34 0,-4 13 0,-3 13 0,3 3 0,1 0 0,1 0 0,1 0 0,1 1 0,3 46 0,-1-69-85,0 1 0,0 0 0,0-1 0,0 1 0,0 0 0,0 0 0,0-1 0,1 1 0,-1 0 0,1-1 0,-1 1 0,1-1 0,0 1 0,-1 0 0,1-1 0,0 0 1,0 1-1,0-1 0,0 1 0,0-1 0,1 0 0,-1 0 0,0 0 0,1 0 0,-1 0 0,0 0 0,1 0 0,-1 0 0,1 0 0,0-1 0,-1 1 0,1-1 0,-1 1 0,1-1 0,0 1 0,-1-1 0,1 0 0,0 0 0,0 0 0,-1 0 0,1 0 0,0 0 0,-1-1 0,4 0 0,1 0-369,0-1 0,-1-1 0,1 1 0,0-1 0,-1 0 0,0 0 0,0 0 0,0-1 0,0 1-1,0-1 1,5-7 0,0 0-425,-2-1-1,1 0 0,-2-1 1,1 0-1,-2 0 1,0 0-1,0-1 0,-2 0 1,6-21-1,-3-8-1219,4-80 0,-5 40 3703,6 1 3482,-15 104 965,2 4-4107,-4 36-960,-4-22-464,-2 6 457,2-1 1,3 1 0,-3 82 0,10-121-934,-1-1 0,1 0 0,0 0 1,1 0-1,-1 1 0,1-1 0,3 6 0,-4-10-45,-1-1-1,1 0 0,0 1 1,-1-1-1,1 0 0,0 0 1,0 1-1,0-1 0,0 0 1,0 0-1,0 0 0,0 0 1,0 0-1,0 0 0,1-1 1,-1 1-1,0 0 0,1-1 1,-1 1-1,0 0 0,1-1 1,-1 0-1,1 1 0,-1-1 1,1 0-1,-1 0 0,1 0 1,-1 0-1,1 0 0,-1 0 1,1 0-1,-1 0 0,0-1 1,1 1-1,2-1 0,-1-1-48,-1 0-1,1 0 0,0 0 0,-1-1 1,0 1-1,1-1 0,-1 1 1,0-1-1,0 0 0,-1 1 1,1-1-1,0 0 0,-1 0 1,0 0-1,0-1 0,0 1 1,0 0-1,0 0 0,0-5 0,7-67-1100,-8 73 1106,-1-71-4476,2 80 4610,0-1 1,0 1 0,0 0 0,1 0 0,0 0-1,0-1 1,1 1 0,0-1 0,0 0 0,0 0-1,1 0 1,0 0 0,0 0 0,0-1 0,1 0 0,0 0-1,0 0 1,0 0 0,1-1 0,-1 0 0,1 0-1,0 0 1,0-1 0,1 0 0,-1 0 0,1-1-1,-1 0 1,1 0 0,0 0 0,0-1 0,12 1 0,-12 0 38,-1-2 1,1 1 0,-1-1 0,1 0 0,-1 0 0,1 0-1,0-1 1,-1 0 0,0-1 0,1 1 0,-1-1-1,0-1 1,0 1 0,0-1 0,0 0 0,0 0 0,-1-1-1,1 1 1,-1-1 0,0-1 0,0 1 0,-1-1 0,1 1-1,-1-1 1,0-1 0,0 1 0,0-1 0,-1 1 0,0-1-1,0 0 1,-1 0 0,0 0 0,0 0 0,2-9 0,-3 11-72,-1 0 1,1 0 0,-1 0 0,0 0 0,0 0 0,0 0-1,-1 0 1,1 0 0,-1 0 0,0 0 0,0 1 0,0-1 0,-1 0-1,1 0 1,-1 1 0,0-1 0,0 1 0,0 0 0,-5-6-1,5 7-55,-1 0 0,1 1-1,0-1 1,0 1-1,-1 0 1,1-1 0,-1 1-1,1 0 1,-1 1-1,0-1 1,1 0 0,-1 1-1,0 0 1,1-1-1,-1 1 1,0 0 0,0 0-1,1 1 1,-1-1-1,0 0 1,1 1 0,-1 0-1,0-1 1,1 1-1,-1 0 1,1 1 0,0-1-1,-1 0 1,1 1-1,-4 2 1,0 1-2,-1 1-1,1-1 1,0 1 0,0 1 0,1-1-1,0 1 1,0 0 0,1 0 0,0 0-1,0 1 1,0 0 0,1 0 0,0 0-1,1 0 1,-2 10 0,2-14 1,1 1-1,0 0 1,0 0 0,1 0 0,-1-1-1,1 1 1,0 0 0,1 0-1,-1 0 1,1 0 0,0 0 0,0-1-1,0 1 1,1 0 0,0-1-1,0 1 1,0-1 0,0 0 0,1 0-1,-1 0 1,1 0 0,0 0-1,0 0 1,1-1 0,-1 1 0,1-1-1,5 4 1,0-3-371,0 0 0,0 0 0,0-1 0,1 0 0,-1-1 0,1 0 0,0 0 0,12 0 0,-11-1-636,0-1 1,1-1-1,-1 0 0,0 0 0,0-1 0,0 0 1,12-5-1,19-12-10424</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9:23.953"/>
    </inkml:context>
    <inkml:brush xml:id="br0">
      <inkml:brushProperty name="width" value="0.025" units="cm"/>
      <inkml:brushProperty name="height" value="0.025" units="cm"/>
    </inkml:brush>
  </inkml:definitions>
  <inkml:trace contextRef="#ctx0" brushRef="#br0">58 43 2498,'0'0'5584,"-8"2"-4100,-2 1-1014,7-2-247,0 0 0,-1 0-1,1 0 1,0 0 0,0 0 0,0 1-1,0-1 1,0 1 0,1 0 0,-5 3-1,7-4-88,0-1-1,-1 1 1,1-1-1,0 1 1,-1-1-1,1 1 1,0-1-1,0 1 0,-1 0 1,1-1-1,0 1 1,0-1-1,0 1 1,0 0-1,0-1 1,0 1-1,0 0 1,0-1-1,0 1 0,0-1 1,1 1-1,-1 0 1,0-1-1,0 1 1,0-1-1,1 1 1,-1-1-1,0 1 0,1-1 1,-1 1-1,0-1 1,1 1-1,-1-1 1,1 1-1,-1-1 1,1 1-1,-1-1 0,1 0 1,-1 1-1,1-1 1,-1 0-1,1 0 1,0 1-1,-1-1 1,2 0-1,31 18 156,-28-16 133,24 10-171,1-1 0,0-1 0,1-2 0,51 7 0,131 4 82,-185-17-315,396-1 145,-193-5 54,-180 9 386,-75-5 1431,-83-2-1805,50-1-111,-1 3-1,1 2 1,-72 13-1,-32 24 465,87-19-56,-113 14 0,182-34-510,22-1-110,0-1 1,0 0-1,26-9 1,11-1 77,616-68-1869,-659 79 1831,5 0 99,-21 2 200,-51 6 219,-98 26 8,45-8 467,-1-4-1,-220 12 1,329-33-938,-54-5 68,55 5-77,-1 0-1,0 0 1,1 0 0,-1-1 0,1 1-1,-1 0 1,1 0 0,-1-1-1,1 1 1,-1 0 0,1 0 0,0-1-1,-1 1 1,1 0 0,-1-1-1,1 1 1,0-1 0,-1 1 0,1-1-1,0 1 1,-1 0 0,1-1 0,0 1-1,0-1 1,0 1 0,-1-1-1,1 0 1,0 1 0,0-2 0,1 1-36,-1-1 0,1 1 1,0-1-1,0 0 1,0 1-1,0-1 1,0 1-1,0 0 1,0-1-1,0 1 0,1 0 1,-1 0-1,0 0 1,1 0-1,1-1 1,21-14-229,1 0 1,1 2 0,1 1 0,33-12 0,117-30-530,60 5-1018,3-1-745,-216 41 2333,-24 10 241,0 0 0,0 0 0,-1-1 0,1 1-1,0 0 1,0 0 0,-1 0 0,1 0 0,0 0 0,0-1 0,0 1 0,-1 0 0,1 0-1,0 0 1,0 0 0,0-1 0,0 1 0,0 0 0,-1 0 0,1-1 0,0 1-1,0 0 1,0 0 0,0-1 0,0 1 0,0 0 0,0 0 0,0-1 0,0 1 0,0 0-1,0 0 1,0-1 0,0 1 0,0 0 0,0 0 0,0-1 0,0 1 0,0 0 0,0 0-1,0-1 1,1 1 0,-1 0 0,0 0 0,0 0 0,0-1 0,0 1 0,0 0 0,1 0-1,-1 0 1,0-1 0,1 1 0,-30-2 220,1 1 1,-1 2-1,1 0 0,0 2 1,0 2-1,-35 8 0,-161 64-941,127-41-1071,22-14-3983,3-10-6941</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9:28.259"/>
    </inkml:context>
    <inkml:brush xml:id="br0">
      <inkml:brushProperty name="width" value="0.025" units="cm"/>
      <inkml:brushProperty name="height" value="0.025" units="cm"/>
    </inkml:brush>
  </inkml:definitions>
  <inkml:trace contextRef="#ctx0" brushRef="#br0">0 1133 8040,'0'0'11541,"7"-12"-10441,21-36-129,3 2-1,2 1 1,58-61 0,139-124 596,-152 156-1310,559-485 1275,-616 546-1235,-25 25-501,-28 26-2324,25-32 1056,-1-1 0,1 0-1,-1 0 1,-15 6 0,-7 1-5025</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9:28.742"/>
    </inkml:context>
    <inkml:brush xml:id="br0">
      <inkml:brushProperty name="width" value="0.025" units="cm"/>
      <inkml:brushProperty name="height" value="0.025" units="cm"/>
    </inkml:brush>
  </inkml:definitions>
  <inkml:trace contextRef="#ctx0" brushRef="#br0">334 0 8936,'0'0'1762,"-1"10"-1073,-1 4-251,0 1 1,-1-1-1,-1-1 1,0 1-1,-1 0 1,-8 16-1,-41 67 2265,12-25-1305,-33 84 0,-50 198 1671,122-327-2360,3-27-691,0 1 0,0-1 0,0 1-1,0-1 1,0 1 0,0-1-1,0 1 1,1-1 0,-1 1 0,0-1-1,0 0 1,1 1 0,-1-1 0,0 1-1,1-1 1,-1 0 0,0 1 0,1-1-1,-1 0 1,0 1 0,1-1 0,-1 0-1,1 0 1,-1 1 0,1-1 0,0 0-1,2 0 36,0 0 0,0-1 0,0 1 0,0-1-1,0 0 1,-1 1 0,1-2 0,0 1 0,0 0-1,-1 0 1,1-1 0,-1 0 0,5-2 0,93-66 821,-50 33-116,3 1 0,1 3 1,1 3-1,69-28 0,-60 39-3093,-59 18 2004,-1 0-1,0 1 1,1-1 0,-1 1 0,0 0 0,1 0 0,-1 0-1,0 1 1,1-1 0,-1 1 0,0 0 0,5 2-1,-4 3-5155</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9:30.534"/>
    </inkml:context>
    <inkml:brush xml:id="br0">
      <inkml:brushProperty name="width" value="0.025" units="cm"/>
      <inkml:brushProperty name="height" value="0.025" units="cm"/>
    </inkml:brush>
  </inkml:definitions>
  <inkml:trace contextRef="#ctx0" brushRef="#br0">128 72 10698,'22'-18'3239,"15"-14"1690,-22 10 2662,-47 33-6032,10 3-1553,1 0 1,1 1-1,-21 20 1,34-29-1,1 1 0,0-1-1,0 1 1,1 0 0,0 0 0,0 0-1,1 1 1,0 0 0,0-1 0,0 2 0,1-1-1,-3 15 1,6-22-3,-1 0-1,1 0 1,0 0-1,0 1 1,0-1-1,0 0 1,0 0-1,1 0 1,-1 0-1,0 1 1,1-1-1,-1 0 1,0 0-1,1 0 0,-1 0 1,1 0-1,0 0 1,-1 0-1,1 0 1,0 0-1,0 0 1,-1 0-1,1 0 1,0-1-1,0 1 1,0 0-1,2 0 1,0 1-70,1 0 1,-1-1-1,1 0 0,0 0 1,0 0-1,0 0 1,0-1-1,7 1 0,5-1-806,0-1-1,1-1 0,20-4 0,-19 1-1346,0-1 0,0-1 0,0 0 1,-1-2-1,27-16 0,-6 0-6567</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9:30.893"/>
    </inkml:context>
    <inkml:brush xml:id="br0">
      <inkml:brushProperty name="width" value="0.025" units="cm"/>
      <inkml:brushProperty name="height" value="0.025" units="cm"/>
    </inkml:brush>
  </inkml:definitions>
  <inkml:trace contextRef="#ctx0" brushRef="#br0">136 1 10570,'0'0'10271,"-12"2"-8579,4 0-1398,0 1-1,-1 0 1,1 0-1,1 0 1,-1 1-1,0 0 1,1 1-1,-8 5 1,11-7-161,1 0 0,-1 0 0,1 0 0,-1 1 0,1 0 0,0-1 0,0 1 0,1 0 0,-1 1 0,1-1 0,0 0 0,0 1-1,0-1 1,1 1 0,0-1 0,-1 1 0,2 0 0,-1-1 0,0 7 0,1-10-124,1 0 0,-1 0-1,1 0 1,-1 0 0,1 0 0,0 0-1,-1 0 1,1-1 0,0 1-1,-1 0 1,1 0 0,0-1-1,0 1 1,0 0 0,0-1-1,0 1 1,0-1 0,0 1 0,0-1-1,0 1 1,0-1 0,0 0-1,0 0 1,0 0 0,0 1-1,0-1 1,0 0 0,0 0-1,0 0 1,0 0 0,1-1 0,-1 1-1,1-1 1,44-6 288,-28 0-250,0-1 1,-1-1-1,0 0 0,-1-1 1,0-1-1,17-15 0,12-8-4,-45 34-51,1 0 1,-1-1-1,0 1 1,0 0-1,0 0 1,0-1 0,1 1-1,-1 0 1,0 0-1,0 0 1,1-1-1,-1 1 1,0 0 0,0 0-1,1 0 1,-1 0-1,0 0 1,0-1-1,1 1 1,-1 0 0,0 0-1,1 0 1,-1 0-1,0 0 1,0 0-1,1 0 1,-1 0 0,0 0-1,1 0 1,-1 0-1,0 0 1,0 0-1,1 1 1,-1-1 0,0 0-1,1 0 1,-1 0-1,0 0 1,0 0-1,1 1 1,-1-1 0,0 0-1,0 0 1,0 0-1,1 1 1,-1-1-1,0 0 1,0 0 0,0 1-1,0-1 1,1 0-1,-1 0 1,0 1 0,-2 24-125,-16 30 202,17-52-67,-1 2-132,-13 43 32,15-46-213,0 0-1,0 0 0,-1 0 1,1 0-1,0 0 0,0 0 0,1 0 1,-1 0-1,0 0 0,1 0 1,-1 0-1,2 2 0,6 0-3922,7-3-2125</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9:31.221"/>
    </inkml:context>
    <inkml:brush xml:id="br0">
      <inkml:brushProperty name="width" value="0.025" units="cm"/>
      <inkml:brushProperty name="height" value="0.025" units="cm"/>
    </inkml:brush>
  </inkml:definitions>
  <inkml:trace contextRef="#ctx0" brushRef="#br0">1 57 16111,'10'-4'2237,"18"-7"-403,0 1-1,1 2 1,0 1 0,0 1 0,44-3-1,-72 9-1813,0-1-1,0 1 0,0 0 0,0 0 0,0 0 0,0 0 0,0 0 0,0 0 0,0 0 0,0 0 0,0 0 0,0 1 1,0-1-1,0 0 0,0 1 0,0-1 0,0 1 0,0-1 0,0 1 0,0-1 0,-1 1 0,1 0 0,0-1 0,0 1 1,-1 0-1,1-1 0,0 1 0,-1 0 0,1 0 0,-1 0 0,1 0 0,-1 0 0,1 0 0,-1-1 0,0 1 1,0 0-1,1 0 0,-1 0 0,0 0 0,0 0 0,0 0 0,0 0 0,0 0 0,0 0 0,0 0 0,0 0 0,0 0 1,-1 0-1,1 0 0,0 0 0,-1 0 0,1 0 0,-1 0 0,1 0 0,-1 0 0,1 0 0,-1-1 0,0 2 0,-4 6 237,1-1-1,-1 0 1,0 0-1,0 0 1,-11 9-1,-50 35 203,50-40-408,0 0 0,1 1 0,0 1 0,1 1 0,-22 27 0,35-40-51,0 0 0,0 0 0,0 0 0,1 0 0,-1 0 1,0 0-1,1 0 0,-1 1 0,1-1 0,-1 0 0,1 0 0,0 1 0,-1-1 0,1 0 0,0 1 0,0-1 1,0 0-1,0 1 0,0-1 0,0 0 0,0 1 0,1-1 0,-1 0 0,0 1 0,2 1 0,-1-1-6,1-1-1,-1 1 0,1-1 1,-1 0-1,1 1 0,0-1 1,0 0-1,0 0 0,-1 0 1,1 0-1,0-1 0,0 1 1,0-1-1,0 1 1,3 0-1,13 1-205,0 0 0,0-2 0,22-1 0,-22 1-252,55-4-8081,-38-6 714</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9:31.609"/>
    </inkml:context>
    <inkml:brush xml:id="br0">
      <inkml:brushProperty name="width" value="0.025" units="cm"/>
      <inkml:brushProperty name="height" value="0.025" units="cm"/>
    </inkml:brush>
  </inkml:definitions>
  <inkml:trace contextRef="#ctx0" brushRef="#br0">248 0 20499,'0'0'9407,"-11"10"-8825,-35 32-489,1 2 0,3 2 1,-43 60-1,85-106-218,0 0-1,0 0 1,0 1-1,0-1 0,0 0 1,-1 0-1,1 0 1,0 1-1,0-1 1,0 0-1,0 0 0,0 0 1,0 1-1,-1-1 1,1 0-1,0 0 1,0 0-1,0 0 1,0 1-1,-1-1 0,1 0 1,0 0-1,0 0 1,0 0-1,-1 0 1,1 0-1,0 0 0,0 0 1,-1 1-1,1-1 1,0 0-1,0 0 1,0 0-1,-1 0 1,1 0-1,0 0 0,0 0 1,-1 0-1,1-1 1,0 1-1,0 0 1,-1 0-1,1 0 0,0 0 1,0 0-1,0 0 1,-1 0-1,1 0 1,0-1-1,-1 1 1,-3-13-5526,0-8-1945</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9:31.937"/>
    </inkml:context>
    <inkml:brush xml:id="br0">
      <inkml:brushProperty name="width" value="0.025" units="cm"/>
      <inkml:brushProperty name="height" value="0.025" units="cm"/>
    </inkml:brush>
  </inkml:definitions>
  <inkml:trace contextRef="#ctx0" brushRef="#br0">0 158 10826,'0'0'13421,"60"36"-11211,-30-27-64,4-1-929,2 0-864,3 1-257,-3 3-128,-3 1-1538,-3-3-2049,-6-1-2563,-4-2-1634</inkml:trace>
  <inkml:trace contextRef="#ctx0" brushRef="#br0" timeOffset="1">744 0 23510,'0'0'4132,"0"57"-2594,0-33-545,0 0-673,0 2-256,0-1-448,4 0-1410,0-3-1890,-2-6-1248,-2-3-2083</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9:32.422"/>
    </inkml:context>
    <inkml:brush xml:id="br0">
      <inkml:brushProperty name="width" value="0.025" units="cm"/>
      <inkml:brushProperty name="height" value="0.025" units="cm"/>
    </inkml:brush>
  </inkml:definitions>
  <inkml:trace contextRef="#ctx0" brushRef="#br0">1 94 18706,'0'0'5680,"9"-10"-3705,-3 3-1649,1 0-1,0 1 1,0-1 0,1 1-1,-1 1 1,2 0-1,-1 0 1,0 0 0,1 1-1,0 1 1,0-1 0,17-3-1,-2 2 30,0 2-1,1 0 1,31 2-1,-49 1-351,-1 0 0,0 0-1,1 1 1,-1 0 0,0 0-1,0 1 1,0 0-1,0 0 1,0 0 0,-1 0-1,1 1 1,0 0 0,-1 1-1,0-1 1,0 1-1,0 0 1,0 0 0,5 6-1,-9-8 6,1 0 0,-1 0 0,1 0-1,-1 1 1,0-1 0,0 0 0,0 1 0,0-1-1,0 1 1,0-1 0,-1 1 0,1 0-1,-1-1 1,0 1 0,1 0 0,-1-1 0,-1 1-1,1 0 1,0-1 0,-1 1 0,1-1-1,-1 1 1,0 0 0,-1 2 0,-2 3 55,-1-1 0,0 0-1,0 0 1,-1 0 0,-11 11 0,-16 19 70,33-36-143,0-1 1,0 1-1,0-1 0,1 1 1,-1 0-1,0-1 0,0 1 1,0-1-1,0 1 1,1-1-1,-1 1 0,0-1 1,0 1-1,1-1 0,-1 1 1,0-1-1,1 1 0,-1-1 1,1 1-1,-1-1 0,1 0 1,-1 1-1,1-1 1,-1 0-1,1 0 0,-1 1 1,1-1-1,-1 0 0,1 0 1,-1 1-1,1-1 0,0 0 1,31 14-573,-10-5 297,-19-7 307,0 0 1,0 0-1,0 0 1,-1 0-1,1 1 1,-1-1-1,1 1 1,-1 0-1,0 0 1,0 0-1,0 0 1,0 0-1,-1 0 1,1 0-1,-1 0 1,0 1-1,0-1 1,0 0-1,0 1 1,-1-1-1,1 1 0,-1-1 1,0 1-1,0 0 1,0 4-1,-1-4 8,-1 0 0,1 0 1,0 1-1,-1-1 0,0 0 0,0-1 0,0 1 0,-1 0 0,1 0 0,-1-1 0,0 0 0,0 1 0,0-1 0,0 0 0,-1 0 0,1-1 0,-1 1 0,1-1 0,-9 4 0,-1 0-30,-1-1 0,1 0 0,-1-1 0,-1-1 0,1 0 0,-18 1 0,23-4 0,0 1 0,0-1 0,0 0 0,0-1 0,0 0 0,0 0 0,0-1 0,0-1 0,0 1 0,-15-8 0,23 10-66,0 0-1,0-1 1,1 1 0,-1 0-1,0-1 1,1 1 0,-1-1-1,0 1 1,1-1-1,-1 0 1,0 1 0,1-1-1,-1 1 1,1-1 0,-1 0-1,1 0 1,0 1 0,-1-1-1,1 0 1,0 0 0,-1 1-1,1-1 1,0 0-1,0 0 1,0 0 0,0 0-1,0 1 1,0-1 0,0 0-1,0 0 1,0 0 0,0 0-1,0 1 1,0-1 0,1 0-1,-1 0 1,0 0-1,1 1 1,-1-1 0,0 0-1,1 0 1,-1 1 0,1-1-1,-1 0 1,1 1 0,-1-1-1,1 1 1,0-1 0,-1 1-1,1-1 1,0 1 0,1-2-1,46-28-7024,-38 25 5100,18-12-5877</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9:32.749"/>
    </inkml:context>
    <inkml:brush xml:id="br0">
      <inkml:brushProperty name="width" value="0.025" units="cm"/>
      <inkml:brushProperty name="height" value="0.025" units="cm"/>
    </inkml:brush>
  </inkml:definitions>
  <inkml:trace contextRef="#ctx0" brushRef="#br0">64 1 19474,'0'0'12909,"-18"56"-12525,5-29-384,2 4 0,1 0 0,-1 1 0,10-5 0,1 0 0,0-4 0,6-7 0,6-2 0,2-9-2883,-3-5-1441,4-4-3107</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8.424"/>
    </inkml:context>
    <inkml:brush xml:id="br0">
      <inkml:brushProperty name="width" value="0.025" units="cm"/>
      <inkml:brushProperty name="height" value="0.025" units="cm"/>
    </inkml:brush>
  </inkml:definitions>
  <inkml:trace contextRef="#ctx0" brushRef="#br0">16 1 15054,'0'0'8296,"0"7"-5541,0 17-481,0 10-545,-4 7-607,-2 8-65,2 1-577,2-4-480,2-2 0,3-4 0,14-7 0,2-6 0,2-8-352,-3-7-2947,-3-11-4389</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9:33.106"/>
    </inkml:context>
    <inkml:brush xml:id="br0">
      <inkml:brushProperty name="width" value="0.025" units="cm"/>
      <inkml:brushProperty name="height" value="0.025" units="cm"/>
    </inkml:brush>
  </inkml:definitions>
  <inkml:trace contextRef="#ctx0" brushRef="#br0">1 0 12268,'0'0'18833,"9"1"-17637,-5-1-1118,-1 0-65,0 0-1,0 0 0,0 0 0,0 0 1,-1 1-1,1-1 0,0 1 0,0 0 1,0-1-1,-1 1 0,1 1 0,0-1 0,-1 0 1,1 1-1,-1-1 0,1 1 0,-1 0 1,0-1-1,0 1 0,0 0 0,0 1 1,0-1-1,0 0 0,0 1 0,-1-1 1,1 1-1,-1-1 0,0 1 0,0-1 1,0 1-1,1 3 0,3 28-1050,-1 0-1,-2 0 1,-1 0-1,-5 44 1,2-35-475,-1-22-3210,-2-10-1759,-3-4-4627</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9:33.463"/>
    </inkml:context>
    <inkml:brush xml:id="br0">
      <inkml:brushProperty name="width" value="0.025" units="cm"/>
      <inkml:brushProperty name="height" value="0.025" units="cm"/>
    </inkml:brush>
  </inkml:definitions>
  <inkml:trace contextRef="#ctx0" brushRef="#br0">4 105 15503,'0'0'3961,"-1"-10"-433,1 10-3510,-1-2 118,1-1 0,-1 1 1,1-1-1,0 1 0,0-1 1,0 1-1,0-1 1,0 1-1,0-1 0,1 1 1,-1-1-1,1 1 1,-1-1-1,1 1 0,0 0 1,0-1-1,0 1 0,1 0 1,-1 0-1,0 0 1,1 0-1,-1 0 0,1 0 1,0 0-1,0 0 0,-1 1 1,1-1-1,0 1 1,1-1-1,-1 1 0,0 0 1,0 0-1,0 0 1,1 0-1,-1 0 0,1 0 1,2 0-1,30-6 215,1 1 0,0 2-1,0 1 1,1 2 0,-1 2 0,51 6 0,-74-6-173,0 1 1,0-1-1,-1 2 1,1 0 0,0 1-1,-1 0 1,0 0-1,0 2 1,0-1 0,14 11-1,-25-16-175,0 1-1,0 0 0,0 0 1,0 0-1,0 0 0,0 0 1,-1 0-1,1 0 0,0 0 1,-1 0-1,1 0 1,-1 0-1,1 0 0,-1 0 1,0 1-1,1-1 0,-1 0 1,0 0-1,0 0 0,0 1 1,0-1-1,0 0 1,0 0-1,0 1 0,0-1 1,-1 0-1,1 0 0,0 0 1,-1 1-1,1-1 0,-1 0 1,1 0-1,-1 0 1,1 0-1,-1 0 0,0 0 1,0 0-1,1 0 0,-1 0 1,0 0-1,0 0 0,0-1 1,0 1-1,0 0 1,0-1-1,0 1 0,-2 0 1,-5 4 5,-1 0 0,0 0 0,0-1 1,-14 4-1,-5 1-8,0-1 0,-1-2 0,0 0 0,-1-2 0,-39 0 0,69-4-79,-1-1 0,0 1 0,1-1 0,-1 1 0,0 0 0,1-1 0,-1 1 0,0-1 0,1 0 0,-1 1 0,1-1 0,-1 1 0,1-1 0,0 0-1,-1 1 1,1-1 0,0 0 0,-1 0 0,1 1 0,0-1 0,0 0 0,-1 0 0,1 1 0,0-1 0,0 0 0,0 0 0,0 1 0,0-1 0,0 0 0,0 0 0,0 0 0,1 1 0,-1-1 0,0 0 0,0 0 0,1 1 0,-1-1 0,0 0 0,1 1 0,0-2 0,8-20-9077</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8:03.319"/>
    </inkml:context>
    <inkml:brush xml:id="br0">
      <inkml:brushProperty name="width" value="0.025" units="cm"/>
      <inkml:brushProperty name="height" value="0.025" units="cm"/>
    </inkml:brush>
  </inkml:definitions>
  <inkml:trace contextRef="#ctx0" brushRef="#br0">5 1 21396,'0'0'4260,"0"63"-3555,-3-33-257,2-1-352,1-2-256,0 1-1377,0-9-1122,7-4-1280,-2-5-1635,-2-5-2081</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8:03.799"/>
    </inkml:context>
    <inkml:brush xml:id="br0">
      <inkml:brushProperty name="width" value="0.025" units="cm"/>
      <inkml:brushProperty name="height" value="0.025" units="cm"/>
    </inkml:brush>
  </inkml:definitions>
  <inkml:trace contextRef="#ctx0" brushRef="#br0">1 133 12556,'0'0'4367,"0"-10"-1890,0 6-2268,1 0 1,-1 0 0,1 0-1,-1 0 1,1 0-1,0 1 1,1-1 0,-1 0-1,1 0 1,-1 1 0,1-1-1,0 1 1,1-1 0,-1 1-1,0 0 1,1 0-1,0 0 1,0 0 0,0 1-1,0-1 1,0 1 0,0-1-1,1 1 1,-1 0 0,6-2-1,11-4 358,0 1-1,0 2 1,0-1-1,1 2 0,0 1 1,0 1-1,0 0 1,32 3-1,-49-1-552,-1 0-1,0 0 0,0 0 0,0 0 0,0 1 1,0 0-1,0-1 0,0 1 0,0 0 1,0 1-1,0-1 0,0 0 0,0 1 1,-1 0-1,1 0 0,-1 0 0,1 0 1,-1 0-1,0 0 0,0 0 0,3 4 0,-3-2 29,0-1-1,-1 0 1,0 1-1,0-1 1,0 1-1,0 0 0,0-1 1,-1 1-1,0 0 1,0-1-1,0 1 1,0 0-1,0-1 1,-1 1-1,1 0 0,-1-1 1,0 1-1,-3 6 1,-3 5 170,-1 0 1,-1 0-1,0-1 1,-1 0-1,-1 0 1,-23 22-1,-4 6 41,38-42-255,0 1 0,0-1 0,0 0 0,0 0 0,0 0 0,0 0-1,-1 1 1,1-1 0,0 0 0,0 0 0,0 0 0,0 0 0,0 1 0,0-1 0,0 0 0,0 0 0,0 1 0,0-1 0,0 0 0,0 0-1,0 0 1,0 1 0,0-1 0,0 0 0,0 0 0,0 0 0,0 1 0,0-1 0,0 0 0,1 0 0,-1 0 0,0 0 0,0 1-1,0-1 1,0 0 0,0 0 0,0 0 0,1 0 0,-1 1 0,0-1 0,0 0 0,0 0 0,0 0 0,1 0 0,-1 0 0,0 0 0,0 0-1,0 0 1,1 0 0,-1 0 0,0 0 0,1 1 0,20 2-268,33-4-392,-45 1 530,0-1 15,-1 1 1,1 0 0,0 1 0,-1 0 0,1 1 0,-1-1 0,1 1-1,-1 1 1,0 0 0,11 5 0,-16-6 60,0 0 1,0 0-1,0 1 0,0-1 1,0 1-1,-1 0 0,1-1 1,-1 1-1,0 0 0,1 1 0,-2-1 1,1 0-1,0 0 0,-1 1 1,1-1-1,-1 1 0,0 0 1,0-1-1,0 1 0,-1 0 0,1-1 1,-1 1-1,0 0 0,0 0 1,0-1-1,-2 7 0,1-5 155,-1 0 0,1-1 1,-1 1-1,0-1 0,-1 1 0,1-1 0,-1 0 0,1 0 0,-1 0 0,-1 0 0,1-1 0,0 1 0,-1-1 1,0 0-1,0 1 0,0-2 0,0 1 0,0-1 0,-8 4 0,-4 2 296,-1-1 0,0 0-1,0-1 1,-20 3 0,21-5-395,-1-1 0,1-2 0,-1 1 0,0-2 0,-24-2 0,36 2 0,0 0 0,0-1 0,0 0 0,0 0 0,0 0 0,1-1 0,-1 0 0,0 0 0,1 0 0,-1 0 0,1-1 0,0 1 0,0-1 0,0 0 0,0 0 0,0-1 0,0 1 0,1-1 0,0 0 0,0 0 0,0 0 0,-4-7 0,7 10-114,-1 0 0,1 0-1,0 0 1,-1 0 0,1 0 0,0 0 0,0 0-1,0 0 1,0 0 0,0 0 0,0 0 0,0 0-1,0 1 1,0-1 0,0 0 0,0 0 0,1 0-1,-1 0 1,0 0 0,1 0 0,-1 0 0,0 0-1,1 1 1,0-1 0,-1 0 0,1 0 0,-1 0-1,2 0 1,25-15-6864,-15 10 3986,15-7-6339</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8:04.139"/>
    </inkml:context>
    <inkml:brush xml:id="br0">
      <inkml:brushProperty name="width" value="0.025" units="cm"/>
      <inkml:brushProperty name="height" value="0.025" units="cm"/>
    </inkml:brush>
  </inkml:definitions>
  <inkml:trace contextRef="#ctx0" brushRef="#br0">36 1 24888,'0'0'6310,"-20"69"-5253,11-42-641,6 2-320,0-2-96,3-2-673,0 0-736,1-7-1282,9-7-896,0-4-1057,5-7-1826,-3 0-4805</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8:04.497"/>
    </inkml:context>
    <inkml:brush xml:id="br0">
      <inkml:brushProperty name="width" value="0.025" units="cm"/>
      <inkml:brushProperty name="height" value="0.025" units="cm"/>
    </inkml:brush>
  </inkml:definitions>
  <inkml:trace contextRef="#ctx0" brushRef="#br0">23 0 19538,'0'0'3524,"-6"69"-1506,-1-36-673,2 5-448,2 0-641,2 1-192,1-3-704,0-2-962,4-4-352,1-4-864,-1-3-418,-1-5-1088,-3-6-929</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8:04.841"/>
    </inkml:context>
    <inkml:brush xml:id="br0">
      <inkml:brushProperty name="width" value="0.025" units="cm"/>
      <inkml:brushProperty name="height" value="0.025" units="cm"/>
    </inkml:brush>
  </inkml:definitions>
  <inkml:trace contextRef="#ctx0" brushRef="#br0">0 145 17969,'0'0'1900,"5"-9"241,-1 1-1855,0 1-1,1 0 1,0 0 0,0 0-1,1 1 1,0 0-1,0 0 1,0 0 0,1 1-1,-1 0 1,1 0-1,1 1 1,12-7 0,-2 3-82,1 0 1,0 2 0,1 0 0,0 1 0,0 0-1,0 2 1,0 0 0,1 2 0,-1 0 0,29 3-1,-47-2-147,0 0-1,0 1 0,0-1 1,0 0-1,0 1 0,0-1 1,0 1-1,0 0 0,0-1 0,0 1 1,-1 0-1,1 0 0,0 1 1,0-1-1,-1 0 0,1 0 1,-1 1-1,1-1 0,-1 1 1,0-1-1,1 1 0,-1 0 0,0 0 1,0-1-1,0 1 0,0 0 1,-1 0-1,1 0 0,0 0 1,-1 0-1,0 0 0,1 0 1,-1 0-1,0 0 0,0 0 0,0 0 1,0 0-1,0 0 0,0 0 1,-1 0-1,0 3 0,-1 2 139,0 0 0,0-1-1,-1 1 1,0 0-1,0-1 1,0 1 0,-1-1-1,0 0 1,-1 0-1,-5 7 1,2-5-195,0 0 0,0 0 0,-1-1 0,0 0 0,0-1 0,0 1 0,-1-2 0,0 1 0,0-2 0,-1 1 0,1-1 0,-1-1 0,0 0 0,0 0 0,-21 1 0,31-4-54,0 0 0,0 0 1,0 0-1,0 0 0,0 0 0,0 0 1,0 0-1,0-1 0,1 1 0,-1 0 0,0-1 1,0 1-1,0-1 0,0 1 0,1-1 1,-1 1-1,0-1 0,0 0 0,1 1 0,-1-1 1,0 0-1,1 1 0,-1-1 0,1 0 1,-1 0-1,1 0 0,-1 1 0,1-1 0,0 0 1,-1 0-1,1 0 0,0-2 0,0-33-5909,0 31 4588,4-22-11132</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8:05.184"/>
    </inkml:context>
    <inkml:brush xml:id="br0">
      <inkml:brushProperty name="width" value="0.025" units="cm"/>
      <inkml:brushProperty name="height" value="0.025" units="cm"/>
    </inkml:brush>
  </inkml:definitions>
  <inkml:trace contextRef="#ctx0" brushRef="#br0">346 1 17809,'0'0'9529,"-10"0"-8291,-7 0-1074,1 2-1,0 0 0,0 1 1,0 1-1,1 0 0,-1 1 1,1 0-1,0 2 1,-24 13-1,18-8 44,1 1 0,1 1 0,-19 16 0,33-26-146,0 1-1,1-1 0,-1 1 1,1 0-1,0 0 0,0 1 1,0-1-1,1 1 0,0 0 1,0 0-1,0 0 0,1 0 1,0 1-1,0-1 0,-1 10 1,3-14-72,0-1-1,0 0 1,0 1 0,0-1 0,0 1 0,1-1 0,-1 0 0,1 1 0,-1-1 0,1 0-1,-1 1 1,1-1 0,0 0 0,-1 0 0,1 1 0,0-1 0,0 0 0,0 0 0,0 0-1,0 0 1,0 0 0,0 0 0,0-1 0,1 1 0,-1 0 0,0 0 0,0-1 0,1 1-1,-1-1 1,0 1 0,1-1 0,-1 0 0,2 1 0,54 2-1700,-47-4 1275,9 0-1193,-1-1 1,1-1 0,-1 0 0,22-8 0,18-8-6417</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8:05.524"/>
    </inkml:context>
    <inkml:brush xml:id="br0">
      <inkml:brushProperty name="width" value="0.025" units="cm"/>
      <inkml:brushProperty name="height" value="0.025" units="cm"/>
    </inkml:brush>
  </inkml:definitions>
  <inkml:trace contextRef="#ctx0" brushRef="#br0">189 1 21588,'-13'8'2803,"6"-4"-2475,-19 11 1280,0 0 0,-24 22 0,45-34-1429,-1 1 0,1 0 0,0 1 0,1-1 0,-1 1 0,1 0 1,0 0-1,0 1 0,1-1 0,-1 1 0,1-1 0,0 1 0,1 0 0,0 0 1,0 1-1,0-1 0,-2 12 0,5-17-180,-1 0 0,0 0 1,1 0-1,-1 0 0,1-1 0,-1 1 1,1 0-1,-1 0 0,1 0 0,0-1 1,-1 1-1,1 0 0,0-1 0,-1 1 1,1 0-1,0-1 0,0 1 0,0-1 1,0 0-1,0 1 0,-1-1 0,1 0 0,0 1 1,0-1-1,0 0 0,0 0 0,0 0 1,0 0-1,0 0 0,0 0 0,2 0 1,35-1-100,-35 0 80,12-1-58,-1-2 0,1 0 0,-1 0 0,0-2 0,0 1 0,0-2 0,-1 0 0,0-1-1,-1 0 1,1-1 0,-1 0 0,-1-1 0,0 0 0,-1-1 0,0 0 0,0 0 0,-1-1 0,0-1 0,-1 1 0,10-25 0,-45 98 371,-6 13-128,31-68-167,1-1 0,-1 1 0,1 0 0,0 0 1,0 0-1,0 0 0,1 0 0,0 0 0,0 0 1,2 7-1,-2-12-85,0 0 0,1-1 0,-1 1 0,0 0 1,1 0-1,-1 0 0,1-1 0,-1 1 0,1 0 0,-1-1 1,1 1-1,-1 0 0,1-1 0,0 1 0,-1-1 0,1 1 1,0-1-1,0 1 0,-1-1 0,1 0 0,0 1 1,0-1-1,0 0 0,0 0 0,-1 1 0,1-1 0,1 0 1,26 0-5864,-26 0 5373,23-4-8114</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8:05.867"/>
    </inkml:context>
    <inkml:brush xml:id="br0">
      <inkml:brushProperty name="width" value="0.025" units="cm"/>
      <inkml:brushProperty name="height" value="0.025" units="cm"/>
    </inkml:brush>
  </inkml:definitions>
  <inkml:trace contextRef="#ctx0" brushRef="#br0">0 1 25048,'0'0'7719</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8.766"/>
    </inkml:context>
    <inkml:brush xml:id="br0">
      <inkml:brushProperty name="width" value="0.025" units="cm"/>
      <inkml:brushProperty name="height" value="0.025" units="cm"/>
    </inkml:brush>
  </inkml:definitions>
  <inkml:trace contextRef="#ctx0" brushRef="#br0">1 707 23350,'0'0'8520,"50"36"-10025,-34-36-4357,-3 0-7014</inkml:trace>
  <inkml:trace contextRef="#ctx0" brushRef="#br0" timeOffset="1">412 1 28091,'0'0'3875,"-9"80"-3522,6-37-161,3 2-192,0 3-321,0 0-1088,0 1-993,0-2-1250,0-2-1312,-7 0-2019</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8:06.489"/>
    </inkml:context>
    <inkml:brush xml:id="br0">
      <inkml:brushProperty name="width" value="0.025" units="cm"/>
      <inkml:brushProperty name="height" value="0.025" units="cm"/>
    </inkml:brush>
  </inkml:definitions>
  <inkml:trace contextRef="#ctx0" brushRef="#br0">0 193 6502,'0'0'17019,"1"-9"-14958,0 0-1839,2 0 0,-1 0 0,1 0 0,1 1 0,0-1 0,0 1 0,0 0 0,1 0 0,1 0 0,-1 0 0,1 1 0,0 0 1,1 0-1,10-8 0,-14 12-207,39-33 299,-40 34-297,0 1 0,-1-1 0,2 1 0,-1 0 1,0 0-1,0 0 0,0 0 0,0 0 0,1 0 0,-1 0 1,0 1-1,1-1 0,-1 1 0,1 0 0,-1 0 1,1 0-1,-1 0 0,0 0 0,4 1 0,-5-1-15,0 1-1,0 0 0,0 0 1,0 0-1,-1 0 1,1 0-1,0 0 0,0 0 1,-1 0-1,1 0 1,0 0-1,-1 1 0,0-1 1,1 0-1,-1 0 1,1 1-1,-1-1 0,0 0 1,0 0-1,0 1 0,0 1 1,0 37 145,-1-26-26,0 36 188,3 66 183,-2-114-467,0 0 1,0 0-1,1 0 0,-1 0 1,0 0-1,1 0 1,0 0-1,-1 0 0,1 0 1,0-1-1,0 1 0,0 0 1,0-1-1,0 1 0,0 0 1,1-1-1,-1 0 0,0 1 1,1-1-1,0 0 1,-1 1-1,1-1 0,-1 0 1,1 0-1,0 0 0,0-1 1,0 1-1,-1 0 0,1-1 1,0 1-1,0-1 0,0 0 1,0 1-1,0-1 1,0 0-1,0 0 0,0 0 1,0 0-1,0-1 0,0 1 1,2-1-1,3-1 77,1 0-1,-1 0 1,1 0 0,-1-1 0,0 0-1,0-1 1,0 0 0,-1 0-1,9-6 1,-4 0-536,0 0-1,-2 0 1,1-1-1,-1 0 1,-1 0 0,9-15-1,-10 13-726,-1 0 1,0 0-1,-1-1 0,-1 0 0,0 0 1,-1 0-1,0 0 0,-1-1 0,0-28 0</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8:07.018"/>
    </inkml:context>
    <inkml:brush xml:id="br0">
      <inkml:brushProperty name="width" value="0.025" units="cm"/>
      <inkml:brushProperty name="height" value="0.025" units="cm"/>
    </inkml:brush>
  </inkml:definitions>
  <inkml:trace contextRef="#ctx0" brushRef="#br0">39 0 19282,'0'0'8659,"5"11"-6839,-2-6-1648,0 1-1,0 1 0,-1-1 0,0 0 0,0 0 0,0 1 0,-1-1 1,0 1-1,0 0 0,0-1 0,-1 1 0,0 0 0,-1-1 0,1 1 1,-1 0-1,-4 11 0,-14 30-73,12-33-98,1 0-1,0 0 1,1 1 0,1 0 0,1 0-1,-4 32 1,7-47 0,0 0 0,0-1 0,0 1 0,0 0 0,1 0 0,-1 0 0,0-1 0,0 1 0,1 0 0,-1-1 0,1 1 0,-1 0 0,0-1 0,1 1 0,-1 0 0,1-1 0,0 1 0,-1-1 0,1 1 0,-1-1 0,1 1 0,0-1 0,-1 1 0,1-1 0,0 0 0,0 1 0,0-1 0,31 5 0,30-14 0,-3-12-2337,-48 15 924,1 0 0,-1 0 0,0-1 0,-1-1-1,13-11 1,2-6-7502</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8:07.373"/>
    </inkml:context>
    <inkml:brush xml:id="br0">
      <inkml:brushProperty name="width" value="0.025" units="cm"/>
      <inkml:brushProperty name="height" value="0.025" units="cm"/>
    </inkml:brush>
  </inkml:definitions>
  <inkml:trace contextRef="#ctx0" brushRef="#br0">85 1 16720,'0'0'7175,"-55"50"-4068,43-29-705,3 3-929,3 3-416,3-1-640,3 1-353,0 0-32,7-2-769,7-2-865,1-3-768,1-4-1890,4-7-1217,-1-7-5413</inkml:trace>
  <inkml:trace contextRef="#ctx0" brushRef="#br0" timeOffset="1">255 203 16848,'0'0'7207,"-40"57"-5061,28-30-609,3-2-736,4 0-449,4-1-320,1-1-1441,1-3-2499,11-2-1345,-1-6-5285</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8:07.813"/>
    </inkml:context>
    <inkml:brush xml:id="br0">
      <inkml:brushProperty name="width" value="0.025" units="cm"/>
      <inkml:brushProperty name="height" value="0.025" units="cm"/>
    </inkml:brush>
  </inkml:definitions>
  <inkml:trace contextRef="#ctx0" brushRef="#br0">176 1 12236,'0'0'14189,"-8"9"-12123,-6 6-1367,-42 49 1555,52-59-2169,1 0 1,-1 0 0,1 0 0,0 0 0,0 0-1,0 1 1,1 0 0,0-1 0,0 1 0,0 0 0,0 8-1,2-13-107,1 0 0,-1 0 0,0 0 0,1-1 0,0 1-1,-1 0 1,1 0 0,0-1 0,-1 1 0,1 0 0,0-1 0,0 1-1,-1-1 1,1 1 0,0-1 0,0 1 0,0-1 0,0 1 0,0-1-1,0 0 1,0 0 0,0 1 0,0-1 0,0 0 0,0 0-1,-1 0 1,1 0 0,0 0 0,0 0 0,2-1 0,41-1-1059,-38 1 809,22-2-458,-18 1 451,1 1 0,0 0 1,0 0-1,0 1 1,18 3-1,-27-3 273,-1 0 0,0 1 0,0-1 0,0 1 0,0-1 0,1 1 0,-1 0 0,0-1 0,0 1 0,0 0 0,0 0 0,-1 0 0,1-1 0,0 1 0,0 0 0,0 0 0,-1 0 0,1 0 0,0 1 0,-1-1 0,1 0 0,-1 0 0,1 0-1,-1 0 1,0 1 0,0-1 0,1 0 0,-1 0 0,0 1 0,0-1 0,0 0 0,0 0 0,0 1 0,-1-1 0,1 0 0,0 0 0,-1 1 0,1-1 0,-1 1 0,-1 3 134,1 0-1,-1 0 1,0-1 0,0 0-1,0 1 1,-1-1-1,0 0 1,-5 7-1,-7 3 395,-1 0-1,0-1 1,-29 18-1,36-26-346,0 0-1,0 0 0,0-1 0,0-1 0,-1 0 0,0 0 1,1-1-1,-1 0 0,-16 1 0,24-3-275,1 0 1,-1 0-1,1 0 0,-1 0 1,1 0-1,-1 0 0,1-1 0,-1 1 1,1-1-1,-1 1 0,1-1 1,-1 0-1,1 1 0,0-1 1,-1 0-1,1 0 0,0 0 0,0 0 1,0 0-1,-1 0 0,1 0 1,0-1-1,1 1 0,-1 0 1,0 0-1,0-1 0,0 1 0,1-1 1,-2-1-1,1-4-989,-1 0 0,1-1 0,0 1 0,0 0 0,1-9 0,0 15 860,0-42-7852</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8:08.173"/>
    </inkml:context>
    <inkml:brush xml:id="br0">
      <inkml:brushProperty name="width" value="0.025" units="cm"/>
      <inkml:brushProperty name="height" value="0.025" units="cm"/>
    </inkml:brush>
  </inkml:definitions>
  <inkml:trace contextRef="#ctx0" brushRef="#br0">0 27 12204,'0'0'8936,"52"-13"-6598,-25 9-1089,3 1-576,0 2-449,1 0-480,-3-3-2467,3 4-2850,-2-1-8776</inkml:trace>
  <inkml:trace contextRef="#ctx0" brushRef="#br0" timeOffset="1">496 54 17008,'0'0'4741,"-26"62"-2980,21-35-544,3 1-384,2-3-609,0 1-224,2-1-993,6 0-928,2-5-1346,-5-1 608,-3-4-3010</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8:08.625"/>
    </inkml:context>
    <inkml:brush xml:id="br0">
      <inkml:brushProperty name="width" value="0.025" units="cm"/>
      <inkml:brushProperty name="height" value="0.025" units="cm"/>
    </inkml:brush>
  </inkml:definitions>
  <inkml:trace contextRef="#ctx0" brushRef="#br0">1 57 13677,'0'0'4287,"9"-8"-1928,-2 3-1918,1-1-1,0 1 1,0 1 0,0-1-1,0 1 1,1 1 0,-1 0-1,1 0 1,0 0-1,0 1 1,0 1 0,16-2-1,-23 3-299,22-1 533,0 1 1,0 1 0,0 1-1,26 6 1,-45-7-640,0 0 0,0 1 0,0 0 0,0 0-1,-1 0 1,1 0 0,-1 1 0,1-1 0,-1 1 0,0 1 0,6 4 0,-9-5-18,1-1-1,0 1 1,-1-1 0,1 1 0,-1 0 0,0 0 0,0-1-1,0 1 1,0 0 0,0 0 0,-1 0 0,1 0 0,-1 0-1,0 0 1,0 0 0,0 1 0,0-1 0,0 0 0,-1 0-1,1 0 1,-2 3 0,0 0 47,-1-1 0,0 0 1,1 0-1,-1 0 0,-1 0 0,1 0 0,-1-1 0,0 1 1,0-1-1,0 0 0,-1 0 0,1-1 0,-1 1 0,0-1 0,-7 4 1,-13 6 585,-47 18 1,67-29-593,-27 10-31,83-12-1756,-22 2 794,-23-2 719,1 0-1,-1 0 1,1 1-1,-1 0 1,1 0-1,-1 0 1,1 1-1,-1 0 1,0 0 0,0 1-1,7 4 1,-10-5 155,0 0 1,-1 0-1,1 1 1,-1-1 0,0 1-1,0-1 1,0 1 0,0 0-1,0 0 1,-1 0 0,1 0-1,-1 0 1,0 0-1,1 1 1,-2-1 0,1 0-1,0 1 1,-1-1 0,1 0-1,-1 1 1,0-1-1,0 1 1,-1 4 0,-1-2 258,1-1 1,-1 1-1,0 0 1,-1-1-1,1 1 1,-1-1-1,0 0 1,-1 0 0,1 0-1,-1 0 1,0 0-1,0-1 1,0 0-1,-1 0 1,1 0-1,-10 5 1,2 0 357,0-1 0,-1 0-1,0-2 1,0 1 0,-25 8 0,35-14-665,1 0 0,-1 0 1,1-1-1,-1 1 0,0-1 0,1 1 1,-1-1-1,0 0 0,1 0 0,-1 0 1,0 0-1,1 0 0,-1-1 0,0 1 0,1-1 1,-1 1-1,1-1 0,-1 0 0,1 0 1,-1-1-1,1 1 0,0 0 0,-1-1 1,1 1-1,0-1 0,0 0 0,0 0 0,0 0 1,-2-3-1,2 1-256,0 0 0,1 0-1,0-1 1,0 1 0,0 0 0,1 0 0,-1-1-1,1 1 1,0 0 0,0 0 0,1-1 0,-1 1-1,1 0 1,0 0 0,0-1 0,0 1 0,0 0 0,4-6-1,14-25-8234</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8:08.969"/>
    </inkml:context>
    <inkml:brush xml:id="br0">
      <inkml:brushProperty name="width" value="0.025" units="cm"/>
      <inkml:brushProperty name="height" value="0.025" units="cm"/>
    </inkml:brush>
  </inkml:definitions>
  <inkml:trace contextRef="#ctx0" brushRef="#br0">53 176 18866,'0'0'7047,"-23"74"-3973,12-42-992,1-3-384,5-2-1698,2-4 0,3-6 0,2-8-545,12-8-1440,-1-1-898,-1-8-2722,0-13-3300</inkml:trace>
  <inkml:trace contextRef="#ctx0" brushRef="#br0" timeOffset="1">75 1 15919,'0'0'7047,"-1"52"-7336,18-34-2882,3 1-3395</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8:09.361"/>
    </inkml:context>
    <inkml:brush xml:id="br0">
      <inkml:brushProperty name="width" value="0.025" units="cm"/>
      <inkml:brushProperty name="height" value="0.025" units="cm"/>
    </inkml:brush>
  </inkml:definitions>
  <inkml:trace contextRef="#ctx0" brushRef="#br0">123 57 17328,'0'0'6572,"-10"5"-4469,7-4-2020,-11 7 958,0-1-1,-25 20 0,36-24-877,-1 0 0,1 0 0,0 0 0,0 0 0,0 0 0,0 1 0,0-1 0,1 1-1,-1 0 1,1 0 0,0 0 0,1 0 0,-1 0 0,1 0 0,-1 1 0,1-1 0,0 0 0,0 5 0,2-8-155,-1 1 1,1-1-1,0 0 1,-1 0 0,1 0-1,0 0 1,0 0-1,0 0 1,-1 0 0,1 0-1,0 0 1,0 0-1,1-1 1,-1 1 0,0 0-1,0-1 1,0 1-1,0-1 1,1 1 0,-1-1-1,0 0 1,0 1-1,1-1 1,-1 0-1,0 0 1,0 0 0,1 0-1,-1 0 1,0 0-1,1 0 1,-1 0 0,0-1-1,2 1 1,49-10 163,-42 6-172,0-1 0,0-1 0,0 1 0,0-2 0,-1 1 0,16-17 0,-21 20 0,0 0 0,-1-1 0,0 0 0,0 0 0,0 0 0,0 0 0,0 0 0,-1-1 0,0 1 0,0-1 0,0 1 0,-1-1 0,1 0 0,-1 0 0,0 0 0,0 0 0,-1 1 0,1-7 0,-2 9-61,0 0-1,0 0 1,0-1-1,0 1 1,0 0-1,0 0 1,-1 1-1,1-1 1,-1 0 0,1 0-1,-1 1 1,0-1-1,1 1 1,-1-1-1,0 1 1,0 0-1,0-1 1,0 1 0,0 0-1,0 0 1,-1 1-1,1-1 1,-4 0-1,2-1-311,-1 1 0,1 0 0,-1 0 0,1 0 0,-1 1-1,0 0 1,1 0 0,-1 0 0,0 0 0,1 1 0,-7 1 0</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8:09.715"/>
    </inkml:context>
    <inkml:brush xml:id="br0">
      <inkml:brushProperty name="width" value="0.025" units="cm"/>
      <inkml:brushProperty name="height" value="0.025" units="cm"/>
    </inkml:brush>
  </inkml:definitions>
  <inkml:trace contextRef="#ctx0" brushRef="#br0">239 0 22934,'0'0'6945,"-8"2"-6326,-3 0-571,0 2 1,0-1-1,1 2 0,0-1 1,0 2-1,0-1 0,0 1 0,1 0 1,0 1-1,-13 13 0,7-6 33,1 0-1,1 1 1,0 1-1,0 0 1,-14 27-1,25-39-47,0-1 0,1 1 0,-1-1-1,1 1 1,0 0 0,0-1 0,0 1-1,0 0 1,0 5 0,1-8-27,1 0 1,-1 0 0,0 1 0,0-1-1,0 0 1,1 0 0,-1 0-1,0 0 1,1 0 0,-1 0 0,1 0-1,-1 0 1,1 0 0,-1 0-1,1-1 1,0 1 0,0 0-1,-1 0 1,1 0 0,0-1 0,0 1-1,0 0 1,0-1 0,0 1-1,0-1 1,0 1 0,0-1-1,0 0 1,0 1 0,0-1 0,0 0-1,0 0 1,2 1 0,16 1 0,-1-1 0,1-1 0,0 0 0,0-1 0,32-7 0,-38 6-521,-1-1 1,1-1-1,-1 0 1,1-1-1,-1 0 1,-1-1-1,1 0 1,-1-1-1,11-8 1,-21 14 138,1-1 0,-1 1-1,0 0 1,1-1 0,-1 1 0,0-1 0,0 1-1,0-1 1,0 1 0,-1-1 0,1 0 0,1-2 0,-2 4 61,0-1 1,0 0 0,0 1 0,0-1 0,0 0 0,0 1 0,0-1 0,0 1-1,-1-1 1,1 0 0,0 1 0,0-1 0,0 1 0,-1-1 0,1 0-1,0 1 1,-1-1 0,1 1 0,0-1 0,-1 1 0,1-1 0,-1 1 0,1 0-1,-1-1 1,1 1 0,-1 0 0,0-1 0,-19-8-10519</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8:10.093"/>
    </inkml:context>
    <inkml:brush xml:id="br0">
      <inkml:brushProperty name="width" value="0.025" units="cm"/>
      <inkml:brushProperty name="height" value="0.025" units="cm"/>
    </inkml:brush>
  </inkml:definitions>
  <inkml:trace contextRef="#ctx0" brushRef="#br0">21 31 13549,'0'0'8712,"86"0"-7367,-39-5-448,7-1-160,2 0 0,-1 1-161,-4 0-256,-10 1-256,-10 4-736,-13 0-1859,-14 0-800,-26 0-5573,-11 4 64</inkml:trace>
  <inkml:trace contextRef="#ctx0" brushRef="#br0" timeOffset="1">1 100 12684,'0'0'11275,"95"8"-10795,-33-21-352,4 0-128,1-1-192,-7-2-1538,-5-4-5797</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9.156"/>
    </inkml:context>
    <inkml:brush xml:id="br0">
      <inkml:brushProperty name="width" value="0.025" units="cm"/>
      <inkml:brushProperty name="height" value="0.025" units="cm"/>
    </inkml:brush>
  </inkml:definitions>
  <inkml:trace contextRef="#ctx0" brushRef="#br0">0 1 14670,'0'0'14189,"2"49"-11947,-4-44-1313,2-1-833,12-19-17936</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10.220"/>
    </inkml:context>
    <inkml:brush xml:id="br0">
      <inkml:brushProperty name="width" value="0.025" units="cm"/>
      <inkml:brushProperty name="height" value="0.025" units="cm"/>
    </inkml:brush>
  </inkml:definitions>
  <inkml:trace contextRef="#ctx0" brushRef="#br0">31 1 9353,'0'0'8701,"10"7"-8028,-3-2-466,0 1-1,0 0 1,0 1 0,-1-1-1,0 1 1,0 0 0,-1 1-1,0 0 1,0 0 0,-1 0-1,0 0 1,0 1 0,4 14-1,-5-9 167,0 0-1,-2 1 0,1-1 0,-2 1 1,0-1-1,0 1 0,-1-1 0,-1 1 0,-7 24 1,7-30-246,-1 0 0,-1 0 1,1 0-1,-2 0 0,1-1 1,-1 1-1,0-1 1,-1-1-1,1 1 0,-2-1 1,1 0-1,-1 0 0,0 0 1,0-1-1,-15 9 1,5-9-2389,14-5-1821</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10.595"/>
    </inkml:context>
    <inkml:brush xml:id="br0">
      <inkml:brushProperty name="width" value="0.025" units="cm"/>
      <inkml:brushProperty name="height" value="0.025" units="cm"/>
    </inkml:brush>
  </inkml:definitions>
  <inkml:trace contextRef="#ctx0" brushRef="#br0">54 0 8200,'0'0'12716,"-18"66"-11115,10-39-127,2 2-193,-1 0-544,-1 1-481,6-3-192,-2 0 32,4-6-288,0-4-1410,0-8-928,4-9-1890,4-2-3011</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10.919"/>
    </inkml:context>
    <inkml:brush xml:id="br0">
      <inkml:brushProperty name="width" value="0.025" units="cm"/>
      <inkml:brushProperty name="height" value="0.025" units="cm"/>
    </inkml:brush>
  </inkml:definitions>
  <inkml:trace contextRef="#ctx0" brushRef="#br0">18 46 18898,'0'0'7047,"48"-26"-5638,-18 20-544,1 0-481,-3 0-256,2 5-96,-3 1 0,-7 0-160,-5 1-993,-5 11-1025,-4-1-545,-5 4-1857,-1-5-3043</inkml:trace>
  <inkml:trace contextRef="#ctx0" brushRef="#br0" timeOffset="1">1 205 16496,'0'0'6918,"67"0"-5605,-35-6-800,0 2-385,-1-1-128,-7 2-961,-3 3-1697,-10 0-1378,-9 7-1794</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11.274"/>
    </inkml:context>
    <inkml:brush xml:id="br0">
      <inkml:brushProperty name="width" value="0.025" units="cm"/>
      <inkml:brushProperty name="height" value="0.025" units="cm"/>
    </inkml:brush>
  </inkml:definitions>
  <inkml:trace contextRef="#ctx0" brushRef="#br0">1 86 13036,'0'0'9289,"54"3"-7719,-21-14-417,4-2-545,3-2-480,-2 3-544,-4-1-2178,-1 1-2371,-4 0-3523</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11.617"/>
    </inkml:context>
    <inkml:brush xml:id="br0">
      <inkml:brushProperty name="width" value="0.025" units="cm"/>
      <inkml:brushProperty name="height" value="0.025" units="cm"/>
    </inkml:brush>
  </inkml:definitions>
  <inkml:trace contextRef="#ctx0" brushRef="#br0">242 1 11723,'0'0'15887,"-59"70"-15214,32-39-353,5 2-224,-4 1 0,3-4-32,2-5-64,3-3-544,5-10-1026,1-6-1184,3-6-1442,3-2-769,1-14-3811</inkml:trace>
  <inkml:trace contextRef="#ctx0" brushRef="#br0" timeOffset="1">3 68 15631,'0'0'8328,"69"32"-7111,-48-19-448,7-2-545,0-1-128,-1 1-128,-2-3-1378,-5 0-2145,3-2-3331</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11.979"/>
    </inkml:context>
    <inkml:brush xml:id="br0">
      <inkml:brushProperty name="width" value="0.025" units="cm"/>
      <inkml:brushProperty name="height" value="0.025" units="cm"/>
    </inkml:brush>
  </inkml:definitions>
  <inkml:trace contextRef="#ctx0" brushRef="#br0">0 21 9001,'0'0'13388,"48"0"-11978,-22-3-770,2-2-288,6 1-223,-1 2-129,-3 0-801,-6 0-2690,0 0-3268</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12.340"/>
    </inkml:context>
    <inkml:brush xml:id="br0">
      <inkml:brushProperty name="width" value="0.025" units="cm"/>
      <inkml:brushProperty name="height" value="0.025" units="cm"/>
    </inkml:brush>
  </inkml:definitions>
  <inkml:trace contextRef="#ctx0" brushRef="#br0">45 0 19026,'0'0'2274,"-35"74"-1537,31-45-481,-1 2-160,5 0-128,0 0-1473,0-2-1570,0-2-3139</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12.711"/>
    </inkml:context>
    <inkml:brush xml:id="br0">
      <inkml:brushProperty name="width" value="0.025" units="cm"/>
      <inkml:brushProperty name="height" value="0.025" units="cm"/>
    </inkml:brush>
  </inkml:definitions>
  <inkml:trace contextRef="#ctx0" brushRef="#br0">84 381 16624,'0'0'5509,"71"-28"-4484,-38 18 192,3-2-608,5 1-513,-4-1-96,-4 4-1153,-7 1-2146,-5-2-1762,-10-2-4901</inkml:trace>
  <inkml:trace contextRef="#ctx0" brushRef="#br0" timeOffset="1">1 21 16816,'0'0'2306,"57"0"-1153,-16 0 0,9 0 32,5 0-544,4 0-609,-5-3-64,-6-1-1570,-8-3-2465,-11 0-3236</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13.149"/>
    </inkml:context>
    <inkml:brush xml:id="br0">
      <inkml:brushProperty name="width" value="0.025" units="cm"/>
      <inkml:brushProperty name="height" value="0.025" units="cm"/>
    </inkml:brush>
  </inkml:definitions>
  <inkml:trace contextRef="#ctx0" brushRef="#br0">0 13 11883,'0'0'16603,"2"10"-15813,-1-4-733,0 0 15,0 0-1,1 0 1,-1-1 0,1 1 0,0-1 0,0 1 0,5 6 0,-6-10-57,0-1 1,0 0-1,1 0 1,-1 0-1,0 1 1,0-1-1,1 0 1,-1 0-1,1-1 1,-1 1-1,1 0 1,-1 0 0,1-1-1,0 1 1,-1-1-1,1 0 1,0 1-1,-1-1 1,1 0-1,0 0 1,0 0-1,-1 0 1,1 0-1,0 0 1,-1-1-1,1 1 1,0 0-1,-1-1 1,1 1-1,0-1 1,-1 0-1,1 0 1,-1 0-1,1 1 1,1-3-1,6-3-178,0 0 0,0-1 0,13-13 0,-16 14-129,0 1 0,0-1 1,0 1-1,0 0 0,1 1 1,0 0-1,0 0 0,13-5 0,-19 9 283,-1 0 0,1 0 0,-1 1-1,1-1 1,0 0 0,-1 1-1,1-1 1,-1 1 0,0-1 0,1 1-1,-1-1 1,1 0 0,-1 1-1,0 0 1,1-1 0,-1 1 0,0-1-1,0 1 1,1-1 0,-1 1-1,0 0 1,0-1 0,0 1 0,0-1-1,0 1 1,0 0 0,0-1 0,0 1-1,0 0 1,0-1 0,0 1-1,0 0 1,0 32 683,0-25-396,-1 7 258,3 19 320,-2-34-841,0 1 0,1 0 0,-1 0 0,1-1 1,0 1-1,-1-1 0,1 1 0,-1 0 0,1-1 1,0 1-1,-1-1 0,1 1 0,0-1 0,0 0 1,-1 1-1,1-1 0,0 0 0,0 1 0,0-1 1,-1 0-1,1 0 0,0 0 0,0 0 1,0 0-1,0 0 0,-1 0 0,1 0 0,0 0 1,0 0-1,0 0 0,0-1 0,-1 1 0,1 0 1,0 0-1,0-1 0,1 0 0,4-2 34,-1 0-1,1 0 1,-1 0-1,0-1 1,0 0-1,0 0 1,0 0-1,4-5 1,-6 5-113,1 0 1,-1 0 0,1 1 0,0-1 0,0 1-1,1 0 1,-1 0 0,1 1 0,-1-1 0,1 1-1,0 0 1,0 0 0,8-1 0,-12 4-170,0 0 0,0 1 0,0-1 0,-1 1 0,1-1 1,0 1-1,-1-1 0,1 1 0,-1 0 0,1-1 0,-1 1 0,0 0 1,0-1-1,0 1 0,0 0 0,0-1 0,0 1 0,0 0 0,-2 2 1,2 3-2489,0 1-3482</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16.225"/>
    </inkml:context>
    <inkml:brush xml:id="br0">
      <inkml:brushProperty name="width" value="0.025" units="cm"/>
      <inkml:brushProperty name="height" value="0.025" units="cm"/>
    </inkml:brush>
  </inkml:definitions>
  <inkml:trace contextRef="#ctx0" brushRef="#br0">1 75 14542,'0'0'11701,"8"-7"-10243,-5 4-1380,57-41 1015,-55 41-1041,-1 0 0,1 1 0,0 0-1,0-1 1,0 2 0,1-1-1,-1 1 1,0 0 0,1 0-1,-1 0 1,1 1 0,-1 0-1,9 0 1,-11 2-28,-1-1 0,0 1 1,1 0-1,-1 0 0,0 0 0,0 0 0,0 0 1,0 1-1,0-1 0,-1 0 0,1 1 0,-1 0 1,1-1-1,-1 1 0,0 0 0,0-1 1,0 1-1,-1 0 0,2 6 0,-1-4 62,0 0 1,1-1-1,0 1 0,0 0 1,0-1-1,1 1 0,4 5 1,-6-9-48,0 0 0,0-1 1,0 1-1,0 0 1,0-1-1,0 0 0,0 1 1,0-1-1,0 0 0,1 1 1,-1-1-1,0 0 1,0 0-1,0 0 0,1 0 1,-1 0-1,0 0 1,0 0-1,0 0 0,0-1 1,1 1-1,-1 0 0,0-1 1,0 1-1,0-1 1,0 1-1,0-1 0,0 0 1,0 1-1,0-1 1,0 0-1,0 0 0,-1 1 1,1-1-1,0 0 0,1-2 1,6-5 49,-1 0 0,0-1 0,-1 1 0,0-2 0,8-13 0,-10 15-84,-5 13-2273,-4 11-5409,1-9 326</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9.512"/>
    </inkml:context>
    <inkml:brush xml:id="br0">
      <inkml:brushProperty name="width" value="0.025" units="cm"/>
      <inkml:brushProperty name="height" value="0.025" units="cm"/>
    </inkml:brush>
  </inkml:definitions>
  <inkml:trace contextRef="#ctx0" brushRef="#br0">1 0 18578,'0'0'12299,"6"72"-11722,-5-18-321,4 8-224,-1 3-32,5 5-1089,-3 0-2146,2-5-1890,-5-4-961,-3 0-5829</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17.237"/>
    </inkml:context>
    <inkml:brush xml:id="br0">
      <inkml:brushProperty name="width" value="0.025" units="cm"/>
      <inkml:brushProperty name="height" value="0.025" units="cm"/>
    </inkml:brush>
  </inkml:definitions>
  <inkml:trace contextRef="#ctx0" brushRef="#br0">98 0 12204,'0'0'16111,"3"9"-15225,-1 1-723,0-1 0,-1 1 1,0 0-1,0 0 0,-1-1 0,-2 19 0,1-27-162,1 0 0,0 0-1,-1 0 1,1 0-1,0 0 1,0 0-1,0 0 1,0 0 0,0 0-1,0 0 1,0 0-1,0 0 1,0 0-1,0 0 1,0 0 0,1 0-1,-1 0 1,0 0-1,1 0 1,-1 0 0,1 0-1,-1 0 1,1-1-1,0 1 1,-1 0-1,1 0 1,0-1 0,-1 1-1,1 0 1,0-1-1,0 1 1,0 0-1,-1-1 1,1 1 0,0-1-1,1 1 1,3-1-67,0 1 0,-1-1 1,1 0-1,0 0 1,-1-1-1,10-2 0,-10 3 19,1-2-18,0 1 0,1 0 0,-1 1 0,0-1 1,1 1-1,-1 0 0,0 0 0,10 2 0,-14-1 50,1 0 0,-1 0-1,1 0 1,-1 0-1,0 1 1,0-1-1,1 0 1,-1 1 0,0-1-1,0 0 1,0 1-1,0 0 1,0-1 0,-1 1-1,1 0 1,0-1-1,-1 1 1,1 0-1,-1-1 1,0 1 0,1 0-1,-1 0 1,0 0-1,0-1 1,0 1 0,-1 0-1,1 0 1,-1 2-1,0 2 91,0-1 0,0 1-1,-1-1 1,0 1 0,0-1-1,0 0 1,-1 1 0,0-1-1,0-1 1,0 1 0,0 0-1,-1-1 1,0 1 0,0-1-1,0 0 1,0-1 0,-8 6-1,0 0 168,-1 0-1,0-1 0,0-1 1,-1 0-1,-22 8 0,34-14-310,0 0-1,0 0 0,0 0 1,0 0-1,0-1 0,0 1 1,-1-1-1,1 1 0,0-1 1,0 0-1,-1 0 1,1 0-1,0 0 0,0 0 1,-1 0-1,1-1 0,0 1 1,0-1-1,0 0 0,0 0 1,-1 1-1,1-1 0,0 0 1,1-1-1,-1 1 0,0 0 1,0-1-1,0 1 1,1-1-1,-3-1 0,1-3-1203,1 0 0,0 0 0,0 0 0,0 0 0,1 0 0,-1 0 0,2-1 0,-1 1 0,1-13 0,-1-26-10941</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17.627"/>
    </inkml:context>
    <inkml:brush xml:id="br0">
      <inkml:brushProperty name="width" value="0.025" units="cm"/>
      <inkml:brushProperty name="height" value="0.025" units="cm"/>
    </inkml:brush>
  </inkml:definitions>
  <inkml:trace contextRef="#ctx0" brushRef="#br0">0 54 13421,'0'0'12395,"60"-16"-10953,-36 12-225,7-1-641,-2 0-479,3-1-129,1 1-1378,-3 0-1985,-6 0-2723,-6 2-7687</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17.955"/>
    </inkml:context>
    <inkml:brush xml:id="br0">
      <inkml:brushProperty name="width" value="0.025" units="cm"/>
      <inkml:brushProperty name="height" value="0.025" units="cm"/>
    </inkml:brush>
  </inkml:definitions>
  <inkml:trace contextRef="#ctx0" brushRef="#br0">162 1 17649,'0'0'6523,"0"8"-5615,-1 4-708,-2-1 1,1 1-1,-1-1 0,-1 0 1,0 0-1,-1-1 1,0 1-1,-1-1 1,0 0-1,-9 12 0,-18 27 73,-40 45-1,71-93-2338,2-4-91,1-13-3635,4-10-2349</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18.328"/>
    </inkml:context>
    <inkml:brush xml:id="br0">
      <inkml:brushProperty name="width" value="0.025" units="cm"/>
      <inkml:brushProperty name="height" value="0.025" units="cm"/>
    </inkml:brush>
  </inkml:definitions>
  <inkml:trace contextRef="#ctx0" brushRef="#br0">154 4 15439,'0'0'3331,"-9"-1"-1094,8 1-2219,-9-2 663,0 2 0,-1-1 0,1 1 0,0 1 0,-17 2 0,24-2-575,0-1 0,-1 1 0,1 1 0,0-1 0,0 0 0,0 1 0,0-1 0,0 1 0,1 0 0,-1 0 0,1 0 0,-1 0 0,1 0 0,-1 1 0,1-1 0,0 1 0,0 0 0,0-1 0,1 1 0,-1 0 0,1 0-1,-1 0 1,1 0 0,0 0 0,-1 5 0,1-6-69,1 1-1,-1-1 0,0 1 0,1 0 1,-1-1-1,1 1 0,0-1 1,0 1-1,0-1 0,0 1 0,0 0 1,1-1-1,-1 1 0,1-1 1,0 1-1,0-1 0,-1 1 0,2-1 1,-1 0-1,0 1 0,0-1 0,1 0 1,-1 0-1,1 0 0,0 0 1,0 0-1,1 2 0,2-2-7,-1 0 0,0-1-1,1 1 1,-1-1 0,1 1 0,-1-1-1,1-1 1,-1 1 0,1-1-1,0 0 1,-1 0 0,1 0 0,0 0-1,6-2 1,-4 0 4,-1 1-1,0-1 1,1 0-1,-1 0 1,0-1-1,0 1 0,-1-2 1,1 1-1,-1 0 1,1-1-1,4-5 1,-7 6 3,0 0 1,0 0-1,0 0 1,0 0-1,-1 0 1,1-1-1,-1 1 1,0-1-1,0 0 1,-1 0-1,1 1 1,-1-1-1,1 0 1,-1 0-1,-1 0 0,1-1 1,0-7-1,-1 11-28,0 0 1,0 0-1,0 0 0,-1-1 0,1 1 0,0 0 0,0 0 0,-1 0 0,1 0 0,-1 0 1,1 0-1,-1 0 0,0 0 0,1 0 0,-1 0 0,0 0 0,0 0 0,1 1 0,-1-1 0,0 0 1,0 0-1,0 1 0,0-1 0,0 1 0,-1-1 0,-1-1-8,0 1 1,-1 1-1,1-1 0,0 0 0,0 1 0,0 0 1,-1 0-1,1 0 0,-4 0 0,1 1-114,0-1 0,1 1 0,-1 0 0,1 1 0,0-1 0,-1 1 0,1 0 0,0 1 0,0-1 0,-8 6 0,9-4-290,1-1 0,0 1 0,0-1 1,0 1-1,1 0 0,-1 0 0,1 0 0,0 0 0,0 1 0,0-1 0,1 0 0,-2 6 0,1 36-10483,5-27 622</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18.671"/>
    </inkml:context>
    <inkml:brush xml:id="br0">
      <inkml:brushProperty name="width" value="0.025" units="cm"/>
      <inkml:brushProperty name="height" value="0.025" units="cm"/>
    </inkml:brush>
  </inkml:definitions>
  <inkml:trace contextRef="#ctx0" brushRef="#br0">69 1 16432,'0'0'1724,"-8"10"272,8-10-1994,-40 61 2999,36-54-2611,1-1 0,1 0 0,-1 1 0,1 0 0,0-1 0,1 1 0,-1 0 0,1 0 0,1 0 0,0 13 0,0-19-355,0 0 0,1 0 1,-1 1-1,1-1 0,-1 0 0,1 0 1,0 0-1,-1 0 0,1 0 1,0 0-1,0 0 0,0 0 1,0-1-1,0 1 0,0 0 0,0 0 1,0-1-1,0 1 0,0-1 1,0 1-1,0-1 0,1 1 0,-1-1 1,0 0-1,0 1 0,0-1 1,1 0-1,-1 0 0,0 0 1,0 0-1,1 0 0,-1 0 0,0 0 1,0-1-1,1 1 0,-1 0 1,2-1-1,2 0 163,1 0 0,0-1 0,0 0 0,-1 1 0,1-2 0,8-4 1,-5 1 41,-1 0 0,0-1 0,0 0 0,-1-1 1,9-10-1,-14 15-185,0 1 0,0-1 0,0 0 0,0 1-1,0-1 1,-1 0 0,1 0 0,-1-1 0,0 1 0,0 0 0,0 0 0,-1-1 0,1 1 0,-1 0 0,1-1-1,-1 1 1,0 0 0,-1-1 0,1 1 0,-1-5 0,-1 6-226,1 0 1,-1 0-1,1 0 1,-1 0-1,0 0 0,0 1 1,0-1-1,0 1 0,0-1 1,0 1-1,0 0 1,0 0-1,-1 0 0,1 0 1,0 0-1,-1 0 1,1 1-1,0-1 0,-1 1 1,1 0-1,-1 0 0,1-1 1,-1 2-1,-4-1 1,1 0-945,0 0 1,-1 1-1,1 0 0,-1 0 1,1 0-1,0 1 1,0 0-1,-9 4 1</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29.453"/>
    </inkml:context>
    <inkml:brush xml:id="br0">
      <inkml:brushProperty name="width" value="0.025" units="cm"/>
      <inkml:brushProperty name="height" value="0.025" units="cm"/>
    </inkml:brush>
  </inkml:definitions>
  <inkml:trace contextRef="#ctx0" brushRef="#br0">405 86 11403,'6'-9'2728,"7"-15"-1472,16-29 4577,-50 93-709,-4 9-4910,-127 195 1573,-64 110-3947,213-349 1537,-10 18-1002,12-22 1377,1 0-1,0-1 0,0 1 1,-1-1-1,1 1 1,0-1-1,-1 1 1,1-1-1,-1 1 0,1-1 1,-1 1-1,1-1 1,-1 1-1,1-1 0,-1 0 1,1 1-1,-1-1 1,1 0-1,-1 0 0,0 1 1,1-1-1,-1 0 1,1 0-1,-1 0 1,0 0-1,1 0 0,-1 0 1,0 0-1,0 0 1,-6-7-4605</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29.799"/>
    </inkml:context>
    <inkml:brush xml:id="br0">
      <inkml:brushProperty name="width" value="0.025" units="cm"/>
      <inkml:brushProperty name="height" value="0.025" units="cm"/>
    </inkml:brush>
  </inkml:definitions>
  <inkml:trace contextRef="#ctx0" brushRef="#br0">66 1 12396,'0'0'4970,"-5"13"-4084,-10 35 494,2 1 1,2 0-1,2 0 1,-3 61-1,12-108-1240,0 0 0,0 0 0,0 0 0,0 0 0,1 0-1,-1 0 1,1 0 0,-1-1 0,1 1 0,0 0 0,0 0-1,0-1 1,0 1 0,0 0 0,0-1 0,0 1 0,0-1-1,0 1 1,1-1 0,-1 0 0,1 0 0,2 3-1,0-2 80,1 0 0,-1-1-1,0 1 1,1-1 0,-1 0-1,1 0 1,-1 0-1,1 0 1,6-1 0,8 0 217,0-2 1,0 0-1,33-7 1,-22 2-620,123-34 19,-134 34-2109,0-1 0,-1-1 0,20-11 0,4-10-9092</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30.444"/>
    </inkml:context>
    <inkml:brush xml:id="br0">
      <inkml:brushProperty name="width" value="0.025" units="cm"/>
      <inkml:brushProperty name="height" value="0.025" units="cm"/>
    </inkml:brush>
  </inkml:definitions>
  <inkml:trace contextRef="#ctx0" brushRef="#br0">1 0 18449,'0'0'3940,"18"70"-3684,-13-32-159,0 5-65,-3-1-353,1 1-447,-3-5-770,0-10-1857,0-10-1858</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30.844"/>
    </inkml:context>
    <inkml:brush xml:id="br0">
      <inkml:brushProperty name="width" value="0.025" units="cm"/>
      <inkml:brushProperty name="height" value="0.025" units="cm"/>
    </inkml:brush>
  </inkml:definitions>
  <inkml:trace contextRef="#ctx0" brushRef="#br0">0 149 17521,'0'0'1953,"3"-9"-138,-2 4-1641,0 0-1,1 0 1,0 0-1,0 0 0,1 1 1,-1-1-1,1 1 0,0-1 1,0 1-1,0 0 1,1 0-1,-1 0 0,1 1 1,0-1-1,0 1 0,1 0 1,-1 0-1,1 1 1,-1-1-1,10-3 0,21-6 33,0 1-1,0 2 1,1 1-1,0 2 1,0 2-1,1 1 1,60 3-1,-92 0-209,1 0-1,-1 0 0,0 1 0,0 0 0,1 0 0,-1 0 0,0 0 0,0 1 0,0 0 0,0 0 0,-1 1 0,1-1 0,0 1 1,-1 0-1,0 0 0,0 0 0,0 1 0,5 5 0,-6-5 94,0 1 0,-1-1 0,1 1 0,-1 0 0,0 0 0,0 0-1,-1 0 1,0 0 0,0 1 0,0-1 0,0 0 0,-1 1 0,0-1 0,0 1 0,0-1 0,-1 0 0,0 1 0,-1 5 0,-1-2 78,0 1 0,-1 0 1,-1-1-1,1 0 0,-1 0 1,-1 0-1,0-1 1,0 0-1,0 0 0,-1 0 1,0-1-1,-1 0 0,0 0 1,-11 7-1,-5 3 355,-1-1-1,0-2 1,-49 21-1,61-30-528,1 0 1,-1-1-1,0 0 0,0-1 1,0 0-1,0-1 0,-16 0 1,29-2-42,-1 0 0,1 0 1,0 0-1,-1 0 1,1 0-1,0 0 1,-1 0-1,1 0 0,0 0 1,-1 0-1,1 0 1,0 0-1,-1 0 1,1-1-1,0 1 0,-1 0 1,1 0-1,0 0 1,0 0-1,-1-1 1,1 1-1,0 0 0,0 0 1,-1-1-1,1 1 1,0 0-1,0 0 1,0-1-1,-1 1 0,1 0 1,0 0-1,0-1 1,0 1-1,0 0 1,0-1-1,0 1 0,0 0 1,0-1-1,6-14-2744,18-12-3061,5 4-361,4 1-2226</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32.735"/>
    </inkml:context>
    <inkml:brush xml:id="br0">
      <inkml:brushProperty name="width" value="0.025" units="cm"/>
      <inkml:brushProperty name="height" value="0.025" units="cm"/>
    </inkml:brush>
  </inkml:definitions>
  <inkml:trace contextRef="#ctx0" brushRef="#br0">0 0 15086,'0'0'10987,"42"52"-10795,-35-30-32,-4 2-160,2-2-384,-3-4-1282,-2-6-1089,3-6-992</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9.903"/>
    </inkml:context>
    <inkml:brush xml:id="br0">
      <inkml:brushProperty name="width" value="0.025" units="cm"/>
      <inkml:brushProperty name="height" value="0.025" units="cm"/>
    </inkml:brush>
  </inkml:definitions>
  <inkml:trace contextRef="#ctx0" brushRef="#br0">9 0 23895,'0'0'5765,"-9"48"-4163,9-35-1026,9-5-480,0-5-480,1-3-2595,1-2-6054</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33.108"/>
    </inkml:context>
    <inkml:brush xml:id="br0">
      <inkml:brushProperty name="width" value="0.025" units="cm"/>
      <inkml:brushProperty name="height" value="0.025" units="cm"/>
    </inkml:brush>
  </inkml:definitions>
  <inkml:trace contextRef="#ctx0" brushRef="#br0">0 95 15855,'0'0'2744,"1"8"-1367,-1-3-1235,0-1-1,0 1 0,1-1 1,0 1-1,0-1 1,0 0-1,0 0 0,4 8 1,-4-10-92,1 0 0,-1-1 0,1 1 0,-1-1 0,1 1 0,0-1 0,-1 1 0,1-1 0,0 0 0,0 0 0,0 0 0,0 0 0,0 0 0,0-1 0,0 1 0,0 0 0,0-1 0,0 0 0,0 1 0,1-1 0,-1 0 0,0 0 0,0 0 0,0 0 0,3-1 0,1 0 51,-1-1 0,0 1 1,0-1-1,1 0 0,-1 0 0,-1 0 0,1-1 0,0 0 0,-1 0 0,1 0 0,-1 0 0,0-1 0,0 0 0,0 0 0,0 0 0,-1 0 0,4-6 0,-2 4 110,-1-1-1,0 1 0,0-1 0,-1 0 0,0 0 0,0-1 0,-1 1 0,1-1 0,-2 1 0,1-1 0,0-12 0,-2 20-195,0-1-1,0 0 1,0 1-1,0-1 1,0 1-1,0-1 1,0 0-1,0 1 1,-1-1-1,1 1 0,0-1 1,0 1-1,0-1 1,-1 0-1,1 1 1,0-1-1,-1 1 1,1 0-1,-1-1 1,1 1-1,0-1 0,-1 1 1,1-1-1,-1 1 1,1 0-1,-1-1 1,0 1-1,1 0 1,-1 0-1,1-1 1,-1 1-1,1 0 1,-1 0-1,0 0 0,1 0 1,-1 0-1,1 0 1,-1 0-1,0 0 1,1 0-1,-1 0 1,1 0-1,-1 0 1,0 0-1,1 0 0,-1 1 1,1-1-1,-1 0 1,1 0-1,-1 1 1,1-1-1,-1 0 1,1 1-1,-2 0 1,-28 21-197,22-12 246,1 2 0,0-1 1,1 1-1,0 0 0,0 0 0,1 1 0,1 0 0,0 0 0,1 0 0,1 0 0,0 0 0,0 1 0,2-1 0,0 15 0,0-27-76,0 0-1,0 1 1,1-1-1,-1 0 1,1 0-1,-1 0 1,1 0 0,-1 0-1,1 0 1,-1-1-1,1 1 1,0 0-1,0 0 1,-1 0-1,1 0 1,0-1-1,0 1 1,0 0-1,0-1 1,0 1 0,0-1-1,0 1 1,0-1-1,0 0 1,0 1-1,0-1 1,0 0-1,0 0 1,0 1-1,0-1 1,0 0-1,1 0 1,-1 0-1,0 0 1,0-1 0,0 1-1,0 0 1,0 0-1,0-1 1,0 1-1,0 0 1,1-2-1,2 2-597,-1-1 0,1 0 0,-1-1 0,0 1 0,0-1 0,0 1 0,0-1 0,0 0 0,0 0 0,0-1 0,-1 1 0,4-4 0,4-14-6127</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33.467"/>
    </inkml:context>
    <inkml:brush xml:id="br0">
      <inkml:brushProperty name="width" value="0.025" units="cm"/>
      <inkml:brushProperty name="height" value="0.025" units="cm"/>
    </inkml:brush>
  </inkml:definitions>
  <inkml:trace contextRef="#ctx0" brushRef="#br0">1 1 13453,'0'0'5509,"73"3"-7335,-44-3-2626,2 0-3171</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33.824"/>
    </inkml:context>
    <inkml:brush xml:id="br0">
      <inkml:brushProperty name="width" value="0.025" units="cm"/>
      <inkml:brushProperty name="height" value="0.025" units="cm"/>
    </inkml:brush>
  </inkml:definitions>
  <inkml:trace contextRef="#ctx0" brushRef="#br0">89 1 10410,'0'0'10415,"-8"10"-8813,-1 1-1252,-2 0 118,2 1 1,-1 0-1,2 1 1,0 0 0,0 0-1,-10 25 1,18-38-465,0 1 0,0-1 1,0 0-1,0 1 0,0-1 1,0 1-1,0-1 0,0 1 0,1-1 1,-1 0-1,0 1 0,0-1 1,0 0-1,0 1 0,0-1 1,1 0-1,-1 1 0,0-1 1,0 0-1,1 1 0,-1-1 0,0 0 1,1 1-1,-1-1 0,0 0 1,1 0-1,-1 0 0,0 1 1,1-1-1,-1 0 0,0 0 1,1 0-1,-1 0 0,1 0 0,-1 1 1,0-1-1,1 0 0,-1 0 1,1 0-1,-1 0 0,0 0 1,1 0-1,-1-1 0,1 1 1,-1 0-1,0 0 0,1 0 0,-1 0 1,1 0-1,-1 0 0,1-1 1,17-4 70,-9 2-264,1 0-1,0 1 1,-1 0 0,1 0 0,0 1 0,0 0 0,0 1 0,13 1 0,-20 0 169,0-1 1,0 0 0,-1 1-1,1 0 1,0 0-1,-1 0 1,1 0 0,-1 0-1,1 0 1,-1 0-1,1 1 1,-1 0 0,0-1-1,0 1 1,0 0-1,0 0 1,0 0 0,0 0-1,-1 0 1,1 0-1,0 1 1,-1-1 0,0 1-1,0-1 1,0 1-1,0-1 1,0 1 0,0 0-1,-1-1 1,1 1-1,-1 0 1,1 0 0,-1-1-1,-1 5 1,1-1 226,-1-1 0,0 0 0,0 0-1,-1 0 1,1 0 0,-1 0 0,-1 0 0,1 0 0,0 0 0,-1-1 0,0 1 0,0-1 0,-1 0 0,1 0 0,-1 0 0,0 0 0,0-1 0,0 1 0,0-1 0,-1 0-1,1 0 1,-1-1 0,0 1 0,0-1 0,0 0 0,0-1 0,0 1 0,0-1 0,0 0 0,0 0 0,-1 0 0,1-1 0,-7 0 0,11 0-309,0 0 0,1 0 1,-1-1-1,0 1 1,0 0-1,0 0 0,1 0 1,-1-1-1,0 1 0,1 0 1,-1-1-1,0 1 0,0-1 1,1 1-1,-1-1 1,1 1-1,-1-1 0,1 1 1,-1-1-1,0 0 0,1 1 1,0-1-1,-1 0 1,1 1-1,-1-1 0,1 0 1,0 1-1,0-1 0,-1 0 1,1 0-1,0 0 1,0 1-1,0-2 0,0-30-6948,0 29 6025,3-21-6316</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34.167"/>
    </inkml:context>
    <inkml:brush xml:id="br0">
      <inkml:brushProperty name="width" value="0.025" units="cm"/>
      <inkml:brushProperty name="height" value="0.025" units="cm"/>
    </inkml:brush>
  </inkml:definitions>
  <inkml:trace contextRef="#ctx0" brushRef="#br0">95 188 15246,'0'0'12530,"8"-5"-12231,23-25 443,-30 29-689,0 0-1,0 0 1,-1 0 0,1 0 0,0 0 0,-1 0 0,1 0 0,-1 0 0,1 0 0,-1-1 0,0 1 0,1 0-1,-1 0 1,0 0 0,0-1 0,0 1 0,0 0 0,0 0 0,0-1 0,0 1 0,0 0 0,-1 0 0,1 0-1,0-1 1,-1 1 0,1 0 0,-1 0 0,1 0 0,-1 0 0,0 0 0,1 0 0,-1 0 0,0 0 0,0 0-1,1 0 1,-1 0 0,0 0 0,0 1 0,0-1 0,0 0 0,0 1 0,0-1 0,-1 1 0,0-1 0,-1-1-48,0 1 1,1 1 0,-1-1-1,0 0 1,0 1 0,0-1-1,0 1 1,1 0 0,-1 0-1,0 0 1,0 0 0,0 1-1,0-1 1,0 1 0,1-1-1,-1 1 1,0 0 0,0 0 0,1 0-1,-1 1 1,1-1 0,-1 1-1,1-1 1,0 1 0,-1 0-1,1 0 1,0 0 0,0 0-1,0 0 1,1 0 0,-1 1-1,0-1 1,-1 5 0,-2 0-21,1 0 0,0 0-1,0 1 1,0 0 0,1-1 0,1 1 0,-1 0 0,1 1 0,0-1-1,0 13 1,2-20 11,0-1 1,0 1-1,1 0 0,-1 0 0,0-1 0,0 1 0,1 0 0,-1-1 1,1 1-1,-1 0 0,0-1 0,1 1 0,-1 0 0,1-1 1,0 1-1,-1-1 0,1 1 0,-1-1 0,1 1 0,0-1 0,-1 0 1,1 1-1,0-1 0,0 0 0,-1 1 0,1-1 0,0 0 1,0 0-1,-1 0 0,1 0 0,0 0 0,1 0 0,34 0 10,-24 0 24,202-20-419,-217-18 2412,-36-141-2023,39 179-48,0-1-1,1 1 1,-1-1-1,0 0 1,0 1 0,1-1-1,-1 1 1,0-1 0,1 1-1,-1-1 1,0 1-1,1-1 1,-1 1 0,1-1-1,-1 1 1,1 0 0,-1-1-1,1 1 1,-1 0-1,1-1 1,0 1 0,-1 0-1,1 0 1,-1 0-1,1-1 1,0 1 0,-1 0-1,1 0 1,0 0 0,-1 0-1,1 0 1,-1 0-1,1 0 1,1 1 0,36-2-4414,-22 1 853,21-4-6326</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34.834"/>
    </inkml:context>
    <inkml:brush xml:id="br0">
      <inkml:brushProperty name="width" value="0.025" units="cm"/>
      <inkml:brushProperty name="height" value="0.025" units="cm"/>
    </inkml:brush>
  </inkml:definitions>
  <inkml:trace contextRef="#ctx0" brushRef="#br0">1 76 15855,'0'0'4708,"3"11"-3437,5 33 90,-2 0 1,1 65-1,-5-63-1009,-1-36-255,0-1 1,0 1-1,1-1 0,0 0 0,0 1 0,6 12 0,-7-21-54,0 1-1,-1-1 0,1 1 0,0-1 0,0 1 1,0-1-1,0 1 0,0-1 0,0 0 0,0 0 1,1 1-1,-1-1 0,0 0 0,1 0 0,-1 0 0,1-1 1,-1 1-1,1 0 0,-1 0 0,1-1 0,0 1 1,-1-1-1,1 1 0,0-1 0,-1 0 0,1 0 1,0 0-1,-1 0 0,1 0 0,0 0 0,-1 0 1,1 0-1,0-1 0,-1 1 0,1-1 0,0 1 1,-1-1-1,1 0 0,-1 1 0,1-1 0,-1 0 1,1 0-1,-1 0 0,0 0 0,2-2 0,6-5 202,0 0-1,0 0 1,-1-1-1,0-1 0,-1 1 1,0-1-1,0 0 1,-1-1-1,0 1 1,5-15-1,1-7 131,0 0 1,9-48-1,-6-14-317,-15 89-111,-1 17-32,-3 15-12,-13 207 60,16-231 34,1 0 0,0 0 0,0 0 0,1 0 0,-1 1 0,1-1 0,-1 0 0,1 0 0,0 0 0,0-1 0,1 1 0,-1 0 0,0 0 0,1-1 0,0 1 0,-1 0 0,1-1 0,0 0 0,0 1 0,1-1 0,-1 0 0,0 0 0,1 0 0,3 2 0,-3-3 18,0 0 0,0-1 0,0 1 0,0-1 0,0 1 0,0-1 1,0 0-1,0 0 0,0 0 0,0 0 0,0-1 0,0 1 0,0-1 0,0 0 0,0 0 0,-1 0 0,1 0 0,0 0 0,-1-1 0,1 1 0,0-1 0,-1 0 0,0 0 0,5-4 0,5-7-12,0 0 1,0-1-1,-1-1 0,-1 0 0,-1 0 0,0-1 0,-1 0 0,0-1 1,-1 1-1,-2-2 0,1 1 0,-2 0 0,0-1 0,-1 0 0,-1 0 0,-1 0 1,0 0-1,-2 0 0,-3-28 0,-5 21-150,8 24 131,1 1 1,-1 0-1,1-1 1,0 1 0,-1 0-1,1 0 1,-1-1-1,1 1 1,-1 0 0,1 0-1,-1-1 1,1 1-1,-1 0 1,1 0 0,-1 0-1,1 0 1,-1 0-1,1 0 1,-1 0 0,1 0-1,-1 0 1,0 0-1,1 0 1,-1 0 0,1 0-1,-1 1 1,-1 0-82,0 0 1,0 1 0,0-1-1,1 1 1,-1-1 0,1 1-1,-1 0 1,1-1 0,0 1-1,-1 0 1,1 0 0,0 0-1,0 0 1,0 0-1,1 0 1,-1 0 0,0 3-1,-5 26-4293,4-1-3907,2-14 205</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35.655"/>
    </inkml:context>
    <inkml:brush xml:id="br0">
      <inkml:brushProperty name="width" value="0.025" units="cm"/>
      <inkml:brushProperty name="height" value="0.025" units="cm"/>
    </inkml:brush>
  </inkml:definitions>
  <inkml:trace contextRef="#ctx0" brushRef="#br0">68 489 17873,'0'0'7335,"1"-10"-4549,3-24-752,0-56 0,-4 89-2032,0 1-1,0-1 1,0 0-1,0 1 1,-1-1-1,1 0 1,0 1-1,0-1 0,0 1 1,-1-1-1,1 0 1,0 1-1,-1-1 1,1 1-1,0-1 1,-1 1-1,1-1 0,-1 1 1,1-1-1,-1 1 1,1-1-1,-1 1 1,1 0-1,-1-1 1,0 1-1,1 0 1,-1 0-1,1-1 0,-1 1 1,0 0-1,1 0 1,-1 0-1,0 0 1,1 0-1,-1-1 1,0 1-1,1 1 1,-1-1-1,0 0 0,1 0 1,-1 0-1,0 0 1,1 0-1,-1 1 1,0-1-1,0 1 1,-2-1-28,1 1-1,-1 0 1,1 0 0,0 0 0,-1 1 0,1-1 0,0 1 0,-1-1 0,1 1 0,-2 2-1,-17 38-25,20-41 22,1 0 0,-1-1 0,1 1 0,-1 0-1,1 0 1,0 0 0,-1 0 0,1 0 0,0 0-1,-1-1 1,1 1 0,0 0 0,0 0 0,0 0-1,0 0 1,0 0 0,0 0 0,0 0 0,0 0-1,1 0 1,-1 0 0,0 0 0,0 0 0,1-1-1,-1 1 1,1 0 0,-1 0 0,1 0 0,-1-1-1,1 1 1,-1 0 0,1 0 0,0-1 0,-1 1-1,1 0 1,0-1 0,0 1 0,-1-1 0,1 1-1,0-1 1,0 0 0,1 1 0,56-6-1476,-51 3 1055,1 1-1,-1 0 1,1 0 0,-1 1-1,1 0 1,0 0 0,-1 0-1,11 3 1,-16-2 413,-1-1 1,1 1-1,-1 0 1,0 0-1,1-1 1,-1 1-1,0 0 1,0 0-1,0 0 0,1 1 1,-1-1-1,0 0 1,1 2-1,-1-1 41,-1-1 1,1 0-1,0 0 0,0 0 0,0 0 1,0 0-1,0 0 0,0 0 0,0-1 0,0 1 1,0 0-1,1 0 0,-1-1 0,0 1 1,0-1-1,1 1 0,-1-1 0,0 0 0,1 1 1,-1-1-1,0 0 0,1 0 0,1 0 0,3-1 41,0 0-1,0 0 1,0-1-1,0 0 1,0 0-1,0-1 1,0 1-1,-1-1 1,1 0-1,-1-1 1,0 0-1,0 1 1,-1-1-1,6-6 1,12-12 747,27-35 1,-48 56-759,9-14 204,0 1-1,-1-1 1,-1-1-1,0 0 1,-1 0-1,-1-1 1,0 1-1,-1-1 0,-1 0 1,-1-1-1,0 1 1,-2-1-1,0 1 1,0-1-1,-2 0 1,-3-26-1,4 43-240,0 0 0,0 1 0,0-1 0,0 0 0,0 0 1,0 0-1,0 0 0,0 1 0,-1-1 0,1 0 0,0 0 0,0 0 0,-1 1 0,1-1 0,0 0 0,-1 0 0,1 1 0,-1-1 1,1 0-1,-1 1 0,1-1 0,-1 0 0,0 1 0,1-1 0,-1 1 0,0-1 0,1 1 0,-1-1 0,0 1 0,0 0 0,1-1 0,-1 1 1,0 0-1,0 0 0,0-1 0,1 1 0,-1 0 0,0 0 0,0 0 0,0 0 0,0 0 0,0 0 0,-1 1-18,0 0-1,0 0 0,1 1 0,-1-1 1,1 0-1,-1 1 0,1-1 0,0 1 1,-1-1-1,1 1 0,0 0 1,0-1-1,0 1 0,0 0 0,0 0 1,0 3-1,-4 10-77,1-1 0,0 1-1,1 0 1,1 0 0,0 0 0,1 0 0,1 0 0,1 0 0,0 0-1,0 0 1,2 0 0,0-1 0,0 1 0,2 0 0,-1-1 0,2 0-1,0 0 1,1-1 0,0 0 0,1 0 0,0 0 0,1-1-1,1 0 1,16 15 0,-111-124 912,3 17 2391,82 80-3190,0-1 0,-1 1 1,1 0-1,0 0 1,0-1-1,0 1 0,-1 0 1,1 0-1,0-1 1,0 1-1,0 0 0,0-1 1,0 1-1,-1 0 1,1 0-1,0-1 0,0 1 1,0 0-1,0-1 1,0 1-1,0 0 0,0-1 1,0 1-1,0 0 1,0-1-1,0 1 0,0 0 1,1-1-1,-1 1 1,0 0-1,0-1 0,0 1 1,0 0-1,0 0 1,1-1-1,-1 1 0,0 0 1,0 0-1,1-1 1,-1 1-1,0 0 0,0 0 1,1 0-1,-1-1 1,0 1-1,0 0 0,1 0 1,-1 0-1,0 0 0,1 0 1,-1-1-1,0 1 1,1 0-1,-1 0 0,0 0 1,1 0-1,-1 0 1,1 0-1,28-5-185,-18 3 221,32-7-527,9-1-2012,-2-6-3697,-8-3-3946</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36.653"/>
    </inkml:context>
    <inkml:brush xml:id="br0">
      <inkml:brushProperty name="width" value="0.025" units="cm"/>
      <inkml:brushProperty name="height" value="0.025" units="cm"/>
    </inkml:brush>
  </inkml:definitions>
  <inkml:trace contextRef="#ctx0" brushRef="#br0">1 8 18353,'2'-4'3203,"-2"1"1282,0 4-3332,0 12-929,2 3 64,-2 3-64,1 0-160,-1 2-31,3-6-1,-1-1-417,1-6-1601,2-5-1025,-5-10-6918</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37.012"/>
    </inkml:context>
    <inkml:brush xml:id="br0">
      <inkml:brushProperty name="width" value="0.025" units="cm"/>
      <inkml:brushProperty name="height" value="0.025" units="cm"/>
    </inkml:brush>
  </inkml:definitions>
  <inkml:trace contextRef="#ctx0" brushRef="#br0">1 1 11979,'0'0'10378,"20"35"-13869,-4-29-1634,4-1-6214</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37.339"/>
    </inkml:context>
    <inkml:brush xml:id="br0">
      <inkml:brushProperty name="width" value="0.025" units="cm"/>
      <inkml:brushProperty name="height" value="0.025" units="cm"/>
    </inkml:brush>
  </inkml:definitions>
  <inkml:trace contextRef="#ctx0" brushRef="#br0">83 0 16047,'0'0'7896,"-7"9"-5756,-8 7-1304,0-1 246,1 1 1,-16 21 0,30-37-1079,0 1 0,0-1 0,0 0 0,0 0 0,0 0 0,0 0 1,-1 0-1,1 1 0,0-1 0,0 0 0,0 0 0,0 0 0,0 1 0,0-1 0,0 0 0,0 0 0,0 0 0,0 0 0,0 1 0,0-1 0,0 0 0,0 0 0,0 0 0,0 1 0,0-1 0,0 0 0,0 0 0,0 0 0,0 0 0,0 1 1,1-1-1,-1 0 0,0 0 0,0 0 0,0 0 0,0 1 0,0-1 0,0 0 0,1 0 0,-1 0 0,0 0 0,0 0 0,0 0 0,0 0 0,1 0 0,-1 1 0,0-1 0,0 0 0,0 0 0,1 0 0,14 0 8,18-5-337,-30 4 248,95-15-1870,-93 15 1838,0 0 0,1 1 0,-1 0 0,0 0 0,1 1 0,-1-1 0,0 1 0,0 0 0,0 1 0,1-1 0,-1 1 0,0 0 0,-1 0 0,1 1 0,7 4 0,-10-6 130,0 1 0,-1-1 0,1 1 0,-1-1 0,0 1 0,1 0 1,-1-1-1,0 1 0,0 0 0,0 0 0,0 0 0,0 0 1,-1 0-1,1 0 0,0 0 0,-1 0 0,0 0 0,1 1 1,-1-1-1,0 0 0,0 0 0,0 0 0,-1 4 0,-1-2 163,1 0-1,-1-1 1,0 1 0,0 0-1,0-1 1,0 0-1,0 1 1,-1-1-1,0 0 1,1 0-1,-7 4 1,-2 1 351,0 0 0,0-1-1,0 0 1,-1-1 0,0 0 0,-21 6 0,32-11-552,0 0 1,0-1-1,-1 1 1,1-1 0,0 1-1,0-1 1,0 0 0,0 1-1,0-1 1,-1 0-1,1 0 1,0 0 0,0 0-1,0 0 1,-1 0-1,1 0 1,0 0 0,0-1-1,0 1 1,0 0-1,0-1 1,-1 1 0,1-1-1,0 1 1,0-1-1,0 0 1,-1 0 0,4-12-3064,9-6-3503,2 0-3165</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37.853"/>
    </inkml:context>
    <inkml:brush xml:id="br0">
      <inkml:brushProperty name="width" value="0.025" units="cm"/>
      <inkml:brushProperty name="height" value="0.025" units="cm"/>
    </inkml:brush>
  </inkml:definitions>
  <inkml:trace contextRef="#ctx0" brushRef="#br0">1 208 5701,'0'0'7159,"-1"-10"-5317,1-3-1101,0 0 0,1 0-1,1 0 1,0 1 0,0-1 0,1 0 0,1 1 0,6-16 0,0 11 299,-7 12-406,0 1 0,-1-1 0,0 1 0,1-1 1,-2 0-1,1 0 0,0 0 0,0-6 0,-2 10 39,-14 29-2376,-5-20-6523,4-3 1216</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40.230"/>
    </inkml:context>
    <inkml:brush xml:id="br0">
      <inkml:brushProperty name="width" value="0.025" units="cm"/>
      <inkml:brushProperty name="height" value="0.025" units="cm"/>
    </inkml:brush>
  </inkml:definitions>
  <inkml:trace contextRef="#ctx0" brushRef="#br0">1 5 17969,'77'9'4132,"25"-7"-3780,19-2 449,22 0-256,8 0-770,0-2-223,-3 0-801,-6 2-2114,-7-1 2434,-13-1-3075,-8-6-7175</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38.818"/>
    </inkml:context>
    <inkml:brush xml:id="br0">
      <inkml:brushProperty name="width" value="0.025" units="cm"/>
      <inkml:brushProperty name="height" value="0.025" units="cm"/>
    </inkml:brush>
  </inkml:definitions>
  <inkml:trace contextRef="#ctx0" brushRef="#br0">123 74 14798,'0'0'2408,"1"-8"-198,-1 4-1608,3-20 527,0-4 5558,-23 48-5192,8-7-1399,0 1 0,2 0 0,-1 0 0,2 1 1,0 1-1,1-1 0,0 1 0,2 1 0,0-1 0,0 1 0,2 0 0,-5 27 0,9-43-91,0 0 0,0 0 0,0 0 0,0 0-1,0-1 1,0 1 0,1 0 0,-1 0 0,0 0 0,0 0-1,0-1 1,1 1 0,-1 0 0,1 0 0,-1 0 0,0-1-1,1 1 1,-1 0 0,1-1 0,0 1 0,-1 0 0,1-1-1,-1 1 1,1-1 0,0 1 0,0-1 0,-1 1 0,1-1-1,0 1 1,1-1 0,0 1 21,1-1 0,0 1 0,0-1 0,-1 0 0,1 0 0,0 0 0,0 0 0,-1 0-1,6-2 1,2 0 71,-1 0-1,0-1 1,0-1-1,0 0 0,9-5 1,3-6 82,0 0 0,30-28 1,-43 36-119,-1-1 0,0 0 0,0-1 1,-1 1-1,1-1 0,-2 0 0,0-1 1,8-18-1,-21 59-46,1 1 1,2 0-1,1 1 0,1-1 1,2 39-1,4-19-8,1 0-1,20 90 1,-24-141-7,3 11 0,0 0 0,-1 1 0,0 0 0,-1-1 0,0 18 0,-3-29 0,1-1 0,0 1 0,-1-1 0,1 1 0,-1-1 0,1 0 0,-1 0 0,1 0 0,-1 0 0,1 0 0,-1 0 0,1 0 0,-1 0 0,1-1 0,-1 1 0,1-1 0,0 1 0,-3-2 0,-1-1 0,-1-1 0,1-1 0,0 1 0,0-1 0,0 0 0,1 0 0,0 0 0,0-1 0,0 1 0,1-1 0,-1 0 0,1 0 0,1 0 0,-4-12 0,1 5 0,2 0 0,0-1 0,0 1 0,1-1 0,1 0 0,1-19 0,1 24 0,0 1 0,1-1 0,0 0 0,1 0 0,0 1 0,0 0 0,1-1 0,0 1 0,1 1 0,0-1 0,0 1 0,0-1 0,1 1 0,0 1 0,12-11 0,12-8 0,1 1 0,48-27 0,-13 7 0,-65 43 0,15-10 0,0-1 0,24-25 0,-36 34 0,-1-1 0,0 1 0,0-1 0,0 0 0,-1 0 0,0 0 0,1 0 0,-1 0 0,-1-1 0,1 1 0,-1-1 0,1 1 0,-1-1 0,-1 1 0,1-1 0,-1 0 0,1-5 0,-1 8 0,-1 1 0,1 0 0,0 0 0,0 0 0,-1-1 0,1 1 0,0 0 0,-1 0 0,1 0 0,-1 0 0,0 0 0,1 0 0,-1 0 0,0 0 0,0 0 0,1 0 0,-1 0 0,0 0 0,0 1 0,0-1 0,0 0 0,0 0 0,0 1 0,-2-1 0,0 0 0,0 0 0,0 0 0,-1 0 0,1 1 0,0 0 0,0-1 0,0 1 0,-1 1 0,-4-1 0,2 1 0,-1 1 0,0-1 0,1 1 0,-1 0 0,1 0 0,0 1 0,0 0 0,0 0 0,-6 4 0,6-2 0,0 0 0,0 0 0,1 1 0,-1-1 0,1 1 0,0 0 0,1 1 0,-1-1 0,1 1 0,1 0 0,-1 0 0,1 0 0,0 1 0,1-1 0,0 1 0,0 0 0,0-1 0,1 1 0,0 0 0,1 8 0,0-14-56,0-1 0,0 0 0,1 0 1,-1 0-1,0 1 0,1-1 0,-1 0 0,1 0 0,0 0 1,-1 0-1,1 0 0,0 0 0,-1 0 0,1 0 0,0 0 0,0 0 1,0 0-1,0 0 0,0 0 0,0-1 0,0 1 0,0 0 1,2 0-1,0 0-284,0 0 0,0 0 1,1-1-1,-1 1 1,0-1-1,0 0 0,1 0 1,-1 0-1,4-1 1,0 1-583,-1-1 1,0-1 0,1 1-1,-1-1 1,0 0 0,0-1 0,-1 0-1,1 0 1,7-4 0,15-19-9986</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39.522"/>
    </inkml:context>
    <inkml:brush xml:id="br0">
      <inkml:brushProperty name="width" value="0.025" units="cm"/>
      <inkml:brushProperty name="height" value="0.025" units="cm"/>
    </inkml:brush>
  </inkml:definitions>
  <inkml:trace contextRef="#ctx0" brushRef="#br0">104 62 17777,'0'0'4409,"-10"12"-3442,-2 5-433,1-1 0,1 2 1,0-1-1,1 1 1,1 1-1,1 0 1,0 0-1,-6 36 0,10-43-464,2 1-1,-1-1 0,2 0 1,0 0-1,0 1 0,4 23 1,-3-34-61,0 1 1,0-1-1,0 1 1,0-1-1,0 0 1,0 0-1,1 1 1,-1-1 0,1 0-1,-1 0 1,1 0-1,0 0 1,0-1-1,0 1 1,4 2-1,-3-2 15,0-1 0,1 0 0,0 1 0,-1-1 0,1-1 0,-1 1 1,1-1-1,0 1 0,0-1 0,-1 0 0,1 0 0,0-1 0,-1 1 0,5-2 0,1 0 17,0-1 0,-1 0 0,1-1 0,0 0 0,-1 0 0,0-1 0,14-10 0,-13 9-144,-1 0-1,1 1 1,-1 0 0,2 0-1,-1 1 1,15-5 0,-23 9 93,0 0-1,-1-1 1,1 1 0,0 0 0,-1 0 0,1 0 0,0 0-1,-1 0 1,1 0 0,0 1 0,-1-1 0,1 0 0,0 0 0,-1 0-1,1 1 1,-1-1 0,1 0 0,0 1 0,-1-1 0,1 0-1,-1 1 1,1-1 0,-1 1 0,1-1 0,-1 1 0,1-1-1,-1 1 1,1 0 0,6 24-102,-7 40 265,0-48-11,-3 80 279,3-96-416,0-1-1,0 0 0,0 0 1,0 1-1,0-1 0,0 0 1,1 1-1,-1-1 1,0 0-1,0 0 0,0 1 1,1-1-1,-1 0 0,0 0 1,0 0-1,0 1 0,1-1 1,-1 0-1,0 0 1,1 0-1,-1 0 0,0 0 1,0 1-1,1-1 0,-1 0 1,0 0-1,1 0 0,-1 0 1,0 0-1,0 0 0,1 0 1,-1 0-1,0 0 1,1 0-1,-1 0 0,0 0 1,1 0-1,-1 0 0,0-1 1,0 1-1,1 0 0,-1 0 1,0 0-1,0 0 0,1 0 1,-1-1-1,0 1 1,0 0-1,1 0 0,-1-1 1,0 1-1,0 0 0,0 0 1,1-1-1,-1 1 0,0 0 1,0 0-1,0-1 1,16-14 244,-2-5-615,-2 0 0,-1-1-1,0-1 1,-2 0 0,0 0-1,-2-1 1,0 0-1,5-39 1,-1-23-301,1-89 0,-10 128 836,-13 146 587,-2 43 1675,13-119-2369,2 0 1,0 0-1,1-1 1,1 1-1,2-1 1,12 37-1,-10-37-1032,-12-27-667,-17-41-704,16 35 2538,-22-40-357,12 24 757,-17-42 1,29 61 42,1-1 1,-1 1 0,2-1 0,-1 0-1,1 0 1,0-8 0,1 15-585,0 0-1,1 0 0,-1 0 1,1 0-1,-1 0 1,1 1-1,-1-1 1,1 0-1,0 0 1,-1 1-1,1-1 1,0 0-1,-1 1 0,1-1 1,0 0-1,0 1 1,0-1-1,0 1 1,0 0-1,-1-1 1,1 1-1,0 0 1,0-1-1,0 1 1,0 0-1,0 0 0,1 0 1,33-4-33,-32 3 19,53 0-153,-12 1-1526,0-4-3838,2-5-4396</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40.778"/>
    </inkml:context>
    <inkml:brush xml:id="br0">
      <inkml:brushProperty name="width" value="0.025" units="cm"/>
      <inkml:brushProperty name="height" value="0.025" units="cm"/>
    </inkml:brush>
  </inkml:definitions>
  <inkml:trace contextRef="#ctx0" brushRef="#br0">195 81 13293,'0'0'4954,"3"-10"-1746,5-32-96,-8 42-3003,0-1 0,1 0 0,-1 0 0,0 0-1,0 0 1,0 0 0,1 1 0,-1-1 0,0 0 0,0 0 0,0 0-1,-1 0 1,1 0 0,0 0 0,0 1 0,0-1 0,-1 0-1,1 0 1,0 0 0,-1 0 0,1 1 0,-1-1 0,1 0-1,-1 0 1,1 1 0,-1-1 0,1 0 0,-1 1 0,0-1 0,1 1-1,-1-1 1,0 1 0,0-1 0,1 1 0,-1-1 0,0 1-1,0 0 1,0-1 0,0 1 0,1 0 0,-1 0 0,0 0-1,0 0 1,0-1 0,0 1 0,0 0 0,0 1 0,0-1 0,1 0-1,-1 0 1,0 0 0,0 0 0,0 1 0,0-1 0,1 0-1,-1 1 1,-1 0 0,-4 1-83,0 0 1,0 1-1,0 0 0,0 0 0,1 0 1,-6 5-1,-6 7-51,0 1-1,-25 34 1,37-44 8,1 1 0,-1-1-1,1 1 1,1 0 0,-1 0 0,1 1-1,0-1 1,1 1 0,0-1 0,0 1-1,-1 15 1,3-22 5,0 0 0,1 0 0,-1 0 0,1 0 0,0 0 0,-1-1 0,1 1 0,0 0 0,-1 0 0,1-1 0,0 1 0,0-1 0,-1 1 1,1 0-1,0-1 0,0 0 0,0 1 0,0-1 0,0 1 0,0-1 0,0 0 0,0 0 0,0 1 0,0-1 0,0 0 0,0 0 0,0 0 0,0 0 0,1-1 0,40 2-357,-32-2 328,3 1 72,0 1-1,0 0 0,0 1 0,0 0 1,23 7-1,-34-8-19,0-1 0,1 1 0,-1 0 1,0 0-1,0 0 0,0 0 0,0 0 0,0 0 1,0 0-1,0 1 0,0-1 0,-1 1 0,1 0 0,-1-1 1,1 1-1,-1 0 0,1 0 0,-1 0 0,0 0 1,0 0-1,0 0 0,0 0 0,0 0 0,-1 0 1,1 1-1,0-1 0,-1 0 0,0 1 0,0-1 0,1 0 1,-2 0-1,1 1 0,0-1 0,0 0 0,-1 1 1,1-1-1,-1 0 0,1 0 0,-1 1 0,0-1 0,-2 3 1,0 0 67,0 1 1,-1-1 0,0-1 0,0 1-1,0 0 1,-1-1 0,0 0-1,1 0 1,-1 0 0,-1-1 0,1 1-1,0-1 1,-1 0 0,-7 2-1,2 0 51,0-1 0,0-1-1,0 0 1,-1 0 0,1-1-1,-22 1 1,31-3-295,0 0-1,0 0 1,0 0 0,0 0 0,0-1-1,0 1 1,0-1 0,0 1-1,0-1 1,0 0 0,1 1 0,-1-1-1,0 0 1,0 0 0,0 0 0,1-1-1,-1 1 1,1 0 0,-1-1-1,1 1 1,0-1 0,-1 1 0,1-1-1,0 0 1,0 1 0,0-1-1,0 0 1,0 0 0,0 0 0,1 0-1,-1 0 1,1 0 0,-1 0 0,1 0-1,0 0 1,0 0 0,0-3-1,0-2-937,0-1-1,1 1 0,0 0 1,0 0-1,1 0 0,0 0 0,0 0 1,1 0-1,5-10 0,15-21-10181</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41.572"/>
    </inkml:context>
    <inkml:brush xml:id="br0">
      <inkml:brushProperty name="width" value="0.025" units="cm"/>
      <inkml:brushProperty name="height" value="0.025" units="cm"/>
    </inkml:brush>
  </inkml:definitions>
  <inkml:trace contextRef="#ctx0" brushRef="#br0">0 418 17553,'0'0'8237,"3"8"-6315,11 28-652,-14-35-1243,0 0 0,1 0 1,-1 0-1,0-1 0,1 1 0,-1 0 0,0 0 0,1-1 0,-1 1 1,1 0-1,0-1 0,-1 1 0,1-1 0,-1 1 0,1 0 0,0-1 0,0 0 1,-1 1-1,1-1 0,0 1 0,0-1 0,-1 0 0,1 1 0,0-1 1,0 0-1,0 0 0,0 0 0,-1 0 0,1 0 0,0 0 0,0 0 1,0 0-1,0 0 0,0 0 0,-1 0 0,1 0 0,0-1 0,0 1 1,0 0-1,1-1 0,21-19 200,-17 12-165,0-1 0,-1 1 0,0-1-1,0 0 1,-1-1 0,-1 1 0,1-1 0,-1 0 0,-1 0 0,0 0 0,0 0-1,-1 0 1,-1 0 0,1 0 0,-2 0 0,-1-13 0,2 22-58,0 0 1,0 1 0,0-1-1,0 0 1,0 1 0,0-1 0,0 1-1,0-1 1,0 0 0,-1 1-1,1-1 1,0 0 0,0 1-1,-1-1 1,1 1 0,0-1-1,-1 1 1,1-1 0,-1 1 0,1-1-1,-1 1 1,1-1 0,-1 1-1,1 0 1,-1-1 0,1 1-1,-1 0 1,0-1 0,1 1-1,-1 0 1,1 0 0,-1-1-1,0 1 1,1 0 0,-1 0 0,0 0-1,1 0 1,-1 0 0,0 0-1,1 0 1,-1 0 0,0 0-1,1 0 1,-1 1 0,1-1-1,-1 0 1,0 0 0,1 1 0,-1-1-1,1 0 1,-2 1 0,-1 1-17,1-1-1,-1 1 1,1 0 0,-1 0 0,1 0 0,0 1 0,0-1 0,0 0 0,-3 6-1,-3 6 19,1 0 0,1 0 0,0 1-1,1 0 1,1 0 0,1 1 0,0-1-1,0 1 1,2 0 0,0 0 0,1-1-1,2 21 1,-2-34 0,1-1 0,-1 1-1,1 0 1,0 0 0,0-1 0,-1 1-1,1-1 1,0 1 0,1-1-1,-1 1 1,0-1 0,0 1 0,1-1-1,-1 0 1,0 0 0,1 0 0,0 0-1,-1 0 1,1 0 0,-1 0-1,1 0 1,0-1 0,0 1 0,-1 0-1,1-1 1,0 0 0,0 1 0,0-1-1,0 0 1,-1 0 0,1 0-1,0 0 1,0 0 0,2-1 0,2 0 18,0 0 1,0 0 0,0 0 0,0-1 0,0 1-1,0-1 1,-1-1 0,1 1 0,6-5 0,0-2-6,-1-1 1,0 0 0,0-1 0,-1 0 0,-1 0 0,0-1 0,0 0 0,-1-1-1,-1 0 1,0 0 0,-1 0 0,0-1 0,-1 0 0,0 0 0,-2-1 0,1 1-1,1-21 1,-7 45-195,1 0-1,-1 0 1,-1 0-1,-6 16 1,-4 17 214,10-29-28,1-1 0,0 1-1,1-1 1,1 22 0,0-35-6,0 1 0,0-1 0,0 1 0,0 0 1,0-1-1,1 1 0,-1-1 0,0 1 1,0-1-1,0 1 0,0-1 0,1 1 0,-1-1 1,0 1-1,0-1 0,1 0 0,-1 1 1,0-1-1,1 1 0,-1-1 0,0 0 0,1 1 1,-1-1-1,1 0 0,-1 1 0,1-1 1,-1 0-1,1 1 0,-1-1 0,1 0 1,-1 0-1,1 0 0,0 1 0,20-8 213,14-23 283,-8-9-466,-2-1 0,-2-1 0,-1-1-1,-3-1 1,-1-1 0,-2-1-1,18-82 1,-29 100-35,-5 24 0,-1 7 0,-10 41 0,-1 5 0,1 0 0,3 1 0,3-1 0,1 97 0,3-144 0,1 0 0,0 0 0,1-1 0,-1 1 0,0 0 0,1 0 0,0-1 0,-1 1 0,1 0 0,0-1 0,0 1 0,1-1 0,-1 1 0,1-1 0,-1 0 0,1 0 0,-1 1 0,1-1 0,0 0 0,0 0 0,0-1 0,1 1 0,-1 0 0,0-1 0,0 1 0,1-1 0,-1 0 0,1 0 0,0 0 0,-1 0 0,1 0 0,-1 0 0,1-1 0,0 0 0,0 1 0,4-1 0,-6 0 1,0-1 0,1 1 0,-1-1-1,0 1 1,0-1 0,0 0 0,0 1 0,0-1 0,0 0 0,0 0-1,0 0 1,0 0 0,0 0 0,0 0 0,0 0 0,-1 0-1,1 0 1,0 0 0,-1 0 0,1 0 0,-1-1 0,1 1 0,-1 0-1,0 0 1,1 0 0,-1-1 0,0 1 0,0 0 0,0-1 0,0 1-1,0 0 1,-1-3 0,1-1-17,0 1 1,0-1-1,-1 0 1,0 1-1,0-1 1,0 1-1,-1-1 0,-2-5 1,-7-7-605,-1 0 0,-1 1-1,-1 0 1,0 1 0,0 1 0,-2 0 0,-31-22 0,31 26 976,0 0 1,-25-11-1,105 15 1270,-36 2-1495,98-15-2448,-125 19 2022,-1 0 0,1 0 0,0 0 0,-1 0 0,1 0 0,0 0 0,-1-1 0,1 1 0,0 0 0,-1 0 0,1-1 0,0 1 0,-1 0 0,1-1 0,-1 1 0,1-1 0,-1 1 0,1-1 0,-1 1 0,1-1 0,-1 1 0,1-1 0,-1 0 0,0 1 0,1-1 0,-1 1 0,0-1 0,1 0 0,-1 1 0,0-2 0,1-8-7360</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41.958"/>
    </inkml:context>
    <inkml:brush xml:id="br0">
      <inkml:brushProperty name="width" value="0.025" units="cm"/>
      <inkml:brushProperty name="height" value="0.025" units="cm"/>
    </inkml:brush>
  </inkml:definitions>
  <inkml:trace contextRef="#ctx0" brushRef="#br0">1 1 16688,'0'0'11018</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42.745"/>
    </inkml:context>
    <inkml:brush xml:id="br0">
      <inkml:brushProperty name="width" value="0.025" units="cm"/>
      <inkml:brushProperty name="height" value="0.025" units="cm"/>
    </inkml:brush>
  </inkml:definitions>
  <inkml:trace contextRef="#ctx0" brushRef="#br0">219 81 5541,'0'0'11403,"2"-11"-7757,4-34-1671,-5 44-1903,-1 0 0,0 1 0,0-1 1,1 0-1,-1 1 0,0-1 0,0 0 0,0 1 0,0-1 0,0 0 0,0 0 0,0 1 0,0-1 0,0 0 0,0 1 0,0-1 0,0 0 0,0 1 0,-1-1 0,1 0 0,0 1 0,0-1 0,-1 0 0,1 1 0,-1-1 0,1 1 0,0-1 0,-1 1 1,1-1-1,-1 1 0,1-1 0,-1 1 0,0-1 0,1 1 0,-1 0 0,1-1 0,-1 1 0,0 0 0,1-1 0,-1 1 0,0 0 0,1 0 0,-1 0 0,0 0 0,1-1 0,-1 1 0,0 0 0,1 0 0,-1 0 0,0 1 0,0-1 0,1 0 1,-1 0-1,0 0 0,1 0 0,-1 1 0,0-1 0,1 0 0,-1 1 0,1-1 0,-1 0 0,0 1 0,-34 25 530,15-1-385,1 1 0,1 1-1,2 1 1,0 0-1,2 1 1,1 0 0,2 1-1,1 1 1,1 0 0,1 0-1,-4 41 1,12-69-204,-1 0-1,1 1 1,0-1-1,0 0 1,0 1 0,0-1-1,1 0 1,0 1 0,-1-1-1,1 0 1,0 0-1,1 1 1,-1-1 0,3 4-1,-2-5-17,0-1 0,0 1 0,0-1 0,0 1-1,0-1 1,1 0 0,-1 0 0,1 0 0,-1 0-1,1 0 1,-1 0 0,1-1 0,-1 1 0,1-1 0,-1 0-1,1 0 1,0 0 0,4 0 0,1 0-315,1-1 1,-1 0-1,0 0 1,0-1-1,1 0 0,-1 0 1,0-1-1,0 0 1,-1-1-1,14-7 1,-10 4-1420,0-1 1,0-1 0,13-12-1,8-15-6370</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43.322"/>
    </inkml:context>
    <inkml:brush xml:id="br0">
      <inkml:brushProperty name="width" value="0.025" units="cm"/>
      <inkml:brushProperty name="height" value="0.025" units="cm"/>
    </inkml:brush>
  </inkml:definitions>
  <inkml:trace contextRef="#ctx0" brushRef="#br0">54 70 18514,'0'0'1414,"-7"8"316,4-4-1542,-28 41 2326,29-42-2404,0-1 0,1 1 0,0 0 0,-1-1 0,1 1 0,0 0 0,1 0 0,-1 0 0,0 0 0,1 0 0,0 0 0,-1 0 0,1 0 0,0 0 0,1 0 0,-1 1 0,2 4 0,-2-7-86,1 0 0,0 0 0,0-1 0,-1 1 0,1 0 0,0-1 0,0 1 0,0 0 0,0-1 0,0 1 0,0-1 0,0 0 0,0 1 0,0-1 0,0 0 0,0 1 0,0-1 0,0 0 0,0 0 0,0 0 0,0 0 0,0 0 0,0 0 0,0 0 0,0-1 0,1 1 0,-1 0 0,0 0 0,0-1 0,0 1 0,0-1 0,1 0 0,32-18 817,-23 9-798,1-1-1,-2-1 0,13-16 1,-19 23 226,-1-1 1,1 1 0,-1 0 0,0-1-1,-1 1 1,1-1 0,-1 0-1,-1 0 1,1 0 0,-1 0-1,1-8 1,-2 13-163,6 1-183,-1 1 1,0-1-1,1 1 0,-1 1 1,0-1-1,0 1 0,0-1 1,0 1-1,0 1 1,0-1-1,6 5 0,-8-4 89,-1 0 0,1 0 0,-1 0 0,0 0 1,0 1-1,0-1 0,0 1 0,-1-1 0,0 1 0,1 0 0,-1-1 0,0 1 0,-1 0 0,1 0 0,-1 0 0,0 0 0,0 0 0,0 0 0,0 0 0,0-1 0,-2 7 0,1 11 501,0-66-183,0 20 21,1-1 1,5-37-1,0 61-3181,2 7-6642</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43.959"/>
    </inkml:context>
    <inkml:brush xml:id="br0">
      <inkml:brushProperty name="width" value="0.025" units="cm"/>
      <inkml:brushProperty name="height" value="0.025" units="cm"/>
    </inkml:brush>
  </inkml:definitions>
  <inkml:trace contextRef="#ctx0" brushRef="#br0">138 68 11659,'0'0'15524,"-10"-1"-14568,7 1-914,-1 0 0,0 0 1,0 0-1,1 1 0,-1-1 1,0 1-1,1 0 0,-1 0 1,1 0-1,-1 1 0,1-1 1,-1 1-1,1 0 0,-4 2 1,1 1 50,1 0 1,0 0-1,0 1 0,0 0 1,1 0-1,-1 0 1,-6 13-1,9-15-33,-19 42 457,20-45-503,1 0 0,0 0 0,0-1 0,0 1 0,-1 0 0,1 0 0,0-1 0,0 1 0,0 0 0,0 0 0,0-1 0,0 1 0,1 0 0,-1 0 0,0-1-1,0 1 1,0 0 0,1-1 0,-1 1 0,0 0 0,1 0 0,0 0 0,0-1-1,0 1 1,0-1-1,0 0 0,0 0 1,0 1-1,0-1 1,0 0-1,0 0 1,0 0-1,0 0 1,0 0-1,0 0 0,0-1 1,0 1-1,0 0 1,0 0-1,0-1 1,0 1-1,0-1 1,1 0-1,15-7 105,-1-1 0,0-1 0,-1 0 0,0-1 0,19-18 0,40-28-47,-70 54-53,1 0-30,0 0 0,0 0-1,0 0 1,0 1 0,1-1 0,9-1 0,-15 3 13,1 1 0,0 0 0,-1 0 0,1 0 0,0 0 0,0 0 0,-1 0 0,1 1 0,0-1 0,-1 0 0,1 0 0,0 0 0,-1 1 0,1-1 0,-1 0 0,1 1 0,0-1 0,-1 0 0,1 1 0,-1-1 0,1 1 0,-1-1 0,1 2 0,0-1 22,0 1-1,0 0 1,0 0-1,-1 0 1,1-1 0,-1 1-1,1 0 1,-1 0 0,0 0-1,0 0 1,0 0 0,0 2-1,0 89 881,0-92-902,0-1 0,0 0 0,0 0 0,0 0 0,0 0 0,0 0 1,0 1-1,0-1 0,0 0 0,1 0 0,-1 0 0,0 0 1,0 0-1,0 1 0,0-1 0,0 0 0,0 0 0,0 0 1,1 0-1,-1 0 0,0 0 0,0 0 0,0 0 0,0 0 0,0 1 1,0-1-1,1 0 0,-1 0 0,0 0 0,0 0 0,0 0 1,0 0-1,1 0 0,-1 0 0,0 0 0,0 0 0,0 0 1,0 0-1,0 0 0,1 0 0,-1 0 0,0 0 0,0 0 1,0-1-1,0 1 0,0 0 0,1 0 0,-1 0 0,0 0 0,0 0 1,0 0-1,0 0 0,14-9 40,10-10-10,12-17-31,-23 21 0,0 1 0,1 1 0,1 0 0,0 1 0,0 0 0,2 2 0,23-13 0,-39 23 0,0-1 0,-1 1 0,1 0 0,0 0 0,0 0 0,0 0 0,0 0 0,-1 0 0,1 0 0,0 1 0,0-1 0,0 0 0,-1 0 0,1 1 0,0-1 0,0 0 0,-1 1 0,1-1 0,0 1 0,-1-1 0,1 1 0,0-1 0,-1 1 0,1-1 0,-1 1 0,1 0 0,-1-1 0,1 1 0,-1 0 0,1-1 0,-1 1 0,0 0 0,1 0 0,-1 0 0,0-1 0,0 1 0,1 0 0,-1 0 0,0 0 0,0-1 0,0 1 0,0 0 0,0 0 0,0 0 0,-1 1 0,1 55 0,-1-40 0,5-11-1958,2-9-5453,-1-9-6474</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45.327"/>
    </inkml:context>
    <inkml:brush xml:id="br0">
      <inkml:brushProperty name="width" value="0.025" units="cm"/>
      <inkml:brushProperty name="height" value="0.025" units="cm"/>
    </inkml:brush>
  </inkml:definitions>
  <inkml:trace contextRef="#ctx0" brushRef="#br0">49 145 12236,'2'-5'1387,"0"0"0,0 0 1,-1 0-1,1 0 1,-1-1-1,0 1 1,0 0-1,-1-1 1,0-9-1,0 14-1348,0 1 0,0 0-1,0 0 1,0 0 0,0-1 0,0 1 0,0 0-1,0 0 1,0 0 0,0-1 0,0 1 0,0 0 0,0 0-1,0 0 1,0-1 0,0 1 0,0 0 0,0 0-1,0 0 1,0 0 0,-1-1 0,1 1 0,0 0-1,0 0 1,0 0 0,0 0 0,0 0 0,0-1-1,-1 1 1,1 0 0,0 0 0,0 0 0,0 0-1,0 0 1,-1 0 0,1 0 0,0 0 0,0 0-1,0 0 1,-1 0 0,1 0 0,0 0 0,0 0-1,0 0 1,-1 0 0,1 0 0,0 0 0,0 0 0,-1 0-1,-11 7 392,-8 15-478,17-16 57,0 0-1,0 0 1,0 1 0,1-1-1,0 1 1,0 0 0,0 0-1,1-1 1,0 1-1,1 0 1,0 0 0,0 13-1,1-20-2,-1 1 0,1 0 0,-1-1 0,0 1-1,1-1 1,-1 1 0,1-1 0,0 1 0,-1-1-1,1 1 1,-1-1 0,1 0 0,0 1 0,-1-1 0,1 0-1,0 1 1,-1-1 0,1 0 0,0 0 0,-1 0-1,1 0 1,0 0 0,0 0 0,-1 0 0,1 0-1,0 0 1,-1 0 0,1 0 0,0 0 0,1-1 0,22-5 310,-9-3-150,-1-1 0,0 0 1,-1-1-1,0-1 0,-1 0 1,0 0-1,-1-1 0,0-1 1,-1 1-1,-1-2 0,0 0 1,12-29-1,-16 28 44,-13 32-8,-13 33 10,17-39-589,1 1-1,1 0 0,0-1 0,1 1 0,-1 0 0,2 11 0,0-20 270,0 0-1,0 0 1,0-1 0,0 1-1,0 0 1,1 0-1,-1-1 1,0 1 0,1 0-1,0-1 1,-1 1-1,1 0 1,0-1-1,0 1 1,0-1 0,0 0-1,0 1 1,0-1-1,0 0 1,1 1 0,-1-1-1,0 0 1,1 0-1,-1 0 1,1 0 0,-1 0-1,1 0 1,-1-1-1,1 1 1,0 0-1,-1-1 1,1 0 0,0 1-1,0-1 1,-1 0-1,1 0 1,0 1 0,0-2-1,-1 1 1,1 0-1,0 0 1,0 0-1,-1-1 1,1 1 0,0-1-1,1 0 1,17-9-6885,-2-10-5681</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46.496"/>
    </inkml:context>
    <inkml:brush xml:id="br0">
      <inkml:brushProperty name="width" value="0.025" units="cm"/>
      <inkml:brushProperty name="height" value="0.025" units="cm"/>
    </inkml:brush>
  </inkml:definitions>
  <inkml:trace contextRef="#ctx0" brushRef="#br0">8 82 11243,'0'0'13943,"2"12"-12811,4 32-19,-3 0-1,-1 1 1,-3-1-1,-8 65 1,26-394-227,-19 265-886,-5 16 0,6 6 0,0-1 0,-1 1 0,1-1 0,0 1 0,0 0 0,0-1 0,1 1 0,-1 0 0,0 0 0,1-1 0,-1 1 0,1 0 0,-1 0 0,1 3 0,-1-1 0,-1 7 0,1 0 0,-1 0 0,2 0 0,-1 0 0,2 0 0,-1 0 0,2 0 0,3 17 0,-4-27 0,-1 0 0,1-1 0,0 1 0,-1 0 0,1 0 0,0 0 0,0-1 0,0 1 0,0 0 0,0-1 0,0 1 0,0-1 0,0 1 0,0-1 0,0 1 0,0-1 0,0 0 0,0 0 0,0 1 0,0-1 0,1 0 0,-1 0 0,0 0 0,0 0 0,0 0 0,0-1 0,0 1 0,0 0 0,0 0 0,1-1 0,-1 1 0,1-1 0,32-19 0,-22 10 0,-1-1 0,-1-1 0,0 1 0,0-2 0,-1 1 0,-1-1 0,0-1 0,-1 1 0,0-1 0,-1 0 0,-1-1 0,0 0 0,5-26 0,-36 145 0,25-95 0,-2 8 0,0 1 0,2 0 0,0 0 0,2 28 0,0-45 0,-1 0 0,0 1 0,0-1 0,0 0 0,1 0 0,-1 0 0,0 0 0,1 0 0,-1-1 0,1 1 0,-1 0 0,1 0 0,-1 0 0,1 0 0,0 0 0,-1-1 0,1 1 0,0 0 0,0 0 0,0-1 0,-1 1 0,1-1 0,0 1 0,0-1 0,0 1 0,0-1 0,0 0 0,0 1 0,0-1 0,0 0 0,0 0 0,0 1 0,0-1 0,0 0 0,0 0 0,0 0 0,0-1 0,1 1 0,-1 0 0,0 0 0,0 0 0,0-1 0,0 1 0,0-1 0,-1 1 0,3-1 0,2-2 0,0 1 0,0-1 0,-1 0 0,1 0 0,-1 0 0,0 0 0,6-7 0,1-3 0,-2 0 0,1-1 0,-2-1 0,13-29 0,5-8 0,-21 97 0,-5-40 0,0-1 0,1 0 0,0 1 0,-1-1 0,1 1 0,1-1 0,-1 0 0,1 0 0,-1 0 0,4 5 0,-4-8 0,0 0 0,0 0 0,0 0 0,0 0 0,1 0 0,-1-1 0,0 1 0,1 0 0,-1-1 0,0 1 0,1-1 0,-1 1 0,1-1 0,-1 0 0,0 1 0,1-1 0,-1 0 0,1 0 0,-1 0 0,1 0 0,-1-1 0,1 1 0,-1 0 0,1 0 0,-1-1 0,0 1 0,1-1 0,-1 1 0,0-1 0,1 0 0,-1 0 0,0 1 0,0-1 0,0 0 0,2-1 0,41-36 0,-39 33 0,-1 0 0,2-1 0,-1 2 0,0-1 0,1 0 0,0 1 0,0 0 0,0 1 0,1-1 0,-1 1 0,1 1 0,-1-1 0,11-2 0,-16 6 0,0-1 0,0 0 0,0 1 0,-1-1 0,1 0 0,0 1 0,0-1 0,-1 1 0,1 0 0,0-1 0,-1 1 0,1 0 0,-1-1 0,1 1 0,-1 0 0,1-1 0,-1 1 0,1 0 0,-1 0 0,0 0 0,1 0 0,-1-1 0,0 1 0,0 0 0,0 0 0,1 2 0,3 31 0,-3-22 0,2 11 0,-3-15 0,1-1 0,0 0 0,0 0 0,1 0 0,0 0 0,3 8 0,-5-15-1,0 1-1,0-1 1,0 0-1,0 1 1,0-1-1,0 0 1,1 1-1,-1-1 1,0 0 0,0 1-1,0-1 1,1 0-1,-1 1 1,0-1-1,1 0 1,-1 0-1,0 1 1,0-1 0,1 0-1,-1 0 1,0 0-1,1 1 1,-1-1-1,1 0 1,-1 0-1,0 0 1,1 0 0,-1 0-1,0 0 1,1 0-1,-1 0 1,1 0-1,-1 0 1,0 0-1,1 0 1,10-12-227,1-20-1190,-9 11-2500,0-1 0,0-30 0,-3 41 1953,1-37-8306</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9:59.882"/>
    </inkml:context>
    <inkml:brush xml:id="br0">
      <inkml:brushProperty name="width" value="0.025" units="cm"/>
      <inkml:brushProperty name="height" value="0.025" units="cm"/>
    </inkml:brush>
  </inkml:definitions>
  <inkml:trace contextRef="#ctx0" brushRef="#br0">0 129 9897,'0'0'7346,"10"1"-7431,25 1 177,0-2 1,-1-1 0,66-12 0,111-34 176,28-4-151,-165 41-102,1 4 1,1 3 0,-1 3 0,0 4 0,0 3-1,110 24 1,-105-12-237,19 4 186,168 20 0,-236-41-572,-1-1-1,1-1 1,-1-2-1,1 0 1,-1-3-1,0 0 1,0-2-1,-1-1 1,57-24-1,5-17-4731</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47.193"/>
    </inkml:context>
    <inkml:brush xml:id="br0">
      <inkml:brushProperty name="width" value="0.025" units="cm"/>
      <inkml:brushProperty name="height" value="0.025" units="cm"/>
    </inkml:brush>
  </inkml:definitions>
  <inkml:trace contextRef="#ctx0" brushRef="#br0">2 39 18898,'0'0'4308,"0"9"-2920,-1 227 5084,0-69-5540,4-162-633,2-17-44,5-20-56,-8 7-516,-1-47-1,-1 43 24,0 30 91,-1 1 193,1 0 0,-1 1 0,1-1 0,0 0 0,0 1 0,0-1 0,0 0 0,0 1 0,0-1-1,1 0 1,-1 1 0,1-1 0,0 0 0,-1 1 0,1-1 0,0 0 0,0 0 0,1 0 0,-1 0 0,0 0 0,1 0 0,-1 0 0,1-1 0,-1 1 0,1 0-1,0-1 1,0 0 0,0 1 0,0-1 0,0 0 0,0 0 0,0 0 0,0 0 0,5 1 0,-2-1 50,1-1 0,-1-1 0,1 1 0,-1-1 0,0 0 1,1 0-1,-1 0 0,0-1 0,0 0 0,0 0 0,0 0 0,0-1 0,0 1 0,0-1 1,-1 0-1,0-1 0,1 1 0,2-5 0,1 1 42,0-1 0,-1 0 0,-1 0 0,1-1 0,-1 0 0,-1 0 0,1 0 0,5-15 0,-7 3-82,-10 14 0,5 8 0,-1-1 0,1 1 0,-1-1 0,1 1 0,-1 0 0,1-1 0,0 1 0,-1 0 0,1 0 0,0 0 0,0 0 0,-1 0 0,1 1 0,0-1 0,0 0 0,0 0 0,1 1 0,-2 1 0,-29 54 0,29-52 0,0-1 0,0 1 0,1-1 0,0 1 0,0 0 0,0 0 0,0-1 0,1 1 0,-1 0 0,2 0 0,-1 6 0,2-10 0,-1 0 0,1 0 0,0 0 0,-1 0 0,1-1 0,0 1 0,0-1 0,-1 1 0,1-1 0,0 1 0,0-1 0,0 0 0,-1 0 0,1 0 0,0 0 0,0 0 0,0 0 0,0-1 0,2 0 0,2 1 0,69-10 0,-63 7 0,0 0 0,0 1 0,0 1 0,0 0 0,0 1 0,1 0 0,-1 1 0,0 0 0,13 3 0,-22-3 0,-1 0 0,1 0 0,0 0 0,-1 1 0,1-1 0,-1 1 0,0 0 0,1-1 0,2 4 0,-9-41 0,-8-8 0,3 16 0,2 1 0,1-2 0,1 1 0,1-1 0,1-33 0,3 61 0,1 0 0,-1-1 0,1 1 0,-1 0 0,1 0 0,0-1 0,-1 1 0,1 0 0,0 0 0,0 0 0,0 0 0,0 0 0,0 0 0,0 0 0,0 0 0,1 0 0,-1 0 0,0 1 0,0-1 0,1 1 0,-1-1 0,0 1 0,1-1 0,-1 1 0,0-1 0,1 1 0,-1 0 0,2 0 0,51-5 0,-40 5 0,7-1-26,148-17-5100,-101 3-3335</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48.116"/>
    </inkml:context>
    <inkml:brush xml:id="br0">
      <inkml:brushProperty name="width" value="0.025" units="cm"/>
      <inkml:brushProperty name="height" value="0.025" units="cm"/>
    </inkml:brush>
  </inkml:definitions>
  <inkml:trace contextRef="#ctx0" brushRef="#br0">24 876 13837,'-24'12'4295,"36"-14"-1887,45-18 215,298-110 1415,506-172-2043,-362 154-1926,152-50 70,-606 183-119,-21 9 12,1-3-1,-1 0 0,-1-1 0,36-21 0,-59 31-43,0 0 0,0 0 0,0 0 0,0 0 0,-1 0 1,1 0-1,0 0 0,0 0 0,0 0 0,0 0 0,-1 0 0,1 0 0,0 0 0,0 0 0,0 0 0,0 0 1,0-1-1,0 1 0,-1 0 0,1 0 0,0 0 0,0 0 0,0 0 0,0 0 0,0 0 0,0-1 1,0 1-1,0 0 0,0 0 0,0 0 0,-1 0 0,1 0 0,0-1 0,0 1 0,0 0 0,0 0 0,0 0 1,0 0-1,0-1 0,0 1 0,0 0 0,0 0 0,0 0 0,0 0 0,1 0 0,-1-1 0,0 1 1,0 0-1,0 0 0,0 0 0,0 0 0,0 0 0,0-1 0,0 1 0,0 0 0,0 0 0,1 0 0,-1 0 1,0 0-1,0 0 0,0 0 0,-18-1-1099,16 1 963,-54 1-3354,-16 4-2098</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1:47.592"/>
    </inkml:context>
    <inkml:brush xml:id="br0">
      <inkml:brushProperty name="width" value="0.025" units="cm"/>
      <inkml:brushProperty name="height" value="0.025" units="cm"/>
    </inkml:brush>
  </inkml:definitions>
  <inkml:trace contextRef="#ctx0" brushRef="#br0">3435 275 8584,'-216'-104'4360,"-3"17"-3658,157 67-787,-2 2 1,1 4-1,-2 2 0,0 3 0,-82-1 1,57 12 94,0 4-1,-116 22 1,-174 57 44,226-48-46,-736 180 1203,826-202-1034,1 4 0,1 3 0,1 2-1,-72 39 1,108-49-151,1 2-1,0 0 1,2 1 0,0 1-1,1 1 1,1 1 0,0 1-1,2 1 1,1 1 0,0 0-1,2 1 1,-17 34-1,21-32-28,0 0-1,2 1 0,0 0 1,2 0-1,1 1 0,2 0 1,0 0-1,1 31 0,4-39-15,0 0 0,1 1 0,1-1 0,1-1-1,1 1 1,0 0 0,2-1 0,0 0-1,1-1 1,1 0 0,0 0 0,15 18 0,1-3 3,2-2 1,1-1 0,2-2 0,0-1 0,2-1 0,1-1 0,1-2-1,51 25 1,19 4 78,187 64 0,-196-86-41,1-4-1,1-4 1,137 13 0,-104-25 4,0-6 0,147-14 0,-135-6 25,0-7-1,210-60 0,263-124 29,232-142-84,-809 332-2,119-58 20,-140 66 7,0-2-1,-1 0 1,0-1 0,-1 0-1,0-1 1,21-25 0,-33 34 42,0 0 0,0 0 0,0 0 1,-1 0-1,1-1 0,-1 1 0,0-1 1,0 1-1,-1-1 0,1 0 0,-1 0 0,0 0 1,0 0-1,-1 0 0,1 0 0,-1 0 1,-1-6-1,0 5 20,-1 0 0,0 0 1,0 0-1,0 0 0,-1 0 1,0 0-1,0 0 0,0 1 1,-1 0-1,0 0 0,-8-9 0,-10-7 75,-1 2-1,-1 1 0,-1 1 1,-44-24-1,50 30-237,-71-36 396,-1 4 0,-2 4 1,-193-53-1,-305-30 660,30 54-1033,316 66-3364,98 10-1516</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2:37.261"/>
    </inkml:context>
    <inkml:brush xml:id="br0">
      <inkml:brushProperty name="width" value="0.025" units="cm"/>
      <inkml:brushProperty name="height" value="0.025" units="cm"/>
    </inkml:brush>
  </inkml:definitions>
  <inkml:trace contextRef="#ctx0" brushRef="#br0">0 1 2466,'0'0'1762</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2:38.060"/>
    </inkml:context>
    <inkml:brush xml:id="br0">
      <inkml:brushProperty name="width" value="0.025" units="cm"/>
      <inkml:brushProperty name="height" value="0.025" units="cm"/>
    </inkml:brush>
  </inkml:definitions>
  <inkml:trace contextRef="#ctx0" brushRef="#br0">605 136 3203,'-13'-1'924,"-465"-45"6758,364 41-3497,524 43-2007,483-45-1831,-876 6-336,27-1 46,1-3 0,-1-1 1,82-23-1,-125 29-25,0 0 0,0 0-1,0 0 1,0-1 0,0 1 0,0 0-1,0-1 1,0 1 0,0-1-1,0 1 1,0-1 0,0 0 0,-1 1-1,1-1 1,0 0 0,0 1 0,-1-1-1,2-2 1,-14-4 475,-33 3-352,-656 49-1475,167-3 2170,480-41-650,41-1-20,35 0-47,453-9 118,-214 2-208,188-14-142,-314 7 41,174-41 1,-304 54 57,18-5 8,-22 6-7,-1 0 0,1 0 0,-1 0 1,1 0-1,-1 0 0,1-1 0,0 1 0,-1 0 1,1 0-1,-1-1 0,0 1 0,1 0 0,-1 0 1,1-1-1,-1 1 0,1-1 0,-1 1 0,0 0 1,1-1-1,-1 1 0,0-1 0,1 1 0,-1-1 1,0 1-1,0-1 0,1 1 0,-1-1 1,0 0-1,-1 0 2,-1 0 0,1 0 0,0 0 1,-1 0-1,1 1 0,-1-1 0,0 0 1,1 1-1,-1 0 0,1-1 0,-1 1 0,0 0 1,1 0-1,-1 0 0,0 0 0,1 0 0,-3 0 1,-3 0-4,-160-6 6,-199 17 0,-167 47-306,378-36-798,-54 8-4039,112-21-1189</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2:40.677"/>
    </inkml:context>
    <inkml:brush xml:id="br0">
      <inkml:brushProperty name="width" value="0.025" units="cm"/>
      <inkml:brushProperty name="height" value="0.025" units="cm"/>
    </inkml:brush>
  </inkml:definitions>
  <inkml:trace contextRef="#ctx0" brushRef="#br0">300 43 6086,'0'0'6625,"10"-3"-5504,15-4-811,1 1 1,0 1-1,1 1 0,-1 1 1,1 2-1,33 2 1,176 22-319,-143-11 128,434 25 25,-409-36-119,0-6 1,173-30-1,-278 33-14,-10 2-7,1 0 0,-1 0 0,1-1-1,0 0 1,-1 1 0,1-1 0,-1-1 0,1 1 0,-1 0-1,0-1 1,0 0 0,0 1 0,6-6 0,-9 7 14,0-1-1,0 1 1,0-1 0,0 1-1,-1-1 1,1 0 0,0 1-1,0-1 1,0 1 0,-1-1-1,1 1 1,0-1 0,-1 1 0,1-1-1,0 1 1,-1 0 0,1-1-1,0 1 1,-1-1 0,1 1-1,-1 0 1,1-1 0,-1 1-1,1 0 1,-1 0 0,1-1 0,-1 1-1,1 0 1,-1 0 0,0 0-1,1 0 1,-1 0 0,1 0-1,-1 0 1,1 0 0,-1 0-1,0 0 1,1 0 0,-1 0-1,-31-4 139,31 4-143,-513-11 127,323 13-164,-58 3 554,-409 61 0,655-64-601,11-1 33,29 1 35,59 0 95,593-18-123,28-1-501,-2058 40 905,1017-4-488,188-3-3429,100-11-546,15-4-2605</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2:51.329"/>
    </inkml:context>
    <inkml:brush xml:id="br0">
      <inkml:brushProperty name="width" value="0.025" units="cm"/>
      <inkml:brushProperty name="height" value="0.025" units="cm"/>
    </inkml:brush>
  </inkml:definitions>
  <inkml:trace contextRef="#ctx0" brushRef="#br0">1 206 16015,'-1'-7'298,"1"0"0,1 0 1,-1 0-1,1-1 0,1 1 0,-1 0 0,1 0 0,1 1 0,-1-1 0,1 0 1,0 1-1,0-1 0,1 1 0,0 0 0,0 0 0,0 1 0,1-1 0,0 1 1,0 0-1,1 0 0,6-4 0,-5 2-294,1 0 1,0 1-1,1 1 1,0-1-1,-1 1 0,1 1 1,1 0-1,-1 0 1,1 1-1,0 0 0,-1 0 1,1 1-1,0 1 1,19-1-1,-27 2-8,0 1 1,1-1-1,-1 1 1,1 0-1,-1 0 1,0 0-1,1 0 0,-1 0 1,0 0-1,0 1 1,0-1-1,0 1 0,0 0 1,0-1-1,-1 1 1,1 0-1,0 0 0,1 2 1,25 48 151,-24-44-137,-1 0 0,1 0-1,1 0 1,10 13 0,-12-19-91,0 0-1,0 0 1,0 0 0,1 0 0,-1 0 0,1 0 0,-1-1 0,1 0 0,0 0 0,0 0 0,5 1 0,17-5-2661,-25 3 2456,-1 0 0,1-1 0,0 1 0,0-1 0,0 1 0,0-1 0,-1 1 0,1-1 0,0 0 0,-1 1 0,1-1 0,0 0-1,-1 1 1,1-1 0,-1 0 0,1 0 0,-1 0 0,0 0 0,1 0 0,-1 1 0,1-3 0,-1-5-4476</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2:51.655"/>
    </inkml:context>
    <inkml:brush xml:id="br0">
      <inkml:brushProperty name="width" value="0.025" units="cm"/>
      <inkml:brushProperty name="height" value="0.025" units="cm"/>
    </inkml:brush>
  </inkml:definitions>
  <inkml:trace contextRef="#ctx0" brushRef="#br0">43 0 10378,'0'0'3897,"-8"9"-1997,-24 26-560,30-27 146,12-7-869,10-6 238,13-10 388,-19 9-772,1-1 0,-1 2 1,1 0-1,16-3 0,-26 7-405,0 1 1,0 0-1,0-1 1,0 2-1,-1-1 0,1 0 1,0 1-1,0 0 0,0 0 1,0 1-1,-1-1 0,1 1 1,-1 0-1,1 0 0,-1 0 1,0 1-1,5 3 1,1 1 64,0-1 0,1 0 1,-1-1-1,1 0 1,0-1-1,1 0 0,-1 0 1,1-1-1,-1-1 0,1 0 1,13 0-1,-16-2-488,1 0 0,0 0 0,0-1 0,15-4 0,2-8-3743,-5-9-3790</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06.456"/>
    </inkml:context>
    <inkml:brush xml:id="br0">
      <inkml:brushProperty name="width" value="0.025" units="cm"/>
      <inkml:brushProperty name="height" value="0.025" units="cm"/>
    </inkml:brush>
  </inkml:definitions>
  <inkml:trace contextRef="#ctx0" brushRef="#br0">2091 255 12364,'-4'-9'2076,"0"1"-1845,-1 1-1,0 0 1,0 0 0,0 0-1,-1 1 1,0 0-1,-1 0 1,1 0-1,-1 1 1,0 0-1,-1 0 1,1 1 0,-1 0-1,0 0 1,-14-4-1,-74-25 29,-1 5 0,-1 3 0,-201-21 0,184 34 950,0 5 1,-224 17-1,268-2-966,-1 3 1,1 3-1,1 3 0,1 4 0,-123 53 0,170-64-133,1 1 0,1 0 0,0 2 0,1 0-1,0 2 1,1 0 0,0 1 0,-28 34 0,38-40-58,1 2 1,0-1-1,0 1 0,1 0 1,1 0-1,0 1 1,1-1-1,0 1 0,1 0 1,0 1-1,1-1 0,1 0 1,0 1-1,1-1 1,0 0-1,4 26 0,0-19-46,1-1-1,1 0 0,0 0 0,1-1 0,1 0 0,1 0 1,1-1-1,0 0 0,1 0 0,1-2 0,1 1 1,0-1-1,0-1 0,2 0 0,0-1 0,28 18 0,-9-9-30,0-1 0,1-2 0,2-2 0,-1-1 0,2-2 0,0-2 0,54 11 0,0-8 146,0-4-1,0-4 1,1-4 0,0-4-1,-1-5 1,1-3-1,-1-4 1,-1-4-1,-1-4 1,-1-4-1,129-55 1,-173 61-102,-1-3 0,-1-1 0,-1-2 0,-2-2 0,64-54 0,-89 67-47,-1-1 1,0 0-1,-1-1 1,-1-1 0,-1 0-1,18-35 1,-23 39-18,-1 0 1,-1-1-1,0 0 0,0 1 1,-2-1-1,0 0 0,0 0 1,-1 0-1,-1-1 0,-1 1 1,-1-14-1,-1 15 30,0 0 0,0 1 0,-1-1 0,-1 1 0,0 0-1,-1 0 1,0 1 0,0 0 0,-2 0 0,1 0 0,-1 1 0,-1 0 0,0 1 0,0 0-1,-1 0 1,0 1 0,0 0 0,-1 1 0,0 0 0,-22-10 0,0 2-24,0 2 1,-1 1-1,-1 2 1,1 1-1,-1 2 0,-53-4 1,-136 4-4416,217 7 4141,-101 0-6387</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2:49.443"/>
    </inkml:context>
    <inkml:brush xml:id="br0">
      <inkml:brushProperty name="width" value="0.025" units="cm"/>
      <inkml:brushProperty name="height" value="0.025" units="cm"/>
    </inkml:brush>
  </inkml:definitions>
  <inkml:trace contextRef="#ctx0" brushRef="#br0">341 1 10698,'-8'8'3897,"-82"85"-758,43-47-1961,2 1 1,3 2-1,-66 99 1,165-247-11754,-31 55 5589</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48.651"/>
    </inkml:context>
    <inkml:brush xml:id="br0">
      <inkml:brushProperty name="width" value="0.025" units="cm"/>
      <inkml:brushProperty name="height" value="0.025" units="cm"/>
    </inkml:brush>
  </inkml:definitions>
  <inkml:trace contextRef="#ctx0" brushRef="#br0">0 497 17969,'0'0'1057,"44"-54"-769,2 13 1410,10-11 64,7-9-417,9-1-833,1-2-416,-5 6-512,-13 4-2723,-14 4-8072</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0:00.582"/>
    </inkml:context>
    <inkml:brush xml:id="br0">
      <inkml:brushProperty name="width" value="0.025" units="cm"/>
      <inkml:brushProperty name="height" value="0.025" units="cm"/>
    </inkml:brush>
  </inkml:definitions>
  <inkml:trace contextRef="#ctx0" brushRef="#br0">1 194 15054,'0'0'619,"9"3"-672,57 9 218,-1-2 0,2-3 0,106-4 0,-94-1-115,1085-39 281,-1095 29-216,975-84 1881,-715 78-1584,389 32 1,-610-8-427,-7 0-63,0-3 0,198-15 0,-260 2-869,0-3 0,-1-1 0,-1-2 0,40-18 0,31-20-4643</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2:49.800"/>
    </inkml:context>
    <inkml:brush xml:id="br0">
      <inkml:brushProperty name="width" value="0.025" units="cm"/>
      <inkml:brushProperty name="height" value="0.025" units="cm"/>
    </inkml:brush>
  </inkml:definitions>
  <inkml:trace contextRef="#ctx0" brushRef="#br0">127 0 3075,'0'0'15716,"4"10"-13591,-1 0-1772,0 0-1,-1 1 1,0-1 0,-1 1 0,0-1 0,-1 1 0,0 0-1,-1-1 1,0 1 0,-3 15 0,-12 137 2389,15-145-2641,2 1 0,0-1 0,1 1 0,0-1-1,2 0 1,10 32 0,-8-39-2837,-4-25-11729,-5 4 14130,-29-44-2824,-10 5 4827,29 35 639,1 0-1,0-1 0,2 0 1,-17-29-1,27 43-2182,0 1 0,0-1 0,-1 0 0,1 0 0,0 1 0,0-1 1,0 0-1,0 0 0,0 0 0,0 1 0,1-1 0,-1 0 0,0 0 0,0 0 0,0 1 0,1-1 0,-1 0 0,0 0 0,1 1 0,-1-1 0,1 0 0,-1 1 0,1-1 0,-1 1 0,1-1 0,-1 0 0,1 1 0,0-1 0,-1 1 0,1-1 0,0 1 0,-1 0 0,1-1 0,0 1 0,-1 0 0,1-1 1,0 1-1,0 0 0,0 0 0,-1 0 0,1 0 0,1 0 0,46-8-641,-35 7 895,37-5-443,16-2-1991,-23 0-2961,-7-2-3829</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2:52.527"/>
    </inkml:context>
    <inkml:brush xml:id="br0">
      <inkml:brushProperty name="width" value="0.025" units="cm"/>
      <inkml:brushProperty name="height" value="0.025" units="cm"/>
    </inkml:brush>
  </inkml:definitions>
  <inkml:trace contextRef="#ctx0" brushRef="#br0">0 34 16752,'0'0'8776,"3"11"-7564,4 33-609,-3-1 0,0 61 1,-4-103-589,0-1 0,0 1 0,0 0 0,-1-1 1,1 1-1,0-1 0,0 1 0,0-1 0,1 1 1,-1-1-1,0 1 0,0-1 0,0 1 0,0-1 1,0 1-1,1-1 0,-1 1 0,0-1 0,0 1 0,1-1 1,-1 1-1,0-1 0,1 1 0,-1-1 0,1 0 1,-1 1-1,1-1 0,10-6 366,8-23 46,-12 13-394,-1 0-1,-1-1 1,0 1 0,-2-1-1,0 0 1,-1 0 0,1-32-1,-12 65-224,-2 17 0,10-25 45,0 1 1,0-1-1,1 0 1,0 1-1,2 14 1,-2-22 106,0 1 1,1-1 0,-1 0-1,0 0 1,1 1-1,-1-1 1,1 0 0,-1 0-1,1 0 1,0 0 0,-1 0-1,1 0 1,0 0 0,0 0-1,0 0 1,0 0 0,0 0-1,0-1 1,1 2-1,0-2 5,-1 1 0,1-1 0,-1 0-1,1 0 1,-1 0 0,1 0-1,-1 0 1,1 0 0,-1-1 0,1 1-1,0 0 1,-1-1 0,0 1-1,1-1 1,-1 1 0,1-1 0,-1 0-1,0 0 1,1 0 0,1-1-1,5-6-949,0 0 0,0-1-1,-1 0 1,0 0 0,0-1-1,-1 0 1,0 0-1,-1 0 1,0-1 0,-1 1-1,4-15 1,6-23-4097</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2:52.936"/>
    </inkml:context>
    <inkml:brush xml:id="br0">
      <inkml:brushProperty name="width" value="0.025" units="cm"/>
      <inkml:brushProperty name="height" value="0.025" units="cm"/>
    </inkml:brush>
  </inkml:definitions>
  <inkml:trace contextRef="#ctx0" brushRef="#br0">67 1 10570,'0'0'11632,"0"10"-10767,-3 191 3486,2-198-4331,1-1 0,0 1 0,0 0-1,1 0 1,-1 0 0,1-1 0,-1 1 0,1 0 0,0-1 0,0 1 0,0 0 0,0-1-1,0 1 1,1-1 0,-1 0 0,1 1 0,-1-1 0,1 0 0,0 0 0,0 0-1,0 0 1,0 0 0,0-1 0,1 1 0,-1 0 0,0-1 0,5 2 0,3 0-18,0 0 1,1-1-1,-1 0 1,1-1-1,-1 0 0,12-1 1,-11 0-318,0 0 1,-1 1 0,1 0-1,17 5 1,-26-5 319,-1-1 1,1 0-1,-1 1 0,1 0 1,-1-1-1,1 1 1,-1 0-1,0 0 0,1 0 1,-1 0-1,0 0 1,0 0-1,1 0 1,-1 0-1,0 0 0,0 1 1,0-1-1,-1 0 1,1 1-1,0-1 1,0 1-1,-1-1 0,1 1 1,-1-1-1,1 1 1,-1-1-1,0 1 1,1-1-1,-1 1 0,0 0 1,0-1-1,0 1 1,0 0-1,-1-1 1,1 1-1,0-1 0,-1 1 1,1-1-1,-1 1 1,1-1-1,-1 1 1,0-1-1,0 1 0,1-1 1,-1 0-1,0 1 1,0-1-1,-2 2 1,-2 4 429,-1 0 1,0 0 0,0-1 0,-1 1 0,1-1 0,-2-1 0,-8 7 0,5-6-209,-1 0 1,-1-1-1,1 0 1,-1-1 0,0 0-1,-22 3 1,31-6-189,0 0-1,0-1 1,0 1-1,0-1 1,-1 0-1,1 0 1,0 0-1,0-1 1,0 0-1,0 1 1,0-1-1,0-1 1,0 1-1,0-1 1,0 1-1,1-1 1,-1 0-1,1 0 1,-1-1-1,1 1 1,0-1-1,0 1 1,0-1-1,0 0 1,-3-5-1,5 8-199,1-1 1,-1 0-1,0 0 0,1 0 0,-1 0 1,1 0-1,-1-1 0,1 1 0,0 0 1,-1 0-1,1 0 0,0 0 1,0 0-1,0 0 0,0-1 0,0 1 1,0 0-1,0 0 0,0 0 0,0 0 1,0-1-1,1 1 0,-1 0 0,1 0 1,-1 0-1,0 0 0,1 0 1,0 0-1,-1 0 0,1 0 0,0 0 1,-1 0-1,1 0 0,1 0 0,3-2-1312,-1 0 0,1 0 0,0 1 0,0 0 0,0 0 0,6-2 0,2-1-1296,17-7-7128</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2:53.721"/>
    </inkml:context>
    <inkml:brush xml:id="br0">
      <inkml:brushProperty name="width" value="0.025" units="cm"/>
      <inkml:brushProperty name="height" value="0.025" units="cm"/>
    </inkml:brush>
  </inkml:definitions>
  <inkml:trace contextRef="#ctx0" brushRef="#br0">43 323 10218,'0'0'16442,"9"1"-15027,-4 0-1343,-1-1 0,1 0 0,0 0 0,0 0-1,-1-1 1,1 1 0,0-1 0,-1 0 0,1-1 0,-1 1 0,7-4 0,-9 4-56,0 0 0,0 0-1,0 0 1,0-1 0,0 1 0,0-1-1,0 1 1,0-1 0,-1 0-1,1 0 1,-1 0 0,0 0 0,1 0-1,-1 0 1,0 0 0,0 0-1,0 0 1,0-1 0,-1 1-1,1 0 1,-1-1 0,1 1 0,-1 0-1,0-1 1,0 1 0,0-1-1,0 1 1,0 0 0,0-1 0,-1-2-1,0 4-10,0-1 0,1 1 0,-1 0-1,0 0 1,0 0 0,1 0 0,-1 0 0,0 0 0,0 0-1,0 0 1,0 1 0,0-1 0,0 0 0,0 1 0,-1-1-1,1 0 1,0 1 0,0-1 0,0 1 0,-1 0 0,1-1-1,0 1 1,-1 0 0,1 0 0,0 0 0,-1 0-1,1 0 1,0 0 0,0 0 0,-1 0 0,1 1 0,-2 0-1,-2-1-3,0 1-1,0 0 0,1 0 0,-1 1 0,0 0 0,1-1 0,-9 6 0,7-2 9,0 0 0,0 1 0,0 0-1,1 0 1,0 0 0,-7 13 0,10-16 15,0 0 0,0 0 0,1 0 0,-1 0 0,1 0 0,0 1 0,0-1 0,0 0 0,0 1 0,1-1 0,0 1 0,-1-1 0,1 1 0,0-1 0,1 0 0,-1 1 0,0-1 0,2 6 0,0-8-9,-1 0 1,1 0-1,-1 0 0,1 0 1,-1 0-1,1 0 0,-1-1 1,1 1-1,0-1 0,-1 1 0,1-1 1,0 1-1,0-1 0,-1 0 1,1 0-1,0 0 0,0 0 1,-1 0-1,1 0 0,0-1 0,3 0 1,39-8 170,-32 3-232,0-1-1,0 0 0,0-1 1,-1 0-1,-1-1 1,1 0-1,-2 0 0,16-19 1,23-21-891,-46 86-45,-3-29 990,0-3 64,0 0 1,1 0-1,-1 0 1,1 1-1,1-1 1,-1 0-1,1 0 1,1 7-1,-2-11-52,0-1 0,1 1 0,-1 0-1,1 0 1,-1 0 0,1-1 0,-1 1 0,1 0-1,0-1 1,-1 1 0,1 0 0,0-1-1,-1 1 1,1-1 0,0 1 0,0-1-1,-1 0 1,1 1 0,0-1 0,2 1-1,-1-1 2,1 0-1,0 1 0,-1-1 0,1-1 0,0 1 0,-1 0 1,1-1-1,0 1 0,-1-1 0,4-1 0,2-2-2,0 0-1,0 0 1,0 0 0,-1-1-1,0-1 1,0 1-1,0-1 1,-1 0 0,0 0-1,0-1 1,0 0-1,8-14 1,-4 4-38,-1 1-1,0-1 1,-2 0 0,0 0-1,5-21 1,-4-3-621,3-46 1,-23 133 900,3 0 1,-5 51 0,13-78-154,0 1 0,1-1 0,1 1 0,1-1 0,1 0 0,1 0 1,12 37-1,-147-262-689,130 205 581,1 1 1,0-1-1,0 1 1,0 0-1,0-1 1,0 1-1,0 0 1,0-1-1,0 1 1,0-1-1,0 1 1,0 0-1,0-1 1,1 1-1,-1 0 1,0-1-1,0 1 1,0 0-1,0-1 1,0 1-1,1 0 1,-1-1-1,0 1 1,0 0-1,1-1 1,-1 1-1,0 0 1,1 0-1,-1-1 1,0 1-1,1 0 1,-1 0-1,0 0 1,1 0-1,-1-1 1,0 1-1,1 0 1,-1 0-1,0 0 1,1 0-1,-1 0 1,1 0-1,-1 0 1,1 0-1,32-4 231,33 7-1943,-50-1-1625</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2:54.049"/>
    </inkml:context>
    <inkml:brush xml:id="br0">
      <inkml:brushProperty name="width" value="0.025" units="cm"/>
      <inkml:brushProperty name="height" value="0.025" units="cm"/>
    </inkml:brush>
  </inkml:definitions>
  <inkml:trace contextRef="#ctx0" brushRef="#br0">0 8 11915,'0'0'7784,"66"-7"-13101,-35 15-3139</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2:54.423"/>
    </inkml:context>
    <inkml:brush xml:id="br0">
      <inkml:brushProperty name="width" value="0.025" units="cm"/>
      <inkml:brushProperty name="height" value="0.025" units="cm"/>
    </inkml:brush>
  </inkml:definitions>
  <inkml:trace contextRef="#ctx0" brushRef="#br0">42 0 10218,'0'0'10959,"-4"11"-7777,-2 0-2551,1-1 151,0 1 0,1-1 0,0 1 0,0 0 0,1 0 0,1 0 0,-2 15 0,4-26-781,0 1 0,0-1 0,0 1 1,0-1-1,0 1 0,0-1 1,0 1-1,1 0 0,-1-1 0,0 1 1,0-1-1,1 1 0,-1-1 1,0 1-1,1-1 0,-1 0 0,0 1 1,1-1-1,-1 1 0,1-1 1,-1 0-1,0 1 0,1-1 0,-1 0 1,1 1-1,-1-1 0,1 0 1,-1 0-1,1 0 0,0 1 0,-1-1 1,2 0-1,25-1-115,21-16-984,38-50-1507,-86 67 2601,1 0-1,-1 0 0,0 0 1,0 0-1,1-1 1,-1 1-1,0 0 0,0 0 1,1 0-1,-1 0 0,0 0 1,1 0-1,-1 0 1,0 0-1,0 0 0,1 0 1,-1 0-1,0 0 0,0 0 1,1 0-1,-1 0 0,0 0 1,1 0-1,-1 0 1,0 0-1,0 1 0,1-1 1,-1 0-1,0 0 0,0 0 1,0 0-1,1 1 1,-1-1-1,0 0 0,0 0 1,0 0-1,1 1 0,-1-1 1,0 0-1,0 0 1,0 1-1,0-1 0,0 0 1,0 0-1,0 1 0,1-1 1,-1 1-1,0 20 508,-8 22 898,3-30-955,1 1-1,0-1 1,1 1 0,0 0 0,-1 18-1,4-31-476,0-1-1,0 0 0,0 1 0,0-1 0,0 1 0,0-1 1,0 0-1,0 1 0,0-1 0,0 0 0,1 1 0,-1-1 1,0 1-1,0-1 0,0 0 0,0 1 0,1-1 0,-1 0 1,0 1-1,0-1 0,1 0 0,-1 0 0,0 1 1,0-1-1,1 0 0,-1 0 0,0 1 0,1-1 0,-1 0 1,0 0-1,1 0 0,-1 1 0,0-1 0,1 0 0,-1 0 1,1 0-1,18-5-3241,13-19-7843,-13-3-2262</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2:54.767"/>
    </inkml:context>
    <inkml:brush xml:id="br0">
      <inkml:brushProperty name="width" value="0.025" units="cm"/>
      <inkml:brushProperty name="height" value="0.025" units="cm"/>
    </inkml:brush>
  </inkml:definitions>
  <inkml:trace contextRef="#ctx0" brushRef="#br0">1 44 15759,'0'0'9887,"11"8"-8414,-6-4-1395,1 0 1,-1-1-1,1 1 0,0-1 1,0 0-1,0 0 1,0-1-1,1 0 0,-1 0 1,1 0-1,-1-1 1,1 0-1,0 0 0,-1-1 1,1 0-1,0 0 0,0 0 1,-1-1-1,1 0 1,-1 0-1,7-3 0,37-21 41,-49 24-103,1 0-1,0 0 0,-1 0 1,1 0-1,-1-1 0,1 1 1,-1 0-1,1-1 0,-1 1 1,0-1-1,0 1 0,0-1 1,0 0-1,0 1 0,0-1 1,0 0-1,-1 0 0,1 0 1,0 0-1,-1 1 0,0-1 1,1 0-1,-1 0 0,0 0 1,0-4-1,-1 5-11,0 1 0,0-1 0,0 0 0,1 0 0,-1 0 0,0 1 0,0-1 0,0 1 0,0-1 0,0 0 0,0 1 0,-1 0 0,1-1 0,0 1 0,0 0 0,0-1 0,0 1 1,0 0-1,-1 0 0,1 0 0,0 0 0,0 0 0,-2 1 0,-30 2 1,27-1 22,0 1 1,0 0-1,0 0 1,1 1-1,-1 0 1,1 0-1,0 0 1,0 0-1,0 1 1,1 0-1,-1 0 1,-3 6 0,4-7 28,1 0 1,1 0-1,-1 1 1,1-1 0,-1 0-1,1 1 1,1-1 0,-1 1-1,1 0 1,-1 0-1,1-1 1,1 1 0,-1 0-1,1 0 1,0 0 0,0 0-1,1 6 1,0-9-101,0 0 0,0 0 1,0 0-1,1 0 0,-1-1 1,1 1-1,0 0 0,-1-1 1,1 1-1,0-1 0,0 0 1,0 1-1,0-1 0,0 0 1,0 0-1,0 0 0,1-1 1,-1 1-1,0 0 0,0-1 1,1 0-1,-1 1 0,0-1 1,5 0-1,2 0-750,0 1 0,0-1 0,1-1 0,-1 0 0,10-2 0,-13 1-407,1-1-1,0 0 1,-1 0 0,0-1 0,1 0 0,-1 0 0,-1 0 0,6-6-1,17-16-6853</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2:55.290"/>
    </inkml:context>
    <inkml:brush xml:id="br0">
      <inkml:brushProperty name="width" value="0.025" units="cm"/>
      <inkml:brushProperty name="height" value="0.025" units="cm"/>
    </inkml:brush>
  </inkml:definitions>
  <inkml:trace contextRef="#ctx0" brushRef="#br0">103 1 12107,'0'0'4047,"-9"6"-1431,2-2-2155,0 0 1,1 1-1,0 0 1,0 0-1,0 1 1,0-1-1,1 1 1,0 1-1,0-1 1,1 1-1,-1-1 1,2 1-1,-1 1 1,1-1-1,0 0 1,0 1-1,1 0 1,0-1-1,-1 12 1,2-16-439,1 0-1,-1 1 1,1-1 0,0 1 0,0-1 0,0 0-1,1 1 1,-1-1 0,1 1 0,0-1-1,0 0 1,0 1 0,0-1 0,0 0 0,1 0-1,-1 0 1,1 0 0,0 0 0,0 0 0,0-1-1,1 1 1,-1-1 0,0 1 0,1-1-1,0 0 1,-1 0 0,1 0 0,0 0 0,0-1-1,0 1 1,0-1 0,1 1 0,-1-1 0,0 0-1,0-1 1,1 1 0,-1 0 0,1-1-1,-1 0 1,7 0 0,123 1-413,-132-1 415,1 1-1,0-1 0,-1 1 0,1 0 0,0-1 0,-1 1 0,1 0 1,-1 0-1,1 0 0,-1 0 0,1 1 0,-1-1 0,0 0 1,0 0-1,1 1 0,-1-1 0,0 1 0,0-1 0,0 1 1,-1-1-1,1 1 0,0 0 0,-1 0 0,1-1 0,-1 1 1,1 0-1,-1 0 0,0 2 0,1-2 36,-1 0-1,0 0 1,1 0 0,-1 0-1,1 1 1,0-1-1,-1-1 1,1 1-1,0 0 1,0 0 0,0 0-1,1 0 1,-1-1-1,0 1 1,1 0 0,-1-1-1,1 1 1,-1-1-1,1 0 1,0 1 0,0-1-1,-1 0 1,1 0-1,0 0 1,0-1 0,0 1-1,0 0 1,4 0-1,6-1-175,0 0-1,-1-1 1,1 0-1,0-1 1,-1-1 0,1 0-1,-1 0 1,0-1-1,17-8 1,14-5-1949,-41 17 2068,0 0 1,0 0-1,0 0 1,0 0-1,0 0 1,0 0-1,0 0 1,0 0-1,-1 0 1,1 0 0,0 1-1,0-1 1,0 0-1,0 1 1,0-1-1,0 1 1,-1-1-1,1 1 1,0-1-1,0 1 1,-1-1 0,1 1-1,0 0 1,-1-1-1,1 1 1,-1 0-1,1 0 1,-1 0-1,1-1 1,-1 1-1,1 0 1,-1 0 0,1 2-1,0-2 42,0 1 1,0 0-1,0 0 0,0-1 1,0 1-1,0-1 1,1 1-1,-1-1 0,0 1 1,1-1-1,0 0 0,-1 0 1,1 1-1,0-1 0,-1-1 1,3 2-1,4 0-22,0-1 0,0 0 0,0-1 0,-1 0 0,1 0 0,0-1 0,0 1 1,0-2-1,-1 1 0,10-4 0,-13 4-13,0 0 1,1-1 0,-1 0 0,0 0 0,0 0 0,0 0-1,0 0 1,0-1 0,0 0 0,-1 0 0,1 0-1,-1 0 1,0 0 0,0-1 0,0 1 0,-1-1 0,1 0-1,2-6 1,-4 10-11,-1-1 0,0 1-1,0-1 1,1 1 0,-1 0-1,0-1 1,0 1 0,0-1 0,1 1-1,-1-1 1,0 1 0,0-1-1,0 1 1,0-1 0,0 1 0,0-1-1,0 1 1,0-1 0,0 1-1,0-1 1,-1 1 0,1-1 0,0 1-1,0 0 1,0-1 0,0 1-1,-1-1 1,1 1 0,0-1 0,-1 1-1,1 0 1,0-1 0,-1 1-1,1 0 1,0-1 0,-1 1 0,1 0-1,0-1 1,-1 1 0,1 0 0,-1-1-1,-22 6-23,22-4 23,0 0 0,-1-1 0,1 1 0,0 0 0,0 0-1,0 0 1,0 0 0,0 0 0,0 0 0,0 0 0,0 0 0,0 1 0,1-1-1,-1 0 1,0 2 0,1-2 1,0-1 0,0 1 1,0 0-1,0 0 0,0-1 0,0 1 0,0 0 1,0 0-1,0-1 0,0 1 0,1 0 0,-1-1 0,0 1 1,1 0-1,-1-1 0,0 1 0,1 0 0,-1-1 1,1 1-1,-1-1 0,1 1 0,-1-1 0,1 1 0,-1-1 1,1 1-1,0-1 0,-1 1 0,1-1 0,0 0 1,-1 1-1,1-1 0,1 0 0,16 7 32,0-1 0,1-2 0,-1 1 0,1-2 0,29 1 0,34 8-26,-22 4 1862,-65-44-213,1 18-1655,0 0 0,-1 0 0,2 0 0,-1-1 0,2 1 0,-1-1 0,1 0 0,1 0 0,0 0 0,1-16 0,0 26-32,1 0 0,-1 0 0,0 0 0,1 0-1,-1 0 1,1 0 0,0 0 0,-1 0 0,1 0 0,0 1 0,0-1 0,-1 0 0,1 0 0,0 0-1,0 1 1,0-1 0,0 1 0,0-1 0,0 0 0,0 1 0,0 0 0,0-1 0,0 1-1,0 0 1,0-1 0,2 1 0,37-4-2212,-24 3 700,11-4-4451,4-2-4335</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2:55.945"/>
    </inkml:context>
    <inkml:brush xml:id="br0">
      <inkml:brushProperty name="width" value="0.025" units="cm"/>
      <inkml:brushProperty name="height" value="0.025" units="cm"/>
    </inkml:brush>
  </inkml:definitions>
  <inkml:trace contextRef="#ctx0" brushRef="#br0">42 85 14286,'-5'3'1236,"1"0"1,1 0-1,-1 0 1,0 1-1,1 0 1,0-1 0,0 1-1,-5 8 1,8-11-1165,-1 0 0,1-1 0,-1 1 0,1 0 0,-1 0 0,1-1 0,0 1 0,0 0 0,-1 0 0,1 0 0,0 0 0,0-1 0,0 1 0,0 0 0,0 0 0,0 0 0,0 0 0,0 0 0,0-1 0,1 1 0,-1 0 0,0 0 0,0 0 0,1 0 0,-1-1 0,0 1 0,1 0 0,-1 0 0,1-1 0,-1 1 0,1 0 0,0-1 0,-1 1 0,1-1 0,0 1 0,-1-1 0,1 1 0,0-1 0,-1 1 0,1-1 0,0 0 0,0 1 0,0-1 0,-1 0 0,1 1 0,0-1 0,0 0 0,0 0 0,0 0 0,0 0 0,-1 0 0,1 0 0,0 0 0,0 0 0,0 0 0,0-1 0,0 1 0,7 0 9,-1-1 1,1 1 0,-1-1 0,1-1 0,-1 1 0,0-1-1,0-1 1,0 1 0,0-1 0,10-6 0,-14 7-70,1 0 0,-1 0 0,0 0 0,0 0-1,0-1 1,0 1 0,0-1 0,0 0 0,-1 0 0,1 0 0,-1 0 0,0 0 0,0-1 0,0 1 0,-1-1 0,1 1 0,-1-1-1,0 0 1,0 1 0,0-1 0,0 0 0,0-4 0,-1 7-23,0 1 1,0 0-1,0-1 0,-1 1 1,1 0-1,0-1 0,0 1 1,0 0-1,0 0 0,-1-1 1,1 1-1,0 0 0,0 0 1,0-1-1,-1 1 0,1 0 1,0 0-1,0-1 0,-1 1 1,1 0-1,0 0 0,-1 0 1,1 0-1,0 0 0,-1-1 1,1 1-1,0 0 0,-1 0 1,1 0-1,0 0 0,-1 0 1,1 0-1,0 0 0,-1 0 1,1 0-1,0 0 0,-1 0 1,1 0-1,0 1 0,-1-1 1,1 0-1,0 0 0,-1 0 1,1 0-1,0 0 0,0 1 1,-1-1-1,1 0 0,0 0 1,0 1-1,-1-1 0,1 0 1,-18 13-172,-4 31 106,21-41 85,0-1 0,0 0 0,0 1 0,1-1 0,-1 1 0,1-1 0,-1 0 0,1 1 0,0-1 0,0 1 0,0-1 1,0 1-1,1-1 0,-1 1 0,1-1 0,-1 1 0,1-1 0,1 3 0,0-4 13,-1 0 1,1 0 0,0 0-1,0 0 1,0-1 0,-1 1-1,1 0 1,0-1 0,0 0-1,0 1 1,0-1 0,0 0-1,0 0 1,0 0 0,0 0-1,3-1 1,35-5 222,21-16-6,2-8-4323,-49 22 1499,0-1 0,-1 0-1,0-1 1,0 0 0,-1-1 0,14-16 0,-7 4-1381</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2:56.287"/>
    </inkml:context>
    <inkml:brush xml:id="br0">
      <inkml:brushProperty name="width" value="0.025" units="cm"/>
      <inkml:brushProperty name="height" value="0.025" units="cm"/>
    </inkml:brush>
  </inkml:definitions>
  <inkml:trace contextRef="#ctx0" brushRef="#br0">120 1 10186,'0'0'10303,"-4"10"-9118,-4 11-630,1 0-1,1 0 1,1 1 0,1 0-1,1 0 1,0 0 0,2 1-1,1-1 1,1 0 0,5 34-1,-2-34-580,1-1-1,0 1 0,14 32 1,-55-122-2441,-37-37 3785,66 96-1109,7 9-193,0 0-1,-1 0 0,1 0 0,0-1 1,0 1-1,0 0 0,0 0 1,-1-1-1,1 1 0,0 0 0,0 0 1,0-1-1,0 1 0,0 0 0,0-1 1,0 1-1,0 0 0,0 0 1,-1-1-1,1 1 0,1 0 0,-1-1 1,0 1-1,0 0 0,0-1 1,0 1-1,0 0 0,0 0 0,0-1 1,0 1-1,0 0 0,0-1 1,1 1-1,-1 0 0,0 0 0,0-1 1,0 1-1,1 0 0,-1 0 1,0 0-1,0-1 0,1 1 0,-1 0 1,0 0-1,0 0 0,1 0 0,-1 0 1,0-1-1,0 1 0,1 0 1,-1 0-1,1 0 0,26-2-356,29 9-1996,56 12-7117,-72-14 3592</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1:02.830"/>
    </inkml:context>
    <inkml:brush xml:id="br0">
      <inkml:brushProperty name="width" value="0.025" units="cm"/>
      <inkml:brushProperty name="height" value="0.025" units="cm"/>
    </inkml:brush>
  </inkml:definitions>
  <inkml:trace contextRef="#ctx0" brushRef="#br0">90 141 4388,'-9'0'1324,"8"0"-1011,-43-2 3057,43 2-3187,-1 0-1,1 0 1,-1 0-1,1 0 1,-1-1 0,1 1-1,-1 0 1,1-1-1,-1 1 1,1-1-1,-1 0 1,1 1-1,0-1 1,-1 0-1,1 0 1,0 0 0,0 0-1,0 0 1,0 0-1,0 0 1,0 0-1,0-1 1,0 1-1,0 0 1,0-1-1,1 1 1,-1 0 0,1-1-1,-1 1 1,0-3-1,1 3-126,1 1 0,-1-1 1,0 1-1,0-1 0,0 0 0,1 1 0,-1-1 0,0 1 0,1-1 0,-1 0 1,1 1-1,-1-1 0,1 1 0,-1 0 0,1-1 0,-1 1 0,1-1 0,-1 1 1,1 0-1,-1-1 0,1 1 0,0 0 0,-1 0 0,1-1 0,0 1 0,-1 0 1,1 0-1,0 0 0,1 0 0,26-3 269,-20 3-150,143-1 537,246 28 0,-128-4-668,466-6 254,-84-4 781,-154 22-268,-571-38 34,-200-15-531,-896-58-368,649 79 60,791-23-223,-46 2 231,1509 38 34,-677 46 53,-789-57-58,-518-30-166,-78-5-74,-932 19 224,585 51 150,6 33-224,660-75 45,-8 0 8,-66 9-410,75-9 101,53-6 48,1093-74-444,-535 68 697,326-14 33,-7-66 105,-891 85-124,-15 4-8,0-1 0,0-1-1,-1 0 1,1-1-1,-1-1 1,22-10 0,-36 15-6,0 0 1,0 0 0,0-1-1,0 1 1,0 0 0,0 0-1,0-1 1,0 1 0,0 0-1,0 0 1,0 0 0,0-1-1,-1 1 1,1 0 0,0 0-1,0-1 1,0 1 0,0 0-1,0 0 1,0 0 0,-1-1 0,1 1-1,0 0 1,0 0 0,0 0-1,-1 0 1,1-1 0,0 1-1,0 0 1,0 0 0,-1 0-1,1 0 1,0 0 0,0 0-1,-1 0 1,1 0 0,0 0-1,0 0 1,-1 0 0,1 0-1,0 0 1,0 0 0,-1 0-1,1 0 1,0 0 0,0 0-1,0 0 1,-1 0 0,1 0 0,0 0-1,0 0 1,-1 0-1,-21-3-77,-401 0 129,221 5-313,-856 43-3525,621-19-181,184-15-1177</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2:56.830"/>
    </inkml:context>
    <inkml:brush xml:id="br0">
      <inkml:brushProperty name="width" value="0.025" units="cm"/>
      <inkml:brushProperty name="height" value="0.025" units="cm"/>
    </inkml:brush>
  </inkml:definitions>
  <inkml:trace contextRef="#ctx0" brushRef="#br0">104 37 5029,'0'0'19485,"-3"-6"-18647,2 5-820,1 0 1,0 0-1,-1 0 0,1 0 0,0 0 1,-1 0-1,1 1 0,-1-1 0,0 0 1,1 0-1,-1 0 0,0 0 1,1 1-1,-1-1 0,0 0 0,0 1 1,0-1-1,0 1 0,0-1 0,0 1 1,0-1-1,1 1 0,-1-1 0,0 1 1,-1 0-1,1 0 0,0-1 1,0 1-1,0 0 0,0 0 0,0 0 1,0 0-1,0 0 0,0 1 0,0-1 1,-2 1-1,0 1 67,0 0 0,0 1 0,0-1 1,0 1-1,1 0 0,-1 0 0,1 0 0,-1 0 0,1 0 1,0 1-1,1-1 0,-3 5 0,2-3-47,-1 0-1,1 0 1,1 0 0,-1 0-1,1 0 1,0 1 0,0-1-1,0 1 1,1-1 0,0 0-1,0 1 1,0-1 0,1 1-1,0-1 1,0 0 0,0 1-1,3 6 1,2 3-10,2-1 0,0 0-1,0 0 1,15 17 0,-11-15-110,-1 0 0,14 28 0,-23-39 44,1 1 0,-2-1 0,1 0 1,0 1-1,-1 0 0,0-1 1,0 1-1,-1 0 0,0-1 1,1 1-1,-2 0 0,1 0 0,-2 6 1,1-9 83,0-1 0,0 1 0,0 0 0,0 0 0,-1-1 0,1 1 0,-1-1 0,0 1 0,0-1 1,1 0-1,-2 1 0,1-1 0,0 0 0,0-1 0,-1 1 0,1 0 0,-1 0 0,1-1 0,-1 0 0,0 1 0,1-1 1,-1 0-1,0 0 0,0-1 0,-3 1 0,3 0 36,1-1 1,-1 1 0,0-1-1,1 0 1,-1 0-1,0 0 1,1 0-1,-1-1 1,1 1 0,-1-1-1,1 0 1,-1 0-1,1 1 1,-1-1-1,1-1 1,0 1 0,-1 0-1,1-1 1,0 1-1,0-1 1,0 0-1,0 1 1,0-1 0,0 0-1,1 0 1,-1 0-1,1-1 1,-2-2-1,0-1-104,0 1-1,1-1 0,0 0 0,0 0 0,1 0 0,-1 0 1,1-1-1,1 1 0,-1 0 0,1 0 0,0 0 0,0-1 0,1 1 1,0 0-1,0 0 0,1 0 0,-1 0 0,1 0 0,1 0 1,-1 0-1,1 1 0,0-1 0,0 1 0,0 0 0,9-10 1,7-4-119,0 0 1,2 1 0,0 0-1,42-24 1,18-16 266,-81 58-125,38-37 46,-37 36-44,1-1 1,0 0 0,-1 0-1,0 0 1,1 0 0,-1 0 0,0 0-1,0-1 1,0 1 0,0 0-1,0 0 1,0-1 0,-1 1-1,1-1 1,-1 1 0,0-1-1,0 1 1,0-3 0,0 4-5,-1 1 1,0-1 0,1 0-1,-1 1 1,0-1 0,0 1-1,1-1 1,-1 1 0,0-1-1,0 1 1,0 0 0,1-1-1,-1 1 1,0 0 0,0 0-1,0-1 1,0 1 0,0 0-1,0 0 1,0 0-1,0 0 1,1 0 0,-1 0-1,0 1 1,0-1 0,0 0-1,0 0 1,0 1 0,0-1-1,1 0 1,-1 1 0,-1 0-1,-29 13-9,24-9 54,0 1 0,0 1 0,0-1 0,1 1 0,0 1 0,-5 7 0,9-11-2,-1 0 0,1 0 0,0 0 0,0 0 0,1 0 0,-1 0 1,1 1-1,0-1 0,0 0 0,0 1 0,1-1 0,0 1 1,0-1-1,0 9 0,1-11-35,0-1 0,-1 1-1,1 0 1,0-1 0,0 1 0,0-1 0,-1 0-1,2 1 1,-1-1 0,0 0 0,0 1-1,0-1 1,1 0 0,-1 0 0,0 0 0,1 0-1,-1 0 1,1-1 0,-1 1 0,1 0 0,-1-1-1,1 1 1,0-1 0,-1 1 0,1-1-1,3 0 1,51 3-563,-44-3-37,-5 0-294,0 0 0,0-1 0,0 0-1,-1 0 1,1 0 0,0-1 0,-1 0 0,1 0 0,-1-1 0,1 0 0,8-5 0,11-11-6928</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2:57.169"/>
    </inkml:context>
    <inkml:brush xml:id="br0">
      <inkml:brushProperty name="width" value="0.025" units="cm"/>
      <inkml:brushProperty name="height" value="0.025" units="cm"/>
    </inkml:brush>
  </inkml:definitions>
  <inkml:trace contextRef="#ctx0" brushRef="#br0">33 1 4676,'0'0'16800,"-2"11"-14461,-4 38 1081,0 94 0,7-111-3439,1 1 1,2-1-1,2 0 1,11 39-1,-12-51-873,-7-16-4134,-15-25-8113,2 3 9626,-4-3-2365</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2:57.542"/>
    </inkml:context>
    <inkml:brush xml:id="br0">
      <inkml:brushProperty name="width" value="0.025" units="cm"/>
      <inkml:brushProperty name="height" value="0.025" units="cm"/>
    </inkml:brush>
  </inkml:definitions>
  <inkml:trace contextRef="#ctx0" brushRef="#br0">67 66 2594,'-20'-20'4325,"2"5"127,3 4-1025,4 3-801,8 5-928,3 1 929,17 2-2147,5 0-64,6 0-191,5 0-193,3 0-96,-3 0-2371,-1-7-2946</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2:58.011"/>
    </inkml:context>
    <inkml:brush xml:id="br0">
      <inkml:brushProperty name="width" value="0.025" units="cm"/>
      <inkml:brushProperty name="height" value="0.025" units="cm"/>
    </inkml:brush>
  </inkml:definitions>
  <inkml:trace contextRef="#ctx0" brushRef="#br0">22 1 12075,'0'0'14051,"0"10"-12743,-9 66 735,4-57-1577,2 0 1,1 1-1,0 0 1,1-1-1,3 30 1,0-44-414,0 0 1,0-1-1,0 1 1,0-1-1,1 1 1,0-1-1,0 0 1,0 0-1,1 0 0,-1-1 1,1 1-1,0-1 1,0 0-1,0 0 1,1 0-1,-1 0 1,1-1-1,-1 0 1,8 3-1,45 13-2185,-6-12-7146,-29-7-1607</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2:59.328"/>
    </inkml:context>
    <inkml:brush xml:id="br0">
      <inkml:brushProperty name="width" value="0.025" units="cm"/>
      <inkml:brushProperty name="height" value="0.025" units="cm"/>
    </inkml:brush>
  </inkml:definitions>
  <inkml:trace contextRef="#ctx0" brushRef="#br0">76 21 8232,'11'-19'5833,"-11"19"-5754,0 0 0,0-1-1,0 1 1,1 0 0,-1 0 0,0 0 0,0 0 0,0 0 0,0 0 0,0 0-1,0 0 1,0 0 0,0 0 0,0-1 0,0 1 0,0 0 0,1 0 0,-1 0 0,0 0-1,0 0 1,0 0 0,0 0 0,0 0 0,0 0 0,0 0 0,0 0 0,1 0-1,-1 0 1,0 0 0,0 0 0,0 0 0,0 0 0,0 0 0,0 0 0,0 0 0,1 0-1,-1 0 1,0 0 0,0 0 0,0 0 0,0 0 0,0 0 0,0 1 0,0-1-1,0 0 1,0 0 0,0 0 0,1 0 0,-1 0 0,0 0 0,0 0 0,0 0-1,0 0 1,0 0 0,0 1 0,0-1 0,0 0 0,0 0 0,0 0 0,0 0 0,0 0-1,0 0 1,0 0 0,0 1 0,0 34 6059,-1-10-6495,-3 60 2328,1-60-1729,1 1-1,2-1 1,0 1-1,2-1 1,1 1 0,7 29-1,-9-51-340,-1-3 40,0 0 0,1 1 1,-1-1-1,0 1 0,1-1 0,-1 0 0,1 1 0,-1-1 1,1 0-1,0 1 0,0-1 0,-1 0 0,1 0 0,0 0 1,0 0-1,0 0 0,0 0 0,0 0 0,0 0 0,1 0 1,1 1-1,-9-32-4756,-42-54 904,37 67 4360,0-1 0,1 0 0,1 0 0,-12-35 0,21 52-376,0 0 0,0 0 1,0 1-1,0-1 0,1 0 0,-1 0 0,0 0 1,0 0-1,1 0 0,-1 0 0,1 1 0,-1-1 1,1 0-1,-1 0 0,1 1 0,-1-1 0,1 0 1,-1 1-1,1-1 0,0 0 0,0 1 0,-1-1 0,1 1 1,0-1-1,0 1 0,0 0 0,-1-1 0,1 1 1,0 0-1,0-1 0,0 1 0,0 0 0,0 0 1,0 0-1,-1 0 0,1 0 0,0 0 0,0 0 1,0 0-1,1 0 0,55 1-111,-39-1 257,80 0-2632,-45 0-2814</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00.120"/>
    </inkml:context>
    <inkml:brush xml:id="br0">
      <inkml:brushProperty name="width" value="0.025" units="cm"/>
      <inkml:brushProperty name="height" value="0.025" units="cm"/>
    </inkml:brush>
  </inkml:definitions>
  <inkml:trace contextRef="#ctx0" brushRef="#br0">1 290 15983,'0'0'2952,"10"-5"-4169,10-2 1352,0 1 1,0 0-1,0 2 0,1 0 1,23-1-1,123-2 815,-127 6-801,751 1 329,358-13 1847,341-101 3892,-906 65-4603,-525 48-1641,-45 2-144,0-1-1,0-1 1,0 0-1,0 0 1,0-2 0,0 1-1,21-9 1,-21-1-2848,-9-8-3587,-5 2-943</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00.775"/>
    </inkml:context>
    <inkml:brush xml:id="br0">
      <inkml:brushProperty name="width" value="0.025" units="cm"/>
      <inkml:brushProperty name="height" value="0.025" units="cm"/>
    </inkml:brush>
  </inkml:definitions>
  <inkml:trace contextRef="#ctx0" brushRef="#br0">0 41 14286,'0'0'7756,"0"12"-7457,0 14-87,3 79 837,-2-97-886,0-1 0,0 0 0,0 0 0,1 0 0,0 0 0,0 0-1,0-1 1,1 1 0,0-1 0,1 1 0,-1-1 0,6 6 0,-6-10-70,-1 0 0,1 0 0,0 0-1,0 0 1,0-1 0,0 1 0,0-1 0,0 0-1,0 0 1,0 0 0,0 0 0,1-1-1,-1 1 1,0-1 0,1 0 0,-1 0 0,0 0-1,1 0 1,-1-1 0,0 1 0,0-1-1,1 0 1,-1 0 0,4-2 0,6-2 109,0 0 0,-1-1 1,0-1-1,17-11 0,-8 2-95,-1 0-1,-1-1 0,32-35 0,-44 45-81,-1-1 1,0 1-1,-1-1 0,0 0 1,0-1-1,0 1 0,-1-1 1,-1 0-1,1 0 0,-1 0 1,-1-1-1,0 1 1,2-15-1,-4 24-51,0-1 0,0 1 0,0-1-1,0 1 1,0-1 0,0 1 0,0-1 0,0 1 0,0 0 0,0-1 0,0 1-1,-1-1 1,1 1 0,0-1 0,0 1 0,0-1 0,0 1 0,-1-1 0,1 1-1,0 0 1,-1-1 0,1 1 0,0 0 0,-1-1 0,1 1 0,0 0 0,-1-1-1,1 1 1,0 0 0,-1 0 0,1-1 0,-1 1 0,1 0 0,-1 0 0,-17 6-2584,-13 25-7143,23-16 3128</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01.191"/>
    </inkml:context>
    <inkml:brush xml:id="br0">
      <inkml:brushProperty name="width" value="0.025" units="cm"/>
      <inkml:brushProperty name="height" value="0.025" units="cm"/>
    </inkml:brush>
  </inkml:definitions>
  <inkml:trace contextRef="#ctx0" brushRef="#br0">104 35 15503,'0'0'6582,"-9"2"-5781,6-2-745,-6 2 150,0-1-1,0 1 1,0 1 0,-10 4 0,17-6-100,-1 0 0,1 0 0,0 0 0,0 0 0,0 0 0,0 1 0,1-1 0,-1 1 1,0-1-1,0 1 0,1 0 0,-1-1 0,1 1 0,0 0 0,-1 0 0,1 0 0,0 0 0,0 0 1,0 1-1,1-1 0,-1 0 0,0 0 0,1 0 0,-1 1 0,1 2 0,0-4-89,1 0 0,-1 0 0,1-1 0,-1 1 0,1 0 0,-1-1 0,1 1 0,-1-1 0,1 1 0,0-1-1,-1 1 1,1-1 0,0 1 0,-1-1 0,1 1 0,0-1 0,0 0 0,0 0 0,-1 1 0,1-1 0,0 0 0,0 0 0,0 0-1,-1 0 1,1 0 0,0 0 0,0 0 0,1 0 0,32 0 62,-26 0-19,3 0 78,8 1-145,0-2 0,27-4 1,-43 5 74,1 0 1,-1-1-1,0 0 1,1 0 0,-1 0-1,0 0 1,0 0 0,0-1-1,0 1 1,0-1 0,0 0-1,0 0 1,0 0 0,-1 0-1,1 0 1,-1-1-1,1 1 1,-1-1 0,0 0-1,3-5 1,-4 7-17,-1-1 0,1 1 0,0-1-1,-1 1 1,0-1 0,1 0 0,-1 1 0,0-1 0,0 0-1,0 1 1,0-1 0,0 1 0,0-1 0,-1 0 0,1 1-1,0-1 1,-1 0 0,1 1 0,-1-1 0,0 1 0,0-1 0,1 1-1,-1 0 1,0-1 0,0 1 0,0 0 0,0-1 0,0 1-1,-1 0 1,1 0 0,0 0 0,-1 0 0,1 0 0,0 0-1,-1 1 1,-2-2 0,-2-1-40,0 1 0,-1 0 0,1 0-1,0 1 1,-1 0 0,1 0 0,-13 0 0,20 1-58,-1 0 0,0 0 0,0 0 0,0 0 0,1 0 0,-1 0 0,0 0 0,0 1 0,0-1 0,1 0 0,-1 0 0,0 0 0,0 0 0,0 0 0,0 1 0,1-1 0,-1 0 0,0 0 0,0 0 0,0 1 0,0-1 1,0 0-1,0 0 0,0 0 0,0 1 0,0-1 0,0 0 0,0 0 0,1 1 0,-1-1 0,0 0 0,-1 0 0,1 1 0,0-1 0,0 0 0,0 0 0,0 0 0,0 1 0,0-1 0,0 0 0,0 0 0,0 1 0,0-1 0,0 0 1,-1 0-1,1 0 0,0 0 0,0 1 0,0-1 0,0 0 0,-1 0 0,1 0 0,0 0 0,0 0 0,0 1 0,-1-1 0,1 0 0,0 0 0,0 0 0,0 0 0,-1 0 0,1 0 0,0 0 0,-1 0 0,20 12-3954,18-9-5716,-16-3-59</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01.516"/>
    </inkml:context>
    <inkml:brush xml:id="br0">
      <inkml:brushProperty name="width" value="0.025" units="cm"/>
      <inkml:brushProperty name="height" value="0.025" units="cm"/>
    </inkml:brush>
  </inkml:definitions>
  <inkml:trace contextRef="#ctx0" brushRef="#br0">93 1 12812,'0'0'11606,"-5"6"-10389,-4 8-639,-1 0-1,2 1 1,0 0-1,1 0 1,1 1 0,0 0-1,-5 22 1,4-9-379,2 0 1,0 0-1,0 50 0,5-78-294,0 1 0,0 0 0,0 0-1,0 0 1,0 0 0,0-1 0,1 1 0,-1 0-1,1 0 1,0-1 0,-1 1 0,1 0-1,0-1 1,0 1 0,0 0 0,0-1-1,0 0 1,0 1 0,1-1 0,-1 1 0,0-1-1,1 0 1,-1 0 0,1 0 0,-1 0-1,1 0 1,0 0 0,-1 0 0,1-1-1,0 1 1,-1-1 0,1 1 0,0-1-1,0 0 1,0 1 0,2-1 0,-1 0-480,-1-1 0,0 1 1,0 0-1,1-1 0,-1 1 0,0-1 1,0 0-1,0 0 0,0 0 0,0 0 0,0 0 1,0 0-1,0-1 0,-1 1 0,1-1 1,0 1-1,-1-1 0,1 0 0,-1 1 1,2-3-1,10-17-10625</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01.921"/>
    </inkml:context>
    <inkml:brush xml:id="br0">
      <inkml:brushProperty name="width" value="0.025" units="cm"/>
      <inkml:brushProperty name="height" value="0.025" units="cm"/>
    </inkml:brush>
  </inkml:definitions>
  <inkml:trace contextRef="#ctx0" brushRef="#br0">11 38 11050,'0'0'15599,"1"11"-14782,0 21-126,-7 51 1,0 38 952,6-120-1630,0 0 1,0-1-1,0 1 0,0 0 1,0 0-1,0 0 0,0 0 1,0-1-1,0 1 0,1 0 1,-1 0-1,0 0 0,1-1 1,-1 1-1,1 0 0,-1 0 1,1-1-1,-1 1 0,1 0 1,-1-1-1,1 1 0,0-1 1,-1 1-1,1-1 0,0 1 1,-1-1-1,1 1 0,0-1 1,1 1-1,0-1 16,1 1-1,-1-1 1,0 0 0,0 0-1,0 0 1,1-1 0,-1 1-1,0-1 1,0 1 0,0-1-1,3-1 1,3-1 38,-1 0 1,1-1-1,-1 0 0,0 0 0,10-9 1,0-5-47,0 0 1,-2-1-1,0 0 1,0-2 0,-2 1-1,17-38 1,-24 45-815,-1 0 0,-1-1 0,0 1 1,2-19-1,-5 29-467,0-6-743</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1:31.047"/>
    </inkml:context>
    <inkml:brush xml:id="br0">
      <inkml:brushProperty name="width" value="0.025" units="cm"/>
      <inkml:brushProperty name="height" value="0.025" units="cm"/>
    </inkml:brush>
  </inkml:definitions>
  <inkml:trace contextRef="#ctx0" brushRef="#br0">1 0 12107,'0'0'16635,"5"12"-15909,1 1-534,-1 1-1,-1 0 1,0 0-1,-1 0 1,0 0 0,-1 0-1,-1 1 1,0-1 0,-2 16-1,-7 54 583,-1 33-261,9-116-512,0 0 1,0-1-1,0 1 0,0 0 0,0 0 1,0-1-1,0 1 0,0 0 1,0 0-1,0-1 0,1 1 1,-1 0-1,0-1 0,0 1 1,1 0-1,-1-1 0,1 1 1,-1 0-1,0-1 0,1 1 1,-1-1-1,1 1 0,0-1 0,-1 1 1,1-1-1,-1 1 0,1-1 1,0 1-1,-1-1 0,1 0 1,1 1-1,0-1 1,0 0 1,0 0-1,0 0 1,1 0-1,-1 0 1,0-1-1,0 1 1,0 0-1,0-1 1,0 0-1,3-1 1,47-28 21,-16-2-24,-2-2 0,48-59 0,-25 27 0,-55 64 0,-1-1 0,1 1 0,0 0 0,0-1 0,0 1 0,1 0 0,-1 0 0,0 0 0,1 0 0,0 1 0,-1-1 0,1 0 0,0 1 0,0 0 0,-1 0 0,1 0 0,6-1 0,-9 2 0,1 1 0,0 0 0,0-1 0,-1 1 0,1 0 0,-1-1 0,1 1 0,-1 0 0,1 0 0,-1-1 0,1 1 0,-1 0 0,1 0 0,-1 0 0,0 0 0,0 0 0,1 0 0,-1-1 0,0 1 0,0 0 0,0 0 0,0 0 0,0 0 0,0 0 0,0 1 0,-1 37 0,1-29 0,-8 46 0,6-48 0,0 1 0,1-1 0,0 1 0,0-1 0,0 1 0,1-1 0,1 1 0,2 15 0,-2-23-28,0 0 0,0 0 0,0 0 0,0 0 0,1 0 0,-1 0 0,0-1 0,0 1 0,1 0 0,-1-1 0,1 1 0,-1-1 0,0 0 0,1 1 0,-1-1 0,1 0 0,-1 0 0,1 0-1,-1 0 1,1 0 0,-1 0 0,2 0 0,37-5-2642,-12-9-2530,-1-5-2012</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02.277"/>
    </inkml:context>
    <inkml:brush xml:id="br0">
      <inkml:brushProperty name="width" value="0.025" units="cm"/>
      <inkml:brushProperty name="height" value="0.025" units="cm"/>
    </inkml:brush>
  </inkml:definitions>
  <inkml:trace contextRef="#ctx0" brushRef="#br0">2 0 10378,'0'0'10570,"-2"61"-8008,6-50-448,6-1-256,0-1-1057,2-1-481,2 4-224,-2-3-64,2 0-1569,-1-2-1698,-1-1-641,-1-4-3523</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02.729"/>
    </inkml:context>
    <inkml:brush xml:id="br0">
      <inkml:brushProperty name="width" value="0.025" units="cm"/>
      <inkml:brushProperty name="height" value="0.025" units="cm"/>
    </inkml:brush>
  </inkml:definitions>
  <inkml:trace contextRef="#ctx0" brushRef="#br0">142 2 11050,'0'0'16822,"-11"-1"-16048,4 1-623,-1-1 0,1 1 0,-1 1 0,0-1 0,1 1 0,-1 1 0,1-1 0,-1 1 0,1 0 0,0 1 0,0 0 0,0 0 0,-12 8 0,3 3-11,18-5-268,29 1-475,-15-7 382,16 4-277,32 7-23,-61-13 498,1 0 0,-1 0 0,1 1 0,-1-1 0,0 1 1,0-1-1,0 1 0,1 0 0,-2 1 0,1-1 0,0 0 0,0 1 0,2 3 0,-5-5 70,1 0 0,-1 0 0,1 1 0,-1-1 0,1 0 0,-1 0 0,0 1 0,0-1 0,1 0 0,-1 0 0,0 1 0,0-1 0,-1 0 0,1 1 0,0-1 0,0 0 0,-1 0 0,1 1 0,0-1 0,-1 0 0,1 0 0,-1 0 0,0 1 0,1-1 0,-1 0 0,0 0 0,0 0 0,1 0 0,-1 0 0,0 0 0,0-1 0,0 1 0,0 0 0,0 0 0,-1-1 0,1 1 0,0 0 0,0-1 0,0 0 0,-1 1 0,1-1 0,-1 1 0,-57 17 1974,58-18-2000,-70 5 75,70-5-149,1 0 0,0 0 0,-1 0 0,1 0 1,-1 0-1,1 0 0,0 0 0,-1-1 0,1 1 0,0 0 0,-1 0 0,1 0 1,0 0-1,-1-1 0,1 1 0,0 0 0,0 0 0,-1-1 0,1 1 0,0 0 1,0 0-1,-1-1 0,1 1 0,0 0 0,0-1 0,0 1 0,0 0 0,0-1 1,-1 1-1,1 0 0,0-1 0,0 1 0,0 0 0,0-1 0,0 1 0,0-1 1,0 1-1,0 0 0,0-1 0,0 1 0,0 0 0,0-1 0,1 1 0,-1 0 1,0-1-1,0 1 0,0 0 0,0-1 0,1 1 0,-1 0 0,0-1 0,0 1 1,0 0-1,1 0 0,-1-1 0,0 1 0,1 0 0,-1 0 0,0-1 0,0 1 1,1 0-1,-1 0 0,20-20-5937,0 9-555,2-1-3117</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03.569"/>
    </inkml:context>
    <inkml:brush xml:id="br0">
      <inkml:brushProperty name="width" value="0.025" units="cm"/>
      <inkml:brushProperty name="height" value="0.025" units="cm"/>
    </inkml:brush>
  </inkml:definitions>
  <inkml:trace contextRef="#ctx0" brushRef="#br0">93 44 13805,'0'0'4399,"-9"3"-2643,-26 6-64,18 2 960,18 1-218,0-11-2297,1 0 0,-1 0 0,0 0 0,0 0 0,0 0 0,1 0 0,-1 0 0,0-1 0,1 1 0,-1 0 0,0-1 0,1 1 0,-1-1 0,1 0 0,-1 1 0,3-1 1,1 0-26,0 0 1,0-1 0,0 0-1,-1 0 1,1 0 0,0-1 0,0 1-1,-1-1 1,1 0 0,-1 0-1,0-1 1,0 1 0,0-1 0,0 0-1,0 0 1,0-1 0,-1 1-1,0-1 1,1 0 0,-1 1 0,-1-1-1,1-1 1,0 1 0,-1 0 0,3-9-1,-5 13-110,0 0-1,0-1 0,1 1 1,-1 0-1,0-1 1,0 1-1,0-1 0,0 1 1,0 0-1,0-1 0,0 1 1,-1 0-1,1-1 1,0 1-1,0 0 0,0-1 1,0 1-1,0 0 0,0-1 1,-1 1-1,1 0 1,0-1-1,0 1 0,-1 0 1,1-1-1,0 1 1,0 0-1,-1 0 0,1 0 1,0-1-1,-1 1 0,1 0 1,0 0-1,-1 0 1,1 0-1,0-1 0,-1 1 1,-21-4 112,-23 5 45,41 1-166,-1 0 0,0 0 1,1 0-1,-1 0 0,1 0 0,0 1 0,0 0 1,0 0-1,0 0 0,0 1 0,1-1 0,0 1 1,-1 0-1,1 0 0,0 0 0,-4 8 0,5-8 7,-1 0-1,1 0 1,0 0-1,0 0 0,1 1 1,-1-1-1,1 0 0,0 1 1,0-1-1,1 1 0,-1-1 1,1 1-1,0-1 1,0 1-1,0-1 0,1 1 1,0-1-1,0 1 0,1 4 1,0-6 5,1-1-1,-1 1 1,0-1 0,1 1-1,-1-1 1,1 0 0,0 0 0,0 0-1,0-1 1,0 1 0,0-1-1,0 0 1,0 1 0,0-1 0,1 0-1,-1-1 1,0 1 0,1-1 0,-1 1-1,6-1 1,8 1 12,0-1 0,28-4-1,-35 3-96,0-2 0,0 1 0,0-2 0,0 1-1,-1-1 1,1 0 0,-1-1 0,0 0 0,-1-1 0,10-8-1,-11 10 80,-1-1-1,-1-1 1,1 1 0,-1-1-1,0 0 1,0 0-1,0-1 1,-1 1-1,0-1 1,-1 0-1,1 0 1,-1-1 0,4-13-1,-10 17 252,-4 8-203,-6 8-40,9-6 68,-1-1 0,1 1 0,1 0-1,-1 0 1,1 0 0,0 1 0,0-1-1,1 1 1,0 0 0,0 0-1,-1 7 1,3-13-73,0-1 0,0 1 0,0-1 1,0 1-1,0-1 0,1 0 0,-1 1 0,0-1 0,0 1 0,0-1 0,1 0 0,-1 1 0,0-1 0,0 0 0,1 1 1,-1-1-1,0 0 0,1 1 0,-1-1 0,0 0 0,1 0 0,-1 1 0,1-1 0,-1 0 0,0 0 0,1 0 0,-1 0 1,1 0-1,-1 1 0,1-1 0,-1 0 0,1 0 0,23-1 35,20-9-20,0-9-17,-32 13 0,1 0 0,0 1 0,1 1 0,-1 0 0,1 0 0,0 2 0,18-2 0,-31 4 0,0 0 0,0 0 0,0 0 0,-1 0 0,1 0 0,0 0 0,0 0 0,-1 0 0,1 0 0,0 1 0,0-1 0,-1 0 0,1 1 0,0-1 0,0 0 0,-1 1 0,1-1 0,-1 1 0,1-1 0,0 1 0,-1-1 0,1 1 0,-1 0 0,1-1 0,-1 1 0,1 0 0,-1-1 0,0 1 0,1 0 0,-1 1 0,1 27 0,1 2 0,-2-30 0,0 0 0,1 0 0,-1 0 0,0-1 0,1 1 0,-1 0 0,1 0 0,-1 0 0,1 0 0,0-1 0,-1 1 0,1 0 0,0-1 0,-1 1 0,1 0 0,0-1 0,0 1 0,0-1 0,0 1 0,-1-1 0,1 0 0,0 1 0,0-1 0,0 0 0,0 0 0,0 1 0,1-1 0,14 0-316,-1 0 0,0-1 1,0-1-1,1 0 0,-1-1 0,-1-1 1,1 0-1,0-1 0,-1-1 0,0 0 0,0-1 1,24-16-1,-33 15-3758,-16 5-1333,2 1 314,-1-6-6881</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03.958"/>
    </inkml:context>
    <inkml:brush xml:id="br0">
      <inkml:brushProperty name="width" value="0.025" units="cm"/>
      <inkml:brushProperty name="height" value="0.025" units="cm"/>
    </inkml:brush>
  </inkml:definitions>
  <inkml:trace contextRef="#ctx0" brushRef="#br0">1 0 20243,'0'0'5285,"58"11"-6886,-36-7-3268,0 1-3331</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04.303"/>
    </inkml:context>
    <inkml:brush xml:id="br0">
      <inkml:brushProperty name="width" value="0.025" units="cm"/>
      <inkml:brushProperty name="height" value="0.025" units="cm"/>
    </inkml:brush>
  </inkml:definitions>
  <inkml:trace contextRef="#ctx0" brushRef="#br0">100 1 18193,'0'0'2627,"-6"12"-38,-52 106 2368,51-101-4440,1 0 0,0 1-1,2-1 1,0 1-1,1 0 1,-2 23-1,5-39-496,0 0-1,0 0 0,0 0 1,0 0-1,0 0 0,1 0 1,-1 0-1,1 0 0,-1 0 1,1 0-1,0 0 0,0 0 1,0 0-1,0 0 0,0 0 1,0-1-1,0 1 0,0 0 1,1-1-1,1 2 0,-1-2-4,-1 0 0,1-1 0,0 1 0,0-1 0,0 1 0,0-1 0,-1 0 0,1 0-1,0 0 1,0 0 0,0 0 0,0 0 0,0 0 0,0-1 0,-1 1 0,1-1-1,0 1 1,0-1 0,-1 0 0,1 0 0,0 0 0,-1 1 0,3-3 0,9-7-12,0 0 1,-1-1 0,0 0-1,-1 0 1,0-2 0,15-23 0,29-30-9,-42 54-312,1 1 0,24-15-1,-25 18-551,0-1-1,-1-1 0,21-19 0,-26 17-5322,-6 2-3460</inkml:trace>
  <inkml:trace contextRef="#ctx0" brushRef="#br0" timeOffset="1">220 190 15791,'0'0'7495,"-14"65"-4997,14-50-544,8-4-961,9-3-640,7-3-161,0-3-417,6-2-1504,-5 0-2019,0-2-2434,-1-9-4452</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05.225"/>
    </inkml:context>
    <inkml:brush xml:id="br0">
      <inkml:brushProperty name="width" value="0.025" units="cm"/>
      <inkml:brushProperty name="height" value="0.025" units="cm"/>
    </inkml:brush>
  </inkml:definitions>
  <inkml:trace contextRef="#ctx0" brushRef="#br0">113 27 14382,'0'0'12625,"-11"0"-11413,3 0-1020,0 0 1,0 1-1,1 0 1,-1 1-1,0-1 1,-8 4-1,14-4-135,0 0 1,0 0-1,0 0 0,-1 0 0,1 0 0,0 0 0,1 0 0,-1 1 1,0-1-1,0 1 0,0-1 0,1 1 0,-1 0 0,1 0 0,0 0 1,-1-1-1,1 1 0,0 1 0,0-1 0,0 0 0,0 0 1,1 0-1,-1 0 0,0 1 0,1-1 0,0 0 0,-1 1 0,1-1 1,0 0-1,0 1 0,1 1 0,-1-3-45,1 0 1,0 0-1,0-1 0,0 1 0,-1 0 0,1-1 1,0 1-1,0-1 0,0 1 0,0-1 1,0 1-1,0-1 0,0 0 0,0 0 1,0 1-1,0-1 0,0 0 0,0 0 0,0 0 1,0 0-1,0 0 0,0 0 0,2-1 1,29-1 83,-22 0-247,0 0 0,1-2 0,-1 1 1,-1-1-1,1-1 0,0 1 0,13-11 0,-13 9 81,0 0 0,1 0-1,0 1 1,0 0 0,18-4 0,-28 9 92,-1 0 1,1 0 0,-1 0 0,1 1-1,0-1 1,-1 0 0,1 0 0,-1 1 0,1-1-1,-1 1 1,1-1 0,-1 0 0,1 1-1,-1-1 1,1 1 0,-1-1 0,0 1 0,1-1-1,-1 1 1,0 0 0,1-1 0,-1 1-1,0-1 1,0 1 0,0 0 0,1-1 0,-1 1-1,0 0 1,0-1 0,0 1 0,0 0-1,0-1 1,0 1 0,0-1 0,-1 1 0,1 0-1,0-1 1,0 1 0,-1 1 0,-4 42 716,2-24-249,3-19-485,0-1 1,0 1-1,0 0 0,0-1 0,1 1 0,-1 0 0,0-1 0,0 1 1,0-1-1,1 1 0,-1-1 0,0 1 0,1-1 0,-1 1 0,0-1 1,1 1-1,-1-1 0,1 1 0,-1-1 0,1 1 0,-1-1 0,1 0 1,-1 1-1,1-1 0,-1 0 0,1 1 0,-1-1 0,1 0 1,1 0-1,24 2 147,25-14 11,-7-6-163,-33 11 0,1 2 0,1 0 0,-1 0 0,1 1 0,0 1 0,0 0 0,17-2 0,-30 6 0,1-1 0,-1 0 0,0 0 0,1 1 0,-1-1 0,0 0 0,1 1 0,-1-1 0,0 0 0,0 1 0,0-1 0,1 1 0,-1-1 0,0 0 0,0 1 0,0-1 0,0 1 0,0-1 0,1 0 0,-1 1 0,0-1 0,0 1 0,0-1 0,0 1 0,0-1 0,-1 1 0,1-1 0,0 0 0,0 1 0,0-1 0,0 1 0,-1-1 0,1 1 0,0 0 0,0-1 0,0 1 0,-1 0 0,1 0 0,0-1 0,0 1 0,0 0 0,0-1 0,0 1 0,0 0 0,0 0 0,0-1 0,1 1 0,-1 0 0,0-1 0,0 1 0,1 0 0,-1-1 0,0 1 0,1 0 0,-1-1 0,0 1 0,1-1 0,-1 1 0,1 0 0,-1-1 0,1 1 0,-1-1 0,1 0 0,-1 1 0,1-1 0,0 1 0,-1-1 0,2 1 0,5-1-315,0 0 0,1 0 1,-1 0-1,0-1 0,0 0 0,0 0 0,8-3 1,6-4-2574,-2 0 1,34-19 0,-35 16 969,0 2 0,36-13 1,-53 21 1941,-1 1 1,1 0-1,-1-1 1,1 1 0,-1 0-1,1 0 1,0-1-1,-1 1 1,1 0-1,0 0 1,-1 0 0,1 0-1,0 0 1,-1 0-1,1 0 1,0 0-1,-1 0 1,1 0 0,-1 0-1,1 0 1,0 1-1,-1-1 1,1 0-1,0 0 1,-1 1 0,1-1-1,-1 0 1,1 1-1,-1-1 1,1 0 0,0 2-1,-4 15 6906,0-2-1966,3-15-4952,0 0 1,0 1-1,0-1 1,0 0-1,0 1 0,0-1 1,1 0-1,-1 0 0,0 1 1,0-1-1,0 0 0,0 0 1,0 1-1,0-1 1,1 0-1,-1 0 0,0 1 1,0-1-1,0 0 0,1 0 1,-1 0-1,0 0 1,0 1-1,1-1 0,-1 0 1,0 0-1,0 0 0,1 0 1,-1 0-1,0 0 0,1 0 1,-1 1-1,0-1 1,0 0-1,1 0 0,-1 0 1,0 0-1,1 0 0,-1-1 1,16 1-748,-1-2 1,0 0 0,16-4-1,20-4 230,-50 10 595,-1 0 0,1 0 0,0 0 0,0 0 0,0 0 0,-1 0 0,1 0 0,0 1 0,0-1 0,0 0 0,-1 0 0,1 1 0,0-1 0,0 0 0,-1 1 0,1-1 0,0 1 0,-1-1 0,1 1 0,-1-1 0,1 1 0,0-1 0,-1 1 0,1 0 0,-1-1 0,0 1 0,1 0 0,-1-1 0,1 1 0,-1 0 0,0 0 0,0-1 0,1 1 0,-1 0 0,0 0 0,0 0 0,0-1 0,0 1 0,0 1 0,0 0-39,0-1 0,1 0 1,-1 1-1,0-1 0,1 0 0,-1 1 0,1-1 0,-1 0 0,1 1 0,-1-1 1,1 0-1,0 0 0,0 0 0,0 0 0,0 0 0,0 0 0,0 0 1,0 0-1,0 0 0,0 0 0,0 0 0,0 0 0,1-1 0,-1 1 1,0-1-1,0 1 0,1-1 0,-1 1 0,0-1 0,1 0 0,2 1 0,18-1-260,1 0-1,-1-2 0,1 0 1,-1-1-1,40-12 0,-37 8-371,1 1 0,0 2 0,40-3 0,-66 10 840,-1-1-1,1 0 1,-1 0-1,0 0 1,0 0-1,0 0 1,0 0-1,0 0 1,0 0-1,0-1 1,-3 4-1,2-4-211,-27 38 1386,27-37-1373,1 0 0,-1 1 1,1-1-1,0 0 0,0 1 1,0-1-1,0 0 0,0 1 1,1 0-1,-1-1 0,1 1 1,0-1-1,0 1 0,-1 0 1,2 4-1,0-6-59,-1-1 0,1 1 0,0-1 0,0 1 0,0-1 0,0 1 0,-1-1 0,1 0 1,0 1-1,0-1 0,0 0 0,0 0 0,0 1 0,0-1 0,0 0 0,0 0 0,0 0 0,0 0 0,0-1 0,-1 1 0,1 0 0,0 0 0,2-1 0,23-5-127,-11-2-929,-1 0 0,0 0 0,-1-1 0,22-19 0,-8 3-3630,-1 0-3431,-45 51 8559,16-13-3673</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05.566"/>
    </inkml:context>
    <inkml:brush xml:id="br0">
      <inkml:brushProperty name="width" value="0.025" units="cm"/>
      <inkml:brushProperty name="height" value="0.025" units="cm"/>
    </inkml:brush>
  </inkml:definitions>
  <inkml:trace contextRef="#ctx0" brushRef="#br0">49 23 14253,'0'0'17372,"4"-3"-17383,7-12-2,-15 11 72,-13 6 87,14-1-118,1 1 0,-1-1 0,0 0 0,1 1 0,0 0 0,-1-1 0,1 1 0,0 0 0,0 0 0,0 1 0,0-1 0,0 0 0,0 1 0,1-1 0,-1 1 1,1-1-1,-2 5 0,2-6-18,1 0 0,-1 0 1,1 1-1,0-1 0,-1 0 1,1 0-1,0 0 1,0 0-1,-1 1 0,1-1 1,0 0-1,0 0 0,1 1 1,-1-1-1,0 0 1,0 0-1,0 0 0,1 0 1,-1 1-1,1-1 0,-1 0 1,1 0-1,-1 0 1,1 0-1,0 0 0,-1 0 1,1 0-1,0 0 0,0 0 1,0-1-1,0 1 0,0 0 1,0 0-1,0-1 1,0 1-1,0-1 0,0 1 1,0-1-1,0 1 0,0-1 1,1 1-1,-1-1 1,2 0-1,5 2-475,-1-1-1,1 0 1,0-1 0,0 0 0,-1 0-1,1 0 1,0-1 0,0 0 0,-1-1-1,1 0 1,-1 0 0,13-5 0,13-12-7708</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10.695"/>
    </inkml:context>
    <inkml:brush xml:id="br0">
      <inkml:brushProperty name="width" value="0.025" units="cm"/>
      <inkml:brushProperty name="height" value="0.025" units="cm"/>
    </inkml:brush>
  </inkml:definitions>
  <inkml:trace contextRef="#ctx0" brushRef="#br0">0 136 13485,'0'0'5936,"6"-8"-5151,6-7-522,0 1 0,1 1 1,26-22-1,-33 29-215,1 1 0,0 0 0,0 0 0,0 1 0,1-1 0,-1 2-1,1-1 1,0 1 0,0 0 0,0 1 0,1 0 0,10-1 0,-18 3-23,0 1-1,0 0 1,0-1 0,0 1 0,0 0-1,0 0 1,-1-1 0,1 1-1,0 0 1,0 0 0,-1 0-1,1 0 1,-1 0 0,1 0 0,-1 0-1,1 0 1,-1 0 0,0 1-1,0-1 1,1 0 0,-1 0 0,0 0-1,0 0 1,0 0 0,0 1-1,0-1 1,-1 2 0,0 41 604,0-38-594,1 2 1,-1-5-21,1 1 1,0-1-1,-1 0 0,1 1 1,1-1-1,-1 1 0,0-1 1,1 1-1,0-1 0,1 4 1,-1-5-8,1-1 1,-1 0 0,0 0-1,1 0 1,-1 0 0,0 0-1,1-1 1,-1 1 0,1 0-1,0-1 1,-1 1 0,1-1 0,0 1-1,-1-1 1,1 0 0,0 0-1,-1 1 1,1-1 0,0-1-1,-1 1 1,1 0 0,0 0-1,-1-1 1,3 0 0,8-2 37,-1-1 0,1 0 1,-1-1-1,0 0 0,0-1 0,-1 0 1,1-1-1,-1 0 0,-1-1 0,1 0 1,13-15-1,-23 23-108,0 0 0,-1-1-1,1 1 1,0 0 0,0 0 0,0 0 0,0 0 0,0 0-1,0 0 1,-1 0 0,1 0 0,0 0 0,0 0 0,0 0-1,0-1 1,0 1 0,0 0 0,0 0 0,0 0 0,0 0-1,0 0 1,0 0 0,0-1 0,-1 1 0,1 0 0,0 0-1,0 0 1,0 0 0,0 0 0,0-1 0,0 1 0,0 0-1,0 0 1,0 0 0,0 0 0,1 0 0,-1-1 0,0 1-1,0 0 1,0 0 0,0 0 0,0 0 0,0 0 0,0 0-1,0 0 1,0-1 0,0 1 0,0 0 0,0 0 0,1 0-1,-1 0 1,0 0 0,0 0 0,0 0 0,0 0 0,0 0-1,0 0 1,1-1 0,-1 1 0,0 0 0,0 0 0,0 0-1,0 0 1,0 0 0,1 0 0,-12 3-4990,1 0-751</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11.036"/>
    </inkml:context>
    <inkml:brush xml:id="br0">
      <inkml:brushProperty name="width" value="0.025" units="cm"/>
      <inkml:brushProperty name="height" value="0.025" units="cm"/>
    </inkml:brush>
  </inkml:definitions>
  <inkml:trace contextRef="#ctx0" brushRef="#br0">0 162 13293,'0'0'4174,"13"-4"-2359,49-20 771,-40 13-1890,-1 2 0,2 0 0,-1 2 0,1 0 0,0 2 0,25-3 0,-47 8-691,1 0-1,-1 1 1,1-1-1,-1 0 1,0 1-1,1-1 1,-1 1-1,0 0 1,0-1 0,1 1-1,-1 0 1,0 0-1,0 0 1,0 0-1,0 0 1,0 0-1,0 0 1,0 0 0,0 0-1,-1 0 1,2 3-1,-1-3 2,0 1 0,0-1 0,0 0 0,0 1 0,0-1 0,0 0-1,0 0 1,0 1 0,0-1 0,1 0 0,-1 0 0,1 0 0,-1-1 0,0 1-1,1 0 1,-1 0 0,1-1 0,0 1 0,-1-1 0,1 0 0,1 1 0,2-1-30,-1 0 0,1 0 0,-1-1 1,1 1-1,-1-1 0,0 0 1,0 0-1,1-1 0,-1 1 0,0-1 1,0 0-1,0 0 0,0 0 1,-1-1-1,1 1 0,0-1 1,-1 0-1,0 0 0,0 0 0,0 0 1,0-1-1,3-4 0,-3 3-955,-1 1-1,1-1 1,-1 0-1,-1 0 1,1 0-1,0 0 1,0-7-1,2-13-9568</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12.821"/>
    </inkml:context>
    <inkml:brush xml:id="br0">
      <inkml:brushProperty name="width" value="0.025" units="cm"/>
      <inkml:brushProperty name="height" value="0.025" units="cm"/>
    </inkml:brush>
  </inkml:definitions>
  <inkml:trace contextRef="#ctx0" brushRef="#br0">0 114 17296,'0'0'1885,"9"-8"-599,7-4-697,0 1-1,0 0 1,1 1-1,1 1 0,0 1 1,0 1-1,0 0 1,33-7-1,-30 9-368,0 1 1,1 0-1,-1 2 1,1 1-1,-1 0 0,27 4 1,-46-3-220,-1 0-1,0 0 1,0 0 0,0 1 0,0-1 0,0 1-1,0-1 1,1 1 0,-1-1 0,0 1 0,0-1 0,-1 1-1,1 0 1,0 0 0,0-1 0,0 1 0,0 0-1,-1 0 1,1 0 0,0 0 0,-1 0 0,1 0-1,-1 0 1,1 0 0,-1 0 0,1 1 0,-1-1-1,0 0 1,0 0 0,1 0 0,-1 0 0,0 1-1,0-1 1,0 0 0,0 0 0,0 0 0,-1 0-1,1 1 1,0-1 0,0 0 0,-1 0 0,0 2 0,-1 3 32,-1 0 0,1 0 0,-1 0 0,-1 0 0,1-1 1,-7 10-1,-54 53 249,42-46-218,1 1 1,-31 42-1,51-63-55,-1 0 1,1 0-1,-1 1 1,1-1-1,0 0 1,0 1-1,0-1 1,0 1-1,0-1 1,1 1-1,-1 0 1,1-1-1,0 1 1,-1-1-1,1 1 1,0 0-1,1 2 1,0-3 8,-1-1 0,1 1 1,0-1-1,0 1 0,0-1 0,0 0 1,0 1-1,0-1 0,0 0 1,0 0-1,0 0 0,1 0 0,-1 0 1,0 0-1,1 0 0,-1 0 0,1-1 1,-1 1-1,1 0 0,2 0 1,9 2-124,0-1 1,1 0 0,-1-1 0,1 0 0,17-2-1,-7 1-881,-14 0-77,18 0-2380,-13 4-5066</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1:31.745"/>
    </inkml:context>
    <inkml:brush xml:id="br0">
      <inkml:brushProperty name="width" value="0.025" units="cm"/>
      <inkml:brushProperty name="height" value="0.025" units="cm"/>
    </inkml:brush>
  </inkml:definitions>
  <inkml:trace contextRef="#ctx0" brushRef="#br0">114 0 12268,'0'0'13682,"-10"5"-12860,3-1-756,-1 0 1,1 1-1,1 0 0,-1 0 1,1 0-1,0 1 0,0 0 0,1 0 1,-1 0-1,1 1 0,1 0 1,-1 0-1,1 0 0,1 0 1,-1 1-1,1-1 0,0 1 1,-2 13-1,4-18-47,0 1 1,0-1-1,1 1 0,0-1 1,-1 1-1,1-1 0,0 1 1,1-1-1,-1 1 0,1-1 1,-1 1-1,1-1 0,0 1 1,0-1-1,1 0 0,-1 0 1,1 0-1,0 0 0,1 3 1,0-4 15,-1 0 1,0-1-1,1 1 1,-1-1-1,1 1 1,-1-1 0,1 0-1,-1 0 1,1 0-1,0-1 1,0 1-1,-1-1 1,1 1 0,0-1-1,0 0 1,0 0-1,0 0 1,-1-1-1,1 1 1,0-1-1,0 1 1,-1-1 0,1 0-1,3-1 1,2-2 59,-1 1 1,-1-1 0,1 1-1,0-2 1,-1 1-1,0-1 1,0 0 0,0 0-1,-1-1 1,0 0-1,0 0 1,0 0-1,7-14 1,-6 11 98,-1 0-1,-1 0 0,1-1 1,-1 0-1,-1 0 1,0 0-1,-1 0 0,0-1 1,2-18-1,-7 24-78,-4 12-60,-3 11-38,8-15-17,1 0 0,-1 0 0,1 1 0,0-1 0,0 0 0,0 1 0,0-1 0,0 1 0,1-1 0,0 1 0,0 4 0,0-7 0,1 0 0,-1 0 0,1 1 0,0-1 0,-1 0 0,1 0 0,0 0 0,0 0 0,0 0 0,0 0 0,0-1 0,0 1 0,0 0 0,0 0 0,0-1 0,0 1 0,0 0 0,0-1 0,0 0 0,1 1 0,-1-1 0,0 1 0,0-1 0,1 0 0,-1 0 0,0 0 0,1 0 0,-1 0 0,0 0 0,0 0 0,1 0 0,1-1 0,13-1 0,1 0 0,0-1 0,-1-1 0,0 0 0,21-9 0,-20 6 0,0 1 0,0 1 0,1 1 0,29-3 0,-45 6 0,1 1 0,0 0 0,-1-1 0,1 1 0,0 1 0,-1-1 0,1 0 0,0 1 0,-1-1 0,1 1 0,-1 0 0,1 0 0,-1 0 0,1 0 0,-1 0 0,0 0 0,1 1 0,1 1 0,-2 0 0,0 0 0,0 1 0,0-1 0,-1 0 0,0 1 0,1-1 0,-1 1 0,-1-1 0,1 1 0,0-1 0,-1 1 0,0 5 0,0-7 0,1 0 0,-1 0 0,0 0 0,1 0 0,-1-1 0,1 1 0,-1 0 0,1 0 0,0-1 0,0 1 0,0 0 0,0-1 0,0 1 0,0-1 0,0 1 0,1-1 0,-1 1 0,1-1 0,-1 0 0,1 0 0,-1 0 0,1 0 0,-1 0 0,1 0 0,0 0 0,0-1 0,-1 1 0,1 0 0,0-1 0,0 0 0,0 1 0,0-1 0,0 0 0,0 0 0,-1 0 0,1 0 0,0 0 0,0 0 0,0-1 0,0 1 0,2-2 0,12-1 0,-1-1 0,1-1 0,27-13 0,-30 13 0,8-4 0,-11 3 0,1 1 0,0 1 0,0 0 0,0 1 0,1 0 0,21-3 0,-32 6 0,0 0 0,-1 1 0,1-1 0,0 0 0,-1 0 0,1 0 0,0 1 0,-1-1 0,1 0 0,-1 1 0,1-1 0,0 1 0,-1-1 0,1 0 0,-1 1 0,1-1 0,-1 1 0,1 0 0,-1-1 0,0 1 0,1-1 0,-1 1 0,0 0 0,1-1 0,-1 1 0,0-1 0,0 1 0,1 0 0,-1 0 0,0-1 0,0 1 0,0 0 0,0-1 0,0 1 0,0 0 0,0-1 0,0 1 0,0 0 0,-1 0 0,1-1 0,0 1 0,-1 1 0,1-1 0,0-1 0,-1 1 0,1 0 0,0 0 0,0 0 0,0 0 0,0 0 0,0 0 0,0 0 0,0 0 0,0 0 0,0 0 0,1 0 0,-1 0 0,0 0 0,0 0 0,1 0 0,-1 0 0,1 0 0,-1-1 0,1 1 0,-1 0 0,1 0 0,-1 0 0,1-1 0,0 1 0,0 0 0,-1-1 0,1 1 0,0 0 0,0-1 0,0 1 0,-1-1 0,1 0 0,0 1 0,0-1 0,0 0 0,0 1 0,0-1 0,0 0 0,2 0 0,17 0 0,-1 0 0,1-2 0,20-4 0,44-3 0,-83 9-38,0 0 0,-1 1 0,1-1 0,-1 0 1,1 1-1,0-1 0,-1 0 0,1 1 0,-1-1 0,1 1 0,-1-1 0,0 1 1,1-1-1,-1 1 0,1-1 0,-1 1 0,0-1 0,1 1 0,-1 0 0,0-1 1,0 1-1,0-1 0,1 1 0,-1 0 0,0-1 0,0 1 0,0 0 0,0-1 1,0 1-1,0 0 0,0-1 0,0 1 0,-1 0 0,1-1 0,0 1 0,-1 1 1,4 15-3149,-3-16 3002,1-1-1,0 0 0,-1 1 0,1-1 0,-1 0 0,1 1 0,0-1 0,-1 0 0,1 0 0,0 0 0,-1 0 0,1 0 0,0 1 1,0-1-1,-1 0 0,1-1 0,0 1 0,-1 0 0,1 0 0,0 0 0,-1 0 0,1 0 0,0-1 0,-1 1 0,1 0 1,-1-1-1,1 1 0,0 0 0,-1-1 0,1 0 0,19-14-17138</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13.166"/>
    </inkml:context>
    <inkml:brush xml:id="br0">
      <inkml:brushProperty name="width" value="0.025" units="cm"/>
      <inkml:brushProperty name="height" value="0.025" units="cm"/>
    </inkml:brush>
  </inkml:definitions>
  <inkml:trace contextRef="#ctx0" brushRef="#br0">1 25 16656,'0'0'10666,"63"21"-9994,-14-29-447,2 0-161,0-1-288,-2 2-1698,-8 3-801,-6 1-1441,-9-1-1313,-8 2-4645</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13.585"/>
    </inkml:context>
    <inkml:brush xml:id="br0">
      <inkml:brushProperty name="width" value="0.025" units="cm"/>
      <inkml:brushProperty name="height" value="0.025" units="cm"/>
    </inkml:brush>
  </inkml:definitions>
  <inkml:trace contextRef="#ctx0" brushRef="#br0">56 8 19090,'0'0'3187,"11"0"-1964,108-7 2626,-118 7-3852,0 0-1,0 0 1,-1 0 0,1 0 0,0 0 0,0 0 0,-1 0 0,1 1 0,0-1 0,0 0 0,-1 0 0,1 1 0,0-1 0,0 1 0,-1-1 0,1 0 0,0 1 0,-1-1 0,1 1 0,-1 0 0,1-1 0,-1 1 0,1-1 0,-1 1 0,1 0 0,-1-1 0,0 1 0,1 0 0,-1 0 0,0-1 0,1 1 0,-1 0 0,0 0-1,0-1 1,0 1 0,0 0 0,0 0 0,0 0 0,0-1 0,0 1 0,0 0 0,0 0 0,0 0 0,0-1 0,-1 1 0,1 0 0,0 0 0,-1 1 0,-1 2 17,1 0 0,-1 0 0,0 0 0,0 0 0,0 0-1,0-1 1,-6 7 0,-20 13 114,23-19-77,0-1-1,0 1 1,0 0 0,1 1 0,0-1-1,-1 1 1,-3 6 0,11-10-46,0 0-1,0 0 1,0-1-1,0 1 1,0-1-1,0 1 1,0-1-1,0 0 1,6-1-1,-6 1 10,9 0-64,1 0-1,0 1 1,0 1 0,0 0 0,-1 1 0,18 5-1,-26-6 26,-1-1-1,1 1 0,0 0 0,-1 0 0,1 0 0,-1 0 0,1 1 0,-1-1 1,0 1-1,0 0 0,0 0 0,-1 0 0,1 0 0,-1 0 0,0 1 0,0-1 0,0 1 1,0 0-1,0 0 0,-1-1 0,1 1 0,-1 0 0,0 0 0,0 6 0,0-4 79,-1 1-1,1-1 0,-1 1 0,-1-1 1,1 1-1,-1-1 0,0 0 0,-1 1 1,1-1-1,-1 0 0,0 0 0,-1 0 1,0 0-1,0 0 0,0-1 0,0 1 1,-1-1-1,0 0 0,-7 8 1,3-7 284,-1 1 0,1-1 0,-1 0 1,0-1-1,0 0 0,-1 0 1,1-1-1,-1-1 0,0 1 1,0-1-1,-16 2 0,15-3-211,-1-1 0,0 0 0,0 0 0,0-1 0,0-1 0,-18-2 0,28 3-144,-1-1-1,1 1 0,-1-1 1,1 1-1,0-1 0,0 0 1,-1 0-1,1 0 0,0 0 1,0 0-1,0 0 1,0-1-1,0 1 0,0-1 1,0 1-1,0-1 0,1 0 1,-1 0-1,1 0 0,-1 0 1,1 0-1,0 0 0,0 0 1,0 0-1,0 0 0,0-1 1,0 1-1,1 0 1,-1-1-1,1 1 0,-1-1 1,1 1-1,0 0 0,0-1 1,0 1-1,0-1 0,1 1 1,0-4-1,0 2-683,1 1-1,-1 0 1,1 0-1,0-1 1,0 1-1,0 0 1,1 1-1,-1-1 1,1 0-1,-1 1 1,1-1-1,0 1 1,0 0-1,0 0 1,4-2-1,2-2-2380,18-13-7989</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14.342"/>
    </inkml:context>
    <inkml:brush xml:id="br0">
      <inkml:brushProperty name="width" value="0.025" units="cm"/>
      <inkml:brushProperty name="height" value="0.025" units="cm"/>
    </inkml:brush>
  </inkml:definitions>
  <inkml:trace contextRef="#ctx0" brushRef="#br0">203 60 15471,'0'0'4356,"-10"-6"-2584,4 2-1484,4 2-221,-1 0-1,1 0 1,-1 0 0,1 0 0,-1 0 0,0 1 0,0-1 0,0 1 0,0 0-1,0 0 1,0 0 0,0 0 0,0 1 0,0-1 0,0 1 0,-1 0 0,1-1-1,0 2 1,0-1 0,0 0 0,0 1 0,-7 1 0,3 2 28,0 1 1,0 0-1,0 0 0,1 1 1,0 0-1,0 0 1,0 0-1,1 1 0,0 0 1,0 0-1,0 0 0,-5 13 1,5-9 99,0 1 0,0 0 0,2 0 0,-1 0 0,2 0 0,-1 0 0,2 1 0,-1 12 0,2-23-170,0 0 0,0 0 0,0-1 0,0 1 0,0 0 0,0-1 0,1 1 0,-1 0 0,1-1 0,-1 1 0,1 0 0,-1-1 0,1 1 0,0-1 0,0 1 0,0-1 0,0 1 1,0-1-1,0 0 0,0 0 0,1 1 0,-1-1 0,0 0 0,1 0 0,-1 0 0,3 1 0,-1-1 15,1 0 0,0 0 1,-1-1-1,1 1 0,0-1 1,0 0-1,-1 0 0,1 0 0,0 0 1,0-1-1,6-1 0,2-1 49,1-1 0,0 0 0,-1-1 0,0-1 1,0 0-1,12-8 0,-12 4-4,0 0 0,0 0 0,-1-1 0,0-1 0,16-22 0,-23 29-7,0-1 1,-1 1 0,0-1-1,0 0 1,0 0 0,-1 0-1,0 0 1,0-1 0,-1 1-1,1-1 1,-1 1 0,-1-1-1,1 1 1,-1-1-1,-1 0 1,0-8 0,0 13-70,0-1 0,0 1 0,0-1-1,0 1 1,-1 0 0,1 0 0,0 0 0,-1 0 0,0 0 0,0 0 0,1 0 0,-1 0 0,0 0 0,0 1 0,-1-1 0,1 1 0,0 0-1,0 0 1,-1-1 0,1 1 0,-1 1 0,1-1 0,-1 0 0,1 1 0,-1-1 0,1 1 0,-1 0 0,0 0 0,1 0 0,-1 0 0,-3 0-1,3 0-163,1 1-1,-1-1 1,0 0-1,0 1 0,1-1 1,-1 1-1,0 0 1,0-1-1,1 2 0,-1-1 1,1 0-1,-1 0 0,1 1 1,0-1-1,-1 1 1,1 0-1,0 0 0,0 0 1,0 0-1,0 0 1,1 0-1,-1 0 0,0 1 1,1-1-1,0 0 0,-1 1 1,1 0-1,0-1 1,-1 4-1,2-4-410,0 0 1,0 0-1,-1-1 1,1 1 0,0 0-1,0 0 1,1-1-1,-1 1 1,0 0-1,0-1 1,1 1-1,-1 0 1,2 2-1,7 1-6166</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15.161"/>
    </inkml:context>
    <inkml:brush xml:id="br0">
      <inkml:brushProperty name="width" value="0.025" units="cm"/>
      <inkml:brushProperty name="height" value="0.025" units="cm"/>
    </inkml:brush>
  </inkml:definitions>
  <inkml:trace contextRef="#ctx0" brushRef="#br0">136 108 15471,'0'0'6491,"-9"6"-5413,-2 2-975,0 1 0,1 0 0,0 1 0,1 0 0,0 0 0,0 1-1,1 0 1,0 1 0,1 0 0,1 0 0,-1 0 0,2 1 0,0 0-1,-6 23 1,11-35-103,0-1 0,0 1 0,0-1-1,0 1 1,0-1 0,0 1 0,0 0-1,0-1 1,0 1 0,0-1 0,0 1-1,0-1 1,0 1 0,0-1 0,0 1 0,1-1-1,-1 1 1,0-1 0,0 1 0,1-1-1,-1 1 1,0-1 0,0 0 0,1 1-1,-1-1 1,1 1 0,-1-1 0,0 0-1,1 1 1,-1-1 0,1 0 0,-1 0 0,1 1-1,-1-1 1,1 0 0,-1 0 0,1 0-1,25-3 33,25-20 36,-26 6-297,-1-1 0,0-2 0,-1 0 0,-1-1 0,-1-1 0,-1-1 0,-1-1 0,-1 0 0,25-47 0,-35 47 613,-8 24-363,0 0 0,0-1 0,0 1 0,0 0 0,0 0 0,0-1 0,0 1 0,0 0 0,0 0 0,0-1 0,0 1 0,0 0 1,0 0-1,0-1 0,0 1 0,0 0 0,0 0 0,0 0 0,0-1 0,-1 1 0,1 0 0,0 0 0,0 0 0,0-1 0,0 1 1,-1 0-1,1 0 0,0 0 0,0 0 0,0 0 0,-1-1 0,1 1 0,0 0 0,0 0 0,-1 0 0,1 0 0,0 0 0,0 0 1,-1 0-1,1 0 0,-3 1 33,1 0 1,-1 0 0,1 0-1,-1 0 1,1 1-1,0-1 1,0 1 0,-1-1-1,1 1 1,0 0 0,0 0-1,1 0 1,-3 3-1,-14 17 116,1 0 0,0 2 0,-20 40-1,30-50 21,0 1-1,1 1 1,1-1-1,0 1 0,1 0 1,1 0-1,-2 28 1,5-42-183,-1-1 1,1 1-1,0-1 1,0 1 0,1-1-1,-1 1 1,0-1-1,0 0 1,1 1 0,-1-1-1,1 1 1,-1-1-1,1 0 1,-1 1 0,1-1-1,0 0 1,0 0 0,0 1-1,0-1 1,0 0-1,0 0 1,0 0 0,0 0-1,0 0 1,0-1-1,3 3 1,-1-2 13,1 0 0,-1 0 0,0-1 0,1 1 0,-1-1 0,1 0 0,-1 0 0,0 0 0,1 0 0,-1 0 0,5-2 0,4 0 26,0-1 0,-1-1-1,0 0 1,0 0 0,0-1 0,11-7-1,-10 4-56,-1-1 1,1 0-1,-1-1 0,13-15 0,-20 21 17,0-1-1,-1 0 0,0 1 0,1-1 0,-2 0 0,1-1 0,-1 1 0,0 0 0,0-1 0,0 1 1,-1-1-1,1 1 0,-2-1 0,2-6 0,-3 12-1,1-1 0,0 1 0,0-1 0,0 0 1,0 1-1,0-1 0,-1 1 0,1-1 0,0 1 0,-1-1 0,1 1 0,0-1 1,-1 1-1,1-1 0,0 1 0,-1 0 0,1-1 0,-1 1 0,1-1 1,-1 1-1,1 0 0,-1 0 0,1-1 0,-1 1 0,1 0 0,-1 0 0,1-1 1,-1 1-1,0 0 0,1 0 0,-1 0 0,1 0 0,-1 0 0,1 0 0,-1 0 1,0 0-1,1 0 0,-1 0 0,1 0 0,-1 1 0,1-1 0,-1 0 0,0 0 1,1 1-1,-1-1 0,1 0 0,-1 0 0,1 1 0,-1-1 0,1 1 1,-31 17 292,23-12-176,1 1-1,1-1 0,-1 1 1,1 1-1,1-1 0,-1 1 0,1 0 1,0 0-1,1 0 0,0 1 0,0-1 1,1 1-1,-2 10 0,5-19-111,0 1-1,0 0 1,0 0 0,0 0-1,0 0 1,0-1 0,1 1-1,-1 0 1,0 0 0,0 0-1,1-1 1,-1 1 0,1 0-1,-1 0 1,1-1 0,-1 1-1,1 0 1,-1-1 0,1 1-1,-1-1 1,1 1-1,0-1 1,-1 1 0,1-1-1,0 1 1,-1-1 0,1 0-1,1 1 1,32 6 134,32-10-18,-46 0-110,0-1 0,-1-1 0,0-1 0,0 0 0,0-1 0,18-10 0,-36 16 14,0 0 0,0 0 0,0 0 0,0 0 0,0 0 0,0 0 0,0 0 0,0-1 0,-1 1 0,1 0 0,0 0 0,-1-1 0,1 1 0,-1 0 0,1-1 0,-1 1 0,0-1 0,0 1 0,0 0 0,0-1 0,0 1 0,0-1 0,0 1 0,0-1 0,0 1 0,0 0 0,-1-1 0,1 1 0,-1 0 0,1-1 0,-2-1 0,-22-47 334,17 38-369,5 9-5,0 0 1,0 0-1,0 0 1,1-1-1,0 1 0,-1-1 1,1 1-1,1-1 1,-2-5-1,3 8-45,-1 0 0,1 0-1,0 0 1,-1 0-1,1 0 1,0 0-1,0 0 1,0 0 0,0 0-1,-1 1 1,1-1-1,0 0 1,1 1 0,-1-1-1,0 1 1,0-1-1,0 1 1,0 0 0,0-1-1,0 1 1,1 0-1,-1 0 1,0 0-1,0-1 1,0 2 0,1-1-1,-1 0 1,0 0-1,0 0 1,0 0 0,2 1-1,117-3-9569,-71-5 3780</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15.989"/>
    </inkml:context>
    <inkml:brush xml:id="br0">
      <inkml:brushProperty name="width" value="0.025" units="cm"/>
      <inkml:brushProperty name="height" value="0.025" units="cm"/>
    </inkml:brush>
  </inkml:definitions>
  <inkml:trace contextRef="#ctx0" brushRef="#br0">36 80 9257,'-1'0'227,"-1"-1"1,0 1-1,0-1 1,1 1-1,-1-1 0,0 0 1,1 1-1,-1-1 1,1 0-1,-1 0 1,1 0-1,-1 0 1,1 0-1,0 0 0,-1-1 1,1 1-1,0 0 1,0-1-1,0 1 1,0-1-1,0 1 1,0-1-1,0 0 0,1 1 1,-1-1-1,1 0 1,-1 1-1,0-4 1,2 3-151,-1 1-1,1-1 1,0 0 0,0 0 0,0 1 0,-1-1-1,2 0 1,-1 1 0,0-1 0,0 1 0,0-1-1,1 1 1,-1 0 0,1-1 0,-1 1 0,1 0-1,-1 0 1,1 0 0,0 0 0,-1 1 0,1-1-1,0 0 1,0 1 0,0-1 0,0 1 0,3-1-1,24-3 1158,-1 0 1,1 3-1,0 0 0,34 4 0,-18-1-459,-44-2-752,-1 0 1,1-1 0,0 1 0,-1 0 0,1 0 0,-1 0 0,1 0 0,-1 0 0,1 0 0,-1 0 0,1 0 0,-1 0 0,1 0 0,-1 1 0,1-1 0,-1 0 0,1 0 0,-1 0-1,1 1 1,-1-1 0,1 0 0,-1 1 0,1-1 0,-1 0 0,1 1 0,-1-1 0,0 0 0,1 1 0,-1-1 0,0 1 0,1-1 0,-1 1 0,0-1 0,0 1 0,1-1 0,-1 1-1,0-1 1,0 1 0,0-1 0,0 1 0,0-1 0,0 1 0,0-1 0,0 1 0,0-1 0,0 1 0,0 0 0,0-1 0,0 1 0,0-1 0,0 1 0,0-1 0,-1 1 0,1-1-1,0 1 1,0-1 0,-1 1 0,1-1 0,0 0 0,-1 1 0,1-1 0,0 1 0,-1-1 0,1 0 0,-1 1 0,0-1 0,-38 42 398,19-24-350,-6 12 404,2 1 0,1 0 0,-33 61 1,47-74-644,0 1-1,1 0 1,1 1 0,0 0 0,2 0 0,0 0-1,2 1 1,-3 37 0,14-78-11759,-7-6 4586</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16.345"/>
    </inkml:context>
    <inkml:brush xml:id="br0">
      <inkml:brushProperty name="width" value="0.025" units="cm"/>
      <inkml:brushProperty name="height" value="0.025" units="cm"/>
    </inkml:brush>
  </inkml:definitions>
  <inkml:trace contextRef="#ctx0" brushRef="#br0">0 72 13293,'0'0'10602,"53"-28"-10570,-16 25-32,9-1-1474,3-6-2049,4-2-1570,-2-2-5573</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16.690"/>
    </inkml:context>
    <inkml:brush xml:id="br0">
      <inkml:brushProperty name="width" value="0.025" units="cm"/>
      <inkml:brushProperty name="height" value="0.025" units="cm"/>
    </inkml:brush>
  </inkml:definitions>
  <inkml:trace contextRef="#ctx0" brushRef="#br0">214 1 13357,'-9'1'4003,"-1"1"-3411,1 1-1,0 0 1,-1 0-1,1 1 0,1 0 1,-1 1-1,0-1 1,1 2-1,0-1 0,-14 14 1,13-12-299,1 1 1,0 1 0,1-1 0,-1 1-1,2 0 1,-1 1 0,1 0 0,1 0-1,0 0 1,0 0 0,1 1 0,0 0-1,1 0 1,0 0 0,1 0 0,-1 13-1,3-21-286,0-1 0,0 1-1,0 0 1,1 0 0,-1-1-1,1 1 1,0 0 0,0-1 0,0 1-1,0-1 1,0 1 0,1-1-1,-1 1 1,1-1 0,-1 0-1,1 0 1,0 1 0,0-1 0,0-1-1,0 1 1,0 0 0,1 0-1,-1-1 1,0 1 0,1-1-1,-1 0 1,1 0 0,-1 0 0,1 0-1,0 0 1,-1-1 0,1 1-1,5 0 1,-1-1 3,0 1 1,0-1-1,-1 0 1,1 0-1,0-1 1,-1 0-1,1 0 0,-1-1 1,1 1-1,-1-2 1,1 1-1,-1-1 1,9-4-1,-8 2-8,1-1-1,-1 1 1,0-1-1,-1-1 1,1 1-1,-1-1 1,0 0-1,-1-1 1,0 1 0,0-1-1,-1 0 1,1 0-1,-2-1 1,1 1-1,-1-1 1,-1 0-1,1 1 1,-2-1 0,1 0-1,-1-1 1,-1 1-1,1 0 1,-2-13-1,1 21-37,-1-1 0,1 0-1,0 1 1,-1-1-1,1 0 1,-1 1 0,0-1-1,1 1 1,-1-1-1,0 1 1,0-1 0,0 1-1,0 0 1,0-1 0,0 1-1,-1 0 1,1 0-1,0 0 1,-1 0 0,-2-2-1,-20-2-4510,34 12-8420,7-2 3833</inkml:trace>
  <inkml:trace contextRef="#ctx0" brushRef="#br0" timeOffset="1">547 49 14414,'0'0'8488,"-43"55"-7079,14-25-640,1 4-193,0-3-191,9 1-65,4-5-256,6-4-32,4-5-64,5-6-513,0-7-512,9-9-4163,3-14-450,2-8-4227</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17.061"/>
    </inkml:context>
    <inkml:brush xml:id="br0">
      <inkml:brushProperty name="width" value="0.025" units="cm"/>
      <inkml:brushProperty name="height" value="0.025" units="cm"/>
    </inkml:brush>
  </inkml:definitions>
  <inkml:trace contextRef="#ctx0" brushRef="#br0">172 1 13773,'-10'0'2183,"0"0"-1643,0 0-1,0 1 1,-1 1-1,1 0 1,0 0 0,0 1-1,1 0 1,-14 6-1,19-8-404,1 1 0,-1 0 1,1 0-1,-1 0 0,1 0 0,0 1 0,0-1 1,0 1-1,0 0 0,0 0 0,1 0 0,-1 0 1,1 1-1,0-1 0,0 1 0,0-1 0,0 1 1,1-1-1,-1 1 0,1 0 0,0 0 0,0 0 1,1 0-1,-1 0 0,1 0 0,0 0 0,0 0 1,0 4-1,1-5-128,0-1 0,0 1 0,0 0 0,0-1 0,0 1 0,1-1 0,-1 1 0,1-1 0,-1 0-1,1 0 1,0 0 0,0 0 0,0 0 0,0 0 0,0 0 0,1-1 0,-1 1 0,1-1 0,-1 1 0,1-1 0,-1 0 0,1 0 0,-1 0 0,1 0 0,0-1 0,4 1 0,10 2 31,-1 0 0,1-1 0,17-1 0,-34-1-37,3 0 16,86-2-55,-82 1-18,0 0 0,1-1 0,-1 0 0,0 0 0,0 0 0,0-1 0,0 0 0,0-1 0,9-6 0,-15 10 54,0 0 1,0-1-1,0 0 1,0 1-1,0-1 1,0 0-1,0 1 1,0-1-1,-1 0 1,1 0-1,0 0 1,-1 1-1,1-1 1,0 0-1,-1 0 1,1 0-1,-1 0 1,1 0-1,-1 0 1,0 0-1,0-1 1,1 1-1,-1 0 1,0 0-1,0-2 1,-1 2 0,1 0-1,-1 0 1,0 0 0,1 0 0,-1 1 0,0-1-1,0 0 1,0 0 0,0 0 0,0 1 0,0-1-1,0 0 1,0 1 0,0-1 0,0 1 0,-1-1-1,1 1 1,-2-1 0,-7-1-2,0 0-1,-1 0 1,-19 0 0,7 1-7,0 2 0,-39 5 0,56-5 8,0 0-1,1 1 0,-1-1 1,0 1-1,1 0 0,0 1 1,-1-1-1,1 1 0,0 0 1,0 0-1,0 1 0,1-1 1,-1 1-1,1 0 0,0 1 1,-4 4-1,-1 14-402,8-22 236,1-1 1,0 1 0,0-1-1,0 1 1,0 0-1,0-1 1,0 1 0,0-1-1,0 1 1,0-1 0,0 1-1,0 0 1,0-1-1,0 1 1,0-1 0,0 1-1,1-1 1,-1 1 0,0-1-1,0 1 1,1-1-1,-1 1 1,0-1 0,1 1-1,-1-1 1,1 1 0,-1-1-1,0 0 1,1 1-1,-1-1 1,1 0 0,-1 1-1,1-1 1,-1 0 0,1 0-1,-1 1 1,1-1-1,0 0 1,15 1-5064</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17.403"/>
    </inkml:context>
    <inkml:brush xml:id="br0">
      <inkml:brushProperty name="width" value="0.025" units="cm"/>
      <inkml:brushProperty name="height" value="0.025" units="cm"/>
    </inkml:brush>
  </inkml:definitions>
  <inkml:trace contextRef="#ctx0" brushRef="#br0">133 65 14798,'0'0'6150,"-9"9"-3524,-3 1-1814,8-7-497,0 0-1,0 1 0,0-1 1,0 1-1,0 0 0,1 0 1,0 1-1,0-1 1,-3 6-1,6-10-291,0 0 0,-1 1 0,1-1 0,0 0 0,0 0 0,0 1 0,0-1 0,0 0-1,0 0 1,-1 1 0,1-1 0,0 0 0,0 0 0,0 1 0,0-1 0,0 0 0,0 0 0,0 1 0,0-1 0,0 0 0,0 1 0,0-1 0,1 0 0,-1 0 0,0 1-1,0-1 1,0 0 0,0 0 0,0 0 0,0 1 0,1-1 0,-1 0 0,0 0 0,0 1 0,0-1 0,1 0 0,-1 0 0,0 0 0,0 0 0,0 1 0,1-1-1,-1 0 1,0 0 0,1 0 0,17 1 254,20-9-166,-34 6-99,1-1 0,-1 1-1,1 0 1,-1-1 0,0 0 0,0 0-1,-1 0 1,1-1 0,-1 1 0,1-1-1,-1 0 1,0 0 0,0 0-1,-1 0 1,1-1 0,-1 1 0,0-1-1,0 1 1,-1-1 0,1 0 0,-1 1-1,0-1 1,0 0 0,0-6 0,-2 10-13,0-1 1,0 0 0,0 0 0,0 0-1,0 1 1,-1-1 0,1 0 0,0 1-1,-1-1 1,1 1 0,-1 0 0,0 0-1,1-1 1,-1 1 0,0 0-1,0 0 1,0 0 0,1 1 0,-1-1-1,0 0 1,0 1 0,0-1 0,0 1-1,0 0 1,-1 0 0,1 0 0,0 0-1,0 0 1,-2 0 0,-64 2-233,62-1 134,1 0 0,0 0-1,0 0 1,0 1 0,0 0-1,0 0 1,0 0 0,0 1-1,-6 3 1,9-4-361,-1 0-1,1 0 1,0 0-1,0 0 1,0 0-1,0 1 0,0-1 1,0 1-1,1-1 1,-3 6-1,2-1-5347</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36.517"/>
    </inkml:context>
    <inkml:brush xml:id="br0">
      <inkml:brushProperty name="width" value="0.025" units="cm"/>
      <inkml:brushProperty name="height" value="0.025" units="cm"/>
    </inkml:brush>
  </inkml:definitions>
  <inkml:trace contextRef="#ctx0" brushRef="#br0">1039 48 3427,'-109'-13'3103,"70"10"-3021,-44-10 0,56 7 756,-1 1-1,0 1 0,-35 0 1,49 4-679,1 1 1,0 0-1,0 1 0,0 1 1,1 0-1,-1 1 1,1 0-1,0 1 0,-14 7 1,-62 38 543,2 4 0,3 3 1,-108 98-1,183-148-584,1 0 0,0 0 0,1 0 0,0 1 0,0 0 0,0 0 1,1 1-1,0-1 0,-4 13 0,7-16-119,1 1 0,-1-1 1,1 1-1,0 0 0,1 0 0,-1-1 1,1 1-1,0 0 0,1-1 1,-1 1-1,1 0 0,0-1 0,1 1 1,-1 0-1,1-1 0,0 0 1,5 8-1,1 2-8,0-1 0,1-1 1,0 1-1,1-2 0,1 1 1,0-1-1,1-1 0,0 0 1,1-1-1,0 0 0,18 10 1,-8-8-5,0-1 0,1-1 0,1-2 0,-1 0 0,1-1 0,37 5 0,107 15 383,290 10 0,-381-40-337,-1-2 1,79-17 0,149-45 48,-181 39 64,-38 10 15,-1-4 1,97-38-1,-158 51-108,0-2-1,-1-1 0,-1-1 1,0-1-1,-1 0 1,0-2-1,-1 0 1,-1-2-1,0 0 1,-2-1-1,30-41 0,-44 57 16,-1 0-1,0-1 0,0 1 0,0-1 0,0 0 0,-1 0 0,1 1 1,-1-1-1,0 0 0,0 0 0,0 0 0,-1 0 0,1-6 1,-2 7 35,1 1 0,-1-1 1,0 0-1,-1 1 1,1-1-1,0 1 1,-1 0-1,1-1 0,-1 1 1,0 0-1,1 0 1,-1 0-1,0 0 1,0 0-1,-1 0 1,1 1-1,0-1 0,-1 1 1,-4-3-1,-25-11 152,0 1-1,-1 2 1,0 1 0,-47-9-1,28 7-75,-38-10 180,-1 4 0,-122-10 0,169 26-283,1 2-1,-1 2 1,1 2-1,-1 2 1,1 2-1,1 1 0,-49 17 1,64-17-104,19-6-39,-1 0 1,1 1-1,0 0 1,1 0-1,-1 1 1,-14 9-1,45-15-4915,9-17 390,5-14-2525</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1:32.508"/>
    </inkml:context>
    <inkml:brush xml:id="br0">
      <inkml:brushProperty name="width" value="0.025" units="cm"/>
      <inkml:brushProperty name="height" value="0.025" units="cm"/>
    </inkml:brush>
  </inkml:definitions>
  <inkml:trace contextRef="#ctx0" brushRef="#br0">145 292 7399,'0'0'7388,"6"-11"-2903,12-35-589,-15 37-2595,-1 1 0,0-1 0,-1 0 0,0 0-1,0-13 1,-1 20-1265,0 1-1,-1 0 0,1 0 0,0 0 0,-1 0 0,1 0 1,-1 0-1,0 0 0,1 0 0,-1 0 0,0 0 1,1 0-1,-1 1 0,0-1 0,0 0 0,0 0 1,0 1-1,0-1 0,0 0 0,0 1 0,0-1 0,0 1 1,0-1-1,0 1 0,0 0 0,0-1 0,0 1 1,0 0-1,-1 0 0,1 0 0,0 0 0,0 0 1,0 0-1,0 0 0,0 0 0,-1 0 0,0 1 1,-3-1 21,0 1 0,0 0 0,1 0 0,-1 0 0,0 0 0,0 1 0,-8 4 0,5 0-57,0-1 0,1 2 0,0-1 0,0 1 0,0 0 0,1 0 0,0 1 0,0 0 0,1 0 0,0 0 0,0 1 0,1 0 0,0 0 0,1 0 0,0 0 0,0 0 0,-1 11 0,5-19 0,-1 0 0,1 0 0,-1 0 0,1 0 0,0-1 0,-1 1 0,1 0 0,0 0 0,0-1 0,-1 1 0,1-1 0,0 1 0,0-1 0,0 1 0,0-1 0,0 1 0,0-1 0,0 0 0,0 0 0,0 1 0,0-1 0,0 0 0,0 0 0,0 0 0,0 0 0,0 0 0,0 0 0,0 0 0,0 0 0,1-1 0,35-3 0,-20-1 0,-1 0 0,1-2 0,-1 0 0,0-1 0,-1-1 0,0 0 0,0-1 0,-1-1 0,-1 0 0,0-1 0,0 0 0,-1-1 0,0 0 0,-1-1 0,-1 0 0,9-18 0,-27 49 0,-2 1 0,0 0 0,1 1 0,1 0 0,1 1 0,1 0 0,0 0 0,2 1 0,-3 26 0,7-46 0,0 0 0,1 1 0,-1-1 0,0 0 0,1 1 0,-1-1 0,1 0 0,0 0 0,-1 0 0,1 1 0,0-1 0,0 0 0,-1 0 0,1 0 0,0 0 0,0 0 0,0 0 0,0-1 0,1 1 0,-1 0 0,0 0 0,0-1 0,0 1 0,1-1 0,-1 1 0,0-1 0,0 0 0,1 1 0,-1-1 0,0 0 0,1 0 0,-1 0 0,1 0 0,-1 0 0,0 0 0,1 0 0,-1 0 0,0-1 0,1 1 0,1-1 0,4 0 0,-1 0 0,1-1 0,-1 0 0,0 0 0,0 0 0,0 0 0,9-6 0,-5 1-533,-1-1 0,0 0 1,-1 0-1,0-1 0,-1 0 0,1 0 0,-2-1 1,1 0-1,-1 0 0,8-21 0,-1-4-2800,-1-1-1,6-39 0,-13 56 2327,10-48-7972</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44.938"/>
    </inkml:context>
    <inkml:brush xml:id="br0">
      <inkml:brushProperty name="width" value="0.025" units="cm"/>
      <inkml:brushProperty name="height" value="0.025" units="cm"/>
    </inkml:brush>
  </inkml:definitions>
  <inkml:trace contextRef="#ctx0" brushRef="#br0">1899 83 5477,'-2'0'372,"0"0"0,-1 0 0,1 0 0,0 0 0,0 0 0,0 0 0,-1 0 0,1-1 0,0 1 0,0-1 0,0 0 0,0 1 0,0-1 0,0 0 0,0 0 0,0 0 0,0-1 1,0 1-1,0 0 0,1-1 0,-1 1 0,1-1 0,-3-3 0,-6-4 404,6 6-607,0 0-1,0 1 1,0 0-1,-1-1 0,1 1 1,-1 1-1,1-1 1,-1 1-1,0 0 0,0 0 1,1 0-1,-10 0 1,-72 1 838,53 1-862,-281 13 1152,226-7-738,-140-8-1,-86-26-142,193 15-395,51 5 134,0 3 0,-91 7-1,145-2-154,0 1-1,0 1 1,0 1-1,0 0 1,1 1-1,0 1 1,0 0-1,0 1 1,1 0 0,-1 2-1,-15 11 1,22-13-4,1 0 0,0 0 0,0 0 0,0 1 0,1 0 0,0 0 0,1 1 0,0-1 0,0 1 0,1 0 0,0 1 0,1-1 0,0 1 0,0 0 0,1-1 0,0 1 0,1 0 0,0 0 0,0 12 0,1-5-6,0 0 0,1 1 0,1-1 0,1 0 0,9 33 0,-8-41-1,-1-1 0,1 0-1,1 0 1,0 0-1,0 0 1,0-1 0,1 0-1,0 0 1,0 0 0,1-1-1,0 0 1,0 0-1,10 5 1,16 9 1,1-2-1,0-1 1,2-2 0,-1-2-1,2-1 1,-1-1-1,2-3 1,55 7 0,22-6-29,173-7 0,-222-9 43,1-2 0,-1-3 0,0-3-1,69-26 1,-52 16 3,144-26-1,-207 48-6,129-21-28,-130 20 23,0-1 0,-1-1 0,1-1 0,-1 0 0,27-17 0,-38 20 15,0-1 1,0 0 0,-1-1-1,1 1 1,-1-1 0,-1-1 0,1 1-1,-1-1 1,0 0 0,-1 0 0,6-10-1,-9 14 2,1-1-1,-1 1 0,0-1 0,0 1 1,-1-1-1,1 0 0,-1 0 0,1 1 0,-1-1 1,0 0-1,0 0 0,-1 1 0,1-1 1,-1 0-1,0 1 0,0-1 0,0 1 0,-1-1 1,1 1-1,-1-1 0,1 1 0,-1 0 1,0 0-1,-1 0 0,1 0 0,0 0 0,-5-3 1,-2-3 48,-1 1 0,0 0 0,0 0 0,-1 1 0,0 1 0,0 0 0,-1 0 0,0 1 0,0 1 0,-18-5 0,-9 1 284,0 2 1,-42-1 0,53 7-271,1-2 1,0-2-1,0 0 1,0-2-1,0 0 1,-34-14-1,52 15-346,-18-6 470,6 6-4859,7 4-987</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50.685"/>
    </inkml:context>
    <inkml:brush xml:id="br0">
      <inkml:brushProperty name="width" value="0.025" units="cm"/>
      <inkml:brushProperty name="height" value="0.025" units="cm"/>
    </inkml:brush>
  </inkml:definitions>
  <inkml:trace contextRef="#ctx0" brushRef="#br0">2115 151 3459,'0'0'8627,"-9"-2"-7805,-8-3-625,-37-8 2022,-56-23-1,75 23-1661,-1 1 0,1 2 0,-61-9 0,-115-4-71,148 18-253,-86-6 356,-175 9-1,243 7-527,-1 4 0,2 3-1,-142 40 1,183-38-32,1 1 1,1 3 0,-53 32 0,-96 79 128,173-118-154,1 0-1,0 0 1,0 1-1,1 1 1,1-1 0,0 2-1,-13 22 1,21-32 12,-1 0 0,1 0 1,0 0-1,0 1 0,1-1 0,-1 1 1,1-1-1,0 1 0,0 0 1,1 0-1,-1-1 0,1 1 1,0 0-1,0 0 0,1-1 1,0 1-1,-1 0 0,1-1 0,1 1 1,-1 0-1,1-1 0,0 0 1,0 1-1,0-1 0,0 0 1,1 0-1,0 0 0,0 0 1,0-1-1,5 5 0,4 2 118,1 0 0,0-2 0,1 1 0,0-2 0,0 0 0,1-1 0,0 0 0,0-1 0,0-1 0,24 4 0,19 1 160,83 2 0,-139-11-290,315 8 341,1-14 1,601-91-1,-898 94-326,141-31 102,-144 29-17,0-1-1,-1-1 1,1 0-1,-1-2 1,-1 1-1,26-20 1,-40 27-64,0 0 1,0 0 0,-1-1 0,1 1 0,0-1 0,-1 1 0,1-1-1,-1 0 1,0 1 0,0-1 0,1 0 0,-1 0 0,0 0-1,-1 0 1,1 0 0,0 0 0,0 0 0,-1 0 0,0-1 0,1 1-1,-1 0 1,0 0 0,0 0 0,0-4 0,-1 3-24,0-1 0,-1 1 0,1-1 1,-1 1-1,0 0 0,0-1 0,0 1 0,0 0 0,-1 0 1,1 1-1,-1-1 0,0 0 0,-3-1 0,-10-9-28,-1 1 0,-1 1 0,-37-17 0,-8 4-461,0 3 1,-2 3 0,0 2 0,-95-10-1,138 23-241,-34-9-2386,23-3-2434,8-7-6569</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4:16.981"/>
    </inkml:context>
    <inkml:brush xml:id="br0">
      <inkml:brushProperty name="width" value="0.025" units="cm"/>
      <inkml:brushProperty name="height" value="0.025" units="cm"/>
    </inkml:brush>
  </inkml:definitions>
  <inkml:trace contextRef="#ctx0" brushRef="#br0">2039 68 6566,'-10'0'240,"-38"-1"2775,-1-1-1,-91-18 1,65 4-2312,-2 4-1,-130-5 1,-155 31-761,-127 54 642,423-54-218,1 3 0,0 4 0,1 1 0,2 4 1,-76 42-1,125-60-284,0 0 0,0 1 0,0 0 0,1 1 0,1 1 1,-14 15-1,23-24-70,0 1 0,0-1 0,0 1 0,0-1 0,0 1 1,1 0-1,0 0 0,-1 0 0,1 0 0,0 0 0,0 0 1,1 0-1,-1 0 0,1 0 0,-1 1 0,1-1 0,0 0 1,0 0-1,0 1 0,1-1 0,-1 0 0,1 0 1,0 0-1,0 0 0,0 0 0,0 0 0,0 0 0,1 0 1,-1 0-1,1 0 0,0-1 0,0 1 0,0-1 0,0 1 1,0-1-1,4 4 0,10 7 40,1-1 0,0 0 0,0-1 0,1-1 0,0 0 0,26 8 0,121 35 111,-161-52-162,96 24 78,2-4 0,175 13 0,210-29 458,-332-15 380,0-7-1,236-55 1,-378 69-850,19-4 153,-1-2 0,0 0 0,56-27 0,-81 33-177,0 0 0,0 0 0,-1 0 0,1-1 0,-1 0 0,0 0 0,0 0 0,0-1 0,-1 0 0,1 0 0,-1 0 0,0 0 0,-1-1 0,1 1 0,-1-1 0,0 0 0,-1 0 1,1 0-1,-1 0 0,0-1 0,-1 1 0,0 0 0,0-1 0,0 1 0,-1-12 0,0 14-52,-1 0 1,0-1-1,0 1 1,0 0-1,0 0 1,-1 0 0,1 1-1,-1-1 1,0 0-1,-1 0 1,1 1-1,0 0 1,-1-1 0,0 1-1,0 0 1,0 0-1,0 0 1,0 1-1,-1-1 1,1 1 0,-1 0-1,0 0 1,0 0-1,1 0 1,-1 1-1,0 0 1,0-1-1,0 1 1,-7 0 0,-14-3-740,0 1 0,-1 1 0,-45 2 1,38 1-1022,-33-1-3068,4 0-3912</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4:18.212"/>
    </inkml:context>
    <inkml:brush xml:id="br0">
      <inkml:brushProperty name="width" value="0.025" units="cm"/>
      <inkml:brushProperty name="height" value="0.025" units="cm"/>
    </inkml:brush>
  </inkml:definitions>
  <inkml:trace contextRef="#ctx0" brushRef="#br0">66 116 2723,'-16'0'1853,"11"0"-952,0 0 1,0 0-1,0-1 1,0 1-1,0-1 1,0 0-1,0-1 1,-5-1-1,14 3 2771,7-2-2644,2-1-918,988-39 2953,-497 26-2362,1627-16 4445,-1970 29-4229,-80 1-1542,0 1-3847,-89-6-7379</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4:19.151"/>
    </inkml:context>
    <inkml:brush xml:id="br0">
      <inkml:brushProperty name="width" value="0.025" units="cm"/>
      <inkml:brushProperty name="height" value="0.025" units="cm"/>
    </inkml:brush>
  </inkml:definitions>
  <inkml:trace contextRef="#ctx0" brushRef="#br0">252 59 2787,'11'-3'4116,"0"-1"-3287,50-13 2045,-20-2 3010,-33 10 622,-17 5-3467,-21 2-1552,28 2-1340,-15 1-12,0 2 0,0 0 1,1 1-1,-1 0 0,1 2 0,0-1 1,0 2-1,1 1 0,0 0 0,0 0 0,1 2 1,0-1-1,0 2 0,1 0 0,1 1 1,0 0-1,0 1 0,1 0 0,1 0 1,0 2-1,1-1 0,1 1 0,-9 19 1,15-28-106,0 0 1,1 0 0,-1 0-1,1 0 1,0 0 0,1 0 0,-1 0-1,1 0 1,0 1 0,2 5-1,-2-10-42,1 1 0,0-1-1,0 0 1,0 1-1,0-1 1,0 0-1,0 0 1,1 0-1,-1 0 1,1 0 0,-1 0-1,1 0 1,0 0-1,-1-1 1,1 1-1,0-1 1,0 1-1,1-1 1,-1 0-1,0 0 1,0 0 0,1 0-1,-1 0 1,0 0-1,1-1 1,-1 1-1,4 0 1,18 2-1157,0 0-1,41-2 1,-37-2-1463,-1-1 1,33-8-1,7-8-4377</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4:19.508"/>
    </inkml:context>
    <inkml:brush xml:id="br0">
      <inkml:brushProperty name="width" value="0.025" units="cm"/>
      <inkml:brushProperty name="height" value="0.025" units="cm"/>
    </inkml:brush>
  </inkml:definitions>
  <inkml:trace contextRef="#ctx0" brushRef="#br0">258 64 13196,'0'0'8830,"-12"-3"-6033,4 1-2572,1 0 0,-1 1-1,1 0 1,-1 1-1,0 0 1,1 0-1,-1 0 1,0 1-1,1 0 1,-1 1-1,1 0 1,-1 0-1,1 0 1,0 1-1,0 0 1,0 0-1,-9 6 1,3 0 98,0 0 0,1 1 0,-12 11 1,20-17-246,0 0 0,0 0 0,0 1 0,0 0 1,1 0-1,0 0 0,0 0 0,1 0 0,-1 0 1,1 1-1,-2 6 0,4-11-73,0 0 1,0 0-1,0 0 1,0 0-1,0 0 0,0 1 1,0-1-1,0 0 1,0 0-1,1 0 0,-1 0 1,0 0-1,1 0 1,-1 0-1,1 0 0,-1 0 1,1 0-1,0 0 1,-1 0-1,1 0 0,0 0 1,-1 0-1,1 0 1,0-1-1,0 1 0,0 0 1,0-1-1,0 1 1,0 0-1,0-1 0,0 1 1,0-1-1,0 0 1,0 1-1,0-1 0,0 0 1,1 0-1,-1 0 1,0 1-1,0-1 0,0 0 1,2-1-1,56-2 244,-55 3-228,18-5 14,0 0-1,-1-1 1,1-1 0,-2-1 0,1-1 0,22-14-1,1-3-83,66-51-1,-95 65 73,0-1 0,17-20 0,-55 60 51,-46 56 451,63-74-480,0 0 0,0 0-1,1 1 1,1 0-1,-1 0 1,2 0-1,-6 20 1,9-28-102,0 0 0,0 0 0,0 0 0,0 0 0,0 0 0,0 0 0,0 0 0,1 0 0,-1 0-1,1 0 1,-1 0 0,1 0 0,0 0 0,0-1 0,0 1 0,0 0 0,0 0 0,0-1 0,0 1 0,1-1 0,-1 1 0,1-1 0,-1 0 0,1 1 0,-1-1 0,1 0 0,0 0 0,-1 0-1,1 0 1,0 0 0,0 0 0,0-1 0,0 1 0,0-1 0,0 1 0,0-1 0,0 0 0,0 0 0,3 0 0,3 1-657,0 0 1,-1-1-1,1 0 1,0-1-1,0 0 1,0 0 0,0-1-1,-1 0 1,10-3-1,14-13-11682</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4:20.319"/>
    </inkml:context>
    <inkml:brush xml:id="br0">
      <inkml:brushProperty name="width" value="0.025" units="cm"/>
      <inkml:brushProperty name="height" value="0.025" units="cm"/>
    </inkml:brush>
  </inkml:definitions>
  <inkml:trace contextRef="#ctx0" brushRef="#br0">0 99 7399,'0'0'9027,"7"-10"-7196,-3 6-1631,-1-2-13,1 1-1,0 0 0,0 1 0,0-1 1,1 0-1,-1 1 0,1 0 1,0 0-1,0 1 0,1 0 0,-1-1 1,1 2-1,10-5 0,5 1 155,0 1 0,0 0-1,1 2 1,-1 1 0,1 0-1,0 2 1,0 0 0,-1 2-1,1 0 1,28 7 0,-47-8-312,-1-1 0,1 1 1,-1 0-1,0-1 0,1 1 1,-1 0-1,0 1 0,1-1 1,-1 0-1,0 1 0,0-1 1,0 1-1,0 0 0,0-1 1,-1 1-1,1 0 0,0 0 1,-1 0-1,1 1 0,-1-1 1,0 0-1,0 0 0,0 1 1,0-1-1,0 1 0,0-1 1,-1 1-1,1-1 0,-1 1 1,0-1-1,0 1 0,0-1 1,0 1-1,0 0 0,0-1 1,-1 1-1,1-1 0,-1 1 1,0-1-1,0 0 0,0 1 1,0-1-1,0 1 0,0-1 1,0 0-1,-3 3 0,-5 9 146,-1-1-1,0 0 0,-1 0 0,-1-2 0,-22 21 0,-48 28 614,52-40 53,2 2-1,-50 47 1,77-68-826,0 0 0,-1 0 1,1 0-1,0 1 0,-1-1 0,1 0 0,0 1 0,0-1 0,0 1 0,0-1 0,1 1 0,-1 0 1,0-1-1,1 1 0,-1 0 0,1 0 0,-1 0 0,1-1 0,0 1 0,0 0 0,0 0 1,0 2-1,1-3-10,0 0 0,0 1 0,0-1 0,0 0 0,0 0 0,0-1 0,0 1 0,0 0 0,1 0 0,-1 0 0,0-1 0,1 1 0,-1-1 0,0 1 0,1-1 0,-1 0 0,1 1 0,-1-1 0,1 0 0,-1 0 0,2 0 0,14 0-168,-1 0 1,1-1-1,25-5 1,-5-2-1879,64-21 0,33-24-5659,-66 23 2389</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4:20.674"/>
    </inkml:context>
    <inkml:brush xml:id="br0">
      <inkml:brushProperty name="width" value="0.025" units="cm"/>
      <inkml:brushProperty name="height" value="0.025" units="cm"/>
    </inkml:brush>
  </inkml:definitions>
  <inkml:trace contextRef="#ctx0" brushRef="#br0">214 93 14061,'-9'0'2840,"0"0"-2338,0 1-1,0 1 0,0 0 0,0 0 0,1 1 0,-1 0 1,0 0-1,1 1 0,0 0 0,0 0 0,0 1 0,0 0 1,1 1-1,0-1 0,0 1 0,-10 12 0,10-11-76,1 1-1,0-1 1,1 1-1,0 0 1,0 0-1,0 1 1,1-1-1,-6 19 1,9-25-391,1 1 0,-1-1 0,1 0 0,0 1 1,0-1-1,0 0 0,0 1 0,0-1 0,0 1 0,1-1 1,-1 0-1,1 1 0,-1-1 0,1 0 0,0 0 0,0 1 1,0-1-1,0 0 0,1 0 0,-1 0 0,0 0 0,1-1 0,-1 1 1,1 0-1,0 0 0,0-1 0,0 1 0,-1-1 0,1 0 1,1 1-1,-1-1 0,0 0 0,0 0 0,0-1 0,0 1 1,1 0-1,-1-1 0,0 1 0,1-1 0,2 1 0,12 2 91,1-1-1,1 0 0,-1-1 0,0-1 1,0-1-1,0 0 0,0-2 0,22-5 1,-31 6-69,0 0 0,0-1-1,0 0 1,0 0 0,-1-1 0,0 0 0,0 0 0,0-1 0,0 0 0,-1-1 0,1 0 0,-1 0-1,-1 0 1,1-1 0,-1 0 0,0 0 0,9-16 0,-12 15-56,0 0 0,-1 0 0,1-1 0,-2 1 0,1 0 0,-1-1 0,0 1 0,-1-1 0,0 1 0,0-1 0,-1 0 0,0 1 0,-1 0 0,0-1 0,-3-8 0,4 13 0,0 0 0,-1 0 0,0 0 0,0 0 0,0 0 0,0 0 0,0 0 0,-1 1 0,0-1 0,0 1 0,0 0 0,0-1 0,0 2 0,-1-1 0,1 0 0,-1 1 0,0-1 0,0 1 0,0 0 0,0 0 0,0 1 0,0-1 0,-1 1 0,1 0 0,0 0 0,-1 0 0,1 1 0,0 0 0,-10 0 0,12 0-154,0 0 0,0 1 0,-1-1 0,1 1 0,0 0 0,0 0 0,0 0 0,0 0 1,0 0-1,0 0 0,0 0 0,0 1 0,0-1 0,0 1 0,1-1 0,-1 1 0,1-1 0,-1 1 0,1 0 0,-1 0 0,1 0 0,0 0 0,0 0 0,0 0 0,0 0 1,1 1-1,-1-1 0,0 0 0,1 0 0,0 1 0,-1-1 0,1 0 0,0 0 0,0 1 0,0-1 0,1 0 0,-1 1 0,0-1 0,1 0 0,0 0 0,-1 0 0,1 1 1,0-1-1,0 0 0,0 0 0,0 0 0,1 0 0,1 2 0,2 0-747,1 0 0,0 0 0,0 0-1,0-1 1,0 0 0,1 0 0,-1-1 0,1 1 0,8 0 0,35 8-5799</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4:21.005"/>
    </inkml:context>
    <inkml:brush xml:id="br0">
      <inkml:brushProperty name="width" value="0.025" units="cm"/>
      <inkml:brushProperty name="height" value="0.025" units="cm"/>
    </inkml:brush>
  </inkml:definitions>
  <inkml:trace contextRef="#ctx0" brushRef="#br0">224 0 18449,'0'0'8617,"-59"34"-6824,26-7-479,0 4-289,0 0-385,6-2-256,9-2-191,6-3-97,5-4-128,6-4-128,1-4-609,0-4-673,0-3-1248,5-18-12717</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4:21.394"/>
    </inkml:context>
    <inkml:brush xml:id="br0">
      <inkml:brushProperty name="width" value="0.025" units="cm"/>
      <inkml:brushProperty name="height" value="0.025" units="cm"/>
    </inkml:brush>
  </inkml:definitions>
  <inkml:trace contextRef="#ctx0" brushRef="#br0">166 11 15887,'-8'-1'3395,"-2"0"-2638,1 0 0,-1 0-1,1 1 1,-1 0 0,1 1 0,-1 0-1,1 1 1,-12 2 0,18-3-637,-1 1 0,1-1 0,0 0 1,-1 1-1,1 0 0,0 0 0,0 0 1,0 0-1,1 0 0,-1 1 0,0-1 1,1 1-1,-1 0 0,1-1 0,0 1 1,0 0-1,0 1 0,1-1 0,-1 0 1,1 0-1,-1 1 0,1-1 0,0 1 1,0-1-1,1 1 0,-1-1 0,1 1 1,0 3-1,0-5-112,0 0 0,0 0 0,0 0 0,0 0 0,1 0 0,-1 0 0,0 0 0,1 0 0,0 0 0,0 0 0,-1-1 0,1 1-1,0 0 1,0-1 0,0 1 0,1 0 0,-1-1 0,0 1 0,1-1 0,2 2 0,0 0 9,0 0 0,0-1 0,1 0 0,-1 0 0,1 0 0,0 0 0,-1 0-1,7 0 1,10 1 75,1 0 0,42-1 0,-56-2-62,6-1-1,0 0 1,-1 0-1,1-1 1,0-1 0,-1-1-1,20-7 1,-29 10-3,-1 0 1,1 0-1,-1-1 1,1 0-1,-1 1 0,0-1 1,0 0-1,0-1 1,0 1-1,0-1 1,0 1-1,0-1 1,-1 0-1,1 0 1,-1 0-1,0 0 1,0 0-1,0 0 1,-1-1-1,1 1 0,-1-1 1,1 1-1,-1-1 1,0 0-1,-1 1 1,1-1-1,-1 0 1,1-6-1,-2 8 5,1 1 0,0-1 0,-1 0-1,1 0 1,-1 0 0,0 0 0,0 0 0,0 1-1,0-1 1,0 0 0,0 1 0,0-1 0,0 1-1,-1-1 1,1 1 0,0-1 0,-1 1 0,0 0-1,-2-2 1,0 1-13,-1-1 0,0 1 0,0 0 0,0 0-1,0 1 1,-1-1 0,-5 0 0,-3 0-31,-1 1 0,1 1-1,-1 0 1,-23 3 0,29-1 24,0 0-1,1 1 0,-1 0 1,1 0-1,-1 1 0,1 0 1,-14 9-1,19-11-110,0 0 0,0 0 0,0 1 0,0-1 0,0 1 0,1 0 0,-1-1 0,1 1 0,0 0 0,-1 0 0,1 1 0,1-1 0,-1 0 0,0 1 0,1-1 0,0 1 0,0 0 0,0-1 0,0 1 0,0 0 0,0 4 0,2-7-284,-1 1 0,1 0 0,-1-1 0,1 1 0,0 0 0,0-1 0,0 1 0,-1-1 0,1 1 0,1-1 0,-1 1 0,0-1 0,0 0 0,0 1 0,1-1 0,-1 0 0,1 0 0,-1 0 0,1 0 0,-1 0 0,1 0 0,0-1 0,-1 1 0,1-1 0,0 1 0,0-1 0,-1 1 0,1-1 0,0 0 0,3 0 0,24 3-7918</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1:33.477"/>
    </inkml:context>
    <inkml:brush xml:id="br0">
      <inkml:brushProperty name="width" value="0.025" units="cm"/>
      <inkml:brushProperty name="height" value="0.025" units="cm"/>
    </inkml:brush>
  </inkml:definitions>
  <inkml:trace contextRef="#ctx0" brushRef="#br0">124 1 5990,'0'0'16255,"-6"9"-13538,-7 12-1686,0 1 0,2 0 0,1 1 1,1 0-1,0 1 0,-9 48 0,-2 127-556,5-41-363,31-391-112,-16 234 0,0 1 0,0 0 0,0 0 0,0 0 0,1 0 0,-1 0 0,1 0 0,0-1 0,-1 1 0,1 0 0,0 0 0,0-1 0,0 1 0,0 0 0,0-1 0,0 1 0,1-1 0,-1 0 0,0 1 0,1-1 0,-1 0 0,1 0 0,0 0 0,-1 0 0,1 0 0,0 0 0,-1 0 0,1 0 0,0-1 0,0 1 0,0-1 0,0 0 0,0 1 0,0-1 0,-1 0 0,5 0 0,-2-1 0,1-1 0,0 1 0,-1-1 0,1 0 0,-1 0 0,1 0 0,-1-1 0,0 0 0,0 1 0,0-1 0,0-1 0,-1 1 0,5-6 0,43-52 0,-49 71 0,-4 7 0,-28 56 0,23-60 0,1 0 0,0 0 0,1 1 0,1 0 0,0 0 0,1 0 0,-3 27 0,6-40 0,0 0 0,0 0 0,0 0 0,1 0 0,-1 0 0,0 0 0,0 0 0,1 0 0,-1 0 0,1 0 0,-1 0 0,1 0 0,-1 0 0,1-1 0,-1 1 0,1 0 0,0 0 0,-1 0 0,1-1 0,0 1 0,0 0 0,0-1 0,0 1 0,-1-1 0,1 1 0,0-1 0,0 1 0,0-1 0,0 0 0,0 1 0,0-1 0,0 0 0,0 0 0,0 0 0,0 0 0,0 0 0,0 0 0,1 0 0,-1 0 0,0 0 0,0 0 0,0-1 0,0 1 0,1-1 0,3 0 0,-1 0 0,0 0 0,0-1 0,0 1 0,0-1 0,0 0 0,0 0 0,-1 0 0,7-6 0,2-5 0,-1-1 0,-1 0 0,-1-1 0,13-24 0,-14 22 0,1 1 0,1 0 0,21-26 0,-30 41 0,0 0 0,1-1 0,-1 1 0,0 0 0,1 0 0,-1 0 0,1 0 0,0 0 0,-1 0 0,1 0 0,0 0 0,-1 1 0,1-1 0,0 0 0,0 1 0,0 0 0,0-1 0,-1 1 0,1 0 0,0 0 0,0 0 0,2 1 0,0 0 0,-1 0 0,0 0 0,0 0 0,1 1 0,-1-1 0,0 1 0,0 0 0,0 0 0,-1 0 0,1 0 0,3 4 0,0 0 0,-1 0 0,0 0 0,0 1 0,0-1 0,-1 1 0,0 0 0,0 1 0,-1-1 0,4 14 0,-5-12 0,-1 0 0,0 0 0,0 0 0,-1 0 0,0 0 0,-1 0 0,0 0 0,0 0 0,-1 0 0,0 0 0,-1-1 0,1 1 0,-7 12 0,8-21 0,1 0 0,0 0 0,0 0 0,0 0 0,0 0 0,-1 1 0,1-1 0,0 0 0,0 0 0,0 0 0,0 0 0,0 0 0,0 1 0,0-1 0,0 0 0,0 0 0,-1 0 0,1 1 0,0-1 0,0 0 0,0 0 0,0 0 0,0 0 0,0 1 0,0-1 0,0 0 0,0 0 0,0 0 0,0 1 0,0-1 0,1 0 0,-1 0 0,0 0 0,0 0 0,0 1 0,0-1 0,0 0 0,0 0 0,0 0 0,0 0 0,1 1 0,-1-1 0,0 0 0,0 0 0,0 0 0,0 0 0,0 0 0,1 0 0,-1 0 0,0 1 0,0-1 0,14-5 0,12-11 0,-11 3 0,0-1 0,-1 0 0,-1-1 0,22-31 0,-30 37 0,0 0 0,-1 0 0,1 0 0,-2 0 0,1-1 0,-2 0 0,1 0 0,-1 1 0,-1-1 0,1 0 0,-1-17 0,-1 26 0,0 0 0,0 0 0,0 0 0,0 0 0,0 0 0,0 0 0,0 0 0,0 0 0,-1 0 0,1 0 0,0 0 0,-1 0 0,1 0 0,0 0 0,-1 0 0,1 0 0,-1 0 0,0 0 0,1 0 0,-1 1 0,0-1 0,1 0 0,-1 0 0,0 1 0,0-1 0,0 1 0,1-1 0,-1 0 0,0 1 0,0 0 0,0-1 0,0 1 0,0 0 0,0-1 0,0 1 0,0 0 0,0 0 0,0 0 0,0 0 0,0 0 0,0 0 0,0 0 0,0 0 0,0 0 0,0 0 0,0 1 0,0-1 0,0 0 0,0 1 0,0-1 0,-1 1 0,1-1 0,0 0 0,1 1 0,-1-1 0,0 0 0,0 1 0,0-1 0,1 0 0,-1 1 0,0-1 0,1 1 0,-1-1 0,0 1 0,1-1 0,-1 1 0,1 0 0,-1-1 0,1 1 0,-1 0 0,1-1 0,0 1 0,-1 0 0,1 0 0,0-1 0,-1 1 0,1 0 0,0 0 0,0 0 0,0 0 0,0-1 0,-1 1 0,1 0 0,1 0 0,-1 0 0,0-1 0,0 1 0,0 0 0,0 0 0,0 0 0,1 0 0,-1-1 0,0 1 0,1 0 0,-1-1 0,1 1 0,-1 0 0,1 0 0,-1-1 0,1 1 0,-1-1 0,1 1 0,-1-1 0,1 1 0,0-1 0,-1 1 0,2 0 0,4 1 13,-1 0 0,0 0 0,1 0-1,-1-1 1,1 0 0,0 0 0,-1 0 0,1-1 0,0 0-1,-1 0 1,1 0 0,0-1 0,-1 0 0,1 0 0,8-3 0,-11 3-50,1 1 0,-1-1 0,0 0 1,0-1-1,0 1 0,0 0 1,0-1-1,0 0 0,-1 0 1,1 0-1,0 0 0,-1 0 0,1 0 1,-1-1-1,0 1 0,0-1 1,0 1-1,0-1 0,0 0 1,-1 0-1,1 0 0,-1 0 0,0 0 1,0 0-1,0 0 0,0-1 1,0-5-1,-1 7-602,0 0 0,0 1 1,0-1-1,-1 0 0,1 0 0,-1 0 1,1 1-1,-1-1 0,0 0 1,1 1-1,-1-1 0,0 0 0,0 1 1,0-1-1,-1 1 0,1-1 0,0 1 1,0 0-1,-3-2 0,-17-16-12573</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4:21.780"/>
    </inkml:context>
    <inkml:brush xml:id="br0">
      <inkml:brushProperty name="width" value="0.025" units="cm"/>
      <inkml:brushProperty name="height" value="0.025" units="cm"/>
    </inkml:brush>
  </inkml:definitions>
  <inkml:trace contextRef="#ctx0" brushRef="#br0">79 73 19538,'-9'9'2739,"2"-4"-2007,1-1-198,0 0-1,1 0 1,0 0 0,0 1 0,0 0 0,0 0-1,1 0 1,0 1 0,0-1 0,0 1 0,1 0 0,-4 8-1,7-13-484,0 0 0,0 0 0,0 0-1,0 0 1,0 0 0,0 0 0,1 0-1,-1 0 1,0 0 0,0 0 0,1 0-1,-1 0 1,1 0 0,-1 0 0,1 0-1,-1 0 1,1 0 0,0 0 0,-1-1 0,1 1-1,0 0 1,-1 0 0,1-1 0,0 1-1,0-1 1,0 1 0,0 0 0,0-1-1,0 0 1,0 1 0,0-1 0,0 0-1,0 1 1,0-1 0,0 0 0,0 0-1,0 0 1,1 0 0,51 2 244,-40-2-128,13-1-105,1 0 1,-1-2-1,0-1 0,32-9 1,-47 10-49,-1 0 0,1-1 0,-1 0 0,0 0 0,0-1 0,0-1 0,-1 0 0,0 0 1,0-1-1,0 0 0,-1 0 0,13-15 0,-19 20-12,-1 1 0,0-1 0,1 0 0,-1 1 0,0-1 0,0 0 0,0 1 0,0-1 0,-1 0 0,1 0 0,0 0 0,-1 0 0,1 0 0,-1 0 0,0 0 0,0 0 0,1 0 0,-1 0 0,-1 0 0,1 0 0,0 0 0,0 0 0,-1 0 0,0-2 0,-1 2 0,1 0 0,-1 0 0,0 0 0,0 0 0,0 0 0,0 1 0,0-1 0,0 1 0,0-1 0,0 1 0,-1 0 0,1 0 0,0 0 0,-1 0 0,1 0 0,-4 0 0,-12-2 0,0 0 0,0 1 0,-36 2 0,51 0 0,-36 7-24,37-7-46,1 1 1,0-1-1,-1 1 0,1 0 0,0 0 1,0-1-1,-1 1 0,1 0 0,0 0 1,0 0-1,0 0 0,0 1 0,0-1 1,0 0-1,1 0 0,-1 1 1,0-1-1,0 0 0,1 1 0,-1-1 1,1 0-1,-1 1 0,1 1 0,1 3-5567,5-5-3748</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4:23.146"/>
    </inkml:context>
    <inkml:brush xml:id="br0">
      <inkml:brushProperty name="width" value="0.025" units="cm"/>
      <inkml:brushProperty name="height" value="0.025" units="cm"/>
    </inkml:brush>
  </inkml:definitions>
  <inkml:trace contextRef="#ctx0" brushRef="#br0">260 250 7271,'0'0'9225,"-8"-6"-5969,3 2-3061,0 1-1,0 0 1,0 0 0,0 1-1,0-1 1,0 1-1,-1 0 1,1 0 0,-1 1-1,0 0 1,1 0 0,-1 0-1,0 1 1,0-1-1,1 1 1,-1 1 0,0-1-1,0 1 1,1 0 0,-1 0-1,1 1 1,-1 0-1,-6 2 1,4 1-106,0 0 1,0 0-1,0 1 0,0 0 1,1 0-1,0 1 1,1 0-1,-1 0 0,1 1 1,1-1-1,-1 1 0,1 0 1,1 1-1,-1-1 0,2 1 1,-1 0-1,1 0 0,-2 10 1,5-18-77,0 1 0,-1-1 1,1 0-1,0 0 0,0 0 1,0 0-1,1 1 0,-1-1 1,0 0-1,0 0 0,1 0 1,-1 0-1,0 1 0,1-1 1,-1 0-1,1 0 0,0 0 1,-1 0-1,1 0 1,0 0-1,0 0 0,-1-1 1,1 1-1,0 0 0,0 0 1,0-1-1,0 1 0,0 0 1,0-1-1,0 1 0,0-1 1,0 1-1,1-1 0,-1 0 1,0 1-1,0-1 0,0 0 1,0 0-1,1 0 0,-1 0 1,0 0-1,0 0 0,2 0 1,5-1 40,-1 0 0,0 0 0,1 0 0,-1-1 1,0 0-1,9-4 0,9-6 14,0-1 0,-1-1-1,0-1 1,-1-1 0,35-33 0,-18 12 25,67-84 0,-98 109-23,-1 3 172,0-2 0,0 1 0,-1-1 0,0 0 0,-1 0 0,0 0 1,6-20-1,-21 36 446,-7 15-489,0 1-1,1 0 0,1 2 0,0-1 0,2 2 0,1-1 0,1 2 0,-9 33 0,16-48-106,1-1-1,0 0 0,1 1 1,-1 16-1,2-24-86,0 0 0,0-1 0,0 1-1,0 0 1,0 0 0,0-1 0,1 1 0,-1 0 0,1 0 0,-1-1 0,1 1 0,0 0 0,0-1 0,-1 1-1,1-1 1,0 1 0,1-1 0,-1 1 0,0-1 0,0 0 0,0 0 0,1 1 0,-1-1 0,1 0 0,-1 0-1,1 0 1,-1-1 0,1 1 0,0 0 0,3 1 0,7-1-5,0 0 0,0 0 0,1-1 0,-1-1 0,0 0 0,0 0 0,0-1 0,0-1 0,0 0 0,0-1 0,0 0 0,-1-1 0,0 0 0,0 0 0,0-1 0,18-15 0,-20 15 0,0-1 0,0 0 0,-1-1 0,0 0 0,0 0 0,-1-1 0,0 0 0,-1 0 0,0-1 0,0 1 0,-1-1 0,0 0 0,-1-1 0,0 1 0,-1-1 0,0 0 0,0 0 0,1-18 0,-4 28 0,0 1 0,0-1 0,0 0 0,0 0 0,0 0 0,0 0 0,0 0 0,0 0 0,0 1 0,0-1 0,0 0 0,0 0 0,-1 0 0,1 0 0,0 0 0,-1 1 0,1-1 0,0 0 0,-1 0 0,1 1 0,-1-1 0,1 0 0,-1 1 0,0-1 0,1 0 0,-1 1 0,0-1 0,1 1 0,-1-1 0,0 1 0,0-1 0,1 1 0,-1 0 0,0-1 0,0 1 0,0 0 0,0 0 0,0-1 0,1 1 0,-1 0 0,0 0 0,0 0 0,0 0 0,0 0 0,0 0 0,0 0 0,1 1 0,-1-1 0,0 0 0,0 0 0,0 1 0,0-1 0,1 1 0,-3 0 0,-3 2 0,-1 0 0,0 1 0,1 0 0,0 0 0,-8 7 0,-5 5 0,1 1 0,-29 36 0,42-46 0,-1 1 0,1-1 0,1 1 0,-1 0 0,1 0 0,1 0 0,0 1 0,0-1 0,0 1 0,1 0 0,-1 11 0,3-17-55,0-1 0,1 0 0,-1 0 0,1 0-1,0 0 1,-1 0 0,1 0 0,0 0 0,0 0 0,0 0 0,0 0 0,1 0 0,-1-1-1,0 1 1,1 0 0,-1-1 0,1 1 0,0-1 0,-1 1 0,1-1 0,0 0 0,0 0-1,0 0 1,0 0 0,0 0 0,0 0 0,0-1 0,0 1 0,0-1 0,0 1 0,1-1-1,-1 0 1,3 0 0,9 2-787,0-1-1,0-1 1,0 0 0,15-2-1,20-9-4874,-1-12-1698</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4:23.488"/>
    </inkml:context>
    <inkml:brush xml:id="br0">
      <inkml:brushProperty name="width" value="0.025" units="cm"/>
      <inkml:brushProperty name="height" value="0.025" units="cm"/>
    </inkml:brush>
  </inkml:definitions>
  <inkml:trace contextRef="#ctx0" brushRef="#br0">184 1 19314,'-9'1'2691,"-8"4"-1110,0 0-1,1 1 1,-26 13 0,35-17-1284,1 2-1,-1-1 1,1 1 0,0 0 0,0 0 0,1 1 0,-1 0 0,1 0 0,0 0 0,0 0-1,1 1 1,-1 0 0,-3 8 0,7-14-291,1 1 0,0 0-1,0 0 1,0-1 0,-1 1 0,1 0-1,0 0 1,0-1 0,0 1 0,0 0 0,0-1-1,1 1 1,-1 0 0,0 0 0,0-1-1,0 1 1,1 0 0,-1-1 0,0 1-1,0 0 1,1-1 0,-1 1 0,1 0 0,-1-1-1,1 1 1,-1-1 0,1 1 0,-1-1-1,1 1 1,-1-1 0,1 1 0,0-1 0,-1 0-1,1 1 1,0-1 0,-1 0 0,1 1-1,0-1 1,-1 0 0,1 0 0,0 0-1,0 0 1,-1 0 0,1 0 0,0 0 0,1 0-1,47 0-10,-34 0-26,225-15-2046,-222 20 2176,-18 8 314,-2-11-344,0 1 0,0 0 0,0-1 0,0 1 0,0-1 0,-1 0 0,1 1 0,-1-1 0,-3 2-1,-20 10 488,-48 20-1,18-17-2154,4-14-6860,33-6-5116</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4:23.840"/>
    </inkml:context>
    <inkml:brush xml:id="br0">
      <inkml:brushProperty name="width" value="0.025" units="cm"/>
      <inkml:brushProperty name="height" value="0.025" units="cm"/>
    </inkml:brush>
  </inkml:definitions>
  <inkml:trace contextRef="#ctx0" brushRef="#br0">0 0 18097,'0'0'1506,"2"58"608,-1-27-865,1 1-673,-1 3-352,6-3-159,-2 0-610,1-5-1185,-1-4-1473,-3-9-2434</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4:24.310"/>
    </inkml:context>
    <inkml:brush xml:id="br0">
      <inkml:brushProperty name="width" value="0.025" units="cm"/>
      <inkml:brushProperty name="height" value="0.025" units="cm"/>
    </inkml:brush>
  </inkml:definitions>
  <inkml:trace contextRef="#ctx0" brushRef="#br0">0 166 17264,'8'-11'1068,"2"-1"-498,-1 1 0,2 0 0,0 0 1,0 1-1,1 1 0,0 0 0,0 1 0,1 0 0,26-12 0,-12 10-163,1 2-1,0 0 0,1 2 0,0 1 1,0 1-1,0 1 0,0 2 0,0 1 1,42 5-1,-65-4-372,1 0-1,-1 1 1,0 0 0,0 0-1,0 0 1,0 1 0,-1-1-1,1 1 1,0 1 0,-1-1 0,0 1-1,6 5 1,-9-7-12,0 0 1,0 0 0,-1 0-1,1 1 1,0-1-1,-1 0 1,0 1-1,1 0 1,-1-1-1,0 1 1,0-1 0,-1 1-1,1 0 1,0 0-1,-1 0 1,0-1-1,0 1 1,0 0-1,0 0 1,0 0-1,0-1 1,-1 1 0,1 0-1,-1 0 1,0-1-1,0 1 1,0 0-1,0-1 1,0 1-1,-2 2 1,-3 4 112,0-2 1,0 1-1,-1-1 1,0 0-1,0 0 0,-1 0 1,1-1-1,-2-1 0,1 1 1,-11 4-1,-9 4 356,-58 21 1,76-28-859,17 0-195,25 3-399,-24-8 902,-4 0-24,14 3-170,-1 2 0,0 0 0,25 15 0,-39-21 227,0 1-1,0-1 0,-1 1 1,1 0-1,0 0 0,-1 0 1,0 0-1,1 1 0,-1-1 1,0 0-1,0 1 0,0 0 1,-1-1-1,1 1 0,-1 0 0,1 0 1,-1 0-1,0 0 0,0 0 1,0 0-1,-1 0 0,1 0 1,-1 1-1,1-1 0,-1 0 1,0 0-1,-1 0 0,0 6 1,-1-5 111,0 0 0,0 0 0,-1 0 0,1 0 0,-1 0 0,0-1 0,0 0 0,0 1 0,-1-1 0,1 0 0,-1-1 0,0 1 0,0-1 0,0 1 0,0-1 0,-7 2 0,-6 4 616,0-2 1,-31 8 0,28-10-418,0 0 0,1-1 0,-1-1-1,-24-1 1,40-1-297,-1 0-1,1-1 0,-1 0 0,1 0 0,-1 0 0,1 0 1,0-1-1,-1 1 0,1-1 0,-7-5 0,9 6-18,0-1 0,1 1 0,-1-1 0,0 0 0,1 0-1,-1 0 1,1 0 0,0 0 0,-1 0 0,1 0 0,0-1 0,1 1 0,-1 0-1,0-1 1,0 1 0,1 0 0,0-1 0,-1 1 0,1-1 0,0 1-1,0-4 1,1 3-530,0 0 0,0-1 0,0 1-1,0 0 1,0 0 0,1 0 0,-1 0 0,1 0 0,0 0-1,0 0 1,0 0 0,0 1 0,1-1 0,-1 1-1,1-1 1,0 1 0,-1 0 0,1 0 0,5-2-1,-1-1-839,27-19-6259</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4:24.653"/>
    </inkml:context>
    <inkml:brush xml:id="br0">
      <inkml:brushProperty name="width" value="0.025" units="cm"/>
      <inkml:brushProperty name="height" value="0.025" units="cm"/>
    </inkml:brush>
  </inkml:definitions>
  <inkml:trace contextRef="#ctx0" brushRef="#br0">22 0 15407,'0'0'10506,"-1"57"-8681,-8-25-832,2 1-737,3 3-192,4-4 33,0-1-866,7-6-1665,7-5-1186,1-7-2209,0-7-4837</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4:25.040"/>
    </inkml:context>
    <inkml:brush xml:id="br0">
      <inkml:brushProperty name="width" value="0.025" units="cm"/>
      <inkml:brushProperty name="height" value="0.025" units="cm"/>
    </inkml:brush>
  </inkml:definitions>
  <inkml:trace contextRef="#ctx0" brushRef="#br0">193 65 9289,'0'0'10591,"-4"11"-8279,1-1-2024,0 1 0,0-1 0,1 1 1,1-1-1,-1 1 0,2 0 1,-1-1-1,2 1 0,-1 0 0,1 0 1,1-1-1,0 1 0,6 16 0,2-5-706,0 1 0,-2 0 0,0 0-1,7 36 1,-14-53 70,0 0 0,0 0 0,-1 0 0,0 0-1,0 0 1,0 0 0,-1 0 0,0 0 0,0 0 0,0 0 0,-1 0 0,1 0 0,-2-1-1,1 1 1,-1-1 0,1 1 0,-1-1 0,-1 0 0,1 0 0,-1 0 0,0-1 0,0 1 0,0-1-1,-6 4 1,8-7 174,0 1 0,1-1 0,-2 0 0,1 0 0,0 0 0,0 0 0,0-1 0,0 1 0,-1 0 0,1-1 0,0 0 0,0 1 0,-1-1 0,1 0 0,0 0 0,-1 0 0,1-1 0,0 1 0,-1 0 1,1-1-1,0 0 0,0 1 0,0-1 0,-1 0 0,1 0 0,0 0 0,0 0 0,0-1 0,1 1 0,-1 0 0,0-1 0,0 0 0,1 1 0,-1-1 0,-1-2 0,-7-8-1443,2 0 1,-1 0 0,1-1 0,-7-17 0,10 22 1515,-28-73 2049,27 64-822,1-1 0,1 0 0,0-1 0,2 1-1,0-1 1,1 1 0,1-1 0,0 1 0,4-23 0,-2 34-867,0 0 1,0 1-1,1-1 0,0 1 1,0-1-1,0 1 1,1 0-1,0 0 0,0 1 1,1-1-1,-1 1 1,1 0-1,0 0 0,1 0 1,-1 1-1,1 0 1,0 0-1,0 0 0,0 1 1,1 0-1,-1 0 1,10-3-1,5 0 175,0 0 1,0 2 0,0 0-1,1 1 1,43 0-1,-62 3-353,1 0 0,-1 0 0,1 0 0,0 0-1,-1 1 1,1 0 0,-1 0 0,1 0 0,-1 0-1,0 0 1,0 1 0,1-1 0,-1 1 0,0 0 0,0 0-1,0 0 1,0 0 0,-1 1 0,1-1 0,-1 1 0,1-1-1,-1 1 1,0 0 0,0 0 0,0 0 0,2 6 0,-2-3 98,-1-1 0,0 0 1,0 1-1,0-1 1,0 1-1,-1-1 1,0 1-1,-1-1 1,1 1-1,-1-1 1,0 1-1,0-1 1,0 0-1,-1 1 1,0-1-1,0 0 1,-4 7-1,1-3-63,-1-1 0,1 1-1,-1-1 1,-1 0 0,1-1-1,-1 1 1,-1-1 0,1-1-1,-1 1 1,0-1 0,-1-1-1,1 0 1,-1 0 0,0 0-1,-1-1 1,1-1 0,-1 1-1,1-2 1,-1 1 0,0-1-1,0-1 1,0 0 0,-20 0-1,28-1-303,0-1-1,0 1 0,0-1 1,0 1-1,0-1 1,0 0-1,0 0 0,0 0 1,0 0-1,0 0 0,1 0 1,-1-1-1,0 1 1,1 0-1,-1-1 0,1 1 1,-1-1-1,1 0 0,0 0 1,-2-3-1,-12-22-6564</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02.459"/>
    </inkml:context>
    <inkml:brush xml:id="br0">
      <inkml:brushProperty name="width" value="0.025" units="cm"/>
      <inkml:brushProperty name="height" value="0.025" units="cm"/>
    </inkml:brush>
  </inkml:definitions>
  <inkml:trace contextRef="#ctx0" brushRef="#br0">100 11 6438,'16'-10'18637,"-23"41"-15607,3-17-2713,4-13-309,-1 1 1,1-1-1,-1 0 1,1 0 0,0 0-1,0 0 1,0 1 0,0-1-1,0 0 1,0 0-1,0 0 1,0 1 0,0-1-1,0 0 1,0 0-1,1 0 1,-1 0 0,1 0-1,-1 0 1,1 1 0,-1-1-1,1 0 1,0 0-1,-1 0 1,1-1 0,0 1-1,0 0 1,1 1 0,33 7 291,1-1-167,-33-7-128,0 1 1,0 0-1,0-1 1,-1 1-1,1 0 0,-1 0 1,0 0-1,1 0 1,-1 1-1,0-1 0,0 1 1,-1-1-1,1 1 1,0 0-1,-1-1 1,0 1-1,1 0 0,-1 0 1,0 0-1,-1 0 1,1 0-1,0 0 1,-1 1-1,0-1 0,0 0 1,0 0-1,0 0 1,0 0-1,0 0 0,-1 1 1,0-1-1,-1 4 1,1-2 16,-1 1 1,0-1 0,0 1 0,-1-1 0,0 0-1,0 0 1,0 0 0,0 0 0,-1-1-1,0 1 1,0-1 0,0 0 0,0 0-1,-1 0 1,1-1 0,-9 5 0,8-5 97,-1 0-1,0-1 1,0 0 0,0 0 0,0-1-1,-1 1 1,1-1 0,0-1 0,0 1 0,-1-1-1,1 0 1,0-1 0,-12-1 0,14 1-265,1 0-1,0 0 1,0-1 0,0 1 0,0-1 0,0 1 0,0-1-1,1 0 1,-1 0 0,1 0 0,-5-4 0,5 3-419,0 0 1,0-1-1,0 1 1,0 0-1,0-1 0,0 1 1,1-1-1,0 0 1,0 1-1,0-1 1,-1-6-1,0-19-5874,1-1-3209</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02.804"/>
    </inkml:context>
    <inkml:brush xml:id="br0">
      <inkml:brushProperty name="width" value="0.025" units="cm"/>
      <inkml:brushProperty name="height" value="0.025" units="cm"/>
    </inkml:brush>
  </inkml:definitions>
  <inkml:trace contextRef="#ctx0" brushRef="#br0">0 35 9417,'0'0'16463,"58"-4"-15309,-38 2-770,4-2-288,-1 0-32,-1-1-897,-1 0-1313,0 1-1729,-6-3-2660</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03.204"/>
    </inkml:context>
    <inkml:brush xml:id="br0">
      <inkml:brushProperty name="width" value="0.025" units="cm"/>
      <inkml:brushProperty name="height" value="0.025" units="cm"/>
    </inkml:brush>
  </inkml:definitions>
  <inkml:trace contextRef="#ctx0" brushRef="#br0">126 1 15887,'0'0'10703,"-4"11"-9848,-4 7-556,0 0-68,0 0 0,1 0-1,-5 25 1,12-42-234,0-1 0,0 1 0,0-1 0,0 0-1,0 1 1,1-1 0,-1 1 0,0-1 0,0 0 0,0 1-1,0-1 1,1 0 0,-1 1 0,0-1 0,0 0 0,1 1 0,-1-1-1,0 0 1,0 1 0,1-1 0,-1 0 0,0 0 0,1 0 0,-1 1-1,1-1 1,-1 0 0,0 0 0,1 0 0,-1 0 0,1 0-1,-1 1 1,0-1 0,1 0 0,24 2-255,24-5-566,-47 3 748,2-1 39,0 1-30,0-1-1,0 1 1,0-1 0,1 1-1,-1 1 1,0-1-1,0 0 1,5 2 0,-8-1 53,0-1 0,0 1 0,0 0 0,0 0 0,-1 0 0,1 0 1,0-1-1,0 1 0,-1 0 0,1 0 0,0 1 0,-1-1 0,1 0 1,-1 0-1,1 0 0,-1 0 0,0 0 0,1 1 0,-1-1 0,0 0 1,0 0-1,0 0 0,0 1 0,0-1 0,0 0 0,0 0 0,0 0 0,-1 1 1,1-1-1,-1 2 0,-3 8 154,0 0-1,-1-1 1,0 1 0,0-1 0,-1 0 0,-1-1-1,0 0 1,-12 13 0,3-1 529,14-18-566,0 0 1,0 0-1,0-1 1,-1 1-1,1 0 0,-1-1 1,1 0-1,-1 0 1,0 0-1,0 0 0,0 0 1,0 0-1,0-1 1,0 1-1,0-1 0,-1 0 1,1 0-1,0 0 1,-1-1-1,1 1 0,-5-1 1,6 0-229,-1 0 0,1-1-1,-1 0 1,1 1 0,0-1 0,-1 0 0,1 0 0,0 0 0,0-1 0,0 1 0,0 0 0,-3-3 0,2 1-728,-1-1 0,1 0 0,-1 0 0,1 0 0,0 0 0,-4-9 0,-3-11-5596,3-2-4719</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1:33.822"/>
    </inkml:context>
    <inkml:brush xml:id="br0">
      <inkml:brushProperty name="width" value="0.025" units="cm"/>
      <inkml:brushProperty name="height" value="0.025" units="cm"/>
    </inkml:brush>
  </inkml:definitions>
  <inkml:trace contextRef="#ctx0" brushRef="#br0">52 38 15951,'-13'-7'8488,"0"-1"-3235,2 0-2178,4 3-3075,3-1 0,1 2 0,7 4 0,9 0-737,0 0-6790,5 0-12652</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03.564"/>
    </inkml:context>
    <inkml:brush xml:id="br0">
      <inkml:brushProperty name="width" value="0.025" units="cm"/>
      <inkml:brushProperty name="height" value="0.025" units="cm"/>
    </inkml:brush>
  </inkml:definitions>
  <inkml:trace contextRef="#ctx0" brushRef="#br0">0 29 22742,'0'0'4292,"54"-15"-2883,-29 11-320,0 1-673,2 0-352,1 0-64,-2 3-1089,-1 0-2594,-5-1-2051,6 1-3490</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03.924"/>
    </inkml:context>
    <inkml:brush xml:id="br0">
      <inkml:brushProperty name="width" value="0.025" units="cm"/>
      <inkml:brushProperty name="height" value="0.025" units="cm"/>
    </inkml:brush>
  </inkml:definitions>
  <inkml:trace contextRef="#ctx0" brushRef="#br0">169 1 18834,'0'0'5573,"-60"56"-4420,42-33 224,1 3-608,1 0-609,3-1-96,1 0-704,4-6-994,0-2-63,4-7-65,0-4-929,0-6-928,0 0-1474</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04.298"/>
    </inkml:context>
    <inkml:brush xml:id="br0">
      <inkml:brushProperty name="width" value="0.025" units="cm"/>
      <inkml:brushProperty name="height" value="0.025" units="cm"/>
    </inkml:brush>
  </inkml:definitions>
  <inkml:trace contextRef="#ctx0" brushRef="#br0">102 0 19506,'0'0'1751,"-9"2"-288,1 1-1051,0 0 0,1 0 0,-1 1 0,0 0 0,1 0 0,-11 8 0,16-10-345,-1-1 1,1 1 0,0 0-1,0 0 1,1-1 0,-1 1-1,0 0 1,1 0 0,-1 1-1,1-1 1,-1 0 0,1 0-1,0 1 1,0-1-1,0 1 1,0-1 0,1 1-1,-1-1 1,1 1 0,-1 0-1,1-1 1,0 1 0,0-1-1,0 1 1,1 0 0,-1-1-1,0 1 1,1-1 0,0 1-1,1 4 1,-1-5-60,1-1 0,-1 1 0,1 0-1,-1-1 1,1 1 0,0-1 0,-1 0 0,1 1 0,0-1 0,0 0 0,0 0 0,0 0 0,0 0-1,0-1 1,0 1 0,0 0 0,0-1 0,0 0 0,0 1 0,4-1 0,50 0 296,-45 0-235,-5-1-41,0 1 1,0-1-1,0 0 0,0-1 0,0 1 1,0-1-1,-1 0 0,1-1 1,8-4-1,-11 5 29,-1 1 1,0 0-1,0-1 1,0 0-1,0 1 1,0-1-1,-1 0 0,1 0 1,0 0-1,-1 0 1,1 0-1,-1-1 1,0 1-1,0 0 1,0 0-1,0-1 0,0 1 1,0-1-1,-1 1 1,1-1-1,-1 1 1,0-1-1,0 0 1,0-4-1,-1 5-48,1 1 0,-1 0 1,0-1-1,0 1 0,0-1 0,0 1 1,0 0-1,0 0 0,0 0 0,0-1 1,0 1-1,-1 0 0,1 1 0,0-1 1,-1 0-1,1 0 0,-1 0 0,1 1 1,-1-1-1,1 1 0,-1-1 0,1 1 1,-1 0-1,1-1 0,-1 1 0,0 0 1,1 0-1,-1 0 0,0 0 0,-2 1 1,-2-1-81,1 1 1,0-1-1,-1 1 1,1 0 0,0 0-1,-1 0 1,1 1-1,-7 3 1,7-1-399,0-1 1,0 1-1,1 0 0,0 0 0,0 1 1,0-1-1,-4 7 0,-1 6-3918,3 0-3625,6-7-3561</inkml:trace>
  <inkml:trace contextRef="#ctx0" brushRef="#br0" timeOffset="1">301 383 13196,'0'0'4538,"-4"12"-1794,0-3-2235,1-3-142,0 1 0,1-1-1,0 1 1,0 0 0,0 0 0,1 0-1,0 0 1,0 0 0,1 1-1,1 9 1,-1-16-264,1 1 0,0-1 0,0 1 0,-1-1 0,1 0 0,0 0 0,0 1 0,1-1 0,-1 0 0,0 0 0,0 0 0,1 0 0,-1 0 1,0-1-1,1 1 0,-1 0 0,1-1 0,-1 1 0,1-1 0,-1 1 0,1-1 0,-1 1 0,1-1 0,-1 0 0,1 0 0,-1 0 0,1 0 0,0 0 0,2-1 0,1 1 102,0 0 0,1-1 1,-1 0-1,0 0 0,0 0 0,0 0 1,0-1-1,7-3 0,-6 1-46,0 0 0,0 0-1,0-1 1,-1 0 0,0 0 0,0-1 0,0 1 0,0-1-1,6-12 1,-8 14-87,-1-1 0,0 1-1,0 0 1,-1-1 0,1 1 0,-1-1-1,0 0 1,0 0 0,-1 1 0,1-1-1,-1 0 1,0 0 0,0 0 0,-1 1-1,1-1 1,-2-6 0,1 9-70,-1 0 1,1 0-1,0 0 0,-1 0 1,1 1-1,-1-1 0,0 0 0,1 1 1,-1-1-1,0 1 0,0 0 1,0 0-1,0-1 0,0 1 1,0 0-1,0 1 0,-1-1 1,1 0-1,0 1 0,0-1 1,-1 1-1,1 0 0,0-1 0,-1 1 1,-3 1-1,-1-2-39,0 1-1,0 1 0,0-1 1,0 1-1,0 1 1,0-1-1,-9 4 1,-15 15-3435,14-4-3381,8-7-1384</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05.024"/>
    </inkml:context>
    <inkml:brush xml:id="br0">
      <inkml:brushProperty name="width" value="0.025" units="cm"/>
      <inkml:brushProperty name="height" value="0.025" units="cm"/>
    </inkml:brush>
  </inkml:definitions>
  <inkml:trace contextRef="#ctx0" brushRef="#br0">1 26 7495,'0'0'19507,"9"-4"-18915,-4 1-491,0 0-77,-1 1 0,0-1-1,1 1 1,0 0 0,-1 1-1,1-1 1,0 1 0,0 0-1,-1 0 1,1 1 0,0-1-1,0 1 1,8 1 0,-12-1-24,0 1 1,0 0 0,0 0 0,0 0 0,-1 0 0,1 0 0,0 0 0,0 0 0,-1 0 0,1 0 0,-1 0 0,1 0 0,-1 0 0,1 0 0,-1 1 0,0-1 0,1 0 0,-1 0 0,0 0 0,0 1 0,0-1-1,0 0 1,0 0 0,0 0 0,0 1 0,-1-1 0,1 2 0,-9 35 58,-16 10 47,20-42-78,1 0 0,0 1-1,1-1 1,0 1 0,0 0 0,0 0-1,1 0 1,0 0 0,0 1-1,-1 13 1,3-20-33,0 0 1,0 0-1,0 0 0,0-1 1,0 1-1,1 0 0,-1-1 1,0 1-1,1 0 0,-1 0 1,0-1-1,1 1 0,-1 0 1,1-1-1,-1 1 1,1-1-1,-1 1 0,1-1 1,-1 1-1,1-1 0,0 1 1,-1-1-1,1 1 0,0-1 1,-1 0-1,1 1 0,0-1 1,0 0-1,31 4-829,29-15-3770,-23-6-809,0-5-2675</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05.381"/>
    </inkml:context>
    <inkml:brush xml:id="br0">
      <inkml:brushProperty name="width" value="0.025" units="cm"/>
      <inkml:brushProperty name="height" value="0.025" units="cm"/>
    </inkml:brush>
  </inkml:definitions>
  <inkml:trace contextRef="#ctx0" brushRef="#br0">94 54 320,'0'0'15711,"-9"8"-10858,2-2-4582,-46 44 2912,51-47-2958,-1-1 0,1 1 0,0 0 0,0 0 0,0 0 0,0 1 0,0-1 0,1 0 0,0 1 0,-1-1 0,1 0 0,0 1 0,1 0 0,-1-1 0,1 1 0,-1-1 0,1 1 0,0 0 0,1 4 0,0-7-214,0 0-1,0 0 1,0 0 0,0-1-1,0 1 1,0 0 0,0 0 0,1-1-1,-1 1 1,0-1 0,0 1-1,1-1 1,-1 0 0,0 1-1,1-1 1,-1 0 0,0 0 0,1 0-1,-1 0 1,0 0 0,1 0-1,-1 0 1,0 0 0,1-1-1,-1 1 1,2-1 0,38-10 202,-30 6-182,0-1 0,-1-1-1,0 0 1,0 0 0,0-1 0,10-11 0,-17 16 35,0 1 1,-1 0-1,0-1 1,1 0-1,-1 0 1,0 1-1,-1-1 0,1 0 1,0-1-1,-1 1 1,1 0-1,-1 0 1,0-1-1,0 1 1,-1 0-1,1-1 0,-1 1 1,1-1-1,-1 1 1,0-1-1,0 1 1,-1-1-1,1 1 1,-1-1-1,0 1 0,0 0 1,-1-5-1,0 6-27,-1-1-1,1 0 1,-1 1-1,1-1 1,-1 1-1,0-1 1,0 1-1,0 0 1,0 1-1,0-1 1,-1 0-1,1 1 1,0 0-1,-1 0 1,1 0-1,-1 0 1,1 0-1,-1 1 1,0-1-1,1 1 0,-1 0 1,0 0-1,1 1 1,-4 0-1,3-1-255,0 1 0,0-1 0,1 1 0,-1 0-1,1 1 1,-1-1 0,1 0 0,-1 1 0,1 0-1,-6 4 1,8-5-219,-1 0 1,0 1-1,1 0 0,0-1 0,-1 1 0,1 0 1,0-1-1,0 1 0,0 0 0,0 0 1,0 0-1,0 0 0,0 0 0,1 0 0,-1 0 1,1 0-1,-1 1 0,1-1 0,0 3 0,1 2-4304,3-5-1447</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05.739"/>
    </inkml:context>
    <inkml:brush xml:id="br0">
      <inkml:brushProperty name="width" value="0.025" units="cm"/>
      <inkml:brushProperty name="height" value="0.025" units="cm"/>
    </inkml:brush>
  </inkml:definitions>
  <inkml:trace contextRef="#ctx0" brushRef="#br0">186 0 10634,'0'0'16880,"-52"57"-15695,30-35-736,1 0-257,-2 3-96,6-4-64,-1-1 0,4-3 0,4-6-288,4-1-1026,4-7-1632</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06.101"/>
    </inkml:context>
    <inkml:brush xml:id="br0">
      <inkml:brushProperty name="width" value="0.025" units="cm"/>
      <inkml:brushProperty name="height" value="0.025" units="cm"/>
    </inkml:brush>
  </inkml:definitions>
  <inkml:trace contextRef="#ctx0" brushRef="#br0">100 40 17649,'0'0'2829,"-9"2"-1121,0 0-1251,1 1 0,-1-1 0,1 1 0,-17 8 0,23-10-369,0 0 0,0 0 1,1 0-1,-1 0 1,0 1-1,0-1 1,1 1-1,-1-1 1,0 1-1,1-1 0,-1 1 1,1 0-1,0 0 1,0-1-1,0 1 1,0 0-1,0 0 0,0 0 1,0 0-1,0 1 1,1-1-1,-1 0 1,1 0-1,0 0 0,0 0 1,0 1-1,0-1 1,0 0-1,0 0 1,0 0-1,1 4 0,0-5-75,0 0-1,-1 0 0,1 0 0,0 0 0,-1-1 1,1 1-1,0 0 0,0-1 0,0 1 0,0 0 1,-1-1-1,1 1 0,0-1 0,0 1 0,0-1 1,0 0-1,0 1 0,0-1 0,1 0 0,-1 0 1,0 0-1,0 0 0,1 0 0,32 0 331,-24 0-162,-2-1-106,0 0-1,-1 0 1,1-1 0,-1 0-1,1 0 1,-1-1 0,0 0-1,0 0 1,0-1-1,9-5 1,-12 7 30,0-1 0,-1 0 0,1 0 1,0 0-1,-1 0 0,0 0 0,0-1 0,0 1 0,0-1 1,0 0-1,-1 0 0,0 0 0,0 0 0,0 0 0,0-1 0,-1 1 1,1 0-1,0-8 0,-2 11-67,0 0 0,0 0 0,0 0 0,0 0 0,0 0 0,0 0 0,0 0 0,0 1 0,-1-1 0,1 0 0,0 0 0,-1 0 0,1 0 0,-1 1 0,1-1 0,-1 0 0,1 0 0,-1 1 0,1-1 0,-1 0 0,0 1 0,1-1 0,-1 1 0,0-1 0,-1 0 0,-28-6 212,22 7-276,-1 0 1,0 1-1,0 0 0,0 0 0,-8 3 1,12-2-189,0 0 1,0 0-1,0 0 1,1 1 0,-1-1-1,0 1 1,1 0 0,0 1-1,0-1 1,0 1-1,0 0 1,1 0 0,-1 0-1,1 0 1,-4 7 0,-2 19-4497,12 2-3827,5-15 193</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06.472"/>
    </inkml:context>
    <inkml:brush xml:id="br0">
      <inkml:brushProperty name="width" value="0.025" units="cm"/>
      <inkml:brushProperty name="height" value="0.025" units="cm"/>
    </inkml:brush>
  </inkml:definitions>
  <inkml:trace contextRef="#ctx0" brushRef="#br0">86 1 15855,'0'0'4239,"-8"6"-1805,0 1-2221,-37 31 2805,43-35-2792,-1 0 0,1 0 0,0 1 0,-1-1 0,1 0 0,1 1-1,-1-1 1,0 1 0,1-1 0,0 1 0,0 0 0,0 0 0,0 0 0,0 6 0,2-9-209,-1-1 0,1 1 0,-1 0 0,1 0 0,-1-1 0,1 1 0,0 0 1,-1-1-1,1 1 0,0-1 0,0 1 0,-1-1 0,1 1 0,0-1 1,0 1-1,0-1 0,0 0 0,-1 1 0,1-1 0,0 0 0,0 0 0,0 0 1,0 0-1,0 0 0,0 0 0,0 0 0,0 0 0,1 0 0,31-2 650,-23 0-536,0-1-1,-1 0 0,1-1 1,-1 0-1,9-5 1,-14 7-1,1-1 1,-1 1-1,1-1 1,-1 0-1,0 0 1,0-1-1,0 1 1,-1-1 0,0 0-1,1 0 1,3-7-1,-6 10-129,-1 0 0,1 1 0,-1-1 0,0 0 0,0 0 0,0 0 0,1 0-1,-1 0 1,0 0 0,0 0 0,0 0 0,0 0 0,0 1 0,0-1 0,-1 0 0,1 0-1,0 0 1,0 0 0,-1 0 0,1 0 0,-1 1 0,1-1 0,0 0 0,-1 0 0,0 0-1,1 1 1,-1-1 0,1 0 0,-2 0 0,-1-1 21,0 0 0,0 0 0,0 0 0,0 1 1,0 0-1,0-1 0,0 1 0,-6-1 0,-60-6-1390,55 8-2717,6 0-3430</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07.116"/>
    </inkml:context>
    <inkml:brush xml:id="br0">
      <inkml:brushProperty name="width" value="0.025" units="cm"/>
      <inkml:brushProperty name="height" value="0.025" units="cm"/>
    </inkml:brush>
  </inkml:definitions>
  <inkml:trace contextRef="#ctx0" brushRef="#br0">45 17 15310,'0'0'11665,"3"-4"-11089,10-8-276,-11 27 225,-18 36 49,11-41-538,-1 1-27,0-1-1,1 1 1,0 1 0,1-1-1,0 1 1,1 0 0,0 0-1,0 0 1,0 14 0,3-25-47,1 0-1,-1-1 1,0 1 0,1 0 0,-1 0 0,0 0-1,1 0 1,-1 0 0,1-1 0,-1 1-1,1 0 1,0 0 0,-1-1 0,1 1 0,0 0-1,-1-1 1,1 1 0,0-1 0,0 1 0,0-1-1,-1 1 1,1-1 0,0 1 0,0-1-1,0 0 1,0 0 0,0 1 0,0-1 0,0 0-1,0 0 1,0 0 0,1 0 0,39 1-2122,-31-2 1001,1 1-627,0 0 1,-1-1 0,1 0 0,11-3 0,10-8-7024</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07.470"/>
    </inkml:context>
    <inkml:brush xml:id="br0">
      <inkml:brushProperty name="width" value="0.025" units="cm"/>
      <inkml:brushProperty name="height" value="0.025" units="cm"/>
    </inkml:brush>
  </inkml:definitions>
  <inkml:trace contextRef="#ctx0" brushRef="#br0">131 42 5926,'0'0'15331,"-9"1"-13804,5-1-1364,-1 0 0,1 1-1,-1 0 1,1 0 0,-1 0-1,1 0 1,0 0 0,0 1 0,-1 0-1,1 0 1,0 0 0,0 1-1,1-1 1,-1 1 0,1 0-1,-1 0 1,1 0 0,0 0 0,0 1-1,0-1 1,0 1 0,-3 8-1,1-5-51,1 0 0,1 0 0,-1 1 0,1-1-1,1 1 1,-1 0 0,1 0 0,1 0-1,-1 0 1,1 1 0,1 12 0,0-20-101,0 0 1,1 0-1,-1-1 0,1 1 1,-1 0-1,1 0 1,-1-1-1,1 1 1,0 0-1,-1 0 0,1-1 1,0 1-1,-1-1 1,1 1-1,0-1 0,0 1 1,0-1-1,0 0 1,-1 1-1,1-1 1,0 0-1,0 1 0,0-1 1,0 0-1,0 0 1,0 0-1,0 0 1,0 0-1,-1 0 0,1 0 1,0 0-1,2-1 1,32-6 440,-28 3-375,1-1 0,-1 1 0,-1-1 1,1-1-1,-1 1 0,0-1 0,0 0 0,0 0 0,-1-1 0,9-13 0,-11 15 30,0-1 0,0 1 0,-1 0 0,1-1 0,-1 1 0,0-1 0,-1 0-1,1 0 1,-1 1 0,0-1 0,-1 0 0,0 0 0,0 0 0,0 0 0,0 0-1,-2-8 1,1 12-108,1 0 0,-1 0 0,0 1 1,1-1-1,-1 0 0,0 1 0,0-1 0,0 1 0,0-1 0,0 1 0,0 0 0,-1-1 0,1 1 0,0 0 0,-1 0 0,1 0 0,-1 0 0,1 0 0,-1 0 1,1 0-1,-1 0 0,0 1 0,1-1 0,-1 1 0,0-1 0,0 1 0,1 0 0,-1-1 0,0 1 0,0 0 0,0 0 0,1 0 0,-1 1 0,0-1 0,0 0 1,-2 1-1,2 0-220,-1 0 0,1 0 1,-1 0-1,1 0 0,-1 0 1,1 1-1,0-1 0,-1 1 1,1 0-1,-3 3 0,3-4-221,1 1-1,-1 0 1,1 0 0,0 0-1,-1 0 1,1 0-1,0 0 1,0 0 0,1 0-1,-1 1 1,0-1-1,1 0 1,-1 4 0,0 9-4613,1-3-1377</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1:48.601"/>
    </inkml:context>
    <inkml:brush xml:id="br0">
      <inkml:brushProperty name="width" value="0.025" units="cm"/>
      <inkml:brushProperty name="height" value="0.025" units="cm"/>
    </inkml:brush>
  </inkml:definitions>
  <inkml:trace contextRef="#ctx0" brushRef="#br0">1 111 7143,'0'0'11723,"8"1"-10965,44 2 205,-1-2 0,1-2 0,72-12 1,-29 3-632,135-6 134,157-17-2042,-379 32 1126,39-8-2540,-45 8 2582,-1 1 1,1-1 0,-1 0-1,1 0 1,-1 0 0,1 0-1,-1 0 1,0 0 0,0 0-1,0 0 1,1 0-1,-1 0 1,0-1 0,1-2-1,1-11-6558</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07.842"/>
    </inkml:context>
    <inkml:brush xml:id="br0">
      <inkml:brushProperty name="width" value="0.025" units="cm"/>
      <inkml:brushProperty name="height" value="0.025" units="cm"/>
    </inkml:brush>
  </inkml:definitions>
  <inkml:trace contextRef="#ctx0" brushRef="#br0">205 1 14318,'0'0'8552,"-44"48"-7271,22-23 320,-2 2-223,2 1-642,1 0-319,0 1-129,6-5-128,2-1-96,2-4-32,4-4-256,4-8-1153,1-3-1026,2-9-4099,0-13-1377</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08.172"/>
    </inkml:context>
    <inkml:brush xml:id="br0">
      <inkml:brushProperty name="width" value="0.025" units="cm"/>
      <inkml:brushProperty name="height" value="0.025" units="cm"/>
    </inkml:brush>
  </inkml:definitions>
  <inkml:trace contextRef="#ctx0" brushRef="#br0">100 35 16944,'0'0'2338,"-9"2"-432,4-1-1601,-1 0 1,0 1-1,0 0 0,1 1 1,-1-1-1,1 1 0,0 0 1,-5 4-1,7-5-210,0 0-1,1 0 1,0 1-1,-1-1 1,1 1-1,0-1 1,0 1-1,0 0 1,1 0 0,-1 0-1,1 0 1,-1 0-1,1 0 1,0 0-1,0 0 1,0 1-1,1-1 1,-1 0 0,1 6-1,0-8-88,1 0 0,-1-1 0,1 1 1,0-1-1,-1 1 0,1 0 0,0-1 0,-1 1 0,1-1 0,0 0 1,-1 1-1,1-1 0,0 1 0,0-1 0,0 0 0,0 0 0,-1 0 0,1 1 1,0-1-1,0 0 0,0 0 0,0 0 0,0 0 0,-1 0 0,1 0 0,1-1 1,28-1 254,-23 0-227,-1 0 0,0-1 0,1 0 0,-1 0 0,0 0 0,-1 0 0,1-1 0,-1 0 0,9-8 0,-11 9 13,0 0 0,0 0 0,0 0 0,0 0 0,-1-1 0,1 1-1,-1-1 1,0 0 0,0 0 0,-1 1 0,1-1 0,-1-1 0,0 1 0,0 0-1,0 0 1,0-6 0,-1 9-34,-1 0 0,1-1 0,-1 1 0,0 0 0,0 0 0,1-1 0,-1 1-1,0 0 1,0 0 0,0 0 0,0 0 0,0 0 0,-1 0 0,1 1 0,0-1 0,0 0-1,0 0 1,-1 1 0,1-1 0,0 1 0,-1-1 0,1 1 0,-1 0 0,1-1 0,0 1-1,-1 0 1,1 0 0,-1 0 0,1 0 0,-1 0 0,-1 1 0,-4-1-118,0 0-1,-1 0 1,1 1 0,0 0 0,-10 2-1,13-1-92,0 0 0,0 0 0,0 0 0,1 0 0,-1 1 0,0-1-1,1 1 1,0 0 0,-1 0 0,1 0 0,0 1 0,1-1 0,-1 1 0,-2 4-1,3-4-520,0 0 0,0-1 0,1 1-1,-1 0 1,1 0 0,0 0 0,0 0 0,1 0-1,-1 7 1,1 5-4502</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08.540"/>
    </inkml:context>
    <inkml:brush xml:id="br0">
      <inkml:brushProperty name="width" value="0.025" units="cm"/>
      <inkml:brushProperty name="height" value="0.025" units="cm"/>
    </inkml:brush>
  </inkml:definitions>
  <inkml:trace contextRef="#ctx0" brushRef="#br0">93 10 15214,'0'0'2515,"-9"5"-972,6-3-1523,-48 37 2484,48-37-2298,1 0 0,-1 0 0,1 0 0,0 1 0,0-1 0,0 1 0,0-1 1,1 1-1,-1 0 0,1 0 0,-1 0 0,1 0 0,0 0 0,0 0 0,1 0 0,-1 0 1,0 0-1,1 1 0,0 5 0,0-8-192,1-1 0,-1 1 0,1-1-1,-1 1 1,1-1 0,0 1 0,-1-1 0,1 1 0,0-1 0,-1 1 0,1-1 0,0 0 0,-1 1 0,1-1 0,0 0-1,0 0 1,-1 1 0,1-1 0,0 0 0,0 0 0,0 0 0,-1 0 0,1 0 0,0 0 0,0 0 0,1-1-1,22-1 450,-13-1-404,-1 0 1,0-1-1,0 0 1,0 0-1,0-1 1,-1-1-1,0 1 1,0-2-1,0 1 1,-1-1-1,0 0 1,0-1-1,11-15 1,-18 23-39,-1-1 0,1 1 1,-1-1-1,0 1 1,1-1-1,-1 1 0,0-1 1,0 1-1,0-1 0,1 0 1,-1 1-1,0-1 0,0 1 1,0-1-1,0 0 0,0 1 1,0-1-1,0 0 0,0 1 1,0-1-1,0 1 0,0-1 1,-1 0-1,1 1 0,0-1 1,0 1-1,-1-1 0,1 1 1,0-1-1,-1 1 1,0-2-1,-21-6 378,-37 6-121,51 2-256,-22 3 36,17-1-2055,0-1-5016</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4:26.352"/>
    </inkml:context>
    <inkml:brush xml:id="br0">
      <inkml:brushProperty name="width" value="0.025" units="cm"/>
      <inkml:brushProperty name="height" value="0.025" units="cm"/>
    </inkml:brush>
  </inkml:definitions>
  <inkml:trace contextRef="#ctx0" brushRef="#br0">270 19 17585,'-11'-3'2749,"5"0"-2571,0 0 1,0 1-1,0 0 1,0 1-1,0-1 1,0 1-1,-1 0 1,1 1-1,-1 0 0,1 0 1,0 0-1,-1 1 1,1-1-1,0 2 1,-1-1-1,1 1 1,0 0-1,0 0 1,0 0-1,-6 4 0,2 1-93,1 1 0,0 0 0,0 0 0,0 1 0,1 0 0,0 0 0,1 1-1,0 0 1,1 0 0,0 0 0,0 1 0,1 0 0,0 1 0,1-1 0,1 1 0,0-1-1,0 1 1,1 0 0,-1 22 0,3-33-83,0 1-1,0-1 1,0 0 0,0 1-1,0-1 1,0 0-1,1 0 1,-1 1 0,0-1-1,1 0 1,-1 1 0,1-1-1,-1 0 1,1 0-1,-1 0 1,1 0 0,0 0-1,0 1 1,0-1 0,-1-1-1,1 1 1,0 0-1,0 0 1,0 0 0,1 0-1,-1-1 1,0 1 0,0 0-1,0-1 1,0 1-1,1-1 1,-1 1 0,0-1-1,0 0 1,1 0 0,-1 1-1,0-1 1,1 0-1,-1 0 1,0 0 0,1 0-1,-1-1 1,0 1 0,1 0-1,-1 0 1,0-1-1,2 0 1,4-1 49,-1 0-1,0 0 1,0-1 0,0 0-1,0 0 1,0 0 0,-1-1-1,9-6 1,7-12 4,0-2 0,-2 0 0,-1 0 0,0-2-1,-2 0 1,16-37 0,-33 116-343,-5-17 477,3-26-5,1 1 1,0-1 0,1 0-1,0 0 1,1 1-1,0-1 1,3 20 0,-3-29-152,1 0 1,-1-1-1,1 1 1,-1 0-1,1 0 1,0-1-1,-1 1 1,1 0-1,0 0 1,-1-1-1,1 1 1,0-1-1,0 1 1,0-1-1,-1 1 1,1-1-1,0 1 1,0-1-1,0 0 1,0 0-1,0 1 1,0-1-1,0 0 1,0 0-1,0 0 1,0 0-1,0 0 1,0 0-1,0 0 1,0 0-1,-1 0 1,1-1-1,0 1 1,0 0-1,0-1 1,0 1-1,0 0 1,1-2-1,34-18 913,-19 4-761,-1 0 0,18-24 0,3-5-94,-37 45-90,1 0 1,-1-1-1,0 1 0,0-1 0,1 1 0,-1 0 1,0-1-1,1 1 0,-1 0 0,0-1 0,1 1 1,-1 0-1,0-1 0,1 1 0,-1 0 0,0 0 1,1 0-1,-1-1 0,1 1 0,-1 0 0,1 0 1,-1 0-1,1 0 0,-1 0 0,0 0 0,1 0 1,-1 0-1,1 0 0,-1 0 0,1 0 0,-1 0 1,1 0-1,-1 0 0,1 0 0,-1 0 0,0 0 1,1 1-1,-1-1 0,1 0 0,-1 0 0,0 1 0,1-1 1,-1 0-1,1 0 0,-1 1 0,0-1 0,0 1 1,1-1-1,-1 0 0,0 1 0,1-1 0,-1 0 1,0 1-1,0-1 0,0 1 0,0-1 0,1 1 1,-1-1-1,0 1 0,0-1 0,0 0 0,0 1 1,0-1-1,0 1 0,0-1 0,0 1 0,0-1 1,-1 1-1,4 49 235,-2-25-154,-1-24-69,0 0 0,0 0 1,0 0-1,0 0 0,1 0 1,-1 0-1,0 0 0,1 0 1,-1 0-1,1-1 0,-1 1 1,1 0-1,0 0 0,-1 0 1,1 0-1,0-1 0,-1 1 1,1 0-1,0-1 0,0 1 1,0-1-1,0 1 0,-1-1 1,1 1-1,0-1 0,0 1 1,0-1-1,0 0 0,0 0 1,0 1-1,0-1 0,0 0 1,0 0-1,0 0 0,0 0 1,0 0-1,0 0 0,0 0 1,0-1-1,0 1 0,0 0 1,0-1-1,0 1 0,0 0 1,0-1-1,0 1 0,0-1 1,0 0-1,1 0 0,48-33 705,-48 32-709,32-28-9,-26 21 0,1 1 0,0 0 0,0 1 0,1-1 0,0 2 0,0-1 0,1 1 0,0 1 0,11-4 0,-21 9 0,0 0 0,0 0 0,0 0 0,0 0 0,-1 1 0,1-1 0,0 0 0,0 1 0,-1-1 0,1 1 0,0-1 0,0 1 0,-1-1 0,1 1 0,0-1 0,-1 1 0,1 0 0,-1-1 0,1 1 0,-1 0 0,1-1 0,-1 1 0,0 0 0,1 0 0,-1 0 0,0-1 0,1 1 0,-1 0 0,0 0 0,0 0 0,0 0 0,0-1 0,0 1 0,0 1 0,5 42 0,-4-28 0,11 3-1848,-12-19 1741,0 0 1,0 1 0,0-1-1,1 0 1,-1 1 0,0-1 0,0 0-1,0 1 1,1-1 0,-1 0-1,0 1 1,0-1 0,1 0 0,-1 0-1,0 1 1,0-1 0,1 0-1,-1 0 1,0 0 0,1 0 0,-1 1-1,0-1 1,1 0 0,-1 0-1,0 0 1,1 0 0,-1 0 0,1 0-1,-1 0 1,0 0 0,1 0-1,-1 0 1,0 0 0,1 0 0,-1 0-1,0 0 1,1 0 0,-1 0 0,1 0-1,-1-1 1,0 1 0,1 0-1,-1 0 1,0 0 0,0-1 0,1 1-1,-1 0 1,0 0 0,0-1-1,1 1 1,-1 0 0,0-1 0,0 1-1,1 0 1,-1 0 0,0-1-1,0 0 1,3-11-10587</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4:27.085"/>
    </inkml:context>
    <inkml:brush xml:id="br0">
      <inkml:brushProperty name="width" value="0.025" units="cm"/>
      <inkml:brushProperty name="height" value="0.025" units="cm"/>
    </inkml:brush>
  </inkml:definitions>
  <inkml:trace contextRef="#ctx0" brushRef="#br0">43 0 16528,'0'0'6214,"-1"73"-5190,-8-19 66,2 10-802,1 2-192,1-2-32,3-6 0,2-9-64,0-13-545,0-9-1024,0-13-481,0-19-5253,-13-22-3331</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4:27.553"/>
    </inkml:context>
    <inkml:brush xml:id="br0">
      <inkml:brushProperty name="width" value="0.025" units="cm"/>
      <inkml:brushProperty name="height" value="0.025" units="cm"/>
    </inkml:brush>
  </inkml:definitions>
  <inkml:trace contextRef="#ctx0" brushRef="#br0">0 68 13677,'0'0'10330,"11"-7"-9113,8-3-708,1 1 0,0 1 0,0 1 0,0 1-1,1 0 1,-1 2 0,1 0 0,27-1 0,-32 4-472,1 1-1,0 0 0,-1 1 1,1 1-1,-1 0 1,19 6-1,-32-7-42,1 0 1,-1 0 0,0 1-1,0-1 1,0 1-1,1 0 1,-2 0-1,1 0 1,0 0-1,0 0 1,-1 1 0,1-1-1,-1 1 1,1 0-1,-1-1 1,0 1-1,0 0 1,-1 1 0,1-1-1,-1 0 1,1 0-1,-1 1 1,0-1-1,0 0 1,-1 1-1,1-1 1,-1 1 0,1 0-1,-1-1 1,0 1-1,0-1 1,-1 1-1,1-1 1,-1 1-1,-1 4 1,-2 4 39,-1 0-1,0 1 1,0-2 0,-2 1-1,1-1 1,-1 0 0,-1 0-1,0-1 1,-1 0-1,-18 17 1,-20 26 28,47-52-77,-1-1-1,1 0 1,0 1-1,0-1 0,-1 0 1,1 1-1,0-1 1,0 0-1,0 1 1,-1-1-1,1 0 0,0 1 1,0-1-1,0 1 1,0-1-1,0 0 1,0 1-1,0-1 0,0 1 1,0-1-1,0 0 1,0 1-1,0-1 1,0 1-1,0-1 0,0 0 1,0 1-1,0-1 1,0 1-1,1-1 1,-1 0-1,0 1 0,0-1 1,0 0-1,1 1 1,17 6-533,34-6-390,-38-1 662,-11 0 277,1 0 1,-1 0-1,0 0 0,0 0 1,1 1-1,-1-1 0,0 1 1,0 0-1,0 0 0,0 0 1,0 1-1,0-1 0,0 1 0,0-1 1,-1 1-1,1 0 0,-1 0 1,1 0-1,-1 0 0,0 1 1,1-1-1,-1 1 0,0-1 1,-1 1-1,1 0 0,0 0 1,-1-1-1,0 1 0,0 0 0,1 0 1,-2 1-1,1-1 0,0 0 1,-1 0-1,1 0 0,-1 1 1,0-1-1,0 0 0,0 0 1,-1 1-1,1-1 0,-1 0 0,0 0 1,1 0-1,-2 0 0,1 0 1,0 0-1,0 0 0,-1 0 1,0 0-1,1-1 0,-4 4 1,-3 5 223,0-1-1,-1 1 1,-1-2 0,0 1 0,0-1 0,0-1 0,-1 0 0,-1 0 0,1-1 0,-1-1 0,-1 0 0,1-1 0,-1 0 0,0 0 0,0-2 0,0 1 0,0-2 0,-1 0 0,1 0 0,-20-1 0,30-1-320,0-1 0,0 1 0,0 0 0,0-1 0,1 0 0,-1 1 0,0-1 0,0 0 0,1-1 0,-1 1 0,1 0-1,-1-1 1,1 1 0,-1-1 0,1 0 0,0 0 0,0 0 0,0 0 0,0 0 0,0 0 0,0-1 0,1 1 0,-1-1 0,1 1 0,0-1 0,-1 1 0,1-1 0,0 0 0,1 0 0,-1 1 0,0-1 0,1 0 0,0 0 0,-1 0-1,1 0 1,0 0 0,1 0 0,-1 1 0,0-1 0,1 0 0,0 0 0,-1 0 0,1 1 0,0-1 0,0 0 0,1 1 0,-1-1 0,1 1 0,-1-1 0,4-2 0,39-35-11308,-17 19-502</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4:27.943"/>
    </inkml:context>
    <inkml:brush xml:id="br0">
      <inkml:brushProperty name="width" value="0.025" units="cm"/>
      <inkml:brushProperty name="height" value="0.025" units="cm"/>
    </inkml:brush>
  </inkml:definitions>
  <inkml:trace contextRef="#ctx0" brushRef="#br0">72 1 18417,'0'0'7335,"-13"57"-5189,1-18-32,-2 6-704,-1 5-513,5-2-673,4 1-160,4-6-64,2-3-64,0-8-577,0-6-608,5-7-353,3-9-383,-3-7-514,-1-3-1152,-3-3-930,-1-13-4643</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4:28.283"/>
    </inkml:context>
    <inkml:brush xml:id="br0">
      <inkml:brushProperty name="width" value="0.025" units="cm"/>
      <inkml:brushProperty name="height" value="0.025" units="cm"/>
    </inkml:brush>
  </inkml:definitions>
  <inkml:trace contextRef="#ctx0" brushRef="#br0">5 153 11050,'0'0'12471,"-2"-9"-10426,2 7-1981,-1-1 0,1 1 0,-1 0 0,1 0 0,0 0 0,0-1 0,0 1 0,0 0 0,0 0 0,0-1 0,1 1 0,-1 0 0,1 0 0,0 0 0,0 0 0,-1 0 0,1 0 0,0 0 0,1 0 0,-1 0 0,2-2 0,2-1 127,1 0 0,0 1 0,0 0 0,0 0 0,1 0 0,-1 1 0,9-3 0,11-5 151,1 0 0,0 2 0,0 2 1,1 0-1,0 2 0,0 0 0,0 2 1,53 2-1,-77 1-333,1 0 0,-1 1 0,0 0 0,0 0-1,0 0 1,0 1 0,-1-1 0,1 1 0,0 0 0,0 0 0,-1 0 0,0 0 0,1 1 0,-1-1 0,0 1 0,0 0-1,0 0 1,0 0 0,-1 0 0,1 1 0,-1-1 0,0 1 0,0-1 0,0 1 0,-1 0 0,1 0 0,0 4-1,0-3 13,-1 0 0,0-1 0,-1 1 0,1 0 0,-1 0 0,0 0 0,0 0 0,-1 0 0,1 0 0,-1 0 0,0 0 0,0-1 0,-1 1 0,0 0 0,1-1 0,-1 1 0,-1-1 0,1 0-1,-1 1 1,0-1 0,0 0 0,-5 5 0,-1-1-5,-1 0 0,0 0 0,0-1 0,-1 0 0,1-1 0,-2 0 0,1-1 0,0 0 0,-1-1 0,0 0 0,0-1 0,0 0 0,-1-1 0,-18 1 0,31-3-171,0 0-1,-1-1 1,1 1-1,0 0 1,0 0-1,0 0 0,-1 0 1,1-1-1,0 1 1,0 0-1,0 0 1,0-1-1,0 1 0,-1 0 1,1 0-1,0-1 1,0 1-1,0 0 1,0 0-1,0-1 0,0 1 1,0 0-1,0-1 1,0 1-1,0 0 1,0 0-1,0-1 0,0 1 1,0 0-1,0 0 1,1-1-1,-1 1 1,0 0-1,0 0 0,0-1 1,0 1-1,0 0 1,1 0-1,-1-1 1,0 1-1,0 0 0,1 0 1,6-13-6090,12-4-2804</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4:28.750"/>
    </inkml:context>
    <inkml:brush xml:id="br0">
      <inkml:brushProperty name="width" value="0.025" units="cm"/>
      <inkml:brushProperty name="height" value="0.025" units="cm"/>
    </inkml:brush>
  </inkml:definitions>
  <inkml:trace contextRef="#ctx0" brushRef="#br0">0 0 13549,'0'0'14755,"4"13"-13837,10 36-395,-3 1 1,-1 1-1,2 54 0,-12-39-447,-1-33-1136,5 47-1,-1-72-1260,2-6-3152,3-4-1205</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4:56.645"/>
    </inkml:context>
    <inkml:brush xml:id="br0">
      <inkml:brushProperty name="width" value="0.025" units="cm"/>
      <inkml:brushProperty name="height" value="0.025" units="cm"/>
    </inkml:brush>
  </inkml:definitions>
  <inkml:trace contextRef="#ctx0" brushRef="#br0">4589 256 5285,'0'0'8403,"2"-9"-7389,2-3-543,2-9 40,-4-2 2815,-5 22-3176,0 0 0,0 0 0,1 0 0,-1 0 0,0 0 0,0 1 0,0-1 0,0 1 0,0 0 0,0 0 0,0 0 0,0 0 0,-4 1 0,3-1 40,-559 12 3616,-79-30-2355,368 3-1241,-329-25-153,-323-8 24,420 67 214,381-6-167,0 5 0,-124 36-1,202-41 8,-147 43 273,158-43-354,1 1 0,0 2 0,-38 23-1,63-33-58,1 0 0,0 1-1,0 0 1,1 1 0,0 0-1,0 0 1,1 1-1,0-1 1,1 2 0,0-1-1,0 1 1,1 0-1,-7 18 1,9-21 4,1 1 0,0-1 0,1 1 0,0 0 0,0 0 0,1 0 0,0 0 0,0 0 0,1 0 0,0 0 0,0-1 0,1 1 0,0 0 0,0-1 0,1 1 0,0-1 0,0 0 0,1 0 0,-1 0 0,6 7 0,5 3 23,0-1-1,1 0 1,1-1-1,1-1 0,0 0 1,0-1-1,2-1 0,-1-1 1,1 0-1,1-2 1,0 0-1,0-1 0,25 6 1,28 5 54,-1-4 1,113 10-1,620 11 562,-574-32-614,1333 7 419,-1298-24-383,-2-12 0,-1-11 0,503-139 0,-720 162-26,5 1 73,0-4 1,-1-1-1,-1-2 1,65-36-1,-110 53-90,0-1 0,-1 1 0,1-1 0,-1 0 0,1 0 0,-1-1 0,0 1 0,0 0 0,-1-1 0,4-5 0,-5 7-6,0 0 0,-1 1 0,1-1 0,-1 0 0,1 1 0,-1-1 0,0 0 0,0 0 0,0 0 0,0 1 0,0-1 0,0 0 0,0 0 1,-1 1-1,1-1 0,-1 0 0,1 0 0,-1 1 0,0-1 0,0 1 0,1-1 0,-1 0 0,0 1 0,0-1 0,0 1 0,-1 0 0,1-1 0,0 1 0,-2-1 0,-17-13-17,0 1 1,0 2-1,-2 0 0,1 1 1,-2 1-1,1 1 0,-25-7 0,13 4 15,-417-127-520,145 63-3042,-59-15-9936,249 59 5765</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1:48.978"/>
    </inkml:context>
    <inkml:brush xml:id="br0">
      <inkml:brushProperty name="width" value="0.025" units="cm"/>
      <inkml:brushProperty name="height" value="0.025" units="cm"/>
    </inkml:brush>
  </inkml:definitions>
  <inkml:trace contextRef="#ctx0" brushRef="#br0">420 44 14894,'0'0'2877,"13"-7"-2471,-7 4-328,1-2 163,1 1-1,0 0 0,1 0 1,-1 1-1,0 0 1,1 0-1,0 1 0,0 0 1,-1 1-1,1-1 0,0 2 1,13 0-1,-22 0-223,1 0 0,0 0 0,-1 1-1,1-1 1,-1 0 0,1 1 0,-1-1 0,1 0-1,-1 1 1,1-1 0,-1 1 0,1-1-1,-1 0 1,0 1 0,1-1 0,-1 1 0,0 0-1,1-1 1,-1 1 0,0-1 0,0 1-1,1-1 1,-1 1 0,0 0 0,0-1 0,0 1-1,0-1 1,0 1 0,0 0 0,0-1 0,0 1-1,0 0 1,0-1 0,0 1 0,0-1-1,-1 1 1,1 0 0,0-1 0,0 1 0,-1-1-1,1 1 1,0-1 0,-1 1 0,1-1 0,0 1-1,-1-1 1,1 1 0,-1-1 0,0 1-1,-21 28 85,-19 7 128,-1-2 0,-2-2 0,-80 46 1,73-49 701,1 3 0,-87 73 0,131-99-810,-1 1-1,1 0 1,0 1-1,0-1 1,1 1-1,-8 13 1,13-19-118,-1-1-1,0 1 1,0 0 0,1-1-1,-1 1 1,0 0 0,1 0-1,0-1 1,-1 1-1,1 0 1,0 0 0,0 0-1,0-1 1,0 1 0,1 0-1,-1 0 1,0 0 0,1-1-1,-1 1 1,1 0 0,0 0-1,-1-1 1,1 1 0,0 0-1,0-1 1,0 1 0,0-1-1,0 0 1,0 1 0,1-1-1,-1 0 1,0 1 0,1-1-1,-1 0 1,1 0 0,-1 0-1,1 0 1,0-1 0,2 2-1,19 5 30,1-1 0,-1-1 0,1-2 0,0 0 0,1-1 0,-1-1-1,31-4 1,-7 2-47,110 2-643,54 0-2214,-73-3-3650,-60-1-4176</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4:59.761"/>
    </inkml:context>
    <inkml:brush xml:id="br0">
      <inkml:brushProperty name="width" value="0.025" units="cm"/>
      <inkml:brushProperty name="height" value="0.025" units="cm"/>
    </inkml:brush>
  </inkml:definitions>
  <inkml:trace contextRef="#ctx0" brushRef="#br0">5017 248 7911,'0'0'2483,"-3"-7"-2569,2 5 95,1 0-1,-1 0 0,0 0 0,0 0 0,0 0 0,-1 0 0,1 1 0,0-1 0,-1 0 0,1 1 0,-1-1 0,1 1 0,-1-1 1,0 1-1,0 0 0,1 0 0,-1 0 0,0 0 0,-3-1 0,-4 0 100,0 0 0,0 1 0,0 0-1,-13 1 1,17 0-56,-106-8 2412,-205-41 1,107 12-977,-836-50-314,918 81-1120,-595-10 405,-756 84 0,1475-68-453,-357 40 510,303-30-385,1 2 1,1 2-1,1 3 1,-69 32 0,105-40-113,1 0 1,0 1-1,1 1 1,0 1-1,0 1 1,2 0-1,-1 0 1,-19 26-1,29-33-23,1-1 0,0 1 0,0 0 0,1 0-1,-1 1 1,1-1 0,0 1 0,1-1 0,0 1 0,0 0 0,0 0 0,1 0-1,0 0 1,0 0 0,1 1 0,0-1 0,0 0 0,1 0 0,0 0 0,0 0-1,1 0 1,0 0 0,0 0 0,0 0 0,1-1 0,6 13 0,1-7 12,-1 0 0,2 0 1,-1-1-1,1-1 0,1 0 0,0 0 1,1-1-1,-1-1 0,2 0 0,-1-1 1,20 8-1,25 9 78,83 20 0,-136-42-80,155 38 84,1-7 0,262 20 0,333-41 19,-27-74 237,-4-45 242,443-46 363,-1048 146-913,-42 4 4,146-26 1,-217 28-70,-1-1 1,0 0 0,0 0 0,0 0 0,0-1 0,10-6 0,-15 8 9,1 0 1,-1 0-1,0 1 1,0-1 0,0 0-1,0 0 1,0-1-1,0 1 1,0 0 0,-1 0-1,1 0 1,0-1-1,0 1 1,-1 0-1,1-1 1,-1 1 0,1 0-1,-1-1 1,0 1-1,0-1 1,1 1-1,-1 0 1,0-1 0,0 1-1,0-1 1,-1 1-1,1-1 1,0 1-1,0 0 1,-1-1 0,1 1-1,-1-1 1,1 1-1,-1 0 1,-1-3 0,-3-1-386,0-1 0,0 1 0,0 0 0,0 0-1,-1 0 1,0 1 0,-12-7 0,4 2-780,-41-27-4333</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7:23.061"/>
    </inkml:context>
    <inkml:brush xml:id="br0">
      <inkml:brushProperty name="width" value="0.025" units="cm"/>
      <inkml:brushProperty name="height" value="0.025" units="cm"/>
    </inkml:brush>
  </inkml:definitions>
  <inkml:trace contextRef="#ctx0" brushRef="#br0">59 0 17232,'0'0'12006,"0"9"-11370,-5 33 102,-1 0 0,-17 57 1,0-4-61,23-100-3229,-1-31-11041,1 10 4944</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7:23.619"/>
    </inkml:context>
    <inkml:brush xml:id="br0">
      <inkml:brushProperty name="width" value="0.025" units="cm"/>
      <inkml:brushProperty name="height" value="0.025" units="cm"/>
    </inkml:brush>
  </inkml:definitions>
  <inkml:trace contextRef="#ctx0" brushRef="#br0">1 90 16848,'0'0'5392,"8"-8"-2654,-1 1-2255,0 1-1,0-1 0,1 2 0,0-1 0,1 1 1,-1 0-1,1 1 0,0-1 0,0 2 1,0 0-1,18-5 0,4 2 153,53-4-1,-77 9-585,0 1 0,-1 0 0,1 0 0,0 0 0,0 1-1,0 0 1,-1 1 0,1-1 0,0 1 0,-1 1 0,0-1-1,1 1 1,-1 0 0,9 6 0,-13-7-49,0-1 0,0 1 0,0 0 0,-1 0 0,1-1 0,-1 1 0,1 0 0,-1 0 0,0 1 0,1-1 0,-1 0 0,0 0 0,0 1 0,-1-1 0,1 0 0,0 1 0,-1-1 0,0 1 0,1-1 0,-1 1 0,0-1 0,-1 3 0,0-1 0,0 0 0,0 0 0,-1 0 0,1 0 0,-1 0 0,0 0 0,0 0 0,-1-1 0,1 1 0,-1-1 0,-5 6 0,-6 4 0,0-1 0,-1 0 0,-1-1 0,-23 13 0,-30 11 0,80-36 0,0 0 0,0 1 0,1 1 0,16 2 0,-24-2 0,6 1 0,0 0 0,0 0 0,0 1 0,0 0 0,-1 1 0,1 0 0,-1 1 0,0 0 0,16 11 0,-23-14 0,1 0 0,-1 0 0,0 0 0,1 0 0,-1 0 0,0 0 0,0 1 0,0-1 0,-1 1 0,1-1 0,-1 1 0,1 0 0,-1 0 0,0-1 0,0 1 0,0 0 0,0 0 0,-1 0 0,1 0 0,-1 0 0,0 0 0,1 1 0,-1-1 0,-1 0 0,1 0 0,0 0 0,-1 0 0,0 0 0,0 0 0,1 0 0,-2 0 0,1-1 0,0 1 0,-1 0 0,1-1 0,-1 1 0,-2 3 0,-3 2 0,0-1 0,0 0 0,-1 0 0,0 0 0,0-1 0,0 0 0,-1-1 0,0 0 0,0 0 0,0-1 0,0 0 0,-1-1 0,-18 5 0,6-4 0,0 0 0,-1-1 0,1-1 0,-1-2 0,-27-1 0,46 0 9,0 0-1,-1 0 1,1 0-1,0-1 1,0 1-1,-1-1 1,1 0-1,1 0 1,-5-3-1,7 5-11,0-1-1,1 1 0,-1-1 1,1 1-1,-1-1 0,0 1 0,1-1 1,0 1-1,-1-1 0,1 0 1,-1 1-1,1-1 0,0 1 0,-1-1 1,1 0-1,0 0 0,0 1 1,-1-1-1,1 0 0,0 1 0,0-1 1,0-1-1,0 1-12,1 0-1,-1 0 1,1 0 0,0 0 0,-1 0-1,1 0 1,0 1 0,0-1 0,-1 0-1,1 0 1,0 1 0,0-1 0,0 0-1,0 1 1,0-1 0,0 1-1,0 0 1,0-1 0,0 1 0,2-1-1,42-13-5151,2 0-4611,-9 4-2414</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7:24.528"/>
    </inkml:context>
    <inkml:brush xml:id="br0">
      <inkml:brushProperty name="width" value="0.025" units="cm"/>
      <inkml:brushProperty name="height" value="0.025" units="cm"/>
    </inkml:brush>
  </inkml:definitions>
  <inkml:trace contextRef="#ctx0" brushRef="#br0">31 0 18065,'0'0'13351,"-1"10"-12598,-7 35-461,-1 10-139,-3 69 0,33-191-153,-11-42 0,-8 112 0,0 1 0,1-1 0,-1 0 0,0 0 0,1 0 0,0 0 0,0-1 0,0 1 0,0-1 0,0 1 0,0-1 0,1 0 0,-1-1 0,5 3 0,-3-2 0,1-1 0,-1 0 0,0 0 0,0-1 0,1 1 0,-1-1 0,0 0 0,0-1 0,1 1 0,-1-1 0,0 0 0,0 0 0,0-1 0,0 1 0,0-1 0,6-3 0,-7 3 0,-1 0 0,0 0 0,0 0 0,1 0 0,-1 0 0,-1-1 0,1 0 0,0 1 0,-1-1 0,1 0 0,-1 0 0,0 0 0,0 0 0,0-1 0,0 1 0,-1-1 0,1 1 0,-1-1 0,0 1 0,0-1 0,0 0 0,-1 1 0,1-7 0,-31 63 0,26-44 0,-21 48 0,24-54 0,0 0 0,0 0 0,0 1 0,0-1 0,1 0 0,-1 0 0,1 1 0,0-1 0,0 0 0,0 0 0,0 1 0,1-1 0,-1 0 0,1 0 0,1 5 0,-1-7 0,0 0 0,0-1 0,0 1 0,0 0 0,1 0 0,-1 0 0,0-1 0,0 1 0,0-1 0,1 1 0,-1-1 0,0 1 0,1-1 0,-1 0 0,0 1 0,1-1 0,-1 0 0,1 0 0,-1 0 0,0 0 0,1 0 0,-1 0 0,3-1 0,31-11 0,-24 3 0,-1-1 0,0 0 0,0-1 0,-1 0 0,-1 0 0,1-1 0,-2-1 0,0 1 0,6-15 0,-20 39-227,1-4-298,1 0 1,0 0 0,1 1-1,0 0 1,-5 15 0,9-23 371,-1 0 0,1 1 1,0-1-1,0 1 0,0-1 0,0 1 1,0-1-1,0 1 0,0-1 1,0 1-1,1-1 0,-1 1 0,0-1 1,1 0-1,-1 1 0,1-1 1,0 1-1,-1-1 0,2 1 0,0 0-75,-1-1 0,1 0-1,0 1 1,0-1 0,0 0-1,-1 0 1,1 0 0,0-1-1,0 1 1,1 0-1,-1-1 1,0 1 0,0-1-1,0 0 1,0 0 0,0 0-1,4 0 1,12 0-13321</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7:25.272"/>
    </inkml:context>
    <inkml:brush xml:id="br0">
      <inkml:brushProperty name="width" value="0.025" units="cm"/>
      <inkml:brushProperty name="height" value="0.025" units="cm"/>
    </inkml:brush>
  </inkml:definitions>
  <inkml:trace contextRef="#ctx0" brushRef="#br0">100 2 11819,'3'-1'7516,"-1"9"-2824,-1 25-1181,-8 41-1789,-10-5-932,5-23-111,2 1 0,2-1 1,-2 65-1,10-134-679,1 6 0,0 0 0,-2 0 0,0 0 0,-1 0 0,0 0 0,-2 0 0,0 0 0,0 1 0,-9-19 0,4 26 0,5 16 0,4-6 0,0 1 0,0-1 0,0 0 0,0 0 0,0 1 0,1-1 0,-1 0 0,0 1 0,1-1 0,-1 0 0,1 0 0,-1 1 0,1-1 0,0 0 0,-1 0 0,1 0 0,0 0 0,0 0 0,0 0 0,0 0 0,1 1 0,6 2-46,0 0 1,1-1-1,0 0 1,0 0-1,0-1 1,0 0-1,0 0 1,18 0-1,-5-1-552,-1-1 0,40-6-1,-54 5-706,-1-1 1,1 0-1,0 0 0,-1-1 0,1 0 0,8-6 0,8-6-7183</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7:25.739"/>
    </inkml:context>
    <inkml:brush xml:id="br0">
      <inkml:brushProperty name="width" value="0.025" units="cm"/>
      <inkml:brushProperty name="height" value="0.025" units="cm"/>
    </inkml:brush>
  </inkml:definitions>
  <inkml:trace contextRef="#ctx0" brushRef="#br0">203 0 14894,'0'0'10639,"-8"11"-8775,-1 0-1457,2 1 0,-1 0 0,2 0 0,0 1 0,0 0 0,1 0 0,-5 20 0,2 10 16,2 1 0,3 0-1,1 0 1,4 53 0,2-75-854,-4-22 412,0 0 1,0 0-1,0-1 1,0 1-1,0 0 0,0 0 1,0 0-1,0 0 1,0 0-1,0 0 0,0 0 1,0 0-1,0 0 1,0 0-1,0 0 1,0 0-1,0 0 0,0 0 1,0 0-1,0 0 1,1 0-1,-1-1 0,0 1 1,0 0-1,0 0 1,0 0-1,0 0 1,0 0-1,0 0 0,0 0 1,0 0-1,0 0 1,0 0-1,0 0 0,1 0 1,-1 0-1,0 0 1,0 0-1,0 0 1,0 1-1,0-1 0,0 0 1,0 0-1,0 0 1,0 0-1,0 0 0,0 0 1,0 0-1,0 0 1,0 0-1,1 0 0,-1 0 1,0 0-1,0-3-146,0 0-1,0 1 1,0-1-1,-1 0 0,1 0 1,-1 0-1,1 0 0,-1 1 1,0-1-1,0 0 1,-1-2-1,-16-26-1688,-35-49 0,4 7 4302,56 74 329,32 11-2003,-39-11-663,35 9-9,0 0 0,45 5 0,-29-9-3608,-1-2-4899,-20-4-1776</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7:26.174"/>
    </inkml:context>
    <inkml:brush xml:id="br0">
      <inkml:brushProperty name="width" value="0.025" units="cm"/>
      <inkml:brushProperty name="height" value="0.025" units="cm"/>
    </inkml:brush>
  </inkml:definitions>
  <inkml:trace contextRef="#ctx0" brushRef="#br0">187 25 18097,'0'0'12876,"-8"-5"-11653,3 2-1090,3 1-118,-1 1 0,1-1 0,-1 0 0,1 1 1,-1 0-1,1-1 0,-1 1 0,0 0 0,1 0 0,-1 1 0,0-1 0,0 0 0,0 1 0,0 0 1,0 0-1,0 0 0,0 0 0,1 0 0,-1 0 0,0 1 0,0 0 0,0-1 0,0 1 0,1 0 1,-1 0-1,0 1 0,1-1 0,-4 2 0,-4 5-15,0 0 0,1 1 0,0 0 0,0 0 0,-11 15 0,17-20 0,0 0 0,1 0 0,-1 0 0,1 1 0,0-1 0,0 1 0,1-1 0,-1 1 0,1 0 0,0-1 0,0 1 0,0 0 0,1 0 0,0 0 0,0 0 0,0-1 0,1 10 0,1-12 0,-1 1 0,1 0 0,0-1 0,-1 1 0,1-1 0,0 1 0,1-1 0,-1 0 0,0 0 0,1 0 0,-1 0 0,1-1 0,-1 1 0,1 0 0,0-1 0,0 0 0,-1 0 0,1 0 0,0 0 0,0 0 0,0 0 0,0-1 0,1 0 0,-1 1 0,3-1 0,10 1 0,-1-1 0,1 0 0,26-4 0,-36 3 0,0 0 0,1-1 0,-1 0 0,0 0 0,0-1 0,0 1 0,-1-1 0,1-1 0,-1 1 0,10-8 0,-12 8 0,0 0 0,0 0 0,0 0 0,-1 0 0,1 0 0,-1 0 0,0 0 0,0-1 0,0 0 0,0 1 0,-1-1 0,0 0 0,1 1 0,-1-1 0,0 0 0,-1 0 0,1 0 0,-1-5 0,0 6-87,-1 1 0,0 0-1,1 0 1,-1 0 0,0 0 0,0 0 0,-1 0-1,1 0 1,0 0 0,-1 0 0,1 0-1,-1 1 1,1-1 0,-1 0 0,0 1 0,0 0-1,0-1 1,0 1 0,0 0 0,0 0 0,0 0-1,-4-1 1,-58-19-5950,47 16 2853,-3-2-10861</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7:27.310"/>
    </inkml:context>
    <inkml:brush xml:id="br0">
      <inkml:brushProperty name="width" value="0.025" units="cm"/>
      <inkml:brushProperty name="height" value="0.025" units="cm"/>
    </inkml:brush>
  </inkml:definitions>
  <inkml:trace contextRef="#ctx0" brushRef="#br0">25 30 13196,'0'0'14414,"-3"12"-13779,2-6-599,-6 25 1262,1 1 0,-2 44-1,8-75-1291,0-1 0,0 1 0,0-1 0,0 0-1,0 1 1,0-1 0,0 1 0,1-1-1,-1 0 1,0 1 0,0-1 0,0 1-1,1-1 1,-1 0 0,0 1 0,0-1 0,1 0-1,-1 1 1,0-1 0,0 0 0,1 1-1,-1-1 1,1 0 0,-1 0 0,0 0-1,1 1 1,-1-1 0,0 0 0,1 0 0,-1 0-1,1 0 1,-1 0 0,1 1 0,21-3 186,16-15 12,-30 10-204,0 0 0,-1-1 0,0 0 0,0-1 0,0 1 0,-1-1 0,-1 0 0,9-19 0,-18 45 0,1 0 0,0 0 0,0 20 0,3-36 0,0-1 0,0 1 0,0-1 0,0 1 0,0-1 0,0 0 0,0 1 0,0-1 0,1 1 0,-1-1 0,0 1 0,0-1 0,0 0 0,0 1 0,1-1 0,-1 1 0,0-1 0,0 0 0,1 1 0,-1-1 0,0 0 0,0 1 0,1-1 0,-1 0 0,1 0 0,-1 1 0,0-1 0,1 0 0,-1 0 0,0 0 0,1 1 0,-1-1 0,1 0 0,0 0 0,18-4 0,14-15 0,-27 12 0,1 0 0,-1 0 0,-1 0 0,1-1 0,-1 0 0,-1 0 0,1 0 0,-2 0 0,1-1 0,-1 1 0,0-1 0,0 0 0,-1 0 0,-1 0 0,0-1 0,0 1 0,0-13 0,-3 27-1374,2-4 815,-1 0 0,1 0 0,0 0 0,-1 1 0,1-1 0,0 0 0,0 0 0,0 1 0,0-1 0,0 0 0,0 0 0,0 1 0,0-1 0,0 0 0,1 0 0,-1 1 0,0-1 0,1 0 0,-1 0 0,1 0 0,1 2 0,6 3-6044</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7:27.897"/>
    </inkml:context>
    <inkml:brush xml:id="br0">
      <inkml:brushProperty name="width" value="0.025" units="cm"/>
      <inkml:brushProperty name="height" value="0.025" units="cm"/>
    </inkml:brush>
  </inkml:definitions>
  <inkml:trace contextRef="#ctx0" brushRef="#br0">75 74 7719,'0'0'24722,"2"-3"-24433,11-13-248,-10 13-41,0 0-1,0 0 1,-1 0 0,1 0 0,-1-1-1,0 1 1,1-1 0,-2 1-1,1-1 1,0 0 0,-1 0-1,2-4 1,-4 7 0,1 1 0,0 0 0,-1-1 0,1 1 0,-1-1 0,1 1 0,0 0 0,-1 0 0,1-1 0,-1 1 0,1 0 0,-1 0 0,1 0 0,-1-1 0,1 1 0,-1 0 0,0 0 0,1 0 0,-1 0 0,1 0 0,-1 0 0,1 0 0,-1 0 0,1 0 0,-1 0 0,1 0 0,-1 1 0,1-1 0,-1 0 0,0 0 0,-20 6 0,12 0 0,0 0 0,1 0 0,-1 1 0,-7 8 0,13-12 0,0 0 0,0 0 0,0 0 0,1 0 0,-1 0 0,1 0 0,0 1 0,0-1 0,0 1 0,1 0 0,-1-1 0,1 1 0,0 0 0,-1 5 0,34-5 0,-4-3 0,-11-1 0,0 0 0,0 2 0,30 6 0,-44-8 0,-1 1 0,1-1 0,0 1 0,-1 0 0,1 0 0,-1 0 0,1 0 0,-1 0 0,0 1 0,1-1 0,-1 1 0,0 0 0,0 0 0,0-1 0,0 1 0,0 1 0,-1-1 0,1 0 0,0 0 0,-1 0 0,0 1 0,0-1 0,1 1 0,-2-1 0,1 1 0,0 0 0,0-1 0,-1 1 0,1 0 0,-1 3 0,-1-11 0,1 0 0,-1 0 0,-1 0 0,1 0 0,-1 0 0,0 0 0,0 1 0,-5-8 0,4 7 0,0 0 0,1 0 0,-1 0 0,1-1 0,0 1 0,1 0 0,-1-1 0,1 0 0,0-5 0,3 9-356,1 0-1,0 0 1,0 0 0,0 0 0,1 1-1,-1-1 1,0 1 0,0 0 0,1 0-1,-1 0 1,5 0 0,2-2-1951,17-6-4756,1-1-3539</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7:29.822"/>
    </inkml:context>
    <inkml:brush xml:id="br0">
      <inkml:brushProperty name="width" value="0.025" units="cm"/>
      <inkml:brushProperty name="height" value="0.025" units="cm"/>
    </inkml:brush>
  </inkml:definitions>
  <inkml:trace contextRef="#ctx0" brushRef="#br0">1 91 3171,'15'-1'18025,"4"0"-9190,1-1-6104,37-12-5360,-37 4 5220,-18 8-2588,0 1 0,0 0 0,0-1 0,0 1-1,0-1 1,0 0 0,-1 1 0,1-1 0,-1 0-1,1 0 1,-1 0 0,1 0 0,-1-1 0,0 1-1,0 0 1,0 0 0,0-1 0,0-3 0,-1 5-4,0 1 1,0-1 0,0 0 0,0 0 0,0 1-1,-1-1 1,1 0 0,0 0 0,0 1-1,-1-1 1,1 0 0,0 1 0,-1-1-1,1 0 1,-1 1 0,1-1 0,-1 0 0,1 1-1,-1-1 1,1 1 0,-1-1 0,0 0-1,-1 0 1,0 0-1,0 0 1,-1 1 0,1-1-1,0 0 1,0 1-1,0 0 1,0-1-1,-1 1 1,1 0-1,-3 0 1,1 0 0,-1 0 0,1 0 0,-1 1 0,1-1 0,0 1 0,-1 0 0,1 0 0,0 1 0,0-1 0,-1 1 0,1 0 0,0 0 0,1 0 0,-1 1 0,0-1 0,1 1 0,-1 0 0,1 0 0,0 0 0,0 0 0,0 1 0,0-1 0,1 1 0,-1 0 0,1 0 0,0 0 0,0 0 0,1 0 0,-1 0 0,1 0 0,0 1 0,-1 4 0,0-1 0,1 0 0,-1 0 0,1 0 0,1 0 0,0 0 0,0 0 0,0 0 0,3 10 0,-3-15 0,1-1 0,0 0 0,-1 1 0,1-1 0,0 0 0,1 0 0,-1 1 0,0-1 0,1 0 0,-1 0 0,1 0 0,0-1 0,-1 1 0,1 0 0,0 0 0,0-1 0,0 0 0,0 1 0,0-1 0,1 0 0,-1 0 0,0 0 0,1 0 0,-1 0 0,0-1 0,1 1 0,-1-1 0,1 1 0,-1-1 0,4 0 0,0 0-185,0 0 1,1 0-1,-1 0 1,0-1-1,0 0 1,0 0-1,0-1 1,0 1-1,8-5 1,-10 4-177,1-1 0,-1 1 1,-1-1-1,1 0 0,0 0 1,-1-1-1,1 1 0,-1-1 1,0 1-1,0-1 0,-1 0 0,1 0 1,-1 0-1,0-1 0,0 1 1,0 0-1,0-1 0,-1 0 0,2-8 1,0 0-7589</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01.880"/>
    </inkml:context>
    <inkml:brush xml:id="br0">
      <inkml:brushProperty name="width" value="0.025" units="cm"/>
      <inkml:brushProperty name="height" value="0.025" units="cm"/>
    </inkml:brush>
  </inkml:definitions>
  <inkml:trace contextRef="#ctx0" brushRef="#br0">67 113 8488,'0'0'16768,"-7"10"-16608,-1 4-94,0 1 1,0 0-1,2 0 0,-1 0 0,2 1 1,0 0-1,1 0 0,1 0 1,1 0-1,0 1 0,0 28 0,2-43-39,0 0-1,1 0 0,-1 0 0,0 0 0,1 0 0,0 0 0,-1 0 0,1 0 0,0 0 0,0 0 0,0-1 1,0 1-1,0 0 0,0-1 0,0 1 0,1-1 0,-1 1 0,1-1 0,-1 1 0,1-1 0,-1 0 1,1 0-1,0 0 0,0 0 0,0 0 0,-1 0 0,1 0 0,0-1 0,0 1 0,0-1 0,0 1 0,0-1 1,0 0-1,0 0 0,0 0 0,0 0 0,0 0 0,0 0 0,4-1 0,3-1 99,0 0-1,0 0 0,0 0 1,0-1-1,-1-1 1,1 1-1,13-10 1,2-2 77,0-2 0,-2-1 1,0-1-1,-1-1 1,-1-1-1,-1 0 0,-1-2 1,0 0-1,-2-1 0,15-28 1,-39 75-81,2 1 0,1 1 0,0-1 0,2 1 0,1-1 0,1 30 0,1-50-96,0-1 0,1 1 0,-1 0 0,1 0 0,0 0 0,-1 0 0,2 0 0,-1-1 0,0 1 0,1 0 0,0-1 0,0 0 0,0 1 0,0-1 0,0 0 0,1 0 0,-1 0 0,1 0 0,0 0 0,0-1 0,0 1 0,0-1 0,0 0 0,1 0 0,-1 0 0,0 0 0,1 0 0,7 1 0,-6-2 6,1 0 1,-1 0-1,1 0 1,-1-1-1,1 0 1,-1 0-1,1-1 1,-1 0-1,0 0 1,1 0-1,-1 0 1,0-1-1,0 0 1,1 0-1,-1 0 1,-1-1-1,1 1 1,0-1-1,-1 0 1,7-6-1,1-3-32,-1 0 0,0-1 0,-1 0 0,0-1 0,-1 0 0,-1 0 0,0-1 0,-1 0 0,9-28 0,-8 17 0,-1 0 0,-1 0 0,-2-1 0,0 0 0,-1-35 0,-10 78-4141,-7 16-8283,11-19-1152</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7:31.222"/>
    </inkml:context>
    <inkml:brush xml:id="br0">
      <inkml:brushProperty name="width" value="0.025" units="cm"/>
      <inkml:brushProperty name="height" value="0.025" units="cm"/>
    </inkml:brush>
  </inkml:definitions>
  <inkml:trace contextRef="#ctx0" brushRef="#br0">0 193 5862,'0'0'25784,"8"-2"-25010,18-8-705,-1-1 1,-1-1-1,0-1 1,33-23-1,-50 32-69,0 0 0,-1 1 0,2 0 0,13-4 0,-15 5 0,0 0 0,0 0 0,0 0 0,0-1 0,-1 1 0,1-2 0,-1 1 0,10-8 0,-15 11 0,19 53 0,-17-47 0,0 0 0,-1 0 0,1 0 0,-1 0 0,0 0 0,-1 0 0,1 1 0,-1-1 0,-1 0 0,1 0 0,-1 1 0,0-1 0,-3 10 0,1-60 0,15-117 0,21 178 0,-22-13-372,0-2 0,0 1 0,0-1 0,0-1 0,1 0-1,-1-1 1,0 0 0,1-1 0,16-2 0,-14-5-8495</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5:01.381"/>
    </inkml:context>
    <inkml:brush xml:id="br0">
      <inkml:brushProperty name="width" value="0.025" units="cm"/>
      <inkml:brushProperty name="height" value="0.025" units="cm"/>
    </inkml:brush>
  </inkml:definitions>
  <inkml:trace contextRef="#ctx0" brushRef="#br0">5385 366 9673,'-2'-8'1383,"2"1"-1273,-2-1 0,1 1 1,-1 0-1,0-1 0,0 1 1,-1 0-1,0 0 0,-1 1 1,1-1-1,-1 1 0,0 0 1,-1 0-1,0 0 0,0 0 1,0 1-1,0 0 0,-8-6 1,-2 1-98,-2 1-1,1 1 1,-1 0 0,0 1 0,0 1 0,-24-6-1,-112-16 113,128 25-104,-616-55 565,-1 48 605,279 7-849,-247-34 736,-55 1 2472,397 39-3624,1 12-1,0 12 0,-261 61 0,438-67 74,-166 63-1,212-66-12,0 2 1,2 2-1,1 2 0,1 2 1,-56 46-1,87-64 11,1 0 1,0 0-1,0 1 1,1-1 0,0 2-1,1-1 1,0 1-1,0 0 1,1 0-1,0 1 1,1 0-1,0 0 1,-2 12-1,4-15-4,1 1 1,1-1-1,-1 1 0,1 0 1,1-1-1,0 1 0,0 0 1,1-1-1,-1 0 0,2 1 1,-1-1-1,1 0 0,1 0 1,0 0-1,0 0 0,0-1 1,11 14-1,1-3 9,1 0 1,0-1-1,1-1 0,1-1 1,1 0-1,0-2 0,1 0 0,1-1 1,-1-1-1,2-1 0,38 11 1,15 1 18,2-4 0,98 11 0,471 22 119,4-44-78,-610-7-61,1316-71 153,-759 28-73,-385 31-86,586-59 84,-737 61 56,74-22 0,-115 26-61,-1-1-1,0-1 1,0-1 0,-1-1 0,0 0-1,0-1 1,21-18 0,-36 25-43,1 0 1,0 0 0,-1 0-1,1-1 1,-1 0-1,0 0 1,-1 0-1,1 0 1,-1-1 0,0 1-1,-1-1 1,1 0-1,-1 0 1,0 0 0,-1 0-1,1 0 1,-1 0-1,0 0 1,-1-1 0,1 1-1,-1 0 1,-1-1-1,1 1 1,-1 0-1,0 0 1,-1 0 0,1-1-1,-1 1 1,0 1-1,-1-1 1,1 0 0,-1 0-1,0 1 1,-1 0-1,-6-9 1,-8-6-39,-2 1 1,0 1 0,-1 0-1,-1 2 1,-1 0-1,-47-23 1,2 6-230,-91-28-1,75 32-272,-2 5 0,0 3 0,-109-12 0,147 28-145,-1 2 0,0 2-1,0 3 1,1 1-1,-1 3 1,1 1 0,-71 22-1,11 10-3936</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5:02.874"/>
    </inkml:context>
    <inkml:brush xml:id="br0">
      <inkml:brushProperty name="width" value="0.025" units="cm"/>
      <inkml:brushProperty name="height" value="0.025" units="cm"/>
    </inkml:brush>
  </inkml:definitions>
  <inkml:trace contextRef="#ctx0" brushRef="#br0">4511 467 7847,'0'0'1308,"0"-10"-75,1 1-1205,-1-41 1788,0 47-1675,-1 0 0,1 0 0,-1 0 1,0 1-1,0-1 0,0 0 0,0 0 0,0 1 0,-1-1 0,1 1 0,-1-1 0,0 1 0,0-1 0,0 1 0,0 0 0,0 0 0,-4-3 0,-7-2-69,0 0 0,-1 0 0,0 1 1,0 1-1,-29-6 0,-80-9-56,62 11-11,-120-20 120,-536-80-109,-4 32 1108,516 66-661,0 8 0,0 10 1,-376 61-1,-387 158-319,928-215-43,1 3 0,1 1 0,0 1 0,1 3 0,-60 39 0,88-52-98,0 1 1,0 1-1,1-1 1,-1 1 0,2 1-1,-1 0 1,1 0-1,1 0 1,-1 1 0,2 0-1,-1 0 1,1 1-1,1-1 1,0 1 0,1 0-1,0 0 1,0 0-1,1 1 1,1-1 0,0 1-1,0-1 1,1 1-1,1-1 1,0 1 0,2 12-1,0-13-9,1 0 1,0 0-1,0 0 0,1 0 0,0 0 1,1-1-1,0 0 0,1-1 0,0 1 1,0-1-1,1 0 0,0-1 0,1 0 1,12 9-1,4 2 2,2-1 0,0-1 0,1-2 0,31 13-1,25 5 80,1-3-1,1-4 1,114 19-1,273 14 82,-47-34-92,459-32 0,820-195 395,-1295 115-37,-342 69-217,-1-4 1,-1-3 0,120-62-1,-170 77-144,0 0 0,0-1-1,-1 0 1,-1-1 0,0-1 0,-1 0-1,0-1 1,14-20 0,-23 28-45,0 1 0,-1 0-1,0-1 1,0 0 0,-1 0 0,0 0 0,0 0 0,0 0 0,0 0 0,-1-1 0,0 1 0,-1 0 0,1-1 0,-1 1 0,0-1 0,-1 1 0,0 0 0,0-1 0,0 1 0,-1 0 0,0 0-1,0 0 1,0 0 0,-1 0 0,0 0 0,0 0 0,-7-9 0,-5-3-10,0 2-1,-1-1 1,0 2 0,-1 0-1,-1 1 1,-1 1 0,-21-12-1,-21-8 56,-68-27-1,1 11 241,-2 5 1,-2 6-1,-2 6 1,-1 6-1,-187-13 1,-187 24-1436,6 40-4629,269-6-1262</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6:12.072"/>
    </inkml:context>
    <inkml:brush xml:id="br0">
      <inkml:brushProperty name="width" value="0.025" units="cm"/>
      <inkml:brushProperty name="height" value="0.025" units="cm"/>
    </inkml:brush>
  </inkml:definitions>
  <inkml:trace contextRef="#ctx0" brushRef="#br0">0 271 7591,'0'0'4132,"5"9"-4052,-2-4-42,0 1 0,0-1 1,1 0-1,0 0 0,0-1 0,0 1 0,0-1 0,1 0 0,0 0 0,-1 0 1,2-1-1,-1 0 0,0 0 0,1 0 0,-1 0 0,1-1 0,0 0 1,0 0-1,-1-1 0,14 2 0,23 0 831,1-2 0,57-6 0,-71 1-566,0 2 1,1 1-1,-1 1 0,1 2 1,-1 1-1,0 1 1,31 9-1,1 8 113,2-2 1,0-4-1,0-2 1,123 9-1,-49-20-270,1-6 0,-1-6 0,-1-6 0,-1-5 0,233-70-1,-186 32-37,148-43 249,-262 85-234,0 3 0,136-9-1,295 20 295,-459-1-238,1-1 0,-1-3 1,0-1-1,60-22 1,-100 30-482,1 0 1,0 0 0,-1 0 0,1-1 0,-1 1 0,1 0 0,-1 0-1,0 0 1,1 0 0,-1-1 0,0 1 0,0 0 0,0 0 0,0 0 0,0-1-1,0 1 1,0 0 0,0 0 0,-1 0 0,1-1 0,-1 0 0,-3-15-8161</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6:16.793"/>
    </inkml:context>
    <inkml:brush xml:id="br0">
      <inkml:brushProperty name="width" value="0.025" units="cm"/>
      <inkml:brushProperty name="height" value="0.025" units="cm"/>
    </inkml:brush>
  </inkml:definitions>
  <inkml:trace contextRef="#ctx0" brushRef="#br0">136 1 5733,'0'0'18332,"-10"2"-18251,5-1-62,0 0 1,1 1 0,-1 0 0,0 0-1,1 0 1,-1 0 0,1 0 0,0 1-1,-1 0 1,1 0 0,1 0 0,-1 0-1,0 1 1,1 0 0,0 0 0,0-1-1,0 2 1,0-1 0,-4 8 0,0 1-4,1 0 0,0 1 0,1 0 0,1-1 0,0 2 0,1-1 0,0 0 0,1 1 0,0 26 0,2-40-86,0 0 0,0 0 0,0 0 0,0 0 0,0 1 0,0-1 1,1 0-1,-1 0 0,0 0 0,1 0 0,-1 0 0,1 0 0,-1 0 0,1 0 0,0 0 1,-1 0-1,1 0 0,0 0 0,0 0 0,0 0 0,-1-1 0,1 1 0,0 0 0,0-1 1,2 2-1,-1-1-159,1-1 1,-1 1-1,0-1 0,1 1 1,-1-1-1,1 0 1,-1 0-1,1 0 1,-1 0-1,1 0 1,3-2-1,2 1-676,-1-1-1,0-1 1,1 1-1,-1-1 1,0-1-1,-1 1 1,8-6 0,14-14-4017</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6:17.133"/>
    </inkml:context>
    <inkml:brush xml:id="br0">
      <inkml:brushProperty name="width" value="0.025" units="cm"/>
      <inkml:brushProperty name="height" value="0.025" units="cm"/>
    </inkml:brush>
  </inkml:definitions>
  <inkml:trace contextRef="#ctx0" brushRef="#br0">96 33 7591,'0'0'9257,"-9"4"-7581,2-1-1313,0 0 0,0 1 0,0 0 0,1 1 0,0-1 0,-9 9 0,12-10-179,0 0 0,0 0 0,0 1-1,1-1 1,0 1 0,-1-1-1,1 1 1,1 0 0,-1 0-1,0 0 1,1 0 0,0 0-1,0 0 1,0 0 0,0 0 0,1 6-1,0-9-174,0 0-1,0-1 1,0 1-1,1-1 0,-1 1 1,0-1-1,1 1 1,-1-1-1,1 1 1,-1-1-1,0 1 0,1-1 1,-1 1-1,1-1 1,-1 0-1,1 1 1,-1-1-1,1 0 0,0 1 1,-1-1-1,1 0 1,-1 0-1,1 0 1,0 1-1,-1-1 0,1 0 1,-1 0-1,1 0 1,0 0-1,-1 0 1,1 0-1,0 0 1,-1 0-1,1-1 0,-1 1 1,1 0-1,0 0 1,-1 0-1,1-1 1,28-8 171,-16-1-132,0-1 0,-1 0 0,0 0 0,0-1 0,-1 0 0,-1-1 0,0-1 0,-1 1 0,10-21 0,-34 47-251,-10 17 262,20-22-214,3-5-1,0 1-1,-1-1 1,1 1-1,0 0 1,1 0 0,-1 0-1,1 0 1,-1 0 0,0 6-1,9-16-7113,3-6 1114</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6:17.618"/>
    </inkml:context>
    <inkml:brush xml:id="br0">
      <inkml:brushProperty name="width" value="0.025" units="cm"/>
      <inkml:brushProperty name="height" value="0.025" units="cm"/>
    </inkml:brush>
  </inkml:definitions>
  <inkml:trace contextRef="#ctx0" brushRef="#br0">1 236 14253,'0'0'10149,"7"-9"-9439,179-218-16,-186 228-695,0-1 1,0 0 0,0 0-1,0 0 1,0 0-1,0 0 1,0 0 0,0 0-1,0 0 1,0 0-1,0 1 1,0-1-1,0 0 1,1 0 0,-1 0-1,0 0 1,0 0-1,0 0 1,0 0 0,0 0-1,0 0 1,0 0-1,0 0 1,0 0 0,0 0-1,1 0 1,-1 0-1,0 0 1,0 0 0,0 0-1,0 0 1,0 0-1,0 0 1,0 0 0,0 0-1,1 0 1,-1 0-1,0 0 1,0 0 0,0 0-1,0 0 1,0 0-1,0 0 1,0 0-1,0 0 1,0 0 0,0 0-1,1 0 1,-1-1-1,-4 20-37,-9 22 43,0-13 129,5-12-76,0 1 0,2-1 0,0 2 0,0-1 0,2 1 0,-5 33 0,9-51-132,0 0 0,0 1 0,0-1 1,0 0-1,0 0 0,0 1 1,0-1-1,0 0 0,0 1 0,0-1 1,0 0-1,0 0 0,0 1 1,0-1-1,0 0 0,0 1 0,1-1 1,-1 0-1,0 0 0,0 1 0,0-1 1,0 0-1,0 0 0,1 1 1,-1-1-1,0 0 0,0 0 0,1 0 1,-1 1-1,0-1 0,0 0 1,1 0-1,-1 0 0,0 0 0,0 0 1,1 0-1,-1 0 0,0 1 1,1-1-1,-1 0 0,0 0 0,0 0 1,1 0-1,-1 0 0,0 0 1,1 0-1,-1 0 0,0 0 0,0-1 1,1 1-1,-1 0 0,0 0 1,1 0-1,-1 0 0,0 0 0,0 0 1,1-1-1,-1 1 0,16-13-6301,-1-8-2850</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6:17.975"/>
    </inkml:context>
    <inkml:brush xml:id="br0">
      <inkml:brushProperty name="width" value="0.025" units="cm"/>
      <inkml:brushProperty name="height" value="0.025" units="cm"/>
    </inkml:brush>
  </inkml:definitions>
  <inkml:trace contextRef="#ctx0" brushRef="#br0">92 0 11627,'0'0'6257,"-7"11"-4181,-6 11-1540,0 1 0,2 0 1,0 1-1,2 0 0,0 1 0,-8 44 0,16-81-13019,1 12 12266,0-19-5895</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6:18.335"/>
    </inkml:context>
    <inkml:brush xml:id="br0">
      <inkml:brushProperty name="width" value="0.025" units="cm"/>
      <inkml:brushProperty name="height" value="0.025" units="cm"/>
    </inkml:brush>
  </inkml:definitions>
  <inkml:trace contextRef="#ctx0" brushRef="#br0">148 41 6246,'0'0'6091,"-9"0"-2541,3 0-3230,0 0 1,0 1-1,-1 0 0,1 0 1,0 0-1,0 1 0,0 0 0,0 0 1,1 0-1,-1 1 0,0 0 1,1 0-1,0 0 0,0 1 1,0-1-1,0 1 0,0 1 0,1-1 1,0 1-1,0 0 0,0 0 1,-5 7-1,9-11-315,0-1 0,0 0 0,-1 0 0,1 1 0,0-1 0,0 0 0,0 0 1,-1 1-1,1-1 0,0 0 0,0 1 0,0-1 0,0 0 0,0 1 0,0-1 0,0 0 0,0 1 0,0-1 0,0 0 0,0 1 0,0-1 0,0 0 0,0 1 0,0-1 1,0 0-1,0 1 0,0-1 0,0 0 0,0 1 0,1-1 0,-1 0 0,0 0 0,0 1 0,0-1 0,1 0 0,-1 1 0,0-1 0,14-3 76,15-15 110,-29 18-189,44-42 179,-41 39-160,-1 0-1,1 0 1,-1 0-1,0 0 1,0 0-1,0 0 1,0-1-1,-1 1 1,0-1-1,1 1 1,-1-1-1,0 0 1,0-6-1,-1 10-17,-1-1-1,1 0 1,-1 1-1,0-1 0,1 1 1,-1-1-1,0 1 1,1-1-1,-1 1 1,0 0-1,0-1 0,1 1 1,-1 0-1,0 0 1,0-1-1,0 1 1,1 0-1,-1 0 0,0 0 1,0 0-1,0 0 1,0 0-1,1 0 1,-1 0-1,0 0 1,-1 1-1,-26 3-46,22-1 53,1 0 0,-1 0 1,1 1-1,-1-1 0,1 1 1,0 0-1,1 1 0,-9 8 1,11-11-74,0 1 0,0-1 0,0 0 0,1 1 0,-1 0 0,1-1 0,0 1 0,-1 0 0,1-1 0,0 1 0,1 0 0,-1 0 0,0 0 0,1 0 0,0 0 0,-1 0 0,1 0 0,0 0 0,1 0 0,-1 0 0,1 4 0,0-6-210,0 1 0,0-1 0,0 0 1,0 1-1,0-1 0,0 0 0,0 0 0,1 0 1,-1 1-1,0-1 0,1-1 0,-1 1 0,1 0 1,-1 0-1,1 0 0,-1-1 0,1 1 1,-1-1-1,1 1 0,1-1 0,19 5-5235</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6:18.725"/>
    </inkml:context>
    <inkml:brush xml:id="br0">
      <inkml:brushProperty name="width" value="0.025" units="cm"/>
      <inkml:brushProperty name="height" value="0.025" units="cm"/>
    </inkml:brush>
  </inkml:definitions>
  <inkml:trace contextRef="#ctx0" brushRef="#br0">18 73 4548,'0'0'7330,"-3"9"-3444,-1 2-2822,2-6-531,0 0-1,0-1 1,1 1-1,0 0 1,0 0-1,0 0 0,1 0 1,-1 8-1,2-12-431,0-1-1,0 1 0,0-1 1,0 0-1,0 0 0,0 1 0,1-1 1,-1 0-1,0 0 0,0 0 0,0 0 1,0 0-1,0 0 0,0-1 0,0 1 1,0 0-1,0 0 0,0-1 1,0 1-1,0-1 0,0 1 0,2-2 1,5-3 156,0-1 0,-1-1 1,0 1-1,0-1 0,-1-1 1,0 1-1,0-1 0,0 0 0,-1 0 1,-1-1-1,1 1 0,-1-1 1,-1 0-1,6-18 0,-9 26-231,0 1 0,0 0-1,0-1 1,0 1 0,0-1-1,0 1 1,0 0 0,-1-1-1,1 1 1,0 0 0,0-1-1,0 1 1,0 0 0,0-1-1,-1 1 1,1 0 0,0-1-1,0 1 1,-1 0 0,1-1-1,0 1 1,0 0 0,-1 0-1,1-1 1,0 1 0,-1 0-1,1 0 1,0 0 0,-1-1-1,1 1 1,0 0 0,-1 0-1,1 0 1,-1 0 0,0 0-1,-20 1 225,-16 12-255,33-11-30,0 1 0,1 0-1,-1 0 1,1 0 0,0 0-1,0 1 1,0-1 0,-3 5-1,-1 20-4610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49.212"/>
    </inkml:context>
    <inkml:brush xml:id="br0">
      <inkml:brushProperty name="width" value="0.025" units="cm"/>
      <inkml:brushProperty name="height" value="0.025" units="cm"/>
    </inkml:brush>
  </inkml:definitions>
  <inkml:trace contextRef="#ctx0" brushRef="#br0">1 2935 8008,'0'0'9667,"9"-3"-9560,48-21 583,-1-3 1,-1-2-1,64-45 0,-43 26-381,755-493-804,-242 151 29,1888-1083 5180,-2368 1414-4500,-27 15-436,101-70 0,-177 109-62,-1 1 0,1 0 0,-1-1 1,0 0-1,0-1 0,6-8 0,-9 10-329,0 1 0,0 0-1,-1-1 1,0 1 0,1-1 0,-1 0 0,0 1-1,0-7 1,0-18-8345</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02.598"/>
    </inkml:context>
    <inkml:brush xml:id="br0">
      <inkml:brushProperty name="width" value="0.025" units="cm"/>
      <inkml:brushProperty name="height" value="0.025" units="cm"/>
    </inkml:brush>
  </inkml:definitions>
  <inkml:trace contextRef="#ctx0" brushRef="#br0">1 373 7207,'0'0'14216,"9"4"-11467,-4-2-2507,0 0 0,1 0 0,-1-1 0,1 0 0,-1 0 0,1-1 0,-1 1 0,1-1 0,0 0 0,-1-1-1,1 1 1,0-1 0,-1 0 0,0-1 0,1 1 0,-1-1 0,0 0 0,1-1 0,-1 1 0,0-1 0,-1 0 0,1 0 0,0 0 0,5-7 0,41-40 720,-49 48-896,0 0 0,0 0 0,0 0 0,-1-1 0,1 1 0,-1 0 0,1-1 0,-1 1 1,0-1-1,0 0 0,0 1 0,0-1 0,-1 0 0,1 0 0,-1 1 0,0-1 0,1 0 0,-1 0 1,-1 0-1,1 0 0,0 1 0,-2-6 0,2 8-63,-1-1 1,0 0-1,0 0 0,-1 1 1,1-1-1,0 1 0,0-1 1,0 1-1,0 0 0,0-1 1,0 1-1,-1 0 0,1 0 1,0 0-1,0 0 0,0 0 1,-1 0-1,1 0 0,0 0 1,0 0-1,0 0 0,-1 1 1,0 0-1,-28 8-19,25-6 16,0 1 0,0-1 0,0 1 0,1 1 0,0-1 0,-5 6 0,8-8 0,0-1 0,0 0 0,0 0 0,0 1 0,0-1 0,0 0 0,0 1 0,0-1 0,0 1 0,1-1 0,-1 1 0,1 0 0,-1-1 0,1 1 0,0 0 0,-1-1 0,1 1 0,0 0 0,0-1 0,0 1 0,0 0 0,1-1 0,-1 1 0,0 0 0,1-1 0,-1 1 0,2 2 0,2-3-12,-1 1 0,1-1 0,0 0 0,0 1 0,0-2 0,0 1 0,0 0 1,0-1-1,0 0 0,0 0 0,0 0 0,0 0 0,5-2 0,6 2-157,14 0-341,-1 0-2330,-1 0 0,43-7 1,-59 5 2174,-1-1 0,0 0 1,0 0-1,0-1 0,0-1 0,-1 0 1,1 0-1,-1 0 0,0-1 1,8-8-1,-4 3 544,-1-1 1,0 0-1,-1 0 1,0-1-1,-1-1 1,-1 0-1,0 0 1,13-29-1,-5-15 2897,-10-3 3978,-18 120-4616,0-1-1575,11-26-237,2 0 0,1 0-1,2-1 1,1 0 0,1 0-1,15 37 1,-13-42-303,-3-6 268,-15-38-23,-3-4-257,-1 0-1,0 1 1,-2 1 0,-30-33 0,-19-26 1985,64 78-1987,0 1 1,0-1-1,0 1 1,0 0-1,0-1 1,0 1-1,0-1 1,1 1-1,-1 0 1,0-1 0,0 1-1,0-1 1,1 1-1,-1 0 1,0-1-1,0 1 1,1 0-1,-1-1 1,0 1-1,1 0 1,-1 0-1,0-1 1,1 1-1,-1 0 1,0 0-1,1 0 1,-1-1 0,1 1-1,-1 0 1,1 0-1,-1 0 1,0 0-1,1 0 1,-1 0-1,1 0 1,-1 0-1,1 0 1,-1 0-1,0 0 1,1 0-1,-1 0 1,1 0-1,-1 1 1,32-4 176,-25 3-172,58-2-754,18-1-2773,-71 1 2037,0 1 0,0-2 0,0 0 0,20-7 1,6-9-16361</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7:58.443"/>
    </inkml:context>
    <inkml:brush xml:id="br0">
      <inkml:brushProperty name="width" value="0.025" units="cm"/>
      <inkml:brushProperty name="height" value="0.025" units="cm"/>
    </inkml:brush>
  </inkml:definitions>
  <inkml:trace contextRef="#ctx0" brushRef="#br0">20 1 3876,'0'0'6721,"-4"0"-6417,-11 2 191,38 5-84,42 4 252,286 4 232,-212-14-349,140 21-1,172 10 774,3-37-272,-211 0-743,-190 4-303,1615 1 1028,-650 9-698,-479-7-208,201 12 5,-210-5 197,-487-7-271,0 3 0,81 19 0,-8-1 67,-99-19 25,4 1-3169</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07.443"/>
    </inkml:context>
    <inkml:brush xml:id="br0">
      <inkml:brushProperty name="width" value="0.025" units="cm"/>
      <inkml:brushProperty name="height" value="0.025" units="cm"/>
    </inkml:brush>
  </inkml:definitions>
  <inkml:trace contextRef="#ctx0" brushRef="#br0">1 36 1057,'7'-5'1057,"2"0"128,0 1-160,0-1-256,0-1-321,1 4-224,-2-2-63,0 1-129,-2 1 32,0 2-64,-1 0 0,-2 0 0,0 0 0,0 0 0,0 0-801</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09.486"/>
    </inkml:context>
    <inkml:brush xml:id="br0">
      <inkml:brushProperty name="width" value="0.025" units="cm"/>
      <inkml:brushProperty name="height" value="0.025" units="cm"/>
    </inkml:brush>
  </inkml:definitions>
  <inkml:trace contextRef="#ctx0" brushRef="#br0">0 858 5605,'0'0'3401,"9"2"-2349,5 1-835,0 0 0,0-1 0,1-1 1,-1-1-1,1 0 0,-1-1 0,0 0 1,1-1-1,15-4 0,80-18 1896,-71 17-1277,49-16 0,-27 7-508,0 2-1,94-9 0,44-8-252,-123 18-28,1 3 0,120 0 0,11 0-28,-29-4 1,180-24 115,-113-3-90,207-42 44,454-78-41,-473 94-32,71 17 26,-219 28-4,-65 1 819,332-76-1,-501 85-1363,1 1 0,0 4 0,85-3 0,-119 10-400,1 0 0,-1-1 0,1-2 1,-1 0-1,0-1 0,24-8 0,5-9-4714</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13.738"/>
    </inkml:context>
    <inkml:brush xml:id="br0">
      <inkml:brushProperty name="width" value="0.025" units="cm"/>
      <inkml:brushProperty name="height" value="0.025" units="cm"/>
    </inkml:brush>
  </inkml:definitions>
  <inkml:trace contextRef="#ctx0" brushRef="#br0">20 1 20275,'0'0'4933,"1"9"-3919,-1 42 254,-11 100 0,7-117-716,-2 48 1,6-82-525,0 1 1,0-1-1,0 0 1,0 1-1,0-1 1,0 1-1,0-1 1,0 0-1,1 1 1,-1-1-1,0 1 1,0-1-1,0 0 1,0 1-1,0-1 1,1 1-1,-1-1 1,0 0-1,0 1 1,1-1-1,-1 0 0,0 1 1,0-1-1,1 0 1,-1 0-1,0 1 1,1-1-1,-1 0 1,0 0-1,1 0 1,-1 1-1,1-1 1,-1 0-1,1 0 1,16-4 643,15-17 168,21-28-741,-2-3-1,-2-2 1,56-79 0,-96 114-1345,-15 14-1865,-26 13-4941,28-6 7195,-16 4-7209</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14.066"/>
    </inkml:context>
    <inkml:brush xml:id="br0">
      <inkml:brushProperty name="width" value="0.025" units="cm"/>
      <inkml:brushProperty name="height" value="0.025" units="cm"/>
    </inkml:brush>
  </inkml:definitions>
  <inkml:trace contextRef="#ctx0" brushRef="#br0">0 0 11851,'0'0'8456,"0"54"-5253,0-37-480,0 1-801,6 0-801,6-3-673,3 2-320,6-5-96,3-4-1089,3-6-1569,0-2-1858,-2-2-1634,0-12-6310</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14.427"/>
    </inkml:context>
    <inkml:brush xml:id="br0">
      <inkml:brushProperty name="width" value="0.025" units="cm"/>
      <inkml:brushProperty name="height" value="0.025" units="cm"/>
    </inkml:brush>
  </inkml:definitions>
  <inkml:trace contextRef="#ctx0" brushRef="#br0">64 161 16496,'0'0'4228,"-8"11"-2269,-4 2-1252,5-6-151,1 1 0,0-1-1,0 1 1,-7 14 0,13-22-465,-1 1 1,0 0-1,1-1 0,-1 1 1,1 0-1,0-1 1,-1 1-1,1 0 1,0 0-1,-1-1 1,1 1-1,0 0 0,0 0 1,0 0-1,-1-1 1,1 1-1,0 0 1,0 0-1,0 0 0,1 0 1,-1-1-1,0 1 1,0 0-1,0 0 1,1 0-1,-1-1 0,0 1 1,1 1-1,0-2-19,0 1 0,0-1 1,0 1-1,1-1 0,-1 0 0,0 1 0,0-1 0,0 0 0,1 0 0,-1 0 0,0 0 0,0 0 0,1 0 0,-1 0 1,0 0-1,2-1 0,56-19 471,-54 18-431,6-3-118,1 0 0,-1 1 0,1 1 0,-1 0 0,1 0 0,0 2 1,0-1-1,18 1 0,-29 1 21,1 1-1,-1-1 1,1 0 0,-1 1 0,1-1 0,-1 1 0,0 0 0,1-1 0,-1 1-1,0 0 1,1 0 0,-1 0 0,0 0 0,0 0 0,0 0 0,0 0 0,0 0-1,0 1 1,0-1 0,0 0 0,-1 0 0,1 1 0,0-1 0,-1 1 0,1-1-1,-1 1 1,1-1 0,-1 1 0,0-1 0,0 1 0,0-1 0,0 1 0,0-1-1,0 3 1,0-2 31,0 1 0,1-1 0,-1 0 0,1 1 0,-1-1 0,1 0 0,0 0 0,0 0 0,0 1 0,0-1 0,0 0 0,0 0-1,2 2 1,-2-3-38,0-1 0,0 1 1,0-1-1,-1 1 0,1-1 0,0 1 0,0-1 0,0 0 0,0 0 0,0 1 0,0-1 0,0 0 0,-1 0 0,1 0 0,0 0 0,0 0 0,0 0 0,0 0 0,0-1 0,0 1 0,0 0 0,0 0 0,0-1 0,0 1 0,-1 0 0,1-1 0,0 1 0,0-1 0,0 1 0,-1-1 0,1 1 0,1-2 0,23-25-592,-20 21 236,15-19-2864,-1-1 0,24-46 0,1-16-7080,-25 48 3592</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14.786"/>
    </inkml:context>
    <inkml:brush xml:id="br0">
      <inkml:brushProperty name="width" value="0.025" units="cm"/>
      <inkml:brushProperty name="height" value="0.025" units="cm"/>
    </inkml:brush>
  </inkml:definitions>
  <inkml:trace contextRef="#ctx0" brushRef="#br0">42 0 4004,'0'0'17937,"-1"5"-17532,0 2-406,-14 73 2447,4 0-1,-1 82 0,11-161-2425,1 0-1,0 0 0,0 0 0,0 0 0,0 0 1,0 0-1,0 0 0,0-1 0,0 1 0,0 0 1,0 0-1,1 0 0,-1 0 0,0 0 0,0 0 1,1 0-1,-1 0 0,1-1 0,-1 1 0,1 0 0,-1 0 1,1-1-1,0 1 0,-1 0 0,1 0 0,0-1 1,-1 1-1,1-1 0,0 1 0,0-1 0,0 1 1,-1-1-1,1 1 0,0-1 0,0 0 0,2 1 1,-2-2 15,0 1 0,0 0 0,0-1 1,0 0-1,0 1 0,0-1 0,0 1 1,0-1-1,0 0 0,0 0 0,0 0 1,0 0-1,0 0 0,0 0 1,-1 0-1,1 0 0,0 0 0,-1 0 1,1 0-1,-1 0 0,1 0 0,-1 0 1,0-1-1,1 1 0,-1 0 0,0 0 1,0-3-1,0 4-31,6-48 287,-6 45-286,1-1 0,-1 1 0,0 0 0,0 0-1,-1 0 1,1 0 0,-1 0 0,1 0 0,-1 0-1,0 0 1,0 0 0,-3-5 0,4 8-13,-1 0 0,1-1-1,0 1 1,-1 0 0,1 0 0,-1 0 0,1 0 0,-1 0 0,1 0 0,0 0 0,-1 0 0,1 0 0,-1 0 0,1 0-1,-1 0 1,1 1 0,0-1 0,-1 0 0,1 0 0,-1 0 0,1 1 0,0-1 0,-1 0 0,1 0 0,0 1 0,-1-1-1,1 0 1,0 1 0,-1-1 0,1 0 0,0 1 0,0-1 0,-1 0 0,1 1 0,0-1 0,0 1 0,0-1 0,0 0 0,-1 1-1,1-1 1,0 1 0,0-1 0,0 1 0,0-1 0,0 0 0,0 1 0,0-1 0,0 1 0,0-1 0,0 1 0,1 0-1,-1 0 15,-1 0 0,1-1 0,0 1 0,0 0 0,0 0 0,0 0 0,0 0 0,0 0-1,1 0 1,-1 0 0,0 0 0,0 0 0,1-1 0,-1 1 0,0 0 0,1 0 0,-1 0-1,1 0 1,-1-1 0,1 1 0,-1 0 0,1-1 0,0 1 0,-1 0 0,1-1 0,0 1 0,0-1-1,-1 1 1,1-1 0,0 1 0,0-1 0,0 1 0,-1-1 0,1 0 0,1 1 0,8 0 31,0-1 0,0 1 1,-1-2-1,1 1 0,0-1 1,-1-1-1,1 0 0,-1 0 1,1-1-1,-1 0 1,0 0-1,0-1 0,0-1 1,-1 1-1,1-1 0,-1-1 1,0 0-1,-1 0 0,1 0 1,-1-1-1,-1 0 1,10-12-1,-25 31-8,0 0 0,1 0 0,1 0 1,0 1-1,0 0 0,2 1 0,-1-1 0,2 1 0,0 0 1,0 0-1,2 1 0,-3 25 0,5-40-84,1 1 0,-1 0 0,0 0 0,1 0 1,-1-1-1,1 1 0,-1 0 0,1 0 0,-1-1 0,1 1 0,-1 0 0,1-1 1,0 1-1,-1-1 0,1 1 0,0-1 0,0 1 0,-1-1 0,1 1 0,0-1 0,0 0 1,0 1-1,0-1 0,-1 0 0,1 0 0,0 0 0,0 0 0,0 0 0,0 0 1,0 0-1,0 0 0,-1 0 0,1 0 0,0 0 0,0 0 0,0 0 0,0-1 1,0 1-1,-1 0 0,3-2 0,-1 2-299,1-1 0,0 0 0,-1 1 0,1-1 0,0-1 0,-1 1 0,0 0-1,1 0 1,-1-1 0,0 0 0,1 1 0,-1-1 0,3-4 0,2-14-5934,-1-5-2382</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15.158"/>
    </inkml:context>
    <inkml:brush xml:id="br0">
      <inkml:brushProperty name="width" value="0.025" units="cm"/>
      <inkml:brushProperty name="height" value="0.025" units="cm"/>
    </inkml:brush>
  </inkml:definitions>
  <inkml:trace contextRef="#ctx0" brushRef="#br0">0 0 13357,'0'0'16111</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15.738"/>
    </inkml:context>
    <inkml:brush xml:id="br0">
      <inkml:brushProperty name="width" value="0.025" units="cm"/>
      <inkml:brushProperty name="height" value="0.025" units="cm"/>
    </inkml:brush>
  </inkml:definitions>
  <inkml:trace contextRef="#ctx0" brushRef="#br0">36 0 15535,'0'0'11397,"1"11"-10778,0 8-367,-2 0 0,0 0-1,-1 0 1,0 0 0,-2-1-1,-6 20 1,5-21 203,2-10-156,0 0-1,1 1 1,1 0 0,-1-1 0,0 10 0,18-19 160,-1-7-361,-1-1 1,0-1 0,-1 0 0,0-1-1,12-15 1,21-17 56,-40 38-158,-2 2-11,1-1 0,0 1 0,-1 0 0,1 1 0,0-1 0,1 1 0,-1 0 0,1 0 0,-1 1 0,1 0 0,9-3 0,-14 6 4,-1-1-1,1 1 0,0-1 0,-1 1 1,1-1-1,0 1 0,-1 0 1,1-1-1,-1 1 0,1 0 1,-1 0-1,1-1 0,-1 1 1,1 0-1,-1 0 0,0 0 1,0-1-1,1 1 0,-1 0 1,0 0-1,0 0 0,0 0 1,0 0-1,0 0 0,0-1 1,0 1-1,0 0 0,0 0 1,-1 1-1,-1 30 0,-2-14 77,-1 0-1,-1 0 0,0-1 1,-10 18-1,-12 36 110,29-68-297,5-7-271,4-6-1355,-2 0-302,12-18-4373,-7 8-629,2-3-5236</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16.098"/>
    </inkml:context>
    <inkml:brush xml:id="br0">
      <inkml:brushProperty name="width" value="0.025" units="cm"/>
      <inkml:brushProperty name="height" value="0.025" units="cm"/>
    </inkml:brush>
  </inkml:definitions>
  <inkml:trace contextRef="#ctx0" brushRef="#br0">37 0 18738,'0'0'4959,"-2"11"-2525,-1 2-1768,-21 102 4381,16-34-4930,8-80 12,1 3-865,11-22-17454</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03.375"/>
    </inkml:context>
    <inkml:brush xml:id="br0">
      <inkml:brushProperty name="width" value="0.025" units="cm"/>
      <inkml:brushProperty name="height" value="0.025" units="cm"/>
    </inkml:brush>
  </inkml:definitions>
  <inkml:trace contextRef="#ctx0" brushRef="#br0">31 186 12524,'-4'-20'6916,"-5"17"-1473,7 4-5274,1 0-1,0 0 1,0 1 0,-1-1 0,1 1-1,0-1 1,0 0 0,0 1-1,1 0 1,-1-1 0,0 1 0,0-1-1,1 1 1,-1 0 0,1 0-1,0-1 1,-1 4 0,1-2-119,-1 0 1,1-1-1,-1 1 1,1-1-1,0 1 0,0 0 1,0-1-1,1 1 1,-1-1-1,1 1 1,-1-1-1,1 1 1,0-1-1,0 1 0,0-1 1,0 0-1,0 1 1,1-1-1,-1 0 1,1 0-1,-1 0 1,1 0-1,2 2 0,-1-2 32,0-1-1,0 0 0,0 0 0,0 0 0,0 0 1,0-1-1,0 1 0,0-1 0,0 1 0,1-1 1,-1 0-1,0 0 0,0-1 0,0 1 0,0-1 1,0 1-1,0-1 0,0 0 0,5-2 0,2-2 79,0 0 0,0-1 0,0 0 0,-1 0 0,9-9 0,-13 10-150,1 0 0,0 1 1,0-1-1,0 1 1,0 0-1,1 1 1,-1-1-1,1 1 0,0 1 1,0-1-1,0 1 1,1 0-1,10-1 0,-17 4-17,-1-1 0,1 1 0,0 0 0,0-1 0,0 1 0,-1 0 0,1 0 0,0-1 0,-1 1 0,1 0 0,-1 0 0,1 0 0,-1 0 0,1 0 0,-1 0 0,0 0 0,1 0 0,-1 0 0,0 0 0,0 0-1,0 0 1,0 0 0,0 0 0,0 0 0,0 0 0,0 2 0,0 38-63,-1-30 96,2 83 433,-1-93-454,0-1 0,0 0 0,0 1 0,0-1 1,0 0-1,0 1 0,0-1 0,0 0 0,0 1 0,0-1 1,0 0-1,1 1 0,-1-1 0,0 0 0,0 1 1,0-1-1,1 0 0,-1 0 0,0 1 0,0-1 0,1 0 1,-1 0-1,0 1 0,0-1 0,1 0 0,-1 0 1,0 0-1,1 0 0,-1 0 0,0 1 0,1-1 0,-1 0 1,0 0-1,1 0 0,-1 0 0,0 0 0,1 0 1,15-7 218,10-15 38,-17 8-259,0 0-1,-1-1 1,-1 0-1,0 0 1,-1 0-1,-1-1 1,0 0-1,-1 0 1,-1 0-1,3-30 1,12-52-245,-17 97 67,-1 0-1,1 0 0,-1 0 0,1 0 1,-1 0-1,1 0 0,0 0 0,-1 0 0,1 0 1,0 0-1,0 0 0,0 1 0,0-1 1,0 0-1,0 1 0,0-1 0,0 0 0,0 1 1,0-1-1,0 1 0,0 0 0,1-1 1,-1 1-1,0 0 0,2-1 0,35 1-7337,-23 1 3405,10-1-5175</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16.769"/>
    </inkml:context>
    <inkml:brush xml:id="br0">
      <inkml:brushProperty name="width" value="0.025" units="cm"/>
      <inkml:brushProperty name="height" value="0.025" units="cm"/>
    </inkml:brush>
  </inkml:definitions>
  <inkml:trace contextRef="#ctx0" brushRef="#br0">1 241 11755,'0'0'15535,"9"-3"-14708,4-2-658,0 0 0,0-1 0,0 0 0,-1-1 1,0-1-1,-1 0 0,0 0 0,0-1 0,-1-1 0,0 0 0,16-20 0,-21 23-24,-1-1 0,1 0 0,-2 0-1,1 0 1,-1 0 0,0 0 0,-1-1 0,0 1 0,0-1 0,-1 0 0,0 1 0,0-1 0,-2-10-1,-13 65 33,14 121-450,0-167 236,0 1 0,0-1 0,0 0 0,0 0 0,0 0 0,0 1 0,1-1 0,-1 0-1,0 0 1,0 0 0,0 1 0,0-1 0,0 0 0,0 0 0,1 0 0,-1 1 0,0-1 0,0 0-1,0 0 1,0 0 0,1 0 0,-1 0 0,0 0 0,0 1 0,0-1 0,1 0 0,-1 0-1,0 0 1,0 0 0,0 0 0,1 0 0,-1 0 0,0 0 0,0 0 0,1 0 0,-1 0 0,0 0-1,0 0 1,0 0 0,1 0 0,-1 0 0,0 0 0,0 0 0,0 0 0,1 0 0,-1-1 0,0 1-1,0 0 1,0 0 0,1 0 0,-1 0 0,0 0 0,0-1 0,0 1 0,0 0 0,1 0 0,-1 0-1,0 0 1,0-1 0,0 1 0,0 0 0,0 0 0,0 0 0,0-1 0,0 1 0,0 0-1,0 0 1,1-1 0,10-14-4182,-4-1-901,-1-4-1798</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17.127"/>
    </inkml:context>
    <inkml:brush xml:id="br0">
      <inkml:brushProperty name="width" value="0.025" units="cm"/>
      <inkml:brushProperty name="height" value="0.025" units="cm"/>
    </inkml:brush>
  </inkml:definitions>
  <inkml:trace contextRef="#ctx0" brushRef="#br0">10 1 18802,'0'0'8904,"0"56"-7462,-2-39-546,1-3-607,0 0-129,1-1-96,-2-1-32,2-1 32,-1 0-769,1-4-896,-2 0-1666</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18.013"/>
    </inkml:context>
    <inkml:brush xml:id="br0">
      <inkml:brushProperty name="width" value="0.025" units="cm"/>
      <inkml:brushProperty name="height" value="0.025" units="cm"/>
    </inkml:brush>
  </inkml:definitions>
  <inkml:trace contextRef="#ctx0" brushRef="#br0">21 221 12268,'0'0'16420,"8"-5"-16286,-4 3-121,29-22 49,-31 23-51,-1-1 1,1 1-1,-1-1 0,0 0 0,1 1 0,-1-1 0,0 0 0,0 0 1,0 0-1,0 0 0,-1 0 0,1 0 0,0 0 0,-1 0 1,0 0-1,1-1 0,-1 1 0,0 0 0,0 0 0,-1-4 1,1 6-18,0-1 1,-1 1-1,1 0 1,0-1 0,-1 1-1,1 0 1,0-1-1,-1 1 1,1 0-1,-1-1 1,1 1 0,-1 0-1,1-1 1,-1 1-1,1 0 1,-1 0 0,1 0-1,-1 0 1,1 0-1,-1 0 1,1-1 0,-1 1-1,1 0 1,-1 0-1,1 1 1,-1-1 0,1 0-1,-1 0 1,0 0-1,1 0 1,-1 0 0,1 0-1,-1 1 1,1-1-1,0 0 1,-2 1-1,-18 9-124,15-4 165,1 0 0,-1 0 0,1 1 0,0-1 0,1 1 0,0 0 0,0 0 0,0 0 0,1 0 0,0 0 0,0 1 0,1-1 0,0 0 0,0 1 0,1 0 0,-1-1 0,3 10 0,-2-16-24,1 0 0,-1 0 1,1-1-1,0 1 0,-1 0 1,1 0-1,0 0 0,0-1 1,0 1-1,-1 0 0,1-1 1,0 1-1,0-1 0,0 1 1,0-1-1,0 1 0,0-1 1,0 0-1,0 1 0,0-1 1,1 0-1,-1 0 0,0 0 1,2 0-1,34 0 171,-28 0-210,59-2-2737,-66 0 2955,1 1-1,-1-1 1,0 0-1,1 0 1,-1-1-1,0 1 1,-1 0-1,1-1 1,0 1 0,-1-1-1,1 1 1,-1-1-1,2-5 1,23-47-418,-25 50 354,8-15-106,0 0 1,-2-1 0,-1-1-1,0 1 1,-2-1 0,0 0 0,1-31-1,-5 52-14,-2 5-192,1 1 101,0-1 1,0 0-1,0 1 0,1-1 1,-1 0-1,1 1 1,0-1-1,0 1 1,1-1-1,0 5 1,0 8 105,-2 139 919,1-153-921,0-1 0,1 1 1,-1 0-1,1-1 0,0 1 1,0-1-1,0 1 0,0-1 0,0 1 1,0-1-1,1 0 0,-1 1 1,1-1-1,0 0 0,0 0 1,-1 0-1,1 0 0,1-1 0,-1 1 1,0 0-1,0-1 0,0 1 1,1-1-1,-1 0 0,1 0 1,-1 0-1,1 0 0,0 0 0,-1-1 1,1 1-1,0-1 0,-1 0 1,1 0-1,0 0 0,-1 0 1,1 0-1,0 0 0,0-1 0,-1 1 1,1-1-1,-1 0 0,1 0 1,-1 0-1,1 0 0,-1 0 1,1 0-1,-1-1 0,0 1 0,0-1 1,1 0-1,1-2 0,3-5-67,-2 1-1,1-1 1,-1-1-1,7-16 1,-11 24 37,-2 5 30,-9 29 183,8-24-141,1 0-1,-1-1 1,1 1-1,1 0 1,0 14-1,0-21-57,0-1 0,0 1-1,1-1 1,-1 1 0,0-1 0,1 1-1,-1-1 1,1 1 0,-1-1-1,1 1 1,-1-1 0,1 0-1,-1 1 1,1-1 0,-1 1-1,1-1 1,-1 0 0,1 0 0,-1 1-1,1-1 1,0 0 0,-1 0-1,1 0 1,0 0 0,-1 0-1,1 0 1,-1 0 0,1 0 0,0 0-1,-1 0 1,1 0 0,0 0-1,-1 0 1,1 0 0,-1-1-1,1 1 1,0 0 0,-1 0 0,1-1-1,-1 1 1,2-1 0,25-14-501,-24 10 66,-1 1 0,1 0 0,-1-1 0,1 1 0,-1-1 0,-1 0 0,3-8 0,1-36-6714,-5 16 1124</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18.341"/>
    </inkml:context>
    <inkml:brush xml:id="br0">
      <inkml:brushProperty name="width" value="0.025" units="cm"/>
      <inkml:brushProperty name="height" value="0.025" units="cm"/>
    </inkml:brush>
  </inkml:definitions>
  <inkml:trace contextRef="#ctx0" brushRef="#br0">1 1 16432,'0'0'11562</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18.686"/>
    </inkml:context>
    <inkml:brush xml:id="br0">
      <inkml:brushProperty name="width" value="0.025" units="cm"/>
      <inkml:brushProperty name="height" value="0.025" units="cm"/>
    </inkml:brush>
  </inkml:definitions>
  <inkml:trace contextRef="#ctx0" brushRef="#br0">35 309 18289,'0'0'3225,"-5"10"31,4-8-3022,-21 41 2110,21-41-2248,0 0 0,0-1 0,1 1 0,-1 0 0,1 0 0,-1 0 0,1-1 0,-1 1-1,1 0 1,0 0 0,0 0 0,0 0 0,0 0 0,0 0 0,0 0 0,1 0 0,-1-1 0,1 1-1,-1 0 1,1 0 0,0 0 0,-1-1 0,1 1 0,0 0 0,0-1 0,2 3 0,1-2-57,0 0 1,0 0 0,0 0 0,0-1 0,0 1-1,0-1 1,0 0 0,1-1 0,-1 1 0,0-1-1,0 1 1,1-1 0,-1-1 0,0 1 0,1-1-1,-1 1 1,8-4 0,-2 2-13,-1-1-1,1-1 1,-1 0-1,0 0 1,-1-1-1,16-10 1,-10 3-15,-1 0 0,0-1 0,-1 0 0,0-1 0,-2-1 0,1 0 0,-2 0 1,0-1-1,0 0 0,-2 0 0,0-1 0,-1 0 0,-1-1 0,0 1 0,-1-1 0,-1 0 0,-1 0 0,0-35 0,-2 51-12,0 0 0,0-1 0,0 1 1,-1 0-1,1 0 0,-1 0 0,1-1 0,-1 1 0,0 0 0,0 0 0,0 0 0,0 0 0,0 0 0,0 0 0,-1 1 0,1-1 0,-1 0 0,1 1 0,-1-1 0,1 1 0,-1-1 0,0 1 0,0 0 0,0-1 0,0 1 0,0 0 0,0 0 0,0 1 0,0-1 0,0 0 0,-1 1 0,1-1 0,0 1 0,0 0 0,0 0 1,-1 0-1,1 0 0,0 0 0,0 0 0,-1 1 0,1-1 0,0 1 0,-3 0 0,-4 1 12,0 1 0,0 0 0,0 0 0,0 1 0,1 0 1,-1 1-1,1 0 0,0 0 0,-7 7 0,8-5 90,0-1-1,1 1 1,0 1-1,1-1 1,0 1 0,0 0-1,-7 17 1,10-23-100,1 1 0,0 0 0,0 0 0,0 0 0,0 0 1,0 0-1,1 0 0,0 1 0,-1-1 0,1 0 0,0 0 0,0 0 0,1 0 1,-1 0-1,1 0 0,0 0 0,-1 1 0,1-2 0,1 1 0,-1 0 1,0 0-1,1 0 0,-1 0 0,1-1 0,0 1 0,4 4 0,52 37-1647,-44-36 385,-1 2 0,23 21 0,-31-27 1130,-1 1 1,-1 0 0,1 0-1,-1 0 1,0 0 0,0 0 0,0 1-1,-1-1 1,0 1 0,0 0-1,2 10 1,-2 3-235,2 12 818,3-21-3415,6-7-4418,-2-5 520</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19.060"/>
    </inkml:context>
    <inkml:brush xml:id="br0">
      <inkml:brushProperty name="width" value="0.025" units="cm"/>
      <inkml:brushProperty name="height" value="0.025" units="cm"/>
    </inkml:brush>
  </inkml:definitions>
  <inkml:trace contextRef="#ctx0" brushRef="#br0">0 64 8040,'0'0'20713,"12"1"-18888,12 2-1332,0-2 0,35-2 0,-51 1-442,0-1-1,0 0 1,0-1 0,0 0 0,0 0-1,0 0 1,-1-1 0,1 0-1,-1-1 1,0 0 0,0 0 0,0 0-1,7-6 1,-14 9-51,1 1 0,-1 0 0,1 0 0,-1-1 0,0 1 0,1 0 0,-1-1 0,1 1 0,-1-1 0,0 1 0,1-1 0,-1 1 0,0-1 0,1 1 0,-1-1 0,0 1 0,0-1 0,1 1 0,-1-1 0,0 1 0,0-1 0,0 1 0,0-1 0,0 1 0,0-1 0,0 0 0,0 1 0,0-1 0,0 1 0,0-1 0,0 1 0,0-1 0,-1 1 0,1-2 0,-20-5 0,-30 7 0,49 0 0,-6 1 0,0 0 0,1 0 0,-1 0 0,1 1 0,0 0 0,-1 1 0,1-1 0,0 1 0,0 0 0,-8 6 0,11-7 0,1 0 0,-1 1 0,0-1 0,1 0 0,-1 1 0,1 0 0,0-1 0,0 1 0,0 0 0,0 0 0,0 0 0,1 0 0,-1 1 0,1-1 0,0 0 0,0 1 0,0-1 0,1 1 0,-1-1 0,1 0 0,-1 7 0,2-8 0,0 0 0,-1 0 0,1 0 0,0 0 0,0 0 0,0-1 0,0 1 0,0 0 0,0 0 0,1-1 0,-1 1 0,1-1 0,-1 1 0,1-1 0,0 1 0,-1-1 0,1 0 0,0 0 0,0 0 0,0 0 0,0 0 0,0 0 0,0-1 0,0 1 0,0 0 0,0-1 0,0 0 0,3 1 0,67 4 0,-66-5 0,0 0-120,-2 0-481,1 0 0,-1 0 0,0 0 0,1-1-1,-1 1 1,0-1 0,5-2 0,-8 3 397,0-1 1,0 1-1,0-1 1,0 0-1,0 1 1,-1-1-1,1 0 1,0 0-1,-1 1 0,1-1 1,0 0-1,-1 0 1,1 0-1,-1 0 1,1 0-1,-1 0 1,0 0-1,1 0 1,-1 0-1,0 0 1,0 0-1,0 0 1,1 0-1,-1 0 1,0 0-1,0 0 0,-1 0 1,1 0-1,0 0 1,0 0-1,0 0 1,-1 0-1,1 0 1,-1 0-1,1 0 1,-1-2-1,-10-18-8412</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19.403"/>
    </inkml:context>
    <inkml:brush xml:id="br0">
      <inkml:brushProperty name="width" value="0.025" units="cm"/>
      <inkml:brushProperty name="height" value="0.025" units="cm"/>
    </inkml:brush>
  </inkml:definitions>
  <inkml:trace contextRef="#ctx0" brushRef="#br0">1 3 19474,'0'0'5157,"48"-2"-24215</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19.821"/>
    </inkml:context>
    <inkml:brush xml:id="br0">
      <inkml:brushProperty name="width" value="0.025" units="cm"/>
      <inkml:brushProperty name="height" value="0.025" units="cm"/>
    </inkml:brush>
  </inkml:definitions>
  <inkml:trace contextRef="#ctx0" brushRef="#br0">9 132 16239,'0'0'2365,"-2"-9"166,1 6-2405,0 0 30,0 0 0,0 0 0,0 0 0,1 0-1,-1 0 1,1 0 0,0 0 0,0 0-1,0 0 1,0 0 0,0 0 0,1 0 0,-1 0-1,1 0 1,0 0 0,0 0 0,0 0-1,0 0 1,0 1 0,1-1 0,-1 0 0,1 1-1,0-1 1,0 1 0,0 0 0,0-1-1,0 1 1,5-3 0,2 0 68,-1 0 1,1 0-1,0 2 0,0-1 1,0 1-1,1 0 1,-1 1-1,1 0 0,-1 0 1,1 1-1,14 0 0,-20 1-208,-1 0 0,0 1 0,0-1 0,0 0 0,1 1 0,-1 0 0,0 0 0,0 0 0,0 0 0,0 0 0,0 0 0,0 1 0,0 0 0,-1-1 0,1 1 0,0 0 0,-1 0 0,0 1 0,1-1 0,-1 0 0,0 1 0,0 0 0,0-1 0,-1 1 0,1 0 0,-1 0-1,1 0 1,-1 0 0,0 0 0,0 0 0,0 0 0,0 0 0,-1 1 0,0-1 0,1 0 0,-1 5 0,0 1 30,-1 0 0,0 1 0,0-1-1,0 0 1,-1 0 0,-1 0 0,0 0 0,0 0-1,-6 12 1,-4 3 360,-32 41-1,-5 8 830,49-71-1188,-1 1 0,1-1 1,0 0-1,-1 1 0,1-1 0,0 1 1,1-1-1,-1 1 0,0 0 0,1-1 1,0 1-1,-1-1 0,1 1 0,0 4 1,1-6-32,0 1 0,-1-1 1,1 0-1,0 0 1,0 0-1,0 0 0,0 0 1,0 0-1,0 0 1,0 0-1,0-1 1,0 1-1,0 0 0,0 0 1,0-1-1,1 1 1,-1-1-1,0 1 0,0-1 1,1 0-1,-1 1 1,0-1-1,1 0 1,-1 0-1,0 0 0,1 0 1,-1 0-1,0 0 1,2 0-1,31-3-162,0 0-1,0-2 1,-1-2-1,0-1 1,59-23 0,-85 29 79,-4 1-252,16-8-2226,-16-3-3912,-6 5 323</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20.180"/>
    </inkml:context>
    <inkml:brush xml:id="br0">
      <inkml:brushProperty name="width" value="0.025" units="cm"/>
      <inkml:brushProperty name="height" value="0.025" units="cm"/>
    </inkml:brush>
  </inkml:definitions>
  <inkml:trace contextRef="#ctx0" brushRef="#br0">0 74 14862,'0'0'10794,"66"-35"-10698,-30 24-64,0 2-1313,3 2-2627,-4 1-1889,1 1-8905</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20.523"/>
    </inkml:context>
    <inkml:brush xml:id="br0">
      <inkml:brushProperty name="width" value="0.025" units="cm"/>
      <inkml:brushProperty name="height" value="0.025" units="cm"/>
    </inkml:brush>
  </inkml:definitions>
  <inkml:trace contextRef="#ctx0" brushRef="#br0">43 1 18257,'0'0'7618,"-7"8"-6502,6-7-1071,-4 5 210,0 1-1,0-1 1,1 1 0,-7 13-1,10-19-236,1 0 0,-1 0 0,1 0 0,-1 0 0,1 0 0,-1 1 0,1-1 0,0 0 0,0 0 0,-1 0 0,1 0 0,0 1 0,0-1 0,0 0 0,0 0 0,1 0 0,-1 0 0,0 1 0,0-1 0,1 0 0,-1 0 0,0 0 0,1 0 0,-1 0 0,1 0 0,0 0-1,-1 0 1,1 0 0,0 0 0,0 0 0,-1 0 0,1 0 0,0-1 0,0 1 0,0 0 0,0 0 0,0-1 0,0 1 0,0-1 0,0 1 0,1-1 0,-1 0 0,0 1 0,0-1 0,0 0 0,0 0 0,0 1 0,1-1 0,-1 0 0,0 0 0,2-1 0,3 2 14,0-1 1,1 0-1,-1 0 1,0-1-1,0 0 1,1 0-1,-1 0 1,0-1-1,0 0 1,0 0-1,6-3 1,3-3 34,0-1 0,22-18 0,-23 16-28,-13 11-30,-1 0 0,1 0 0,-1 0 1,0 0-1,1 0 0,-1 0 1,0 0-1,1 0 0,-1 1 1,1-1-1,-1 0 0,0 0 0,1 0 1,-1 1-1,0-1 0,0 0 1,1 0-1,-1 1 0,0-1 0,0 0 1,1 1-1,-1-1 0,0 0 1,0 1-1,0-1 0,1 0 1,-1 1-1,0-1 0,0 1 0,0-1 1,0 0-1,0 1 0,0-1 1,0 0-1,0 1 0,0-1 0,0 1 1,0-1-1,0 0 0,0 1 1,0-1-1,0 1 0,0-1 0,-1 1 1,3 33 764,-2-18-178,0-15-586,0 0 0,0 0 0,1 0 1,-1 0-1,0 0 0,0-1 0,1 1 0,-1 0 0,0 0 0,1-1 1,-1 1-1,1 0 0,-1 0 0,1-1 0,-1 1 0,1 0 0,0-1 1,-1 1-1,1-1 0,0 1 0,-1-1 0,1 1 0,0-1 1,0 1-1,0-1 0,-1 0 0,1 1 0,1-1 0,26-5 357,24-25 77,-41 21-444,-7 5 0,0 1 0,0-1 0,0 0 0,1 1 0,-1 0 0,1 0 0,0 1 0,0-1 0,0 1 0,0 0 0,0 0 0,8-1 0,-11 52 0,-2-49-176,-1 1 0,1 0-1,0-1 1,0 1 0,0 0 0,0 0 0,1-1-1,-1 1 1,0 0 0,0-1 0,0 1 0,0 0-1,1-1 1,-1 1 0,0 0 0,1-1 0,-1 1-1,0-1 1,1 1 0,-1-1 0,1 1 0,-1-1-1,1 1 1,-1-1 0,1 1 0,-1-1 0,1 1-1,0-1 1,-1 0 0,1 1 0,0-1 0,-1 0-1,1 0 1,0 0 0,-1 1 0,1-1 0,0 0-1,-1 0 1,1 0 0,1 0 0,0 0-509,-1-1 1,1 1-1,0-1 1,-1 1-1,1-1 1,0 1-1,-1-1 1,1 0-1,-1 0 1,1 0-1,-1 0 1,0 0-1,1 0 1,-1 0-1,0 0 1,2-3-1,6-10-10114</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04.307"/>
    </inkml:context>
    <inkml:brush xml:id="br0">
      <inkml:brushProperty name="width" value="0.025" units="cm"/>
      <inkml:brushProperty name="height" value="0.025" units="cm"/>
    </inkml:brush>
  </inkml:definitions>
  <inkml:trace contextRef="#ctx0" brushRef="#br0">59 94 16400,'0'0'4991,"-3"10"-3422,-11 41-318,-21 98 3232,33-134-4220,0 0 0,0 1 0,2-1 0,0 0-1,1 0 1,0 1 0,7 28 0,-6-40-253,-1 0-1,1-1 1,0 1 0,0 0-1,0-1 1,0 1 0,0-1-1,1 1 1,0-1 0,0 0-1,0 0 1,0-1-1,0 1 1,0-1 0,5 3-1,-7-4 5,1 0 0,-1 0 0,1-1-1,-1 1 1,1-1 0,0 1 0,-1-1 0,1 0-1,0 1 1,0-1 0,-1 0 0,1 0 0,0 0-1,-1-1 1,1 1 0,0 0 0,0-1-1,-1 1 1,1-1 0,-1 1 0,1-1 0,0 0-1,-1 1 1,1-1 0,-1 0 0,1 0 0,-1 0-1,0 0 1,0-1 0,1 1 0,-1 0-1,0 0 1,0-1 0,0 1 0,0-1 0,0 1-1,1-4 1,3-6 55,-1-1-1,1-1 0,-2 1 1,0-1-1,0 1 1,-1-1-1,-1 0 1,0 0-1,-1 0 0,-2-17 1,2 28-74,0 1 1,0 0-1,0 0 1,0 0 0,0 0-1,0 0 1,0-1-1,-1 1 1,1 0-1,-1 0 1,1 0-1,-1 0 1,1 0-1,-1 0 1,1 0-1,-1 0 1,0 0-1,1 1 1,-1-1 0,0 0-1,0 0 1,0 1-1,0-1 1,0 0-1,-1 0 1,1 1-3,0 0 0,0 0 1,0 0-1,1 0 0,-1 0 0,0 0 1,0 0-1,1 0 0,-1 0 1,0 1-1,0-1 0,1 0 0,-1 1 1,0-1-1,1 0 0,-1 1 1,0-1-1,1 1 0,-1-1 1,1 1-1,-1-1 0,0 1 0,1-1 1,0 1-1,-1 0 0,1-1 1,-1 1-1,1 0 0,0-1 0,-1 1 1,1 0-1,0 0 0,0-1 1,-1 1-1,1 1 0,-1 1 14,0-1-1,0 0 1,1 0 0,-1 1-1,1-1 1,-1 0-1,1 1 1,0-1 0,0 1-1,0-1 1,0 0 0,0 1-1,0-1 1,1 1-1,-1-1 1,1 0 0,0 1-1,-1-1 1,1 0-1,0 0 1,0 0 0,1 1-1,-1-1 1,0 0 0,1-1-1,-1 1 1,1 0-1,0 0 1,0-1 0,-1 1-1,1-1 1,0 1 0,0-1-1,0 0 1,5 2-1,-1-1 22,0 0 0,0-1 0,0 0 0,0 0 0,0 0 0,1-1 0,-1 0 0,0 0 0,0-1 0,1 0 0,-1 0 0,0 0 0,10-4 0,-9 2-16,1 0 0,-1-1 0,0 0 1,0 0-1,-1-1 0,1 0 0,-1 0 0,0-1 0,0 1 0,-1-1 1,0 0-1,0-1 0,0 1 0,-1-1 0,0 0 0,0-1 0,-1 1 0,1 0 1,-2-1-1,1 0 0,2-12 0,-14 28-12,-3 11 0,8-12 0,0 1 0,1-1 0,0 1 0,1 0 0,0 0 0,0 0 0,0 0 0,1 0 0,0 0 0,1 0 0,0 0 0,1 10 0,0-17 0,-1 0 0,1 0 0,0 0 0,0 0 0,0 0 0,0-1 0,0 1 0,0 0 0,0 0 0,0-1 0,0 1 0,0-1 0,0 1 0,0-1 0,0 1 0,0-1 0,1 1 0,-1-1 0,0 0 0,0 0 0,0 0 0,1 0 0,-1 0 0,0 0 0,0 0 0,1 0 0,-1 0 0,0-1 0,0 1 0,0 0 0,1-1 0,-1 1 0,0-1 0,0 1 0,0-1 0,2-1 0,40-24 0,-29 12 0,-2-1 0,1 0 0,-2-1 0,0 0 0,-1-1 0,9-21 0,-24 80 0,4-39 0,-3 7 0,0 1 0,1 0 0,1-1 0,-2 19 0,4-27 0,-1 0 0,1 0 0,0 0 0,0 0 0,1 0 0,-1 0 0,0 0 0,1 0 0,-1 0 0,1 0 0,0 0 0,-1 0 0,1-1 0,0 1 0,0 0 0,0 0 0,0-1 0,1 1 0,-1-1 0,0 1 0,1-1 0,-1 1 0,1-1 0,-1 0 0,1 0 0,0 0 0,0 0 0,-1 0 0,1 0 0,0 0 0,0 0 0,3 0 0,6 1 0,0 1 0,1-2 0,0 0 0,-1 0 0,1-1 0,0 0 0,-1-1 0,1 0 0,-1-1 0,1-1 0,-1 1 0,0-2 0,0 0 0,0 0 0,0-1 0,-1 0 0,0-1 0,0 0 0,0 0 0,-1-1 0,0-1 0,0 0 0,-1 0 0,0 0 0,8-12 0,3-5 0,-2 0 0,0-1 0,-2-1 0,-1 0 0,-1-1 0,-2 0 0,-1-1 0,10-45 0,-19 73 0,-1 0 0,0 0 0,1 0 0,-1-1 0,0 1 0,0 0 0,0 0 0,0 0 0,0-1 0,0 1 0,0 0 0,0 0 0,0 0 0,-1-1 0,1 1 0,0 0 0,-2-2 0,2 3 0,0 0 0,-1-1 0,1 1 0,-1 0 0,1 0 0,-1-1 0,1 1 0,-1 0 0,1 0 0,-1 0 0,1 0 0,-1-1 0,1 1 0,-1 0 0,0 0 0,1 0 0,-1 0 0,1 0 0,-1 0 0,1 1 0,-1-1 0,1 0 0,-1 0 0,1 0 0,-1 0 0,0 1 0,-3 1 0,1-1 0,-1 2 0,1-1 0,-1 0 0,1 1 0,0-1 0,0 1 0,-5 5 0,-1 4 0,1 1 0,0 0 0,1 1 0,1-1 0,0 1 0,0 0 0,2 1 0,0-1 0,0 1 0,1 0 0,1 0 0,1 0 0,0 0 0,1 0 0,0 0 0,1 0 0,1 1 0,1-2 0,0 1 0,6 19 0,-7-30-1,1 0-1,-1-1 1,1 1 0,-1-1-1,1 1 1,0-1-1,0 0 1,1 0 0,-1 0-1,0-1 1,1 1 0,0-1-1,0 0 1,-1 0 0,1 0-1,0 0 1,1-1-1,-1 0 1,0 0 0,0 0-1,1 0 1,-1-1 0,0 1-1,1-1 1,-1 0 0,0 0-1,1-1 1,-1 1-1,0-1 1,1 0 0,-1 0-1,0-1 1,0 1 0,0-1-1,0 0 1,0 0-1,0 0 1,-1 0 0,1-1-1,-1 0 1,1 0 0,3-4-1,1-8-1538,-8-1-3438,-3-5-3467</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21.286"/>
    </inkml:context>
    <inkml:brush xml:id="br0">
      <inkml:brushProperty name="width" value="0.025" units="cm"/>
      <inkml:brushProperty name="height" value="0.025" units="cm"/>
    </inkml:brush>
  </inkml:definitions>
  <inkml:trace contextRef="#ctx0" brushRef="#br0">0 111 12844,'0'0'16170,"4"-7"-15476,0 2-507,-3 3-120,1 0 0,-1 0 1,1 0-1,-1-1 0,0 1 1,1 0-1,-1-1 1,-1 1-1,1 0 0,0-1 1,0 1-1,0-6 572,24-11-116,22-14-458,-45 31-52,0 1-1,0 0 1,0 0-1,1 0 0,-1 0 1,0 0-1,1 0 0,-1 0 1,1 1-1,-1 0 1,1-1-1,-1 1 0,1 0 1,-1 0-1,1 0 1,-1 0-1,1 1 0,-1-1 1,1 1-1,3 1 0,-5-1 1,0 0-1,0 1 0,1-1 0,-1 0 0,0 1 0,-1-1 0,1 1 0,0 0 0,0-1 1,-1 1-1,1 0 0,0-1 0,-1 1 0,0 0 0,1 0 0,-1-1 0,0 1 0,0 2 0,0 40 290,-1-31-257,-4 25-777,3-24-849,12-36-1012,-3 3-4064,1 1-2151</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21.738"/>
    </inkml:context>
    <inkml:brush xml:id="br0">
      <inkml:brushProperty name="width" value="0.025" units="cm"/>
      <inkml:brushProperty name="height" value="0.025" units="cm"/>
    </inkml:brush>
  </inkml:definitions>
  <inkml:trace contextRef="#ctx0" brushRef="#br0">70 16 8520,'0'0'23430,"-6"-3"-23355,5 2-70,0 1 1,-1-1-1,1 1 1,0-1-1,-1 1 0,1 0 1,0 0-1,-1-1 1,1 1-1,0 0 0,-1 0 1,1 0-1,-1 0 1,1 1-1,0-1 1,-1 0-1,1 0 0,0 1 1,-1-1-1,1 1 1,0-1-1,0 1 0,-1 0 1,1 0-1,0-1 1,0 1-1,-2 2 0,0 0 37,1 1-1,-1 0 0,1 0 0,0 0 0,0 0 0,0 0 0,1 0 0,-1 0 0,1 1 0,-1 4 0,1-7-37,1-1 0,-1 1 0,1 0 0,-1 0 0,1 0 1,0 0-1,-1 0 0,1 0 0,0 0 0,1-1 0,-1 1 0,0 0 0,0 0 0,1 0 0,-1 0 0,1 0 0,-1 0 0,1-1 0,0 1 0,0 0 0,0-1 0,0 1 0,0 0 0,0-1 1,0 1-1,3 1 0,-2-2-3,1 0 0,-1 0 1,1-1-1,-1 1 0,0-1 1,1 1-1,-1-1 0,1 0 1,-1 0-1,1 0 0,-1 0 1,1-1-1,-1 1 0,1-1 1,-1 1-1,0-1 0,1 0 1,-1 0-1,0 0 0,1 0 1,1-2-1,4-2-16,1-1 1,-1 0-1,-1 0 0,1-1 1,-1 0-1,0 0 0,9-12 1,-8 9-34,0 0 0,2 1-1,12-11 1,-22 20 28,0 0 0,0 0 0,1 0 0,-1 0-1,0 0 1,0 0 0,1 0 0,-1 0 0,0 0-1,0 0 1,1 0 0,-1 0 0,0 1 0,0-1-1,0 0 1,1 0 0,-1 0 0,0 0 0,0 0-1,0 1 1,0-1 0,1 0 0,-1 0 0,0 0-1,0 1 1,0-1 0,0 0 0,0 0 0,0 1-1,1-1 1,-1 0 0,0 0 0,0 1 0,0-1-1,0 0 1,0 0 0,0 1 0,0-1 0,0 0-1,0 0 1,0 1 0,0-1 0,0 0 0,-1 0-1,1 1 1,0-1 0,0 0 0,0 0 0,0 0-1,0 1 1,0-1 0,-1 0 0,1 0 0,-2 18-91,-2 3 79,1-13-12,1 0-1,1 1 1,-1-1-1,1 0 1,1 1-1,0-1 1,0 1-1,2 11 1,-2-18-120,1-1 1,-1 0 0,1 0-1,-1 0 1,1 0 0,-1 0-1,1 0 1,0 0-1,0 0 1,-1-1 0,1 1-1,0 0 1,0 0-1,0-1 1,0 1 0,0 0-1,0-1 1,0 1-1,0-1 1,0 1 0,0-1-1,0 0 1,1 1 0,0-1-1,30 0-8147,-13-6 325</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22.377"/>
    </inkml:context>
    <inkml:brush xml:id="br0">
      <inkml:brushProperty name="width" value="0.025" units="cm"/>
      <inkml:brushProperty name="height" value="0.025" units="cm"/>
    </inkml:brush>
  </inkml:definitions>
  <inkml:trace contextRef="#ctx0" brushRef="#br0">75 0 14350,'0'0'10319,"-10"12"-8168,9-10-2084,-6 5 244,1 1-1,0 0 1,1 0 0,0 1 0,0 0-1,1 0 1,0 0 0,1 0-1,0 0 1,0 1 0,-2 14 0,4-8-49,-5 81 376,6-87-605,0-1-1,1 0 0,0 0 0,1 1 0,-1-1 1,2 0-1,5 16 0,-7-24-20,0 0-1,-1 1 1,1-1 0,0 0-1,0 0 1,0 0 0,0 1 0,0-1-1,0 0 1,0 0 0,0-1-1,1 1 1,-1 0 0,0 0-1,0-1 1,1 1 0,-1 0-1,1-1 1,-1 1 0,0-1-1,1 0 1,-1 0 0,1 1 0,-1-1-1,1 0 1,-1 0 0,1 0-1,-1 0 1,0-1 0,1 1-1,-1 0 1,1-1 0,-1 1-1,1 0 1,-1-1 0,0 0-1,1 1 1,-1-1 0,0 0-1,2-1 1,6-4 5,0-1-1,0 1 1,0-1-1,7-10 0,-11 13-96,8-11 20,-11 12 56,0 0-1,0 0 0,0 1 1,0-1-1,1 0 1,-1 1-1,1 0 1,-1 0-1,1 0 1,0 0-1,0 0 1,0 0-1,5-1 1,0 51 591,-8-44-583,1-1-1,0 1 1,0-1 0,0 0 0,0 0-1,0 1 1,1-1 0,-1 0 0,1 0-1,0 0 1,0 0 0,0-1 0,0 1 0,0 0-1,3 2 1,-2-4-5,0 1 1,0-1-1,0 0 0,0 0 0,0 0 1,0 0-1,0-1 0,0 1 1,1-1-1,-1 0 0,0 0 1,0 0-1,0 0 0,0 0 0,1-1 1,5-1-1,0-1 1,0 0 0,-1-1 0,1 0 0,-1 0 0,1-1 0,-1 0 0,11-9 0,-12 8 0,-1 1 0,1 0 0,1 1 0,-1 0 0,1 0 0,-1 0 0,1 1 0,0 0 0,12-2 0,-20 5 0,0 0 0,1 0 0,-1 0 0,1-1 0,-1 1 0,0 0 0,1 1 0,-1-1 0,1 0 0,-1 0 0,1 0 0,-1 0 0,0 0 0,1 0 0,-1 0 0,1 1 0,-1-1 0,0 0 0,1 0 0,-1 1 0,0-1 0,1 0 0,-1 0 0,0 1 0,0-1 0,1 0 0,-1 1 0,0-1 0,0 0 0,1 1 0,-1-1 0,0 1 0,0-1 0,0 0 0,0 1 0,1 0 0,-1 20 0,-1-20 0,1-1 0,-1 1 0,1 0 0,0 0 0,0 0 0,-1 0 0,1 0 0,0 0 0,0 0 0,0 0 0,0 0 0,0 0 0,0 0 0,0 0 0,1 0 0,-1 0 0,0 0 0,0-1 0,1 1 0,-1 0 0,0 0 0,1 0 0,-1 0 0,1 0 0,-1-1 0,1 1 0,0 0 0,-1 0 0,1-1 0,0 1 0,0 0 0,-1-1 0,1 1 0,0-1 0,1 1 0,7-1 0,1-1 0,-1 0 0,0-1 0,0 0 0,0 0 0,0-1 0,16-7 0,-15 6 0,0 0 0,1 1 0,-1 0 0,20-3 0,-28 29-6945,1 0-4031,5-23 1960</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22.722"/>
    </inkml:context>
    <inkml:brush xml:id="br0">
      <inkml:brushProperty name="width" value="0.025" units="cm"/>
      <inkml:brushProperty name="height" value="0.025" units="cm"/>
    </inkml:brush>
  </inkml:definitions>
  <inkml:trace contextRef="#ctx0" brushRef="#br0">0 115 3011,'0'0'28832,"9"-3"-28041,35-12-654,-21 9-137,-1-1-1,0-2 0,0 0 0,-1-1 1,24-15-1,-44 24 1,0 1 0,0-1 0,-1 1 0,1-1 0,0 0 0,0 1 0,-1-1 0,1 0 0,0 0 0,-1 1 0,1-1 0,-1 0 0,1 0 0,-1 0 0,0 0 0,1 0 0,-1 0 0,0 0 0,1 1 0,-1-3 0,0 3 0,0-1 0,-1 1 0,1-1 0,0 0 0,-1 1 0,1-1 0,0 1 0,-1-1 0,1 1 0,-1 0 0,1-1 0,-1 1 0,1-1 0,-1 1 0,1 0 0,-1-1 0,1 1 0,-1 0 0,1 0 0,-1-1 0,0 1 0,1 0 0,-1 0 0,-4-1 0,1 0 0,-1 0 0,0 1 0,1-1 0,-1 1 0,1 0 0,-6 1 0,3 2 0,-1-1 0,0 1 0,1 0 0,0 0 0,0 1 0,0 0 0,0 1 0,0-1 0,1 1 0,0 0 0,0 1 0,0 0 0,1 0 0,-8 11 0,7-10 0,1 1 0,0 0 0,0 0 0,1 0 0,0 0 0,0 1 0,1 0 0,0-1 0,1 1 0,0 1 0,0-1 0,0 13 0,2-20 0,0 0 0,0 0 0,0-1 0,1 1 0,-1 0 0,1 0 0,-1-1 0,1 1 0,0 0 0,0-1 0,0 1 0,-1 0 0,2-1 0,-1 1 0,0-1 0,0 0 0,0 1 0,1-1 0,-1 0 0,0 0 0,3 2 0,1-1 0,-1 1 0,1-1 0,0 0 0,0-1 0,0 1 0,0-1 0,8 1 0,7 0 0,0-1 0,40-4 0,-48 2-735,0-1-1,0 0 1,22-8 0,-20 5-1402,-1-1 0,0 0 0,13-10 1,20-16-11936</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7:48.985"/>
    </inkml:context>
    <inkml:brush xml:id="br0">
      <inkml:brushProperty name="width" value="0.025" units="cm"/>
      <inkml:brushProperty name="height" value="0.025" units="cm"/>
    </inkml:brush>
  </inkml:definitions>
  <inkml:trace contextRef="#ctx0" brushRef="#br0">1 73 4965,'40'-7'11479,"58"-5"-9864,-18 2-942,99-12 897,189 1-1,-389 35-4435,4-13-2382,-1-1-5210</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7:50.038"/>
    </inkml:context>
    <inkml:brush xml:id="br0">
      <inkml:brushProperty name="width" value="0.025" units="cm"/>
      <inkml:brushProperty name="height" value="0.025" units="cm"/>
    </inkml:brush>
  </inkml:definitions>
  <inkml:trace contextRef="#ctx0" brushRef="#br0">1 80 11211,'0'0'4164,"89"-57"-3812,-29 48 256,10 1-255,10 4-129,3 3-160,4 1-64,-4 0 32,-4 5-32,-12 8-160,-8-3-1057,-13-6-1378,-15-4-2946</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28.768"/>
    </inkml:context>
    <inkml:brush xml:id="br0">
      <inkml:brushProperty name="width" value="0.025" units="cm"/>
      <inkml:brushProperty name="height" value="0.025" units="cm"/>
    </inkml:brush>
  </inkml:definitions>
  <inkml:trace contextRef="#ctx0" brushRef="#br0">48 159 14286,'0'0'3026,"13"-4"-1712,590-150 816,-721 158-2008,33 5-133,-14 2 316,-191 44-1,288-54-316,-4 0-64,1 0-1,-1 1 0,1 0 0,0 0 0,0 0 0,-1 0 0,1 1 1,1 0-1,-1 0 0,0 1 0,-4 4 0,8-8-62,1 1 0,0-1 0,-1 0 0,1 0 0,0 1 0,0-1 0,0 0 0,-1 1 0,1-1 0,0 1 0,0-1 0,0 0 0,0 1 1,0-1-1,0 1 0,0-1 0,0 0 0,0 1 0,0-1 0,0 1 0,0-1 0,0 0 0,0 1 0,0-1 0,0 1 0,0-1 0,0 0 0,0 1 0,1-1 0,-1 1 0,12 3-8504</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29.760"/>
    </inkml:context>
    <inkml:brush xml:id="br0">
      <inkml:brushProperty name="width" value="0.025" units="cm"/>
      <inkml:brushProperty name="height" value="0.025" units="cm"/>
    </inkml:brush>
  </inkml:definitions>
  <inkml:trace contextRef="#ctx0" brushRef="#br0">0 279 11883,'0'0'1714,"9"-9"277,12-9-1558,1 1 0,0 1 1,1 1-1,1 0 0,0 2 0,1 1 0,32-11 0,22-5-193,100-21 0,-94 31-261,0 4-1,0 4 1,107 1 0,-275 24 160,-531 40 2754,665-62-3927,74-20 1,16-3-621,-10 12-519,-208 58 1511,-65 39 811,50-19-2956,35-23-1939</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0:13.761"/>
    </inkml:context>
    <inkml:brush xml:id="br0">
      <inkml:brushProperty name="width" value="0.025" units="cm"/>
      <inkml:brushProperty name="height" value="0.025" units="cm"/>
    </inkml:brush>
  </inkml:definitions>
  <inkml:trace contextRef="#ctx0" brushRef="#br0">4686 241 9065,'-68'10'97,"-1"-4"0,1-2 1,-131-11-1,162-1-111,1-1 0,0-2 0,0-1 0,1-2 0,-54-29-1,50 22 169,-1 3-1,-1 1 0,-71-19 1,33 22 272,-1 3 0,-89 0 0,-164 14 913,289-2-1106,-76 6 274,1 5-1,1 5 0,-131 37 0,-334 135-219,490-154-282,3 4-1,1 4 1,2 4 0,2 3-1,2 4 1,3 4 0,-78 72-1,54-28 3,4 5-1,5 5 1,5 3-1,-91 153 0,87-106-25,7 4-1,-121 328 1,170-374 0,4 3 0,6 0 0,-13 137 0,25-81 6,11 284 0,10-371 0,3-1 0,5 0 1,4-1-1,4-1 0,4 0 0,3-2 0,4-1 0,4-2 0,4-1 0,3-2 1,4-2-1,3-2 0,3-2 0,4-3 0,3-2 0,98 88 0,355 227-25,-430-328 44,577 353 28,-530-344-28,2-6 0,2-6 1,193 51-1,-122-59 8,2-9 1,258 13-1,423-44 28,-692-16-61,388-73 0,-463 55 13,-2-5-1,-2-5 1,-1-6 0,149-78 0,-157 62 34,-2-5 0,-4-5-1,-2-3 1,103-101 0,-135 107 6,-2-4 0,-3-3-1,-3-2 1,-4-2 0,86-162 0,-87 127 12,-5-1 1,-5-3 0,-5-2 0,-5-1-1,-6-2 1,-5 0 0,13-201-1,-29 156 240,-7 1 0,-7 0-1,-44-257 1,13 246-182,-7 2 1,-8 2-1,-7 2 1,-8 3-1,-141-254 0,140 308-75,-4 2-1,-6 4 0,-4 3 0,-5 4 1,-4 4-1,-4 4 0,-4 4 0,-144-100 1,122 112-26,-3 5 0,-4 6-1,-2 5 1,-2 6 0,-3 5 0,-2 7 0,-1 6 0,-2 5 0,-2 7 0,-202-10 0,166 28-1059,0 8 1,-247 32 0,149 12-1534,-9 12-1906</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0:31.652"/>
    </inkml:context>
    <inkml:brush xml:id="br0">
      <inkml:brushProperty name="width" value="0.025" units="cm"/>
      <inkml:brushProperty name="height" value="0.025" units="cm"/>
    </inkml:brush>
  </inkml:definitions>
  <inkml:trace contextRef="#ctx0" brushRef="#br0">1 1 3203,'0'0'2338</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04.632"/>
    </inkml:context>
    <inkml:brush xml:id="br0">
      <inkml:brushProperty name="width" value="0.025" units="cm"/>
      <inkml:brushProperty name="height" value="0.025" units="cm"/>
    </inkml:brush>
  </inkml:definitions>
  <inkml:trace contextRef="#ctx0" brushRef="#br0">0 51 20916,'0'0'11851,"23"-50"-39878</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2:13.401"/>
    </inkml:context>
    <inkml:brush xml:id="br0">
      <inkml:brushProperty name="width" value="0.025" units="cm"/>
      <inkml:brushProperty name="height" value="0.025" units="cm"/>
    </inkml:brush>
  </inkml:definitions>
  <inkml:trace contextRef="#ctx0" brushRef="#br0">0 54 5093,'0'0'4634,"10"-1"-3716,245-10 6199,39-3-2709,-225 6-3567,-37 3-704,-1 1 1,1 2-1,0 2 0,59 5 0,-38 2 614,107 1 0,-61-5-742,-75-1 6,-1 2-1,1 1 1,-1 1 0,33 13-1,-29-9 101,0-2-1,45 8 0,371 15 1620,3-31-1215,-176-3-113,195-7-209,-223 3-89,-103 1 44,163 14-1,131 9 46,-28-3 23,-84 4-54,-94-7-55,79 2 62,-228-14-80,148-20-1,182-28 1,-158 22-53,457 0 109,-141 14-36,-353-7-51,254-10 191,-232 47-263,-2 0 148,164-10 775,-382-10-1294</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2:14.558"/>
    </inkml:context>
    <inkml:brush xml:id="br0">
      <inkml:brushProperty name="width" value="0.025" units="cm"/>
      <inkml:brushProperty name="height" value="0.025" units="cm"/>
    </inkml:brush>
  </inkml:definitions>
  <inkml:trace contextRef="#ctx0" brushRef="#br0">255 0 11755,'0'0'14387,"-7"6"-14328,1-1-56,4-4-1,1-1 0,0 1 0,0 0 0,0-1 0,0 1 0,0 0 0,0 0 0,0 0 0,0 0 0,0 0 0,1 0 0,-1 0 0,0 0 0,1 0 0,-1 0 0,0 1 0,0 1 0,2-1 1,0 0 0,0-1 0,1 1 0,-1 0-1,0-1 1,1 1 0,-1-1 0,1 0 0,0 1 0,-1-1 0,1 0-1,0 0 1,0 0 0,-1 0 0,1 0 0,0-1 0,3 2 0,1 0-21,0 2 1,0-1 0,0 1 0,-1 0 0,1 0 0,-1 0 0,0 1-1,0 0 1,0 0 0,-1 0 0,0 0 0,0 1 0,0 0 0,4 9-1,-6-11 16,-1 1 0,1 0 0,-1 0-1,0 0 1,0 0 0,-1 0 0,1 0-1,-1 0 1,0 0 0,-1 0 0,1 0-1,-1 0 1,0 0 0,0 0 0,-1 0-1,1 0 1,-1 0 0,0-1 0,0 1 0,-4 5-1,-5 7 260,-1 0-1,-1 0 0,0-1 0,-1 0 1,-1-2-1,0 1 0,-18 12 1,23-20-136,-1 0 1,0 0-1,0-1 1,0 0-1,0-1 1,-1 0-1,0-1 1,0 0-1,0-1 1,0 0-1,-1-1 1,-23 1-1,35-3-268,0 0 1,-1-1-1,1 1 0,0-1 0,0 1 0,0-1 0,0 1 0,-1-1 0,1 1 1,0-1-1,0 0 0,0 0 0,0 1 0,0-1 0,1 0 0,-1 0 0,0 0 1,0 0-1,1 0 0,-1 0 0,0 0 0,1-1 0,-1 1 0,1 0 0,-1 0 1,1 0-1,0-1 0,-1 1 0,1 0 0,0 0 0,0-1 0,0 1 1,0 0-1,0-2 0,4-49-7669,6 8 252</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2:14.902"/>
    </inkml:context>
    <inkml:brush xml:id="br0">
      <inkml:brushProperty name="width" value="0.025" units="cm"/>
      <inkml:brushProperty name="height" value="0.025" units="cm"/>
    </inkml:brush>
  </inkml:definitions>
  <inkml:trace contextRef="#ctx0" brushRef="#br0">0 73 10410,'0'0'14093,"59"-16"-13228,-31 13-545,0-2-224,8-2-32,0 0-512,2 0-1153,-2-3-1378,-5 2-1954,-1-1-4676</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2:15.274"/>
    </inkml:context>
    <inkml:brush xml:id="br0">
      <inkml:brushProperty name="width" value="0.025" units="cm"/>
      <inkml:brushProperty name="height" value="0.025" units="cm"/>
    </inkml:brush>
  </inkml:definitions>
  <inkml:trace contextRef="#ctx0" brushRef="#br0">218 1 13389,'0'0'8712,"-39"57"-7399,21-37-416,0 1-545,-1 1-192,1 0-95,0-1-65,3-3 64,0 3-32,2-1-417,-1-4-640,3-5-800,3-3-1026,0-7-961,5-1-2370</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2:15.603"/>
    </inkml:context>
    <inkml:brush xml:id="br0">
      <inkml:brushProperty name="width" value="0.025" units="cm"/>
      <inkml:brushProperty name="height" value="0.025" units="cm"/>
    </inkml:brush>
  </inkml:definitions>
  <inkml:trace contextRef="#ctx0" brushRef="#br0">210 12 11115,'0'0'3213,"-13"-2"-560,10 1-2527,-4-1 31,1 0 0,-1 1 0,0 0 0,0 0 1,1 0-1,-1 1 0,0 0 0,0 0 0,0 1 0,1 0 0,-1 0 0,0 1 0,1-1 1,-1 1-1,1 1 0,-1-1 0,1 1 0,0 1 0,0-1 0,0 1 0,-5 5 0,6-4-12,0 0-1,1 0 1,0 1-1,1 0 0,-1 0 1,1 0-1,0 0 1,0 0-1,1 1 1,0-1-1,0 1 0,-1 8 1,3-13-107,-1 0 0,1 1 0,0-1 0,0 1 0,0-1 1,0 1-1,0-1 0,0 1 0,1-1 0,-1 0 0,1 1 0,-1-1 1,1 0-1,0 1 0,0-1 0,0 0 0,1 0 0,-1 0 0,0 0 1,1 0-1,-1 0 0,1 0 0,0-1 0,0 1 0,-1 0 0,1-1 0,0 1 1,0-1-1,1 0 0,-1 0 0,0 0 0,0 0 0,1 0 0,-1 0 1,0-1-1,4 2 0,5-1 117,1 0 1,-1 0-1,0-1 0,0-1 0,1 1 1,-1-2-1,0 0 0,0 0 1,15-6-1,-20 6-110,0 0 0,0 0 0,0 0 0,-1-1 0,0 0 0,1 0 0,-1-1 0,0 1 0,0-1 0,-1 0 0,1 0 0,-1-1 0,0 1 0,0-1 0,0 0 0,-1 0 0,0 0 0,5-11 0,-7 14-24,0 0 0,-1 0 1,1 1-1,-1-1 1,0 0-1,1 0 1,-1 0-1,0 1 1,0-1-1,0 0 0,0 0 1,0 0-1,-1 0 1,1 1-1,0-1 1,-1 0-1,0 0 1,1 1-1,-1-1 0,0 0 1,0 1-1,0-1 1,0 1-1,0-1 1,0 1-1,0-1 1,-1 1-1,1 0 0,0 0 1,-1-1-1,1 1 1,-1 0-1,1 0 1,-1 1-1,0-1 1,1 0-1,-1 0 0,0 1 1,1-1-1,-1 1 1,0-1-1,0 1 1,0 0-1,-2 0 1,-2-1-69,0 1 0,1-1 0,-1 1 1,0 0-1,0 1 0,0 0 1,0 0-1,1 0 0,-1 0 0,0 1 1,1 0-1,-11 5 0,12-4-169,0 0 1,1 0-1,-1 0 0,1 1 0,0-1 1,0 1-1,0 0 0,0 0 0,1 0 0,-1 0 1,1 0-1,0 0 0,0 1 0,1-1 1,-3 9-1,3-6-788,0 1 0,0-1 0,0 1 0,1 0 0,1 11 1,4 8-4160</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2:15.993"/>
    </inkml:context>
    <inkml:brush xml:id="br0">
      <inkml:brushProperty name="width" value="0.025" units="cm"/>
      <inkml:brushProperty name="height" value="0.025" units="cm"/>
    </inkml:brush>
  </inkml:definitions>
  <inkml:trace contextRef="#ctx0" brushRef="#br0">62 130 15407,'0'0'9246,"-9"9"-7778,-25 26-614,33-30-239,8-5-396,11-5 79,-2-4-138,0-1 0,-1 0 0,0 0 0,-1-2 0,0 0 0,0 0 1,-2-2-1,14-16 0,-25 29-121,0 0 0,0-1 1,1 1-1,-1-1 0,0 1 0,0-1 0,0 1 1,-1-1-1,1 0 0,0 0 0,-1 1 0,1-1 1,-1 0-1,1 0 0,-1 0 0,0 1 0,0-1 1,0 0-1,0 0 0,0 0 0,0 0 0,-1-2 1,0 2-25,0 1 0,0 0 0,0 0 1,0 0-1,-1 0 0,1 0 1,0 0-1,-1 1 0,1-1 1,0 0-1,-1 1 0,1-1 0,-1 1 1,1-1-1,-1 1 0,1-1 1,-1 1-1,1 0 0,-1 0 1,-2 0-1,-5 0-18,-1 1 0,1-1 1,-1 2-1,1-1 0,0 1 1,0 1-1,-13 4 0,14-3-3,-1 1-1,1-1 1,0 1 0,-14 12-1,3 9-2478,18-23 1806,0-1 0,0 0 0,1 0 0,-1 1 0,1-1 0,0 0 0,-1 1 0,1-1 0,0 0 0,0 1 0,1-1 0,-1 3 0,4 5-8893</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01.930"/>
    </inkml:context>
    <inkml:brush xml:id="br0">
      <inkml:brushProperty name="width" value="0.025" units="cm"/>
      <inkml:brushProperty name="height" value="0.025" units="cm"/>
    </inkml:brush>
  </inkml:definitions>
  <inkml:trace contextRef="#ctx0" brushRef="#br0">45 31 16367,'0'0'4987,"9"-5"-4213,28-15-315,-36 19-447,-1 1 1,0-1-1,1 1 1,-1 0-1,1-1 1,-1 1 0,0 0-1,1 0 1,-1-1-1,1 1 1,-1 0-1,1 0 1,-1 0-1,1-1 1,-1 1 0,1 0-1,-1 0 1,1 0-1,-1 0 1,1 0-1,-1 0 1,1 0-1,-1 0 1,1 0 0,-1 0-1,1 0 1,-1 0-1,1 1 1,-1-1-1,1 0 1,-1 0 0,0 0-1,1 1 1,-1-1-1,1 0 1,-1 1-1,1-1 1,-1 0-1,0 1 1,1-1 0,-1 0-1,0 1 1,1-1-1,-1 1 1,0-1-1,0 0 1,1 1-1,-1-1 1,0 1 0,0-1-1,0 1 1,0-1-1,0 1 1,0-1-1,0 1 1,0-1-1,0 1 1,0-1 0,0 1-1,0-1 1,0 1-1,0-1 1,0 1-1,0-1 1,0 1-1,-1-1 1,1 2 0,-10 27 659,7-27-656,1 0-1,0 1 0,0-1 0,1 1 1,-1-1-1,0 1 0,1-1 0,0 1 1,-1 0-1,1 0 0,0 0 0,0 0 0,1 0 1,-1 0-1,1 0 0,-1 0 0,1 0 1,0 5-1,1-6-18,0 1 0,0-1 0,1 0-1,-1 1 1,1-1 0,-1 0 0,1 1 0,0-1 0,0 0 0,0-1 0,0 1 0,0 0 0,0 0-1,0-1 1,0 1 0,1-1 0,-1 0 0,1 0 0,-1 0 0,5 1 0,15 6-212,31 12-410,-52-20 601,1 1-1,0 0 0,-1 0 0,1 0 1,0 0-1,-1 0 0,1 0 0,-1 0 0,0 1 1,1-1-1,-1 0 0,0 1 0,0-1 0,0 1 1,0 0-1,0-1 0,0 1 0,0 0 0,-1-1 1,1 1-1,-1 0 0,1 3 0,-1-3 53,-1 0 0,0 0 0,0 0-1,0-1 1,0 1 0,0 0 0,0-1 0,0 1-1,0-1 1,-1 0 0,1 1 0,-1-1 0,1 0-1,-1 0 1,1 0 0,-1 0 0,0 0-1,0 0 1,1 0 0,-1 0 0,-3 0 0,-46 16 1142,47-16-1046,-132 28 3608,204-25-10950,-27-9 3620,2-7-1564</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02.268"/>
    </inkml:context>
    <inkml:brush xml:id="br0">
      <inkml:brushProperty name="width" value="0.025" units="cm"/>
      <inkml:brushProperty name="height" value="0.025" units="cm"/>
    </inkml:brush>
  </inkml:definitions>
  <inkml:trace contextRef="#ctx0" brushRef="#br0">161 27 7944,'0'0'10831,"-9"-4"-9518,6 1-1231,-1 2-1,1-1 0,-1 0 1,0 1-1,0-1 1,1 1-1,-1 0 0,0 1 1,0-1-1,0 1 0,0-1 1,0 1-1,0 0 0,0 1 1,0-1-1,0 1 1,0-1-1,0 1 0,0 0 1,1 1-1,-1-1 0,0 1 1,1 0-1,-1-1 0,1 2 1,-1-1-1,1 0 1,-4 5-1,3-4 14,0 1 0,0 0 0,1 0 0,0 0 1,-1 1-1,2-1 0,-1 1 0,0 0 0,1 0 0,-3 9 0,4-12-77,1-1-1,-1 1 0,1-1 0,0 1 0,-1-1 1,1 1-1,0-1 0,0 1 0,0 0 0,0-1 1,0 1-1,1-1 0,-1 1 0,0-1 1,1 1-1,-1 0 0,1-1 0,0 0 0,-1 1 1,1-1-1,0 1 0,0-1 0,0 0 0,0 0 1,0 1-1,0-1 0,0 0 0,0 0 1,1 0-1,-1 0 0,0 0 0,1 0 0,-1-1 1,1 1-1,-1 0 0,0-1 0,1 1 0,0-1 1,2 1-1,6 1 76,1-1 0,-1 0 0,1 0 0,-1-1 0,1 0 0,-1-1 0,1 0 1,-1-1-1,14-4 0,-21 6 1,0-1 0,-1 0-1,1 1 1,0-1 0,-1 0 0,1-1 0,0 1 0,-1 0 0,0-1 0,1 0 0,-1 1 0,0-1 0,0 0-1,0 0 1,0 0 0,0 0 0,0 0 0,-1-1 0,1 1 0,-1-1 0,1 1 0,-1-1 0,0 1-1,0-1 1,0 0 0,0 1 0,-1-1 0,1 0 0,-1 0 0,0 0 0,1 1 0,-1-1 0,-1 0 0,1 0-1,0 0 1,-1 0 0,1 1 0,-1-1 0,-2-5 0,2 5-59,-1 0 0,0 0 0,0 0 0,0 0 0,-1 1 0,1-1 0,-1 1 0,1-1 0,-1 1 0,0 0 0,0 0 0,-4-2 0,5 2-211,0 1 1,0 0-1,0 0 1,0 0-1,0 0 1,-1 0 0,1 1-1,0-1 1,0 0-1,-1 1 1,1 0 0,0 0-1,-1-1 1,1 1-1,0 1 1,-1-1 0,1 0-1,0 0 1,-5 2-1,7-2 22,-1 1 0,1-1 0,-1 0-1,1 1 1,0-1 0,-1 0-1,1 1 1,0-1 0,-1 0-1,1 1 1,0-1 0,-1 1-1,1-1 1,0 1 0,0-1 0,0 1-1,-1-1 1,1 1 0,0-1-1,0 1 1,0-1 0,0 1-1,0-1 1,0 1 0,0-1 0,0 1-1,0-1 1,0 1 0,0-1-1,0 1 1,0-1 0,1 1-1,-1-1 1,0 1 0,0-1-1,0 0 1,1 1 0,-1-1 0,0 1-1,1-1 1,-1 1 0,1-1-1,16 15-5963,3-8 166</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02.627"/>
    </inkml:context>
    <inkml:brush xml:id="br0">
      <inkml:brushProperty name="width" value="0.025" units="cm"/>
      <inkml:brushProperty name="height" value="0.025" units="cm"/>
    </inkml:brush>
  </inkml:definitions>
  <inkml:trace contextRef="#ctx0" brushRef="#br0">142 1 14606,'0'0'7564,"-8"2"-7041,0 1-482,-1 1-1,1 0 0,0 1 0,1-1 0,-1 2 0,1-1 0,0 1 0,0 0 0,1 0 0,-1 1 0,1 0 0,1 0 0,-8 12 0,0 4 650,4-7-2994,3-8-6433,13-15 2560</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02.967"/>
    </inkml:context>
    <inkml:brush xml:id="br0">
      <inkml:brushProperty name="width" value="0.025" units="cm"/>
      <inkml:brushProperty name="height" value="0.025" units="cm"/>
    </inkml:brush>
  </inkml:definitions>
  <inkml:trace contextRef="#ctx0" brushRef="#br0">159 66 9641,'0'0'4308,"-9"-3"-3192,4 1-1009,-3-1 175,1 0 0,0 0 0,-1 1 0,1 0 0,-15-1 0,21 3-222,-1 0 0,1 0 0,-1 0-1,0 0 1,1 0 0,-1 1-1,1-1 1,-1 0 0,1 1 0,-1-1-1,1 1 1,0-1 0,-1 1 0,1 0-1,0 0 1,-1 0 0,1-1-1,0 1 1,0 0 0,0 1 0,0-1-1,0 0 1,0 0 0,0 0 0,0 1-1,0-1 1,0 0 0,1 1-1,-1-1 1,1 1 0,-1-1 0,1 0-1,-1 1 1,1-1 0,0 1 0,0 0-1,0-1 1,0 1 0,0-1 0,0 1-1,0 1 1,1-2-47,-1 0-1,1 0 1,0 0 0,0 0-1,-1 0 1,1 0 0,0 0-1,0 0 1,0 0-1,0-1 1,0 1 0,0 0-1,1-1 1,-1 1 0,0 0-1,0-1 1,0 0 0,1 1-1,-1-1 1,0 0 0,0 1-1,1-1 1,-1 0-1,0 0 1,0 0 0,1 0-1,-1 0 1,2-1 0,43-1 318,-45 2-314,2 0 34,1 0 0,-1-1-1,1 1 1,-1-1 0,1 0 0,-1 0-1,0 0 1,1 0 0,-1-1-1,0 1 1,0-1 0,0 0 0,0 0-1,0 0 1,0 0 0,-1-1 0,1 1-1,-1-1 1,0 1 0,1-1-1,-1 0 1,0 0 0,-1 0 0,1 0-1,0 0 1,-1-1 0,0 1-1,0 0 1,0-1 0,0 1 0,0-5-1,-1 6-16,0 1 0,0 0-1,-1 0 1,1-1 0,-1 1 0,1 0-1,-1 0 1,1 0 0,-1 0-1,0 0 1,0 0 0,1 0 0,-1 0-1,0 0 1,0 0 0,0 0 0,0 0-1,0 0 1,0 1 0,0-1-1,0 0 1,-1 1 0,1-1 0,0 1-1,0 0 1,0-1 0,-1 1 0,1 0-1,0-1 1,0 1 0,-3 0-1,-49-1 158,41 1-142,4 1-19,0 0 1,-1 0-1,1 1 1,0 0 0,0 0-1,-9 5 1,15-6-47,-1-1 0,1 1 0,-1 0 0,1 0 0,-1 1-1,1-1 1,0 0 0,0 1 0,0 0 0,0-1 0,0 1 0,0 0 0,0 0 0,0 0 0,1 0 0,-1 0 0,1 1 0,0-1 0,-1 0 0,1 1 0,0-1 0,1 1 0,-2 2 0,2-4-146,0 0 0,1 0 0,-1 0 0,0-1 0,0 1 0,1 0 0,-1 0 0,1-1 0,-1 1 0,1 0-1,-1-1 1,1 1 0,-1 0 0,1-1 0,0 1 0,-1-1 0,1 1 0,0-1 0,-1 1 0,1-1 0,0 1 0,0-1 0,0 0 0,-1 1 0,1-1 0,0 0 0,0 0 0,0 0 0,1 0 0,30 3-5082,-26-3 3402,16 1-4041</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05.150"/>
    </inkml:context>
    <inkml:brush xml:id="br0">
      <inkml:brushProperty name="width" value="0.025" units="cm"/>
      <inkml:brushProperty name="height" value="0.025" units="cm"/>
    </inkml:brush>
  </inkml:definitions>
  <inkml:trace contextRef="#ctx0" brushRef="#br0">66 0 13485,'0'0'13260,"-15"88"-12075,0-33-96,-1 6-448,4-2-545,4-9-64,8-10-160,0-12-737,13-12-864,5-14 223,-2-2-480,-4-18-1313,-9-11-1762,-3-10-7462</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03.325"/>
    </inkml:context>
    <inkml:brush xml:id="br0">
      <inkml:brushProperty name="width" value="0.025" units="cm"/>
      <inkml:brushProperty name="height" value="0.025" units="cm"/>
    </inkml:brush>
  </inkml:definitions>
  <inkml:trace contextRef="#ctx0" brushRef="#br0">0 77 8776,'0'0'7277,"8"7"-6087,27 18-128,-33-24-939,0 0 0,-1 0-1,1 0 1,0 0 0,0-1-1,0 1 1,0-1-1,0 0 1,0 1 0,0-1-1,0 0 1,0 0 0,0 0-1,0 0 1,0-1 0,0 1-1,0-1 1,0 1 0,0-1-1,0 1 1,0-1-1,-1 0 1,1 0 0,0 0-1,0 0 1,-1 0 0,1-1-1,-1 1 1,1 0 0,-1-1-1,1 1 1,-1-1 0,0 1-1,2-3 1,0-1 213,0 1-1,-1 0 1,1-1 0,-1 1 0,0-1 0,0 0-1,0 0 1,0 0 0,-1 0 0,1-10 0,-2 14-337,0 0 1,0 0 0,0 0 0,0 0 0,0 0 0,-1 0 0,1 0 0,0-1 0,-1 1 0,1 0 0,-1 0 0,1 0 0,-1 0 0,1 1 0,-1-1 0,0 0 0,1 0 0,-1 0 0,0 0 0,0 1 0,0-1 0,0 0-1,0 1 1,0-1 0,-1 0 0,-1 0 157,0 0-1,-1 0 0,1 0 1,-1 0-1,1 0 0,0 1 1,-1 0-1,-4 0 0,-32 5-2381,11 3-8673</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3:27.460"/>
    </inkml:context>
    <inkml:brush xml:id="br0">
      <inkml:brushProperty name="width" value="0.025" units="cm"/>
      <inkml:brushProperty name="height" value="0.025" units="cm"/>
    </inkml:brush>
  </inkml:definitions>
  <inkml:trace contextRef="#ctx0" brushRef="#br0">1302 110 3940,'0'0'5178,"2"-8"-2936,-1 5-2077,0 0 1,-1 1-1,1-1 0,-1 0 1,0 0-1,1 1 0,-1-1 0,-1 0 1,1 0-1,0 1 0,-2-6 1,1 6-25,0 0 0,-1-1 1,0 1-1,1 0 0,-1 0 0,0 1 1,0-1-1,0 0 0,0 0 1,0 1-1,0-1 0,0 1 1,-1 0-1,1 0 0,-1 0 0,1 0 1,-4-1-1,-22-6 330,0 0 1,0 2-1,0 1 1,0 2-1,-1 0 1,0 2-1,-48 4 0,6 5-288,-133 33 0,159-29 23,-1 2 0,2 3 0,0 1-1,1 2 1,1 2 0,0 1 0,-52 41-1,66-42-139,1 2 0,1 1 0,1 0 0,1 2-1,2 1 1,0 1 0,2 0 0,2 2 0,0 0 0,-18 47 0,26-53-61,1 0 0,2 1-1,0 0 1,1 1 0,2-1 0,-2 46 0,6-65-5,0 1 0,0 0 0,1 0-1,0 0 1,0-1 0,1 1-1,0-1 1,0 1 0,1-1 0,0 0-1,0 0 1,1 0 0,0 0-1,0 0 1,1-1 0,-1 0-1,1 0 1,1 0 0,-1 0 0,1-1-1,0 0 1,0 0 0,0-1-1,1 0 1,0 0 0,0 0 0,9 3-1,8 0 35,0 0-1,0-2 1,1-1-1,-1 0 1,1-2-1,0-1 0,29-3 1,10-3 339,99-20 0,255-86 339,-344 85-674,-2-3 1,0-3-1,101-64 0,-155 85-27,-1-2 0,0 0 0,0-1 0,24-26 0,-35 33 52,0 0-1,-1-1 0,0 0 1,0 0-1,-1 0 1,0 0-1,-1-1 1,1 1-1,-2-1 0,1 0 1,-1 0-1,0 0 1,0-13-1,-1 10-13,-1 1 0,-1-1-1,0 1 1,0 0 0,-1-1-1,-1 1 1,0 0 0,0 0 0,-1 0-1,0 1 1,-1-1 0,0 1-1,-1 0 1,0 0 0,-1 1 0,0 0-1,0 0 1,-1 0 0,0 1-1,0 0 1,-1 1 0,0 0 0,-18-10-1,12 8-166,-1 1 0,0 0 0,-1 1 0,0 2 0,0-1 0,-21-3 0,-105-7-3188,50 7-2406,45 1-2674</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3:40.911"/>
    </inkml:context>
    <inkml:brush xml:id="br0">
      <inkml:brushProperty name="width" value="0.025" units="cm"/>
      <inkml:brushProperty name="height" value="0.025" units="cm"/>
    </inkml:brush>
  </inkml:definitions>
  <inkml:trace contextRef="#ctx0" brushRef="#br0">364 170 5509,'0'0'5104,"-10"-9"-3054,-2-2-1136,-1 1 0,0 0-1,-1 1 1,-30-15 0,39 22-665,-5-3 229,0 1-1,0 0 1,-1 1 0,-19-4 0,27 7-452,0-1 0,0 1-1,1 0 1,-1 1 0,0-1 0,0 0-1,0 1 1,0 0 0,1-1 0,-1 1 0,0 0-1,0 0 1,1 1 0,-1-1 0,1 0-1,-1 1 1,1 0 0,0 0 0,0-1 0,0 1-1,0 1 1,0-1 0,-2 2 0,-10 17-72,1 0 1,0 0 0,2 1 0,1 1-1,0 0 1,2 0 0,-9 38 0,9-22 78,2 1 0,1 0 0,1 75 0,4-105-16,1 0-1,0 0 1,1 0 0,0 0-1,0 0 1,1-1-1,0 1 1,1-1 0,0 0-1,0 0 1,1 0-1,0 0 1,1-1-1,0 0 1,11 12 0,-12-15-52,0-1 1,1 0 0,0 0-1,-1 0 1,1-1 0,0 0-1,0 0 1,1-1 0,-1 1-1,1-1 1,-1-1 0,1 1-1,0-1 1,-1 0 0,1-1 0,0 1-1,0-1 1,0-1 0,-1 1-1,1-1 1,0-1 0,0 1-1,-1-1 1,9-3 0,1-2 53,-1-1 0,0 0 0,0-1 0,-1 0 0,0-1 0,0-1 0,-1 0 0,-1-1 0,0-1 0,13-16 0,1-5 356,-1-1-1,-2-1 1,19-40 0,-28 47 82,-1-1-1,-2 0 1,10-37 0,-18 51-316,0 1 0,0-1 0,-1 1 0,-1-1 0,-1 1 0,0-1 0,-1 0 0,-5-26 0,4 37-116,0-1 0,-1 0-1,1 1 1,-1-1 0,-1 1-1,1 0 1,-1 0 0,1 0 0,-2 1-1,1-1 1,0 1 0,-1 0-1,0 0 1,0 1 0,0-1 0,0 1-1,-1 0 1,1 0 0,-1 1 0,1 0-1,-1 0 1,0 0 0,-11-1-1,-3-1-474,-1 1 0,0 0-1,0 2 1,0 0 0,-35 5-1,47-3-133,0 1-1,0 0 1,0 0-1,1 1 0,-15 7 1,-16 13-6185,15-4-4100</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20.753"/>
    </inkml:context>
    <inkml:brush xml:id="br0">
      <inkml:brushProperty name="width" value="0.025" units="cm"/>
      <inkml:brushProperty name="height" value="0.025" units="cm"/>
    </inkml:brush>
  </inkml:definitions>
  <inkml:trace contextRef="#ctx0" brushRef="#br0">1 0 13164,'0'0'12823,"5"10"-12123,2 7-493,-1 0 1,0 0 0,-2 0 0,0 1-1,0 0 1,0 29 0,0 127 95,-5-116-203,3 224 228,0-141-2578,-1-1-6227,-1-106 1511</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21.125"/>
    </inkml:context>
    <inkml:brush xml:id="br0">
      <inkml:brushProperty name="width" value="0.025" units="cm"/>
      <inkml:brushProperty name="height" value="0.025" units="cm"/>
    </inkml:brush>
  </inkml:definitions>
  <inkml:trace contextRef="#ctx0" brushRef="#br0">3 61 18033,'0'17'1244,"-1"-4"-1055,0 25 1052,1 0-1,2 1 0,1-1 0,15 67 0,-13-91-760,-1 0-1,2 0 1,0-1-1,1 1 1,0-1 0,1-1-1,13 17 1,-18-25-370,0-1 0,1 0 1,-1 1-1,1-2 0,0 1 0,-1 0 1,2-1-1,-1 1 0,0-1 0,0 0 1,1-1-1,-1 1 0,1-1 0,-1 1 1,1-2-1,-1 1 0,1 0 0,0-1 1,0 0-1,-1 0 0,1 0 0,0-1 1,-1 1-1,1-1 0,0 0 0,-1-1 1,7-2-1,-1 0-90,0-2 0,0 1 0,-1-1 0,0-1 0,0 1 0,0-2 0,-1 1 0,0-1 0,-1 0 0,7-10 0,9-13-42,29-51 0,-33 47-751,22-51 1,-34 67-412,-1 0 0,0-1 1,-1 0-1,3-32 1,-6-2-9803</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22.015"/>
    </inkml:context>
    <inkml:brush xml:id="br0">
      <inkml:brushProperty name="width" value="0.025" units="cm"/>
      <inkml:brushProperty name="height" value="0.025" units="cm"/>
    </inkml:brush>
  </inkml:definitions>
  <inkml:trace contextRef="#ctx0" brushRef="#br0">77 143 13325,'0'0'1996,"1"-9"11,0-5-1253,1-5 268,0-1 2626,-22 69-1416,-30 125-1711,46-153-312,0 1 1,2-1-1,0 1 0,1 0 0,1-1 0,5 30 1,-5-49-199,0 0 1,0 0 0,1 0 0,-1 0-1,1 0 1,-1-1 0,1 1 0,0 0 0,0 0-1,0 0 1,0-1 0,0 1 0,0-1-1,0 1 1,1-1 0,-1 1 0,1-1 0,-1 0-1,1 1 1,-1-1 0,1 0 0,0 0 0,-1 0-1,1 0 1,0 0 0,0-1 0,0 1-1,-1-1 1,1 1 0,0-1 0,0 0 0,0 1-1,0-1 1,0 0 0,0 0 0,0 0-1,0-1 1,0 1 0,0 0 0,0-1 0,3-1-1,4 0 46,-1-1-1,1-1 0,-1 1 0,0-1 1,-1-1-1,1 1 0,13-12 0,-2-2 17,0 0 0,-2-1-1,0-1 1,14-23 0,-21 30-27,-2-2 0,0 1 0,-1-1 0,0 0 0,-1 0 0,-1-1 0,5-23 0,-17 94-48,3 0 0,2 61 0,2-114 24,0 0 0,0 0-1,-1 0 1,1 0 0,1 0-1,-1 0 1,0 0 0,0 0 0,1 0-1,-1 0 1,1 0 0,0 0-1,0 0 1,-1 0 0,1-1-1,0 1 1,1 0 0,-1-1-1,0 1 1,0-1 0,1 1-1,-1-1 1,1 1 0,-1-1-1,1 0 1,-1 0 0,1 0-1,0 0 1,0 0 0,0 0-1,-1 0 1,1-1 0,0 1-1,0 0 1,0-1 0,0 0-1,0 0 1,0 1 0,0-1 0,0 0-1,0 0 1,2-1 0,3 0 156,0-1 0,-1 0 0,0 0 0,1-1 0,-1 1 0,0-1 0,0-1 1,0 1-1,0-1 0,-1 0 0,7-6 0,3-5-98,-1 0 0,-1-1 0,0 0 0,-1-1 0,-1-1 0,0 0 1,-2 0-1,10-24 0,-13 26-52,-1 1 0,-1-1 0,0 0 0,-1 0 0,-1 0 0,0 0 0,-1-1 0,-1 1 0,-1 0 0,0 0 0,-3-17 0,1 25-20,1 1 0,-1-1 0,-1 1 0,1-1 0,-5-6 0,7 12-15,0 1-1,1-1 1,-1 1-1,0 0 1,0-1-1,0 1 0,1 0 1,-1-1-1,-1 1 1,1 0-1,0 0 1,0 0-1,0 0 1,-1 0-1,1 0 1,0 0-1,-1 0 1,1 1-1,-1-1 1,1 1-1,-1-1 1,1 1-1,-1-1 1,1 1-1,-1 0 1,1 0-1,-1-1 1,0 1-1,1 0 1,-1 1-1,-2-1 1,2 2-488,0 0 1,1 1 0,-1-1-1,1 0 1,-1 0 0,1 1-1,0-1 1,0 1-1,0-1 1,0 1 0,0-1-1,1 1 1,-1 0 0,1 3-1,-1-1-1164,-3 16-4801</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22.358"/>
    </inkml:context>
    <inkml:brush xml:id="br0">
      <inkml:brushProperty name="width" value="0.025" units="cm"/>
      <inkml:brushProperty name="height" value="0.025" units="cm"/>
    </inkml:brush>
  </inkml:definitions>
  <inkml:trace contextRef="#ctx0" brushRef="#br0">85 5 20275,'0'0'2109,"-9"0"90,7-1-2109,-36-2 1797,36 3-1820,1-1-1,0 1 0,0 0 0,-1 0 0,1 0 0,0 0 0,0 0 0,-1 1 1,1-1-1,0 0 0,0 1 0,0-1 0,-1 0 0,1 1 0,0-1 0,0 1 1,0 0-1,0-1 0,0 1 0,0 0 0,0 0 0,0 0 0,0 0 1,0 0-1,0-1 0,1 2 0,-1-1 0,0 0 0,0 1 0,0 3 5,0 0 1,1 0-1,-1 0 0,1 0 0,0 0 0,1-1 0,-1 1 0,1 0 0,1 6 0,-1-10-32,0 1-1,0-1 0,0 0 1,0 1-1,0-1 1,1 0-1,-1 0 0,0 1 1,1-1-1,-1 0 1,1 0-1,-1-1 1,1 1-1,-1 0 0,1 0 1,0-1-1,-1 1 1,1-1-1,0 1 0,-1-1 1,1 0-1,0 0 1,0 0-1,-1 0 0,1 0 1,0 0-1,0 0 1,-1-1-1,3 1 0,5-2 36,0 0-1,-1-1 1,1 0-1,0 0 1,-1-1-1,0 0 1,0 0-1,0-1 1,8-6-1,-8 5-73,0 1 0,0 0 1,1 0-1,0 1 0,0 0 0,0 0 1,0 1-1,14-3 0,-22 6-25,0 0 1,0 0-1,-1 0 0,1 0 0,0 0 0,0 0 1,0 0-1,0 0 0,0 1 0,0-1 1,0 0-1,0 1 0,0-1 0,0 0 0,-1 1 1,1-1-1,0 1 0,0-1 0,0 1 1,-1-1-1,1 1 0,0 0 0,-1-1 0,1 1 1,0 0-1,-1 0 0,2 1 0,6 27 965,0-2-2698,-8-26 1497,1-1 0,0 1 0,-1-1 0,1 1-1,-1-1 1,1 0 0,0 1 0,-1-1 0,1 0 0,0 1 0,0-1 0,-1 0 0,1 0 0,0 0 0,0 1 0,-1-1 0,1 0-1,0 0 1,0 0 0,-1 0 0,1-1 0,0 1 0,0 0 0,-1 0 0,1 0 0,0-1 0,-1 1 0,1 0 0,0 0-1,-1-1 1,1 1 0,0-1 0,-1 1 0,1-1 0,12-10-5915</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22.763"/>
    </inkml:context>
    <inkml:brush xml:id="br0">
      <inkml:brushProperty name="width" value="0.025" units="cm"/>
      <inkml:brushProperty name="height" value="0.025" units="cm"/>
    </inkml:brush>
  </inkml:definitions>
  <inkml:trace contextRef="#ctx0" brushRef="#br0">81 267 16720,'0'0'4852,"-9"11"-3122,4-5-1624,-41 59 2007,43-60-1952,0 0 0,1 0 1,0 0-1,0 1 1,0-1-1,0 1 1,1-1-1,0 1 1,0 0-1,0-1 1,1 1-1,0 0 0,1 11 1,0-16-155,-1 0-1,0 1 1,1-1 0,0 0 0,-1 1-1,1-1 1,0 0 0,-1 0 0,1 0-1,0 0 1,0 0 0,0 0-1,0 0 1,0 0 0,0 0 0,0 0-1,1 0 1,-1-1 0,0 1 0,0 0-1,1-1 1,-1 1 0,0-1-1,1 0 1,-1 1 0,0-1 0,1 0-1,-1 0 1,0 0 0,1 0 0,-1 0-1,1 0 1,-1 0 0,0 0-1,1 0 1,-1-1 0,1 1 0,-1-1-1,0 1 1,0-1 0,1 1 0,1-2-1,4-1 51,0-1-1,1 1 0,-1-1 0,-1 0 1,1-1-1,6-5 0,9-12 42,-1 0-1,-2-2 0,0 0 0,-1-2 1,27-51-1,-23 30 150,-1 0-1,24-87 1,-70 216 235,15-55-125,1 0 0,1 0-1,2 1 1,1 0 0,1 1-1,0 43 1,4-69-519,0 0 0,1 0 0,-1 0 0,1-1 1,-1 1-1,1 0 0,0 0 0,0-1 0,0 1 0,0-1 0,1 1 0,-1-1 0,1 1 1,-1-1-1,1 0 0,0 1 0,0-1 0,0 0 0,0-1 0,0 1 0,1 0 0,4 2 0,-1-1-497,0-1 0,0 0 0,0 0 0,0 0 0,0-1 0,0 0 0,1 0 0,-1-1 0,8 0 0,1-2-7033,-3-10-6268</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23.262"/>
    </inkml:context>
    <inkml:brush xml:id="br0">
      <inkml:brushProperty name="width" value="0.025" units="cm"/>
      <inkml:brushProperty name="height" value="0.025" units="cm"/>
    </inkml:brush>
  </inkml:definitions>
  <inkml:trace contextRef="#ctx0" brushRef="#br0">1 552 19282,'0'0'6663,"10"-1"-5147,-1 1-1326,-1-1 0,1-1 0,-1 0-1,0 0 1,0 0 0,0-1 0,0 0 0,0-1 0,-1 0 0,1 0 0,11-10 0,1-1-27,-1-1-1,21-23 0,-34 33-110,-1 0-1,0 0 1,0 0-1,0-1 1,-1 0-1,0 0 1,0 0-1,-1 0 1,0 0-1,0-1 1,1-8-1,-4 16-49,0-1 0,0 1 1,0-1-1,0 1 0,0 0 0,0-1 0,0 1 0,0 0 0,0-1 0,0 1 1,0-1-1,0 1 0,0 0 0,0-1 0,0 1 0,-1 0 0,1-1 1,0 1-1,0 0 0,0-1 0,-1 1 0,1 0 0,0 0 0,0-1 0,-1 1 1,1 0-1,0 0 0,-1-1 0,1 1 0,0 0 0,-1 0 0,1 0 0,0 0 1,-1 0-1,1-1 0,0 1 0,-1 0 0,1 0 0,-1 0 0,1 0 1,0 0-1,-1 0 0,1 0 0,0 0 0,-1 0 0,1 0 0,0 1 0,-1-1 1,1 0-1,-1 0 0,1 0 0,0 0 0,-1 0 0,1 1 0,0-1 0,0 0 1,-1 0-1,1 1 0,-22 11-112,12-2 97,0 0 0,1 0-1,0 1 1,0 0 0,1 1-1,-11 20 1,16-25 88,-1 1 1,1-1-1,0 1 0,1-1 1,-1 1-1,2 0 0,-1 0 1,1 0-1,0 0 0,1 0 1,0 0-1,1 16 0,0-23-61,0 1 0,-1-1-1,1 1 1,0-1 0,0 1-1,0-1 1,0 0 0,1 0-1,-1 1 1,0-1 0,0 0 0,1 0-1,-1 0 1,0 0 0,1 0-1,-1-1 1,1 1 0,0 0-1,-1-1 1,1 1 0,-1-1-1,1 1 1,0-1 0,0 0-1,-1 0 1,1 0 0,0 0-1,-1 0 1,1 0 0,0 0-1,-1 0 1,4-1 0,3 0 41,0-1 1,0 1-1,0-2 1,0 1 0,12-6-1,6-6-29,-2-1 0,1-1 0,-2-1 0,0-1 0,-2-1 0,26-29 0,-16 13-13,-2-1 0,-2-1 1,28-50-1,0-20-13,-50 95 0,-1 1 0,0-1 0,-1 0 0,0 0 0,-1 0 0,0 0 0,0-20 0,-2 32 0,0-1 0,0 1 0,0 0 0,0-1 0,0 1 0,0 0 0,0-1 0,0 1 0,0 0 0,0-1 0,0 1 0,0 0 0,-1 0 0,1-1 0,0 1 0,0 0 0,0 0 0,0-1 0,0 1 0,-1 0 0,1 0 0,0-1 0,0 1 0,0 0 0,-1 0 0,1 0 0,0-1 0,0 1 0,-1 0 0,1 0 0,0 0 0,-1 0 0,1 0 0,0-1 0,0 1 0,-1 0 0,1 0 0,0 0 0,-1 0 0,1 0 0,-1 0 0,-15 8 0,-12 15 0,7 3 0,1 1 0,0 0 0,-18 38 0,29-48 0,1 0 0,1 1 0,0-1 0,2 1 0,0 1 0,1-1 0,-3 26 0,7-40-50,0 1-1,0-1 1,1 0 0,-1 0-1,1 0 1,-1 0-1,2 0 1,-1 0 0,0 0-1,1 0 1,-1 0 0,1-1-1,0 1 1,0-1-1,1 1 1,-1-1 0,1 0-1,0 0 1,-1 0 0,1 0-1,1 0 1,-1 0 0,0-1-1,1 0 1,-1 0-1,1 0 1,0 0 0,-1 0-1,1-1 1,5 2 0,0 0-409,0-1 0,1 0 0,-1-1 0,1 0 0,-1 0 0,1-1 0,0 0 0,-1 0 0,1-1 1,-1-1-1,1 0 0,12-4 0,15-13-11040</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24.338"/>
    </inkml:context>
    <inkml:brush xml:id="br0">
      <inkml:brushProperty name="width" value="0.025" units="cm"/>
      <inkml:brushProperty name="height" value="0.025" units="cm"/>
    </inkml:brush>
  </inkml:definitions>
  <inkml:trace contextRef="#ctx0" brushRef="#br0">0 247 15150,'0'0'4848,"5"-12"-3188,-2 4-1321,0 0 53,-1 0 0,2-1-1,-1 2 1,1-1 0,0 0 0,1 1 0,0 0 0,0 0 0,0 0 0,13-11 0,-16 24-245,-1 0 0,0 1 1,0-1-1,-1 0 1,1 1-1,-1-1 1,-1 8-1,-17 83 644,12-74-463,2-1 0,0 1-1,2 1 1,-1 22-1,3-45-321,0 1-1,0-1 1,0 0-1,0 0 0,1 1 1,-1-1-1,0 0 1,1 0-1,-1 1 0,0-1 1,1 0-1,0 0 1,-1 0-1,1 0 0,0 0 1,-1 0-1,1 0 1,0 0-1,0 0 0,0 0 1,0 0-1,0 0 1,0-1-1,0 1 0,1 1 1,1-2 2,-1 1 1,1 0-1,-1-1 1,1 0-1,-1 1 1,1-1-1,-1 0 1,1 0-1,0-1 0,-1 1 1,1 0-1,2-2 1,4 0 33,0-1 0,0-1 0,-1 1 0,1-1 0,-1-1 0,9-5 0,1-4-26,-1 0 0,0-2 0,-1 0 0,23-28 0,-33 36-17,0-1-1,0 1 1,-1-1 0,0 0 0,-1 0-1,0-1 1,0 1 0,-1-1 0,0 0 0,-1 0-1,0 0 1,1-16 0,-7 22-44,-4 12-54,-5 15-45,8-9 273,0 1 1,1 1 0,0-1-1,1 1 1,1-1-1,0 31 1,2-45-116,0 0 0,0 0 0,0-1 0,0 1 0,0 0-1,0 0 1,1 0 0,-1 0 0,0 0 0,0-1 0,1 1 0,-1 0-1,1 0 1,-1 0 0,1-1 0,-1 1 0,1 0 0,-1-1 0,1 1 0,0 0-1,-1-1 1,1 1 0,0-1 0,-1 1 0,1-1 0,0 1 0,0-1 0,0 0-1,-1 1 1,1-1 0,0 0 0,0 0 0,0 1 0,0-1 0,0 0 0,-1 0-1,1 0 1,0 0 0,0 0 0,0 0 0,0 0 0,0-1 0,0 1 0,0 0-1,-1 0 1,1-1 0,0 1 0,1-1 0,3-1 92,0 1 0,-1-1 0,1 0-1,0-1 1,-1 1 0,0-1 0,6-5 0,-1 0-100,-1 0 1,-1-1-1,0 0 1,0 0-1,-1-1 0,0 1 1,-1-2-1,0 1 1,0-1-1,-1 1 0,-1-1 1,1 0-1,-2 0 1,2-14-1,-6 50-12,0-13 4,0 0 1,1 1-1,1-1 1,0 0 0,0 1-1,6 23 1,-5-34 2,0 0 0,1-1-1,0 1 1,-1 0 0,1-1 0,0 0 0,0 1-1,0-1 1,0 0 0,0 0 0,0 0 0,0 0-1,0 0 1,1 0 0,-1-1 0,0 1 0,0-1-1,1 0 1,-1 0 0,0 1 0,0-1 0,1-1-1,-1 1 1,4-1 0,58-10-5,6-18 4,-57 22 0,0 1 0,1 0 0,0 1 0,0 0 0,0 2 0,0-1 0,23-1 0,-51-24 0,6 17 0,-40-60 0,44 65 0,1 0 0,0 0 0,0 0 0,1-1 0,-1 1 0,2 0 0,-1-1 0,1 1 0,-1-9 0,3 13-91,0 1-1,0 0 1,0 0 0,0 0-1,0 0 1,0 0-1,1 0 1,-1 0 0,1 0-1,-1 0 1,1 0 0,0 1-1,0-1 1,0 1-1,0-1 1,0 1 0,0 0-1,0 0 1,0 0 0,0 0-1,0 0 1,1 0-1,-1 1 1,0-1 0,5 0-1,10-6-1915,15-7-4532</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05.524"/>
    </inkml:context>
    <inkml:brush xml:id="br0">
      <inkml:brushProperty name="width" value="0.025" units="cm"/>
      <inkml:brushProperty name="height" value="0.025" units="cm"/>
    </inkml:brush>
  </inkml:definitions>
  <inkml:trace contextRef="#ctx0" brushRef="#br0">0 37 17617,'0'0'4580,"53"22"-1377,-22-17-705,12-3-544,6-2-608,7-2-834,-1-8-352,0-3-96,-9 3-96,-10 1-897,-15 1-864,-18 4-1474,-6-1-1506,-25 0-4484</inkml:trace>
  <inkml:trace contextRef="#ctx0" brushRef="#br0" timeOffset="0.99">75 212 17553,'0'0'6502,"56"-15"-3491,-19-1-1090,7 2-896,1 4-736,0 2-193,-7 8-385,-7 0-1536,-8 3-1635,-14 5-2978</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24.805"/>
    </inkml:context>
    <inkml:brush xml:id="br0">
      <inkml:brushProperty name="width" value="0.025" units="cm"/>
      <inkml:brushProperty name="height" value="0.025" units="cm"/>
    </inkml:brush>
  </inkml:definitions>
  <inkml:trace contextRef="#ctx0" brushRef="#br0">1 0 13581,'0'0'10666,"23"60"-9801,-13-25-225,1 3-447,1 1-129,1 0-32,1 0-897,-2-5-1281,-5-4-993,-2-4-1890,-5-5-3683</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25.178"/>
    </inkml:context>
    <inkml:brush xml:id="br0">
      <inkml:brushProperty name="width" value="0.025" units="cm"/>
      <inkml:brushProperty name="height" value="0.025" units="cm"/>
    </inkml:brush>
  </inkml:definitions>
  <inkml:trace contextRef="#ctx0" brushRef="#br0">21 249 14606,'-4'-9'2354,"1"1"-1670,0-1-1,0 1 1,1-1-1,-2-14 1,3 20-500,1-1 0,0 0 0,0 0 0,0 1 0,1-1 0,-1 0 1,1 1-1,0-1 0,0 1 0,0-1 0,1 1 0,-1-1 0,1 1 0,0 0 0,0 0 1,0-1-1,3-2 0,5-4-88,0 0-1,1 1 1,0 0 0,1 1 0,-1 0 0,2 1 0,-1 0 0,1 1-1,0 1 1,24-8 0,-11 6 28,1 2 1,0 0-1,0 2 1,43-1-1,-65 4-76,-1 0-1,0-1 1,1 2-1,-1-1 1,0 0 0,1 1-1,-1 0 1,0 0-1,0 0 1,0 0 0,0 1-1,0 0 1,0 0-1,0 0 1,0 0 0,-1 0-1,1 1 1,-1 0-1,0-1 1,1 1 0,-1 0-1,-1 1 1,1-1-1,0 1 1,-1-1 0,0 1-1,1 0 1,-2 0-1,1 0 1,0 0 0,-1 0-1,0 0 1,0 0-1,0 0 1,1 5 0,0 13 236,-1 1 0,-1-1 0,0 0 1,-2 0-1,-1 0 0,0 0 1,-2 0-1,0-1 0,-2 1 0,0-2 1,-1 1-1,-1-1 0,-1 0 0,-1 0 1,-1-2-1,0 1 0,-1-2 0,-2 1 1,-16 15-1,26-28-351,0-1-1,-1 0 1,1-1 0,-1 1-1,0-1 1,0 0 0,0 0 0,0-1-1,-1 0 1,1 0 0,0 0-1,-1-1 1,-13 1 0,18-2-9,-1 0 0,0 0 0,0 0 0,0-1 0,0 1 0,1-1 1,-1 1-1,0-1 0,1 0 0,-1 0 0,0-1 0,1 1 0,-1 0 0,1-1 1,0 1-1,0-1 0,-1 0 0,1 0 0,0 0 0,0 0 0,1 0 0,-1 0 0,0-1 1,1 1-1,-1-1 0,1 1 0,0-1 0,0 1 0,0-1 0,0 0 0,0 1 1,1-1-1,-1 0 0,0-3 0,0-1-853,1 1 0,-1-1 0,1 0 0,0 1 1,1-1-1,-1 0 0,1 1 0,0-1 0,1 1 0,0-1 0,0 1 0,0 0 1,1-1-1,0 1 0,4-6 0,21-30-8317</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25.518"/>
    </inkml:context>
    <inkml:brush xml:id="br0">
      <inkml:brushProperty name="width" value="0.025" units="cm"/>
      <inkml:brushProperty name="height" value="0.025" units="cm"/>
    </inkml:brush>
  </inkml:definitions>
  <inkml:trace contextRef="#ctx0" brushRef="#br0">0 1 16303,'0'0'6855,"9"59"-3940,-9-25-1282,0 3-544,0-2-448,1-1-417,4-4-128,4-7-96,4-8 64,1-9 32,4-6-416,-2-2-833,-2-13-1089,-4-10-1634,-8-3-2049,-2-5-9642</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25.843"/>
    </inkml:context>
    <inkml:brush xml:id="br0">
      <inkml:brushProperty name="width" value="0.025" units="cm"/>
      <inkml:brushProperty name="height" value="0.025" units="cm"/>
    </inkml:brush>
  </inkml:definitions>
  <inkml:trace contextRef="#ctx0" brushRef="#br0">1 142 12876,'0'0'6945,"10"5"-5605,-3-1-1042,-5-2-217,0 0 0,1 0-1,0-1 1,-1 1 0,1-1 0,0 0 0,0 0 0,0 0-1,0 0 1,0 0 0,0-1 0,0 1 0,0-1 0,0 0-1,0 0 1,0 0 0,0 0 0,0 0 0,0-1 0,0 0-1,0 1 1,3-2 0,6-4 267,0-1 0,0 0 1,0-1-1,-1 0 0,18-16 0,-25 20-218,0 0 0,0-1-1,0 1 1,0-1 0,-1 0-1,0 0 1,0 0 0,0 0-1,0 0 1,-1-1 0,0 1-1,0-1 1,-1 0 0,1 1-1,0-13 1,-2 18-120,0-1-1,0 1 1,0-1-1,0 1 1,0 0 0,0-1-1,0 1 1,0 0 0,-1-1-1,1 1 1,0-1-1,0 1 1,0 0 0,-1-1-1,1 1 1,0 0 0,0 0-1,-1-1 1,1 1-1,0 0 1,-1-1 0,1 1-1,0 0 1,-1 0 0,1 0-1,0 0 1,-1-1-1,1 1 1,0 0 0,-1 0-1,1 0 1,-1 0-1,1 0 1,0 0 0,-1 0-1,1 0 1,-1 0 0,1 0-1,0 0 1,-1 0-1,1 0 1,-1 0 0,1 0-1,0 0 1,-1 1 0,1-1-1,0 0 1,-1 0-1,0 1 1,-18 12 96,15-4 16,0 1 0,0 0 0,1-1 0,0 1 0,1 0 0,0 0 0,1 1 0,0-1 0,1 0 0,0 0 0,0 1 0,3 12 0,-3-22-102,0 0 0,1 0 0,-1 0-1,1 1 1,0-1 0,-1 0 0,1 0 0,0 0 0,-1 0 0,1 0 0,0-1 0,0 1 0,0 0 0,0 0 0,0 0 0,0-1 0,0 1 0,0 0-1,0-1 1,0 1 0,0-1 0,1 0 0,-1 1 0,0-1 0,0 0 0,0 1 0,1-1 0,-1 0 0,0 0 0,0 0 0,1 0 0,-1 0 0,0-1 0,0 1-1,1 0 1,-1-1 0,0 1 0,0 0 0,0-1 0,2-1 0,5 0 14,-1-1-1,0 0 1,0 0 0,-1-1 0,9-5-1,40-36 87,-34 27-73,0 1-1,1 1 1,1 1-1,27-14 1,-32 27 1023,-13 2-3187</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26.198"/>
    </inkml:context>
    <inkml:brush xml:id="br0">
      <inkml:brushProperty name="width" value="0.025" units="cm"/>
      <inkml:brushProperty name="height" value="0.025" units="cm"/>
    </inkml:brush>
  </inkml:definitions>
  <inkml:trace contextRef="#ctx0" brushRef="#br0">1 59 4068,'0'0'15567,"71"-51"-18610,-41 44-3748</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26.540"/>
    </inkml:context>
    <inkml:brush xml:id="br0">
      <inkml:brushProperty name="width" value="0.025" units="cm"/>
      <inkml:brushProperty name="height" value="0.025" units="cm"/>
    </inkml:brush>
  </inkml:definitions>
  <inkml:trace contextRef="#ctx0" brushRef="#br0">55 1 1281,'0'0'17959,"-8"9"-15450,4-3-2264,-1-2 72,1 1 0,0 0 0,0 1 0,1-1-1,-1 1 1,1-1 0,0 1 0,1 0 0,-1 0 0,1 1 0,0-1 0,1 0-1,-2 10 1,4-15-319,0 0-1,0 0 1,1 0-1,-1 0 1,0 0-1,0-1 0,1 1 1,-1-1-1,0 1 1,1 0-1,-1-1 1,0 0-1,1 1 1,-1-1-1,1 0 0,-1 0 1,1 0-1,-1 0 1,0 0-1,1 0 1,2-1-1,36-1-789,40-15-570,-60 11 1426,0 2 0,1 0 0,35-2 0,-56 6-17,1 0 0,-1 0-1,1 1 1,0-1 0,-1 0-1,1 0 1,-1 1 0,1-1-1,-1 0 1,1 1 0,-1-1-1,0 1 1,1-1 0,-1 1-1,1-1 1,-1 0 0,0 1-1,1-1 1,-1 1 0,0 0-1,0-1 1,1 1 0,-1-1-1,0 1 1,0-1 0,0 1-1,0 0 1,0-1 0,0 1-1,0-1 1,0 1 0,0 0-1,0-1 1,0 1 0,0-1-1,0 1 1,0-1 0,0 1-1,-1 0 1,1-1 0,0 1-1,0-1 1,-1 1 0,1-1-1,0 1 1,-1 0 0,-14 29 1518,-4-6-171,-35 36 0,46-52-1306,-1 0 1,0 0-1,0-1 1,0-1 0,-1 1-1,0-2 1,-17 8-1,26-12-185,1-1-1,-1 1 0,0-1 1,0 1-1,0-1 0,0 0 1,0 1-1,0-1 0,0 0 1,0 0-1,0 0 0,0 0 1,0 0-1,0 0 0,0 0 1,0 0-1,0 0 1,0 0-1,1 0 0,-1-1 1,0 1-1,0 0 0,0-1 1,0 1-1,0-1 0,0 1 1,0-1-1,1 1 0,-1-1 1,0 0-1,1 1 0,-1-1 1,0 0-1,1 0 0,-1 1 1,0-1-1,1 0 0,0 0 1,-1 0-1,0-1 0,0-3-885,0-1 0,1 1 0,-1-1 0,1 0 0,0 1 0,1-7 0,0-7-1729,-1-26-4852</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27.034"/>
    </inkml:context>
    <inkml:brush xml:id="br0">
      <inkml:brushProperty name="width" value="0.025" units="cm"/>
      <inkml:brushProperty name="height" value="0.025" units="cm"/>
    </inkml:brush>
  </inkml:definitions>
  <inkml:trace contextRef="#ctx0" brushRef="#br0">0 124 10122,'0'0'12401,"5"11"-10298,28 74 837,-14-31-1311,39 75 0,-37-85-1429,12 19 102,-37-112 781,0 34-1215,-1 0 0,-1 0-1,0 0 1,-1 0-1,-1 1 1,0 0 0,0 1-1,-2 0 1,-11-13-1,24 26 72,0 0-1,0 0 0,0 0 0,0 0 0,-1 0 0,1-1 0,0 1 0,0-1 1,-1 0-1,1 0 0,0 0 0,-1 0 0,5-3 0,43-23 240,-40 19-149,-1 0 0,1 0 0,-1-1 0,-1 0 0,0-1 0,0 0 0,-1 0 0,0-1 0,8-16 0,-11 19 11,-1 0 0,1 0 0,-2 0 0,1 0 0,-1-1 0,0 1 0,-1 0 0,0-1 1,0 0-1,-1 1 0,0-1 0,-1 1 0,0-1 0,-3-15 0,4 23-42,0 0 0,0 1 0,0-1 0,0 0 0,0 1 0,-1-1 0,1 0 0,0 0-1,0 1 1,-1-1 0,1 0 0,0 1 0,-1-1 0,1 1 0,0-1 0,-1 0 0,1 1 0,-1-1 0,1 1-1,-1-1 1,0 1 0,1-1 0,-1 1 0,1 0 0,-1-1 0,0 1 0,1 0 0,-1-1 0,0 1 0,1 0-1,-1 0 1,0 0 0,0 0 0,1-1 0,-1 1 0,0 0 0,1 0 0,-1 0 0,0 0 0,0 1 0,1-1-1,-1 0 1,0 0 0,1 0 0,-1 1 0,0-1 0,0 0 0,1 1 0,-1-1 0,1 0 0,-1 1 0,0-1 0,1 1-1,-1-1 1,0 1 0,-1 2-12,-1-1-1,1 1 0,-1 0 1,1 0-1,0 0 1,0 0-1,0 0 0,1 0 1,-1 0-1,0 4 1,-4 15 160,2 0 0,0 1 0,0 27 0,4-42-69,-1-1-1,1 1 1,1-1-1,0 1 1,0-1-1,0 1 0,1-1 1,0 1-1,0-1 1,1 0-1,0 0 1,0 0-1,5 8 1,-6-12-75,1 0 0,-1-1 1,1 1-1,0-1 0,0 1 0,0-1 1,0 0-1,0 0 0,0 0 1,1 0-1,-1-1 0,0 1 1,1-1-1,0 0 0,-1 0 1,1 0-1,-1-1 0,1 1 1,0-1-1,0 0 0,-1 0 1,1 0-1,0 0 0,0-1 0,-1 1 1,1-1-1,0 0 0,-1 0 1,1-1-1,-1 1 0,0-1 1,1 0-1,5-3 0,-4 1 0,1 0-1,-1 0 0,0 0 0,0-1 0,0 1 0,-1-1 1,0 0-1,0-1 0,0 1 0,0-1 0,-1 0 1,0 1-1,0-1 0,-1-1 0,1 1 0,-2 0 1,1-1-1,1-8 0,-4-12-1,-6 35 0,-5 43 0,11-47 0,1-1 0,0 0 0,0 1 0,0-1 0,0 0 0,1 1 0,-1-1 0,1 0 0,0 0 0,0 0 0,0 1 0,0-1 0,1 0 0,-1 0 0,4 4 0,-3-5 0,-1-1 0,1 0 0,0 0 0,0 0 0,0 0 0,0 0 0,-1 0 0,1 0 0,0-1 0,0 1 0,0-1 0,1 1 0,-1-1 0,0 0 0,0 0 0,0 0 0,0 0 0,0 0 0,0 0 0,0-1 0,0 1 0,0-1 0,0 1 0,0-1 0,0 0 0,0 0 0,2-1 0,0 0 0,1-1 0,-1 0 0,0 0 0,1 0 0,-1-1 0,-1 1 0,1-1 0,-1 0 0,1 0 0,-1 0 0,0 0 0,0-1 0,-1 1 0,0-1 0,1 0 0,1-5 0,4-14 0,-1 0 0,5-25 0,-9 35 0,1-9 0,-1 12 0,0 30 0,-2-12 7,0 0-1,0 0 1,1 0-1,0 0 1,0 0-1,0 0 1,1-1-1,0 1 1,1-1 0,6 11-1,-7-15-20,-1 1-1,0-1 1,1 0-1,0 1 1,0-1 0,-1-1-1,1 1 1,0 0-1,0-1 1,1 1 0,-1-1-1,0 0 1,0 0-1,1 0 1,-1-1-1,0 1 1,1-1 0,-1 0-1,1 0 1,-1 0-1,1 0 1,-1 0 0,0-1-1,6-1 1,-8 2-203,0-1 1,0 1 0,0 0-1,0-1 1,0 1-1,0-1 1,0 0 0,0 1-1,0-1 1,0 0-1,0 0 1,0 1 0,0-1-1,-1 0 1,1 0-1,0 0 1,-1 0 0,1 0-1,0 0 1,-1 0-1,0 0 1,1 0 0,-1 0-1,1-1 1,-1 1-1,0 0 1,0-1 0,2-21-6473</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27.374"/>
    </inkml:context>
    <inkml:brush xml:id="br0">
      <inkml:brushProperty name="width" value="0.025" units="cm"/>
      <inkml:brushProperty name="height" value="0.025" units="cm"/>
    </inkml:brush>
  </inkml:definitions>
  <inkml:trace contextRef="#ctx0" brushRef="#br0">1 0 17008,'0'0'13933</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27.812"/>
    </inkml:context>
    <inkml:brush xml:id="br0">
      <inkml:brushProperty name="width" value="0.025" units="cm"/>
      <inkml:brushProperty name="height" value="0.025" units="cm"/>
    </inkml:brush>
  </inkml:definitions>
  <inkml:trace contextRef="#ctx0" brushRef="#br0">107 52 8072,'0'0'12491,"0"-9"-10142,1-24-21,-1 33-2188,0-1 1,0 1-1,0 0 1,0-1-1,0 1 1,0 0-1,0-1 1,0 1-1,0 0 1,0-1-1,0 1 1,0 0-1,0-1 1,-1 1-1,1 0 1,0-1-1,0 1 1,0 0-1,0 0 1,-1-1-1,1 1 1,0 0-1,0 0 1,0-1-1,-1 1 1,1 0-1,0 0 1,-1-1-1,1 1 1,0 0-1,0 0 1,-1 0-1,-11 3 1199,-5 10-1106,-31 37 89,45-46-334,0-1 1,0 1 0,1 0 0,0 0 0,0 0 0,0 1 0,0-1-1,0 0 1,1 1 0,0-1 0,0 1 0,-1 7 0,3-11-26,-1 0 1,0-1-1,1 1 1,-1-1-1,0 1 1,1-1-1,-1 1 1,0-1-1,1 1 1,-1-1-1,1 0 1,-1 1-1,1-1 1,-1 0-1,1 1 1,-1-1-1,1 0 1,0 1 0,-1-1-1,1 0 1,-1 0-1,1 0 1,0 0-1,-1 0 1,1 0-1,0 1 1,-1-2-1,1 1 1,-1 0-1,1 0 1,0 0-1,-1 0 1,1 0-1,-1 0 1,1-1-1,0 1 1,-1 0-1,1 0 1,-1-1-1,1 1 1,-1 0 0,1-1-1,-1 1 1,1-1-1,29-14-361,-21 9 224,0-1 0,1 1-1,0 1 1,0 0 0,20-7-1,-28 12 158,0-1 0,0 0 0,0 1-1,0 0 1,0-1 0,0 1 0,0 0-1,0 0 1,1 0 0,-1 0 0,0 1-1,0-1 1,0 0 0,0 1 0,0 0-1,0-1 1,0 1 0,-1 0 0,1 0-1,0 0 1,0 0 0,0 0-1,-1 0 1,1 1 0,-1-1 0,1 1-1,-1-1 1,1 1 0,-1-1 0,0 1-1,0 0 1,0 0 0,0-1 0,0 1-1,0 0 1,0 0 0,-1 0 0,2 4-1,0 3 176,-1 0-1,1 0 0,-1 1 0,-1-1 0,0 0 0,0 0 1,-1 0-1,0 1 0,0-1 0,-1 0 0,0 0 0,-1 0 0,0-1 1,0 1-1,-1-1 0,0 1 0,-1-1 0,0 0 0,0-1 1,-1 1-1,1-1 0,-2 0 0,1-1 0,-14 11 0,19-16-187,0 0-1,0 0 1,-1 0-1,1 0 1,-1-1-1,1 1 1,0-1-1,-1 1 1,1-1-1,-1 1 1,0-1-1,1 0 1,-1 0-1,1 0 1,-1 0-1,1 0 1,-1 0-1,1 0 1,-1 0-1,1-1 1,-1 1-1,1-1 1,-3 0-1,2 0-151,0-1 0,0 0-1,0 1 1,0-1 0,1 0-1,-1 0 1,0 0 0,1 0 0,0 0-1,-1-1 1,1 1 0,0 0-1,-1-4 1,-3-10-1729,1 0-1,0 0 1,-2-29-1,4 29-60,-7-52-5486</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28.460"/>
    </inkml:context>
    <inkml:brush xml:id="br0">
      <inkml:brushProperty name="width" value="0.025" units="cm"/>
      <inkml:brushProperty name="height" value="0.025" units="cm"/>
    </inkml:brush>
  </inkml:definitions>
  <inkml:trace contextRef="#ctx0" brushRef="#br0">1 11 14286,'0'0'7158,"1"11"-4467,-1 27-954,-1-15-1218,1 0 0,1 0 0,1 0 0,10 43 0,-11-61-516,1 0 0,-1 0 0,1 0 0,0 0-1,1-1 1,-1 1 0,1-1 0,0 1 0,0-1 0,0 0-1,1 0 1,-1 0 0,1-1 0,0 1 0,0-1 0,0 0 0,0 0-1,1 0 1,-1-1 0,1 0 0,0 0 0,0 0 0,0 0-1,0-1 1,0 1 0,0-1 0,0 0 0,7 0 0,-3-1 21,1 0 1,-1 0 0,0-1 0,0 0-1,1-1 1,-1 0 0,0 0-1,0-1 1,-1 0 0,1-1 0,-1 1-1,1-2 1,12-8 0,-4 0 172,-1-1 1,-1 0 0,0-1 0,25-33-1,-3 39-26,-29 3-156,1-1 0,-1 0-1,-1 0 1,1 0 0,-1-1 0,0 0-1,-1-1 1,0 1 0,8-16-1,-6 11-207,1 0 0,0 0 1,13-13-1,-22 26 183,1 0 1,-1-1 0,1 1-1,-1 0 1,1-1 0,-1 1-1,1 0 1,0-1 0,-1 1-1,1 0 1,-1 0 0,1 0-1,0 0 1,-1 0 0,1 0 0,0 0-1,-1 0 1,1 0 0,0 0-1,-1 0 1,1 0 0,0 0-1,-1 0 1,1 0 0,-1 1-1,1-1 1,0 0 0,-1 1 0,1-1-1,-1 0 1,1 1 0,-1-1-1,1 1 1,-1-1 0,1 0-1,-1 1 1,1-1 0,-1 1-1,0 0 1,1-1 0,-1 1-1,0-1 1,1 1 0,-1-1 0,0 1-1,0 0 1,0 0 0,17 40-486,-12-28 417,22 40 342,36 53 0,10 17 115,-69-116-221,-1 0-1,0 0 1,0 0-1,-1 1 1,0-1-1,0 1 1,-1 0-1,0 0 1,0-1-1,-1 13 1,0-18-99,-1 0 0,1-1 0,0 1 0,-1 0 0,1 0 0,-1-1 0,0 1 0,1 0 0,-1-1 0,0 1 0,0-1 0,0 1 0,0-1 0,0 1 0,0-1 0,-1 0 0,1 0 0,0 1 0,-3 0 0,1-1-27,1 0-1,-1 0 1,0 0-1,0 0 1,0-1-1,1 1 1,-1-1-1,0 0 1,0 0-1,0 0 1,0-1-1,0 1 1,1 0-1,-1-1 1,0 0-1,-3-1 1,-4-2-32,1 0 0,0-1 0,0 1 0,1-2 0,0 1 0,0-2 0,0 1 0,0-1 0,-7-8 0,-5-7 0,-31-45 0,43 56 16,1 0 1,0-1-1,1 0 0,-9-23 0,14 31-33,0 1-1,0-1 0,0 1 1,0-1-1,1 0 0,0 1 1,0-1-1,0 0 0,0 1 0,0-1 1,1 0-1,-1 1 0,1-1 1,0 1-1,0-1 0,1 1 1,-1 0-1,1-1 0,0 1 0,-1 0 1,1 0-1,4-5 0,42-38-5509,-12 12-1875,-3-1-2213</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05.882"/>
    </inkml:context>
    <inkml:brush xml:id="br0">
      <inkml:brushProperty name="width" value="0.025" units="cm"/>
      <inkml:brushProperty name="height" value="0.025" units="cm"/>
    </inkml:brush>
  </inkml:definitions>
  <inkml:trace contextRef="#ctx0" brushRef="#br0">0 82 18321,'0'0'8104,"86"15"-5926,-38-24-416,6-2-609,-1-2-641,1 1-448,-3 5-160,-7 0-1057,-8 2-1633,-3-7-3172,-5-8-6630</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28.821"/>
    </inkml:context>
    <inkml:brush xml:id="br0">
      <inkml:brushProperty name="width" value="0.025" units="cm"/>
      <inkml:brushProperty name="height" value="0.025" units="cm"/>
    </inkml:brush>
  </inkml:definitions>
  <inkml:trace contextRef="#ctx0" brushRef="#br0">101 1 17040,'0'0'8045,"-10"0"-5525,9 1-2466,-7-1 313,0 1 0,0 0 0,0 1 1,-13 4-1,19-5-349,0-1 0,0 1 1,0 0-1,0 0 0,0 0 1,0 0-1,0 1 0,0-1 0,1 0 1,-1 1-1,1-1 0,-1 1 1,1 0-1,-1-1 0,1 1 1,0 0-1,0 0 0,0 0 0,0 0 1,0 0-1,0 0 0,1 0 1,-1 0-1,0 0 0,1 0 0,0 0 1,-1 3-1,7-4-399,-1 0 0,1-1 0,-1 1 0,1-1 0,-1-1 0,0 1 0,8-2 0,22-7-991,-22 6 925,1 0-1,-1 0 1,0 1 0,15 0-1,-27 3 552,-1-1 0,1 1 1,0-1-1,0 1 0,0-1 0,-1 1 0,1 0 1,0-1-1,0 1 0,-1 0 0,1-1 0,-1 1 1,1 0-1,-1 0 0,1 0 0,-1 0 0,1 0 1,-1 0-1,0 0 0,1-1 0,-1 1 0,0 0 1,0 0-1,0 0 0,0 0 0,0 0 0,0 0 1,0 0-1,0 0 0,0 0 0,0 0 0,0 0 1,-1 0-1,0 2 0,-8 37 2943,-26 19-608,33-57-2437,0 1-1,0 0 1,-1 0 0,1-1-1,0 1 1,-1-1 0,0 0-1,1 0 1,-1 0-1,0 0 1,0 0 0,0-1-1,0 1 1,0-1 0,-1 0-1,-6 2 1,10-3-160,-1 0 0,1-1 0,-1 1 1,0 0-1,1 0 0,-1-1 0,1 1 0,-1 0 0,1-1 1,-1 1-1,1 0 0,-1-1 0,1 1 0,0-1 1,-1 1-1,1-1 0,0 1 0,-1-1 0,1 1 1,0-1-1,-1 1 0,1-1 0,0 1 0,0-1 1,0 0-1,-1 1 0,1-1 0,0 1 0,0-1 0,0-1 1,-1-22-5455,1 20 3859,0-26-8251</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29.159"/>
    </inkml:context>
    <inkml:brush xml:id="br0">
      <inkml:brushProperty name="width" value="0.025" units="cm"/>
      <inkml:brushProperty name="height" value="0.025" units="cm"/>
    </inkml:brush>
  </inkml:definitions>
  <inkml:trace contextRef="#ctx0" brushRef="#br0">1 149 15535,'0'0'13164,"61"-44"-11210,-44 32-865,-1-5-705,2 1-288,-2-2-608,-4 2-1826,-8 0-1762,-4 7-1762</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29.750"/>
    </inkml:context>
    <inkml:brush xml:id="br0">
      <inkml:brushProperty name="width" value="0.025" units="cm"/>
      <inkml:brushProperty name="height" value="0.025" units="cm"/>
    </inkml:brush>
  </inkml:definitions>
  <inkml:trace contextRef="#ctx0" brushRef="#br0">56 218 3619,'1'-10'13475,"-1"7"-12219,2-45 3603,-2 46-4626,1 0-1,-1 0 0,0 0 0,-1 0 1,1 1-1,0-1 0,0 0 1,-1 0-1,1 0 0,-1 1 1,0-1-1,1 0 0,-1 1 0,0-1 1,0 0-1,0 1 0,0-1 1,0 1-1,-1 0 0,1-1 1,0 1-1,-1 0 0,1 0 0,-1-1 1,-1 0-1,2 2-205,1 0-1,-1 0 1,0 0 0,1 0 0,-1 0-1,0 1 1,0-1 0,1 0-1,-1 0 1,0 0 0,1 1 0,-1-1-1,0 0 1,1 1 0,-1-1-1,0 0 1,1 1 0,-1-1 0,1 1-1,-1-1 1,1 1 0,-1 0-1,1-1 1,-1 1 0,1-1 0,-1 1-1,1 0 1,0-1 0,-1 1-1,1 0 1,0-1 0,0 1 0,-1 1-1,-6 29-197,6-27 181,-3 25-67,1 0 0,0 32-1,3-51 49,0 0 0,1-1 0,0 1 0,0 0 0,1-1 0,1 1 0,0-1-1,0 1 1,0-1 0,7 10 0,-10-18 14,1 1 0,0-1 0,0 1 0,0-1 0,0 1 0,0-1 0,0 0 0,0 1 0,1-1 0,-1 0 0,0 0 0,1 0 0,-1 0 0,1 0 0,-1 0 1,1-1-1,-1 1 0,1 0 0,-1-1 0,1 1 0,0-1 0,-1 0 0,1 1 0,0-1 0,0 0 0,-1 0 0,1 0 0,0 0 0,0-1 0,-1 1 0,1 0 0,2-1 0,3-3 39,0 1-1,0-1 1,-1-1 0,1 1 0,-1-1-1,6-7 1,-7 8-26,-1 0-1,1 0 1,-1 1-1,1-1 1,0 1-1,0 0 1,1 0 0,9-3-1,-12 5-37,1 1 0,-1-1 0,1 1 0,-1 0 1,1 1-1,-1-1 0,1 0 0,-1 1 0,1 0 0,-1 0 0,0 0 0,1 0 0,-1 0 0,0 1 0,0 0 1,0-1-1,5 5 0,-3-2 4,0 1 0,0 0 0,0 1 0,-1-1 1,1 1-1,-1 0 0,0 0 0,3 8 0,1 5 171,0 0 0,-2 0-1,0 1 1,-1 0-1,3 26 1,1 73 1006,-9-108-1078,0-1-1,-1 1 1,0-1-1,-1 0 1,0 0-1,0 0 1,-1 0-1,-1 0 1,-5 13-1,8-22-82,0 1 0,0 0 0,0-1 0,0 1 0,0-1 0,0 1 0,0-1 0,-1 0 0,1 1 0,0-1 0,-1 0 0,1 0 0,-1 0 0,0 0 0,1 0 0,-1-1 0,0 1 0,1 0 0,-1-1 0,0 1 0,0-1 0,1 1 0,-1-1 0,0 0 0,0 0 0,0 0 0,0 0 0,1 0 0,-1 0 0,0-1 0,0 1 0,0-1 0,1 1 0,-1-1 0,0 1 0,1-1 0,-1 0 0,0 0 0,1 0 0,-3-1 0,-1-2 0,-1-1 0,1 1 0,-1-1 0,1 0 0,1 0 0,-1 0 0,1-1 0,0 0 0,-5-8 0,3 1 0,1 0 0,0-1 0,1 0 0,0 0 0,2 0 0,-1 0 0,2 0 0,0 0 0,0-1 0,1 1 0,1 0 0,1-1 0,4-20 0,7-17 0,2 1 0,29-65 0,-6 15 0,-35 93 0,5-14 0,0-1 0,-2-1 0,0 1 0,-1-1 0,2-42 0,-7 65 0,0 0 0,0 0 0,0 0 0,0 1 0,0-1 0,0 0 0,0 0 0,0 0 0,0 0 0,0 0 0,0 0 0,-1 0 0,1 0 0,0 0 0,-1 0 0,1 0 0,-1 0 0,1 0 0,-1 0 0,1 1 0,-1-1 0,0 0 0,1 0 0,-1 1 0,0-1 0,1 0 0,-1 1 0,0-1 0,0 1 0,0-1 0,0 1 0,0-1 0,1 1 0,-1 0 0,0-1 0,0 1 0,0 0 0,0 0 0,0 0 0,0 0 0,0 0 0,0 0 0,0 0 0,0 0 0,0 0 0,0 0 0,0 0 0,0 1 0,0-1 0,0 0 0,0 1 0,0-1 0,0 1 0,-1 0 0,-3 1 0,1 1 0,-1 0 0,1-1 0,0 1 0,-1 1 0,2-1 0,-1 1 0,0-1 0,-4 7 0,0 4 0,0 1 0,1 0 0,0 1 0,1-1 0,1 1 0,1 0 0,0 0 0,1 1 0,1-1 0,0 1 0,1 0 0,1-1 0,2 19 0,-2-33-21,1 0-1,-1-1 1,0 1-1,0-1 1,1 1-1,-1-1 1,1 1-1,-1-1 1,1 1-1,0-1 1,0 1 0,0-1-1,-1 0 1,1 1-1,1-1 1,-1 0-1,0 0 1,0 0-1,0 0 1,0 0-1,1 0 1,-1 0 0,0 0-1,1-1 1,-1 1-1,1 0 1,-1-1-1,1 1 1,-1-1-1,1 1 1,0-1-1,-1 0 1,1 0 0,-1 0-1,1 0 1,0 0-1,-1 0 1,1 0-1,2-1 1,2 0-201,0-1 1,-1 1 0,1-1-1,-1 0 1,0 0-1,0-1 1,0 0-1,0 0 1,0 0 0,4-4-1,3-4-1807,-1 0-1,0-1 0,-1 0 1,9-15-1,10-20-6725</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30.108"/>
    </inkml:context>
    <inkml:brush xml:id="br0">
      <inkml:brushProperty name="width" value="0.025" units="cm"/>
      <inkml:brushProperty name="height" value="0.025" units="cm"/>
    </inkml:brush>
  </inkml:definitions>
  <inkml:trace contextRef="#ctx0" brushRef="#br0">64 0 16400,'0'0'4841,"-9"7"-3346,5-3-1417,0-1 117,0 0 0,0 0 0,0 1 0,1-1 0,0 1 1,-1 0-1,1 0 0,0 0 0,1 0 0,-1 0 0,1 1 0,0-1 0,0 1 1,0 0-1,1 0 0,-1-1 0,1 1 0,0 5 0,1-9-184,0 0-1,0 0 1,0 0-1,0 0 1,1-1 0,-1 1-1,0 0 1,1 0-1,-1 0 1,0-1 0,1 1-1,-1 0 1,1-1-1,-1 1 1,1 0 0,-1-1-1,1 1 1,0-1-1,-1 1 1,1-1 0,0 1-1,-1-1 1,1 1-1,0-1 1,0 1 0,0-1-1,1 0 1,33 6 334,42-13 116,-71 6-454,14-3-151,-10 2-25,-1 0 0,1 1 0,-1 0 0,1 0 0,-1 1 0,1 0 0,-1 1 0,17 3 0,-25-3 204,-1-1 0,1 1-1,0 1 1,0-1 0,0 0 0,0 0 0,-1 0 0,1 0 0,0 0-1,-1 1 1,1-1 0,-1 0 0,0 0 0,1 1 0,-1-1 0,0 0-1,0 1 1,0-1 0,1 1 0,-2-1 0,1 0 0,0 3-1,-6 32 2213,1-24-1958,0-1-1,0 0 1,-1 0 0,-1 0 0,0-1-1,0 0 1,-1 0 0,0-1-1,-1 0 1,0 0 0,-1-1-1,-10 7 1,19-14-405,0 0 0,0 0 0,0-1 1,-1 1-1,1-1 0,0 1 0,0-1 0,-1 1 0,1-1 1,0 0-1,-1 0 0,1 1 0,0-1 0,-1 0 0,1 0 1,0 0-1,-1-1 0,1 1 0,0 0 0,-1 0 0,1-1 1,0 1-1,-1-1 0,1 1 0,0-1 0,0 0 0,0 1 1,-1-1-1,1 0 0,0 0 0,0 0 0,0 0 0,0 0 1,0 0-1,1 0 0,-1 0 0,0 0 0,0 0 0,1 0 1,-1 0-1,1-1 0,-1 1 0,0-2 0,-1-5-1290,0 0 0,0 0 0,0 0 0,1 0 0,0-14 0,1-13-5753</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30.438"/>
    </inkml:context>
    <inkml:brush xml:id="br0">
      <inkml:brushProperty name="width" value="0.025" units="cm"/>
      <inkml:brushProperty name="height" value="0.025" units="cm"/>
    </inkml:brush>
  </inkml:definitions>
  <inkml:trace contextRef="#ctx0" brushRef="#br0">1 193 14446,'0'0'9438,"9"-2"-6507,2-1-2481,-1-1 1,1 0 0,-1 0-1,0-1 1,-1 0 0,1-1-1,-1 0 1,10-9 0,-14 11-363,-1 0 1,1-1 0,-1 1 0,0-1-1,0 0 1,-1 0 0,1 0 0,-1-1-1,0 1 1,-1-1 0,1 0 0,-1 0-1,0 1 1,-1-2 0,1 1 0,-1 0-1,0-12 1,-1 17-83,0-1 0,0 1-1,-1-1 1,1 1 0,-1-1 0,1 1-1,-1 0 1,0-1 0,0 1 0,1 0 0,-1 0-1,0-1 1,0 1 0,0 0 0,0 0-1,0 0 1,-1 0 0,1 0 0,0 0-1,0 1 1,-1-1 0,1 0 0,0 0 0,-1 1-1,1-1 1,-1 1 0,1 0 0,-1-1-1,1 1 1,-1 0 0,1 0 0,-1 0 0,1 0-1,-1 0 1,1 0 0,-2 1 0,-2-2 0,1 2 1,0-1-1,-1 0 1,1 1-1,0 0 1,0 0 0,0 0-1,0 1 1,0-1-1,0 1 1,0 0-1,-5 3 1,3 1-7,1 1 0,0-1 0,0 1 0,0 0 0,1 0 0,0 0 0,0 1 0,0 0 0,1-1 0,1 1 0,-1 0 0,-1 10 0,1-1 0,1 0 0,0 0 0,1 0 0,1 0 0,2 18 0,-2-34 1,0 1 0,1-1 0,-1 1-1,0-1 1,1 1 0,-1-1 0,1 0 0,-1 1 0,1-1 0,0 0-1,-1 1 1,1-1 0,0 0 0,0 0 0,0 1 0,0-1 0,0 0 0,0 0-1,0 0 1,1 0 0,-1-1 0,0 1 0,2 1 0,0-1-3,0 0 0,0 0 0,0-1 1,1 1-1,-1-1 0,0 1 0,0-1 1,0 0-1,1 0 0,4-2 0,0 1-79,1-1 1,-1 0-1,0 0 0,0-1 0,-1-1 0,1 1 0,12-9 0,-10 5-1420,-1-1 0,-1 0 0,1-1-1,11-16 1,2-9-6554</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30.920"/>
    </inkml:context>
    <inkml:brush xml:id="br0">
      <inkml:brushProperty name="width" value="0.025" units="cm"/>
      <inkml:brushProperty name="height" value="0.025" units="cm"/>
    </inkml:brush>
  </inkml:definitions>
  <inkml:trace contextRef="#ctx0" brushRef="#br0">1 138 10826,'0'0'16918,"4"11"-16513,20 63 192,17 45 895,-35-103-1281,1-1 0,0 0-1,2 0 1,-1-1-1,13 15 1,-19-26-202,0-1 1,-1 0-1,1 0 1,0-1-1,0 1 1,0 0-1,1-1 1,-1 1-1,0-1 1,0 0-1,1 1 1,3 0-1,-4-2-21,-1 0-1,0 1 1,0-1-1,0 0 0,0 0 1,0-1-1,1 1 1,-1 0-1,0 0 1,0 0-1,0-1 0,0 1 1,0 0-1,0-1 1,0 1-1,0-1 0,0 0 1,0 1-1,0-1 1,2-1-1,-1-1-115,1-1 1,-1 1-1,0-1 1,0 1-1,0-1 0,0 0 1,0 0-1,-1 0 1,0 0-1,0 0 0,0 0 1,0 0-1,0-8 1,0-12-503,-1 0 1,-1 0-1,-1 0 1,-1 1-1,-1-1 1,-14-40-1,0 11 370,-46-88-1,90 213 3528,-14-45-2743,5 11 835,40 66 0,-51-95-1473,0 0 0,1 0 1,0-1-1,0 0 0,1 0 0,0-1 0,0 0 0,0 0 0,1-1 1,1 0-1,-1-1 0,13 6 0,-8-7-2715,-6-4-3140</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32.129"/>
    </inkml:context>
    <inkml:brush xml:id="br0">
      <inkml:brushProperty name="width" value="0.025" units="cm"/>
      <inkml:brushProperty name="height" value="0.025" units="cm"/>
    </inkml:brush>
  </inkml:definitions>
  <inkml:trace contextRef="#ctx0" brushRef="#br0">106 0 16047,'0'0'6065,"-10"4"-3759,5-3-2242,1 1-1,-1 0 1,1 0 0,-1 0 0,1 1 0,0 0-1,0 0 1,0 0 0,0 0 0,1 0 0,-1 1 0,1 0-1,0 0 1,0 0 0,0 0 0,1 0 0,-1 0 0,1 1-1,0-1 1,0 1 0,-2 7 0,0 2-26,0 1 1,1 0-1,0 0 1,-1 26-1,4-41-41,0 0 1,0 0 0,0 1-1,0-1 1,0 0-1,0 0 1,1 1-1,-1-1 1,0 0-1,0 0 1,0 0-1,0 0 1,0 1-1,1-1 1,-1 0-1,0 0 1,0 0-1,0 0 1,1 0-1,-1 1 1,0-1 0,0 0-1,0 0 1,1 0-1,-1 0 1,0 0-1,0 0 1,0 0-1,1 0 1,-1 0-1,0 0 1,0 0-1,1 0 1,-1 0-1,0 0 1,0 0-1,1 0 1,-1 0 0,0 0-1,0 0 1,0 0-1,1 0 1,-1-1-1,0 1 1,0 0-1,0 0 1,1 0-1,-1 0 1,0 0-1,0-1 1,0 1-1,0 0 1,1 0-1,-1 0 1,0 0-1,0-1 1,0 1 0,0 0-1,0 0 1,0-1-1,0 1 1,13-12-53,12-19 121,-15 18-40,0 0 0,1 1 0,17-15-1,-24 24-31,1 0 0,0 0-1,-1 0 1,1 0 0,0 1-1,0 0 1,0 0 0,1 0-1,-1 0 1,0 1 0,1 0-1,-1 0 1,1 1 0,5-1-1,-9 1 16,-1 0-1,1 0 1,-1 0 0,1 1-1,-1-1 1,1 0-1,-1 1 1,0-1-1,1 1 1,-1-1-1,1 1 1,-1-1-1,0 1 1,1 0-1,-1 0 1,0 0-1,0 0 1,0 0-1,0 0 1,0 0-1,0 0 1,2 3-1,-2-1 87,0 0 0,1 0 1,-1 0-1,0 0 0,0 0 0,-1 0 0,1 1 0,-1-1 0,0 0 0,1 5 0,-2 0 174,1-1 0,-1 1 0,0 0 0,-1-1 0,0 1 0,0-1 0,0 0 0,-7 12 0,9-18-256,-15 23 1146,-29 38 1,40-56-1154,0-2 1,0 1-1,0 0 1,-1-1-1,0 0 1,0 0-1,0 0 0,-1 0 1,1-1-1,-1 0 1,1 0-1,-1-1 1,0 0-1,-7 2 1,12-4-164,-1 0 1,1 0 0,0-1-1,0 1 1,0-1-1,0 1 1,0-1 0,0 1-1,0-1 1,0 1 0,0-1-1,0 0 1,0 1 0,0-1-1,1 0 1,-1 0 0,0 0-1,0 0 1,1 0 0,-1 0-1,1 0 1,-1 0 0,1 0-1,-1 0 1,1 0-1,0 0 1,-1 0 0,1 0-1,0-1 1,0 1 0,0 0-1,0 0 1,0 0 0,0 0-1,0 0 1,0-1 0,1 0-1,2-51-6196,8 11-165,8-1-3790</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32.614"/>
    </inkml:context>
    <inkml:brush xml:id="br0">
      <inkml:brushProperty name="width" value="0.025" units="cm"/>
      <inkml:brushProperty name="height" value="0.025" units="cm"/>
    </inkml:brush>
  </inkml:definitions>
  <inkml:trace contextRef="#ctx0" brushRef="#br0">67 393 16400,'0'0'5744,"0"12"-4228,-1 11-1087,-1-7-150,2 1 0,0-1 0,0 1 0,1 0 0,7 27 0,-8-43-279,0 0-1,0 1 1,1-1-1,-1 0 1,0 0-1,1 0 1,-1 0-1,1 0 1,-1 0-1,1 0 1,-1 0-1,1 0 1,0 0-1,0 0 1,-1 0-1,1-1 1,0 1-1,0 0 1,0 0-1,0-1 1,0 1-1,0-1 1,0 1-1,0-1 1,0 1-1,0-1 1,0 1-1,0-1 1,0 0-1,1 0 1,-1 0-1,0 1 1,0-1-1,0 0 1,0-1-1,1 1 1,-1 0-1,0 0 1,0 0-1,0-1 1,0 1-1,0 0 1,0-1-1,0 1 1,0-1-1,0 0 1,0 1-1,0-1 1,0 0-1,0 1 1,0-1-1,0 0 1,0-1-1,6-4 42,-1 0 0,0-1 0,0 0 0,-1 0 0,7-13 0,3-8 187,-1-2-1,-1 1 1,-2-2-1,-1 0 1,-1 0 0,-2 0-1,-1-1 1,-2 0-1,-1 0 1,-1-44 0,-3 70-170,0-1-1,0 1 1,0-1 0,-1 1 0,0-1 0,0 1 0,-1 0 0,0 0 0,0 0 0,0 1 0,-1-1 0,0 1 0,0 0 0,0 0 0,0 0 0,-1 0 0,-7-5-1,8 7-44,0 0-1,0 1 0,0-1 0,0 1 0,0 0 1,0 0-1,0 1 0,-1-1 0,1 1 0,-1 0 1,1 0-1,-1 1 0,1-1 0,-1 1 0,1 0 1,-1 0-1,0 1 0,1-1 0,-1 1 0,1 0 0,-1 0 1,1 1-1,0-1 0,-1 1 0,1 0 0,-5 3 1,4-1 0,-1 0 0,1 0 1,0 1-1,1 0 1,-1 0-1,1 0 0,0 0 1,0 0-1,1 1 1,0 0-1,0 0 1,0 0-1,1 0 0,-1 0 1,-1 12-1,0-3 65,1 1 0,1 0 1,1 0-1,0 1 0,2 21 0,-1-36-76,0 0-1,0 0 1,0 1 0,1-1-1,-1 0 1,0 0 0,1 0-1,0 0 1,0 0 0,-1 0-1,1 0 1,0 0-1,0 0 1,1-1 0,-1 1-1,0 0 1,1-1 0,-1 1-1,1-1 1,-1 1 0,1-1-1,0 0 1,-1 1 0,1-1-1,0 0 1,0 0 0,0 0-1,0-1 1,0 1 0,0 0-1,0-1 1,0 1 0,0-1-1,1 0 1,-1 0 0,0 0-1,0 0 1,0 0 0,3 0-1,3-1 0,0-1-1,-1 0 0,1 0 1,0 0-1,-1-1 0,0 0 0,0 0 1,0-1-1,11-6 0,20-21-325,22-16-782,-56 44 1013,1 0 0,0 1 0,0 0 0,0-1 0,0 1 0,0 1 0,0-1 0,1 1 0,-1 0 0,10-1 0,-12 3 84,-1 0-1,1-1 1,-1 1-1,0 0 1,1 1-1,-1-1 1,0 0-1,1 1 1,-1-1 0,0 1-1,0 0 1,0 0-1,-1 0 1,1 0-1,0 0 1,-1 0 0,1 0-1,-1 0 1,0 1-1,1-1 1,-1 0-1,0 1 1,-1-1-1,1 1 1,0 0 0,0 4-1,4 12 128,-1 2 0,2 23-1,-6-38-99,1 4-78,4 30 294,-5-39-289,0 1 1,1-1 0,-1 1-1,0-1 1,1 1-1,-1-1 1,1 0 0,-1 1-1,1-1 1,0 1 0,0-1-1,0 0 1,-1 0-1,1 1 1,0-1 0,1 0-1,-1 0 1,2 1 0,-3-2-137,1 0 1,-1 0-1,1 0 1,0 0-1,-1 0 1,1 0-1,-1 0 1,1 0-1,0 0 1,-1-1-1,1 1 1,-1 0-1,1-1 1,-1 1-1,1 0 1,-1-1-1,1 1 1,-1 0 0,1-1-1,-1 1 1,1-1-1,-1 1 1,0-1-1,1 1 1,-1-1-1,0 1 1,1-1-1,-1 1 1,0-1-1,0 1 1,1-2-1,7-22-3456,-7 20 2725,7-27-5445</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33.519"/>
    </inkml:context>
    <inkml:brush xml:id="br0">
      <inkml:brushProperty name="width" value="0.025" units="cm"/>
      <inkml:brushProperty name="height" value="0.025" units="cm"/>
    </inkml:brush>
  </inkml:definitions>
  <inkml:trace contextRef="#ctx0" brushRef="#br0">39 497 9737,'0'0'14990,"-5"8"-14077,0 2-712,0 1-1,1-1 1,0 1 0,0 0-1,1 0 1,-1 13-1,3-19-87,0 1-1,0 1 1,0-1-1,1 0 0,0 0 1,0 0-1,1 0 1,-1 0-1,1 0 1,1 0-1,-1 0 1,1 0-1,0-1 0,0 1 1,5 7-1,-7-12-101,1 0 0,0 0 0,-1 0-1,1 0 1,0-1 0,-1 1 0,1 0-1,0 0 1,0-1 0,0 1 0,0 0-1,0-1 1,0 1 0,0-1 0,0 1-1,0-1 1,0 0 0,0 1 0,0-1-1,0 0 1,0 0 0,0 0 0,0 0-1,0 0 1,0 0 0,0 0 0,0 0-1,2 0 1,0-2 42,-1 1 1,0 0-1,0 0 0,0-1 0,0 0 0,0 1 1,0-1-1,0 0 0,0 0 0,-1 0 1,3-4-1,4-6 156,-2 0 1,0 0-1,6-17 1,-3-2-201,-1 0 1,-1 0-1,-2-1 1,1-51 0,-6 111-125,-2-15 116,2-1 0,0 1 1,0-1-1,1 1 0,0-1 0,1 0 0,1 0 1,0 0-1,1 0 0,7 17 0,-11-28 2,1 1 0,0-1 0,0 1 1,0-1-1,0 0 0,0 1 0,0-1 0,0 0 0,0 0 0,1 0 0,-1 0 0,0 0 0,1 0 0,-1 0 0,1 0 0,-1 0 0,1-1 1,0 1-1,-1-1 0,2 1 0,-1-1 9,-1 0 0,1 0 0,-1-1-1,0 1 1,1 0 0,-1-1 0,0 1 0,1-1 0,-1 1 0,0-1 0,0 0 0,1 0 0,-1 1 0,0-1 0,0 0 0,0 0 0,0 0 0,1-2 0,2-2 54,0-1 0,0 0 1,-1 0-1,0 0 0,0 0 1,0 0-1,3-14 0,2-27 208,-2 0-1,-3-1 0,-1 1 1,-6-66-1,4 111-274,0-6-58,-1 1 1,1 0-1,-1 0 0,0 0 1,-1 0-1,0 0 1,0 1-1,0-1 0,-4-7 1,5 14 38,1 0 0,-1 0 1,1 1-1,0-1 1,-1 0-1,1 0 0,0 0 1,-1 1-1,1-1 0,0 0 1,-1 0-1,1 1 0,0-1 1,0 0-1,-1 1 1,1-1-1,0 0 0,0 1 1,0-1-1,-1 0 0,1 1 1,0-1-1,0 0 0,0 1 1,0-1-1,0 1 0,0-1 1,0 0-1,0 1 1,0-1-1,0 1 0,0-1 1,0 0-1,0 1 0,0-1 1,0 1-1,-3 20-86,2 20-39,-2 26 253,8 79 1,-3-126-79,1-1 0,0 0 0,1 0 0,1 0 0,1-1 0,1 0 0,1 0 0,17 31 0,-21-43-115,0-1 1,1 1-1,0-1 1,0 0 0,0 0-1,11 8 1,-15-13 79,0 1 0,-1 0 0,1-1 0,0 1 1,0 0-1,0-1 0,0 1 0,0-1 0,0 1 0,0-1 1,0 0-1,0 0 0,1 1 0,-1-1 0,0 0 0,0 0 1,0 0-1,0 0 0,0 0 0,0 0 0,0 0 0,1-1 1,-1 1-1,0 0 0,0 0 0,0-1 0,0 1 0,0-1 0,0 1 1,0-1-1,0 0 0,0 1 0,-1-1 0,1 0 0,0 1 1,0-1-1,0 0 0,-1 0 0,1 0 0,0 0 0,-1 0 1,1 0-1,-1 0 0,1 0 0,-1 0 0,0 0 0,1 0 1,-1 0-1,1-2 0,5-29 75,0 0 1,-2-1-1,-2 0 1,-1 1-1,-4-49 1,0-1 13,4 19 9,-4 1 1,-2-1-1,-20-97 1,32 250-575,-3-66 437,38 174 239,-32-160-49,1-1 1,2-1-1,21 42 1,-26-64-115,0-1 0,0 0 0,12 13 0,-18-23-15,0-1 0,0 1 0,0-1 0,1 1 0,-1-1 0,1 0 0,-1 0 0,1 0 0,0 0 0,-1 0 0,1-1 0,0 1 0,0-1 0,0 0 0,1 0 0,-1 0 0,0 0 0,0 0 0,1-1 0,-1 1 0,4-1 0,-6-2 0,0-1 0,0 1 0,0 0 0,-1 0 0,1-1 0,-1 1 0,1 0 0,-1-1 0,0 1 0,0-1 0,0 1 0,0 0 0,0-1 0,-1 1 0,0-4 0,-1-2-17,-1 0 0,1 0 0,-1 0 0,-1 0 0,1 0 0,-1 1 0,-1-1 0,-6-8 0,-49-56 0,44 54 0,-26-28 0,-82-70 0,124 116 0,0-1 0,0 1 0,0 0 0,-1 0 0,1 0 0,0 0 0,0 0 0,0-1 0,0 1 0,0 0 0,-1 0 0,1 0 0,0-1 0,0 1 0,0 0 0,0 0 0,0-1 0,0 1 0,0 0 0,0 0 0,0 0 0,0-1 0,0 1 0,0 0 0,0 0 0,0-1 0,0 1 0,0 0 0,0 0 0,0-1 0,0 1 0,0 0 0,0 0 0,0 0 0,1-1 0,-1 1 0,0 0 0,0 0 0,0 0 0,0 0 0,0-1 0,1 1 0,14-9 0,31-7 0,-28 10 0,104-45-2480,-97 37-167,-1 0 0,40-31 0,5-14-11691</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0:34.712"/>
    </inkml:context>
    <inkml:brush xml:id="br0">
      <inkml:brushProperty name="width" value="0.025" units="cm"/>
      <inkml:brushProperty name="height" value="0.025" units="cm"/>
    </inkml:brush>
  </inkml:definitions>
  <inkml:trace contextRef="#ctx0" brushRef="#br0">39 0 5349,'0'0'10453,"-7"3"-9770,-25 10 2066,57 8-1478,84 54 54,219 112-1,-190-114-1219,339 164 589,-218-113-85,-51-31-554,4-9 0,280 72 0,-334-112-63,825 250-144,-434-142-2042,-314-93 977,-233-59 750,9 4-1235,-7 1-2813,-3 0-2558</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06.212"/>
    </inkml:context>
    <inkml:brush xml:id="br0">
      <inkml:brushProperty name="width" value="0.025" units="cm"/>
      <inkml:brushProperty name="height" value="0.025" units="cm"/>
    </inkml:brush>
  </inkml:definitions>
  <inkml:trace contextRef="#ctx0" brushRef="#br0">301 43 12620,'0'0'3417,"9"-8"-6,27-27-27,-48 50 3091,-8 11-4601,-33 40-1430,-7 1 68,7-10-741,-86 123-1,132-169-275,5-8-5145,2-8-856,0-4 3787,0-16-6308</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0:35.972"/>
    </inkml:context>
    <inkml:brush xml:id="br0">
      <inkml:brushProperty name="width" value="0.025" units="cm"/>
      <inkml:brushProperty name="height" value="0.025" units="cm"/>
    </inkml:brush>
  </inkml:definitions>
  <inkml:trace contextRef="#ctx0" brushRef="#br0">0 1513 9545,'0'0'5520,"9"-3"-5013,73-23 810,1 4-1,1 4 0,95-9 1,78-15-353,815-260 963,-898 241-1791,273-137 0,-318 132-44,4 5 1,1 7-1,230-61 0,-315 104-70,614-179 698,-299 75 136,-225 76-291,229-98 0,-351 127-455,-14 8 15,-1 0 0,1 0 0,0 0 0,0 1 1,-1 0-1,1-1 0,0 1 0,0 0 0,5-1 1452,-35 23-1572,1 18-7874,18-25 2467,-5 8-7399</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3:57.891"/>
    </inkml:context>
    <inkml:brush xml:id="br0">
      <inkml:brushProperty name="width" value="0.025" units="cm"/>
      <inkml:brushProperty name="height" value="0.025" units="cm"/>
    </inkml:brush>
  </inkml:definitions>
  <inkml:trace contextRef="#ctx0" brushRef="#br0">1 1689 2210,'0'0'6299,"10"-1"-5567,23-4 192,0-2 1,0-1 0,40-15-1,108-50 396,-89 34-626,259-114 228,12-6 617,37-18 249,220-80-464,170-15-550,614-140-320,-1286 376-436,-65 19-100,0 2 0,1 2 0,60-6 0,-113 18-43,0 1-1,0 0 1,0-1-1,0 1 0,-1 0 1,1 0-1,0 0 1,0 0-1,0 0 0,0 0 1,0 0-1,0 0 1,0 0-1,0 0 1,0 1-1,0-1 0,0 0 1,-1 1-1,1-1 1,0 0-1,0 1 0,0-1 1,-1 1-1,1-1 1,0 1-1,0 0 1,-1-1-1,1 1 0,0 0 1,-1 0-1,1-1 1,-1 1-1,1 0 0,0 1 1,-2 0-206,1-1 1,-1 1-1,1-1 0,-1 1 1,1 0-1,-1-1 1,0 1-1,0-1 0,0 0 1,0 1-1,0-1 0,0 0 1,0 1-1,0-1 1,-1 0-1,1 0 0,0 0 1,-1 0-1,-1 1 1,-25 15-7000</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3:59.707"/>
    </inkml:context>
    <inkml:brush xml:id="br0">
      <inkml:brushProperty name="width" value="0.025" units="cm"/>
      <inkml:brushProperty name="height" value="0.025" units="cm"/>
    </inkml:brush>
  </inkml:definitions>
  <inkml:trace contextRef="#ctx0" brushRef="#br0">389 1327 3203,'-38'2'1217,"1"2"-1,0 1 1,-44 13-1,45-9 121,-1-2-1,0-1 1,-43 1-1,80-7-1316,-1 0 0,1-1 0,0 1 0,-1 0 0,1 0 1,0 0-1,-1 0 0,1-1 0,0 1 0,0 0 0,-1 0 0,1 0 0,0-1 0,0 1 0,0 0 0,-1-1 0,1 1 0,0 0 0,0 0 0,0-1 0,0 1 0,-1 0 0,1-1 0,0 1 0,0 0 0,0-1 0,0 1 0,0 0 0,0-1 0,0 1 0,0 0 0,0-1 0,0 1 0,0 0 0,0-1 0,0 1 0,1 0 0,-1-1 0,0 1 0,0 0 0,0-1 0,0 1 0,0 0 0,1 0 0,-1-1 0,0 1 0,0 0 1,1 0-1,-1-1 0,0 1 0,0 0 0,1 0 0,-1 0 0,0-1 0,1 1 0,-1 0 0,1 0 0,14-17 180,29-7-102,0 3 0,2 2 0,0 1 1,1 3-1,59-12 0,14-5-63,527-192 1818,77-22-364,-624 223-968,178-18 1,-164 27-177,70-18-40,233-72-1,-240 54-88,263-39 0,43 17-54,-344 44-69,194-66-1,-286 78-49,-1-2-1,0-2 1,53-32 0,-112 50 114,1 1 1,0 1-1,-24 2 1,-106 35-198,-158 63-1,16-4 58,-205 43-163,-276 84-562,-274 85-2172,214-67 1868,226-69 1081,652-178-656,380-113 607,-120 31 29,1609-442 96,-1204 352-85,-59 16 93,-555 134-144,-1-5 1,-2-4-1,103-53 1,-199 87-2,54-33 116,-57 35-93,0 0 0,-1-1 0,1 1 0,0-1 0,0 1 0,-1-1 0,1 0 0,-1 0 0,1 0 0,-1 0 0,0 0-1,1 0 1,-1 0 0,0 0 0,-1 0 0,1 0 0,0-1 0,-1 1 0,1 0 0,-1-1 0,1 1 0,-1 0 0,0-4 0,-1 4-13,0 1 0,1 0 0,-1-1 0,0 1 1,0 0-1,0-1 0,0 1 0,0 0 0,0 0 0,0 0 0,-1 0 0,1 0 1,0 0-1,0 0 0,-1 0 0,1 0 0,-1 1 0,1-1 0,-1 1 0,1-1 0,-1 1 1,1-1-1,-3 1 0,-41-5-55,38 5 50,-37 0-714,0 2-1,0 3 1,0 1-1,-68 18 1,15 0-3613</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26.301"/>
    </inkml:context>
    <inkml:brush xml:id="br0">
      <inkml:brushProperty name="width" value="0.025" units="cm"/>
      <inkml:brushProperty name="height" value="0.025" units="cm"/>
    </inkml:brush>
  </inkml:definitions>
  <inkml:trace contextRef="#ctx0" brushRef="#br0">0 53 7303,'0'0'10645,"8"-7"-7784,-2 2-2610,-3 1 78,1 0 0,0 1 0,1-1-1,-1 1 1,0 0 0,1 0 0,0 0 0,0 1 0,0 0-1,0 0 1,0 0 0,0 0 0,0 1 0,11-2 0,-15 4-325,0 0 0,-1 0 1,1 0-1,0 0 1,0 0-1,-1 0 0,1 0 1,-1 0-1,1 0 0,-1 0 1,1 0-1,-1 0 1,0 0-1,0 1 0,1-1 1,-1 0-1,0 0 1,0 0-1,0 1 0,0-1 1,-1 0-1,1 0 0,0 0 1,0 0-1,-1 0 1,0 2-1,-7 37 374,-4-12 365,8-21-574,0 0 0,0 1 0,1-1 1,0 1-1,1 0 0,-1 0 0,2 0 0,-1 0 0,1 0 0,0 0 0,1 0 0,0 14 1,1-21-205,0 0 0,0 1 0,0-1 0,0 0 0,0 0 0,0 1 0,0-1 0,1 0 0,-1 0 0,0 0 0,1-1 0,-1 1 0,0 0 1,1 0-1,-1-1 0,1 1 0,-1-1 0,1 1 0,-1-1 0,1 0 0,0 1 0,-1-1 0,1 0 0,3 0 0,41-2-2573,-45 1 2465,7 0-813,-1 0 1,1-1-1,-1 0 0,0-1 1,0 0-1,0 0 1,11-7-1,15-12-6347</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26.623"/>
    </inkml:context>
    <inkml:brush xml:id="br0">
      <inkml:brushProperty name="width" value="0.025" units="cm"/>
      <inkml:brushProperty name="height" value="0.025" units="cm"/>
    </inkml:brush>
  </inkml:definitions>
  <inkml:trace contextRef="#ctx0" brushRef="#br0">116 30 15727,'0'0'2658,"-12"11"-560,-3 2-1178,1 1 0,-22 27 0,31-35-683,1 0-1,0 0 1,0 0 0,1 1 0,-1-1 0,2 1 0,-1 0-1,1 0 1,0 0 0,0 0 0,1 0 0,-1 0 0,1 12-1,1-18-228,0 0-1,1 0 0,-1 1 0,0-1 0,0 0 0,1 0 0,-1 0 0,1 0 0,-1 0 0,1 0 0,-1 0 0,1 0 0,0 0 0,0 0 0,-1 0 0,1 0 0,0 0 0,0-1 0,0 1 0,0 0 1,0 0-1,0-1 0,0 1 0,0-1 0,1 1 0,3 1 15,-1-1 1,0 0 0,0 0-1,1 0 1,-1-1-1,1 1 1,5-1 0,2-1 65,0 0 0,0 0 1,-1-1-1,21-6 1,-23 4-3,1 0 1,-1-1 0,0 0 0,0 0 0,-1-1 0,0 0 0,0 0-1,0-1 1,11-13 0,-15 16 3,0-1 0,0 0 0,-1 0 0,0-1 0,0 1 0,0-1 0,-1 1 0,1-1 0,-1 0 0,-1 0 0,1 0 0,-1 0-1,0 0 1,-1 0 0,1-1 0,-1 1 0,-1-7 0,0 10-60,0 0 1,0 0-1,-1 0 0,1 0 0,-1 0 0,0 0 0,0 0 1,0 1-1,0-1 0,0 1 0,-1 0 0,1-1 0,-1 1 1,1 0-1,-1 0 0,0 1 0,0-1 0,0 0 0,0 1 1,0 0-1,0 0 0,-1 0 0,1 0 0,0 0 0,0 1 1,-1-1-1,1 1 0,0 0 0,-1 0 0,1 0 0,-4 1 1,4-1-159,-1-1 0,1 1 0,0 0 1,-1 1-1,1-1 0,-1 0 0,1 1 1,0 0-1,0 0 0,-1 0 0,1 0 1,0 1-1,0-1 0,0 1 0,0 0 1,0 0-1,1 0 0,-1 0 0,0 0 1,1 0-1,0 1 0,-1-1 0,1 1 1,0 0-1,0 0 0,1 0 0,-1 0 1,1 0-1,-1 0 0,-1 6 0,3-8-64,0-1-1,0 1 0,0 0 1,1 0-1,-1 0 0,0 0 0,0 0 1,1 0-1,-1 0 0,0 0 0,1 0 1,-1 0-1,1-1 0,-1 1 1,1 0-1,-1 0 0,1-1 0,0 1 1,-1 0-1,1-1 0,0 1 1,0 0-1,-1-1 0,1 1 0,0-1 1,0 0-1,0 1 0,0-1 1,0 1-1,0-1 0,-1 0 0,1 0 1,0 0-1,2 1 0,39 1-5580,-34-2 3659,30 0-7645</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26.952"/>
    </inkml:context>
    <inkml:brush xml:id="br0">
      <inkml:brushProperty name="width" value="0.025" units="cm"/>
      <inkml:brushProperty name="height" value="0.025" units="cm"/>
    </inkml:brush>
  </inkml:definitions>
  <inkml:trace contextRef="#ctx0" brushRef="#br0">183 0 17553,'0'0'3843,"-54"60"-1985,31-34-96,-2 2-225,4 0-608,0-3-545,6-2 65,2-5-161,6-5-128,3-4-128,4-5 0,6-4-576,6-3-1474,3-12-993,0-6-1473,-2-8-3139</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27.307"/>
    </inkml:context>
    <inkml:brush xml:id="br0">
      <inkml:brushProperty name="width" value="0.025" units="cm"/>
      <inkml:brushProperty name="height" value="0.025" units="cm"/>
    </inkml:brush>
  </inkml:definitions>
  <inkml:trace contextRef="#ctx0" brushRef="#br0">155 30 16592,'-10'1'2050,"-1"0"-1497,0 1-1,0 1 1,1 0 0,-1 0 0,1 1 0,-18 9 0,25-12-488,-1 1-1,1 0 1,0 0 0,0 0-1,0 0 1,0 0-1,1 0 1,-1 1 0,0-1-1,1 1 1,0 0-1,-1 0 1,1 0 0,1 0-1,-1 0 1,0 0-1,1 0 1,-1 1 0,1-1-1,0 0 1,0 1-1,0-1 1,1 1 0,-1 0-1,1-1 1,0 1 0,0-1-1,1 7 1,0-9-56,-1 0 0,1 0-1,0 0 1,0 0 0,-1 0 0,1 0 0,0 0 0,0 0 0,0-1 0,0 1 0,1 0 0,-1-1 0,0 1-1,0 0 1,0-1 0,0 0 0,1 1 0,-1-1 0,0 0 0,1 1 0,-1-1 0,0 0 0,0 0 0,1 0-1,1 0 1,39-2 175,-39 2-167,5-2-3,1 0 0,-1 0 0,0 0 1,0-1-1,0-1 0,0 1 0,-1-1 0,0 0 0,1-1 0,8-7 0,-13 9 54,0 1 0,0 0 0,0-1 0,0 0 0,0 1 0,-1-1-1,1 0 1,-1-1 0,0 1 0,0 0 0,0-1 0,0 1 0,-1-1 0,1 1 0,-1-1 0,0 0-1,0 0 1,0 0 0,-1 1 0,1-1 0,-1 0 0,0 0 0,0 0 0,-1-6 0,0 8-34,-1 0 1,1 0 0,0 0-1,-1 0 1,1 1 0,-1-1-1,1 0 1,-1 1 0,0 0 0,1-1-1,-1 1 1,0 0 0,0 0-1,0 0 1,0 0 0,0 0-1,0 0 1,-1 1 0,1-1-1,0 1 1,0-1 0,0 1 0,-1 0-1,-2 0 1,-58 0-102,59 1 41,0 0 0,0 0 0,0 0 0,1 0 0,-1 1 0,0-1 0,0 1 0,1 0 0,-1 0 0,1 0-1,0 1 1,-1-1 0,1 1 0,0 0 0,0 0 0,1 0 0,-1 0 0,1 0 0,-1 1 0,1-1 0,0 1 0,1-1-1,-3 7 1,3-8-217,0 1-1,0 0 1,0 0-1,0 0 1,1 0-1,-1 0 1,1 0-1,0 0 1,0 1-1,0-1 1,0 0-1,1 0 1,-1 0-1,1 0 1,0 0-1,0 0 1,0 0-1,0-1 0,0 1 1,1 0-1,-1 0 1,1-1-1,0 1 1,0-1-1,0 0 1,0 1-1,0-1 1,0 0-1,0 0 1,1 0-1,4 2 1,25 12-3852,4-2-2087</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27.635"/>
    </inkml:context>
    <inkml:brush xml:id="br0">
      <inkml:brushProperty name="width" value="0.025" units="cm"/>
      <inkml:brushProperty name="height" value="0.025" units="cm"/>
    </inkml:brush>
  </inkml:definitions>
  <inkml:trace contextRef="#ctx0" brushRef="#br0">254 9 14157,'0'0'3129,"-7"9"-1101,-29 33-212,17-21 116,-33 47 0,51-67-1919,0 0 0,1 0 0,-1 0 0,0 0 0,1 0 0,-1 1 0,1-1 0,0 0 0,-1 0 0,1 0 0,0 0 0,-1 1 0,1-1 0,0 0 0,0 0 0,0 0-1,0 1 1,0-1 0,1 0 0,-1 2 0,1-2 2,-1 0 0,1-1 0,-1 1-1,1-1 1,0 1 0,-1-1 0,1 1-1,0-1 1,0 1 0,-1-1 0,1 0-1,0 1 1,0-1 0,-1 0 0,1 0-1,0 1 1,0-1 0,0 0 0,0 0-1,-1 0 1,1 0 0,1 0 0,3-1 28,-1 1 1,0-1-1,1 0 0,-1 0 1,0 0-1,0 0 1,1-1-1,-1 0 0,0 0 1,4-2-1,-3-1-7,0 1-1,1-1 1,-2 0-1,1 0 0,-1 0 1,0 0-1,0-1 1,0 0-1,-1 0 0,1 0 1,-2 0-1,1-1 1,3-12-1,-5 16-11,-1 1 1,0-1 0,1 1-1,-1-1 1,0 1-1,0-1 1,0 1 0,-1-1-1,1 1 1,-1-1-1,1 1 1,-1-1-1,0 1 1,0-1 0,0 1-1,0 0 1,0-1-1,-1 1 1,1 0-1,0 0 1,-1 0 0,0 0-1,0 0 1,1 1-1,-1-1 1,0 0 0,0 1-1,-1-1 1,1 1-1,0 0 1,0 0-1,-1 0 1,1 0 0,-1 0-1,1 0 1,-1 1-1,1-1 1,-1 1-1,-3-1 1,-2 0-121,1 0 0,-1 1 0,0-1 0,1 1 1,-1 1-1,0-1 0,1 1 0,-1 1 0,1-1 0,-1 1 0,1 1 0,-13 5 0,10-3-1079,-1 2 0,1-1 0,0 1 1,-12 12-1,-10 10-6742</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47.025"/>
    </inkml:context>
    <inkml:brush xml:id="br0">
      <inkml:brushProperty name="width" value="0.025" units="cm"/>
      <inkml:brushProperty name="height" value="0.025" units="cm"/>
    </inkml:brush>
  </inkml:definitions>
  <inkml:trace contextRef="#ctx0" brushRef="#br0">1 274 6342,'0'0'203,"12"-2"1970,103-12-1019,0 6 1,124 6-1,75-4 171,237-40 431,309-16-1099,1588 27 1334,-1395-21-1846,-675 28-130,-69 13 458,504 42-1,-305-11-616,-492-17-2055,-5-2-2269</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47.962"/>
    </inkml:context>
    <inkml:brush xml:id="br0">
      <inkml:brushProperty name="width" value="0.025" units="cm"/>
      <inkml:brushProperty name="height" value="0.025" units="cm"/>
    </inkml:brush>
  </inkml:definitions>
  <inkml:trace contextRef="#ctx0" brushRef="#br0">82 98 1345,'0'0'16779,"-5"-10"-14388,-13-32-458,18 41-1868,0-1 0,0 1 0,0 0-1,0 0 1,1 0 0,-1 0 0,0-1 0,0 1 0,1 0 0,-1 0 0,1 0 0,-1 0 0,1 0-1,0 0 1,-1 0 0,1 0 0,0 0 0,-1 0 0,1 0 0,0 0 0,0 1 0,0-1-1,0 0 1,0 1 0,0-1 0,0 0 0,0 1 0,0-1 0,2 1 0,31-12 1209,-33 12-1196,5-2 92,-1 1-1,0 0 1,0 0 0,1 1 0,-1-1-1,1 1 1,-1 0 0,0 1 0,1-1-1,-1 1 1,8 2 0,-12-2-160,1 0-1,0 0 1,0 1 0,0-1 0,-1 0-1,1 1 1,-1-1 0,1 1 0,-1-1-1,0 1 1,1 0 0,-1-1 0,0 1-1,0 0 1,0 0 0,0 0 0,-1 0-1,1 0 1,0 0 0,-1 0 0,0 0-1,1 0 1,-1 0 0,0 0 0,0 1-1,0-1 1,0 0 0,0 0 0,-1 0-1,1 0 1,-2 3 0,0 4 13,-1 0-1,0 0 1,0 0 0,-1-1 0,0 1-1,-1-1 1,0 0 0,0 0-1,0-1 1,-12 12 0,-12 11 74,-33 27 0,44-41-93,13-11 7,-23 20 2,27-24-9,0 0 0,0 0 0,0-1 0,0 1 0,1 0-1,-1 0 1,0 0 0,1 0 0,-1 0 0,1 0 0,-1 0 0,1 0 0,-1 0 0,1 0 0,-1 0 0,1 1-1,0-1 1,0 0 0,0 0 0,0 0 0,0 0 0,0 0 0,0 2 0,4-2 5,1 1 0,0-2 1,-1 1-1,1 0 0,0-1 1,0 0-1,-1 0 0,1 0 1,0-1-1,4-1 1,-3 2-33,64-14-1695,-1-9-3718,-22 3-1034</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06.572"/>
    </inkml:context>
    <inkml:brush xml:id="br0">
      <inkml:brushProperty name="width" value="0.025" units="cm"/>
      <inkml:brushProperty name="height" value="0.025" units="cm"/>
    </inkml:brush>
  </inkml:definitions>
  <inkml:trace contextRef="#ctx0" brushRef="#br0">0 1 11755,'0'0'8072,"59"8"-5990,-25 7 64,3 3-513,2 2-319,-2-1-578,1 0-255,-2 3-225,-6-3-192,-1 4-160,-8-4-1826,-7-6-2562,-4-6-5349</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48.304"/>
    </inkml:context>
    <inkml:brush xml:id="br0">
      <inkml:brushProperty name="width" value="0.025" units="cm"/>
      <inkml:brushProperty name="height" value="0.025" units="cm"/>
    </inkml:brush>
  </inkml:definitions>
  <inkml:trace contextRef="#ctx0" brushRef="#br0">113 39 18161,'0'0'2627,"-9"0"117,3-1-2424,0 1 1,0 0 0,0 1-1,0-1 1,0 1 0,0 1 0,0-1-1,0 1 1,-6 2 0,9-3-252,1 1 0,0-1-1,-1 1 1,1 0 0,0 0 0,0-1 0,-1 1-1,2 1 1,-1-1 0,0 0 0,0 0 0,1 1 0,-1-1-1,1 1 1,0-1 0,-1 1 0,1 0 0,1-1 0,-1 1-1,0 0 1,1 0 0,-1-1 0,1 1 0,0 0 0,0 5-1,0-7-56,0 0-1,0 1 0,0-1 0,1 0 1,-1 1-1,0-1 0,1 0 0,-1 0 1,1 1-1,0-1 0,-1 0 1,1 0-1,0 0 0,-1 0 0,1 0 1,0 1-1,0-2 0,0 1 0,0 0 1,0 0-1,0 0 0,2 0 0,0 1 28,1 0-1,0 0 0,0-1 0,0 1 0,0-1 0,0 0 1,6 1-1,1-1 87,-1-1 1,1 1 0,0-2 0,0 1-1,14-4 1,-21 3-32,1 0 0,-1 0 0,1-1 1,-1 1-1,0-1 0,1 0 0,-1-1 0,0 1 1,0-1-1,-1 1 0,1-1 0,-1 0 0,1 0 1,-1-1-1,0 1 0,0-1 0,0 0 0,-1 0 1,1 0-1,-1 0 0,0 0 0,0 0 0,0 0 1,-1-1-1,0 1 0,0-1 0,0 1 0,0-1 1,0 0-1,-1-5 0,-1 8-94,0 0 0,0 0 0,0 0 0,0 1 0,0-1 0,0 0 0,-1 0 0,1 1 0,0-1 0,-1 1 0,0-1 0,1 1 0,-1 0 0,0-1 0,0 1 0,1 0 0,-1 0 0,0 0 0,0 1 0,0-1 0,0 0 0,-4 0 0,-48-10 0,47 11-67,-34 0-2757,39 0 2686,1 0 0,0 0 0,0 1 0,0-1 0,0 0 0,1 1 0,-1-1-1,0 1 1,0-1 0,0 1 0,0-1 0,0 1 0,0 0 0,1-1 0,-1 1 0,0 0-1,1 0 1,-1 0 0,0-1 0,1 1 0,-1 0 0,1 0 0,-1 0 0,1 0 0,0 0-1,-1 0 1,1 0 0,0 0 0,0 0 0,0 0 0,-1 0 0,1 0 0,0 0-1,1 1 1,3 10-7341,12-3-6016</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49.597"/>
    </inkml:context>
    <inkml:brush xml:id="br0">
      <inkml:brushProperty name="width" value="0.025" units="cm"/>
      <inkml:brushProperty name="height" value="0.025" units="cm"/>
    </inkml:brush>
  </inkml:definitions>
  <inkml:trace contextRef="#ctx0" brushRef="#br0">204 0 14926,'0'0'7367,"-55"40"-6662,32-16-321,-1 1-32,1 1-63,1-2-65,4-5 96,1 1-96,6-6-192,4-5 1,3-4-1058,4-19-16656</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49.937"/>
    </inkml:context>
    <inkml:brush xml:id="br0">
      <inkml:brushProperty name="width" value="0.025" units="cm"/>
      <inkml:brushProperty name="height" value="0.025" units="cm"/>
    </inkml:brush>
  </inkml:definitions>
  <inkml:trace contextRef="#ctx0" brushRef="#br0">129 5 15855,'0'0'2045,"-10"-1"346,-34-3-255,42 4-2079,0 1 0,0-1 1,0 0-1,0 1 1,0-1-1,0 1 1,0-1-1,0 1 0,0 0 1,1 0-1,-1 0 1,0 0-1,0 0 1,1 1-1,-1-1 1,1 0-1,-1 1 0,1-1 1,-1 1-1,1 0 1,0-1-1,0 1 1,0 0-1,0 0 0,0-1 1,0 1-1,0 0 1,1 0-1,-1 0 1,1 0-1,-1 0 0,1 0 1,0 4-1,-1-2-32,1 0-1,-1 1 0,1-1 0,0 0 1,0 0-1,1 0 0,-1 1 1,1-1-1,0 0 0,0 0 0,0 0 1,1 0-1,0 0 0,2 5 0,-2-7 49,-1 0-1,1 0 1,0-1-1,0 1 0,0 0 1,0-1-1,0 1 1,0-1-1,0 0 1,1 1-1,-1-1 0,0 0 1,1 0-1,-1-1 1,1 1-1,-1 0 0,1-1 1,-1 0-1,1 1 1,-1-1-1,1 0 1,0 0-1,-1-1 0,1 1 1,-1-1-1,1 1 1,-1-1-1,1 0 0,-1 1 1,0-1-1,1 0 1,-1-1-1,3-1 1,-1 1 54,-1 0 0,0-1 0,0 0 0,0 0 0,0 1 0,0-2 0,-1 1 0,1 0 0,-1 0 0,0-1 0,0 1 0,0-1 0,-1 0 0,1 0 0,-1 1 0,0-1 0,0 0 0,0 0 1,0 0-1,0-6 0,-1 9-106,0-1 1,0 1 0,-1-1-1,1 1 1,0-1 0,-1 1-1,1-1 1,0 1 0,-1-1-1,0 1 1,1 0 0,-1-1-1,0 1 1,0 0 0,0-1-1,0 1 1,0 0 0,0 0-1,0 0 1,0 0 0,0 0-1,0 0 1,-2-1 0,0 1-13,-1-1 0,1 1 1,0 0-1,0 0 0,-1 0 0,1 0 1,-1 1-1,1-1 0,-1 1 1,-3 0-1,1 0-65,0 1 0,1-1 0,-1 1 0,1 0 0,0 0 1,-1 0-1,1 1 0,0 0 0,0 0 0,0 1 0,0-1 0,0 1 0,-6 5 0,8-5-260,0 1-1,0-1 0,1 1 0,-1 0 0,1 0 0,0 0 0,0 0 0,1 1 0,-3 8 0,4 14-4210,0-25 3898,0-1 0,1 1 1,0 0-1,-1-1 0,1 1 0,0-1 0,0 1 0,0-1 0,0 1 0,0-1 0,0 1 0,0-1 0,2 1 0,17 10-11526</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50.312"/>
    </inkml:context>
    <inkml:brush xml:id="br0">
      <inkml:brushProperty name="width" value="0.025" units="cm"/>
      <inkml:brushProperty name="height" value="0.025" units="cm"/>
    </inkml:brush>
  </inkml:definitions>
  <inkml:trace contextRef="#ctx0" brushRef="#br0">100 16 16303,'0'0'2595,"-10"8"-241,1-2-1792,2-2-46,-1 0 0,2 1 0,-1 0 0,0 0 0,1 1 0,0 0 0,0 0 0,1 0-1,0 1 1,0-1 0,-7 13 0,12-18-487,0-1 0,0 1 0,0-1 0,0 0 0,-1 1 0,1-1 0,0 1 0,0-1 0,0 1 0,0-1 0,0 1 0,0-1-1,0 1 1,0-1 0,0 1 0,0-1 0,0 1 0,1-1 0,-1 1 0,0-1 0,0 1 0,0-1 0,1 0 0,-1 1 0,0-1 0,0 1 0,1-1 0,-1 0 0,0 1 0,1-1 0,-1 0-1,1 1 1,-1-1 0,0 0 0,1 1 0,0-1 0,23 2 616,25-14 383,-35 6-864,0 0 1,0-1-1,-1 0 0,0-1 1,0-1-1,-1 0 0,0-1 1,16-16-1,-28 26-153,1 0 0,-1-1 0,0 1 0,1 0 0,-1-1 0,1 1 0,-1-1 0,0 1 0,0 0 0,1-1 0,-1 1 0,0-1 0,0 1 0,1-1 0,-1 1 0,0-1 0,0 1 0,0-1 0,0 1 0,0-1 0,0 1 0,1-1 0,-1 1 0,-1-1 0,1 1 0,0-1 0,0 1 0,0-1 0,0 1 0,0-1 0,0 1 0,0-1 0,-1 1 0,1-1 0,0 1 0,0-1 0,-1 1 0,1-1 0,0 1 0,-1 0 0,1-1 0,-1 1 0,1 0 0,-1-1 0,-32-6 99,-38 14-384,61-3-134,2-1-2050,3-2-4979</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54.158"/>
    </inkml:context>
    <inkml:brush xml:id="br0">
      <inkml:brushProperty name="width" value="0.025" units="cm"/>
      <inkml:brushProperty name="height" value="0.025" units="cm"/>
    </inkml:brush>
  </inkml:definitions>
  <inkml:trace contextRef="#ctx0" brushRef="#br0">25 89 11147,'0'0'5407,"6"-8"-4019,0 0-1180,1 2 0,-1-1-1,1 1 1,0 0-1,0 0 1,1 1 0,0 0-1,0 0 1,0 1-1,0 0 1,1 0 0,-1 1-1,1 0 1,0 1-1,0 0 1,0 0 0,15 0-1,-23 2-207,0 0 0,-1 0 0,1 0 0,0 0 0,0 0 0,-1 0 0,1 1 0,0-1 0,-1 0-1,1 0 1,-1 1 0,1-1 0,0 0 0,-1 1 0,1-1 0,-1 1 0,1-1 0,-1 1 0,1-1 0,-1 1 0,1-1 0,-1 1 0,0-1-1,1 1 1,-1 0 0,0-1 0,1 1 0,-1-1 0,0 1 0,0 0 0,0-1 0,1 1 0,-1 0 0,0 0 0,0-1 0,0 1 0,0 0 0,0-1-1,0 1 1,-1 0 0,1-1 0,0 1 0,0 0 0,0-1 0,-1 1 0,1 0 0,-1 0 0,-15 34 83,0-14 100,0-1-1,-2-1 1,-26 23-1,21-22 868,-36 44 0,58-63-1031,0-1 1,0 1 0,1 0 0,-1 0 0,0-1 0,1 1-1,-1 0 1,1 0 0,-1-1 0,1 1 0,-1 0 0,1 0-1,-1 0 1,1 0 0,0 0 0,0 0 0,-1 0 0,1 0-1,0 0 1,0 0 0,0 0 0,0 0 0,0 0-1,0 0 1,0 0 0,1 0 0,-1 0 0,0 0 0,0 0-1,1-1 1,0 3 0,1-2-9,-1 0 0,1 0 0,0-1 0,-1 1 0,1 0-1,0 0 1,0-1 0,0 1 0,0-1 0,0 0 0,0 0 0,-1 1 0,1-1 0,3-1 0,12 0-220,-1 0-1,27-7 1,-25 3-1090,0-1-1,0-1 0,20-10 0,3-7-4487</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54.506"/>
    </inkml:context>
    <inkml:brush xml:id="br0">
      <inkml:brushProperty name="width" value="0.025" units="cm"/>
      <inkml:brushProperty name="height" value="0.025" units="cm"/>
    </inkml:brush>
  </inkml:definitions>
  <inkml:trace contextRef="#ctx0" brushRef="#br0">58 97 14510,'0'0'2493,"-8"4"-593,0-1-1291,5-3-413,0 1 1,0 0-1,0 0 0,1 0 1,-1 0-1,0 1 1,1-1-1,-1 1 0,1 0 1,-1-1-1,1 1 0,0 0 1,-4 4-1,6-6-176,0 0 0,0 1 0,-1-1 1,1 0-1,0 1 0,0-1 0,0 0 0,0 0 0,0 1 0,-1-1 1,1 0-1,0 1 0,0-1 0,0 0 0,0 1 0,0-1 0,0 0 1,0 1-1,0-1 0,0 0 0,0 1 0,0-1 0,0 0 0,1 1 0,-1-1 1,0 0-1,0 1 0,0-1 0,0 0 0,0 0 0,1 1 0,-1-1 1,0 0-1,0 0 0,0 1 0,1-1 0,-1 0 0,0 0 0,1 1 1,17 5 172,23-2-200,-39-4 72,5 1-25,-1-1 0,1-1 0,0 1 0,-1-1 0,1 0 0,0-1 0,-1 0-1,0 0 1,1 0 0,-1-1 0,0 0 0,0 0 0,9-6 0,-11 6 76,-1 0-1,1-1 1,-1 1 0,1-1-1,-1 1 1,0-1 0,-1 0-1,1 0 1,-1-1 0,0 1-1,0 0 1,0-1 0,0 1-1,-1-1 1,0 0-1,0 1 1,0-1 0,0 0-1,-1-8 1,0 12-60,0-1-1,0 1 1,0 0 0,0 0-1,0 0 1,0 0 0,0 0-1,-1 0 1,1 0 0,0 0-1,-1 0 1,1 0 0,-1 0-1,1 0 1,-1 0 0,0 0-1,1 0 1,-1 0 0,0 1-1,0-1 1,0 0 0,1 0-1,-1 1 1,0-1 0,0 0-1,-1 0 1,-1 1-25,1-1 0,-1 0 1,1 1-1,-1-1 0,0 1 0,1 0 0,-1 0 0,0 0 1,1 0-1,-1 0 0,-2 1 0,0 0-63,-1 0-1,1 1 1,-1-1 0,1 1 0,0 0-1,0 1 1,0-1 0,0 1-1,0 0 1,-6 5 0,9-6-74,1 0 0,-1-1 0,1 1-1,0 0 1,0 0 0,0-1 0,0 1 0,0 0 0,0 0 0,0 0 0,0 4 0,1-4-141,0-1 0,0 0-1,0 1 1,0-1-1,0 0 1,1 1 0,-1-1-1,1 0 1,-1 0-1,1 1 1,-1-1 0,1 0-1,0 0 1,0 0-1,-1 0 1,1 0 0,0 0-1,0 0 1,0 0-1,0 0 1,0 0 0,0 0-1,0-1 1,1 1 0,-1 0-1,0-1 1,0 1-1,1-1 1,-1 1 0,0-1-1,0 0 1,1 0-1,-1 1 1,0-1 0,1 0-1,-1 0 1,1 0-1,-1 0 1,2-1 0,27-2-4900,2-10-2631</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54.850"/>
    </inkml:context>
    <inkml:brush xml:id="br0">
      <inkml:brushProperty name="width" value="0.025" units="cm"/>
      <inkml:brushProperty name="height" value="0.025" units="cm"/>
    </inkml:brush>
  </inkml:definitions>
  <inkml:trace contextRef="#ctx0" brushRef="#br0">177 0 12268,'0'0'4697,"-11"9"-3431,-13 10-414,1 2 0,1 0 1,1 1-1,0 1 0,-31 48 1,49-56-916,15-14-1772,17-17-3447,-15-2 386,1-1-2529</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55.185"/>
    </inkml:context>
    <inkml:brush xml:id="br0">
      <inkml:brushProperty name="width" value="0.025" units="cm"/>
      <inkml:brushProperty name="height" value="0.025" units="cm"/>
    </inkml:brush>
  </inkml:definitions>
  <inkml:trace contextRef="#ctx0" brushRef="#br0">225 41 6150,'0'0'2525,"-9"2"-1618,-4 2-568,-21 6-165,11-6 2879,23-7-2895,0 1 0,0 0 0,0-1-1,-1 1 1,1 0 0,-1-1-1,1 1 1,-1 0 0,0 0-1,1 0 1,-1 0 0,-2-3-1,2 3 39,-1 1-1,1-1 1,-1 1-1,1 0 1,-1-1-1,1 1 1,-1 0 0,0 0-1,0 0 1,0 0-1,0 0 1,0 1-1,1-1 1,-1 0-1,0 1 1,-1 0-1,1-1 1,0 1-1,0 0 1,0 0-1,0 0 1,-3 1-1,1 0-26,0 0 0,0 0 0,0 0-1,0 1 1,0 0 0,0 0 0,1 0 0,-1 0-1,1 1 1,-7 4 0,6-4-45,1 1 0,-1-1 0,1 1 0,-1-1 0,1 1 0,0 0 0,0 0 0,1 1 1,-1-1-1,1 0 0,0 1 0,0 0 0,1-1 0,-1 1 0,1 0 0,0 0 0,0 0 0,1 0 0,-1 9 0,3-13-108,-1 0-1,0 0 0,0 0 1,0 0-1,0 0 0,1 0 1,-1 0-1,0 0 0,1-1 1,-1 1-1,1-1 0,-1 1 1,1-1-1,-1 1 0,1-1 0,-1 0 1,1 0-1,-1 1 0,1-1 1,0 0-1,-1-1 0,1 1 1,-1 0-1,3-1 0,42-5 227,-35 2-198,-1 1-1,1-2 1,-1 1-1,0-1 1,15-11-1,-22 14-28,1 0 0,-1-1 1,0 1-1,0-1 0,0 0 0,0 0 0,0 0 1,-1 0-1,1 0 0,-1 0 0,0-1 0,0 0 1,0 1-1,0-1 0,-1 0 0,0 0 0,1 0 1,0-6-1,-2 9-9,0 0-1,0 0 1,-1 0 0,1 0-1,0-1 1,0 1 0,-1 0-1,1 0 1,0 0 0,-1 0 0,1 1-1,-1-1 1,0 0 0,1 0-1,-1 0 1,0 0 0,1 0 0,-1 1-1,0-1 1,0 0 0,0 1-1,0-1 1,1 1 0,-1-1-1,0 1 1,-2-1 0,-1-1 0,0 1 0,0-1 0,-1 1 0,1 1 0,0-1 1,-1 0-1,-4 1 0,3 0-17,1 0 0,0 0 1,-1 0-1,1 1 0,0 0 1,0 0-1,0 0 0,0 1 1,0 0-1,0 0 0,0 0 1,-6 4-1,10-5-108,0 0 0,0 0 0,0 0 0,1 0 0,-1 0 1,0 0-1,1 0 0,-1 0 0,1 0 0,-1 0 0,1 0 0,-1 0 0,1 0 1,0 1-1,0-1 0,-1 0 0,1 0 0,0 1 0,0 1 0,1-1-271,-1-1 0,1 0 0,0 1 0,-1-1 0,1 1 0,0-1 0,0 0 0,-1 0 0,1 1 0,0-1-1,1 0 1,-1 0 0,0 0 0,0 0 0,0 0 0,0-1 0,1 1 0,-1 0 0,1 0 0,-1-1 0,0 1 0,2 0 0,18 5-6422</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55.556"/>
    </inkml:context>
    <inkml:brush xml:id="br0">
      <inkml:brushProperty name="width" value="0.025" units="cm"/>
      <inkml:brushProperty name="height" value="0.025" units="cm"/>
    </inkml:brush>
  </inkml:definitions>
  <inkml:trace contextRef="#ctx0" brushRef="#br0">50 1 6566,'0'0'10933,"-4"10"-8755,-5 12-1088,-18 42 1886,25-59-2861,0 0 1,1 0-1,0 0 0,0 1 0,0-1 0,0 0 1,1 1-1,0-1 0,0 0 0,1 7 0,0-12-106,-1 1-1,1 0 0,0 0 1,-1-1-1,1 1 0,0 0 1,-1-1-1,1 1 0,0-1 1,0 1-1,0-1 0,0 1 0,-1-1 1,1 0-1,0 1 0,0-1 1,0 0-1,0 0 0,0 0 1,0 0-1,0 0 0,0 0 1,0 0-1,0 0 0,0 0 1,0 0-1,0 0 0,0 0 1,0-1-1,-1 1 0,1 0 0,2-2 1,29-11 741,-24 7-536,-1 0 0,0-1 0,0 0-1,-1 0 1,1-1 0,5-10 0,-10 15-109,0 0-1,0 0 1,0 0 0,0 0 0,-1 0 0,0-1-1,1 1 1,-1-1 0,0 1 0,0-1 0,-1 1-1,1-1 1,-1 0 0,0 1 0,0-1 0,0 0 0,0 1-1,-1-1 1,-1-5 0,1 8-97,0 0 0,0 0 0,0 1 0,0-1 0,0 0 0,0 1 0,0-1 0,0 1 0,0-1 0,0 1 0,0 0 1,0-1-1,-1 1 0,1 0 0,0 0 0,0 0 0,0 0 0,-1 0 0,1 0 0,0 0 0,0 0 0,-2 1 0,-28 7-428,16 8-1032,-8 4-6443,13-18-1069</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5:41.074"/>
    </inkml:context>
    <inkml:brush xml:id="br0">
      <inkml:brushProperty name="width" value="0.025" units="cm"/>
      <inkml:brushProperty name="height" value="0.025" units="cm"/>
    </inkml:brush>
  </inkml:definitions>
  <inkml:trace contextRef="#ctx0" brushRef="#br0">541 587 6246,'0'0'5205,"0"-11"-3534,0-20-1311,-2 16-859,2 0-1,0 0 1,0 0-1,2 0 1,-1 0-1,2 1 1,8-27-1,-11 40 392,0 1-1,1-1 1,-1 0-1,0 0 0,1 0 1,-1 1-1,1-1 1,-1 0-1,1 0 1,-1 1-1,1-1 0,0 0 1,-1 1-1,1-1 1,0 1-1,0-1 1,-1 1-1,1-1 0,0 1 1,0 0-1,0-1 1,1 1-1,6 12-408,-5 31 3259,-5-36-2436,-1 0 0,0 0 0,0 0 0,0-1 0,0 1 0,-1-1 0,0 0 0,-1 0 1,0-1-1,-8 9 0,-2 1-90,0-1 0,-25 17 0,5-7 518,18-13-369,0 0-1,1 1 1,-18 18-1,28-24-289,1 1-1,0-1 1,1 1-1,-1 0 0,1 0 1,0 0-1,1 1 1,0-1-1,0 1 0,1 0 1,-3 12-1,3-8 5,0 0 0,1 0 1,1 0-1,0 0 0,0 0 0,1 1 0,0-1 0,2 0 1,-1 0-1,1 0 0,1-1 0,0 1 0,1-1 0,0 0 0,0 0 1,9 12-1,-5-11-55,1 0-1,0 0 1,0-1 0,1-1 0,0 0 0,1 0-1,0-1 1,1 0 0,0-2 0,0 1-1,1-1 1,25 8 0,-18-8-9,0-1 1,0-1-1,1-1 1,0-1-1,0-1 1,0-1-1,0-1 1,0-1-1,0 0 1,-1-2-1,1-1 1,0 0-1,-1-2 1,0 0-1,0-2 1,-1 0-1,0-1 1,0-1-1,-1-1 1,0-1-1,-1 0 1,-1-1-1,0-1 1,0-1-1,-1 0 1,-1-2-1,-1 1 0,-1-2 1,17-27-1,-7 1 52,-3-1-1,-1-2 0,-3 0 1,-2 0-1,-1-1 0,-3-1 0,-2 0 1,-2-1-1,-3 1 0,-1-1 1,-7-62-1,4 97 144,-1 1 0,0-1 0,-1 0 0,-1 0 0,0 1 0,-1 0 0,-1 0 0,-11-20 0,13 27-113,-1 0 0,0 0 0,0 0 0,-1 1 0,0 0 0,0 0 0,0 0 0,-1 1 0,1 0 0,-1 0 0,-1 1 0,1 0 0,-1 0 0,1 1 0,-1-1 0,-14-2 0,0 2-49,0 1 0,-1 1 0,1 1 0,0 1-1,-1 1 1,1 1 0,0 1 0,0 1 0,0 1 0,1 1 0,-22 9 0,-25 12-60,3 3 0,-68 41 0,-143 107-1385,103-43-2742,98-72-275</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08.307"/>
    </inkml:context>
    <inkml:brush xml:id="br0">
      <inkml:brushProperty name="width" value="0.025" units="cm"/>
      <inkml:brushProperty name="height" value="0.025" units="cm"/>
    </inkml:brush>
  </inkml:definitions>
  <inkml:trace contextRef="#ctx0" brushRef="#br0">31 22 6566,'10'-21'9509,"-10"21"-9414,0 0 1,0 0-1,0 0 0,0 0 1,0 0-1,0 1 1,0-1-1,0 0 0,0 0 1,0 0-1,0 0 0,0 0 1,0 0-1,0 0 0,0 0 1,0 0-1,0 0 0,1 0 1,-1 0-1,0 0 0,0 1 1,0-1-1,0 0 1,0 0-1,0 0 0,0 0 1,0 0-1,0 0 0,0 0 1,0 0-1,1 0 0,-1 0 1,0 0-1,0 0 0,0 0 1,0 0-1,0 0 0,0 0 1,0 0-1,0 0 1,0 0-1,0 0 0,1 0 1,-1 0-1,0 0 0,0 0 1,0 0-1,0 0 0,0-1 1,0 1-1,0 0 0,0 0 1,0 0-1,0 0 1,0 0-1,0 0 0,0 0 1,1 0-1,-1 0 0,0 0 1,-2 38 4375,0-13-4665,-17 194 2299,6-105-1102,4 123-1,9-223-1000,1-1-1,1 0 0,0 1 1,7 24-1,-8-35-39,0-1 0,0 1 0,0 0 0,0 0 0,0-1 0,1 1 0,-1-1 0,1 1 0,0-1 0,-1 1 0,1-1 0,0 0 0,1 0 0,-1 0 0,0 0 0,0 0 0,1-1 0,-1 1 0,1-1 0,0 0 0,-1 1 0,1-1 0,0 0 0,0-1 0,-1 1 0,1 0 0,6 0 0,-8-2-48,0 1-1,0 0 0,0-1 0,0 1 1,0-1-1,0 1 0,0-1 1,0 1-1,0-1 0,0 0 1,0 1-1,0-1 0,-1 0 0,1 0 1,0 0-1,-1 0 0,1 0 1,0 0-1,-1 0 0,1 0 0,-1 0 1,1 0-1,-1 0 0,0 0 1,1 0-1,-1 0 0,0 0 0,0 0 1,0-1-1,0 1 0,0 0 1,0 0-1,0-2 0,-4-43-4241,-8 9-348,-6-1-2601</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6:38.544"/>
    </inkml:context>
    <inkml:brush xml:id="br0">
      <inkml:brushProperty name="width" value="0.025" units="cm"/>
      <inkml:brushProperty name="height" value="0.025" units="cm"/>
    </inkml:brush>
  </inkml:definitions>
  <inkml:trace contextRef="#ctx0" brushRef="#br0">5010 514 11147,'-166'-72'5612,"-235"-98"-4082,326 144-1495,0 2 0,-124-20 0,-163-5 23,179 27-45,-214-26 1197,-660 4-1,943 50-855,0 4 1,0 6-1,2 5 1,0 4-1,2 6 1,-109 45-1,129-39-124,2 5 0,2 3-1,1 4 1,3 3 0,3 5-1,2 2 1,-98 98 0,114-94-232,3 2 1,2 3 0,-60 98-1,95-131-6,1 1-1,2 1 1,1 1-1,2 0 1,2 1-1,1 1 0,2-1 1,2 2-1,-4 52 1,11-52 17,2 0 1,1-1 0,2 1-1,2-1 1,1 0-1,2 0 1,2-1 0,2 0-1,29 62 1,5-4 1,4-1 1,4-2-1,4-3 0,86 100 1,-94-132-16,3-3 0,3-1 1,2-4-1,2-1 1,2-4-1,109 61 1,-52-48 123,2-6 1,3-4 0,2-7-1,1-5 1,195 31-1,-20-28 50,389 3-1,-680-43-169,810-5-203,-674-10 159,-1-6 0,-1-6 0,-1-7 0,-2-6 0,-2-7 0,-2-5 0,153-82 0,-199 83 71,-2-4 0,-2-3 1,-3-5-1,151-143 0,-169 137 26,-3-3 0,-4-3 0,-2-3 0,-4-2 0,71-139 0,-97 156 146,-3 0 0,-3-2 0,-3 0 0,-3-2 0,-2 0 0,-3-1 0,-4 0 0,-2 0 0,-4-1 0,-7-91 0,1 123-86,-1-1 0,-2 1 0,-2 1 0,-1 0 1,-2 0-1,-2 1 0,0 0 0,-3 1 0,-37-57 1,24 50-26,-1 1 0,-3 1 1,-1 2-1,-2 1 0,-1 3 1,-67-47-1,35 34-10,-2 4 0,-2 3 0,-113-42 0,79 42 28,-205-44 0,154 56-283,0 7 1,-235 1-1,-324 56-4781,362-1-647</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7:15.226"/>
    </inkml:context>
    <inkml:brush xml:id="br0">
      <inkml:brushProperty name="width" value="0.025" units="cm"/>
      <inkml:brushProperty name="height" value="0.025" units="cm"/>
    </inkml:brush>
  </inkml:definitions>
  <inkml:trace contextRef="#ctx0" brushRef="#br0">4263 388 7111,'0'0'6347,"-6"-9"-5573,-4-4-274,1 0 1,-1 1-1,-1 1 0,0-1 0,-1 2 0,0 0 1,-1 0-1,0 1 0,-19-10 0,-27-5-70,-1 2 0,-2 3 0,1 3 0,-2 2 0,-110-9 1,-327 12-104,352 13 139,-426 32 1055,235-8-1222,276-23-256,-411 30 651,-2 30 351,358-38-572,-221 76 0,261-70-374,2 3-1,1 3 1,-115 79 0,163-98-98,1 1 0,0 2 0,-30 32 0,49-46-13,2 0 1,-1 0-1,1 0 0,0 1 0,0 0 0,1 0 0,0 0 1,0 0-1,1 1 0,0-1 0,0 1 0,1 0 0,1 0 0,-1 0 1,1 0-1,1 18 0,1-21 12,1 0 0,0 0 0,0 0 0,0 0-1,1 0 1,-1-1 0,2 1 0,-1-1 0,0 0 0,1 0 0,0 0 0,0 0 0,1-1 0,-1 1-1,1-1 1,0 0 0,0-1 0,10 6 0,12 7 71,0-2 0,41 16 0,-59-26-58,117 43 99,2-5 1,2-6-1,198 28 1,409-4 3,-365-59 144,-1-16 0,644-110-1,-834 88-235,289-96-1,-357 91-9,-1-5-1,-3-4 1,158-101 0,-250 141-2,0-1 0,-1 0 0,-1-1 1,0-1-1,20-23 0,-32 33-2,0 0 1,0 0-1,0 0 1,0 0-1,-1-1 0,0 1 1,0-1-1,0 1 0,-1-1 1,1 0-1,-1 1 0,0-1 1,-1 0-1,1 0 0,-1 0 1,0 0-1,0 0 1,0 0-1,-1 0 0,0 0 1,0 1-1,0-1 0,0 0 1,-1 0-1,0 1 0,0-1 1,0 1-1,-4-6 0,-5-5 13,0 1-1,-1 1 1,-1 0-1,0 0 0,-1 1 1,-1 1-1,1 0 1,-19-9-1,-134-65 163,165 84-182,-116-48 268,-2 4-1,-3 6 1,0 6-1,-227-32 1,107 40-149,-384 11-1,119 51-645,2 33-2117,-25 3-6264,331-53 1378</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6:49.372"/>
    </inkml:context>
    <inkml:brush xml:id="br0">
      <inkml:brushProperty name="width" value="0.025" units="cm"/>
      <inkml:brushProperty name="height" value="0.025" units="cm"/>
    </inkml:brush>
  </inkml:definitions>
  <inkml:trace contextRef="#ctx0" brushRef="#br0">14399 400 5221,'0'0'9038,"-10"-8"-8947,-18-10 662,-2 0 1,0 2 0,-1 1 0,-46-15-1,-6 7-491,0 3 0,-136-15-1,80 15 6,-735-79 1759,-3 50-1666,-2111 0 986,656 96-1213,628-22 86,355 5-165,1 36-29,831-39-3,358-19-40,-261 17 85,295-12-59,-162 39 0,212-32-25,1 4 1,1 3 0,1 3 0,1 3 0,-116 75 0,172-98-2,-1 1 0,1 0 0,1 2-1,-18 18 1,27-25 10,0 0 0,1 0 0,0 1 0,0-1 0,0 1 0,1 0 0,0 0 0,0 0 0,1 0 0,0 1 0,0-1 0,1 1 1,-1 10-1,1-5 0,1 0 1,1 0-1,0 0 1,1 0-1,0 0 1,1 0 0,1-1-1,0 1 1,0-1-1,1 0 1,1 0-1,0-1 1,1 1 0,0-1-1,1-1 1,0 1-1,0-1 1,1-1-1,0 0 1,1 0 0,0-1-1,22 14 1,1-1 67,1-2 0,1-1 1,1-2-1,0-1 0,73 19 0,202 25 89,-251-49-131,678 74 665,6-41-56,-211-15-538,2384 95 263,157-132-213,-1355 45-139,83 42 0,-1569-77 4,990-25 110,-988 5-87,-1-10-1,-2-10 1,267-81-1,-450 106-11,94-32 19,-126 39-31,0 0 1,0-2-1,0 0 1,-1-1-1,24-18 1,-37 26 1,-1 0 0,1 0 0,-1 0 0,1 0 0,-1 0 0,0-1 0,1 1-1,-1-1 1,-1 0 0,1 1 0,0-1 0,-1 0 0,1 0 0,-1 0 0,0 0 0,0-1 0,0 1 0,0 0 0,-1 0 0,1 0 0,-1-1 0,0 1 0,0 0 0,0-1 0,0 1 0,-1 0 0,1-1 0,-1 1 0,0 0 0,0 0 0,0 0 0,0 0 0,-1 0 0,1 0 0,-1 0 0,0 0 0,0 1 0,-3-4 0,-5-6 23,-1 2 0,0 0 0,-1 0 0,0 1 0,-1 0-1,-24-13 1,-58-25 357,-172-61 0,-112-8 95,-832-157 121,595 183-2930,-2 25-4346,277 36 461</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6:52.315"/>
    </inkml:context>
    <inkml:brush xml:id="br0">
      <inkml:brushProperty name="width" value="0.025" units="cm"/>
      <inkml:brushProperty name="height" value="0.025" units="cm"/>
    </inkml:brush>
  </inkml:definitions>
  <inkml:trace contextRef="#ctx0" brushRef="#br0">397 7463 9417,'0'0'4169,"-8"-12"-3208,-17-31-915,2-1 1,-32-84-1,2-48 671,8-3 0,-29-237-1,-2-373-31,38-179-601,43-5 24,-4 897-105,22-887 86,60 5-21,-39 704 561,12 2 0,10 2-1,11 3 1,185-401 0,-219 561-52,-51 128-1853,-12-9-2125,-4 0-3170</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7:01.385"/>
    </inkml:context>
    <inkml:brush xml:id="br0">
      <inkml:brushProperty name="width" value="0.025" units="cm"/>
      <inkml:brushProperty name="height" value="0.025" units="cm"/>
    </inkml:brush>
  </inkml:definitions>
  <inkml:trace contextRef="#ctx0" brushRef="#br0">53 1 9897,'0'0'17089,"-1"9"-16518,-8 97 584,-6 115-511,16-211-1035,-1 18-841,-4-19-2688,-6-8-4289,-4-8 1381</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7:01.757"/>
    </inkml:context>
    <inkml:brush xml:id="br0">
      <inkml:brushProperty name="width" value="0.025" units="cm"/>
      <inkml:brushProperty name="height" value="0.025" units="cm"/>
    </inkml:brush>
  </inkml:definitions>
  <inkml:trace contextRef="#ctx0" brushRef="#br0">0 32 14574,'0'0'12139,"87"-10"-10890,-40 6-416,10-1-384,-4 0-321,2 1-64,-8 1-481,-8 3-1280,-11 0-1826,-10 0-1987,-11 0-2786</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7:02.086"/>
    </inkml:context>
    <inkml:brush xml:id="br0">
      <inkml:brushProperty name="width" value="0.025" units="cm"/>
      <inkml:brushProperty name="height" value="0.025" units="cm"/>
    </inkml:brush>
  </inkml:definitions>
  <inkml:trace contextRef="#ctx0" brushRef="#br0">0 72 21781,'0'0'4388,"50"0"-1922,-13-13-736,14 0-577,4-1-641,6 0-416,-2 1-64,-3 8-160,-7 5-1217,-5 0-1346,-11 0-2529,-7 0-3076</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7:42.864"/>
    </inkml:context>
    <inkml:brush xml:id="br0">
      <inkml:brushProperty name="width" value="0.025" units="cm"/>
      <inkml:brushProperty name="height" value="0.025" units="cm"/>
    </inkml:brush>
  </inkml:definitions>
  <inkml:trace contextRef="#ctx0" brushRef="#br0">6531 97 4933,'-125'-30'771,"-2"5"-1,-1 6 1,0 6 0,-168 3 0,233 14-709,0 3-1,1 3 1,0 2-1,-62 22 1,-130 23-2,-298-12 195,-4-42 1000,345-3-805,-196-16-192,220 4 408,-286 19 0,323 6-481,-370 52 287,487-58-388,0 1-1,1 2 1,0 1-1,0 1 1,2 2 0,-1 1-1,2 1 1,-48 35 0,64-40-69,0 0 0,1 0-1,0 1 1,1 1 0,0 0 0,1 1 0,1 0 0,0 0 0,1 1 0,0 0 0,1 0 0,1 1 0,1 0 0,0 0 0,1 1 0,0-1 0,1 1 0,1 0 0,1 20 0,0-23-29,2 1 0,-1-1 0,2 0 1,0 1-1,1-1 0,0 0 0,1 0 0,1-1 1,0 1-1,1-1 0,0 0 0,1-1 1,0 1-1,1-1 0,1-1 0,0 1 1,0-2-1,13 12 0,13 9-36,2-1 0,1-3-1,2 0 1,80 38 0,184 63 46,-254-109-8,287 92-31,-262-93 24,0-2-1,125 7 1,249-12 0,83 6-5,-84 24 16,426 17 5,802-94 132,-1214 21 4,74-28-75,-434 26-38,-1-4 0,-2-5 0,117-45 1,-95 21 21,150-86-1,-201 94-29,-1-2-1,-3-4 0,78-72 0,-121 98-20,-1-1 0,-2-1 0,0-1 0,-1-1 0,16-30 0,-28 44 97,0-1 0,-1-1 0,0 1 1,-1-1-1,-1 0 0,0 0 0,-1 0 0,0-1 0,-1 1 0,-1-1 0,0 0 0,-1 1 0,-2-18 1,0 26 35,0 0 0,0 0 0,-1 0 0,0 0 1,0 1-1,0-1 0,0 1 0,-1 0 0,0 0 1,0 0-1,-1 0 0,1 1 0,-1-1 1,0 1-1,0 1 0,0-1 0,-1 1 0,1 0 1,-1 0-1,0 0 0,-7-2 0,-10-4-134,-1 2-1,-1 0 1,-48-7-1,-63 2 97,-236 8-1,282 6-74,-494 32 17,38-2 13,-905-76-36,-1025-232-133,1612 192-37,640 79-169,-416 46 0,198 23 257,-503 140 0,923-198 69,-150 48-49,155-47 26,-1 0 1,1 2-1,0 0 0,0 1 1,1 0-1,1 2 1,-16 13-1,26-20-45,1 0 0,0 0 0,0 0-1,1 0 1,-1 1 0,1-1 0,0 1 0,1 0 0,0 0-1,-1 0 1,2 0 0,-2 7 0,0 6-1223,2-1-1,0 33 1,1-28-507,0 22-3239</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7:55.390"/>
    </inkml:context>
    <inkml:brush xml:id="br0">
      <inkml:brushProperty name="width" value="0.025" units="cm"/>
      <inkml:brushProperty name="height" value="0.025" units="cm"/>
    </inkml:brush>
  </inkml:definitions>
  <inkml:trace contextRef="#ctx0" brushRef="#br0">962 1 10794,'-20'9'219,"-1"0"0,0-1 0,-1-2 0,1 0 0,-1-1-1,-34 3 1,32-5 51,-1 1 0,0 1-1,1 1 1,0 1-1,0 1 1,1 2 0,-40 21-1,-9 12 1076,-65 52 0,54-36-1168,57-41 10,2 2-1,0 0 1,1 2 0,1 0 0,1 1-1,-29 43 1,41-54-111,2 0 1,-1 1-1,2 0 0,-1 0 1,2 1-1,0-1 0,1 1 1,0 0-1,1 1 0,0-1 1,1 0-1,1 1 1,0-1-1,1 1 0,1 0 1,4 23-1,5-10-72,1 0 0,2 0 0,1-1 0,1-1 0,1 0 0,27 33 0,-28-38 0,8 10-8,0-1-1,2-1 1,41 37-1,-49-52 0,0-1 0,0 0 0,1-2 0,1 0 0,0-1-1,0-1 1,36 12 0,50 10 173,160 24 0,-203-46-127,-1-4 0,1-2-1,0-2 1,71-10-1,-81-1-67,0-2 0,-1-2-1,-1-3 1,66-31-1,-67 26 164,1 2-1,1 3 0,1 1 0,66-10 1,244-36 830,-319 50-971,0-1 1,-2-2-1,1-2 1,-2-1-1,-1-3 0,48-32 1,-41 22 28,0-2 1,-3-2-1,-1-2 1,47-52 0,-87 85-34,1 1 1,-1 0-1,0-1 1,0 1 0,0-1-1,0 1 1,-1-1-1,1 0 1,-1 0 0,0 0-1,0 0 1,-1 0-1,1 0 1,-1 0 0,0 0-1,0 0 1,0-5-1,-1 3 83,-1 0 0,0-1 0,0 1 0,0 0 0,-1 0 0,0 0 0,0 1 0,0-1 0,-8-9 0,-5-3 269,-1 0 1,0 2 0,-1 0-1,-34-23 1,-26-9-251,-1 4 0,-2 3 0,-94-33 0,38 17-12,29 11 511,-172-48 0,209 76-133,-1 3-1,-1 4 0,-119-4 0,133 14-739,1 2 1,-1 4-1,1 1 1,-1 3-1,2 3 1,0 2-1,0 3 1,2 2-1,0 2 1,2 3-1,0 2 1,-57 39 0,-124 110-7589,105-72-2851</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9:30.909"/>
    </inkml:context>
    <inkml:brush xml:id="br0">
      <inkml:brushProperty name="width" value="0.025" units="cm"/>
      <inkml:brushProperty name="height" value="0.025" units="cm"/>
    </inkml:brush>
  </inkml:definitions>
  <inkml:trace contextRef="#ctx0" brushRef="#br0">3257 578 7559,'0'0'1853,"-9"-13"-380,-14-19-193,-2 0 0,-1 2 0,-2 1 1,-41-35-1,24 33-742,-1 2 1,-1 2 0,-1 2-1,-82-29 1,-213-50 355,194 70-441,-2 5 0,0 8 0,-2 6 0,0 7-1,-198 14 1,241 3-415,0 4 1,1 5-1,1 5 0,0 4 0,3 5 0,-152 67 0,214-77-38,0 1 0,1 2 1,1 2-1,-47 41 0,74-57 28,2 0 0,0 1 0,0 0 0,1 1 0,1 0 0,0 1 0,1 0 0,0 1 0,1 0 0,1 0 0,0 1 0,1 0 0,1 0 0,1 0 0,-5 31 0,9-33-23,1 0 1,0-1 0,1 1-1,0-1 1,1 1 0,1-1 0,0 0-1,1 0 1,0-1 0,1 1-1,1-1 1,0-1 0,0 1 0,1-1-1,1 0 1,-1-1 0,15 13-1,11 9 19,1-2 0,1-2-1,75 45 1,-24-24 7,1-4-1,173 60 1,205 24 117,-256-88 370,0-10 0,2-9 0,1-9 0,0-9 0,265-30-1,139-68 742,-477 61-768,0-5 1,174-75 0,-279 98-434,-1-1 1,-1-1-1,0-2 0,-2-2 1,0 0-1,39-37 1,-60 48-35,0-1 1,-1 0-1,0 0 0,-1-1 1,0 0-1,-1-1 0,0 0 1,7-20-1,-10 23-6,-2-1 0,1 0 1,-1 0-1,-1 0 0,0 0 0,0 0 0,-1 0 1,-1 0-1,0 0 0,0 0 0,-1 0 0,-5-14 0,2 10-20,-1 0 0,-1 1 0,0-1 0,-1 1 0,-1 1-1,0-1 1,-1 2 0,-1-1 0,1 1 0,-24-18-1,1 2-10,-2 2 0,-70-39-1,22 21 9,-3 5 0,0 3-1,-3 5 1,-1 3-1,-147-26 1,61 27-237,0 9 0,-184 4 0,235 16-833,1 6 0,-207 40-1,-44 51-5275,225-49 324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49.742"/>
    </inkml:context>
    <inkml:brush xml:id="br0">
      <inkml:brushProperty name="width" value="0.025" units="cm"/>
      <inkml:brushProperty name="height" value="0.025" units="cm"/>
    </inkml:brush>
  </inkml:definitions>
  <inkml:trace contextRef="#ctx0" brushRef="#br0">377 1 16207,'0'0'4410,"-10"13"-3711,-85 126 686,-153 298 1,240-420-934,-6 12-2821,12-27 360,8-17-226,9-20-1950,5-11-2445</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09.743"/>
    </inkml:context>
    <inkml:brush xml:id="br0">
      <inkml:brushProperty name="width" value="0.025" units="cm"/>
      <inkml:brushProperty name="height" value="0.025" units="cm"/>
    </inkml:brush>
  </inkml:definitions>
  <inkml:trace contextRef="#ctx0" brushRef="#br0">1 195 16496,'0'0'10217,"9"6"-8706,-1-1-1322,-1 0 1,1-1-1,0 0 0,0-1 0,1 0 1,-1 0-1,1-1 0,-1 0 0,1 0 1,14 0-1,2-1 31,1-2 1,0 0-1,0-2 0,-1-1 1,1-1-1,30-11 0,-43 11-200,0 0-1,0-1 1,-1-1-1,0 0 1,0-1-1,0 0 1,-1-1-1,0 0 1,-1 0-1,0-1 1,-1-1-1,0 0 1,9-14-1,-14 19-2,0 0 0,0 0-1,-1-1 1,0 0 0,2-7 0,-4 13-26,-1 0 0,0 0 0,1 0 0,-1 0 0,0 0 0,0 0 0,0 0 0,0 0 0,0 1 0,0-1 0,0 0 0,0 0-1,0 0 1,-1 0 0,1 0 0,0 0 0,0 0 0,-1 0 0,1 0 0,-1 0 0,1 1 0,-1-1 0,1 0 0,-1 0 0,1 1 0,-1-1 0,0 0 0,1 1 0,-1-1 0,0 0 0,0 1 0,0-1 0,1 1 0,-1-1 0,0 1 0,0 0 0,0-1 0,0 1 0,0 0 0,0 0 0,0-1 0,0 1 0,0 0 0,1 0 0,-1 0-1,0 0 1,0 0 0,-2 1 0,-6-1-15,0 1 0,0 0 0,1 1 0,-1 0-1,0 0 1,1 1 0,-1 0 0,1 1-1,0 0 1,0 0 0,0 0 0,1 1 0,-1 0-1,1 1 1,1 0 0,-8 7 0,6-5 22,1 0-1,0 0 1,1 0 0,-1 1 0,2 0-1,-1 0 1,1 1 0,1 0 0,0-1-1,0 1 1,1 1 0,0-1 0,-2 16-1,5-24 11,0-1 0,0 1 0,-1 0 0,1 0-1,0 0 1,1 0 0,-1 0 0,0 0 0,0-1 0,1 1-1,-1 0 1,1 0 0,0 0 0,-1-1 0,1 1 0,0 0-1,0-1 1,0 1 0,0-1 0,0 1 0,1-1 0,-1 1-1,0-1 1,3 2 0,-1-1 8,0-1 1,0 0-1,0 0 0,0 0 1,0 0-1,1-1 0,-1 1 1,0-1-1,0 0 1,1 0-1,-1 0 0,0 0 1,4-1-1,8-2 72,0 0 0,0-1 0,0-1 0,26-12 0,36-26 64,-54 29-137,0 1 1,0 1-1,38-14 1,-60 26-15,0-1 1,0 1-1,0 0 0,0-1 1,0 1-1,0 0 1,0 0-1,-1 0 1,1 0-1,0-1 1,0 1-1,0 1 1,0-1-1,0 0 0,0 0 1,0 0-1,0 0 1,0 1-1,0-1 1,-1 0-1,1 1 1,0-1-1,0 1 0,0-1 1,-1 1-1,1-1 1,0 1-1,0-1 1,-1 1-1,1 0 1,1 1-1,-1 1 8,-1-1 0,1 1 0,0-1-1,-1 1 1,1 0 0,-1-1 0,0 1 0,0 0 0,0-1-1,0 1 1,-1 4 0,-3 13 55,0 0 0,-11 27 0,12-37-56,-3 8-8,3-11 0,1 0 0,-1 1 0,1-1 0,1 1 0,0-1 0,0 1 0,0 8 0,1-16 0,0 0 0,0 1 0,0-1 0,1 0 0,-1 1 0,0-1 0,1 0 0,-1 0 0,0 1 0,0-1 0,1 0 0,-1 0 0,0 0 0,1 1 0,-1-1 0,0 0 0,1 0 0,-1 0 0,1 0 0,-1 0 0,0 0 0,1 0 0,-1 1 0,0-1 0,1 0 0,-1-1 0,1 1 0,-1 0 0,0 0 0,1 0 0,-1 0 0,0 0 0,1 0 0,-1 0 0,1 0 0,-1-1 0,0 1 0,1 0 0,-1 0 0,0-1 0,17-7 0,-8 0 0,0-2 0,-1 1 0,0-1 0,-1 0 0,0-1 0,0 0 0,-1 0 0,0 0 0,-1-1 0,-1 1 0,0-1 0,0-1 0,-1 1 0,2-19 0,-48 30 0,43 1 0,-1 0 0,0 0 0,0 0 0,0 0 0,1 0 0,-1 0 0,0 0 0,0 0 0,1 0 0,-1-1 0,0 1 0,0 0 0,0 0 0,1-1 0,-1 1 0,0-1 0,1 1 0,-1 0 0,0-1 0,1 0 0,-1 1 0,1-1 0,-1 1 0,1-1 0,-1 1 0,1-1 0,-1 0 0,1 0 0,-1 1 0,1-1 0,-1-1 0,1 0 0,0 1 0,0-1 0,0 1 0,1-1 0,-1 1 0,0-1 0,1 1 0,-1-1 0,1 1 0,-1 0 0,1-1 0,0 1 0,-1 0 0,1-1 0,0 1 0,0 0 0,2-2 0,3-4 0,0 1 0,1 0 0,0 1 0,0 0 0,1 0 0,-1 0 0,1 1 0,0 0 0,1 0 0,-1 1 0,0 0 0,1 1 0,0 0 0,0 0 0,10 0 0,-15 1 0,0 1 0,0 0 0,0 0 0,-1 0 0,1 0 0,0 1 0,0-1 0,-1 1 0,1 0 0,-1 0 0,1 1 0,0-1 0,-1 1 0,0-1 0,1 1 0,-1 0 0,0 1 0,0-1 0,0 0 0,-1 1 0,1 0 0,0-1 0,-1 1 0,0 0 0,1 0 0,-1 1 0,-1-1 0,1 0 0,0 1 0,-1-1 0,1 1 0,-1-1 0,0 1 0,-1 0 0,1-1 0,0 1 0,-1 5 0,1 4 0,-1 0 0,0-1 0,-1 1 0,0 0 0,-1 0 0,0-1 0,-1 1 0,-6 14 0,9-27 0,0 1 0,0-1 0,0 0 0,0 0 0,0 0 0,0 0 0,-1 0 0,1 0 0,0 0 0,0 1 0,0-1 0,0 0 0,0 0 0,0 0 0,0 0 0,0 0 0,0 0 0,0 1 0,0-1 0,0 0 0,1 0 0,-1 0 0,0 0 0,0 0 0,0 0 0,0 1 0,0-1 0,0 0 0,0 0 0,0 0 0,0 0 0,0 0 0,0 0 0,0 0 0,1 0 0,-1 0 0,0 1 0,0-1 0,0 0 0,0 0 0,0 0 0,0 0 0,0 0 0,1 0 0,-1 0 0,0 0 0,0 0 0,0 0 0,0 0 0,0 0 0,0 0 0,1 0 0,-1 0 0,0 0 0,0 0 0,0 0 0,0 0 0,0 0 0,0 0 0,1 0 0,-1 0 0,0 0 0,0-1 0,0 1 0,0 0 0,0 0 0,0 0 0,0 0 0,1 0 0,7-5 0,59-57 0,-44 38 0,42-31 0,-58 49 0,0 1 0,1 1 0,-1-1 0,1 1 0,0 1 0,1-1 0,-1 1 0,1 1 0,-1-1 0,15-1 0,-22 4 0,0 0 0,0 0 0,0 0 0,0 0 0,0 0 0,0 0 0,0 0 0,-1 1 0,1-1 0,0 0 0,0 0 0,0 1 0,0-1 0,0 0 0,-1 1 0,1-1 0,0 1 0,0-1 0,-1 1 0,1-1 0,0 1 0,-1 0 0,1-1 0,-1 1 0,1 0 0,-1-1 0,1 2 0,4 28 0,-21 41 0,13-59 0,3-11 0,-1-1 0,1 0 0,0 0 0,0 0 0,0 0 0,0 0 0,0 0 0,0 0 0,0 1 0,0-1 0,0 0 0,0 0 0,0 0 0,0 0 0,0 0 0,0 1 0,0-1 0,0 0 0,0 0 0,0 0 0,0 0 0,0 0 0,0 0 0,0 1 0,0-1 0,0 0 0,0 0 0,0 0 0,0 0 0,0 0 0,1 0 0,-1 0 0,0 1 0,0-1 0,0 0 0,0 0 0,0 0 0,0 0 0,0 0 0,0 0 0,1 0 0,-1 0 0,0 0 0,0 0 0,0 0 0,0 0 0,0 0 0,1 0 0,-1 0 0,0 0 0,0 0 0,0 0 0,0 0 0,0 0 0,0 0 0,1 0 0,-1 0 0,0 0 0,0 0 0,0 0 0,0 0 0,0 0 0,1 0 0,13-8 0,20-20 0,-28 23 0,23-11-71,-29 15 65,0 1-1,1 0 1,-1 0-1,0 0 0,1 0 1,-1 0-1,0 0 1,1 0-1,-1 0 0,1 0 1,-1 0-1,0 1 1,1-1-1,-1 0 1,0 0-1,1 0 0,-1 0 1,0 0-1,1 1 1,-1-1-1,0 0 0,1 0 1,-1 1-1,0-1 1,0 0-1,1 0 1,-1 1-1,0-1 0,0 0 1,0 1-1,1-1 1,-1 0-1,0 1 0,0-1 1,0 0-1,0 1 1,0 0-1,1 5-175,-1 0 1,-1 0-1,1 0 1,-1 0-1,0 0 1,-3 8-1,-1 17-1445,21-34-26095</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1:57.839"/>
    </inkml:context>
    <inkml:brush xml:id="br0">
      <inkml:brushProperty name="width" value="0.025" units="cm"/>
      <inkml:brushProperty name="height" value="0.025" units="cm"/>
    </inkml:brush>
  </inkml:definitions>
  <inkml:trace contextRef="#ctx0" brushRef="#br0">3289 518 609,'0'-9'790,"4"-49"-789,-2 42 460,-1-1 0,0 1 0,-1-1 0,-4-29 0,3 41-236,0 0 0,-1-1 0,0 1 0,0 0 0,0 0 0,-1 0 0,1 0 0,-1 0 0,0 0 1,-1 1-1,1 0 0,-1-1 0,0 1 0,0 1 0,0-1 0,0 0 0,-1 1 0,-9-5 0,-1 1-113,1 1 1,-1 0 0,0 2-1,-1 0 1,1 0-1,-1 1 1,0 1-1,0 1 1,0 0-1,0 1 1,-26 4 0,9 0 130,-1 2 0,1 2 1,1 0-1,-48 21 1,-50 30 197,1 5 1,4 7 0,-123 91-1,-329 286-376,455-345 250,4 6 0,4 5 0,-136 179 0,-317 580 827,493-738-1054,5 3-1,-74 215 1,110-248-67,4 1 0,5 2 0,5 0 0,-7 140 0,21 345 75,9-517-77,2 0 0,4-1 0,3 0-1,3-1 1,46 128 0,-47-167-9,1-1 1,2 0 0,1-1 0,2-2-1,39 48 1,-40-57-5,1-1 0,1-1 0,1-1 0,0-1-1,2-1 1,0-1 0,0-1 0,29 11 0,-3-5 22,2-3 0,0-2 0,1-3 0,0-2 0,70 5 0,281-2 129,-364-14-156,81-2 40,-1-5 0,0-6 0,121-28 0,-155 21 5,-2-5 0,0-3 0,-2-4 1,146-79-1,-140 57-24,-3-4 1,-2-3-1,-4-4 1,-2-4-1,109-123 1,-106 95 154,-4-3 0,-5-3 0,-4-3-1,67-144 1,-86 139 61,-5-2-1,-4-1 0,25-129 0,-32 79-108,20-281 0,-44 251 94,-9 0 1,-8 0-1,-57-336 1,36 388-106,-7 1 0,-6 1 0,-5 3-1,-7 2 1,-118-214 0,-75-37-28,216 344-84,-3 2 0,-1 1 1,-1 2-1,-3 1 0,-1 2 0,-75-49 1,90 69-24,0 2 0,-1 1 0,0 0 0,-1 2 0,0 1 0,0 2 0,-54-7 0,19 9-1002,0 2 0,-97 10 0,-26 16-3358</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9:35.397"/>
    </inkml:context>
    <inkml:brush xml:id="br0">
      <inkml:brushProperty name="width" value="0.025" units="cm"/>
      <inkml:brushProperty name="height" value="0.025" units="cm"/>
    </inkml:brush>
  </inkml:definitions>
  <inkml:trace contextRef="#ctx0" brushRef="#br0">0 0 5669,'9'0'203,"0"1"278,1 0 0,-1 0 0,0 1-1,1 1 1,-1-1 0,0 1 0,-1 1 0,1-1 0,0 2-1,-1-1 1,0 1 0,0 0 0,-1 1 0,14 12-1,45 48 2600,70 91-1,-78-87-2346,55 67-206,-7 5-1,-6 5 1,97 188-1,-137-213-265,-5 2 0,-5 3 0,-6 1 0,48 239 0,-64-196 9,-7 1 0,-8 1 0,-8 1 0,-24 258-1,1-285-348,-7 0-1,-5-1 0,-7-2 0,-6-2 0,-96 213 1,92-254-4310,35-81-1002</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9:36.047"/>
    </inkml:context>
    <inkml:brush xml:id="br0">
      <inkml:brushProperty name="width" value="0.025" units="cm"/>
      <inkml:brushProperty name="height" value="0.025" units="cm"/>
    </inkml:brush>
  </inkml:definitions>
  <inkml:trace contextRef="#ctx0" brushRef="#br0">492 1 14478,'0'0'7233,"-9"10"-5957,-86 111 1009,-243 322 496,329-431-2765,-30 49 32,37-54-259,5-6-195,9-11-690,15-18-847,0-1 1,40-59 0,37-77-4917,-89 140 5302,37-62-5031</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9:36.403"/>
    </inkml:context>
    <inkml:brush xml:id="br0">
      <inkml:brushProperty name="width" value="0.025" units="cm"/>
      <inkml:brushProperty name="height" value="0.025" units="cm"/>
    </inkml:brush>
  </inkml:definitions>
  <inkml:trace contextRef="#ctx0" brushRef="#br0">319 1 6406,'0'0'10864,"0"14"-8814,-2 6-1609,0-1 0,-1 0 1,-1 0-1,-1 0 0,-8 20 0,-5 10 516,1 0 0,-10 58 0,22-77-735,0 0 0,2 0 0,2 0-1,0 0 1,5 34 0,6-27-1632,-9-35-853,-2-6-1260,0-12-940</inkml:trace>
  <inkml:trace contextRef="#ctx0" brushRef="#br0" timeOffset="1">1 221 14478,'0'0'8231,"56"20"-6213,-9-9-320,13-3-641,6 0-705,3-4-288,-1-1-608,-9-3-3844,-14 0-6246</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9:37.163"/>
    </inkml:context>
    <inkml:brush xml:id="br0">
      <inkml:brushProperty name="width" value="0.025" units="cm"/>
      <inkml:brushProperty name="height" value="0.025" units="cm"/>
    </inkml:brush>
  </inkml:definitions>
  <inkml:trace contextRef="#ctx0" brushRef="#br0">32 28 15086,'0'0'8488,"1"8"-7762,2 17-453,-1 0 0,-1 0-1,-2 0 1,0 0 0,-2 0 0,-10 46-1,5-34 573,3 0-1,-2 61 0,7-97-815,0 0 0,0 0 0,0 0 0,0 0 0,0 0 0,1 0 0,-1-1-1,0 1 1,1 0 0,-1 0 0,0 0 0,1 0 0,-1-1 0,1 1 0,0 0 0,-1-1 0,1 1 0,-1 0 0,1-1 0,0 1 0,0-1 0,-1 1 0,1-1 0,0 1 0,0-1 0,0 1-1,-1-1 1,1 0 0,0 0 0,0 1 0,0-1 0,0 0 0,0 0 0,0 0 0,0 0 0,-1 0 0,1 0 0,0 0 0,0 0 0,0 0 0,0-1 0,0 1 0,0 0 0,0-1 0,-1 1-1,1 0 1,0-1 0,0 0 0,6-1 195,-1 0-1,0-1 1,0 0 0,-1 0-1,11-7 1,18-20-84,-2-1 1,0-1 0,-2-2-1,-2-1 1,-1-1-1,-2-1 1,-1-1-1,19-44 1,-41 78-140,0-1-112,1 0 1,-1 0 0,0 0-1,0 0 1,0-1-1,-1 1 1,0-1-1,1-9 1,-3 15-145,1-1 0,0 1 0,-1 0 0,1-1 0,0 1 0,-1-1 0,1 1 0,0 0 0,-1-1 0,1 1 0,-1 0 0,1-1 0,-1 1 0,1 0 0,-1-1 0,1 1 0,-1 0 0,1 0 0,-1 0 0,1 0 0,-1 0 0,0 0 0,1-1 0,-1 1 0,1 0 0,-1 1 0,1-1 0,-1 0 0,1 0 0,-2 0-1,-19 2-7127,-6 6-3240</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9:37.494"/>
    </inkml:context>
    <inkml:brush xml:id="br0">
      <inkml:brushProperty name="width" value="0.025" units="cm"/>
      <inkml:brushProperty name="height" value="0.025" units="cm"/>
    </inkml:brush>
  </inkml:definitions>
  <inkml:trace contextRef="#ctx0" brushRef="#br0">4 0 14734,'0'0'2690,"-3"54"-191,3-31-1,0-5-512,7-3-320,7 1-705,1-5-737,4-2-160,3-4-1506,-1-1-1793,1-4-2370,-5 0-5926</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9:38.023"/>
    </inkml:context>
    <inkml:brush xml:id="br0">
      <inkml:brushProperty name="width" value="0.025" units="cm"/>
      <inkml:brushProperty name="height" value="0.025" units="cm"/>
    </inkml:brush>
  </inkml:definitions>
  <inkml:trace contextRef="#ctx0" brushRef="#br0">140 1 17328,'0'0'3364,"-7"12"-2062,-15 33-415,1 2 0,3 0-1,1 1 1,3 0 0,2 1 0,2 1-1,2 0 1,-2 57 0,10-106-865,0 0-1,0-1 1,0 1-1,0 0 1,0-1-1,0 1 1,0 0 0,0-1-1,0 1 1,0-1-1,0 1 1,1 0-1,-1-1 1,0 1 0,0 0-1,1-1 1,-1 1-1,0-1 1,1 1-1,-1-1 1,1 1-1,-1-1 1,0 1 0,1-1-1,-1 1 1,1-1-1,-1 0 1,1 1-1,0-1 1,-1 0 0,1 1-1,20-7 573,-15 2-501,-1 0 0,0 0 0,1-1 0,-1 1 0,5-8 0,-1-2-65,-1 1 0,0-1 0,-1 0 0,-1 0 0,0-1 0,-1 0 0,-1 0 0,0-1 0,-1 1 0,-1-1 0,1-18 0,-17 77-471,12-36 439,1 0 1,0 0-1,1 0 0,-1 0 0,1 0 1,1-1-1,1 10 0,-2-14 5,1 0 0,-1-1 0,1 1 0,0 0 0,0-1 0,0 1 0,0 0 0,0-1 0,0 1 0,0-1 0,1 0-1,-1 1 1,1-1 0,-1 0 0,0 0 0,1 0 0,0 0 0,-1 0 0,1 0 0,0 0 0,-1-1 0,1 1 0,0-1 0,0 1-1,0-1 1,0 0 0,-1 1 0,1-1 0,0 0 0,0 0 0,2-1 0,6 1 27,0-1 0,0-1 0,0 0 0,-1 0 0,1-1 1,0 0-1,-1-1 0,0 0 0,0 0 0,0-1 0,0 0 0,9-7 0,-4 0 7,1 1 1,-1-1-1,-1-1 0,0-1 0,19-26 1,-25 29-20,-16 26-3,1-3 37,1 1 0,1-1 0,0 1 0,0 0 0,2 1 1,-1-1-1,2 1 0,-5 26 0,9-39-50,-1-1 0,0 0 0,0 1 0,1-1 0,-1 0 0,0 1 0,1-1 0,-1 0 0,0 1 0,1-1 0,-1 0 0,0 0 0,1 0 0,-1 1 0,1-1 0,-1 0 0,0 0 0,1 0 0,-1 0 0,1 0 0,-1 0 0,1 0 0,-1 0 0,0 0 0,1 0 0,-1 0 0,1 0 0,-1 0 0,0 0 0,1 0 0,-1 0 0,1 0 0,-1-1 0,0 1 0,1 0 0,-1 0 0,1-1 0,19-7 0,-4-4 0,1-1 0,-2 0 0,0-1 0,0-1 0,-2 0 0,0-1 0,22-35 0,-35 52 0,0-1 0,0 0 0,0 0 0,0 0 0,0 0 0,0 0 0,1 0 0,-1 0 0,0 0 0,0 0 0,0 0 0,0 1 0,0-1 0,0 0 0,0 0 0,0 0 0,0 0 0,0 0 0,0 0 0,1 0 0,-1 0 0,0 0 0,0 0 0,0 0 0,0 0 0,0 0 0,0 0 0,0 0 0,0 0 0,1 0 0,-1 0 0,0 0 0,0 0 0,0 0 0,0 0 0,0 0 0,0 0 0,0 0 0,0 0 0,1 0 0,-1 0 0,0 0 0,0 0 0,0 0 0,0 0 0,0 0 0,0-1 0,0 1 0,0 0 0,0 0 0,0 0 0,0 0 0,1 0 0,-1 0 0,0 0 0,0 0 0,0 0 0,0-1 0,0 1 0,0 0 0,0 0 0,0 0 0,0 0 0,0 0 0,0 0 0,0 0 0,0 0 0,0-1 0,0 15 0,-5 19 0,-2-8 0,2-13 0,1 0 0,1 0 0,0 1 0,0 0 0,2-1 0,-1 1 0,2 24 0,0-37-80,1 1-1,-1 0 1,0-1 0,1 1-1,-1 0 1,1-1 0,-1 1-1,1-1 1,-1 1 0,1-1-1,0 1 1,-1-1 0,1 1-1,-1-1 1,1 0 0,0 1-1,-1-1 1,1 0 0,0 1-1,0-1 1,-1 0 0,1 0 0,0 0-1,0 0 1,-1 0 0,1 1-1,0-1 1,0-1 0,-1 1-1,1 0 1,1 0 0,26-7-5037,-10-9-1460,0-6-3918</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9:38.521"/>
    </inkml:context>
    <inkml:brush xml:id="br0">
      <inkml:brushProperty name="width" value="0.025" units="cm"/>
      <inkml:brushProperty name="height" value="0.025" units="cm"/>
    </inkml:brush>
  </inkml:definitions>
  <inkml:trace contextRef="#ctx0" brushRef="#br0">1 128 17873,'0'0'11328,"13"0"-10805,-5 0-456,-1 0-36,-1-1 0,1 1 0,0-1 0,-1 0 0,1 0 0,-1-1 0,1 0 0,-1 0 0,0 0 0,0-1 0,0 0 0,7-5 0,-1 0 1,-4 4-11,0-1 1,0-1-1,-1 1 0,0-1 1,0-1-1,0 1 0,-1-1 1,0 0-1,0-1 0,-1 0 1,6-10-1,-11 18-23,0 0 0,0 1 0,0-1 1,0 0-1,-1 0 0,1 1 0,0-1 0,0 0 0,-1 0 0,1 0 0,0 1 0,0-1 0,-1 0 1,1 0-1,0 0 0,0 0 0,-1 0 0,1 0 0,0 1 0,-1-1 0,1 0 0,0 0 0,-1 0 1,1 0-1,0 0 0,-1 0 0,1 0 0,0 0 0,0-1 0,-1 1 0,1 0 0,0 0 0,-1 0 1,1 0-1,0 0 0,0 0 0,-1 0 0,1-1 0,0 1 0,0 0 0,-1 0 0,1 0 0,0-1 1,0 1-1,-1 0 0,1 0 0,0-1 0,0 1 0,0 0 0,0-1 0,0 1 0,-1 0 0,1 0 1,0-1-1,0 1 0,0 0 0,0-1 0,0 1 0,0 0 0,0-1 0,0 1 0,0 0 0,0 0 1,0-1-1,0 1 0,0 0 0,0-1 0,1 1 0,-1-1 0,-23 14-94,7 1 139,0 0 1,0 2-1,2-1 1,0 2 0,1 0-1,0 1 1,2 0-1,0 1 1,1 0 0,1 0-1,-12 37 1,20-54-35,1 0 1,-1 0-1,1 0 1,-1 0-1,1 0 1,0 0-1,0 0 1,-1 0-1,2 0 1,-1 0-1,0 0 1,0 0-1,1 0 1,-1 0-1,1 0 1,-1-1-1,1 1 1,0 0-1,0 0 1,0 0-1,0 0 1,0-1-1,2 3 1,-1-2-15,1-1 0,0 0 0,-1 0 0,1-1 0,0 1 0,0 0 0,-1-1 0,1 0 0,0 1 0,0-1 0,0 0 1,-1-1-1,1 1 0,0 0 0,0-1 0,5-1 0,2-1-498,0 0 1,0-1-1,0 0 0,-1 0 0,1-1 1,16-12-1,-5 2-4376,33-33 0,-13 7-4468</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9:38.879"/>
    </inkml:context>
    <inkml:brush xml:id="br0">
      <inkml:brushProperty name="width" value="0.025" units="cm"/>
      <inkml:brushProperty name="height" value="0.025" units="cm"/>
    </inkml:brush>
  </inkml:definitions>
  <inkml:trace contextRef="#ctx0" brushRef="#br0">132 48 15407,'-11'15'2792,"3"-4"-2446,-16 21 2712,-31 58 0,50-82-2725,1 1 0,-1-1 0,2 1 0,-1 0 0,1 0 0,1 0-1,0 0 1,0 0 0,0 1 0,1-1 0,1 1 0,0-1 0,0 1 0,2 11 0,-1-19-321,0 0 1,1 0-1,-1 0 0,1 0 1,-1 0-1,1 0 1,-1 0-1,1-1 1,0 1-1,0-1 1,0 1-1,0-1 0,0 0 1,0 0-1,0 1 1,1-1-1,-1-1 1,0 1-1,0 0 1,1-1-1,-1 1 0,1-1 1,-1 0-1,0 1 1,1-1-1,-1 0 1,1-1-1,-1 1 1,5-1-1,1 0 25,1 0-1,-1-1 1,0 1 0,1-2 0,-1 1 0,0-1-1,10-6 1,1-3-69,-1-1 1,0-1-1,-1-1 0,0 0 1,27-35-1,59-98-252,-47 64 214,-81 122 667,1 1 1,1 1 0,3 1 0,-25 70 0,43-106-762,0 1 0,1 0 1,0-1-1,0 1 0,1 0 0,-1 0 1,1 0-1,0-1 0,1 1 0,0 0 0,0 0 1,0 0-1,3 7 0,-3-10-151,1-1-1,-1 1 1,1-1-1,0 1 1,0-1-1,0 0 1,1 0-1,-1 0 1,0 0-1,1 0 1,-1 0-1,1 0 1,0-1-1,0 0 1,-1 1-1,1-1 1,0 0 0,0 0-1,0-1 1,0 1-1,0-1 1,0 1-1,0-1 1,0 0-1,6-1 1,19 1-14942</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9:40.018"/>
    </inkml:context>
    <inkml:brush xml:id="br0">
      <inkml:brushProperty name="width" value="0.025" units="cm"/>
      <inkml:brushProperty name="height" value="0.025" units="cm"/>
    </inkml:brush>
  </inkml:definitions>
  <inkml:trace contextRef="#ctx0" brushRef="#br0">126 1 17328,'0'0'2045,"-2"2"-374,-8 10-849,1 1 0,1 1 0,0-1 0,1 1 0,1 1 0,-9 27 0,0-2-159,7-22-386,2-6 67,0 0 0,1 1 0,0 0 0,1 0 0,1 0 0,0 1 0,1-1 0,-1 26 1,3-38-310,1-1 1,-1 1 0,1 0 0,-1-1 0,1 1 0,0 0 0,-1-1 0,1 1 0,0-1 0,-1 1 0,1-1 0,0 0 0,0 1 0,-1-1 0,1 0-1,0 1 1,0-1 0,0 0 0,0 0 0,-1 0 0,1 0 0,0 0 0,0 0 0,0 0 0,0 0 0,-1 0 0,1 0 0,0 0 0,0 0 0,0-1 0,0 1-1,-1 0 1,1-1 0,1 0 0,32-11 506,10-11-523,-2-3 0,-1-1 0,-1-2 0,-1-2 0,-2-1 0,55-63 0,-89 93-19,0-2 0,1 0 0,-1 0 0,1 0 0,-1-1 0,-1 1 0,4-8 0,-6 12-33,0 0 0,0 0 0,0-1 0,0 1 0,0 0 0,0 0 0,0 0 0,0-1 0,0 1 1,0 0-1,0 0 0,0-1 0,0 1 0,-1 0 0,1 0 0,0 0 0,0 0 0,0-1 0,0 1 0,0 0 0,-1 0 0,1 0 0,0 0 0,0 0 0,0-1 0,-1 1 0,1 0 0,0 0 1,0 0-1,0 0 0,-1 0 0,1 0 0,0 0 0,0 0 0,-1 0 0,1 0 0,0 0 0,0 0 0,0 0 0,-1 0 0,1 0 0,0 0 0,0 0 0,-1 0 0,1 0 0,0 0 0,0 0 0,0 0 1,-1 0-1,1 1 0,0-1 0,0 0 0,0 0 0,0 0 0,-1 0 0,1 0 0,0 1 0,0-1 0,0 0 0,0 0 0,0 0 0,-1 1 0,1-1 0,-59 48-10896,46-36 7957,-16 16-5617</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10.071"/>
    </inkml:context>
    <inkml:brush xml:id="br0">
      <inkml:brushProperty name="width" value="0.025" units="cm"/>
      <inkml:brushProperty name="height" value="0.025" units="cm"/>
    </inkml:brush>
  </inkml:definitions>
  <inkml:trace contextRef="#ctx0" brushRef="#br0">101 108 18706,'1'-1'7549,"1"0"-3782,18-10-2922,-8 6-564,0-1 1,-1-1-1,14-9 1,-22 14-241,0 0-1,0 0 1,-1-1 0,1 1 0,-1 0-1,1-1 1,-1 1 0,0-1 0,0 0-1,0 0 1,-1 0 0,1 0 0,-1 0-1,1 0 1,-1 0 0,0 0 0,0-1-1,0-3 1,-3 6-41,0 1 0,0-1 0,0 0 0,0 1 0,0-1 0,0 1 0,0-1 0,0 1 0,0 0 0,0 0 0,0 0 0,0 0 0,-1 1 0,1-1 0,0 1 0,-3 0 0,-5 3 0,1 0 0,0 1 0,0 0 0,1 0 0,0 1 0,-1 0 0,2 0 0,-1 1 0,1 0 0,-7 9 0,0 0 0,1 1 0,1 0 0,-18 36 0,27-50 0,1 2 0,0-1 0,1 0 0,-1 0 0,1 1 0,0-1 0,0 0 0,0 1 0,0-1 0,1 1 0,-1-1 0,1 1 0,1 0 0,-1-1 0,1 1 0,1 4 0,-1-6 0,1 0 0,-1 0 0,1-1 0,0 1 0,0-1 0,0 1 0,0-1 0,1 0 0,-1 0 0,1 0 0,-1 0 0,1 0 0,0 0 0,-1-1 0,1 0 0,0 1 0,0-1 0,0 0 0,0 0 0,0-1 0,0 1 0,1-1 0,3 1 0,7 1-227,0 0 0,1-1 0,-1-1-1,0 0 1,20-3 0,-28 1-429,0 1-1,1-1 1,-1 0-1,0 0 1,0-1-1,-1 1 1,1-1 0,10-7-1,16-19-15326</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9:40.359"/>
    </inkml:context>
    <inkml:brush xml:id="br0">
      <inkml:brushProperty name="width" value="0.025" units="cm"/>
      <inkml:brushProperty name="height" value="0.025" units="cm"/>
    </inkml:brush>
  </inkml:definitions>
  <inkml:trace contextRef="#ctx0" brushRef="#br0">1 95 13997,'0'0'2883,"0"8"-411,0-5-2322,0-1 18,0-1 1,0 1-1,0 0 0,-1-1 1,1 1-1,1-1 0,-1 1 1,0 0-1,0-1 0,1 1 1,-1-1-1,0 1 0,1-1 1,0 1-1,-1-1 0,1 1 0,0-1 1,0 0-1,0 1 0,0-1 1,0 0-1,0 0 0,0 1 1,0-1-1,0 0 0,1 0 1,-1 0-1,0-1 0,1 1 1,-1 0-1,1 0 0,-1-1 1,1 1-1,-1-1 0,1 1 1,-1-1-1,1 0 0,-1 0 1,1 1-1,0-1 0,-1 0 1,3-1-1,7 1 198,1-1 1,-1 0-1,0-1 0,0 0 1,-1-1-1,1 0 1,0 0-1,14-8 0,7-6-206,38-26 0,-39 23-263,37-18 0,-66 37 89,0 0-1,-1 0 0,1 1 1,0-1-1,-1 0 0,1 1 1,0 0-1,0-1 1,0 1-1,-1 0 0,1 0 1,0-1-1,0 2 0,0-1 1,0 0-1,0 0 1,2 1-1,-3 0 7,0-1 0,0 1 0,0 0 0,0 0 0,0 0 0,-1-1 0,1 1 0,0 0 0,-1 0-1,1 0 1,0 0 0,-1 0 0,1 0 0,-1 0 0,1 0 0,-1 0 0,0 0 0,0 1 0,1-1 0,-1 0 0,0 1 0,0 9 33,0 0 0,-1 0 0,0 0 0,-5 20 0,2-8 269,3-20-254,0 1 0,0 0 0,1 0 0,0 0 0,-1 0 0,2 1 0,-1-1 0,0 0 0,1 0 0,0 0 0,0-1 0,0 1 0,1 4 0,0-6-22,0-1-1,0 1 1,0-1-1,0 1 0,0-1 1,0 0-1,0 0 1,1 0-1,-1 0 0,0 0 1,0-1-1,1 1 1,-1-1-1,1 1 0,-1-1 1,0 0-1,1 0 1,-1 0-1,1 0 0,-1 0 1,0-1-1,5 0 1,8-3-106,0 0 1,0-1 0,0-1-1,-1 0 1,1 0 0,-2-2-1,1 0 1,-1 0 0,21-19-1,19-9-2786,-48 33 2337</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9:41.750"/>
    </inkml:context>
    <inkml:brush xml:id="br0">
      <inkml:brushProperty name="width" value="0.025" units="cm"/>
      <inkml:brushProperty name="height" value="0.025" units="cm"/>
    </inkml:brush>
  </inkml:definitions>
  <inkml:trace contextRef="#ctx0" brushRef="#br0">244 52 10154,'1'-1'372,"-1"0"-1,1 0 1,0 1 0,-1-1 0,0 0 0,1 0 0,-1 0 0,1 0 0,-1 0 0,0 0 0,0 0 0,0 0 0,0-1 0,0 1 0,0 0 0,0 0-1,0 0 1,0 0 0,0 0 0,0 0 0,-1 0 0,1 0 0,0 0 0,-1 0 0,1 0 0,-1 0 0,1 0 0,-1 0 0,1 1 0,-1-1 0,0 0-1,1 0 1,-2 0 0,-1-1-48,1 1 0,-1-1 0,0 1 0,0 0 1,0 0-1,0 0 0,-1 1 0,1-1 0,0 1 0,0 0 0,-4-1 0,-6 2-151,1-1 0,0 1 1,0 1-1,0 0 0,-17 6 1,19-4-8,0 1 0,0 0 0,1 1 0,0 0 0,-15 12 0,20-15-79,1 0 0,0 0 0,0 0 0,0 0 0,0 1 0,1-1 1,-1 1-1,1 0 0,0 0 0,0 0 0,0 0 0,1 0 0,-1 0 0,1 0 0,0 1 0,-1 7 1,2-11-82,0 0 0,0-1 0,0 1 1,1-1-1,-1 1 0,0-1 0,0 1 0,0-1 1,0 1-1,1-1 0,-1 1 0,0-1 1,1 1-1,-1-1 0,0 1 0,1-1 1,-1 1-1,1-1 0,-1 0 0,0 1 1,1-1-1,-1 0 0,1 1 0,-1-1 1,1 0-1,-1 0 0,1 1 0,-1-1 0,2 0 1,23 2 146,25-13 126,-28 3-281,-1-1 1,0-2-1,0 0 0,-1-1 1,0 0-1,-1-2 1,-1-1-1,0 0 0,16-19 1,-55 80-560,20-45 560,-7 12 2,0 0-1,1 1 0,0 0 0,1 0 0,0 1 0,2-1 0,-7 32 0,11-46-82,0 1-1,0 0 1,0 0-1,0 0 1,0 0-1,0 0 1,0 0 0,0 0-1,0 0 1,0 0-1,0-1 1,1 1-1,-1 0 1,0 0-1,1 0 1,-1 0-1,1-1 1,-1 1-1,1 0 1,-1 0-1,1-1 1,-1 1 0,1 0-1,0-1 1,0 1-1,-1-1 1,1 1-1,0-1 1,0 1-1,-1-1 1,1 1-1,0-1 1,0 0-1,0 1 1,0-1-1,0 0 1,-1 0 0,1 0-1,0 0 1,0 0-1,0 0 1,0 0-1,0 0 1,0 0-1,0 0 1,0 0-1,0 0 1,1-1-1,2 0-512,0 0 0,0 0 0,0-1-1,0 1 1,0-1 0,0 0 0,-1 0-1,1 0 1,4-5 0,15-17-4445,-2-7-1494</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9:42.168"/>
    </inkml:context>
    <inkml:brush xml:id="br0">
      <inkml:brushProperty name="width" value="0.025" units="cm"/>
      <inkml:brushProperty name="height" value="0.025" units="cm"/>
    </inkml:brush>
  </inkml:definitions>
  <inkml:trace contextRef="#ctx0" brushRef="#br0">155 1 9577,'0'0'2808,"-3"14"-155,-44 163 2966,-13 59 720,52-180-6026,4-26-163,0-1 0,-11 32 1,10-50 625,1-11-174,0-21 167,4-35-365,3 31-559,1 1 0,1-1 0,1 1-1,2 1 1,0-1 0,22-40-1,-14 32-549,2 2 0,1 0 0,2 2 0,30-34 0,-41 51 660,1 1 0,22-18-1,-29 25 46,0 1 0,-1 0 0,1 0 0,0 0-1,0 0 1,0 0 0,0 1 0,0 0-1,1-1 1,-1 2 0,0-1 0,1 0-1,8 1 1,-13 0-1,1 1 1,-1-1-1,1 0 0,-1 1 0,1-1 1,-1 0-1,1 1 0,-1-1 0,0 1 1,1-1-1,-1 1 0,0-1 0,1 1 1,-1-1-1,0 1 0,0-1 0,1 1 1,-1-1-1,0 1 0,0 0 0,0-1 0,0 1 1,0-1-1,0 1 0,0 0 0,0-1 1,0 1-1,0-1 0,0 1 0,0-1 1,0 1-1,0 0 0,-1 0 0,-5 22 11,-1-14 47,1 0 0,-1 0 0,-1-1-1,1 0 1,-1 0 0,-1-1 0,-13 10 0,-74 42 1588,75-46-910,10-6-386,0 0-24,-1-1 1,1 0-1,-1 0 0,-16 4 0,28-10-349,0-1 0,0 1-1,0 0 1,0-1 0,0 1-1,0 0 1,0-1 0,0 1 0,0-1-1,0 1 1,0 0 0,0-1 0,0 1-1,0-1 1,0 1 0,0 0 0,0-1-1,0 1 1,0-1 0,1 1-1,-1 0 1,0-1 0,0 1 0,0 0-1,1-1 1,-1 1 0,0 0 0,0-1-1,1 1 1,-1 0 0,0 0 0,1-1-1,12-13-1906,0 1 1,29-23-1,-7 7-2388,11-11-2919</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9:42.572"/>
    </inkml:context>
    <inkml:brush xml:id="br0">
      <inkml:brushProperty name="width" value="0.025" units="cm"/>
      <inkml:brushProperty name="height" value="0.025" units="cm"/>
    </inkml:brush>
  </inkml:definitions>
  <inkml:trace contextRef="#ctx0" brushRef="#br0">177 75 14958,'-8'15'2440,"-32"75"3164,-41 135 0,46-78-5004,25-100-443,7-39 139,4-30-60,9-29-393,1 1-1,3 1 1,2 0 0,28-61-1,-33 83-272,-10 25 380,12-30-566,1 0 0,1 2 0,26-40 0,-35 62 548,0 0 0,1 0 0,0 1 0,0 0 0,1 0 0,16-11 0,-19 15 68,0 0 1,0 1-1,0 0 0,0 0 1,0 0-1,1 0 1,-1 1-1,0 0 1,1 0-1,-1 1 0,1-1 1,0 1-1,9 1 1,-14-1 13,1 1 1,-1-1 0,0 0-1,1 1 1,-1-1-1,1 1 1,-1 0 0,0-1-1,1 1 1,-1 0 0,0 0-1,0 0 1,0 0 0,0 0-1,1 0 1,-1 0 0,-1 0-1,1 0 1,0 1-1,0-1 1,0 0 0,-1 1-1,1-1 1,-1 0 0,1 1-1,-1-1 1,1 1 0,-1-1-1,0 1 1,0-1-1,1 1 1,-1-1 0,-1 1-1,1-1 1,0 1 0,0-1-1,0 1 1,-1 1 0,0 2 136,0 0 0,0 0 1,0 0-1,-1 0 1,0 0-1,0 0 1,0-1-1,-1 1 1,1 0-1,-5 3 0,-7 7 265,-1 0 0,0-1 0,-1-1 0,-1-1 0,0-1 0,-1 0 0,0-1 0,-1-1 0,1 0 0,-35 9-1,52-18-455,-25 4-726,17-8-1917,4-7-3842,4-12-8183</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9:43.007"/>
    </inkml:context>
    <inkml:brush xml:id="br0">
      <inkml:brushProperty name="width" value="0.025" units="cm"/>
      <inkml:brushProperty name="height" value="0.025" units="cm"/>
    </inkml:brush>
  </inkml:definitions>
  <inkml:trace contextRef="#ctx0" brushRef="#br0">0 5 13421,'0'0'1292,"14"-1"715,-3 0-1567,31-1 2165,50 2 0,-81 0-2153,0 1 1,0 0 0,0 1-1,0 0 1,0 1 0,0 0-1,-1 1 1,1 0-1,-1 1 1,17 10 0,-25-14-359,0 1 1,0 0 0,0 0 0,0 0 0,0 0 0,-1 0 0,1 0 0,-1 0-1,1 1 1,-1-1 0,0 1 0,0-1 0,0 1 0,0-1 0,0 1 0,-1 0 0,1-1-1,-1 1 1,0 0 0,1-1 0,-1 1 0,0 0 0,-1 0 0,1-1 0,-1 1 0,1 0-1,-1-1 1,0 1 0,0-1 0,0 1 0,0-1 0,0 1 0,-3 3 0,-4 8 306,-1-2 0,0 1 0,-1-1 0,-17 16 0,26-27-385,-65 58 186,47-45-208,1 1 0,1 1-1,1 1 1,-26 34 0,41-51 5,0 1 0,1 0-1,-1 0 1,1 0 0,-1-1 0,1 1-1,-1 0 1,1 0 0,0 0 0,-1 0-1,1 0 1,0 0 0,0 0 0,0 0-1,-1 0 1,1 0 0,0 0 0,0 0-1,0 0 1,1 0 0,-1 0 0,0-1-1,0 1 1,0 0 0,1 0 0,-1 0-1,1 1 1,0-1-10,1 0 1,-1 0-1,0 0 0,1 0 0,-1 0 1,1 0-1,-1-1 0,1 1 0,-1 0 1,1-1-1,-1 0 0,1 1 0,-1-1 1,4 0-1,9 1-249,0-1 0,0-1 0,14-2 1,-23 2 79,18-3-1790,1-2 1,-2 0-1,36-15 0,13-10-5136</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9:43.384"/>
    </inkml:context>
    <inkml:brush xml:id="br0">
      <inkml:brushProperty name="width" value="0.025" units="cm"/>
      <inkml:brushProperty name="height" value="0.025" units="cm"/>
    </inkml:brush>
  </inkml:definitions>
  <inkml:trace contextRef="#ctx0" brushRef="#br0">328 0 19378,'0'0'3203,"-58"47"-864,15-12 287,-3 5-704,-1 5 96,6-1-737,4-5-1281,10-5 0,10-8 0,7-5 0,9-9 0,1-5-929,8-6-4708,4-5 672,3-16-1857</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9:43.726"/>
    </inkml:context>
    <inkml:brush xml:id="br0">
      <inkml:brushProperty name="width" value="0.025" units="cm"/>
      <inkml:brushProperty name="height" value="0.025" units="cm"/>
    </inkml:brush>
  </inkml:definitions>
  <inkml:trace contextRef="#ctx0" brushRef="#br0">289 1 15855,'-16'0'1943,"1"0"-1352,1 0-1,-1 1 0,0 1 1,1 0-1,0 1 1,-1 1-1,1 0 1,0 1-1,-25 13 0,24-9 546,1 1-1,-25 20 0,36-27-1042,0-1 0,0 1 1,1 0-1,-1 0 0,0 0 1,1 0-1,0 1 0,0-1 1,0 1-1,0-1 0,0 1 0,1 0 1,-1 0-1,1 0 0,0 0 1,1 0-1,-1 0 0,0 4 1,2-6-87,-1-1 1,1 0 0,0 1 0,0-1-1,-1 0 1,1 0 0,0 0 0,0 0 0,0 1-1,0-1 1,1 0 0,-1-1 0,0 1-1,0 0 1,1 0 0,-1 0 0,0-1-1,1 1 1,-1-1 0,0 1 0,1-1 0,-1 0-1,1 1 1,-1-1 0,1 0 0,-1 0-1,1 0 1,2 0 0,55-1 144,-47 0-118,8 0-93,1-1 1,-1-2 0,0 1-1,-1-2 1,1-1 0,-1 0 0,0-2-1,0 0 1,-1-1 0,0-1-1,-1 0 1,20-16 0,-35 25 69,-1 0 0,1-1 0,0 1 0,-1-1 0,1 1 1,-1-1-1,0 0 0,1 0 0,-1 1 0,0-1 0,0 0 1,0 0-1,0 0 0,-1 0 0,1 0 0,0-3 0,-1 4 0,0 0-1,-1 0 1,1 1-1,-1-1 1,1 0-1,-1 0 1,1 0-1,-1 1 0,1-1 1,-1 0-1,0 1 1,1-1-1,-1 0 1,0 1-1,1-1 1,-1 1-1,0-1 0,0 1 1,0-1-1,0 1 1,1 0-1,-1-1 1,0 1-1,0 0 1,0 0-1,0 0 1,0 0-1,0 0 0,0 0 1,0 0-1,0 0 1,0 0-1,1 0 1,-1 0-1,-2 1 1,-5 0-8,0 0 0,0 0 0,0 1 0,0 1 0,0-1 0,1 1 0,-1 0 0,1 1 1,-1 0-1,1 0 0,-11 10 0,8-7-16,1 1-1,0 0 1,1 0-1,0 1 1,0 0 0,1 0-1,-10 18 1,15-24-250,1 0-1,-1 0 0,1 1 1,0-1-1,0 0 1,0 1-1,0-1 1,0 1-1,1-1 0,0 1 1,0-1-1,0 1 1,0-1-1,1 6 1,0-7-160,-1 0 0,1 0 0,0-1 1,0 1-1,0 0 0,0-1 0,0 1 1,0-1-1,0 1 0,0-1 0,1 1 0,-1-1 1,1 0-1,-1 0 0,1 0 0,-1 0 1,1 0-1,0 0 0,-1 0 0,1 0 1,0 0-1,0-1 0,-1 1 0,1-1 0,0 0 1,0 1-1,3-1 0,22 1-6154</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9:44.098"/>
    </inkml:context>
    <inkml:brush xml:id="br0">
      <inkml:brushProperty name="width" value="0.025" units="cm"/>
      <inkml:brushProperty name="height" value="0.025" units="cm"/>
    </inkml:brush>
  </inkml:definitions>
  <inkml:trace contextRef="#ctx0" brushRef="#br0">112 1 7783,'0'0'5243,"-9"9"-3071,-4 3-770,1 1 1,0 1-1,-17 26 0,24-31-807,0-1 0,1 0 0,0 1 1,0 0-1,1 0 0,0 0 0,0 0 0,1 1 1,1-1-1,-2 15 0,3-23-563,1 0 0,-1 0 0,0 0 0,0-1 0,0 1 0,1 0 0,-1 0 0,0 0 1,1-1-1,-1 1 0,0 0 0,1 0 0,-1-1 0,1 1 0,-1-1 0,1 1 0,0 0 0,-1-1 0,1 1 0,0-1 0,-1 1 0,1-1 0,0 1 1,0-1-1,1 1 0,29 5 537,29-11-114,-50 1-422,1 0 1,-1 0-1,0-1 1,17-11 0,-24 15 68,-1 0 0,1-1 0,-1 0 1,1 1-1,-1-1 0,0 0 0,0 0 1,0 0-1,0-1 0,0 1 0,0 0 1,-1-1-1,1 1 0,-1-1 0,1 1 1,-1-1-1,0 0 0,0 0 0,0 0 1,-1 1-1,1-1 0,0-5 0,-2 7-76,1 0 0,-1 0 0,0 0 0,1 0 0,-1 0 0,0 0-1,0 0 1,0 0 0,0 0 0,0 1 0,0-1 0,0 0 0,0 1-1,0-1 1,0 1 0,0-1 0,-1 1 0,1 0 0,0-1 0,0 1-1,0 0 1,-1 0 0,1 0 0,-2 0 0,-37-2 350,35 2-363,-12 0-307,-42 1-2689,57-1 2796,0 0 0,0 1 1,0-1-1,0 1 0,0-1 1,1 1-1,-1-1 0,0 1 1,1 0-1,-1 0 0,0 0 1,1 0-1,-1 0 0,1 0 1,-1 0-1,1 1 1,0-1-1,-1 1 0,1-1 1,0 1-1,0-1 0,0 1 1,0-1-1,1 1 0,-2 3 1,1 3-7379</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9:44.661"/>
    </inkml:context>
    <inkml:brush xml:id="br0">
      <inkml:brushProperty name="width" value="0.025" units="cm"/>
      <inkml:brushProperty name="height" value="0.025" units="cm"/>
    </inkml:brush>
  </inkml:definitions>
  <inkml:trace contextRef="#ctx0" brushRef="#br0">126 240 9161,'0'0'4644,"7"-10"-240,18-32-672,-24 41-3552,-1 1 0,1-1 0,-1 1 0,0-1 0,1 1 0,-1-1 0,0 0 0,0 1 0,1-1 0,-1 1 0,0-1 0,0 0 0,0 1 0,0-1 0,0 0 0,0 1 0,0-1 0,0 0 0,0 1 0,0-1 0,0 0 0,0 1 0,0-1 0,0 0 0,-1 1 0,1-2 0,-16 0 1288,-17 14-1070,21-4-224,0 0-1,1 0 1,0 1 0,-11 12-1,17-17-82,1 1 0,-1 0 0,1 0 0,1 0 0,-1 1 0,1-1 0,-1 1 0,2 0 0,-1 0 0,-3 12 0,6-17-80,0 0 0,0 0 0,0-1 1,0 1-1,0 0 0,0-1 0,0 1 1,0 0-1,0 0 0,0-1 0,0 1 1,0 0-1,1-1 0,-1 1 1,0 0-1,1-1 0,-1 1 0,0-1 1,1 1-1,-1 0 0,1-1 0,-1 1 1,1-1-1,-1 1 0,1-1 0,-1 0 1,1 1-1,0-1 0,-1 1 1,1-1-1,-1 0 0,1 0 0,0 1 1,0-1-1,-1 0 0,1 0 0,0 0 1,-1 0-1,1 0 0,0 1 0,1-2 1,32-1 299,-16-4-237,1 0-1,-1-1 1,0-1-1,0 0 1,-1-2-1,17-11 1,10-10-70,39-36 0,-69 55-6,1 1-27,0-1 0,-1-1 1,-1 0-1,0-1 0,-1 0 0,0-1 0,-2-1 1,11-18-1,-23 30-267,-5 8 111,-6 8 142,1 1 0,1 1 0,0-1 0,1 2 0,0 0 0,-8 18 0,3-4 126,2 1-1,-14 48 1,25-70-40,-1 0 0,2 0 1,-1 0-1,1 0 0,0 0 0,1 1 0,0-1 0,0 0 1,2 10-1,-2-16-33,1 0 0,0-1 1,-1 1-1,1 0 1,0 0-1,0-1 0,0 1 1,0 0-1,0-1 0,0 1 1,0-1-1,1 1 0,-1-1 1,0 0-1,1 0 1,-1 1-1,3 0 0,-1-1 7,0 0 0,0 0 0,0 0 0,0 0 0,0-1-1,0 1 1,0-1 0,0 0 0,0 0 0,0 0 0,0 0-1,1-1 1,4 0 0,0-2 6,0 1 0,-1-1 0,0-1 1,0 1-1,0-1 0,0 0 0,0-1 0,-1 0 0,0 0 0,0 0 0,0-1 0,0 1 0,-1-1 1,0-1-1,7-11 0,-5 6-19,1 0 1,-2 0 0,0-1-1,0 0 1,-1-1-1,-1 1 1,0-1 0,1-14-1,-4 27-9,-1 1 0,0-1-1,0 1 1,0-1 0,0 1 0,0-1-1,1 0 1,-1 1 0,0-1 0,0 1-1,0-1 1,0 1 0,-1-1 0,1 0-1,0 1 1,0-1 0,0 1 0,0-1-1,-1 1 1,1-1 0,0 0 0,0 1-1,-1-1 1,1 1 0,0 0 0,-1-1-1,1 1 1,-1-1 0,1 1-1,-1-1 1,1 1 0,-1 0 0,0-1-1,-18 8-127,-19 24 104,19-12 233,-29 41 1,44-54-173,0 0 1,0 0-1,0 1 0,1 0 0,0 0 0,1 0 0,-1 0 0,1 0 1,1 1-1,-1-1 0,0 12 0,2-18-44,1 0 1,-1 1-1,0-1 1,1 0-1,-1 0 1,1 1-1,0-1 0,-1 0 1,1 0-1,0 0 1,0 0-1,0 0 0,0 0 1,-1 0-1,1 0 1,0 0-1,1 0 1,-1-1-1,0 1 0,0 0 1,0-1-1,0 1 1,1-1-1,-1 1 0,0-1 1,0 0-1,1 1 1,-1-1-1,0 0 1,1 0-1,-1 0 0,3 0 1,47 0-1672,-49 0 1554,7-2-1512,1 0 0,0 0-1,-1 0 1,1-1 0,-1-1 0,18-8 0,16-12-11422</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9:45.032"/>
    </inkml:context>
    <inkml:brush xml:id="br0">
      <inkml:brushProperty name="width" value="0.025" units="cm"/>
      <inkml:brushProperty name="height" value="0.025" units="cm"/>
    </inkml:brush>
  </inkml:definitions>
  <inkml:trace contextRef="#ctx0" brushRef="#br0">170 0 13549,'0'0'4692,"-10"3"-1606,5-1-2777,-53 18 4253,56-19-4410,-1 0-1,1 0 1,0 0-1,-1 0 0,1 1 1,0-1-1,0 1 1,0-1-1,0 1 1,0 0-1,0 0 1,1 0-1,-1 0 0,0 0 1,1 0-1,0 0 1,-1 0-1,1 1 1,0-1-1,0 1 1,0-1-1,0 5 0,1-6-148,0 0 0,1-1 0,-1 1 0,1 0-1,-1 0 1,1-1 0,-1 1 0,1 0-1,0-1 1,-1 1 0,1 0 0,0-1 0,-1 1-1,1-1 1,0 1 0,0-1 0,0 0 0,-1 1-1,1-1 1,0 0 0,0 1 0,0-1-1,0 0 1,0 0 0,0 0 0,1 0 0,34 4-55,-25-4-94,0 2-78,-1 0 0,1 0 0,0 1 1,-1 0-1,20 9 0,-27-11 226,0 0 1,-1 1-1,1-1 0,-1 1 0,1-1 1,-1 1-1,1 0 0,-1 0 1,0 0-1,0 0 0,0 0 0,0 0 1,0 1-1,-1-1 0,1 1 0,-1-1 1,1 1-1,-1-1 0,0 1 1,0 0-1,0 0 0,-1 0 0,1-1 1,-1 1-1,1 0 0,-1 6 0,-1-7 84,1 0-1,-1 0 1,0 0-1,0 0 0,0 0 1,0 0-1,-1 0 0,1 0 1,0-1-1,-1 1 1,0 0-1,1-1 0,-1 1 1,0-1-1,1 0 0,-1 1 1,-4 1-1,-41 19 432,36-17-435,0-1-90,0 0 0,0-1 0,0 0 1,0-1-1,-12 2 0,-32-2-5935,22-2-3490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10.672"/>
    </inkml:context>
    <inkml:brush xml:id="br0">
      <inkml:brushProperty name="width" value="0.025" units="cm"/>
      <inkml:brushProperty name="height" value="0.025" units="cm"/>
    </inkml:brush>
  </inkml:definitions>
  <inkml:trace contextRef="#ctx0" brushRef="#br0">136 1 16528,'0'0'11274,"-2"11"-9667,-9 33-668,-2 1 0,-24 51 1,21-56-813,1 1 0,2 0 0,-15 78 0,28-119-156,-1 32-147,5-19-835,-4-13 936,0 1 1,0-1-1,1 0 0,-1 0 0,0 0 0,0 0 1,1 1-1,-1-1 0,0 0 0,0 0 1,1 0-1,-1 0 0,0 0 0,1 0 1,-1 0-1,0 0 0,0 0 0,1 0 0,-1 0 1,0 0-1,1 0 0,-1 0 0,0 0 1,0 0-1,1 0 0,-1 0 0,0-1 1,0 1-1,1 0 0,-1 0 0,0 0 0,0 0 1,1-1-1,-1 1 0,0 0 0,0 0 1,0 0-1,1-1 0,-1 1 0,3-4-581,1 0-1,-1-1 1,0 1-1,-1-1 1,1 1-1,-1-1 1,0 0-1,0 0 1,0 0-1,-1 0 1,2-9-1,8-67-7055,-10 69 6171,4-50-5980</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9:45.485"/>
    </inkml:context>
    <inkml:brush xml:id="br0">
      <inkml:brushProperty name="width" value="0.025" units="cm"/>
      <inkml:brushProperty name="height" value="0.025" units="cm"/>
    </inkml:brush>
  </inkml:definitions>
  <inkml:trace contextRef="#ctx0" brushRef="#br0">150 0 13453,'0'0'8968,"-43"67"-7943,30-30 385,2 8 383,-2 2-960,5 0-673,3-2-64,3-5 0,1-4-64,1-7-416,0-7-1250,0-6-351,-3-10-354,-8-6-896,-7-5-1858,-4-17-3939</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9:45.920"/>
    </inkml:context>
    <inkml:brush xml:id="br0">
      <inkml:brushProperty name="width" value="0.025" units="cm"/>
      <inkml:brushProperty name="height" value="0.025" units="cm"/>
    </inkml:brush>
  </inkml:definitions>
  <inkml:trace contextRef="#ctx0" brushRef="#br0">1 136 12043,'4'-12'2328,"-2"3"-1817,-1 5-260,0-1 0,0 0 0,0 1 0,1-1 0,-1 1 0,1-1 0,1 1 0,-1 0 0,0 0 0,1 0 0,0 0 0,0 0 0,0 1 0,0-1 0,1 1 0,-1 0 0,9-5 0,2 1 449,1 1 1,1 1 0,-1 0 0,1 1-1,0 0 1,0 2 0,33-2 0,-28 3-340,1 1 0,-1 2 0,0 0 0,1 1 0,32 9 0,-48-10-313,1 0 0,-1 0 0,0 1 0,0 0-1,0 0 1,0 1 0,-1-1 0,1 1 0,-1 1-1,0-1 1,0 1 0,-1-1 0,1 2 0,-1-1 0,0 0-1,4 8 1,-6-9 52,0 1 1,-1-1-1,1 0 0,-1 1 1,0-1-1,-1 1 0,1-1 1,-1 1-1,0-1 0,0 1 1,0-1-1,-1 1 0,1-1 0,-1 1 1,0-1-1,-1 1 0,1-1 1,-1 0-1,1 0 0,-1 0 1,-1 0-1,1 0 0,-1 0 1,-4 5-1,-6 7 151,0-1 0,-2 0 0,0-1-1,0-1 1,-1 0 0,-1-1 0,0-1 0,-20 10 0,119-18-4346,-67-3 3926,1 1 0,0 1 0,0 0 0,-1 1 0,1 1 0,-1 0 0,0 1 0,17 8 0,-31-13 177,0 1-1,0-1 1,1 1-1,-1-1 1,0 1-1,0 0 1,0 0-1,0-1 1,0 1-1,0 0 1,0 0-1,0 0 1,-1 0-1,1 0 1,0 0-1,-1 0 1,1 0-1,0 0 1,-1 1-1,1-1 1,-1 0-1,0 0 1,1 0-1,-1 1 1,0-1 0,0 0-1,0 0 1,0 1-1,0 0 1,-1 1 77,0-1 0,0 0 0,0 0 1,0 0-1,-1 0 0,1 0 0,-1 0 0,0-1 1,1 1-1,-1 0 0,0-1 0,0 1 1,0-1-1,-2 2 0,-12 6 533,0-1-1,-1-1 0,-17 6 1,32-12-588,-202 61 1076,170-54-1001,-1-2-1,0-1 0,0-2 1,-36 0-1,70-3-109,0 0 1,0 0-1,0 0 1,0 0-1,0 1 0,0-1 1,1 0-1,-1 0 0,0-1 1,0 1-1,0 0 1,0 0-1,0 0 0,0-1 1,0 1-1,0 0 1,1-1-1,-1 1 0,0-1 1,0 1-1,0-1 1,1 1-1,-1-1 0,0 1 1,1-1-1,-1 0 0,0 1 1,1-1-1,-1 0 1,1 0-1,-1 0 0,1 1 1,0-1-1,-1 0 1,1 0-1,0 0 0,-1 0 1,1 0-1,0 0 0,0 0 1,0 1-1,0-1 1,0 0-1,0 0 0,0-1 1,1-1-99,0 0 0,0 1 1,0-1-1,1 1 0,-1-1 1,1 1-1,0-1 0,-1 1 1,1 0-1,0 0 0,0 0 1,0 0-1,4-2 0,28-18-5101,1 2-1,38-15 0,-12 7-5782</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9:46.263"/>
    </inkml:context>
    <inkml:brush xml:id="br0">
      <inkml:brushProperty name="width" value="0.025" units="cm"/>
      <inkml:brushProperty name="height" value="0.025" units="cm"/>
    </inkml:brush>
  </inkml:definitions>
  <inkml:trace contextRef="#ctx0" brushRef="#br0">83 0 18930,'0'0'6022,"-22"62"-3492,4-24-800,0 3-97,5 2-768,3-1-609,8-3-160,2-6-32,6-5-160,12-5-993,4-9-897,3-6-1857,-4-8-2051,1 0-5669</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9:46.605"/>
    </inkml:context>
    <inkml:brush xml:id="br0">
      <inkml:brushProperty name="width" value="0.025" units="cm"/>
      <inkml:brushProperty name="height" value="0.025" units="cm"/>
    </inkml:brush>
  </inkml:definitions>
  <inkml:trace contextRef="#ctx0" brushRef="#br0">1 1 14157,'0'0'5381,"8"67"-4163,-6-38 671,-2 4-479,0 5-97,0 0 96,0 3-384,3-3-288,1 3-609,1-3-96,-1-7-608,4-6-1474,-5-8-1378,-3-11-768</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9:46.966"/>
    </inkml:context>
    <inkml:brush xml:id="br0">
      <inkml:brushProperty name="width" value="0.025" units="cm"/>
      <inkml:brushProperty name="height" value="0.025" units="cm"/>
    </inkml:brush>
  </inkml:definitions>
  <inkml:trace contextRef="#ctx0" brushRef="#br0">0 120 15599,'0'0'3619,"8"-11"-1692,-5 6-1756,0-1-30,1 1 1,-1 0-1,1 0 0,0 0 0,1 0 1,-1 1-1,1 0 0,0 0 1,0 0-1,0 0 0,0 1 1,1 0-1,0 0 0,11-4 1,27-4 266,0 2 0,0 2 1,1 2-1,0 1 0,0 3 1,0 2-1,47 7 1,-77-6-336,0 0 0,0 1 0,-1 1-1,27 11 1,-37-14-10,-1 1-1,1-1 1,0 1-1,-1 0 0,1 1 1,-1-1-1,0 0 0,0 1 1,0 0-1,0 0 0,0 0 1,-1 0-1,1 0 0,-1 0 1,0 1-1,0-1 0,0 1 1,0 0-1,-1 0 1,1-1-1,-1 1 0,1 7 1,-2-8 47,0 1 0,-1 0 1,0-1-1,0 1 0,1-1 0,-2 1 1,1-1-1,0 0 0,-1 1 1,0-1-1,0 0 0,1 0 0,-2 0 1,1 0-1,0-1 0,-1 1 1,1 0-1,-1-1 0,0 0 1,-6 4-1,-6 5 216,-1-1 0,-28 13-1,7-6 53,0-2-1,-1-2 0,-44 10 0,-22-7-1349,83-15-955,0-1 1,-38-4 0,31-4-5825</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9:49.242"/>
    </inkml:context>
    <inkml:brush xml:id="br0">
      <inkml:brushProperty name="width" value="0.025" units="cm"/>
      <inkml:brushProperty name="height" value="0.025" units="cm"/>
    </inkml:brush>
  </inkml:definitions>
  <inkml:trace contextRef="#ctx0" brushRef="#br0">85 117 10794,'0'0'1479,"-1"-11"-257,-1-8-628,-2-33 2163,-3 17 2786,8 56-1949,-7 25-3046,1-13-104,-20 142 725,12-96-603,-5 133 0,19-229-441,1 0 1,8-34-1,3-22-53,-10-135 57,-4 131-124,-1 118-92,-10 50 1,1-13 98,9-64 1,-1 18 1,0-1-1,4 63 1,-1-94-15,0 0 1,0 1 0,0-1-1,0 0 1,0 1 0,0-1-1,0 0 1,1 1 0,-1-1-1,0 0 1,0 1-1,0-1 1,1 0 0,-1 1-1,0-1 1,0 0 0,1 0-1,-1 1 1,0-1 0,0 0-1,1 0 1,-1 0-1,0 1 1,1-1 0,-1 0-1,0 0 1,1 0 0,-1 0-1,0 0 1,1 0-1,-1 0 1,0 0 0,1 0-1,-1 0 1,1 0 0,-1 0-1,0 0 1,1 0 0,-1 0-1,0 0 1,1 0-1,-1 0 1,0 0 0,1-1-1,-1 1 1,0 0 0,1 0-1,-1 0 1,0 0 0,0-1-1,1 1 1,-1 0-1,0 0 1,0-1 0,1 1-1,-1 0 1,0-1 0,18-16 37,-5-2-309,-1-1-1,-1 0 1,-1-1 0,-1 0 0,0-1-1,-2 0 1,-1 0 0,7-41 0,-15 68-4636,-12 48-947,4-7-1</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02.833"/>
    </inkml:context>
    <inkml:brush xml:id="br0">
      <inkml:brushProperty name="width" value="0.025" units="cm"/>
      <inkml:brushProperty name="height" value="0.025" units="cm"/>
    </inkml:brush>
  </inkml:definitions>
  <inkml:trace contextRef="#ctx0" brushRef="#br0">2952 351 6150,'-15'-15'347,"-27"-27"-47,-2 2 0,-2 2 1,-65-42-1,69 58-170,-1 2 1,-1 2-1,-1 2 0,-1 2 1,0 2-1,0 2 0,-85-8 1,55 14-32,-1 3 0,1 3 0,0 4-1,-85 16 1,-46 25-37,1 9-1,3 9 1,-248 115-1,353-136 926,-130 82 0,187-100-766,0 3 1,2 1 0,1 2 0,2 2 0,-44 52-1,66-68-199,1 0-1,0 1 0,2 0 0,0 1 0,1 1 0,2 0 1,0 0-1,1 1 0,1-1 0,1 1 0,1 1 0,1-1 1,0 1-1,2 34 0,4-25-16,0 0 0,2 0 0,2-1 0,0 0 0,2 0 0,2 0 1,1-2-1,1 1 0,28 45 0,-15-34-3,1-2 0,3-1 0,1-1 0,1-1 0,2-3 1,43 34-1,-24-27 33,1-3 0,2-2 1,118 54-1,-65-47 96,2-4 0,1-5 0,2-4 0,202 22 0,-161-35 241,0-6 0,0-7 0,288-32 0,-349 15-338,0-4-1,-1-5 1,-2-3-1,0-5 1,-2-3-1,-2-4 1,128-76 0,-142 67 38,-2-3 1,-3-3-1,-1-3 1,97-107-1,-127 121 14,-2-2-1,-2-1 1,-2-2-1,-2-1 1,-2-1-1,-3-1 0,-1-1 1,20-73-1,-35 96-45,-2 0 0,-1 0 0,-1-1 0,-2 0 0,0 0-1,-3 1 1,-5-51 0,2 58-1,0 0 0,-2 1 0,0-1-1,-1 1 1,-1 1 0,-1-1 0,-1 1 0,0 1 0,-2 0-1,0 0 1,-17-18 0,6 13-21,-1 0-1,-1 2 1,-1 0-1,-1 2 1,-1 1-1,-1 1 1,0 2-1,-1 0 1,0 2-1,-1 2 1,-43-11 0,-7 4-82,-2 2 1,0 5 0,-113-2-1,15 13-187,0 8-1,0 8 1,-194 42-1,-525 158-3993,500-112 992,-5-6-2347</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13.074"/>
    </inkml:context>
    <inkml:brush xml:id="br0">
      <inkml:brushProperty name="width" value="0.025" units="cm"/>
      <inkml:brushProperty name="height" value="0.025" units="cm"/>
    </inkml:brush>
  </inkml:definitions>
  <inkml:trace contextRef="#ctx0" brushRef="#br0">1 39 15919,'0'0'5616,"14"-4"-4511,27-6-705,0 2-1,1 2 1,45-1 0,146 4-412,-170 3 85,-24-1-804,0 2 0,0 1-1,0 2 1,-1 2 0,58 17-1,-72-9-1852,-23-5-166,-15 0-996,-21 0-1865</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13.402"/>
    </inkml:context>
    <inkml:brush xml:id="br0">
      <inkml:brushProperty name="width" value="0.025" units="cm"/>
      <inkml:brushProperty name="height" value="0.025" units="cm"/>
    </inkml:brush>
  </inkml:definitions>
  <inkml:trace contextRef="#ctx0" brushRef="#br0">373 1 5125,'-73'12'4517,"27"-7"-2675,1 3-1,0 2 1,0 2-1,-53 21 1,78-19-453,20-14-1360,0 0-1,0 1 0,0-1 0,0 0 0,0 1 0,0-1 0,0 0 0,0 1 0,0-1 1,0 0-1,0 0 0,0 1 0,0-1 0,0 0 0,0 1 0,1-1 0,-1 0 0,0 0 1,0 1-1,0-1 0,0 0 0,1 0 0,-1 1 0,0-1 0,0 0 0,1 0 0,-1 0 1,0 1-1,0-1 0,1 0 0,-1 0 0,0 0 0,0 0 0,1 0 0,-1 0 0,0 0 1,1 0-1,-1 1 0,46 4 651,390-20 282,-146-25-6214,-217 23 1655,-8-5-1078</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13.733"/>
    </inkml:context>
    <inkml:brush xml:id="br0">
      <inkml:brushProperty name="width" value="0.025" units="cm"/>
      <inkml:brushProperty name="height" value="0.025" units="cm"/>
    </inkml:brush>
  </inkml:definitions>
  <inkml:trace contextRef="#ctx0" brushRef="#br0">0 17 13004,'11'-1'2109,"62"-8"-234,124 3 0,-149 8-1474,1 1 0,-1 3 0,83 21 0,-121-24-376,-1 0-1,1 0 0,-1 1 1,0 1-1,0-1 0,-1 1 1,15 11-1,-21-14 10,1 1 0,-1-1 0,1 1 0,-1-1 0,0 1 0,0 0 0,0 0 0,-1 0 0,1 0 0,-1 0 0,1 0 0,-1 1 0,0-1 0,0 0 0,-1 1 0,1-1 0,-1 1 0,1-1 0,-1 1 0,0-1 0,0 1 0,-1-1 0,1 0 0,-1 1 0,-1 5 0,-3 3 155,0 0 1,-1-1-1,0 0 1,0 0-1,-1 0 1,-1-1-1,1 0 1,-2 0-1,1-1 1,-13 10-1,-19 15 249,-48 31-1,76-57-359,-86 58 314,-52 39 675,58-28-10288</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11"/>
    </inkml:context>
    <inkml:brush xml:id="br0">
      <inkml:brushProperty name="width" value="0.025" units="cm"/>
      <inkml:brushProperty name="height" value="0.025" units="cm"/>
    </inkml:brush>
  </inkml:definitions>
  <inkml:trace contextRef="#ctx0" brushRef="#br0">1 98 6406,'2'-10'5226,"-1"3"-4559,10-36 4266,-10 41-4581,-1 0 1,1 0 0,0 0 0,0 1 0,1-1-1,-1 0 1,0 1 0,0-1 0,1 1 0,-1-1-1,1 1 1,-1 0 0,1-1 0,0 1 0,-1 0 0,1 0-1,0 0 1,0 0 0,0 1 0,0-1 0,0 0-1,0 1 1,2-1 0,162-2 6195,-13 0-8398,-151 3-1092,-5 0-2417,-15 0-2003</inkml:trace>
  <inkml:trace contextRef="#ctx0" brushRef="#br0" timeOffset="1">41 233 18097,'0'0'10250,"57"27"-8040,-14-29-288,9-12-1634,2-2-288,-3 1 0,-5 2 0,-12 5-897,-14 4-2626,-14 4-2147</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14.757"/>
    </inkml:context>
    <inkml:brush xml:id="br0">
      <inkml:brushProperty name="width" value="0.025" units="cm"/>
      <inkml:brushProperty name="height" value="0.025" units="cm"/>
    </inkml:brush>
  </inkml:definitions>
  <inkml:trace contextRef="#ctx0" brushRef="#br0">257 316 9737,'0'0'8499,"7"-9"-6465,22-28 267,-28 37-2203,0-1 1,-1 0-1,1 0 0,-1 1 1,1-1-1,0 0 1,-1 0-1,0 0 1,1 1-1,-1-1 0,1 0 1,-1 0-1,0 0 1,0 0-1,1 0 1,-1 0-1,0 0 0,0 0 1,0 0-1,0 0 1,0 0-1,0 0 1,0 0-1,-1 1 0,1-1 1,0 0-1,0 0 1,-1 0-1,1 0 1,-1 0-1,1 0 0,-1 0 1,1 1-1,-1-1 1,1 0-1,-1 0 1,0 1-1,1-1 0,-1 0 1,0 1-1,0-1 1,1 1-1,-1-1 1,0 1-1,0-1 0,0 1 1,0 0-1,0-1 1,0 1-1,-5-1 98,1-1 0,-1 1 0,1 1 0,-1-1 1,1 1-1,-7 1 0,2 0-145,0 1 0,0 1-1,0 0 1,0 0 0,1 1 0,0 0 0,0 1 0,0 0 0,0 0 0,1 1 0,0 0 0,-14 13 0,8-6 40,1 1 1,0 1 0,1 0-1,1 0 1,-19 32-1,29-44-77,-1 0-1,0 1 0,1-1 0,-1 1 0,1-1 0,0 1 1,0-1-1,1 1 0,-1 0 0,1-1 0,-1 1 0,1 0 1,1 4-1,-1-7-7,1 1 0,0-1 0,-1 0 0,1 1 0,0-1 0,0 0 0,0 0 0,0 0 0,0 0 0,0 0 0,0 0 0,0 0 0,0 0 0,0 0 0,1-1 0,-1 1 0,0 0 0,1-1 0,-1 1 0,0-1 0,1 1 0,-1-1 0,1 0 0,-1 0 0,0 1 0,1-1 0,-1 0 0,1 0 0,-1 0 0,1-1 0,-1 1 0,1 0 0,-1-1 0,2 1 0,13-4 36,-1 1 0,1-2 0,-1 0 0,1-1 0,-2 0 0,1-1 0,-1-1 0,0 0 0,20-16 0,3-6 31,67-67 0,-76 68-53,-3-1 0,23-34 0,-38 50 0,-1 0 0,-1-1 0,-1 0 0,0 0 0,0-1-1,-2 0 1,5-22 0,-9 38-20,-1-1-1,0 1 1,0-1 0,1 0-1,-1 1 1,0-1-1,0 1 1,0-1-1,0 1 1,0-1 0,0 0-1,0 1 1,0-1-1,0 1 1,0-1-1,0 0 1,0 1 0,0-1-1,0 1 1,-1-1-1,1 1 1,0-1-1,0 1 1,-1-1 0,1 1-1,0-1 1,-1 1-1,1-1 1,0 1-1,-1-1 1,1 1 0,-1-1-1,-16 10-116,-17 27 3,-72 120 996,96-140-773,1 2 0,1-1 1,0 1-1,2 0 0,0 1 0,1 0 1,-5 31-1,9-47-109,1 0 0,0 0 0,-1-1 0,1 1 0,0 0 0,0 0 0,1 0 0,-1 0 0,1 0 0,-1 0 0,1-1 0,0 1 0,0 0 0,0-1 0,1 1 0,-1 0 0,0-1 0,1 0 0,0 1 0,0-1 0,-1 0 0,1 0 0,3 2 0,-1-1 0,1-1 0,0 0 0,0 0 0,0 0 0,0-1 0,0 0 0,0 0 0,0 0 0,0-1 0,1 1 0,9-2 0,-3 0 0,1 0 0,-1-1 0,1-1 0,-1 0 0,0 0 0,0-2 0,-1 1 0,1-1 0,-1-1 0,0 0 0,0-1 0,15-12 0,-10 6 0,-2 0 0,1 0 0,-2-1 0,0-1 0,-1-1 0,0 1 0,13-25 0,-62 149 0,34-101 0,1 1 0,-1 0 0,2 0 0,-1 0 0,1 0 0,1 0 0,0 0 0,1 17 0,0-23 0,0 0 0,0 0 0,0 0 0,0-1 0,1 1 0,-1 0 0,1-1 0,-1 1 0,1-1 0,0 0 0,0 1 0,0-1 0,0 0 0,0 0 0,1 0 0,-1-1 0,1 1 0,-1 0 0,1-1 0,-1 0 0,1 0 0,0 1 0,0-2 0,0 1 0,0 0 0,-1 0 0,1-1 0,0 0 0,0 0 0,4 0 0,7 1 0,1-2 0,-1 0 0,1 0 0,-1-1 0,0-1 0,1-1 0,-1 0 0,-1 0 0,1-2 0,-1 0 0,0 0 0,19-13 0,-19 11 0,0-2 0,0 1 0,-1-1 0,0-1 0,-1 0 0,0-1 0,-1 0 0,0-1 0,-1 0 0,-1 0 0,10-20 0,-17 31 0,0 1 0,-1 0 0,1 0 0,-1-1 0,1 1 0,-1 0 0,1-1 0,-1 1 0,0 0 0,0-1 0,0 1 0,0 0 0,0-1 0,0 1 0,0-1 0,0-1 0,-1 2 0,1 1 0,-1 0 0,1 0 0,0-1 0,-1 1 0,1 0 0,-1 0 0,1-1 0,-1 1 0,1 0 0,-1 0 0,1 0 0,-1 0 0,1 0 0,-1 0 0,1 0 0,-1 0 0,1 0 0,0 0 0,-1 0 0,1 0 0,-1 0 0,1 0 0,-1 0 0,1 1 0,-1-1 0,1 0 0,-1 0 0,0 1 0,-4 2 0,-1 0 0,1 0 0,-1 0 0,1 1 0,-8 7 0,-3 5 0,1 0 0,0 1 0,-20 31 0,30-40 0,0 1 0,0 0 0,1 0 0,0 0 0,1 0 0,0 1 0,0-1 0,1 1 0,0 0 0,-1 17 0,4-24-2,-1-1 0,1 1 0,-1-1 0,1 1 0,0-1 0,-1 1 0,2-1 0,-1 1 0,0-1 0,0 0 0,1 0 0,-1 1 0,1-1 0,-1 0 0,1 0 0,0-1 0,0 1 0,0 0 0,0-1 0,0 1 0,0-1 0,1 1 0,-1-1 0,0 0 0,1 0 0,-1 0 0,1 0 0,-1-1 0,6 2 0,-5-2-50,0 1 0,0 0 0,0-1 0,0 0 0,1 0 0,-1 0 0,0 0 0,0 0 0,0-1-1,0 1 1,0-1 0,1 0 0,-1 0 0,-1 0 0,1 0 0,0-1 0,0 1 0,0-1 0,-1 1 0,1-1 0,-1 0 0,1 0 0,-1 0 0,4-5 0,-3 1-1051,0-1 0,0 1 0,-1-1 0,1 0 0,-2 1 0,1-1 0,-1 0 0,0 0 1,0-8-1,1-39-8608</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15.087"/>
    </inkml:context>
    <inkml:brush xml:id="br0">
      <inkml:brushProperty name="width" value="0.025" units="cm"/>
      <inkml:brushProperty name="height" value="0.025" units="cm"/>
    </inkml:brush>
  </inkml:definitions>
  <inkml:trace contextRef="#ctx0" brushRef="#br0">0 1 19058,'0'0'7783,"47"58"-10057,-7-45-2178,4 1-2499</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15.432"/>
    </inkml:context>
    <inkml:brush xml:id="br0">
      <inkml:brushProperty name="width" value="0.025" units="cm"/>
      <inkml:brushProperty name="height" value="0.025" units="cm"/>
    </inkml:brush>
  </inkml:definitions>
  <inkml:trace contextRef="#ctx0" brushRef="#br0">183 1 20339,'-9'2'4234,"1"-1"-3646,-12 3 499,0 0-1,0 1 1,0 1-1,1 1 1,0 1-1,-22 11 1,41-18-1090,-1-1 1,1 0-1,-1 0 0,1 1 1,0-1-1,-1 0 0,1 0 1,0 1-1,-1-1 0,1 0 1,0 1-1,-1-1 0,1 1 1,0-1-1,0 0 0,0 1 1,-1-1-1,1 1 0,0-1 1,0 0-1,0 1 0,0-1 1,0 1-1,0-1 0,0 1 1,0-1-1,0 1 1,0-1-1,0 1 0,0-1 1,0 1-1,0-1 0,0 0 1,0 1-1,0-1 0,1 1 1,-1-1-1,0 0 0,0 1 1,0-1-1,1 1 0,-1-1 1,0 0-1,1 1 0,-1-1 1,0 0-1,1 1 0,-1-1 1,0 0-1,1 0 0,-1 1 1,1-1-1,-1 0 0,1 0 1,-1 0-1,0 0 0,1 1 1,-1-1-1,1 0 0,-1 0 1,1 0-1,-1 0 0,1 0 1,0 0-1,40 7-543,-33-6 283,28 5-354,0 2 1,-1 1-1,0 2 0,-1 1 1,47 24-1,-78-35 652,0 1 0,0-1 0,0 1 0,-1 0-1,1 0 1,-1 0 0,1 0 0,-1 0 0,0 1 0,0-1-1,0 1 1,0 0 0,0-1 0,-1 1 0,1 0 0,-1 0-1,0 0 1,2 4 0,-3-4 62,0-1-1,0 1 1,0 0-1,0-1 1,-1 1-1,1-1 1,-1 0-1,1 1 1,-1-1-1,0 1 1,0-1-1,0 0 1,0 0-1,0 1 1,-1-1-1,1 0 1,-1 0-1,1 0 1,-1 0 0,0-1-1,0 1 1,0 0-1,0-1 1,-2 2-1,-13 8 12,0-2 0,-1 0 0,0-1 0,0 0 0,-1-2 0,0 0 0,0-1 0,0-1 0,-1-1 0,1 0 0,-1-2 0,-28-1 0,26-5-2234,8-9-4017,1-8-6173</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15.818"/>
    </inkml:context>
    <inkml:brush xml:id="br0">
      <inkml:brushProperty name="width" value="0.025" units="cm"/>
      <inkml:brushProperty name="height" value="0.025" units="cm"/>
    </inkml:brush>
  </inkml:definitions>
  <inkml:trace contextRef="#ctx0" brushRef="#br0">108 78 7623,'0'0'17692,"4"9"-15739,-3-6-1819,0 0-1,0 0 0,1 0 0,0-1 0,0 1 0,-1 0 0,2 0 0,-1-1 0,0 0 0,0 1 0,1-1 0,2 2 0,0-1-1,-1-1-1,1-1 1,0 1-1,-1-1 1,1 0-1,0 0 1,0 0-1,-1 0 1,1-1-1,9 0 1,4-1 44,-1 0 1,1-1-1,-1 0 1,22-7 0,-31 7-103,0 0 0,0-1 0,-1 0 0,1-1 0,-1 0 0,0 0 1,0 0-1,0-1 0,0 0 0,-1 0 0,8-8 0,-13 11-64,0 1-1,1 0 1,-1-1-1,0 1 1,0-1-1,0 1 0,0-1 1,-1 1-1,1-1 1,0 1-1,-1-1 1,1 0-1,-1 0 1,1 1-1,-1-1 1,0 0-1,0 0 1,0 1-1,0-4 1,0 4-1,-1 0 0,1 0 1,-1-1-1,0 1 0,1 0 1,-1 0-1,0 0 0,0 0 1,0 0-1,0 0 0,0 0 1,0 0-1,0 0 0,0 0 1,0 0-1,-1 1 0,1-1 1,-3-1-1,-3 0 17,-1-1 0,0 2 1,0-1-1,1 1 0,-1 0 0,-13 0 0,7 2-26,0 1 0,1 1 0,-1 0 0,1 0 0,0 2 0,0-1 0,0 2 0,1 0 0,0 0 0,0 1 0,0 1 0,1 0 0,0 0 0,1 1 0,0 1 0,-15 16 0,14-13 0,0 0 0,0 0 0,2 1 0,0 1 0,0 0 0,1 0 0,1 0 0,0 1 0,1 0 0,1 0 0,1 1 0,0 0 0,-1 19 0,5-33 2,0 0 0,0 0 1,0 0-1,0 1 0,1-1 0,-1 0 1,1 0-1,0 0 0,0 0 0,0 0 1,1 0-1,-1 0 0,1 0 0,-1 0 1,1-1-1,0 1 0,0-1 0,0 1 0,1-1 1,2 3-1,1-1 3,0 0 1,0-1-1,0 1 1,0-1-1,1 0 1,0-1-1,-1 0 1,15 3-1,8-1-116,1-1-1,1-1 1,40-3-1,-68 0 78,14 1-885,-1-2 0,0 0 0,22-6 1,18-13-5881,12-17-9056</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16.720"/>
    </inkml:context>
    <inkml:brush xml:id="br0">
      <inkml:brushProperty name="width" value="0.025" units="cm"/>
      <inkml:brushProperty name="height" value="0.025" units="cm"/>
    </inkml:brush>
  </inkml:definitions>
  <inkml:trace contextRef="#ctx0" brushRef="#br0">95 0 13869,'0'0'10928,"4"9"-9385,0 1-1301,-1 1 0,-1-1 0,0 1 0,-1-1 0,1 1 0,-2 0 0,0 0 0,0-1 0,-1 1 0,-3 18 0,-33 121 6,25-105-148,-6 16 111,6-22-41,2-1 0,-8 64 0,19-86 3,7-13 186,17-19 348,36-40-256,-2-4 1,59-77-1,-59 68-348,-26 30-103,13-14 0,58-85 0,-95 120-865,-9 18 831,0 0 1,0 0-1,0 0 1,0-1-1,0 1 1,0 0-1,0 0 1,0 0-1,0 0 1,0 0-1,0 0 1,0 0-1,0 0 1,0-1-1,0 1 1,0 0-1,0 0 1,0 0-1,0 0 1,0 0-1,0 0 1,0 0-1,0 0 1,0 0-1,-1 0 1,1-1-1,0 1 1,0 0-1,0 0 1,0 0-1,0 0 1,0 0-1,0 0 1,0 0-1,0 0 1,0 0-1,-1 0 1,1 0-1,0 0 1,0 0-1,0 0 1,0 0-1,0 0 1,0 0-1,0 0 1,0 0-1,-1 0 1,1 0-1,0 0 1,0 0-1,0 0 1,0 0-1,0 0 1,0 0-1,0 0 1,0 0-1,0 0 1,-1 0-1,1 1 1,0-1-1,0 0 1,0 0-1,0 0 1,0 0-1,0 0 1,0 0-1,0 0 1,0 0-1,-28 23-7217,15-12 3228,-20 15-8143</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17.048"/>
    </inkml:context>
    <inkml:brush xml:id="br0">
      <inkml:brushProperty name="width" value="0.025" units="cm"/>
      <inkml:brushProperty name="height" value="0.025" units="cm"/>
    </inkml:brush>
  </inkml:definitions>
  <inkml:trace contextRef="#ctx0" brushRef="#br0">0 0 16111,'0'0'10378,"6"59"-8040,8-42-1345,3-1-769,3-3-320,11-2-1185,0 0-929,2-8-1762,-1-3-1665,0 0-5381</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17.390"/>
    </inkml:context>
    <inkml:brush xml:id="br0">
      <inkml:brushProperty name="width" value="0.025" units="cm"/>
      <inkml:brushProperty name="height" value="0.025" units="cm"/>
    </inkml:brush>
  </inkml:definitions>
  <inkml:trace contextRef="#ctx0" brushRef="#br0">124 0 11371,'0'0'9070,"-9"3"-7010,-1 0-1370,0 1 0,0 0-1,1 0 1,-15 10-1,19-11-455,1 0-1,0 0 1,0 0-1,0 1 0,0 0 1,0-1-1,1 1 1,-1 1-1,1-1 0,0 0 1,1 1-1,-1 0 1,-2 6-1,5-11-230,1 1 0,-1-1 0,0 1 0,0-1-1,1 0 1,-1 1 0,0-1 0,0 0 0,1 1 0,-1-1 0,0 0 0,1 1 0,-1-1 0,1 0 0,-1 0-1,0 1 1,1-1 0,-1 0 0,1 0 0,-1 0 0,1 0 0,-1 0 0,0 1 0,1-1 0,-1 0-1,1 0 1,-1 0 0,1 0 0,-1 0 0,1 0 0,-1-1 0,1 1 0,-1 0 0,1 0 0,0 0 0,20-2 111,6-5-50,-2-1 0,43-19 0,-43 16-25,0 1 0,49-12 0,-66 21-41,1-2-24,0 2 0,0-1 0,1 1 0,-1 1 0,14 0 0,-21 1 23,0-1-1,0 0 1,0 1-1,0-1 1,-1 1-1,1 0 1,0-1-1,-1 1 1,1 0-1,0 0 1,-1 0-1,1 0 1,-1 0-1,1 1 1,-1-1-1,0 0 1,1 1-1,-1-1 1,0 1-1,0-1 1,0 1-1,0-1 1,0 1-1,-1 0 0,1 0 1,0-1-1,-1 1 1,1 0-1,-1 0 1,0 0-1,0 0 1,1-1-1,-1 3 1,-1 16 64,2 23 87,-1-42-127,0 0 0,0 0 0,0 0 0,0 1 1,0-1-1,1 0 0,-1 0 0,0 0 0,1-1 0,-1 1 1,1 0-1,-1 0 0,1 0 0,-1 0 0,1 0 0,0 0 0,-1-1 1,1 1-1,0 0 0,0 0 0,0-1 0,-1 1 0,1-1 1,0 1-1,0-1 0,0 1 0,0-1 0,0 1 0,0-1 1,2 1-1,11-2 173,1-1 0,-1 0 1,0 0-1,0-2 1,0 0-1,0 0 0,25-13 1,-19 9-203,1 0 0,30-7 1,-40 13-56,-1 0 0,0 1 0,0 0 0,16 1 1,-22 1-21,-1-1 1,0 1 0,1-1 0,-1 1 0,0 0-1,0 0 1,0 1 0,0-1 0,0 1 0,0-1-1,0 1 1,0 0 0,-1 0 0,1 0 0,-1 1-1,1-1 1,2 4 0,-3-4-286,0 0 0,-1-1-1,1 1 1,0-1 0,0 1 0,0-1-1,0 0 1,0 0 0,1 0 0,-1 0-1,0 0 1,1 0 0,-1 0 0,0-1-1,1 0 1,-1 1 0,1-1 0,-1 0 0,4 0-1,0 0-725,0-1-1,1 0 0,-1 0 1,0 0-1,0-1 0,9-4 1,21-12-5430</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17.812"/>
    </inkml:context>
    <inkml:brush xml:id="br0">
      <inkml:brushProperty name="width" value="0.025" units="cm"/>
      <inkml:brushProperty name="height" value="0.025" units="cm"/>
    </inkml:brush>
  </inkml:definitions>
  <inkml:trace contextRef="#ctx0" brushRef="#br0">103 45 14286,'0'0'9096,"-7"13"-7484,5-9-1543,-55 112 1146,50-99-1085,0 1-1,1-1 1,1 1-1,1 0 0,-4 37 1,9 3-1266,10 63 0,-2-18 2570,-8-159-838,2 0 0,4 1 0,14-67 0,-12 88-811,0 1 1,2-1-1,2 2 0,1 0 0,1 0 0,25-37 1,-38 65 226,0 1 0,1 0 0,0-1 0,-1 1 0,1 0 0,0 0 0,1 1 0,-1-1 0,0 0 0,1 1 0,0 0 0,-1 0 0,1 0 0,0 1 0,0-1 0,0 1 0,0 0 0,0 0 0,0 0 0,0 0 0,0 1 0,1 0 0,-1 0 0,0 0 0,0 0 0,0 1 0,1-1 0,-1 1 0,0 0 0,0 0 0,0 1 0,0-1 0,0 1 0,-1 0 0,1 0 0,-1 0 0,1 1 0,-1-1 0,1 1 0,-1 0 0,0 0 0,0 0 0,-1 0 0,1 0 0,-1 1 0,1-1 0,-1 1 0,0-1 0,0 1 0,-1 0 0,1 0 0,-1 0 0,0 0 0,0 0 0,1 6 0,-2-5 132,0-1-1,0 1 0,0 0 1,-1 0-1,1 0 0,-1 0 1,0 0-1,-1-1 1,1 1-1,-1-1 0,0 1 1,0-1-1,0 1 0,-1-1 1,0 0-1,1 0 0,-1 0 1,-1 0-1,1-1 1,-1 1-1,1-1 0,-1 0 1,0 0-1,0 0 0,0-1 1,0 1-1,-8 2 0,3 0-74,0-1-1,0 0 0,0-1 1,0 0-1,-1 0 0,0-1 0,1 0 1,-1-1-1,0 0 0,0 0 0,0-1 1,0 0-1,-11-2 0,21 1-143,-1 1 0,0 0 0,1 0 0,-1 0-1,0-1 1,1 1 0,-1 0 0,0-1 0,1 1-1,-1 0 1,0-1 0,1 1 0,-1-1 0,1 1-1,-1-1 1,1 0 0,-1 1 0,1-1 0,0 1-1,-1-1 1,1 0 0,0 1 0,-1-1 0,1 0 0,0 1-1,0-1 1,-1 0 0,1 0 0,0 1 0,0-1-1,0 0 1,0 0 0,0 1 0,0-1 0,0 0-1,0 1 1,1-1 0,-1 0 0,0 0 0,0 1-1,1-1 1,-1 0 0,0 1 0,1-1 0,-1 0 0,22-29-5328,5 8 465,8-1-1479</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18.387"/>
    </inkml:context>
    <inkml:brush xml:id="br0">
      <inkml:brushProperty name="width" value="0.025" units="cm"/>
      <inkml:brushProperty name="height" value="0.025" units="cm"/>
    </inkml:brush>
  </inkml:definitions>
  <inkml:trace contextRef="#ctx0" brushRef="#br0">145 0 9673,'0'0'10960,"-11"10"-8526,10-9-2420,-20 18 1419,0 1-1,-20 27 0,35-40-1129,1 0 1,0 0 0,0 0 0,1 1-1,0 0 1,0 0 0,1 0 0,0 0-1,0 1 1,1-1 0,0 1-1,0 0 1,0 11 0,3-18-290,-1 0 1,1 0-1,-1-1 0,1 1 1,0 0-1,0 0 0,-1 0 1,1-1-1,1 1 1,-1 0-1,0-1 0,0 1 1,1-1-1,-1 1 0,0-1 1,1 0-1,0 1 0,-1-1 1,1 0-1,0 0 0,-1 0 1,1 0-1,0-1 1,0 1-1,0 0 0,0-1 1,0 1-1,0-1 0,0 0 1,0 0-1,0 0 0,0 0 1,0 0-1,2 0 1,2 0 18,0 0 1,0 0 0,0-1 0,0 1 0,0-2 0,0 1 0,-1 0 0,1-1 0,0 0 0,9-5-1,-6 0-8,0-1 0,-1 1 0,0-1 0,-1 0-1,0-1 1,0 0 0,-1 0 0,0 0 0,8-19-1,-2 2-106,-1-2-1,10-41 0,-21 68 81,1 1-1,0-1 0,-1 0 1,1 1-1,0-1 0,0 1 0,0-1 1,-1 1-1,1-1 0,0 1 0,0 0 1,0-1-1,0 1 0,0 0 0,0 0 1,0-1-1,0 1 0,0 0 1,0 0-1,-1 0 0,1 0 0,2 1 1,35 1 7,-17-1-38,67-3-686,61 2-1258,-148 0 1991,0 0 1,0 0-1,0 0 1,0 0-1,0 0 1,0 1-1,0-1 1,0 0-1,0 1 1,0-1-1,0 1 1,0-1-1,0 1 1,0-1-1,0 1 1,0-1-1,0 1 1,-1 0-1,1 0 1,0-1-1,0 1 1,-1 0-1,1 0 1,-1 0-1,1 0 1,0 0-1,-1 0 1,0 0-1,1 0 1,-1 0-1,0 0 1,1 0-1,-1 0 1,0 0-1,0 0 1,0 0-1,0 0 1,0 0-1,0 0 1,0 0-1,0 0 1,-1 0-1,0 2 1,-1 7 324,-1 1 0,-1-1 0,-9 18 1,0 8 291,13-35-624,0-1 0,0 1 0,0 0-1,1 0 1,-1 0 0,1 0 0,-1-1-1,0 1 1,1 0 0,-1 0 0,1-1 0,0 1-1,-1 0 1,1-1 0,0 1 0,-1 0-1,1-1 1,0 1 0,-1-1 0,1 0 0,0 1-1,0-1 1,0 1 0,0-1 0,-1 0-1,1 0 1,0 1 0,0-1 0,0 0-1,0 0 1,0 0 0,0 0 0,0 0 0,-1 0-1,1 0 1,0-1 0,0 1 0,0 0-1,1-1 1,43-8 144,-12-4-289,38-22 1,-53 24 48,1 1 0,0 1 0,0 0 0,1 2 0,0 0 0,0 1-1,33-4 1,-52 10 89,-1 0 0,1 0 0,-1 0 0,1 0 0,-1 0 0,1 0 0,-1 0 0,1 0-1,-1 0 1,1 0 0,-1 0 0,1 0 0,-1 1 0,1-1 0,-1 0 0,0 0 0,1 1 0,-1-1-1,1 0 1,-1 1 0,0-1 0,1 0 0,-1 1 0,0-1 0,1 1 0,-1-1 0,0 0-1,1 1 1,-1-1 0,0 1 0,0-1 0,0 1 0,1 0 0,-3 23 292,-16 21 338,16-42-618,-3 5-6,1 1 1,0 0-1,0 0 0,0 0 1,1 0-1,1 1 0,0-1 1,-2 14-1,4-22-71,0-1 0,0 1 0,0-1 0,0 1 0,0-1 1,0 1-1,0-1 0,0 1 0,1-1 0,-1 1 0,0-1 0,0 1 0,0-1 0,1 0 0,-1 1 1,0-1-1,0 1 0,1-1 0,-1 0 0,0 1 0,1-1 0,-1 0 0,0 1 0,1-1 0,-1 0 1,1 1-1,15-2-6740,0-7-6066</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19.470"/>
    </inkml:context>
    <inkml:brush xml:id="br0">
      <inkml:brushProperty name="width" value="0.025" units="cm"/>
      <inkml:brushProperty name="height" value="0.025" units="cm"/>
    </inkml:brush>
  </inkml:definitions>
  <inkml:trace contextRef="#ctx0" brushRef="#br0">0 372 4036,'11'-1'9764,"242"-8"7884,-242 7-17525,1-1 0,-1 0 0,0-1 0,0 0 0,0 0 0,-1-1 0,13-9 0,-18 12-105,-1-1-1,1 1 1,-1-1 0,0-1-1,0 1 1,0 0-1,0-1 1,-1 0 0,0 0-1,1 0 1,-1 0 0,-1-1-1,1 1 1,-1-1-1,1 0 1,-1 1 0,-1-1-1,3-7 1,-4 12-19,0 0-1,0-1 1,0 1 0,0 0-1,0-1 1,0 1 0,0 0 0,0 0-1,0-1 1,0 1 0,0 0-1,0-1 1,0 1 0,-1 0-1,1-1 1,0 1 0,0 0-1,0 0 1,0-1 0,0 1 0,-1 0-1,1 0 1,0-1 0,0 1-1,0 0 1,-1 0 0,1-1-1,0 1 1,0 0 0,-1 0-1,1 0 1,0 0 0,-1 0-1,1-1 1,0 1 0,0 0 0,-1 0-1,-14 3-113,-13 14-115,18-6 217,0 0 1,1 0-1,1 1 1,-14 23-1,19-29 27,0-1 0,0 0 0,1 0 0,0 1 0,0-1 0,1 1 0,-1 0 0,1-1-1,0 1 1,1 0 0,-1 0 0,1 0 0,1 0 0,-1-1 0,2 7 0,-1-10-12,0 0-1,0 0 1,0 0 0,1-1-1,-1 1 1,0 0 0,1-1-1,0 0 1,-1 1-1,1-1 1,0 0 0,0 0-1,0 1 1,-1-1 0,1-1-1,0 1 1,0 0-1,1 0 1,-1-1 0,0 1-1,0-1 1,0 0 0,0 0-1,3 0 1,57 0-164,-59-1 134,10-1-370,1-1 0,-1 0 1,1-1-1,-1-1 0,-1 0 1,23-13-1,-24 12-800,0 1-1,0 0 1,0 0-1,0 1 0,1 0 1,0 1-1,-1 1 1,22-3-1,-33 5 1190,1 0 0,-1 0-1,1 0 1,-1 0-1,1 1 1,-1-1-1,0 0 1,1 0 0,-1 0-1,1 0 1,-1 1-1,0-1 1,1 0 0,-1 0-1,0 1 1,1-1-1,-1 0 1,0 1-1,1-1 1,-1 0 0,0 1-1,0-1 1,1 0-1,-1 1 1,0-1-1,0 1 1,0-1 0,0 1-1,0-1 1,1 0-1,-1 1 1,0-1-1,0 1 1,0-1 0,0 1-1,0-1 1,0 0-1,-1 2 1,1-2 49,0 1-1,0-1 1,0 1 0,0 0 0,0-1-1,0 1 1,0 0 0,1-1-1,-1 1 1,0-1 0,0 1 0,0 0-1,1-1 1,-1 1 0,0-1 0,0 1-1,1-1 1,-1 1 0,1-1-1,-1 1 1,0-1 0,1 1 0,-1-1-1,1 0 1,-1 1 0,1-1-1,-1 0 1,1 1 0,0-1 0,-1 0-1,1 0 1,-1 1 0,1-1 0,-1 0-1,1 0 1,0 0 0,-1 0-1,1 0 1,0 0 0,-1 0 0,1 0-1,-1 0 1,1 0 0,0 0-1,7-3 128,-1 0 0,0 0-1,0-1 1,0 1 0,0-2-1,0 1 1,-1-1-1,0 0 1,0 0 0,0-1-1,7-9 1,4-1-15,23-23 34,58-73 1,-82 91-587,-2 0-1,0 0 1,-1-2 0,-1 1 0,16-47-1,-79 181 4149,42-78-3273,1 0 0,1 0 0,3 1 0,0 0 0,3 62 1,1-92-538,1 0 1,-1 0-1,1 0 1,0-1 0,0 1-1,1 0 1,0-1-1,-1 1 1,1-1 0,1 0-1,-1 1 1,1-1-1,-1 0 1,7 6 0,-7-8 66,-1-1 1,1 0 0,-1 1-1,1-1 1,0 0 0,0 0 0,-1 0-1,1 0 1,0 0 0,0 0-1,0-1 1,0 1 0,0-1-1,0 1 1,0-1 0,0 0-1,0 0 1,0 0 0,0 0 0,0 0-1,0 0 1,0 0 0,0-1-1,0 1 1,0-1 0,0 0-1,0 1 1,0-1 0,0 0 0,0 0-1,0 0 1,-1 0 0,1-1-1,0 1 1,-1 0 0,3-3-1,3-4 115,1-1 0,-1 1 0,-1-1 0,1-1 0,-2 1-1,1-1 1,-1 0 0,-1 0 0,0-1 0,0 1-1,-1-1 1,0 0 0,-1 0 0,0 0 0,-1 0 0,-1 0-1,0-16 1,16 32 280,0-2-1,0 0 0,0-1 0,31 1 1,-35-3-377,-1-1 0,0 0 0,0-1 0,1 0 0,11-4 0,-20 5 11,-1 0 0,1 1 0,0-1-1,-1 0 1,1 0 0,-1-1 0,0 1-1,1 0 1,-1-1 0,0 1 0,0-1-1,0 0 1,0 0 0,0 0 0,0 0-1,-1 0 1,1 0 0,-1 0 0,1-1-1,-1 1 1,0 0 0,0-1 0,0 1-1,0-1 1,0 0 0,-1 1 0,1-4-1,-1 5-8,0 1-1,-1-1 0,1 1 1,-1-1-1,1 1 0,0-1 0,-1 1 1,1-1-1,-1 1 0,0 0 0,1-1 1,-1 1-1,1 0 0,-1 0 1,1-1-1,-1 1 0,0 0 0,1 0 1,-1 0-1,0 0 0,1 0 1,-1 0-1,0 0 0,1 0 0,-1 0 1,1 0-1,-1 0 0,0 0 0,1 0 1,-1 1-1,0-1 0,1 0 1,-1 0-1,1 1 0,-2 0 0,-24 8 272,22-6-272,1 1 1,-1-1 0,1 0-1,-1 1 1,1 0 0,0 0 0,0 0-1,1 0 1,-1 0 0,1 0-1,0 1 1,0-1 0,0 1 0,1 0-1,0-1 1,0 1 0,0 0-1,-1 7 1,2-9-156,0 0 0,1 0 0,-1 0-1,0 0 1,1 0 0,0 0 0,-1 0 0,1 0 0,0-1-1,1 1 1,-1 0 0,0 0 0,3 2 0,-2-3-332,0 1 0,0-1-1,0 0 1,0 0 0,1 0 0,-1 0 0,1-1 0,-1 1 0,1-1 0,0 1 0,-1-1 0,1 0 0,0 0-1,0 0 1,3 0 0,29 3-9573</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11.375"/>
    </inkml:context>
    <inkml:brush xml:id="br0">
      <inkml:brushProperty name="width" value="0.025" units="cm"/>
      <inkml:brushProperty name="height" value="0.025" units="cm"/>
    </inkml:brush>
  </inkml:definitions>
  <inkml:trace contextRef="#ctx0" brushRef="#br0">0 44 16047,'0'0'9866,"54"43"-8169,-8-52-480,11-1-768,2-3-321,0 4-192,-2 0-1314,-3 0-2273,-4-2-2243,-2-5-5188</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20.016"/>
    </inkml:context>
    <inkml:brush xml:id="br0">
      <inkml:brushProperty name="width" value="0.025" units="cm"/>
      <inkml:brushProperty name="height" value="0.025" units="cm"/>
    </inkml:brush>
  </inkml:definitions>
  <inkml:trace contextRef="#ctx0" brushRef="#br0">74 1 17969,'4'-1'9430,"-4"1"-9189,-3 27 2152,-12 39-1575,-2-2-408,6-29-195,2 1 1,1 0-1,2 1 0,1 0 0,2 0 0,2 39 0,1-75-215,0 0 0,1 1 0,-1-1 0,0 0 0,1 1 0,-1-1 0,1 0 0,-1 1 0,1-1 0,0 0 0,-1 0 0,1 0 0,0 1 0,0-1 0,0 0 0,0 0 0,0 0 0,0 0 0,0-1 0,0 1 0,0 0 0,1 0 0,-1-1 0,0 1 0,0-1 0,1 1 0,-1-1 0,0 1 0,1-1 0,-1 0 0,1 0 0,-1 1 0,0-1 0,1 0 0,-1 0 0,0-1 0,1 1 0,-1 0 0,1 0 0,-1-1 0,0 1 0,1-1 0,0 0 0,7-1 0,-1-1 0,0 0 0,0 0 0,0-1 0,13-9 0,27-23 0,-1-2 0,-2-2 0,-2-2 0,-2-2 0,-1-2 0,-3-1 0,40-67 0,-76 114-54,0-1 0,-1 0 0,1 0 0,0 0 0,-1 1 0,1-1 1,-1 0-1,1 0 0,-1 0 0,0 0 0,1 0 0,-1 0 0,0 0 0,0 0 0,1 0 0,-1 0 0,0 0 0,0 0 0,0-1 1,-1 0-1,-15 6-2820,-41 34-4953,43-28 5214,-27 19-5618</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20.375"/>
    </inkml:context>
    <inkml:brush xml:id="br0">
      <inkml:brushProperty name="width" value="0.025" units="cm"/>
      <inkml:brushProperty name="height" value="0.025" units="cm"/>
    </inkml:brush>
  </inkml:definitions>
  <inkml:trace contextRef="#ctx0" brushRef="#br0">1 1 14318,'0'0'6117,"44"52"-3298,-24-38-1570,5-4-640,5-2-449,4-5-769,3-3-2017,1-6-1954,0-10-6727</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20.719"/>
    </inkml:context>
    <inkml:brush xml:id="br0">
      <inkml:brushProperty name="width" value="0.025" units="cm"/>
      <inkml:brushProperty name="height" value="0.025" units="cm"/>
    </inkml:brush>
  </inkml:definitions>
  <inkml:trace contextRef="#ctx0" brushRef="#br0">191 1 11883,'0'0'5403,"-12"2"-2617,-4 3-1774,1 0-1,0 1 1,0 0-1,-26 16 1,36-19-786,-1 0 0,1 1 0,0-1 0,0 1 0,0 0 0,0 0 0,1 1 0,0 0 0,0-1 0,0 1 1,0 0-1,1 1 0,0-1 0,0 1 0,0-1 0,1 1 0,0 0 0,-2 8 0,4-13-224,0 0 1,0-1-1,0 1 0,0 0 0,0-1 0,0 1 0,0 0 1,1-1-1,-1 1 0,0 0 0,0-1 0,1 1 0,-1-1 1,0 1-1,1-1 0,-1 1 0,1 0 0,-1-1 1,1 0-1,-1 1 0,1-1 0,-1 1 0,1-1 0,-1 1 1,1-1-1,0 0 0,-1 0 0,1 1 0,0-1 0,29 5 89,29-11 20,-47 1-208,1 0-1,-1-2 1,1 1-1,-2-1 1,1-1 0,-1 0-1,13-12 1,-11 8 2,1 2 0,0 0 0,27-14 1,-41 24 84,0-1 0,0 1 1,0 0-1,1 0 0,-1 0 1,0 0-1,0 0 0,0 0 1,1 0-1,-1-1 0,0 1 0,0 0 1,1 0-1,-1 0 0,0 0 1,0 0-1,1 0 0,-1 0 1,0 0-1,0 0 0,0 0 1,1 1-1,-1-1 0,0 0 1,0 0-1,1 0 0,-1 0 1,0 0-1,0 0 0,0 0 1,1 1-1,-1-1 0,0 0 0,0 0 1,0 0-1,0 0 0,1 1 1,-1-1-1,0 0 0,0 0 1,0 0-1,0 1 0,0-1 1,0 0-1,0 0 0,0 0 1,0 1-1,1-1 0,-1 0 1,0 1-1,-3 18 121,-9 20 597,10-36-650,-8 34 1494,10-36-1529,0 0 0,0 0 0,0 0 0,1 0 0,-1-1-1,0 1 1,1 0 0,-1 0 0,1 0 0,-1 0 0,1-1 0,-1 1 0,1 0 0,-1-1 0,1 1 0,0 0 0,-1-1 0,1 1-1,0-1 1,0 1 0,-1-1 0,1 1 0,0-1 0,0 0 0,0 1 0,0-1 0,0 0 0,-1 0 0,1 1 0,0-1 0,0 0-1,0 0 1,0 0 0,0 0 0,0 0 0,0 0 0,0-1 0,1 1 0,10-1 14,-1-1 0,1 0 0,0-1 0,-1 0 0,0-1 0,1 0 0,-1-1 1,12-6-1,-13 5-120,1 1 1,-1 0 0,1 1 0,0 0 0,1 1 0,-1 0 0,1 1-1,13-1 1,-24 7 48,0 0 1,-1 0-1,1 0 0,-1 0 0,1 0 0,-1 0 1,-1 0-1,0 7 0,-1 4 322,2 12-1677,1-26 1231,-1 0-1,1 0 1,0-1 0,0 1-1,0 0 1,0 0-1,0-1 1,1 1-1,-1-1 1,0 1-1,0-1 1,0 1-1,0-1 1,1 0-1,-1 1 1,0-1-1,0 0 1,0 0-1,1 0 1,-1 0-1,0 0 1,3-1-1,1 1-643,0 0 1,1-1-1,-1 0 0,0 0 0,0 0 0,0 0 0,0-1 1,0 0-1,7-4 0,21-11-6229</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21.066"/>
    </inkml:context>
    <inkml:brush xml:id="br0">
      <inkml:brushProperty name="width" value="0.025" units="cm"/>
      <inkml:brushProperty name="height" value="0.025" units="cm"/>
    </inkml:brush>
  </inkml:definitions>
  <inkml:trace contextRef="#ctx0" brushRef="#br0">49 1 11147,'0'0'14984,"-8"10"-12459,-24 31-667,23-19-708,10-21-1135,-1-1 0,0 1 0,0-1-1,0 1 1,0-1 0,0 1 0,1-1 0,-1 1 0,0-1 0,0 1 0,1-1 0,-1 1 0,0-1 0,1 0 0,-1 1-1,1-1 1,-1 0 0,0 1 0,1-1 0,-1 0 0,1 1 0,-1-1 0,1 0 0,-1 0 0,1 1 0,37 0-74,-29-1 187,29-2-644,52-9-1,-61 6-33,1 2-1,-1 0 1,40 3-1,-68 0 567,-1 0 0,1 0-1,0 0 1,-1 0 0,1 0 0,0 0 0,-1 0-1,1 1 1,0-1 0,-1 0 0,1 0 0,0 1-1,-1-1 1,1 0 0,-1 1 0,1-1 0,-1 1 0,1-1-1,-1 1 1,1-1 0,-1 1 0,1-1 0,-1 1-1,0-1 1,1 1 0,-1-1 0,0 1 0,1 0-1,-1-1 1,0 1 0,0 1 0,-5 23 905,-22 21 145,24-42-1064,0 0 0,1 0-1,-1 0 1,1 0 0,0 1 0,0-1-1,-2 9 1,2 7-6123</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22.016"/>
    </inkml:context>
    <inkml:brush xml:id="br0">
      <inkml:brushProperty name="width" value="0.025" units="cm"/>
      <inkml:brushProperty name="height" value="0.025" units="cm"/>
    </inkml:brush>
  </inkml:definitions>
  <inkml:trace contextRef="#ctx0" brushRef="#br0">0 0 16367,'0'0'5568,"1"12"-4067,0 39 760,-1 12-170,16 113 0,-16-173-2070,1 0 0,0 1 0,0-1 0,0 0 1,0 0-1,0 0 0,0 0 0,1 0 0,0 0 0,0 0 0,-1-1 0,2 1 1,-1-1-1,0 1 0,0-1 0,1 0 0,2 3 0,-2-4-4,-1 0-1,0-1 0,0 1 1,1 0-1,-1-1 1,0 1-1,1-1 0,-1 0 1,1 0-1,-1 0 1,0 0-1,1 0 0,-1-1 1,1 1-1,-1-1 1,0 1-1,0-1 0,1 0 1,-1 0-1,0 0 0,0 0 1,0-1-1,0 1 1,4-3-1,2-3-22,1 0 1,-2 0-1,1-1 0,-1 0 0,0-1 1,0 1-1,-1-1 0,9-19 1,-5 8-370,-1 0 1,-1 0 0,7-30 0,-22 76-29,-3 10 506,2 1 1,1 0-1,-3 54 1,10-91-92,0 1 1,0 0 0,0-1 0,0 1-1,0-1 1,0 1 0,0 0 0,0-1-1,0 1 1,1 0 0,-1-1 0,0 1-1,0-1 1,0 1 0,1-1 0,-1 1-1,0 0 1,1-1 0,-1 1 0,1-1-1,-1 1 1,1-1 0,-1 0 0,1 1-1,-1-1 1,1 1 0,-1-1 0,1 0-1,-1 0 1,1 1 0,-1-1 0,1 0-1,0 0 1,-1 0 0,1 1 0,-1-1-1,1 0 1,0 0 0,-1 0 0,1 0-1,0 0 1,-1 0 0,1 0 0,0 0-1,-1-1 1,1 1 0,-1 0 0,1 0-1,0 0 1,-1-1 0,1 1 0,-1 0 0,1-1-1,-1 1 1,1-1 0,0 0 0,33-23 306,-11-1-292,-2 0 0,-1-2 0,-1 0 0,-1-2 0,-2 0 0,19-44 1,-7 15-410,-29 103-51,-6 1 623,5-35-82,0 1 0,0 0 0,1 0 0,0 0 1,1 0-1,0-1 0,1 1 0,0 0 0,4 12 0,-5-22-80,1 0 0,0 0 0,0-1 1,0 1-1,0 0 0,0-1 0,0 1 1,0-1-1,1 1 0,-1-1 0,0 1 1,1-1-1,-1 0 0,1 0 0,-1 0 0,1 0 1,0 0-1,0 0 0,-1 0 0,1-1 1,3 2-1,-1-2 6,0 1 0,-1-1 1,1 0-1,-1 0 0,1-1 0,0 1 1,-1-1-1,1 0 0,-1 0 0,1 0 1,2-1-1,4-3 15,0 0 0,-1 0 0,0-1 0,0 0 1,0 0-1,-1-1 0,8-8 0,-5 4-196,-1-1 0,-1-1 0,1 1 0,-2-2 0,0 1 0,-1-1-1,0 0 1,5-16 0,-16 57 54,-2 0 0,-9 30-1,8-36 41,1 1 1,2 0-1,0 0 0,-2 43 0,6-64-35,0 0 0,0 0 0,0-1 0,0 1 0,1 0 0,-1-1 0,0 1 0,0 0 0,1-1-1,-1 1 1,1 0 0,-1-1 0,1 1 0,-1 0 0,1-1 0,-1 1 0,1-1 0,-1 1 0,1-1 0,-1 1 0,1-1 0,0 0 0,-1 1 0,1-1 0,0 0 0,0 1 0,-1-1 0,1 0 0,0 0 0,0 0 0,-1 0 0,1 0 0,0 0 0,0 0 0,-1 0 0,1 0 0,0 0 0,0 0 0,-1 0 0,1 0 0,0 0 0,1-1 0,1 0-565,1 0 1,-1 0-1,1 0 1,-1 0-1,0-1 1,1 0 0,-1 1-1,5-5 1,14-16-5338</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22.483"/>
    </inkml:context>
    <inkml:brush xml:id="br0">
      <inkml:brushProperty name="width" value="0.025" units="cm"/>
      <inkml:brushProperty name="height" value="0.025" units="cm"/>
    </inkml:brush>
  </inkml:definitions>
  <inkml:trace contextRef="#ctx0" brushRef="#br0">153 0 20788,'0'0'1051,"-4"14"551,-14 63 688,4 0-1,-5 94 1,15 57-1435,7-204-808,-3-23-57,1 0 0,-1-1-1,0 1 1,0 0 0,1-1 0,-1 1-1,0 0 1,1-1 0,-1 1-1,0-1 1,1 1 0,-1-1-1,1 1 1,-1-1 0,1 1-1,-1-1 1,1 0 0,0 1 0,-1-1-1,1 1 1,-1-1 0,1 0-1,0 0 1,-1 0 0,1 1-1,0-1 1,-1 0 0,1 0-1,0 0 1,-1 0 0,2 0 0,-1-1-7,0 0 1,0 0-1,-1 0 1,1 0-1,0 0 1,0 0 0,-1 0-1,1 0 1,-1 0-1,1 0 1,-1 0 0,0-1-1,1 1 1,-1 0-1,0 0 1,0 0-1,0-1 1,0 1 0,0 0-1,0 0 1,0-1-1,-1-1 1,-1-31-76,-2 17-185,-2 0 0,0 1 1,0 0-1,-2 0 0,0 0 1,-1 1-1,0 0 0,-1 1 1,-13-14-1,-7-13 615,30 41-291,0 0 1,0 0-1,0-1 1,0 1 0,0 0-1,0 0 1,0 0-1,0 0 1,0-1-1,-1 1 1,1 0-1,0 0 1,0 0 0,0 0-1,0-1 1,0 1-1,0 0 1,1 0-1,-1 0 1,0 0-1,0-1 1,0 1-1,0 0 1,0 0 0,0 0-1,0 0 1,0-1-1,0 1 1,0 0-1,0 0 1,1 0-1,-1 0 1,0 0 0,0 0-1,0-1 1,0 1-1,0 0 1,1 0-1,-1 0 1,0 0-1,0 0 1,0 0 0,0 0-1,0 0 1,1 0-1,-1 0 1,0 0-1,16-3 780,25 2-717,-33 1 205,21 1-390,66-4 682,-36-9-4182,-59 12 3418,0 0 0,1-1 0,-1 1 0,0 0 0,0 0 0,0 0 0,0 0 0,1 0 0,-1 0 0,0 0 0,0 0 0,0-1 0,0 1 0,0 0 0,1 0 0,-1 0 0,0 0 0,0-1 1,0 1-1,0 0 0,0 0 0,0 0 0,0 0 0,0-1 0,0 1 0,0 0 0,0 0 0,0 0 0,0-1 0,0 1 0,0 0 0,0 0 0,0 0 0,0-1 0,0 1 0,0 0 0,0 0 0,0 0 0,0-1 0,0 1 0,0 0 0,0 0 0,0 0 0,-1 0 0,1-1 0,0 1 0,0 0 0,0 0 0,0 0 1,0 0-1,-1 0 0,-10-7-5935</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22.822"/>
    </inkml:context>
    <inkml:brush xml:id="br0">
      <inkml:brushProperty name="width" value="0.025" units="cm"/>
      <inkml:brushProperty name="height" value="0.025" units="cm"/>
    </inkml:brush>
  </inkml:definitions>
  <inkml:trace contextRef="#ctx0" brushRef="#br0">0 1 17360,'0'0'4869,"62"22"-4837,-24-8-1153,4 4-3203,-2-2-3267</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23.181"/>
    </inkml:context>
    <inkml:brush xml:id="br0">
      <inkml:brushProperty name="width" value="0.025" units="cm"/>
      <inkml:brushProperty name="height" value="0.025" units="cm"/>
    </inkml:brush>
  </inkml:definitions>
  <inkml:trace contextRef="#ctx0" brushRef="#br0">49 1 10378,'0'0'7046,"-7"12"-4334,1-1-1908,0 0-1,1 0 0,0 1 0,1 0 0,0-1 0,1 1 1,0 0-1,1 1 0,0-1 0,0 22 0,2-32-785,1 0 0,-1-1 0,0 1-1,0 0 1,1-1 0,-1 1-1,1 0 1,0-1 0,-1 1-1,1-1 1,0 1 0,0-1-1,0 1 1,0-1 0,0 0 0,0 1-1,0-1 1,1 0 0,-1 0-1,0 0 1,1 0 0,1 1-1,0-1 6,0 1 0,0-1 0,1 0 0,-1-1 0,0 1-1,1 0 1,-1-1 0,0 0 0,1 0 0,5 0 0,-1-1 11,0-1 0,0 1 0,-1-1 0,1 0 0,-1-1 0,0 0 0,0 0 0,0 0 0,9-7 0,27-33 74,-38 36-179,1 0 0,1 0 0,-1 0 0,1 1 0,0 0 0,0 1 0,15-9 1,-22 14 57,1 0 0,-1 0 1,1 0-1,-1 0 0,1 0 1,0 0-1,-1 1 0,1-1 1,-1 0-1,1 0 0,-1 0 1,1 1-1,-1-1 1,1 0-1,-1 1 0,1-1 1,-1 0-1,0 1 0,1-1 1,-1 0-1,1 1 0,-1-1 1,0 1-1,1-1 0,-1 1 1,0-1-1,0 1 0,1-1 1,-1 1-1,0-1 0,0 1 1,0-1-1,0 1 1,0 0-1,0-1 0,0 1 1,0-1-1,0 1 0,0-1 1,0 1-1,0 0 0,0-1 1,0 2-1,0 37 284,-1-28-172,0 21 310,3 45 1739,-1-76-2132,-1 0 0,1 0 0,-1 1 0,1-1 0,0 0 0,-1 0 0,1 0 1,0 0-1,0 1 0,0-1 0,0 0 0,0-1 0,0 1 0,0 0 0,0 0 0,0 0 0,0-1 0,1 1 1,-1 0-1,0-1 0,0 1 0,1-1 0,-1 0 0,0 1 0,1-1 0,-1 0 0,0 0 0,1 0 0,-1 0 1,1 0-1,-1 0 0,0 0 0,1 0 0,-1-1 0,2 1 0,3-1 35,1 0 0,0-1 1,-1 0-1,1 0 0,11-5 0,25-21-265,-36 22 120,1 0 1,1 1-1,-1 0 0,1 0 0,0 0 0,0 1 0,0 1 0,0 0 0,14-3 0,-22 6 73,0 0 1,0 0-1,-1 0 0,1 0 1,0 0-1,0 0 0,-1 0 1,1 0-1,0 0 1,-1 0-1,1 1 0,0-1 1,-1 0-1,1 0 0,0 1 1,-1-1-1,1 1 1,-1-1-1,1 1 0,-1-1 1,1 1-1,0-1 0,-1 1 1,0-1-1,1 1 0,-1-1 1,1 1-1,-1 0 1,0-1-1,1 1 0,-1 0 1,0 1-1,3 30 3,-1 0 10,-2-31-17,0 0 1,0 1-1,1-1 1,-1 0-1,0 0 0,1 0 1,-1 0-1,1-1 1,-1 1-1,1 0 0,-1 0 1,1 0-1,0 0 1,0 0-1,-1-1 0,1 1 1,0 0-1,0-1 1,0 1-1,0-1 0,0 1 1,0-1-1,1 1 1,1 0-236,1-1 1,-1 0 0,1 0-1,-1 0 1,1 0 0,-1 0-1,1-1 1,-1 0-1,0 0 1,1 0 0,-1 0-1,0 0 1,0-1 0,0 1-1,0-1 1,0 0 0,0 0-1,0 0 1,-1 0-1,1 0 1,4-5 0,7-8-2332,-1 0 0,17-24 0,-25 32 1512,24-37-4468,0-4-4473</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23.775"/>
    </inkml:context>
    <inkml:brush xml:id="br0">
      <inkml:brushProperty name="width" value="0.025" units="cm"/>
      <inkml:brushProperty name="height" value="0.025" units="cm"/>
    </inkml:brush>
  </inkml:definitions>
  <inkml:trace contextRef="#ctx0" brushRef="#br0">65 1 8360,'0'0'7052,"-3"10"-4191,-12 36-1604,2 0 1,2 1-1,3 0 0,1 1 0,2-1 0,3 1 1,3 54-1,9-56-1002,-10-44-305,1 0 0,0 1-1,0-1 1,0 0 0,0 1-1,0-1 1,0 0 0,0 0-1,1 0 1,-1 0 0,1 0-1,0 0 1,-1 0 0,1-1-1,3 3 1,-5-4-21,1 0-1,-1 0 1,1 0 0,-1 0-1,1-1 1,-1 1 0,1 0-1,-1 0 1,0 0 0,1-1-1,-1 1 1,1 0 0,-1-1-1,0 1 1,1 0 0,-1-1-1,1 1 1,-1 0 0,0-1-1,0 1 1,1-1 0,-1 1-1,0-1 1,0 1 0,0 0-1,1-1 1,-1 1 0,0-1-1,0 1 1,0-1 0,0 1-1,0-1 1,0 1 0,0-1-1,0 1 1,0-1 0,0 1-1,0-1 1,0 1 0,-1-1-1,2-30 104,-1 26-198,-2-33 280,0-17-324,5 39 792,-2 16-547,-1 0 1,0 0-1,0-1 0,0 1 0,0 0 1,0 0-1,0 0 0,1 0 1,-1-1-1,0 1 0,0 0 1,0 0-1,1 0 0,-1 0 0,0 0 1,0 0-1,0 0 0,1 0 1,-1-1-1,0 1 0,0 0 1,0 0-1,1 0 0,-1 0 1,0 0-1,0 0 0,0 0 0,1 0 1,-1 0-1,0 0 0,0 0 1,1 1-1,-1-1 0,0 0 1,0 0-1,0 0 0,1 0 1,-1 0-1,0 0 0,0 0 0,0 1 1,0-1-1,1 0 0,6 4 65,0 0-1,0-1 1,1 0-1,0 0 0,-1-1 1,1 0-1,0 0 1,0-1-1,0 0 1,0 0-1,0-1 0,11-1 1,-15 1-64,0 0 1,0-1 0,0 0-1,-1 0 1,1 0 0,0 0-1,-1 0 1,1-1 0,-1 0-1,1 0 1,-1 0 0,4-3-1,-5 3 32,0 1-1,-1-1 1,1 0 0,-1 0-1,1 0 1,-1 0 0,0 0-1,0 0 1,0-1-1,0 1 1,-1 0 0,1-1-1,0 1 1,-1 0-1,0-1 1,1 1 0,-1 0-1,0-1 1,0 1-1,-1-1 1,1-2 0,-1 4-42,1-1 1,-1 1-1,1 0 1,-1 0-1,1 0 1,-1 0-1,0 0 1,0 0-1,1 0 1,-1 0-1,0 0 1,0 0-1,0 1 1,0-1-1,0 0 0,0 0 1,0 1-1,0-1 1,0 1-1,0-1 1,0 1-1,-1 0 1,1-1-1,0 1 1,0 0-1,-1 0 1,1-1-1,0 1 1,0 0-1,0 0 1,-1 1-1,1-1 1,0 0-1,0 0 1,-1 1-1,0-1 1,-1 1-13,-1-1 0,1 1 0,0 0 0,0 0 0,-1 0 1,1 0-1,0 1 0,0-1 0,0 1 0,0 0 0,1-1 0,-5 5 1,5-4 7,0 0 1,1 0-1,-1 0 1,0 0-1,1 0 1,0 0-1,0 1 1,-1-1-1,1 0 1,1 1 0,-1-1-1,0 1 1,1-1-1,-1 1 1,1 0-1,0-1 1,-1 1-1,1-1 1,1 1-1,-1 0 1,0-1 0,2 5-1,-1-4-7,1 0-1,0 0 1,0-1-1,0 1 1,0 0-1,0-1 1,1 1-1,-1-1 1,1 0-1,0 1 1,0-1-1,0-1 1,0 1-1,5 2 1,12 4-1,0-1-1,1-1 1,0 0 0,26 2 0,-42-7-8,59 11-156,-15-3-14,-1-1 1,59 1-1,-127-32 1579,4 9-1415,2 0 0,0 0 0,0-1 0,-16-26 0,24 33 0,1-1 0,0 1 0,1-1 0,0 0 0,0-1 0,1 1 0,1-1 0,-1 1 0,1-1 0,1 0 0,-1-11 0,2 19 3,0 1 1,1-1-1,-1 1 0,1-1 1,-1 1-1,1-1 0,-1 1 0,1-1 1,0 1-1,-1-1 0,1 1 1,0 0-1,0-1 0,0 1 1,0 0-1,0 0 0,1 0 0,-1 0 1,0 0-1,1 0 0,-1 0 1,0 0-1,1 1 0,-1-1 1,1 0-1,-1 1 0,1-1 0,-1 1 1,1 0-1,1-1 0,58-5-223,-42 5-100,80-11-8088,-46 0-907</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25.127"/>
    </inkml:context>
    <inkml:brush xml:id="br0">
      <inkml:brushProperty name="width" value="0.025" units="cm"/>
      <inkml:brushProperty name="height" value="0.025" units="cm"/>
    </inkml:brush>
  </inkml:definitions>
  <inkml:trace contextRef="#ctx0" brushRef="#br0">241 70 15791,'0'0'4239,"-3"-10"-1068,2 7-2932,1 0-10,-1 0 0,0 0-1,0 1 1,0-1-1,0 0 1,0 0 0,0 1-1,-1-1 1,1 1 0,-1-1-1,0 1 1,0 0-1,0 0 1,0 0 0,0 0-1,0 0 1,-1 0-1,1 0 1,0 1 0,-1-1-1,0 1 1,1 0 0,-1-1-1,0 1 1,1 1-1,-1-1 1,-5-1 0,-1 2-188,0 1 0,0 0 0,0 0 0,0 0 0,0 1 0,0 1 0,0 0 0,1 0 0,0 0 0,-1 1 0,1 0 0,0 1 0,1 0 0,-1 0 0,1 1 0,0-1 0,1 2 0,-1-1 0,1 1 0,0 0 0,-6 10 0,12-10-522,10-8 115,11-7-63,24-28-708,-41 31 1084,1 0-1,0 1 1,0 0 0,0-1-1,1 2 1,0-1-1,-1 0 1,1 1-1,0 0 1,1 1 0,-1-1-1,13-2 1,-18 5 44,1 1 0,-1-1 1,0 1-1,0-1 0,1 1 1,-1-1-1,0 1 0,0 0 1,1 0-1,-1 0 0,0-1 1,0 1-1,0 0 0,0 0 1,0 0-1,0 1 0,-1-1 1,1 0-1,0 0 0,-1 0 1,1 1-1,0-1 0,-1 0 1,0 1-1,1-1 1,-1 0-1,0 1 0,1-1 1,-1 2-1,7 49 19,-7-47 0,3 34 141,-2-1 0,-2 1 0,-1 0 1,-8 41-1,6-61 205,-1 1 0,0 0 1,-1-1-1,-2 0 0,0-1 0,0 1 1,-2-2-1,0 1 0,-21 25 0,30-41-323,-1 0 0,0 0 0,1 0 0,-1 0 0,0-1 0,0 1 0,0 0-1,-1-1 1,1 1 0,0-1 0,0 0 0,-1 0 0,1 0 0,-4 1 0,5-2-23,0 0 1,0 0-1,0-1 1,0 1-1,0 0 1,0-1-1,0 1 1,0 0-1,0-1 0,0 1 1,0-1-1,0 0 1,1 1-1,-1-1 1,0 0-1,0 1 1,1-1-1,-1 0 1,0 0-1,1 1 1,-1-1-1,1 0 1,-1 0-1,1 0 1,-1 0-1,1 0 0,0 0 1,-1 0-1,1 0 1,0 0-1,0 0 1,0 0-1,0 0 1,0 0-1,0 0 1,0-1-1,-1-15-18,0 0 1,2 0-1,0 0 1,0 0-1,2 1 0,0-1 1,1 1-1,0 0 0,2 0 1,0 0-1,0 0 0,2 1 1,0 0-1,0 1 0,22-27 1,-17 25-25,0 0 1,1 1 0,1 0 0,1 1-1,0 1 1,0 1 0,2 0 0,-1 1 0,1 1-1,1 1 1,0 0 0,34-10 0,-46 17 14,-1 0 0,1 1-1,-1 0 1,1 0 0,-1 1 0,14 0 0,-19 0 13,1 0 0,-1 1 1,1-1-1,-1 1 0,1-1 0,-1 1 0,0 0 0,1-1 0,-1 1 1,0 0-1,1 0 0,-1 0 0,0 0 0,0 0 0,0 0 0,0 0 0,0 1 1,0-1-1,0 0 0,-1 0 0,1 1 0,0-1 0,-1 1 0,1-1 1,-1 1-1,1-1 0,-1 0 0,0 1 0,1 0 0,-1-1 0,0 1 1,0-1-1,0 3 0,-1 9 97,0-1 0,-1 1 1,0 0-1,0-1 0,-2 1 0,1-1 1,-2 0-1,-7 14 0,-1 8 18,36-61-111,-5-5-243,-2 0 0,13-39 0,-23 58-62,-1 0-1,-1 0 0,0 0 1,-1 0-1,2-20 1,-4 36-340,1-1 0,-1 1 0,1-1 1,-1 0-1,1 0 0,0 0 1,0 0-1,0 0 0,0 0 0,0 0 1,1-1-1,-1 1 0,0-1 1,1 0-1,-1 1 0,1-1 0,-1 0 1,1 0-1,0-1 0,-1 1 1,1-1-1,0 1 0,-1-1 0,1 0 1,5 0-1,22 1-7896</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12.081"/>
    </inkml:context>
    <inkml:brush xml:id="br0">
      <inkml:brushProperty name="width" value="0.025" units="cm"/>
      <inkml:brushProperty name="height" value="0.025" units="cm"/>
    </inkml:brush>
  </inkml:definitions>
  <inkml:trace contextRef="#ctx0" brushRef="#br0">296 78 15983,'0'0'3475,"-12"4"-496,2-1-2645,0 1 0,1 1 0,-1 0 0,1 0 0,0 1-1,1 0 1,-1 1 0,1 0 0,0 0 0,1 0 0,0 1-1,-12 16 1,7-6 82,1 0 0,1 1 0,0 0-1,2 1 1,0 0 0,1 0-1,1 1 1,0 0 0,-1 21 0,4-13-389,2 0-1,0 0 1,3 0 0,0-1 0,1 1 0,10 34 0,-9-47-575,-1 0 1,0 0-1,-1 1 1,-1-1-1,0 1 0,-3 26 1,2-42 537,0-1 1,0 1-1,0-1 0,0 1 1,-1-1-1,1 1 1,0-1-1,0 1 0,0-1 1,0 0-1,-1 1 1,1-1-1,0 1 0,0-1 1,-1 1-1,1-1 0,0 0 1,-1 1-1,1-1 1,0 0-1,-1 1 0,1-1 1,-1 0-1,1 0 1,0 1-1,-1-1 0,1 0 1,-1 0-1,1 0 1,-1 1-1,1-1 0,-1 0 1,1 0-1,-1 0 1,1 0-1,-1 0 0,1 0 1,-1 0-1,1 0 0,-1 0 1,1 0-1,-1-1 1,1 1-1,-1 0 0,1 0 1,-1 0-1,1 0 1,0-1-1,-1 1 0,1 0 1,-1-1-1,0 1 1,-19-20-614,11 2 192,0 0 1,0-1-1,2 1 1,0-2-1,1 1 0,2-1 1,0 1-1,0-1 0,2-1 1,1 1-1,2-38 1,0 52 574,1 1 0,0-1 1,0 1-1,0-1 1,1 1-1,0 0 0,0 0 1,0 0-1,0 0 1,1 1-1,0 0 1,0-1-1,0 1 0,1 0 1,-1 1-1,10-6 1,9-5 597,0 0 1,33-12 0,-44 21-654,26-12-47,-1-2 0,-1-1 0,0-2 0,37-31 1,-61 43 155,0 0 0,-1-1 0,0 0 0,-1-1 0,0 0 0,0-1 0,-2 0 0,0 0 0,0-1 0,-1 0 0,-1 0 0,0-1 1,-1 0-1,4-18 0,-10 34-171,1-1 0,0 0 0,0 0 0,0 0 0,0 0 0,-1 0 0,1 0 0,0 0 0,0 0 0,0 0 0,0 1 0,-1-1 0,1 0 0,0 0 0,0 0 0,0 0 0,-1 0 0,1 0 0,0 0 0,0 0 0,0 0 0,0 0 0,-1-1 0,1 1 0,0 0 1,0 0-1,0 0 0,0 0 0,-1 0 0,1 0 0,0 0 0,0 0 0,0 0 0,0-1 0,-1 1 0,1 0 0,0 0 0,0 0 0,0 0 0,0 0 0,0-1 0,0 1 0,0 0 0,0 0 0,0 0 0,-1 0 0,1-1 0,0 1 0,0 0 0,0 0 0,0 0 0,0-1 0,0 1 0,0 0 0,0 0 0,0-1 0,-13 16 98,-6 13 99,1 0 0,1 2-1,1 0 1,-13 38 0,5-3 295,-16 74 0,30-91-519,1 1 0,-3 59 0,11-80 0,1-1 0,1 1 0,1 0 0,1-1 0,11 39 0,-14-66 0,0 0 0,0 0 0,0 0 0,0 0 0,0 0 0,0 0 0,0 0 0,0 0 0,0 0 0,0 0 0,0 0 0,0-1 0,0 1 0,0 0 0,0 0 0,0 0 0,0 0 0,1 0 0,-1 0 0,0 0 0,0 0 0,0 0 0,0 0 0,0 0 0,0 0 0,0 0 0,0 0 0,0 0 0,0 0 0,0 0 0,0 0 0,0 0 0,1 0 0,-1 0 0,0 0 0,0 0 0,0 0 0,0 0 0,0 0 0,0 0 0,0 0 0,0 0 0,0 0 0,0 0 0,0 0 0,0 0 0,0 1 0,0-1 0,0 0 0,1 0 0,-1 0 0,0 0 0,0 0 0,0 0 0,0 0 0,0 0 0,0 0 0,3-12 0,3-17 0,3-51-144,-2 13-297,29-125 1,-36 191 439,1 0 1,-1-1-1,1 1 1,0 0-1,-1-1 0,1 1 1,0 0-1,0 0 1,0-1-1,0 1 0,0 0 1,0 0-1,0 0 0,0 0 1,0 0-1,0 1 1,1-1-1,-1 0 0,0 0 1,1 1-1,-1-1 1,0 1-1,1-1 0,-1 1 1,1 0-1,-1-1 0,0 1 1,1 0-1,-1 0 1,1 0-1,-1 0 0,1 0 1,1 1-1,8 1 24,-1 0 1,0 1-1,21 7 0,13 3 60,-33-12-43,1-1 1,0 0 0,-1-1-1,1-1 1,-1 0 0,0 0-1,0-1 1,1 0 0,-2-1-1,19-9 1,-24 10-23,0 0 1,0 0-1,0 0 1,0-1-1,-1 0 0,1 1 1,-1-2-1,0 1 0,0-1 1,0 1-1,-1-1 1,1 0-1,-1 0 0,-1-1 1,1 1-1,-1 0 1,0-1-1,0 0 0,0 1 1,-1-1-1,0 0 1,1-8-1,-2 13-18,0 0 0,0 0 0,0 0 0,0-1 0,0 1 0,0 0 0,-1 0 0,1 0 0,0 0 0,0 0 0,-1 0 0,1 0 0,-1 0 0,1 0 0,-1 0 0,1 0 0,-1 0 0,0 0 0,0 0 0,1 0 0,-1 1 0,0-1 0,0 0 0,0 0 0,0 1 0,0-1 0,0 1 0,0-1 0,0 1 0,0-1 0,0 1 0,0 0 0,0-1 0,0 1 0,0 0 0,0 0 0,0 0 0,0 0 0,-1 0 0,1 0 0,0 0 0,0 0 0,0 0 0,-2 1 0,-1-1 0,-1 1 0,1 0 0,0 1 0,-1-1 0,1 1 0,0 0 0,0 0 0,0 0 0,0 0 0,-5 4 0,1 2 0,1 0 0,-1 1 0,2-1 0,-1 1 0,1 1 0,0-1 0,-7 19 0,10-22 0,1 0 0,-1 1 0,2-1 0,-1 0 0,1 1 0,-1-1 0,2 1 0,-1-1 0,1 1 0,0 0 0,0-1 0,1 1 0,0-1 0,3 11 0,-3-14 0,1 0 0,0-1 0,0 1 0,0-1 0,0 1 0,0-1 0,1 0 0,-1 0 0,1 0 0,-1 0 0,1-1 0,0 1 0,-1-1 0,1 1 0,0-1 0,0 0 0,0 0 0,0 0 0,0-1 0,1 1 0,-1-1 0,0 1 0,0-1 0,0 0 0,5-1 0,2 1 0,-1-1 0,1 1 0,-1-2 0,1 1 0,-1-2 0,0 1 0,15-6 0,-13 2-612,0-1 0,0 1 0,-1-2 0,17-14 0,-13 9-1271,-1-1 0,-1-1 0,0 0-1,18-31 1,2-15-5852</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25.903"/>
    </inkml:context>
    <inkml:brush xml:id="br0">
      <inkml:brushProperty name="width" value="0.025" units="cm"/>
      <inkml:brushProperty name="height" value="0.025" units="cm"/>
    </inkml:brush>
  </inkml:definitions>
  <inkml:trace contextRef="#ctx0" brushRef="#br0">107 259 17328,'0'0'3876,"-9"6"-2621,-47 41 523,52-44-1621,0 1 0,0 0 0,1 0 0,0 0 0,0 0 0,0 1-1,0-1 1,0 1 0,1-1 0,0 1 0,0 0 0,0 0 0,1 0 0,-2 6-1,35-14-1063,19-26-3000,-46 25 3727,0 0 0,0 1 1,1-1-1,-1 1 0,1 0 0,0 1 0,0-1 1,0 1-1,0 0 0,0 0 0,8 0 1,-13 3 363,0 1 0,0 0 1,-1-1-1,1 1 1,-1 0-1,1-1 0,-1 1 1,0 0-1,0-1 1,0 1-1,0 0 0,0 0 1,0-1-1,0 1 1,-1 2-1,1-1 79,-4 19 511,0 0 0,-1 0-1,-2 0 1,0-1 0,-1 0-1,-20 36 1,16-33-430,1 0 1,0 1-1,2 0 0,-8 38 1,19-86 309,-2 8-435,2 0 1,0-1-1,5-19 1,5-4-77,84-228 341,-84 240-480,1 0 0,1 1 1,2 1-1,0 0 1,2 1-1,0 1 0,31-29 1,-43 46-19,1 1 0,-1-1 0,1 1 0,0 0 0,1 1 0,-1 0 0,1 0 0,0 0 0,0 1 0,0 0 0,0 1 0,1 0 0,-1 0 0,0 1 0,17-1 0,-23 2-1,-1 0 0,1 0 1,-1 0-1,0 1 1,1-1-1,-1 1 1,1-1-1,-1 1 1,0-1-1,1 1 0,-1 0 1,0-1-1,0 1 1,1 0-1,-1 0 1,0 0-1,0 0 1,0 0-1,0 0 0,0 0 1,0 0-1,-1 1 1,1-1-1,0 0 1,0 1-1,-1-1 0,1 0 1,-1 1-1,1-1 1,-1 1-1,0-1 1,0 0-1,1 1 1,-1-1-1,0 1 0,0-1 1,-1 1-1,1-1 1,0 1-1,0-1 1,-1 1-1,1-1 1,-1 2-1,-1 5 17,0-1 0,0 1 0,-1-1 0,0 1 0,0-1 0,-1 0 0,-4 7 0,-11 9 378,0-1 0,-44 38 0,17-16-68,46-44-312,0 0 0,0 0 0,0 1 0,0-1 0,-1 0 0,1 0 0,0 0 0,0 1 0,0-1 0,0 0 0,0 0 0,0 0 0,0 1 0,0-1 0,0 0 0,0 0 0,0 0 0,0 1 0,0-1 0,0 0 0,0 0 0,0 0 0,0 0 0,0 1 0,0-1 0,0 0 0,1 0 0,-1 0 0,0 1 0,0-1 0,0 0 0,0 0 0,0 0 0,0 0 0,1 0 0,-1 1 0,0-1 0,0 0 0,0 0 0,0 0 0,1 0 0,-1 0 0,0 0 0,0 0 0,0 0 0,1 0 0,-1 0 0,0 0 0,0 0 0,0 0 0,0 1 0,1-1 0,-1-1 0,0 1 0,0 0 0,0 0 0,1 0 0,-1 0 0,0 0 0,0 0 0,0 0 0,1 0 0,-1 0 0,0 0 0,13 0 0,-13 0 0,7-1-6,6 0-138,0 1 0,0-1 0,0 2 0,0 0 0,25 5 0,-35-5 125,0 0 0,0 0 0,-1 0 1,1 1-1,0-1 0,-1 1 0,1-1 1,-1 1-1,0 0 0,1 0 0,-1 0 1,0 0-1,0 0 0,0 1 0,0-1 1,-1 1-1,1-1 0,-1 1 0,1 0 0,-1-1 1,0 1-1,0 0 0,0 0 0,-1 0 1,1 0-1,-1 0 0,1 0 0,-1 0 1,0 0-1,0 0 0,0 0 0,-1 3 1,0-1 57,-1-1 1,1 1-1,-1-1 0,0 1 1,0-1-1,0 0 1,0 0-1,-1 1 1,0-2-1,0 1 1,0 0-1,0-1 1,-1 1-1,1-1 1,-1 0-1,0 0 1,0 0-1,0-1 0,0 1 1,-5 1-1,0 1 35,-1 0-1,1-1 1,-1-1-1,0 1 0,0-1 1,0-1-1,0 0 1,-16 1-1,26-3-171,-1 0 1,0 0-1,0 0 0,1 0 1,-1 0-1,0 0 0,0 0 1,1-1-1,-1 1 0,0 0 1,1 0-1,-1-1 0,0 1 1,1 0-1,-1-1 0,0 1 1,1-1-1,-1 1 0,1-1 1,-1 1-1,0-1 0,1 1 1,0-1-1,-1 1 0,1-1 1,-1 0-1,1 1 0,-1-2 1,-1-21-7103,2 22 6897,0-13-9733</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26.419"/>
    </inkml:context>
    <inkml:brush xml:id="br0">
      <inkml:brushProperty name="width" value="0.025" units="cm"/>
      <inkml:brushProperty name="height" value="0.025" units="cm"/>
    </inkml:brush>
  </inkml:definitions>
  <inkml:trace contextRef="#ctx0" brushRef="#br0">39 178 16367,'0'0'12193,"8"-8"-9849,20-15-1584,-14 13-603,0-1 1,-1 0 0,-1-1-1,1-1 1,-2 0-1,20-28 1,-30 40-158,-1 0 0,1-1 0,-1 1 0,1 0 0,-1 0 0,1 0 0,-1-1 0,0 1 0,0 0 0,1 0 0,-1-1 0,0 1 0,0 0 0,0 0 0,-1-1 0,1 1 0,0 0 0,0 0 0,-1 0 0,0-3 0,0 3 0,1 1 0,-1-1 0,0 0 0,0 1 0,1-1 0,-1 1 0,0-1 0,0 1 0,0-1 0,0 1 0,0 0 0,0-1 0,0 1 0,0 0 0,0 0 0,0 0 0,0 0 0,0 0 0,0 0 0,-1 0 0,-3 0 0,1 1 0,-1 0 0,0 0 0,0 0 0,1 1 0,-1-1 0,1 1 0,-1 0 0,-5 4 0,-1 2 0,0 1 0,1 0 0,0 1 0,1 0 0,-17 22 0,22-25 0,-1 0 0,1 0 0,1 0 0,-1 1 0,1-1 0,0 1 0,1-1 0,0 1 0,0 0 0,1 0 0,-1 12 0,2-18 0,0 0 0,1 0 0,-1-1 0,1 1 0,0 0 0,-1 0 0,1 0 0,0 0 0,0-1 0,0 1 0,0-1 0,0 1 0,1 0 0,-1-1 0,0 0 0,1 1 0,-1-1 0,1 0 0,-1 0 0,1 0 0,0 0 0,0 0 0,-1 0 0,1 0 0,0-1 0,0 1 0,0 0 0,0-1 0,0 0 0,-1 1 0,1-1 0,0 0 0,3 0 0,10 1 0,0-1 0,0 0 0,18-3 0,-30 3 0,22-4 0,-1-2 0,1 0 0,-1-2 0,28-12 0,-27 10 0,1 0 0,0 2 0,32-6 0,-57 14 0,-1 0 0,1 0 0,0-1 0,0 1 0,-1 0 0,1 0 0,0 0 0,0 0 0,0 0 0,-1 0 0,1 0 0,0 0 0,0 0 0,-1 1 0,1-1 0,0 0 0,0 0 0,-1 1 0,1-1 0,0 0 0,-1 1 0,1-1 0,0 1 0,-1-1 0,1 1 0,0-1 0,-1 1 0,1-1 0,-1 1 0,1 0 0,-1-1 0,0 1 0,1 0 0,-1-1 0,0 1 0,1 0 0,-1-1 0,0 1 0,0 0 0,1 0 0,-1 0 0,0-1 0,0 1 0,0 0 0,0 0 0,0 1 0,-12 46 0,3-15 0,10-33 0,0 1 0,0 0 0,0 0 0,0-1 0,1 1 0,-1-1 0,0 1 0,0-1 0,0 1 0,0-1 0,1 0 0,-1 0 0,0 1 0,0-1 0,1 0 0,-1 0 0,0 0 0,1 0 0,-1-1 0,2 1 0,31-3 0,64-21 0,-72 16 0,1 1 0,0 2 0,0 0 0,35 0 0,-61 5-160,-1 0 1,1 1-1,-1-1 1,1 0-1,-1 1 1,1-1-1,-1 0 1,1 1-1,-1-1 1,1 1-1,-1-1 0,0 1 1,1-1-1,-1 1 1,1-1-1,-1 1 1,0-1-1,0 1 1,1-1-1,-1 1 0,0-1 1,0 1-1,0 0 1,0-1-1,1 1 1,-1 0-1,0-1 1,0 1-1,0-1 1,0 1-1,-1 0 0,1-1 1,0 1-1,0-1 1,0 1-1,0 0 1,-1 0-1,1 4-2244</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26.856"/>
    </inkml:context>
    <inkml:brush xml:id="br0">
      <inkml:brushProperty name="width" value="0.025" units="cm"/>
      <inkml:brushProperty name="height" value="0.025" units="cm"/>
    </inkml:brush>
  </inkml:definitions>
  <inkml:trace contextRef="#ctx0" brushRef="#br0">98 52 4356,'0'0'15086,"28"-52"-11402,-29 54-673,-18 26-1730,-4 10-128,-3 8-320,3 9-577,5 0-192,6-3-32,9-8 0,3-6-64,5-9-64,10-10-1089,3-10-769,3-9-352,-4-8-1538,-4-15-2946</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27.183"/>
    </inkml:context>
    <inkml:brush xml:id="br0">
      <inkml:brushProperty name="width" value="0.025" units="cm"/>
      <inkml:brushProperty name="height" value="0.025" units="cm"/>
    </inkml:brush>
  </inkml:definitions>
  <inkml:trace contextRef="#ctx0" brushRef="#br0">0 37 12460,'0'0'11883,"64"-27"-10217,-31 23-481,3 4-417,2-2-191,-1 1-321,-1-1-192,-8 2-64,-7 0-576,-6 0-1378,-10 0-1505</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27.539"/>
    </inkml:context>
    <inkml:brush xml:id="br0">
      <inkml:brushProperty name="width" value="0.025" units="cm"/>
      <inkml:brushProperty name="height" value="0.025" units="cm"/>
    </inkml:brush>
  </inkml:definitions>
  <inkml:trace contextRef="#ctx0" brushRef="#br0">72 60 13357,'0'0'13100,"53"11"-10506,-14-22-992,10-5-481,-3 1-705,-1 2-319,-7 4-162,-11 3-1056,-14 6-800,-13 8-6792,-24 4 738</inkml:trace>
  <inkml:trace contextRef="#ctx0" brushRef="#br0" timeOffset="1">1 236 18385,'0'0'5670,"48"17"-4517,-10-17-64,8 0-833,5 0-192,4-8-833,-1-2-2273,-3-6-3076,-2-4-7271</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27.885"/>
    </inkml:context>
    <inkml:brush xml:id="br0">
      <inkml:brushProperty name="width" value="0.025" units="cm"/>
      <inkml:brushProperty name="height" value="0.025" units="cm"/>
    </inkml:brush>
  </inkml:definitions>
  <inkml:trace contextRef="#ctx0" brushRef="#br0">67 279 17649,'-9'9'1697,"3"-4"-1231,1-1-9,1 0 0,-1 0 0,1 1 0,0 0 1,0-1-1,0 1 0,1 0 0,-1 1 0,1-1 0,1 1 0,-1-1 0,1 1 0,-2 6 0,4-10-421,0-1 0,1 0 0,-1 0 0,1 0 0,0 0 0,-1 0 0,1 0-1,0 0 1,-1-1 0,1 1 0,0 0 0,0 0 0,0 0 0,0-1 0,0 1-1,0 0 1,0-1 0,0 1 0,0-1 0,0 1 0,0-1 0,0 0 0,0 1-1,0-1 1,0 0 0,1 0 0,-1 0 0,0 0 0,0 0 0,0 0-1,0 0 1,1 0 0,1-1 0,45-3 74,-30-1-112,-1-1 0,0-1 1,0 0-1,-1-2 0,0 0 1,22-16-1,-17 11-170,1 1 0,32-15-1,-53 28 157,0 0 0,-1 0 0,1-1 0,-1 1 0,1 0 0,-1 0-1,1 0 1,0 0 0,-1 0 0,1 0 0,-1 0 0,1 0 0,-1 0 0,1 0 0,0 0 0,-1 0-1,1 0 1,-1 0 0,1 1 0,-1-1 0,1 0 0,-1 0 0,1 1 0,-1-1 0,1 0 0,-1 1-1,1-1 1,-1 0 0,1 1 0,-1-1 0,1 1 0,-1 0 0,8 26 197,-8 47 1108,-1-52-840,1-19-387,0-1 1,0 0-1,0 1 0,0-1 0,0 0 0,1 1 1,-1-1-1,1 0 0,-1 0 0,1 1 0,0-1 1,0 0-1,0 0 0,0 0 0,0 0 0,1 0 1,-1 0-1,0 0 0,1 0 0,0-1 0,-1 1 1,1-1-1,0 1 0,0-1 0,0 1 0,0-1 1,0 0-1,0 0 0,2 1 0,3-1 26,-1 1 0,1-2 0,-1 1-1,1-1 1,-1 1 0,1-2 0,-1 1 0,1-1-1,11-3 1,-4 1-400,-1-1-1,1 0 1,24-12-1,-1-8-4111,-11-6-6280,-15 7-1756</inkml:trace>
  <inkml:trace contextRef="#ctx0" brushRef="#br0" timeOffset="1">510 0 21941,'0'0'5381,"55"43"-8200,-36-32-2146,-3-1-2754</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29.318"/>
    </inkml:context>
    <inkml:brush xml:id="br0">
      <inkml:brushProperty name="width" value="0.025" units="cm"/>
      <inkml:brushProperty name="height" value="0.025" units="cm"/>
    </inkml:brush>
  </inkml:definitions>
  <inkml:trace contextRef="#ctx0" brushRef="#br0">134 3 19026,'0'0'1986,"-8"7"-486,-4 6-727,1 1 1,0-1 0,1 2-1,1 0 1,1 0-1,0 0 1,0 1-1,2 0 1,-9 30-1,4 13-322,3 1 0,2 0 0,3-1 0,7 90-1,-2-30-184,-2-22-266,20-440-454,-18 319 131,-2 10 176,1 0 0,0 0 0,1 1-1,1-1 1,0 1 0,1 0 0,8-21 0,-11 32 153,0 1-1,0 0 0,1 0 1,-1 0-1,0 0 0,1 0 1,-1 0-1,0 0 1,1 1-1,-1-1 0,1 0 1,-1 1-1,1-1 1,-1 1-1,1 0 0,0-1 1,-1 1-1,4 0 0,33 1 98,-23 0-110,-8-1 73,0 0 1,1 0 0,-1-1 0,0 0-1,0 0 1,0 0 0,0-1 0,0 0-1,-1 0 1,1-1 0,0 0-1,-1 0 1,0-1 0,0 1 0,0-1-1,0-1 1,-1 1 0,1-1 0,-1 0-1,0 0 1,0 0 0,-1-1-1,0 0 1,0 0 0,5-10 0,-3 8-65,-1-1 0,1-1-1,-2 1 1,1-1 0,-1 0 0,-1 0 0,0 0 0,0-1 0,-1 1 0,1-15 0,-3 25-2,0-1 0,0 1 0,0 0 0,0-1 0,0 1 0,0 0 0,0 0 0,0-1 0,0 1 0,0 0 0,0-1 0,-1 1 0,1 0 0,0 0 0,0 0 0,0-1 0,-1 1 0,1 0 0,0 0 0,0-1 0,0 1 0,-1 0 0,1 0 0,0 0 0,0 0 0,-1 0 0,1-1 0,0 1 0,0 0 0,-1 0 0,1 0 0,0 0 0,-1 0 0,1 0 0,0 0 0,-1 0 0,1 0 0,0 0 0,0 0 0,-1 0 0,1 0 0,0 0 0,-1 0 0,1 0 0,0 1 0,0-1 0,-1 0 0,1 0 0,0 0 0,0 0 0,-1 0 0,1 1 0,0-1 0,0 0 0,0 0 0,-1 1 0,1-1 0,-17 13 0,6 3 0,0 1 0,0 0 0,2 0 0,0 1 0,1 0 0,0 0 0,2 1 0,0 0 0,2 1 0,0-1 0,1 1 0,0 0 0,2-1 0,1 1 0,2 24 0,-2-42 0,0 0 0,0 1 0,0-1 0,1 1 0,-1-1 0,1 0 0,0 1 0,0-1 0,0 0 0,0 0 0,0 1 0,0-1 0,1 0 0,-1 0 0,1 0 0,-1 0 0,1-1 0,0 1 0,0 0 0,-1-1 0,1 1 0,0-1 0,1 0 0,-1 0 0,0 1 0,0-1 0,0-1 0,1 1 0,-1 0 0,0 0 0,1-1 0,-1 0 0,1 1 0,-1-1 0,1 0 0,-1 0 0,0 0 0,1-1 0,-1 1 0,5-1 0,2-1 0,0 0 0,0 0 0,0-1 0,-1 0 0,1 0 0,-1-1 0,1 0 0,-1-1 0,12-9 0,-1-2 0,-1-2 0,-1 0 0,-1 0 0,-1-2 0,0 1 0,20-39 0,-43 74 0,2 1 0,0 0 0,0 0 0,2 0 0,0 0 0,-2 33 0,6-49 0,-1 1 0,2-1 0,-1 0 0,0 0 0,0 0 0,0 1 0,1-1 0,-1 0 0,0 0 0,1 0 0,-1 0 0,1 0 0,-1 0 0,1 0 0,0 0 0,-1 0 0,1 0 0,0 0 0,0 0 0,0 0 0,0 0 0,0-1 0,0 1 0,1 1 0,1-1 0,-1 0 0,1 0 0,0-1 0,-1 1 0,1-1 0,0 1 0,0-1 0,-1 0 0,1 0 0,5 0 0,-1-1 0,0 0 0,0-1 0,0 0 0,0 0 0,0 0 0,0-1 0,11-6 0,-3-2 0,-1 0 0,0-1 0,-1 0 0,-1-1 0,0-1 0,0 0 0,-2-1 0,0 0 0,0 0 0,-1-1 0,7-19 0,-29 63 0,6-14 0,0 1 0,1 0 0,0 0 0,2 1 0,-1-1 0,-2 24 0,7-37-78,0 1-1,-1-1 1,1 1 0,1 0-1,-1-1 1,0 1 0,0-1-1,1 1 1,0-1 0,-1 1-1,1-1 1,0 1 0,0-1-1,0 0 1,1 1 0,-1-1-1,0 0 1,1 0 0,3 3-1,-3-3-96,0-1 0,0 0-1,0 0 1,1 0 0,-1 0-1,0-1 1,1 1 0,-1-1-1,1 1 1,-1-1 0,1 0-1,-1 0 1,1 0 0,-1 0-1,0-1 1,1 1 0,-1 0-1,1-1 1,-1 0 0,0 0 0,3-1-1,2 0-1223,-1-1-1,0 0 1,0 0-1,-1 0 1,1-1-1,-1 0 1,8-7-1,31-42-4947,-31 34 5212,-1-2-1,-1 0 1,13-37-1,-35 84 11577,-6 10-5041,-3 3-4677,2 2 0,2 0 0,-14 50 0,25-54-520,1 1-1,0 57 1,8-119 5005,9-14-4166,-3 8-549,25-96-16,69-207-3848,-98 317 3189,1 0-1,1 0 1,17-25-1,-23 38 183,0 0 1,0 1-1,1-1 0,-1 1 0,0 0 0,1 0 1,0-1-1,-1 2 0,1-1 0,0 0 0,0 1 0,4-3 1,-5 4 5,-1 0 0,1 0 0,0 0 1,0 0-1,-1 0 0,1 0 0,0 0 0,0 0 1,-1 1-1,1-1 0,0 0 0,-1 1 1,1 0-1,-1-1 0,1 1 0,-1 0 0,1 0 1,-1 0-1,1 0 0,-1 0 0,0 0 0,1 0 1,-1 1-1,0-1 0,1 2 0,2 2 44,0 0 0,-1 0 0,0 1 1,0-1-1,-1 0 0,1 1 0,-1 0 0,0 0 0,-1 0 0,0 0 0,0 0 0,0 0 0,0 0 0,-1 6 0,0 2 293,-1 0 0,-1 0 0,0 0 1,-8 27-1,10-40-406,0 0-1,-1 0 1,1 0 0,0 1 0,0-1 0,0 0 0,-1 0 0,1 0 0,0 0-1,1 1 1,-1-1 0,0 0 0,0 0 0,0 0 0,1 0 0,-1 1 0,1-1-1,-1 0 1,1 0 0,-1 0 0,1 0 0,0 0 0,-1 0 0,3 1 0,26 16-3273,-26-17 3267,1 1 1,0 0-1,0 0 1,-1 0-1,1 0 1,-1 1-1,0-1 1,6 6-1,-7-5 232,1 0-1,-1 0 1,0 1-1,0-1 1,0 0 0,-1 1-1,1-1 1,-1 1-1,0 0 1,0-1 0,0 1-1,0 0 1,-1 0-1,0 0 1,1-1 0,-1 1-1,-1 0 1,1 0-1,0 0 1,-1 0-1,0-1 1,0 1 0,0 0-1,0-1 1,-1 1-1,1-1 1,-1 1 0,0-1-1,0 0 1,0 0-1,-1 0 1,1 0 0,-1 0-1,0 0 1,1 0-1,-1-1 1,0 0 0,-1 1-1,1-1 1,0 0-1,0-1 1,-1 1-1,0-1 1,1 1 0,-6 0-1,-4 2 61,0-1-1,0 0 1,0-1-1,0-1 1,-18 0 0,25-1-474,0-1 1,1 1 0,-1-1 0,1 0 0,-1-1 0,-8-3 0,12 4-322,0 0-1,-1 0 1,1 0 0,0 0 0,0-1 0,1 1-1,-1-1 1,0 1 0,0-1 0,1 0 0,-1 0-1,1 0 1,-1 0 0,1 0 0,0 0 0,-1-2-1,-4-17-13381</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30.661"/>
    </inkml:context>
    <inkml:brush xml:id="br0">
      <inkml:brushProperty name="width" value="0.025" units="cm"/>
      <inkml:brushProperty name="height" value="0.025" units="cm"/>
    </inkml:brush>
  </inkml:definitions>
  <inkml:trace contextRef="#ctx0" brushRef="#br0">237 249 19571,'0'-2'310,"0"0"1,0 0 0,0 1 0,0-1-1,0 0 1,-1 0 0,1 0 0,0 1 0,-1-1-1,0 0 1,1 0 0,-1 1 0,0-1-1,0 1 1,0-1 0,0 1 0,0-1 0,0 1-1,-1-1 1,1 1 0,0 0 0,-1 0 0,-2-2-1,1 2-22,0-1 0,0 1 0,0 0-1,0 1 1,0-1 0,0 1 0,0-1-1,-1 1 1,1 0 0,0 0 0,0 0 0,-5 1-1,-1 1-119,0 0 0,0 0-1,0 1 1,1 0 0,-1 0-1,1 1 1,0 0-1,0 1 1,-8 5 0,6-1-129,0 1 0,1 0 1,0 0-1,-11 17 0,18-23-41,-1-1 1,1 0-1,0 1 0,0-1 0,0 1 0,1 0 1,-1-1-1,1 1 0,0 0 0,0 0 0,0 0 0,1 0 1,-1 0-1,1 0 0,0 0 0,0 0 0,1 0 1,-1 0-1,2 6 0,-1-9-1,0 0 0,1 1-1,-1-1 1,0 0 0,1 0 0,-1-1 0,1 1 0,-1 0 0,1 0 0,-1-1-1,1 1 1,-1-1 0,1 1 0,0-1 0,-1 0 0,1 1 0,0-1-1,-1 0 1,1 0 0,0 0 0,0 0 0,-1-1 0,1 1 0,0 0 0,1-1-1,44-12-80,-34 6 61,0-1 1,-1 0-1,-1 0 0,1-2 0,-1 1 0,-1-1 0,0-1 0,13-16 0,-17 19 29,0 0 0,0-1 0,-1 0 0,0 0 0,0-1 0,-1 1 0,-1-1 0,1 0 0,-1 0 0,-1 0 0,0-1 0,1-14 0,-15 38-174,-3 11 187,9-12 39,1 0 1,0 0 0,1 0 0,0 1-1,1 0 1,1 0 0,0 0 0,0 0-1,1 22 1,2-33-58,0 0-1,0 0 1,0-1 0,0 1-1,0 0 1,0-1-1,0 1 1,0-1 0,1 1-1,-1-1 1,1 1 0,-1-1-1,1 0 1,-1 0 0,1 0-1,0 0 1,0 0 0,-1 0-1,1 0 1,0 0 0,0-1-1,0 1 1,0-1-1,0 1 1,0-1 0,0 0-1,0 0 1,0 0 0,0 0-1,4-1 1,3 1-2,0 0 1,0-1-1,0 0 0,0-1 1,16-5-1,-14 2 1,1-1 0,-1 0 0,0 0 0,-1-1 0,0-1 0,0 0 0,0 0 0,-1-1 0,-1 0 0,1-1 0,-1 1 0,-1-2 0,0 1 0,0-1 0,-1 0 0,-1 0 0,0-1 0,0 0 0,5-22 0,-10 34 0,0 0 0,0 1 0,-1-1 0,1 0 0,0 0 0,0 1 0,0-1 0,-1 0 0,1 0 0,0 0 0,0 1 0,0-1 0,-1 0 0,1 0 0,0 0 0,0 0 0,-1 1 0,1-1 0,0 0 0,-1 0 0,1 0 0,0 0 0,0 0 0,-1 0 0,1 0 0,0 0 0,-1 0 0,1 0 0,0 0 0,0 0 0,-1 0 0,1 0 0,0 0 0,-1 0 0,1 0 0,0 0 0,0 0 0,-1-1 0,1 1 0,0 0 0,0 0 0,-1 0 0,1 0 0,0-1 0,0 1 0,0 0 0,-1 0 0,1-1 0,0 1 0,0 0 0,0 0 0,0-1 0,-1 1 0,1 0 0,0 0 0,0-1 0,0 1 0,0 0 0,0-1 0,0 1 0,0 0 0,0 0 0,0-1 0,0 1 0,0 0 0,0-1 0,-18 19 0,-19 45 0,35-59 0,0 0 0,1 1 0,-1-1 0,1 1 0,0-1 0,0 1 0,0-1 0,1 1 0,-1 0 0,1-1 0,0 1 0,1 0 0,0 5 0,0-9 0,-1 0 0,1-1 0,0 1 0,0-1 0,-1 1 0,1 0 0,0-1 0,0 1 0,0-1 0,0 0 0,0 1 0,0-1 0,0 0 0,0 0 0,0 1 0,0-1 0,0 0 0,0 0 0,0 0 0,0 0 0,0 0 0,0 0 0,0 0 0,1-1 0,26-3 0,-13-3 0,0 0 0,0-1 0,-1 0 0,0-1 0,0 0 0,-1-2 0,-1 1 0,16-17 0,27-21 0,-58 80 0,-2-16 0,-11 39 0,15-53 0,0 1 0,1 0 0,-1 0 0,1 1 0,0-1 0,0 0 0,0 0 0,0 0 0,1 0 0,-1 0 0,1 0 0,0 0 0,0 0 0,2 4 0,-2-6 0,1 1 0,0-1 0,-1 0 0,1 0 0,0 0 0,0 0 0,0 0 0,0 0 0,0 0 0,0 0 0,0-1 0,0 1 0,0-1 0,0 0 0,0 0 0,1 1 0,-1-1 0,0 0 0,0-1 0,0 1 0,0 0 0,0-1 0,3 0 0,3-1 0,0 0 0,0 0 0,0-1 0,14-6 0,7-9 0,-2 0 0,0-2 0,-1 0 0,-1-2 0,-1-1 0,-1-1 0,-1-1 0,-1-1 0,-2-1 0,28-49 0,-46 73 0,-5 7 0,-14 19 0,-22 37 0,29-37 0,0-1 0,2 1 0,1 0 0,0 1 0,2 0 0,1 0 0,1 1 0,1 0 0,1-1 0,1 1 0,1 0 0,1 0 0,2-1 0,0 1 0,12 42 0,-9-50 0,5 18 0,8 46 0,-17-72 0,-1 0 0,0 0 0,0-1 0,-1 1 0,0 0 0,-1 0 0,0 0 0,0 0 0,-1 0 0,-5 15 0,6-22 0,0 1 0,0-1 0,0 0 0,-1 1 0,1-1 0,0 0 0,-1 0 0,0 0 0,1 0 0,-1-1 0,0 1 0,-3 2 0,5-4 0,-1 1 0,0-1 0,0 0 0,0 1 0,0-1 0,0 0 0,0 0 0,0 1 0,0-1 0,0 0 0,0 0 0,0 0 0,0 0 0,0 0 0,0 0 0,0-1 0,0 1 0,0 0 0,0 0 0,0-1 0,-1 0 0,-1-1 0,0 0 0,0-1 0,0 0 0,0 1 0,0-1 0,1 0 0,0 0 0,-1 0 0,1 0 0,0-1 0,1 1 0,-1-1 0,1 1 0,-2-5 0,-4-14 0,1-1 0,1 1 0,1-1 0,2 0 0,0-1 0,1 1 0,1 0 0,1 0 0,7-36 0,-6 52-131,0 0 0,1 0 0,-1 0 1,2 1-1,-1-1 0,1 1 0,0 0 0,0 0 0,0 0 1,1 0-1,0 1 0,0 0 0,1 0 0,0 0 0,-1 1 1,2 0-1,5-4 0,13-5-1220,1 1-1,-1 1 1,33-8 0,-30 10 36,43-15-7323</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35.157"/>
    </inkml:context>
    <inkml:brush xml:id="br0">
      <inkml:brushProperty name="width" value="0.025" units="cm"/>
      <inkml:brushProperty name="height" value="0.025" units="cm"/>
    </inkml:brush>
  </inkml:definitions>
  <inkml:trace contextRef="#ctx0" brushRef="#br0">209 237 6919,'0'0'6715,"5"-10"-4323,-1 4-1990,-1 1 133,0 0 1,0 0 0,-1 0-1,1-1 1,-1 1-1,0-1 1,-1 1 0,1-1-1,-1 1 1,0-1 0,-1 0-1,1 0 1,-1-9 0,-1 14-410,0-1 0,0 1 1,0-1-1,0 1 0,0 0 0,0 0 1,-1-1-1,1 1 0,0 0 1,0 0-1,-1 0 0,1 0 0,-1 0 1,1 0-1,-1 1 0,1-1 1,-1 1-1,0-1 0,1 1 1,-1-1-1,0 1 0,1 0 0,-1-1 1,0 1-1,1 0 0,-1 0 1,0 1-1,-2-1 0,-2 1-64,0-1 0,0 1 0,0 0 0,0 0 0,0 1 0,1-1 0,-8 4 0,3 1-37,1 1 0,0 0 0,0 0 0,1 1-1,0 0 1,0 0 0,1 1 0,0-1 0,0 2-1,-5 10 1,4-6 129,1-1-1,0 1 0,1 0 1,1 1-1,1-1 1,0 1-1,-2 15 0,5-28-133,1 0-1,-1-1 0,1 1 0,0 0 1,0 0-1,0 0 0,0-1 0,0 1 1,0 0-1,1 0 0,-1 0 0,1-1 1,-1 1-1,1 0 0,-1-1 1,1 1-1,0 0 0,0-1 0,0 1 1,0-1-1,0 1 0,0-1 0,0 0 1,1 1-1,-1-1 0,0 0 0,1 0 1,-1 0-1,1 0 0,-1 0 0,1 0 1,0 0-1,-1-1 0,1 1 1,0 0-1,-1-1 0,1 0 0,0 1 1,0-1-1,0 0 0,-1 0 0,1 0 1,0 0-1,0 0 0,0 0 0,2-1 1,6-1 23,0 1 0,0-1 0,-1-1 0,1 0 0,-1 0 0,0-1 0,12-7-1,7-6-84,-1-1 0,-1-2-1,-1-1 1,-1-1 0,26-30-1,-35 36 34,-1-2 0,-1 0 0,0-1 0,-1 0 0,-1-1 0,-1 0-1,-1-1 1,9-30 0,-15 30 297,-3 21-274,0 0-1,0 0 1,0 0 0,-1 0 0,1 0 0,0-1 0,0 1-1,0 0 1,0 0 0,0 0 0,0 0 0,0 0-1,0 0 1,0 0 0,0-1 0,-1 1 0,1 0 0,0 0-1,0 0 1,0 0 0,0 0 0,0 0 0,0 0 0,-1 0-1,1 0 1,0 0 0,0 0 0,0 0 0,0 0 0,0 0-1,-1 0 1,1 0 0,0 0 0,0 0 0,0 0-1,0 0 1,0 0 0,-1 0 0,1 0 0,0 0 0,0 0-1,0 0 1,0 0 0,0 0 0,-1 0 0,1 0 0,0 0-1,0 1 1,0-1 0,0 0 0,0 0 0,0 0 0,0 0-1,0 0 1,-22 31 561,11-12-518,2 1 0,0 0-1,1 1 1,1 0 0,2 0 0,0 1 0,0-1-1,2 1 1,1 0 0,1 23 0,1-42-57,0-1 1,0 0 0,0 0-1,1 0 1,-1 1 0,1-1-1,0 0 1,-1 0 0,1 0-1,0 0 1,0 0 0,0 0-1,1 0 1,-1 0 0,0-1 0,1 1-1,-1 0 1,1-1 0,-1 1-1,1-1 1,0 0 0,0 1-1,0-1 1,0 0 0,0 0-1,0 0 1,0 0 0,0 0-1,0-1 1,0 1 0,0-1-1,0 1 1,1-1 0,-1 0-1,0 0 1,0 0 0,0 0-1,4-1 1,0 1-4,1-1-1,0 0 1,0-1-1,-1 0 0,1 0 1,-1 0-1,1-1 1,-1 0-1,0 0 1,0 0-1,10-8 1,-8 4-37,0 0 1,0-1-1,-1 0 1,1 0-1,-2 0 1,1-1-1,-1 0 1,-1-1-1,0 1 1,0-1-1,-1 0 1,0-1-1,0 1 1,1-12-1,-5 22 41,0 0 1,0 1-1,-1-1 0,1 0 0,0 0 1,0 0-1,0 0 0,0 0 1,-1 0-1,1 0 0,0 1 0,0-1 1,0 0-1,-1 0 0,1 0 0,0 0 1,0 0-1,0 0 0,-1 0 1,1 0-1,0 0 0,0 0 0,0 0 1,-1 0-1,1 0 0,0 0 0,0-1 1,0 1-1,-1 0 0,1 0 1,0 0-1,0 0 0,0 0 0,0 0 1,-1 0-1,1 0 0,0-1 0,0 1 1,0 0-1,0 0 0,0 0 1,-1 0-1,1-1 0,0 1 0,0 0 1,0 0-1,0 0 0,0-1 0,0 1 1,0 0-1,0 0 0,0 0 1,0-1-1,0 1 0,0 0 0,0 0 1,0 0-1,0-1 0,0 1 0,0 0 1,0 0 0,-6 10 44,0 0 0,1 0 0,0 1-1,1 0 1,0 0 0,0 0 0,2 1 0,-1-1 0,1 1-1,1-1 1,0 17 0,1-26-46,0 0 0,0-1 0,0 1 0,0 0 0,1-1 0,-1 1 0,1 0 0,-1-1 0,1 1 0,-1-1 0,1 1 0,0-1 0,0 1 0,0-1 0,0 0 0,0 0 0,0 1 0,0-1 0,0 0 0,1 0 0,-1 0 0,0 0 0,1 0 0,-1 0 0,1 0 0,-1-1 0,1 1 0,-1 0 0,1-1 0,-1 1 0,1-1 0,0 0 0,-1 0 0,1 1 0,0-1 0,-1 0 0,1 0 0,-1 0 0,1-1 0,0 1 0,-1 0 0,4-2 0,3 1 0,0-1 0,1 0 0,-1 0 0,0-1 0,0 0 0,0 0 0,8-6 0,7-7 0,0 0 0,36-36 0,-48 41 0,-1 0 0,0 0 0,-1-1 0,0 0 0,-1-1 0,13-25 0,-21 37 0,1 0 0,-1 1 0,1-1 0,-1 0 0,1 0 0,-1 0 0,0 1 0,0-1 0,1 0 0,-1 0 0,0 0 0,0 0 0,0 1 0,0-1 0,0 0 0,0 0 0,0 0 0,0 0 0,0 0 0,0 1 0,0-1 0,-1-2 0,-13 10 0,-18 25 0,21-16 0,1 1 0,1 0 0,-13 31 0,19-41 0,1 1 0,-1-1 0,2 1 0,-1-1 0,1 1 0,0-1 0,0 1 0,1 0 0,0 0 0,0-1 0,1 1 0,2 10 0,-2-15 0,0-1 0,1 1 0,-1-1 0,1 0 0,-1 0 0,1 1 0,0-1 0,0 0 0,0 0 0,0-1 0,1 1 0,-1 0 0,0-1 0,1 1 0,-1-1 0,1 0 0,-1 0 0,1 0 0,0 0 0,-1 0 0,1-1 0,0 1 0,0-1 0,3 1 0,10 0 0,1 0 0,30-3 0,-41 2 0,1 0-161,-1-1 1,0 0-1,1 0 1,-1-1-1,0 1 0,0-1 1,0-1-1,11-5 1,-14 7-35,0-1 1,-1 0 0,0 0 0,1 0 0,-1 0 0,0 0-1,0-1 1,0 1 0,0 0 0,-1-1 0,1 1-1,-1-1 1,1 0 0,-1 0 0,0 0 0,0 1 0,0-1-1,-1 0 1,1 0 0,-1 0 0,1-4 0,-1-24-6645</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35.500"/>
    </inkml:context>
    <inkml:brush xml:id="br0">
      <inkml:brushProperty name="width" value="0.025" units="cm"/>
      <inkml:brushProperty name="height" value="0.025" units="cm"/>
    </inkml:brush>
  </inkml:definitions>
  <inkml:trace contextRef="#ctx0" brushRef="#br0">0 0 19731,'0'3'10538</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12.969"/>
    </inkml:context>
    <inkml:brush xml:id="br0">
      <inkml:brushProperty name="width" value="0.025" units="cm"/>
      <inkml:brushProperty name="height" value="0.025" units="cm"/>
    </inkml:brush>
  </inkml:definitions>
  <inkml:trace contextRef="#ctx0" brushRef="#br0">150 1 12172,'0'0'5733,"-6"13"-2904,-11 31-1267,1 0-1,3 2 1,-9 50-1,8-26-1496,-28 80 0,27-100-163,14-49 55,1 1-1,-1-1 0,1 0 1,-1 0-1,1 0 1,0 0-1,-1 1 0,1-1 1,0 0-1,0 0 1,0 1-1,0-1 0,0 0 1,0 0-1,0 1 1,0-1-1,0 0 0,1 0 1,-1 1-1,0-1 1,1 0-1,-1 0 1,2 2-1,-1-3-68,0 1 0,0-1 0,1 0 0,-1 0 0,0 0 0,0-1 0,0 1 0,0 0 0,0 0 0,0-1 0,0 1 0,0 0 0,0-1 0,0 1-1,0-1 1,0 0 0,0 1 0,0-1 0,2-1 0,46-43-4582,-12-2 4322,-22 27 7028,-15 21-6576,0 1 1,0 0 0,1-1 0,-1 1 0,0-1 0,0 1 0,1 0 0,-1-1 0,1 1-1,0-1 1,-1 1 0,1-1 0,0 0 0,0 1 0,0-1 0,0 0 0,0 1-1,0-1 1,0 0 0,0 0 0,1 0 0,-1 0 0,0 0 0,1 0 0,-1 0-1,1-1 1,-1 1 0,1 0 0,-1-1 0,1 1 0,-1-1 0,1 1 0,-1-1-1,1 0 1,0 0 0,-1 0 0,1 0 0,0 0 0,-1 0 0,1 0 0,2-1-1,2 0-24,0 0 0,0 0-1,0-1 1,0 0 0,-1 0-1,1 0 1,0 0 0,-1-1-1,0 0 1,6-4 0,21-22 323,-1-1 0,-1-2 0,31-43 0,66-112 1381,-87 125-1593,-60 116-284,6-25 130,2 1 1,1 1 0,2-1 0,1 2 0,-8 60-1,6 164 22,16-266-35,1-16 0,-3-22 0,-3-1 0,-9-95 0,8 143 0,-1 0 0,1 1 0,0-1 0,0 1 0,0-1 0,0 1 0,0-1 0,1 1 0,-1-1 0,0 1 0,0-1 0,0 1 0,0-1 0,0 1 0,1-1 0,-1 1 0,0-1 0,1 1 0,-1 0 0,0-1 0,1 1 0,-1-1 0,0 1 0,1 0 0,-1-1 0,0 1 0,1 0 0,-1-1 0,1 1 0,-1 0 0,1 0 0,-1 0 0,1-1 0,-1 1 0,1 0 0,-1 0 0,1 0 0,-1 0 0,1 0 0,-1 0 0,1 0 0,-1 0 0,1 0 0,-1 0 0,1 0 0,-1 0 0,1 0 0,-1 1 0,1-1 0,-1 0 0,1 0 0,-1 0 0,1 1 0,-1-1 0,1 0 0,-1 1 0,1-1 0,-1 1 0,42 22 0,-26-13 0,7 2 0,0-2 0,0-1 0,1-1 0,0-1 0,1-1 0,30 4 0,-6-5 0,0-1 0,62-5 0,-94 0 0,1-1 0,0-1 0,0 0 0,32-11 0,-45 12 0,0 1 0,-1-1 0,1 0 0,-1 0 0,0 0 0,0 0 0,0-1 0,0 0 0,0 0 0,0 0 0,-1 0 0,1-1 0,-1 1 0,0-1 0,0 0 0,0 0 0,-1 0 0,1 0 0,-1 0 0,0-1 0,0 1 0,-1-1 0,2-5 0,-3 8 0,1 0 0,-1 1 0,0-1 0,0 0 0,0 0 0,0 1 0,-1-1 0,1 0 0,0 0 0,-1 1 0,1-1 0,-1 0 0,0 1 0,0-1 0,1 1 0,-1-1 0,0 1 0,0-1 0,0 1 0,-1-1 0,1 1 0,0 0 0,-2-2 0,0 1 0,0 0 0,-1 1 0,1-1 0,-1 0 0,1 1 0,-1 0 0,1 0 0,-1 0 0,0 0 0,-6 0 0,1 1 0,1 0 0,-1 0 0,1 1 0,-1-1 0,1 2 0,-1 0 0,1 0 0,0 0 0,-14 6 0,14-3 0,-1 1 0,2 0 0,-1 0 0,1 0 0,0 1 0,0 0 0,0 1 0,1 0 0,1-1 0,-1 2 0,1-1 0,-7 16 0,10-20 0,1 0 0,-1 0 0,1 0 0,-1 1 0,1-1 0,1 1 0,-1-1 0,0 1 0,1-1 0,0 1 0,0-1 0,1 1 0,-1-1 0,1 1 0,0-1 0,0 1 0,0-1 0,1 0 0,0 1 0,-1-1 0,2 0 0,-1 0 0,0 0 0,1-1 0,-1 1 0,1 0 0,0-1 0,1 0 0,3 4 0,4 1-121,1-1-1,-1 0 1,1-1 0,0 0-1,0-1 1,1 0 0,0-1-1,0-1 1,0 0 0,14 2-1,-4-2-1221,1-2 0,-1 0 0,1-1 0,46-7 0,-2-10-12131</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35.986"/>
    </inkml:context>
    <inkml:brush xml:id="br0">
      <inkml:brushProperty name="width" value="0.025" units="cm"/>
      <inkml:brushProperty name="height" value="0.025" units="cm"/>
    </inkml:brush>
  </inkml:definitions>
  <inkml:trace contextRef="#ctx0" brushRef="#br0">36 9 18449,'0'0'11067,"0"9"-10747,-1 28 63,-1-1 1,-12 62-1,7-55 127,1 0 0,1 48 0,5-90-506,0 0 1,0 0-1,0 0 0,0 0 1,0 0-1,0 0 0,0 0 1,0 0-1,1 0 0,-1 0 0,0 0 1,1 0-1,-1 0 0,1 0 1,-1-1-1,1 1 0,-1 0 1,1 0-1,0 0 0,-1-1 0,1 1 1,0 0-1,-1-1 0,1 1 1,0-1-1,0 1 0,0-1 1,1 1-1,0 0 2,0-1 0,0 0 0,0 1-1,0-1 1,1 0 0,-1-1 0,0 1 0,0 0 0,0-1 0,0 1 0,0-1 0,3-1 0,6-2 3,-1 0 1,-1-1 0,1-1 0,10-8 0,40-37-10,-4-2 0,-1-3 0,80-106 0,-112 133 0,-22 27-230,-3 6-1212,0 1-1,0-1 1,-1 0-1,0 0 0,0 0 1,0 0-1,0 0 0,0-1 1,-1 1-1,0-1 0,-5 4 1,4-3-1751,-10 9-7783</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36.500"/>
    </inkml:context>
    <inkml:brush xml:id="br0">
      <inkml:brushProperty name="width" value="0.025" units="cm"/>
      <inkml:brushProperty name="height" value="0.025" units="cm"/>
    </inkml:brush>
  </inkml:definitions>
  <inkml:trace contextRef="#ctx0" brushRef="#br0">0 123 11691,'0'0'3438,"1"10"-555,-1-7-2632,0 0 1,0 0-1,0 0 1,1 0-1,-1 1 1,1-1-1,-1 0 1,1-1-1,0 1 1,0 0-1,1 0 0,-1 0 1,1 0-1,-1-1 1,1 1-1,0-1 1,0 1-1,0-1 1,0 0-1,0 0 1,0 0-1,1 0 1,-1 0-1,1 0 1,-1-1-1,1 1 1,0-1-1,0 0 1,-1 0-1,1 0 1,0 0-1,0 0 1,0 0-1,0-1 1,0 0-1,5 1 1,2-1 30,-1 0 0,0-1 0,1 0 1,-1-1-1,0 1 0,0-2 1,0 1-1,0-1 0,0-1 1,11-5-1,-15 6-158,0 0-1,0 0 0,0 0 1,0 0-1,-1-1 1,0 1-1,1-1 0,-1-1 1,-1 1-1,1 0 1,-1-1-1,1 0 1,-1 1-1,-1-1 0,1-1 1,-1 1-1,0 0 1,3-9-1,-5 13-123,0 0 0,0 0 0,0 1 0,0-1 0,0 0 0,0 0 0,0 0 0,0 0 0,0 1 0,0-1 0,0 0 0,0 0 0,-1 0 0,1 1 0,0-1 0,-1 0 0,1 0 0,-1 1 0,1-1 0,0 0 0,-1 1 0,0-1 0,1 1 0,-1-1 0,1 0 0,-1 1 0,0-1 0,1 1 0,-1 0 0,0-1 0,1 1 0,-1-1 0,0 1 0,0 0 0,0 0 0,1-1 0,-1 1 0,0 0 0,0 0 0,0 0 0,1 0 0,-1 0 0,0 0 0,0 0 0,0 0 0,0 0 0,1 1 0,-1-1 0,0 0 0,0 0 0,0 1 0,-1 0 0,-2 0 0,-1 0 0,0 1 0,0 0 0,0-1 0,1 2 0,-1-1 0,-6 5 0,-36 42 0,44-45 0,0 0 0,0 0 0,1 0 0,-1 0 0,1 0 0,0 1 0,1-1 0,-1 0 0,1 1 0,0 0 0,0-1 0,-1 7 0,3-10 0,0 0 0,-1 0 0,1-1 0,-1 1 0,1 0 0,0-1 0,-1 1 0,1-1 0,0 1 0,0-1 0,0 1 0,-1-1 0,1 1 0,0-1 0,0 0 0,0 1 0,0-1 0,0 0 0,0 0 0,0 0 0,-1 0 0,1 0 0,0 0 0,0 0 0,0 0 0,2 0 0,36-1 0,-30 1 0,191-18 0,-95 6 0,-103 12 0,-1 0 0,1 0 0,-1-1 0,1 1 0,-1 0 0,1-1 0,-1 1 0,1-1 0,-1 1 0,0-1 0,1 1 0,-1-1 0,0 0 0,1 0 0,-1 0 0,0 0 0,0 0 0,0 0 0,0 0 0,0 0 0,0-1 0,0 1 0,0 0 0,0 0 0,-1-1 0,1 1 0,0-3 0,0 0 0,0-1 0,-1 1 0,1-1 0,-1 1 0,-1-1 0,1 1 0,0-1 0,-3-8 0,0 5 0,0 0 0,0-1 0,-1 1 0,0 0 0,0 1 0,-1-1 0,1 1 0,-2 0 0,1 0 0,-1 0 0,0 1 0,-1 0 0,-10-8 0,30 23-3090,33 16-14170,-14-13 7918</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36.876"/>
    </inkml:context>
    <inkml:brush xml:id="br0">
      <inkml:brushProperty name="width" value="0.025" units="cm"/>
      <inkml:brushProperty name="height" value="0.025" units="cm"/>
    </inkml:brush>
  </inkml:definitions>
  <inkml:trace contextRef="#ctx0" brushRef="#br0">148 5 13901,'0'0'11782,"-11"-1"-9625,7 0-2055,1 0-28,-1 1 0,0-1 0,0 0 0,0 1 0,0 0 0,0 0 0,0 0 0,0 1 0,0-1 0,1 1 0,-1 0 1,0 0-1,0 0 0,1 1 0,-1-1 0,0 1 0,1 0 0,0 0 0,-1 0 0,1 0 0,0 1 0,0-1 0,0 1 0,-4 5 1,-22 42 1106,27-47-1132,1 1-1,0-1 1,-1 0-1,2 0 1,-1 1 0,0-1-1,1 0 1,-1 1-1,1-1 1,0 0 0,0 1-1,0-1 1,1 1 0,-1-1-1,2 4 1,-1-6-39,0 1 1,1-1 0,-1 0-1,1 0 1,0 0-1,-1 0 1,1-1 0,0 1-1,-1 0 1,1-1-1,0 1 1,0-1 0,-1 1-1,1-1 1,0 0-1,0 0 1,0 0 0,0 0-1,0 0 1,-1 0-1,5-1 1,43-8 183,-25 0-378,0-2 1,30-17-1,-32 15-15,1 2 0,41-16 0,-63 27 200,-1 0 0,1 0 0,-1 0 1,1 0-1,-1 0 0,1 0 0,-1 0 0,1 0 0,-1 1 0,0-1 0,1 0 1,-1 0-1,1 0 0,-1 1 0,1-1 0,-1 0 0,0 1 0,1-1 1,-1 0-1,0 1 0,1-1 0,-1 0 0,0 1 0,0-1 0,1 1 0,-1-1 1,0 0-1,0 1 0,0-1 0,0 1 0,1-1 0,-1 1 0,0-1 0,0 1 1,0-1-1,0 1 0,0-1 0,0 1 0,0-1 0,-1 1 0,2 33 86,0-8-97,0-25-96,0 1 1,0-1-1,0 0 1,0 0-1,0 1 1,0-1-1,0 0 1,1 0-1,-1 0 1,0 0-1,1 0 1,-1-1-1,1 1 1,-1 0-1,1-1 0,-1 1 1,1-1-1,-1 1 1,1-1-1,-1 0 1,1 1-1,0-1 1,-1 0-1,1 0 1,0 0-1,-1-1 1,1 1-1,-1 0 1,1 0-1,0-1 1,-1 1-1,1-1 1,1 0-1,52-21-7757,-24 3 843</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37.749"/>
    </inkml:context>
    <inkml:brush xml:id="br0">
      <inkml:brushProperty name="width" value="0.025" units="cm"/>
      <inkml:brushProperty name="height" value="0.025" units="cm"/>
    </inkml:brush>
  </inkml:definitions>
  <inkml:trace contextRef="#ctx0" brushRef="#br0">116 149 13036,'0'0'5184,"-8"7"-2718,-2 2-1895,-51 48 3657,57-53-4000,0 0 0,1 0 0,0 1 0,0-1 0,0 1 0,0 0 0,1-1 0,0 1 1,0 0-1,0 1 0,0-1 0,1 0 0,-2 10 0,4-14-219,-1 0 1,1 0-1,-1-1 1,1 1-1,-1 0 1,1 0-1,-1-1 1,1 1-1,0 0 1,-1-1-1,1 1 1,0 0-1,-1-1 1,1 1-1,0-1 0,0 0 1,0 1-1,-1-1 1,1 1-1,0-1 1,0 0-1,0 0 1,0 0-1,0 1 1,0-1-1,0 0 1,0 0-1,0 0 1,0 0-1,-1-1 1,2 1-1,34-3 168,-25 0-285,-1 0-1,0-1 1,0 0-1,-1-1 1,1 0-1,-1-1 1,15-12-1,59-55-1512,-67 58 1457,6-5 202,50-51-79,-64 62 207,-1 1 0,0-1 0,0 0 0,-1-1 0,0 1 0,6-16 0,-15 23 1690,-6 10-1370,-10 13-351,3 0 5,-3 5 587,-29 49 0,44-68-647,1 0-1,-1 0 0,1 0 1,1 0-1,-1 1 0,1-1 1,1 1-1,0 0 1,0 0-1,0-1 0,1 1 1,1 15-1,-1-22-79,0 1 0,1-1 0,-1 1 0,1 0 0,-1-1 0,1 0 0,0 1 0,-1-1 0,1 1 0,0-1 0,0 0 0,0 0 0,0 1 0,0-1 0,0 0 0,1 0 0,-1 0 0,0 0 0,1 0 0,-1-1 0,0 1 0,3 1 0,0-1 0,-1 0 0,1 0 0,0-1 0,0 1 0,0-1 0,0 0 0,0 0 0,-1 0 0,6-1 0,0 0 0,-1-1 0,1 0 0,-1 0 0,1-1 0,-1 0 0,0 0 0,14-9 0,-7 0-122,0 0 0,-1 0 0,19-22 0,-29 29 90,1 0 1,-1 0-1,-1 0 1,1-1-1,-1 1 1,0-1-1,0 0 1,-1 0-1,1 0 1,-1 0 0,-1 0-1,1-1 1,0-9-1,-2 15 36,0 1 1,0 0-1,0-1 1,0 1-1,0 0 0,0-1 1,0 1-1,0 0 0,0 0 1,0-1-1,0 1 0,0 0 1,0 0-1,0-1 1,-1 1-1,1 0 0,0-1 1,0 1-1,0 0 0,0 0 1,-1 0-1,1-1 0,0 1 1,0 0-1,0 0 1,-1 0-1,1-1 0,0 1 1,0 0-1,-1 0 0,1 0 1,0 0-1,0 0 0,-1 0 1,1 0-1,0 0 1,-1 0-1,1-1 0,-15 6 34,-10 12 0,15-7 53,1 0 1,0 1-1,-14 21 0,20-28-68,0 1 0,1 0-1,-1 0 1,1 0 0,0 0-1,1 0 1,-1 0 0,1 0 0,0 0-1,1 1 1,-1-1 0,1 0-1,0 7 1,0-11-23,1 0 0,-1 0 0,1 1 0,0-1 0,-1 0 0,1 0 0,0 0 0,0 0 0,-1 1 0,1-1 0,0 0 0,0-1 0,0 1 0,0 0 0,0 0 0,1 0 0,-1-1 0,0 1 0,0 0 0,0-1 0,1 1 0,-1-1 0,0 0 0,1 1 0,-1-1 0,3 0 0,41 4 0,-37-4 0,393-10 0,-390 9 0,0 0 0,0-1 0,-1-1 0,1 0 0,-1-1 0,1 1 0,-1-2 0,-1 0 0,1 0 0,0-1 0,-1 0 0,0 0 0,-1-1 0,0 0 0,12-13 0,-19 54 0,1 3 0,8 45 0,-6-53 0,-1 0 0,-1 1 0,-2 32 0,0-55 0,-1 0 0,-1-1 0,1 1 0,-1-1 0,0 1 0,-5 8 0,6-13 0,1 0 0,-1-1 0,0 1 0,0 0 0,-1 0 0,1 0 0,0-1 0,-1 1 0,1 0 0,-1-1 0,1 0 0,-1 1 0,0-1 0,0 0 0,1 0 0,-1 0 0,0 0 0,0 0 0,0 0 0,0 0 0,0-1 0,0 1 0,-4 0 0,4-2 0,1 1 0,-1-1 0,0 0 0,1 0 0,-1 1 0,1-1 0,-1 0 0,1 0 0,0 0 0,-1-1 0,1 1 0,0 0 0,0 0 0,0-1 0,0 1 0,0-1 0,0 1 0,0-1 0,0 1 0,1-1 0,-1 1 0,0-1 0,1 0 0,-1-2 0,-11-48 0,11 47 0,0 1-1,-3-18-151,0 0-1,0-35 1,4 51 32,0 1 0,1 0 1,-1 0-1,1-1 0,0 1 1,0 0-1,0 0 0,1 0 0,0 0 1,0 0-1,0 0 0,1 0 1,-1 1-1,1-1 0,0 1 1,7-7-1,15-10-5899,-6 7-1014,10-3-7434</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38.109"/>
    </inkml:context>
    <inkml:brush xml:id="br0">
      <inkml:brushProperty name="width" value="0.025" units="cm"/>
      <inkml:brushProperty name="height" value="0.025" units="cm"/>
    </inkml:brush>
  </inkml:definitions>
  <inkml:trace contextRef="#ctx0" brushRef="#br0">259 0 20916,'0'1'647,"1"10"541,-12-5 4739,-32-2-4742,42-4-1178,0 0-1,0 1 1,0-1 0,0 0 0,0 1-1,-1-1 1,1 1 0,0-1 0,0 1-1,0-1 1,0 1 0,0 0-1,0 0 1,1-1 0,-1 1 0,0 0-1,0 0 1,0 0 0,1 0 0,-1 0-1,0 0 1,1 0 0,-1 0 0,1 0-1,0 0 1,-1 0 0,1 1-1,0-1 1,-1 0 0,1 0 0,0 0-1,0 0 1,0 1 0,0-1 0,0 0-1,0 0 1,1 0 0,-1 1 0,0-1-1,1 0 1,-1 0 0,0 0-1,1 0 1,-1 0 0,1 0 0,0 0-1,-1 0 1,1 0 0,0 0 0,0 0-1,-1 0 1,1 0 0,0-1 0,0 1-1,0 0 1,0-1 0,0 1 0,0 0-1,0-1 1,0 1 0,1-1-1,-1 0 1,0 1 0,2-1 0,8 2-714,0 0 0,0-1 1,1-1-1,14 0 0,-18-1 316,0 0 0,0 1-1,0 0 1,0 1-1,0 0 1,0 0 0,0 1-1,0 0 1,10 4 0,-18-6 452,1 1 0,-1-1-1,1 0 1,0 1 0,-1-1 0,1 0 0,-1 1 0,1-1 0,0 1 0,-1-1 0,0 1 0,1-1 0,-1 1 0,1 0 0,-1-1 0,0 1 0,1-1 0,-1 1 0,0 0 0,1-1-1,-1 1 1,0 0 0,0-1 0,0 1 0,0 0 0,0 0 0,0-1 0,0 1 0,0 0 0,0-1 0,0 1 0,0 0 0,0 0 0,0-1 0,-1 1 0,1 0 0,0-1 0,0 1-1,-1-1 1,1 1 0,-1 0 0,1-1 0,0 1 0,-1-1 0,1 1 0,-1-1 0,1 1 0,-1-1 0,0 1 0,0 0 0,-31 21 1160,8-10-1280,-1-2 1,0 0-1,0-2 1,-42 8-1,9-8-3122,-1-5-3701,5-3-8247</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38.449"/>
    </inkml:context>
    <inkml:brush xml:id="br0">
      <inkml:brushProperty name="width" value="0.025" units="cm"/>
      <inkml:brushProperty name="height" value="0.025" units="cm"/>
    </inkml:brush>
  </inkml:definitions>
  <inkml:trace contextRef="#ctx0" brushRef="#br0">1 85 18962,'0'0'7399,"82"-34"-7399,-22 26-32,5-1-1217,10-5-1986,2-6-5349</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38.913"/>
    </inkml:context>
    <inkml:brush xml:id="br0">
      <inkml:brushProperty name="width" value="0.025" units="cm"/>
      <inkml:brushProperty name="height" value="0.025" units="cm"/>
    </inkml:brush>
  </inkml:definitions>
  <inkml:trace contextRef="#ctx0" brushRef="#br0">22 0 13965,'0'0'11547,"-4"9"-10735,-1 7-448,1 0 1,1 0 0,1 0 0,0 1 0,1-1-1,0 1 1,2-1 0,2 20 0,-2-29-129,-1 4-8,1-1 0,1 1 0,0-1 0,4 13 0,-6-22-218,1 0 0,-1 0 0,0 0 1,1 0-1,-1 0 0,1 0 0,-1 0 0,1 0 1,-1 0-1,1 0 0,-1 0 0,1 0 0,0-1 1,0 1-1,-1 0 0,1-1 0,0 1 1,0 0-1,0-1 0,0 1 0,0-1 0,0 1 1,0-1-1,0 0 0,0 1 0,0-1 0,0 0 1,0 0-1,0 0 0,0 0 0,0 1 0,0-2 1,0 1-1,0 0 0,0 0 0,0 0 0,1 0 1,-1-1-1,0 1 0,0 0 0,0-1 0,0 1 1,-1-1-1,1 1 0,0-1 0,0 1 0,0-1 1,0 0-1,0 0 0,-1 1 0,1-1 0,0 0 1,0-1-1,5-5-122,0 0 1,0 0-1,0 0 1,-1-1 0,-1 0-1,1 0 1,-1 0-1,0-1 1,-1 1-1,0-1 1,3-16-1,-4 17-117,-1 1 0,1 0-1,-1-1 1,-1 1 0,0-1-1,0 1 1,0 0-1,-1-1 1,0 1 0,0-1-1,-1 1 1,0 0 0,0 0-1,-1 0 1,-3-7-1,-10-1-1891,16 15 2008,0 0 0,-1 0 0,1 0 0,0 0 0,0 0 0,-1 0 0,1 0 0,0 0 0,0 0 0,-1 0-1,1 0 1,0 0 0,0 0 0,-1 1 0,1-1 0,0 0 0,0 0 0,0 0 0,-1 0 0,1 1 0,0-1 0,0 0 0,0 0 0,-1 0 0,1 1 0,0-1 0,0 0 0,0 0-1,0 1 1,0-1 0,0 0 0,0 0 0,0 1 0,0-1 0,0 0 0,0 0 0,0 1 0,0-1 0,0 1 0,0 0-191,0 1 0,0 0 0,0-1 0,1 1 0,-1-1 0,1 1 0,-1-1 0,1 1 0,0-1 0,-1 1 0,1-1 0,0 1 0,0-1 0,0 0 0,0 1 0,0-1 0,0 0 0,0 0 0,1 0 0,-1 0 1,0 0-1,1 0 0,-1 0 0,3 1 0,21 6-4133</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39.754"/>
    </inkml:context>
    <inkml:brush xml:id="br0">
      <inkml:brushProperty name="width" value="0.025" units="cm"/>
      <inkml:brushProperty name="height" value="0.025" units="cm"/>
    </inkml:brush>
  </inkml:definitions>
  <inkml:trace contextRef="#ctx0" brushRef="#br0">169 371 9737,'0'0'15690,"-7"-8"-14057,4 4-1527,-1 1-1,0 0 1,0-1 0,0 1-1,0 0 1,0 1-1,0-1 1,-1 1-1,1 0 1,-1 0 0,1 0-1,-7-1 1,7 3-82,1-1 0,0 1 1,-1 0-1,1 0 0,0 0 1,0 1-1,-1-1 0,1 1 1,0 0-1,0 0 0,-1 0 1,1 0-1,0 0 0,0 1 1,0-1-1,1 1 0,-1 0 1,0 0-1,1 0 0,-1 0 1,1 0-1,0 1 0,-1-1 0,-1 4 1,1-1 90,-1 0 1,1 0-1,0 0 0,1 1 1,-4 10-1,5-15-101,1 0-1,-1 0 1,1 0 0,-1 0 0,1 0-1,0 0 1,-1 0 0,1 0-1,0 0 1,0 0 0,0 0 0,0 0-1,0 0 1,0 0 0,0 0-1,0 0 1,0 0 0,0 0 0,1 0-1,-1 0 1,0 0 0,1 0-1,-1 0 1,1 0 0,-1 0 0,1 0-1,-1 0 1,1 0 0,0-1-1,0 1 1,-1 0 0,1 0 0,0-1-1,0 1 1,0 0 0,-1-1-1,1 1 1,0-1 0,0 1 0,1-1-1,7 1-53,-1 0-1,1 0 0,0-2 1,-1 1-1,1-1 1,-1 0-1,1 0 0,-1-1 1,0-1-1,1 1 1,-1-1-1,0 0 0,-1-1 1,15-8-1,5-7-1116,-1 0 0,38-36 0,-37 30-101,-27 25 1230,0 0 0,0 0-1,1 0 1,-1-1 0,0 1 0,0 0-1,0 0 1,0 0 0,1 0 0,-1 0-1,0 0 1,0 0 0,0 0 0,0 0 0,1-1-1,-1 1 1,0 0 0,0 0 0,0 0-1,1 0 1,-1 0 0,0 0 0,0 0 0,0 0-1,0 0 1,1 0 0,-1 0 0,0 1-1,0-1 1,0 0 0,1 0 0,-1 0 0,0 0-1,0 0 1,0 0 0,0 0 0,1 0-1,-1 0 1,0 1 0,0-1 0,0 0-1,0 0 1,0 0 0,0 0 0,1 0 0,-1 1-1,0-1 1,0 0 0,0 0 0,0 0-1,0 1 1,0-1 0,3 19 11,-4 35 1690,1-36-1337,-1-17-279,1 1 0,0-1 0,0 1 0,0 0 0,0-1 0,0 1 0,0-1 0,0 1 0,0 0 0,1-1 0,-1 1 0,1-1 0,-1 1 0,1-1 0,0 1 0,-1-1 0,1 1 0,0-1 0,0 0 0,0 0 0,0 1 0,0-1 0,0 0-1,1 0 1,-1 0 0,0 0 0,0 0 0,1 0 0,-1 0 0,1-1 0,-1 1 0,1 0 0,-1-1 0,1 1 0,-1-1 0,1 0 0,-1 1 0,1-1 0,0 0 0,-1 0 0,1 0 0,0 0 0,-1 0 0,4-1 0,2-1 46,0 0 1,-1 0-1,1 0 1,0-1-1,-1 0 1,0 0-1,1-1 1,-2 0-1,10-7 0,1-3-135,-1-2-1,-1 0 1,0 0-1,-1-2 0,-1 1 1,0-2-1,-1 1 0,-2-2 1,0 1-1,0-1 1,-2 0-1,-1-1 0,0 0 1,-2 0-1,0 0 1,-2-1-1,1-32 0,-7 37-163,-4 22 84,-8 27 180,4 10 208,1 0-1,3 1 1,1 0-1,3 0 1,1 1 0,2-1-1,6 55 1,-4-91-242,1 0 0,0 0 0,0-1 0,1 1 0,0-1 0,0 1 0,0-1 0,1 0 0,0 0 0,0-1 0,1 1 0,5 5 0,-9-10-6,1 1 1,0-1-1,-1 1 0,1-1 1,0 0-1,-1 1 0,1-1 1,0 0-1,0 0 0,0 0 1,0-1-1,0 1 0,0 0 1,0-1-1,0 1 0,1-1 1,-1 0-1,0 0 0,0 0 1,0 0-1,0 0 0,1 0 1,-1 0-1,0-1 0,0 1 1,0-1-1,0 0 0,0 1 1,0-1-1,0 0 0,0 0 0,0 0 1,0-1-1,-1 1 0,1 0 1,0-1-1,-1 1 0,1-1 1,-1 1-1,0-1 0,1 0 1,0-2-1,4-4 18,-1-1 0,-1 0 0,0 0 1,0-1-1,0 1 0,-1-1 0,-1 0 0,0 0 0,0 0 1,0-11-1,-1 12-40,0 1 0,-1 0 0,0 0 0,-1 0 0,1 0 0,-2 0 0,1 0 0,-1 0 0,0 1 0,-1-1 0,1 0 0,-2 1 1,-3-8-1,7 14-8,0 1 1,-1-1-1,1 1 1,0-1-1,0 1 1,0 0-1,0-1 1,-1 1-1,1-1 1,0 1-1,0-1 1,-1 1-1,1 0 1,0-1-1,-1 1 1,1-1-1,0 1 1,-1 0-1,1 0 1,0-1-1,-1 1 1,1 0-1,-1 0 0,1-1 1,-1 1-1,1 0 1,-1 0-1,1 0 1,-1 0-1,1-1 1,-1 1-1,1 0 1,-1 0-1,1 0 1,0 0-1,-1 0 1,1 0-1,-1 1 1,1-1-1,-1 0 1,1 0-1,-1 0 1,1 0-1,-1 1 1,1-1-1,-1 0 1,1 0-1,0 1 1,-1-1-1,1 0 1,-1 1-1,1-1 1,0 0-1,-1 1 1,1-1-1,0 0 1,0 1-1,-1-1 1,1 1-1,0-1 1,0 1-1,0-1 1,-1 1-1,1-1 1,0 1-1,-1 2 6,1-1 0,-1 0 0,1 0-1,0 0 1,0 1 0,0-1 0,0 0-1,0 0 1,0 1 0,1-1 0,-1 0 0,1 0-1,-1 1 1,2 2 0,2-1 0,-1 0 0,1 1 0,0-2 0,0 1 0,1 0 0,-1-1 0,1 0 0,-1 0 0,1 0 0,0 0 0,0-1 0,1 0 0,-1 0 0,0-1 0,1 1 0,-1-1 0,12 1 0,5 0 10,1 0 0,-1-2 0,26-2 0,-41 1-14,1 0 0,-1-1 0,0 0 0,0-1 0,1 1 0,12-8 0,-18 9 0,-1 0 0,1 1 0,0-1 0,-1 0 0,1 0 0,-1 0 0,1 0 0,-1 0 0,1-1 0,-1 1 0,0 0 0,0-1 0,1 1 0,-1-1 0,0 1 0,0-1 0,0 1 0,-1-1 0,1 0 0,0 1 0,-1-1 0,1 0 0,-1 0 0,1 0 0,-1 1 0,0-1 0,0 0 0,0 0 0,0 0 0,0 0 0,0 1 0,0-1 0,-1 0 0,0-2 0,0 3 0,0-1 0,0 1 0,-1 0 0,1 0 0,0 0 0,-1 0 0,1 1 0,-1-1 0,1 0 0,-1 1 0,1-1 0,-1 1 0,0-1 0,1 1 0,-1 0 0,1-1 0,-1 1 0,0 0 0,1 0 0,-1 0 0,0 0 0,1 1 0,-1-1 0,0 0 0,1 1 0,-1-1 0,-1 2 0,-3-1 0,1 1 0,-1-1 0,1 1 0,-1 1 0,1-1 0,-8 5 0,9-3 0,1-1 0,-1 0 0,0 1 0,1 0 0,0-1 0,0 1 0,0 1 0,1-1 0,-1 0 0,1 1 0,0-1 0,0 1 0,0 0 0,1-1 0,-2 10 0,3-11 0,0 0 0,0 0 0,0 0 0,0 1 0,1-1 0,-1 0 0,1 0 0,0-1 0,0 1 0,0 0 0,0 0 0,0 0 0,1 0 0,-1-1 0,1 1 0,0-1 0,0 1 0,0-1 0,0 0 0,0 0 0,0 0 0,1 0 0,-1 0 0,1 0 0,-1 0 0,5 1 0,45 17-1245,4-11-3291,-15-8-3488</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40.841"/>
    </inkml:context>
    <inkml:brush xml:id="br0">
      <inkml:brushProperty name="width" value="0.025" units="cm"/>
      <inkml:brushProperty name="height" value="0.025" units="cm"/>
    </inkml:brush>
  </inkml:definitions>
  <inkml:trace contextRef="#ctx0" brushRef="#br0">211 283 7175,'0'-2'582,"0"0"0,0 0 0,0 0 0,0 0 0,0 0 0,0 0 1,-1 0-1,1 0 0,-1 0 0,1 0 0,-1 0 0,0 1 0,1-1 0,-1 0 0,0 0 1,0 1-1,0-1 0,-1 0 0,1 1 0,0-1 0,-1 1 0,1 0 0,-1-1 0,1 1 1,-1 0-1,1 0 0,-1 0 0,-2-1 0,-23 1 4086,-6 12-3577,19-4-757,0 0 1,1 2-1,-21 16 1,29-21-281,1-1 1,0 1 0,0 0-1,1 0 1,-1 0 0,1 1-1,-1-1 1,2 1 0,-1 0-1,0 0 1,1 0 0,0 0 0,-3 10-1,5-15-52,0 1-1,0-1 1,0 1-1,0-1 1,0 1 0,0-1-1,0 1 1,0-1-1,0 1 1,1-1-1,-1 1 1,0-1 0,0 1-1,0-1 1,1 0-1,-1 1 1,0-1-1,1 1 1,-1-1 0,0 0-1,1 1 1,-1-1-1,0 0 1,1 1-1,-1-1 1,1 0 0,-1 0-1,0 1 1,1-1-1,-1 0 1,1 0-1,-1 0 1,1 0 0,24 2 90,25-11 72,-28 1-302,-1 0 1,-1-2-1,0-1 0,0 0 1,-1-1-1,-1-1 1,0-1-1,19-19 0,-11 7 74,0-1 0,-2-1 0,-1-2 0,22-37 0,-41 61 165,0-1 1,-1 1-1,1-1 1,-2 1-1,1-1 1,-1 0-1,0 0 0,2-9 1,-5 16-83,1-1 1,0 1-1,0 0 1,-1 0 0,1 0-1,0 0 1,-1 0-1,1-1 1,0 1-1,0 0 1,-1 0-1,1 0 1,0 0-1,-1 0 1,1 0-1,0 0 1,-1 0-1,1 0 1,0 0 0,-1 0-1,1 0 1,0 0-1,0 0 1,-1 0-1,1 1 1,0-1-1,-1 0 1,1 0-1,0 0 1,0 0-1,-1 1 1,1-1 0,0 0-1,0 0 1,-1 0-1,1 1 1,0-1-1,0 0 1,0 0-1,0 1 1,-1-1-1,1 0 1,0 1-1,0-1 1,0 1-1,-14 12 12,-7 12-3,1 1 1,2 1-1,1 0 1,1 2-1,1-1 1,2 2-1,1 0 1,-9 34-1,20-63-28,1 1 0,-1 0 0,1 0 0,-1-1 0,1 1 0,0 0 0,-1 0 0,1-1 0,0 1 0,0 0 0,1 0 0,-1-1 0,0 1 0,0 0 0,1 0 0,-1-1 0,1 1 0,0 0 0,-1-1 0,1 1 0,0-1 0,0 1 0,0-1 0,0 1 0,0-1 0,0 0 0,1 1 0,-1-1 0,0 0 0,1 0 0,1 1 0,3 0 0,0 0 0,0-1 0,0 0 0,0 0 0,0-1 0,0 1 0,10-2 0,-5 1 0,1-1 0,0 0 0,0-1 0,0-1 0,-1 0 0,1 0 0,-1-1 0,0 0 0,21-12 0,-13 5 0,0-1 0,-1 0 0,-1-1 0,16-16 0,-29 26 0,-1 1 0,0-1 0,-1 0 0,1 0 0,0 0 0,-1 0 0,0 0 0,1-1 0,-1 1 0,-1-1 0,1 1 0,0-1 0,-1 0 0,0 0 0,0 0 0,1-6 0,-3 10 0,1-1 0,-1 1 0,1 0 0,-1-1 0,0 1 0,0 0 0,1-1 0,-1 1 0,0 0 0,0 0 0,1-1 0,-1 1 0,0 0 0,0 0 0,1 0 0,-1 0 0,0 0 0,0 0 0,1 1 0,-1-1 0,0 0 0,0 0 0,1 0 0,-1 1 0,0-1 0,0 0 0,0 1 0,-24 8 0,24-9 0,-21 13 0,1 2 0,-23 18 0,39-29 0,1-1 0,0 1 0,0 0 0,1 0 0,-1 0 0,1 0 0,0 1 0,0-1 0,0 1 0,1 0 0,-1 0 0,1 0 0,0 0 0,1 0 0,-1 0 0,1 1 0,-1 5 0,3-9-13,0 0 1,-1 0-1,1 0 0,0 0 1,0 0-1,0-1 0,0 1 1,0 0-1,1 0 0,-1-1 0,1 1 1,-1-1-1,1 1 0,-1-1 1,1 0-1,0 0 0,0 1 1,-1-1-1,1 0 0,0-1 1,0 1-1,0 0 0,0 0 1,0-1-1,0 1 0,0-1 1,0 0-1,4 0 0,67 7-1707,-71-7 1587,86-2-9177,-45-8 1367</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41.184"/>
    </inkml:context>
    <inkml:brush xml:id="br0">
      <inkml:brushProperty name="width" value="0.025" units="cm"/>
      <inkml:brushProperty name="height" value="0.025" units="cm"/>
    </inkml:brush>
  </inkml:definitions>
  <inkml:trace contextRef="#ctx0" brushRef="#br0">185 14 16720,'0'0'11392,"-9"-3"-9513,5 1-1780,-1 0-1,1 1 0,-1-1 1,1 1-1,-1 0 1,0 1-1,0-1 1,1 1-1,-1 0 1,0 0-1,0 0 1,1 1-1,-1 0 1,0-1-1,1 2 0,-1-1 1,0 1-1,1-1 1,0 1-1,-1 0 1,1 1-1,0-1 1,0 1-1,0 0 1,1 0-1,-8 6 1,11-8-106,0-1 0,-1 1 1,1-1-1,0 1 1,0-1-1,0 1 1,-1 0-1,1-1 1,0 1-1,0-1 0,0 1 1,0-1-1,0 1 1,0-1-1,0 1 1,0 0-1,0-1 1,0 1-1,0-1 0,0 1 1,0-1-1,1 1 1,-1-1-1,0 1 1,0-1-1,1 1 0,-1-1 1,0 1-1,1-1 1,-1 1-1,0-1 1,1 1-1,-1-1 1,1 0-1,-1 1 0,1-1 1,-1 0-1,0 1 1,1-1-1,0 0 1,-1 0-1,1 0 1,-1 1-1,1-1 0,-1 0 1,1 0-1,-1 0 1,1 0-1,-1 0 1,1 0-1,0 0 1,-1 0-1,1 0 0,42 7-728,-33-6 399,8 2-192,-3-2 216,-1 1 1,0 1 0,0 0-1,0 1 1,0 0-1,0 1 1,-1 1-1,17 9 1,-29-15 354,0 1 0,0 0 0,0-1 0,0 1 0,0 0 0,0 0 0,0 0 0,-1-1 0,1 1 0,0 0 0,-1 0 0,1 0 0,0 0-1,-1 0 1,1 1 0,-1-1 0,0 0 0,1 0 0,-1 0 0,0 0 0,1 0 0,-1 1 0,0-1 0,0 0 0,0 0 0,0 0 0,0 0 0,-1 2 0,0 0 97,0-1-1,-1 0 1,1 0 0,-1 1-1,1-1 1,-1 0 0,0 0-1,0 0 1,0-1 0,0 1-1,0 0 1,-3 1 0,-9 5 324,0 0 1,-1-1 0,-17 6 0,29-12-560,-8 3-289,-70 23 1288,39-21-2546,5-10-4710,22-7-3583</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12.649"/>
    </inkml:context>
    <inkml:brush xml:id="br0">
      <inkml:brushProperty name="width" value="0.025" units="cm"/>
      <inkml:brushProperty name="height" value="0.025" units="cm"/>
    </inkml:brush>
  </inkml:definitions>
  <inkml:trace contextRef="#ctx0" brushRef="#br0">1 111 5573,'1'-8'1121,"1"2"-190,11-45 4222,-12 48-4633,0 0 0,0 0 0,0 0 1,1 0-1,-1 0 0,1 1 1,-1-1-1,1 0 0,0 1 1,0-1-1,0 1 0,0 0 1,1 0-1,-1 0 0,5-3 1,-7 5-428,1 0 0,0 0 0,-1 0 0,1 0 0,0 0 0,0 0 0,-1 1 0,1-1 0,0 0 0,-1 0 0,1 0 0,0 1 0,-1-1 1,1 0-1,-1 1 0,1-1 0,0 1 0,-1-1 0,1 1 0,-1-1 0,1 1 0,-1-1 0,0 1 0,1-1 0,-1 1 0,1 0 0,-1-1 0,0 1 0,1-1 1,-1 1-1,0 0 0,0-1 0,0 1 0,0 0 0,1 0 0,-1-1 0,0 1 0,0 0 0,0-1 0,-1 2 0,5 36 575,-4-34-245,-11 247 4111,0-43-2486,13-230-2015,1 0-1,1 0 1,0 0 0,10-23 0,1-12-21,-4 10-12,-7 19 0,3 0 0,0 0 0,1 0 0,2 1 0,1 1 0,27-49 0,-36 72 0,0 0 0,0 0 0,1-1 0,-1 1 0,1 1 0,0-1 0,0 0 0,0 1 0,0-1 0,1 1 0,-1 0 0,1 0 0,-1 1 0,1-1 0,0 1 0,-1-1 0,1 1 0,0 0 0,0 1 0,0-1 0,0 1 0,0-1 0,0 1 0,0 0 0,0 1 0,0-1 0,0 1 0,0 0 0,0-1 0,6 4 0,-5-1 0,0-1 0,-1 1 0,1 0 0,-1 0 0,0 0 0,0 1 0,0-1 0,0 1 0,-1 0 0,0 0 0,0 0 0,0 1 0,0-1 0,0 1 0,-1 0 0,0 0 0,0 0 0,0 0 0,-1 0 0,0 0 0,0 0 0,1 9 0,-2-6 0,0 0 0,-1-1 0,1 1 0,-2-1 0,1 1 0,-1-1 0,0 1 0,-1-1 0,0 0 0,0 0 0,0 0 0,-1 0 0,0-1 0,0 1 0,-1-1 0,-7 8 0,8-10 0,0 1 0,-1-1 0,0 0 0,0 0 0,0 0 0,0-1 0,-1 1 0,1-1 0,-1-1 0,0 1 0,0-1 0,0 0 0,0 0 0,0-1 0,-1 0 0,1 0 0,0 0 0,0-1 0,-1 0 0,-9-1 0,12 0-206,-1-1 0,1 0 0,0 0 0,0 0 0,0-1 0,0 1 0,0-1 0,1 0-1,-1 0 1,1-1 0,0 1 0,0-1 0,0 1 0,-5-8 0,7 9 71,0 1-1,0 0 1,0-1 0,0 1-1,0 0 1,0-1 0,0 1-1,1-1 1,-1 0-1,0 1 1,1-1 0,-1 1-1,1-1 1,0 0 0,0 0-1,-1 1 1,1-1-1,0 0 1,1 1 0,-1-1-1,0 0 1,0 0 0,1 1-1,-1-1 1,1 1 0,-1-1-1,1 0 1,0 1-1,-1-1 1,1 1 0,0-1-1,0 1 1,0 0 0,0-1-1,1 1 1,-1 0 0,0 0-1,0 0 1,1 0-1,-1 0 1,2-1 0,23-7-5780,7 0-1335</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41.603"/>
    </inkml:context>
    <inkml:brush xml:id="br0">
      <inkml:brushProperty name="width" value="0.025" units="cm"/>
      <inkml:brushProperty name="height" value="0.025" units="cm"/>
    </inkml:brush>
  </inkml:definitions>
  <inkml:trace contextRef="#ctx0" brushRef="#br0">130 0 18289,'0'0'9385,"-34"55"-7911,12-17-193,-1 6-416,3-2-513,4 3-192,5-6-128,8-6 0,3-6-384,0-4-961,3-6-1218,8-12-1761,-7-5-2018</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42.101"/>
    </inkml:context>
    <inkml:brush xml:id="br0">
      <inkml:brushProperty name="width" value="0.025" units="cm"/>
      <inkml:brushProperty name="height" value="0.025" units="cm"/>
    </inkml:brush>
  </inkml:definitions>
  <inkml:trace contextRef="#ctx0" brushRef="#br0">0 101 18930,'0'0'3689,"0"-10"-860,0 6-2632,0 1-1,0 0 1,0-1-1,1 1 1,-1 0 0,1-1-1,0 1 1,0 0-1,0-1 1,0 1 0,3-5-1,-2 6-100,1-1 0,-1 1 0,1-1-1,-1 1 1,1 0 0,0 0 0,0 0 0,0 0-1,0 1 1,0-1 0,0 1 0,1 0 0,-1 0-1,0 0 1,1 0 0,3 0 0,44-6 253,0 1 0,1 3 0,-1 2 0,66 8 1,-88-5-188,44 11 0,-66-12-151,0 1 0,0 0 0,0 0-1,0 1 1,0 0 0,-1 0 0,1 1-1,-1 0 1,0 0 0,0 0 0,8 8-1,-13-11-2,0 1-1,0-1 0,0 0 1,0 1-1,0-1 1,0 1-1,-1-1 1,1 1-1,0-1 0,-1 1 1,1-1-1,-1 1 1,0 0-1,0-1 0,1 1 1,-1 0-1,0-1 1,0 1-1,-1 0 0,1-1 1,0 1-1,0 0 1,-1-1-1,1 1 0,-1-1 1,0 1-1,1 0 1,-1-1-1,0 0 0,0 1 1,0-1-1,0 1 1,0-1-1,0 0 0,0 0 1,0 0-1,-3 2 1,-5 4 102,0 0 0,0-1 0,-1 0 0,-15 7 1,15-8-84,-48 19 120,40-17-105,0 1-1,-24 13 1,52-17-561,0-1-1,1 1 1,-1-2 0,0 1-1,14 0 1,-18-2 331,-3 0 97,102 24-1248,-96-22 1329,1 0 1,-1 1-1,0 0 0,-1 0 1,1 1-1,-1 0 1,1 1-1,11 11 0,-17-15 45,-2 0 0,1 0 0,0 0 0,0 0 0,-1 0 0,1 1-1,-1-1 1,0 1 0,0-1 0,0 1 0,0-1 0,0 1-1,0-1 1,0 1 0,-1 0 0,0-1 0,1 1 0,-1 0 0,0 0-1,0-1 1,-1 5 0,-1-2 103,1 0 0,-1-1 0,0 1 0,0-1 0,-1 1 0,1-1 0,-1 0 0,0 0 0,0 0 0,0 0 0,-4 3 0,-7 5 261,-1 0 1,0 0 0,0-2 0,-1 0-1,-20 9 1,17-10-400,-1 0 0,-24 6 0,38-13 0,-1-1 0,1 1 0,0-1 0,0 0 0,-1-1 0,1 0 0,-1 0 0,1 0 0,0 0 0,-1-1 0,-11-3 0,15 2-82,0 0 0,0-1 0,0 1 1,0 0-1,0-1 0,1 0 0,-1 1 0,1-1 0,0 0 0,0 0 1,0 0-1,0-1 0,1 1 0,-1 0 0,1-1 0,0 1 0,0-1 1,0 1-1,0-1 0,0-7 0,-1-6-1388,0-1 0,2-33 1,5 21-5317,11 0-3074</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42.490"/>
    </inkml:context>
    <inkml:brush xml:id="br0">
      <inkml:brushProperty name="width" value="0.025" units="cm"/>
      <inkml:brushProperty name="height" value="0.025" units="cm"/>
    </inkml:brush>
  </inkml:definitions>
  <inkml:trace contextRef="#ctx0" brushRef="#br0">8 0 18578,'0'0'14189,"1"74"-14189,-5-41 0,2-3 0,0-3 0,2 0 0,0-4 0,0-3-2082,0-8-1698,4-9-1985,6-3-5125</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42.834"/>
    </inkml:context>
    <inkml:brush xml:id="br0">
      <inkml:brushProperty name="width" value="0.025" units="cm"/>
      <inkml:brushProperty name="height" value="0.025" units="cm"/>
    </inkml:brush>
  </inkml:definitions>
  <inkml:trace contextRef="#ctx0" brushRef="#br0">18 0 21204,'0'0'2755,"-6"61"-257,2-29-1025,-1 2-287,2 1-866,3 2-224,0-3-32,0-1-288,5-1-1378,-4-3-2049,-1-7-1218,0-5-1921</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43.208"/>
    </inkml:context>
    <inkml:brush xml:id="br0">
      <inkml:brushProperty name="width" value="0.025" units="cm"/>
      <inkml:brushProperty name="height" value="0.025" units="cm"/>
    </inkml:brush>
  </inkml:definitions>
  <inkml:trace contextRef="#ctx0" brushRef="#br0">2 127 19538,'0'-9'2638,"0"5"-2468,-1 1 94,1 0 0,-1 0 0,1-1 0,0 1 1,0 0-1,0 0 0,1-1 0,-1 1 0,1 0 0,0 0 1,0 0-1,0 0 0,0 0 0,0 0 0,1 0 0,-1 0 1,1 1-1,0-1 0,0 0 0,0 1 0,0-1 1,0 1-1,1 0 0,3-3 0,7-2-121,0 1 0,0 1 0,1 0 0,0 1 0,-1 1 0,1 0 0,1 0 0,-1 2 0,0 0 0,0 0 0,1 1 0,-1 1 0,14 3 0,0 0-132,-1 2 0,0 0-1,0 2 1,0 2-1,42 20 1,-66-29-5,11 6 222,-1 0 1,0 1 0,16 13 0,-26-19-191,-1 0 0,1 0-1,-1 0 1,1 1 0,-1-1 0,0 1-1,0 0 1,0-1 0,-1 1-1,1 0 1,-1 0 0,1 0 0,-1 0-1,0 1 1,0-1 0,0 0-1,-1 0 1,1 1 0,-1-1 0,0 0-1,0 6 1,-1-6-38,0 0 0,0-1 0,-1 1 0,1-1 0,-1 0 0,0 1 0,1-1 0,-1 0 0,0 0 0,0 0 0,-1 0 0,1 0 0,0-1 0,-1 1 0,1-1 0,0 1 0,-1-1 0,0 0 0,1 0 0,-6 1 0,-61 17 0,64-18 0,-27 4 0,0-1 0,-59 0 0,91-4-49,0 0-1,-1 0 1,1 1-1,0-1 1,0 0-1,-1 0 1,1 0-1,0 0 1,-1 0 0,1 0-1,0 0 1,0 0-1,-1 0 1,1 0-1,0 0 1,-1 0-1,1 0 1,0 0 0,0-1-1,-1 1 1,1 0-1,0 0 1,0 0-1,-1 0 1,1 0-1,0-1 1,0 1 0,-1 0-1,1 0 1,0 0-1,0-1 1,0 1-1,-1 0 1,1 0-1,0-1 1,0 1 0,0 0-1,0 0 1,0-1-1,0 1 1,0 0-1,0-1 1,-1 1-1,1 0 1,0 0-1,0-1 1,0 1 0,0 0-1,0-1 1,0 1-1,1 0 1,-1 0-1,0-1 1,0 1-1,0 0 1,0-1 0,0 1-1,0 0 1,0 0-1,1-1 1,6-12-7601</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43.579"/>
    </inkml:context>
    <inkml:brush xml:id="br0">
      <inkml:brushProperty name="width" value="0.025" units="cm"/>
      <inkml:brushProperty name="height" value="0.025" units="cm"/>
    </inkml:brush>
  </inkml:definitions>
  <inkml:trace contextRef="#ctx0" brushRef="#br0">26 0 11883,'0'0'15626,"2"15"-14473,-1 34-155,-2 0 1,-13 90-1,6-65-27,6-59-905,0-5-51,1 0 0,0-1 1,1 1-1,0 0 0,1 0 1,2 11-1,-3-19-16,1-1 0,-1 1 0,1 0 0,0 0 0,0-1 0,0 1 0,0 0 1,0-1-1,0 1 0,0-1 0,1 1 0,-1-1 0,0 1 0,1-1 0,-1 0 0,1 0 0,0 0 0,-1 0 1,1 0-1,0 0 0,0 0 0,-1-1 0,1 1 0,0-1 0,0 1 0,0-1 0,0 0 0,0 1 0,0-1 0,0 0 1,0 0-1,-1-1 0,1 1 0,0 0 0,0-1 0,3 0 0,6-2 1,0-1 0,0 1 0,-1-2 0,0 0 0,0 0 0,0 0 0,-1-2 0,0 1 0,0-1 0,0 0 0,14-17 0,0 0 0,-1-2 0,30-48 0,-51 91 0,-7 13 0,2-17 8,-1-2-42,1 1-1,0-1 1,1 1 0,0 0-1,1 0 1,0 0-1,1 0 1,0 0-1,2 23 1,0-34-205,0 0 0,0 0 1,-1 0-1,1 0 0,0 0 1,0 0-1,0 0 0,0 0 1,0 0-1,0-1 0,0 1 1,0 0-1,0-1 0,1 1 1,-1-1-1,0 1 1,0-1-1,0 1 0,1-1 1,-1 0-1,0 0 0,1 1 1,-1-1-1,0 0 0,1 0 1,-1-1-1,0 1 0,0 0 1,2 0-1,41-10-10165,-11-6-2189</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43.918"/>
    </inkml:context>
    <inkml:brush xml:id="br0">
      <inkml:brushProperty name="width" value="0.025" units="cm"/>
      <inkml:brushProperty name="height" value="0.025" units="cm"/>
    </inkml:brush>
  </inkml:definitions>
  <inkml:trace contextRef="#ctx0" brushRef="#br0">138 0 12524,'0'0'13111,"-10"9"-10890,-11 10-1048,-32 36 0,47-48-984,0 0-1,1 1 1,-1 0-1,1-1 1,1 2-1,0-1 1,0 1-1,0-1 1,1 1-1,-4 16 1,7-24-185,0 0-1,0-1 1,0 1 0,0-1-1,0 1 1,0 0 0,1-1 0,-1 1-1,0-1 1,0 1 0,0-1-1,1 1 1,-1-1 0,0 1 0,0 0-1,1-1 1,-1 1 0,0-1-1,1 0 1,-1 1 0,1-1 0,-1 1-1,1-1 1,-1 0 0,0 1-1,1-1 1,-1 0 0,1 1 0,0-1-1,-1 0 1,1 1 0,25 0 88,-19-2-138,0 0 0,1 0 0,-2-1 0,1 0 1,9-4-1,-5-1-28,0-1 1,-1 0 0,0 0-1,0-1 1,-1 0-1,0-1 1,-1 0 0,0-1-1,0 1 1,-1-1-1,0-1 1,-1 1 0,-1-1-1,0 0 1,4-16-1,-47 92 90,31-51-77,1 1 0,0 0-1,1 0 1,0 0-1,1 1 1,1-1 0,-3 29-1,6-42-103,0-1-1,0 1 1,0 0-1,0-1 0,0 1 1,0 0-1,1-1 1,-1 1-1,0 0 1,0-1-1,0 1 1,1 0-1,-1-1 1,0 1-1,1-1 0,-1 1 1,0 0-1,1-1 1,-1 1-1,1-1 1,-1 1-1,1-1 1,-1 0-1,1 1 0,-1-1 1,1 1-1,0-1 1,-1 0-1,1 0 1,0 1-1,-1-1 1,1 0-1,-1 0 0,1 0 1,0 1-1,-1-1 1,1 0-1,0 0 1,0 0-1,-1 0 1,1 0-1,1-1 1,29-10-9036,-3-10-3569</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44.273"/>
    </inkml:context>
    <inkml:brush xml:id="br0">
      <inkml:brushProperty name="width" value="0.025" units="cm"/>
      <inkml:brushProperty name="height" value="0.025" units="cm"/>
    </inkml:brush>
  </inkml:definitions>
  <inkml:trace contextRef="#ctx0" brushRef="#br0">87 0 18578,'0'0'1767,"-5"8"53,-11 20 468,-23 53 1,34-68-1964,0 1-1,1-1 1,0 1 0,1 0 0,1 0-1,1 0 1,-1 20 0,3-31-312,-1 0-1,1 0 1,0-1 0,0 1 0,0-1 0,0 1-1,0-1 1,0 1 0,1-1 0,0 0 0,-1 1-1,1-1 1,0 0 0,0 0 0,0 0 0,0-1-1,0 1 1,0 0 0,1-1 0,-1 1 0,1-1-1,2 1 1,68 25-387,-48-20-203,-17-4 599,52 23-2117,-57-25 2164,-1 0-1,0 1 1,0-1 0,0 1 0,0-1 0,0 1-1,0 0 1,0 0 0,-1 0 0,1 0 0,-1 0-1,1 0 1,-1 0 0,0 1 0,0-1-1,0 0 1,0 1 0,0-1 0,0 1 0,-1-1-1,1 1 1,-1 2 0,0-3 35,-1 0 1,1-1-1,-1 1 1,0 0-1,0 0 1,0-1-1,0 1 1,0 0-1,0-1 1,0 1-1,0-1 1,-1 1-1,1-1 0,0 0 1,-1 0-1,1 1 1,-1-1-1,0 0 1,1 0-1,-1-1 1,0 1-1,0 0 1,1 0-1,-1-1 0,-3 1 1,-50 11 1754,44-11-1885,0 1 1,0-2-1,0 1 0,0-2 0,0 1 1,-20-5-1,28 4-25,0 0 0,1 0-1,-1 0 1,0 0 0,1-1 0,-1 1 0,0-1 0,1 0 0,0 0 0,-1 0 0,1 0-1,0 0 1,0 0 0,0 0 0,1-1 0,-1 1 0,0-1 0,1 1 0,-1-1 0,1 0-1,0 0 1,0 1 0,0-1 0,1 0 0,-1 0 0,1 0 0,-1 0 0,1 0-1,0-6 1,1-51-9638,7 30 2803</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44.820"/>
    </inkml:context>
    <inkml:brush xml:id="br0">
      <inkml:brushProperty name="width" value="0.025" units="cm"/>
      <inkml:brushProperty name="height" value="0.025" units="cm"/>
    </inkml:brush>
  </inkml:definitions>
  <inkml:trace contextRef="#ctx0" brushRef="#br0">0 148 17777,'10'2'2621,"7"3"-202,0 0 0,36 3 0,-45-8-2004,0 1 1,0-1-1,0-1 0,-1 1 1,1-1-1,0-1 0,0 1 1,-1-1-1,1-1 0,0 1 1,6-5-1,-2 1-383,-1-1 0,0 0 0,0-1 0,14-14 0,-22 19-34,0 0 0,0-1 0,0 1 0,0-1 1,-1 0-1,1 0 0,-1 0 0,0 0 0,0 0 0,-1 0 0,1 0 0,-1-1 1,0 1-1,0 0 0,0-1 0,0-7 0,-1 11 2,0 0 0,0 0 0,-1 0 0,1 0 0,0 0 0,0 0 0,0 0 0,-1 1 0,1-1 0,0 0 0,-1 0 0,1 0 0,-1 0 0,1 0 0,-1 1 0,0-1 0,1 0 0,-1 1 0,0-1 0,1 0 0,-1 1 0,0-1 0,0 1 0,1-1 0,-1 1 0,0-1 0,-2 0 0,0 1 0,0-1 0,0 0 0,0 1 0,0 0 0,0 0 0,0 0 0,0 0 0,-7 1 0,3 0 0,-1 1 0,1 0 0,-1 0 0,1 1 0,0 0 0,-12 7 0,7-1 0,1 0 0,0 1 0,0 0 0,-15 20 0,23-26 0,-1 1 0,1-1 0,0 1 0,1 0 0,-1 0 0,1 0 0,0 0 0,0 0 0,1 0 0,-1 1 0,1-1 0,0 1 0,1-1 0,0 1 0,0 8 0,0-12 0,1 0 0,0 0 0,0 0 0,0-1 0,0 1 0,0 0 0,0-1 0,0 1 0,1-1 0,-1 1 0,1-1 0,-1 0 0,1 0 0,-1 1 0,1-1 0,0 0 0,-1 0 0,1-1 0,0 1 0,0 0 0,0 0 0,-1-1 0,1 1 0,0-1 0,0 0 0,0 0 0,0 0 0,4 0 0,5 1 0,0-1 0,0 0 0,21-4 0,-18 1 0,-1-1 0,0-1 0,0 0 0,-1-1 0,14-8 0,-13 7 0,-1 1 0,1 0 0,0 1 0,22-7 0,-34 12 0,-1 0 0,0 0 0,1 0 0,-1 0 0,1-1 0,-1 1 0,1 0 0,-1 0 0,1 0 0,-1 0 0,1 0 0,-1 0 0,1 0 0,-1 1 0,1-1 0,-1 0 0,0 0 0,1 0 0,-1 0 0,1 1 0,-1-1 0,0 0 0,1 0 0,-1 1 0,1-1 0,-1 0 0,0 1 0,1-1 0,-1 0 0,0 1 0,0-1 0,1 0 0,-1 1 0,0-1 0,0 1 0,1-1 0,-1 1 0,0 0 0,-3 24 0,-17 23 0,14-37 0,3-7 0,0 1 0,1 0 0,0-1 0,0 1 0,0 0 0,0 0 0,1 0 0,0 1 0,-1 6 0,3-11 0,-1 0 0,1 0 0,-1-1 0,1 1 0,0 0 0,-1-1 0,1 1 0,0-1 0,0 1 0,-1-1 0,1 1 0,0-1 0,0 1 0,0-1 0,0 0 0,0 1 0,-1-1 0,1 0 0,0 0 0,0 0 0,0 0 0,0 0 0,0 0 0,0 0 0,0 0 0,0 0 0,1-1 0,31-1 0,-19-2 0,0 0 0,0-1 0,0-1 0,-1 0 0,0-1 0,23-16 0,-20 13 0,1 0 0,0 1 0,21-9 0,-37 19 0,-1-1 0,0 0 0,1 0 0,-1 0 0,0 0 0,1 0 0,-1 0 0,1 1 0,-1-1 0,0 0 0,1 0 0,-1 0 0,0 1 0,0-1 0,1 0 0,-1 1 0,0-1 0,1 0 0,-1 1 0,0-1 0,0 0 0,0 1 0,1-1 0,-1 0 0,0 1 0,0-1 0,0 0 0,0 1 0,0-1 0,0 1 0,0-1 0,0 0 0,0 1 0,0-1 0,0 1 0,0-1 0,0 0 0,0 1 0,0 0 0,0 18 0,0-18 0,-1 6 12,3 28 66,-2-34-89,1-1 1,-1 1 0,0-1 0,1 1-1,-1 0 1,1-1 0,-1 1-1,1-1 1,-1 1 0,1-1-1,0 1 1,-1-1 0,1 1 0,-1-1-1,1 0 1,0 1 0,-1-1-1,1 0 1,0 0 0,0 1-1,-1-1 1,1 0 0,0 0 0,0 0-1,-1 0 1,1 0 0,0 0-1,0 0 1,-1 0 0,1 0-1,0 0 1,-1 0 0,1-1 0,0 1-1,0 0 1,-1-1 0,1 1-1,0 0 1,-1-1 0,1 1 0,-1-1-1,1 1 1,0-1 0,0 0-1,22-25-7092,-22 23 6289,13-19-7006</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45.147"/>
    </inkml:context>
    <inkml:brush xml:id="br0">
      <inkml:brushProperty name="width" value="0.025" units="cm"/>
      <inkml:brushProperty name="height" value="0.025" units="cm"/>
    </inkml:brush>
  </inkml:definitions>
  <inkml:trace contextRef="#ctx0" brushRef="#br0">31 1 22645,'0'0'6951,"-22"55"-5317,16-28-738,4 0-479,2 4-353,0 1-224,0 3-1250,4 1-1793,2-3-3043,-1 0-4420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13.022"/>
    </inkml:context>
    <inkml:brush xml:id="br0">
      <inkml:brushProperty name="width" value="0.025" units="cm"/>
      <inkml:brushProperty name="height" value="0.025" units="cm"/>
    </inkml:brush>
  </inkml:definitions>
  <inkml:trace contextRef="#ctx0" brushRef="#br0">178 37 20852,'0'0'8013,"-10"-6"-6631,-34-19-848,41 24-528,1 1-1,-1-1 1,1 1 0,-1 0 0,1-1-1,-1 1 1,0 1 0,1-1-1,-1 0 1,1 0 0,-1 1-1,1 0 1,-1-1 0,1 1-1,-1 0 1,1 0 0,0 0-1,-1 1 1,1-1 0,0 0-1,0 1 1,0 0 0,0-1-1,0 1 1,-3 4 0,-2 2 23,0 1 0,0 0 0,1 0 1,-7 12-1,11-17 11,-1 1 0,1 0-1,0-1 1,0 1 0,0 0 0,1 0 0,-1 0 0,1 1 0,1-1 0,-1 0-1,1 0 1,0 1 0,0-1 0,1 6 0,0-8-31,0 0 1,0-1-1,0 1 0,0-1 1,0 1-1,1-1 0,0 1 1,-1-1-1,1 0 0,0 0 1,0 0-1,0 0 0,0 0 1,0-1-1,1 1 0,-1 0 1,0-1-1,1 0 0,-1 0 1,1 1-1,0-2 0,-1 1 1,1 0-1,0 0 0,-1-1 1,1 1-1,4-1 0,3 1 23,0 0 0,0-1 0,0 0 0,-1 0 0,1-1 0,0 0 0,0-1 0,0 0 0,-1-1 1,1 0-1,-1 0 0,0-1 0,15-8 0,-20 9-18,1 0 0,-1 0 0,0-1 1,0 1-1,0-1 0,0 0 0,-1 0 1,1 0-1,-1-1 0,0 1 0,-1-1 0,1 0 1,-1 0-1,0 0 0,0 0 0,0 0 1,-1 0-1,1 0 0,-1-1 0,-1 1 1,1 0-1,-1-1 0,0 1 0,0 0 1,0-1-1,-3-7 0,2 10-21,0 0 0,0 0 0,-1 1 0,1-1 1,-1 0-1,1 1 0,-1 0 0,0-1 0,0 1 0,-1 0 0,1 0 0,0 0 0,-1 0 1,1 0-1,-1 1 0,1-1 0,-1 1 0,0 0 0,0 0 0,1 0 0,-1 0 0,0 0 1,0 0-1,-3 0 0,4 1-21,1-1 1,-1 1-1,0-1 0,1 1 1,-1 0-1,0 0 0,1-1 1,-1 1-1,0 0 0,1 1 1,-1-1-1,0 0 0,1 0 1,-1 1-1,1-1 0,-1 1 1,0-1-1,1 1 0,-1 0 1,1-1-1,-1 1 0,1 0 1,0 0-1,-1 0 0,1 0 1,0 0-1,0 1 1,0-1-1,0 0 0,0 0 1,0 1-1,0-1 0,0 1 1,0-1-1,1 1 0,-1-1 1,0 1-1,1-1 0,0 1 1,-1 0-1,1-1 0,0 3 1,0-3-368,0 0 0,0 0 0,1 0 0,-1 0 0,0 0 0,1 0 1,-1 0-1,1 0 0,-1 0 0,1 0 0,0-1 0,-1 1 0,1 0 0,0 0 0,0 0 1,-1-1-1,1 1 0,0 0 0,0-1 0,0 1 0,0-1 0,0 1 0,0-1 1,0 1-1,0-1 0,0 0 0,0 0 0,0 1 0,0-1 0,0 0 0,0 0 0,0 0 1,2 0-1,17 2-7880</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45.524"/>
    </inkml:context>
    <inkml:brush xml:id="br0">
      <inkml:brushProperty name="width" value="0.025" units="cm"/>
      <inkml:brushProperty name="height" value="0.025" units="cm"/>
    </inkml:brush>
  </inkml:definitions>
  <inkml:trace contextRef="#ctx0" brushRef="#br0">16 1 21813,'0'0'9128,"-16"58"-7302,16-50-1826,0-2 0,7-3 0,2-3-865,0 0-5285,0-16-11370</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56.806"/>
    </inkml:context>
    <inkml:brush xml:id="br0">
      <inkml:brushProperty name="width" value="0.025" units="cm"/>
      <inkml:brushProperty name="height" value="0.025" units="cm"/>
    </inkml:brush>
  </inkml:definitions>
  <inkml:trace contextRef="#ctx0" brushRef="#br0">80 163 4452,'-8'0'586,"5"1"-179,-1-1-1,1 1 1,-1-1 0,1 0-1,-1 0 1,1 0 0,0-1-1,-1 1 1,1-1-1,-1 0 1,1 0 0,-6-3-1,11 3-314,-1 0 0,1-1 0,0 1-1,0 0 1,0 0 0,0 0-1,0 0 1,0 0 0,0 0-1,0 1 1,0-1 0,0 1-1,0-1 1,0 1 0,4 0-1,-2-1 17,129-21 389,186-6 0,140 22 1209,-38 1-898,1492-40-467,-1265 25-385,-416 10 40,-171 8-36,27-3-327,146 12 0,-226-6 126,-1 0 0,1 0 0,0 1 0,-1 0 0,15 5-1,-81-2-206,-1986-11 2322,94 68 74,1791-47-1968,49-3-1368,-164-4-1,252-13-2284,19-11-3059</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5:44.989"/>
    </inkml:context>
    <inkml:brush xml:id="br0">
      <inkml:brushProperty name="width" value="0.025" units="cm"/>
      <inkml:brushProperty name="height" value="0.025" units="cm"/>
    </inkml:brush>
  </inkml:definitions>
  <inkml:trace contextRef="#ctx0" brushRef="#br0">2770 54 8040,'-46'-14'987,"0"3"0,0 1 1,-1 2-1,-68-2 0,79 10-947,1 1 0,-1 2 0,0 1 0,1 2 0,0 2-1,-52 18 1,1 8 41,2 3-1,2 5 0,2 3 1,-107 78-1,53-20 85,-180 179 0,193-153-99,5 5 0,7 5 0,5 4 0,-112 208 1,135-197-32,6 4 1,8 2 0,6 4 0,-61 262 0,76-203-92,11 3-1,-14 456 1,49-653 52,14 533-125,-8-489 139,4-1 0,4 0-1,2-1 1,3-1 0,47 111-1,-55-158 10,1 0 0,0-2-1,2 1 1,0-2-1,2 0 1,0-1-1,1 0 1,22 18-1,-24-24-10,1-2 0,0 0 0,0-1 0,1 0 0,1-2 0,-1 0-1,1-1 1,0 0 0,1-2 0,0 0 0,24 3 0,-2-5 23,0-2-1,1-1 1,-1-2-1,1-2 1,-1-2-1,0-1 1,-1-3 0,58-20-1,9-12 99,182-99 1,-99 35-94,332-248 1,-418 271-28,-3-6 0,-5-3 0,-3-5-1,107-146 1,-138 150 185,-4-2 0,-5-2-1,-3-3 1,42-126 0,109-431 1154,-21-160 237,-158 652-1319,-6 0 0,-8-2-1,-14-169 1,2 278-237,-3 0 0,-3 0 1,-2 1-1,-24-67 0,29 103-34,-1-1 0,-1 1 0,-1 1 0,-1 0 0,-1 0-1,0 1 1,-1 0 0,-2 1 0,0 1 0,0 0 0,-2 2 0,0-1 0,-30-20 0,33 29-30,1 0 0,-1 1-1,0 0 1,0 1 0,-1 1 0,0 0 0,0 1 0,0 1 0,0 0 0,0 1 0,0 0 0,0 2-1,-23 2 1,4 3-244,0 1-1,1 2 0,0 2 1,-63 28-1,-312 186-3738,294-157 2009,-199 116-6244</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6:36.576"/>
    </inkml:context>
    <inkml:brush xml:id="br0">
      <inkml:brushProperty name="width" value="0.025" units="cm"/>
      <inkml:brushProperty name="height" value="0.025" units="cm"/>
    </inkml:brush>
  </inkml:definitions>
  <inkml:trace contextRef="#ctx0" brushRef="#br0">0 190 2787,'0'0'1809,"10"0"-714,41-1 825,0-2 0,58-11 0,-44 1-934,95-7 0,-126 19-979,0 1 0,0 2 0,-1 1 0,59 13 0,-36-7 30,1-2 0,0-3 0,0-2 0,67-6 0,-105 3-35,166-9 113,106-2 352,502-50 162,-208 6-377,606 20-202,2 38 36,-425 1-57,-32 21 170,-223-2 584,-451-21-775,1607 5 593,780-1 568,-1130 89-833,-1159-80-336,261 27 360,391 27-218,-4-41 168,-316-12 10,459-10-189,-285-7 42,-638 2-87,1 2-1,-1 2 1,30 6-1,-58-9-283,-1-1 0,1 1 0,-1-1 0,0 0 0,1 1 1,-1-1-1,0 0 0,1 0 0,-1 1 0,0-1 0,1 0 0,-1 0 0,0 0 0,1 0 0,-1 0 0,0 0 0,0 0 1,1 0-1,-1 0 0,0 0 0,1 0 0,-1 0 0,0-1 0,1 1 0,-1 0 0,0-1 0,0-8-6341</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6:49.516"/>
    </inkml:context>
    <inkml:brush xml:id="br0">
      <inkml:brushProperty name="width" value="0.025" units="cm"/>
      <inkml:brushProperty name="height" value="0.025" units="cm"/>
    </inkml:brush>
  </inkml:definitions>
  <inkml:trace contextRef="#ctx0" brushRef="#br0">0 17 2402,'0'0'11403,"16"-10"-10618,-7 8-688,1 0-1,-1 1 1,1 0 0,0 1-1,0 0 1,0 0 0,11 3-1,0-2-31,736 8 234,-462-11-64,697 7 1094,-1017-6-5984,5-11-2792</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7:01.172"/>
    </inkml:context>
    <inkml:brush xml:id="br0">
      <inkml:brushProperty name="width" value="0.025" units="cm"/>
      <inkml:brushProperty name="height" value="0.025" units="cm"/>
    </inkml:brush>
  </inkml:definitions>
  <inkml:trace contextRef="#ctx0" brushRef="#br0">30 290 4548,'-29'-9'9599,"29"9"-9557,47-1 1272,554-84 864,-461 71-2057,85-13 46,-40 2-165,54-12 55,2 0-85,-81 16-67,-319 28-599,-367 68 437,81-8 749,267-42-452,-299 81 0,459-100-62,22-7-29,31-10 44,52-11-290,0 3 0,97-7 1,-86 13 182,941-160-665,-953 160 813,-51 9 22,0-1 1,44-14-1,-81 15 1319,-14 0-1102,-17-2-368,-29 6-2889,41 0-1169</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0:21.478"/>
    </inkml:context>
    <inkml:brush xml:id="br0">
      <inkml:brushProperty name="width" value="0.025" units="cm"/>
      <inkml:brushProperty name="height" value="0.025" units="cm"/>
    </inkml:brush>
  </inkml:definitions>
  <inkml:trace contextRef="#ctx0" brushRef="#br0">23 733 2242,'0'0'475,"6"-8"107,-3 5-562,0-2 95,0 1-1,1-1 1,0 1-1,-1 0 1,2 0-1,-1 1 1,0-1-1,1 1 1,-1 0-1,1 0 1,0 1-1,0-1 1,7-1-1,55-15-23,0-2-1,-2-4 1,-1-2 0,103-59 0,93-102 26,-154 102 2515,-86 76-1972,-20 10-649,0 0-1,0 0 1,1 1-1,-1-1 1,0 0 0,0 1-1,1-1 1,-1 0 0,0 1-1,0-1 1,0 0-1,1 1 1,-1-1 0,0 0-1,0 1 1,0-1 0,0 0-1,0 1 1,0-1-1,0 0 1,0 1 0,0-1-1,0 1 1,0-1 0,0 0-1,0 1 1,0-1-1,0 0 1,0 1 0,-1-1-1,1 1 1,-1 3 18,-1 1 1,1-1-1,-1 0 1,0 0-1,-1 0 1,1 0-1,0-1 1,-4 4-1,-33 32 22,-3-2 1,-68 48-1,-102 51 46,125-86-82,-2-4-1,-2-4 1,-134 42 0,393-150-760,209-115 0,-283 131 719,553-275-54,-596 302 78,173-85 100,-205 93 111,-19 14-186,0 1 0,1 0-1,-1 0 1,0 0-1,0-1 1,0 1 0,0 0-1,0 0 1,0-1 0,0 1-1,0 0 1,0 0 0,0 0-1,0-1 1,0 1-1,0 0 1,0 0 0,0 0-1,0-1 1,0 1 0,0 0-1,0 0 1,-1-1 0,1 1-1,0 0 1,0 0-1,0 0 1,0 0 0,0-1-1,-1 1 1,1 0 0,0 0-1,0 0 1,0 0-1,0 0 1,-1-1 0,1 1-1,0 0 1,0 0 0,0 0-1,-1 0 1,1 0 0,0 0-1,0 0 1,-1 0-1,-4-1 106,0 0 0,-1 1 0,1 0 0,0 0 0,0 1 0,-9 1 0,-31 8-68,0 3 1,1 1-1,-67 33 0,79-33-45,-44 21 36,2 4 0,1 3 0,-70 54 0,32-11-935,-101 103 0,129-108-2228</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36.507"/>
    </inkml:context>
    <inkml:brush xml:id="br0">
      <inkml:brushProperty name="width" value="0.025" units="cm"/>
      <inkml:brushProperty name="height" value="0.025" units="cm"/>
    </inkml:brush>
  </inkml:definitions>
  <inkml:trace contextRef="#ctx0" brushRef="#br0">0 384 3107,'46'-18'679,"1"1"1,0 3-1,1 2 0,73-8 0,28-8-333,111-34 168,303-57-505,422 43-4794,-820 69 3661,55-3-211</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36.865"/>
    </inkml:context>
    <inkml:brush xml:id="br0">
      <inkml:brushProperty name="width" value="0.025" units="cm"/>
      <inkml:brushProperty name="height" value="0.025" units="cm"/>
    </inkml:brush>
  </inkml:definitions>
  <inkml:trace contextRef="#ctx0" brushRef="#br0">0 0 2242,'257'7'64,"8"-1"417,4 3-33,4-1-224,7-1-160,7 0 0,10 1-32,1-2-32,7 3 32,5 3-32,0 3 32,3 3 1,-1 0-258,-4 3-1761</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03.189"/>
    </inkml:context>
    <inkml:brush xml:id="br0">
      <inkml:brushProperty name="width" value="0.025" units="cm"/>
      <inkml:brushProperty name="height" value="0.025" units="cm"/>
    </inkml:brush>
  </inkml:definitions>
  <inkml:trace contextRef="#ctx0" brushRef="#br0">21 0 19378,'0'0'3940,"5"55"-3556,-10-5-31,0 12-225,-3 5-128,4 2-769,1-8-352,3-9-1057,0-13-1634,0-15-2145</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13.366"/>
    </inkml:context>
    <inkml:brush xml:id="br0">
      <inkml:brushProperty name="width" value="0.025" units="cm"/>
      <inkml:brushProperty name="height" value="0.025" units="cm"/>
    </inkml:brush>
  </inkml:definitions>
  <inkml:trace contextRef="#ctx0" brushRef="#br0">112 1 17777,'0'0'13111,"-10"3"-11851,3-1-1068,-46 18 217,50-19-412,1 0 0,0 0 0,0 0 0,0 0-1,0 1 1,0-1 0,0 1 0,0 0 0,1-1 0,-1 1-1,1 0 1,-1 0 0,1 0 0,-1 0 0,1 0 0,0 0-1,0 0 1,0 1 0,0-1 0,1 0 0,-1 1-1,0 4 1,1-6-60,1 0 1,-1 0-1,1 0 0,0 0 0,-1 0 0,1 0 1,0 0-1,0 0 0,0 0 0,0 0 0,0 0 1,0-1-1,0 1 0,0 0 0,0-1 0,0 1 1,0-1-1,0 1 0,0-1 0,0 1 0,1-1 1,-1 0-1,0 0 0,0 1 0,1-1 0,0 0 1,42 5-802,-39-5 674,30 0-324,-28 0 498,1-1 0,-1 1 0,1 1 0,-1-1 0,0 1 1,1 1-1,-1-1 0,0 1 0,0 0 0,12 6 0,-17-7 57,-1-1 0,0 1 0,0 0 0,0-1 0,0 1 0,-1 0 0,1 0 0,0 0 0,0 0-1,0 0 1,-1 0 0,1 0 0,-1 0 0,1 0 0,-1 0 0,1 1 0,-1-1 0,1 0 0,-1 0 0,0 0 0,0 1-1,0-1 1,1 0 0,-1 0 0,0 1 0,-1-1 0,1 0 0,0 0 0,0 1 0,0-1 0,-1 0 0,1 0 0,-1 0-1,1 0 1,-1 0 0,1 1 0,-1-1 0,0 0 0,1 0 0,-1 0 0,0 0 0,0-1 0,-1 2 0,-3 4 247,0-1 0,-1 1 0,0-1 0,0-1 0,-8 6 0,6-5-288,0 0 0,-1 0 0,1-1 0,-1 0 0,0-1 0,0 1 0,0-2 0,-1 1 0,1-1 0,0-1 0,-1 0 0,0 0 0,-11-1 0,19 0-87,0-1 0,1 1 1,-1-1-1,0 1 0,1-1 0,-1 0 0,1 0 1,-1 0-1,1 1 0,0-1 0,-1-1 0,1 1 1,0 0-1,-1 0 0,1 0 0,0-1 0,0 1 1,0 0-1,0-1 0,0 1 0,1-1 0,-1 0 1,0 1-1,1-1 0,-1 1 0,1-1 0,-1 0 1,1-2-1,-1 1-559,1 0 0,0 0 1,0 0-1,0-1 0,0 1 1,0 0-1,1 0 1,-1-1-1,2-3 0,10-16-13698</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03.530"/>
    </inkml:context>
    <inkml:brush xml:id="br0">
      <inkml:brushProperty name="width" value="0.025" units="cm"/>
      <inkml:brushProperty name="height" value="0.025" units="cm"/>
    </inkml:brush>
  </inkml:definitions>
  <inkml:trace contextRef="#ctx0" brushRef="#br0">0 146 15855,'3'-10'1938,"-1"3"-1682,1 1-1,-1 0 1,1 0 0,0 0-1,1 1 1,0-1 0,-1 1 0,1 0-1,1 0 1,-1 0 0,1 0-1,0 1 1,0 0 0,0 0-1,1 0 1,0 1 0,-1-1 0,1 1-1,8-2 1,7-3 305,1 1 0,0 1 0,0 1-1,1 1 1,34-2 0,-46 5-445,1 1 0,-1 0 0,0 0 0,1 1 0,-1 1 1,0 0-1,0 0 0,0 1 0,0 1 0,0 0 0,-1 0 0,20 12 0,-26-13-79,1 1 0,-1 0 0,0 1 0,0-1 0,0 1-1,-1 0 1,1 0 0,-1 0 0,0 0 0,-1 0 0,1 1 0,-1 0 0,0-1 0,-1 1 0,1 0 0,-1 0 0,0 0-1,-1-1 1,1 1 0,-1 0 0,0 0 0,-1 0 0,1 0 0,-1 0 0,0 0 0,-4 10 0,-4 12 459,-1-1 0,-1 0 0,-1-1 0,-18 28 0,23-42-279,4-6-77,-3 3 20,1 1 0,0 0 1,1 0-1,-5 15 0,8-23-161,1 0 1,-1 1-1,1-1 0,0 1 1,0-1-1,0 1 0,0-1 1,0 1-1,0-1 0,0 0 0,1 1 1,0-1-1,-1 1 0,1-1 1,0 0-1,0 1 0,0-1 1,0 0-1,1 0 0,-1 0 0,0 0 1,1 0-1,0 0 0,3 3 1,5 3-587,0 0 0,0-1 0,24 13 0,-28-17-643,0-1 0,0 0 0,0 0 1,0 0-1,13 1 0,5-2-5971</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04.182"/>
    </inkml:context>
    <inkml:brush xml:id="br0">
      <inkml:brushProperty name="width" value="0.025" units="cm"/>
      <inkml:brushProperty name="height" value="0.025" units="cm"/>
    </inkml:brush>
  </inkml:definitions>
  <inkml:trace contextRef="#ctx0" brushRef="#br0">209 17 19186,'-9'-1'2312,"2"0"-2030,-1 0 0,1 0 1,-1 1-1,0 0 1,0 0-1,1 1 0,-1 0 1,0 0-1,1 1 1,0 0-1,-1 0 0,1 1 1,0 0-1,0 0 1,0 1-1,0 0 0,1 0 1,0 1-1,-12 9 1,-14 30 106,31-42-380,-1 0 0,1-1 0,0 1 0,0 0 0,0 0 0,0 0 0,0 0 0,1 0 1,-1 1-1,0-1 0,1 0 0,0 0 0,-1 0 0,1 1 0,0-1 0,0 0 0,1 0 0,-1 0 0,0 0 0,1 1 0,-1-1 0,2 2 1,1-3 11,0 0 1,0 0 0,0-1-1,0 1 1,0-1 0,0 1-1,0-1 1,0 0 0,1-1-1,-1 1 1,0 0 0,0-1-1,0 0 1,0 1 0,0-1-1,4-2 1,15-7 21,0-2-1,-1 0 1,0-1 0,31-25-1,-25 17-210,42-23 0,-69 43 153,0 1 0,1 0 1,-1-1-1,0 1 0,1 0 0,-1 0 0,1-1 0,-1 1 0,1 0 0,-1 0 1,0 0-1,1 0 0,-1 0 0,1 0 0,-1 0 0,1-1 0,-1 1 1,0 0-1,1 0 0,-1 1 0,1-1 0,-1 0 0,1 0 0,-1 0 0,1 0 1,-1 0-1,0 0 0,1 1 0,-1-1 0,1 0 0,-1 0 0,0 1 1,1-1-1,-1 0 0,0 0 0,1 1 0,-1-1 0,0 0 0,1 1 0,1 23-88,-14 35 469,11-54-327,-4 12 84,-4 34 805,9-50-885,0 0 0,1-1 0,-1 1 0,0 0 0,1 0 0,-1-1 0,0 1-1,1 0 1,-1-1 0,1 1 0,-1 0 0,1-1 0,0 1 0,-1-1 0,1 1 0,0-1 0,-1 1-1,1-1 1,0 0 0,0 1 0,-1-1 0,1 0 0,0 1 0,0-1 0,-1 0 0,1 0 0,0 0-1,0 0 1,0 0 0,0 0 0,-1 0 0,1 0 0,0 0 0,0 0 0,0 0 0,-1 0 0,1-1-1,0 1 1,1-1 0,36-10 793,-21 2-699,-1-1 1,0-1-1,21-19 1,-22 17-134,1 1 0,-1 1 0,25-14 0,-38 25-21,-1-1 0,1 0 1,0 0-1,-1 1 0,1-1 1,-1 1-1,1-1 0,0 1 0,0 0 1,-1-1-1,1 1 0,0 0 1,3 1-1,-5-1 14,1 0-1,-1 0 1,1 1 0,-1-1-1,1 0 1,0 1 0,-1-1-1,0 0 1,1 1 0,-1-1-1,1 1 1,-1-1 0,1 1 0,-1-1-1,0 1 1,1-1 0,-1 1-1,0 0 1,0-1 0,0 1-1,1-1 1,-1 1 0,0 0-1,0-1 1,0 2 0,0 5 40,0 1 0,-1 0 0,0-1 0,0 0 0,-4 11 0,-2 25 557,8-43-584,0 1-1,-1-1 1,1 1-1,0-1 1,-1 1-1,1-1 1,0 0 0,-1 1-1,1-1 1,0 0-1,0 1 1,0-1-1,-1 0 1,1 0-1,0 0 1,0 0-1,-1 0 1,1 0-1,0 0 1,0 0-1,0 0 1,-1 0 0,1-1-1,0 1 1,0 0-1,-1 0 1,2-1-1,23-7 130,60-39-139,-72 38 0,0 1 0,1 0 0,0 0 0,0 2 0,0-1 0,1 2 0,0 0 0,0 1 0,0 0 0,18-1 0,-33 5 0,1 0 0,-1 0 0,1 0 0,-1 0 0,1 0 0,-1 0 0,1 1 0,-1-1 0,1 0 0,-1 0 0,0 0 0,1 1 0,-1-1 0,1 0 0,-1 0 0,1 1 0,-1-1 0,0 0 0,1 1 0,-1-1 0,0 1 0,1-1 0,-1 0 0,0 1 0,1-1 0,-1 1 0,0-1 0,0 1 0,0-1 0,0 1 0,1-1 0,-1 1 0,0 0 0,-2 23 0,-13 20 0,8-28 9,11-14-1,17-19-94,-21 17-640</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04.882"/>
    </inkml:context>
    <inkml:brush xml:id="br0">
      <inkml:brushProperty name="width" value="0.025" units="cm"/>
      <inkml:brushProperty name="height" value="0.025" units="cm"/>
    </inkml:brush>
  </inkml:definitions>
  <inkml:trace contextRef="#ctx0" brushRef="#br0">103 0 18129,'0'0'4244,"-5"11"-2648,-15 41-403,2 1 0,2 1 0,3 0-1,2 1 1,2 1 0,-2 79 0,11-132-1173,0 0 1,0 0 0,0 0-1,0 0 1,1 0 0,-1 0 0,1 0-1,0 0 1,0 0 0,0 0 0,0-1-1,0 1 1,1 0 0,-1 0-1,1-1 1,2 3 0,-2-3-16,0 0 0,0-1 0,1 0 0,-1 0 0,1 0 0,-1 0 0,1 0 0,-1 0 0,1 0 0,-1-1 1,1 1-1,0-1 0,0 0 0,-1 0 0,1 0 0,0 0 0,-1 0 0,5-2 0,10-2-5,-1 0 0,0-1 0,0-1 0,-1-1 0,0 0 0,0-1 0,-1 0 0,21-17 0,-19 14 0,0 0 0,1 2 0,0 0 0,0 0 0,35-11 0,-52 20 0,1 0 0,0 0 0,-1 0 0,1-1 0,0 1 0,-1 0 0,1 0 0,0 0 0,0 0 0,-1 0 0,1 0 0,0 0 0,-1 0 0,1 1 0,0-1 0,-1 0 0,1 0 0,0 1 0,-1-1 0,1 0 0,0 1 0,-1-1 0,1 0 0,-1 1 0,1-1 0,0 1 0,-1-1 0,1 1 0,-1-1 0,0 1 0,1 0 0,-1-1 0,1 1 0,-1-1 0,1 2 0,-1 1 0,1 0 0,-1 0 0,1 0 0,-1 0 0,0 0 0,0 0 0,0 0 0,0 0 0,-1 3 0,-18 63 0,10-47 0,5-12 0,0 1 0,0-1 0,1 1 0,0 0 0,1 0 0,-2 16 0,5-27 0,0 1 0,0-1 0,0 0 0,1 1 0,-1-1 0,0 0 0,0 0 0,0 0 0,0 0 0,0 0 0,1 0 0,-1 0 0,0 0 0,0-1 0,0 1 0,0 0 0,0-1 0,0 1 0,0-1 0,0 1 0,0-1 0,2 0 0,42-35 46,-39 30-69,0 1-1,0-1 1,0 1-1,1 0 1,0 0 0,0 1-1,1 0 1,-1 0-1,1 1 1,0 0 0,8-2-1,-16 5-78,1 0 1,-1 0-1,1 0 0,-1 0 0,0 0 1,1 0-1,-1 0 0,1 0 0,-1 1 1,0-1-1,1 0 0,-1 0 0,0 0 1,1 0-1,-1 0 0,0 1 0,1-1 1,-1 0-1,0 0 0,1 1 0,-1-1 1,0 0-1,0 1 0,1-1 0,-1 0 1,0 1-1,0-1 0,0 0 0,1 1 1,-1-1-1,0 0 0,0 1 0,0-1 1,0 0-1,0 1 0,0-1 0,0 1 1,0-1-1,0 1 0,-1 19-6759,1-17 4761,-2 10-8368</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05.258"/>
    </inkml:context>
    <inkml:brush xml:id="br0">
      <inkml:brushProperty name="width" value="0.025" units="cm"/>
      <inkml:brushProperty name="height" value="0.025" units="cm"/>
    </inkml:brush>
  </inkml:definitions>
  <inkml:trace contextRef="#ctx0" brushRef="#br0">20 1 18514,'0'0'10511,"-2"10"-10196,-2 4-267,1-4-21,0 0 1,1 1-1,0-1 0,0 1 0,1 0 1,0-1-1,1 1 0,3 21 0,-3-32-20,0 1 0,0 0-1,0-1 1,0 1 0,0 0-1,1-1 1,-1 1-1,0 0 1,1-1 0,-1 1-1,0 0 1,1-1 0,-1 1-1,0-1 1,1 1-1,-1-1 1,1 1 0,-1-1-1,1 1 1,0-1 0,-1 0-1,1 1 1,-1-1 0,1 0-1,0 1 1,-1-1-1,1 0 1,0 0 0,-1 1-1,1-1 1,0 0 0,-1 0-1,1 0 1,0 0-1,-1 0 1,1 0 0,0 0-1,-1 0 1,1 0 0,0-1-1,0 1 1,-1 0-1,1 0 1,-1-1 0,1 1-1,0 0 1,-1-1 0,1 1-1,-1 0 1,1-1 0,-1 1-1,1-1 1,-1 1-1,1-1 1,-1 1 0,1-1-1,-1 0 1,0 1 0,1-1-1,-1 1 1,0-1-1,1 0 1,1-3 71,1 1 0,-1-1 0,0 1-1,-1-1 1,1 0 0,-1 0 0,1 0 0,-1 0-1,1-6 1,-2 2 119,-5-25-3334,-11 14-7829,7 11 641</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05.613"/>
    </inkml:context>
    <inkml:brush xml:id="br0">
      <inkml:brushProperty name="width" value="0.025" units="cm"/>
      <inkml:brushProperty name="height" value="0.025" units="cm"/>
    </inkml:brush>
  </inkml:definitions>
  <inkml:trace contextRef="#ctx0" brushRef="#br0">1 1 16944</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05.942"/>
    </inkml:context>
    <inkml:brush xml:id="br0">
      <inkml:brushProperty name="width" value="0.025" units="cm"/>
      <inkml:brushProperty name="height" value="0.025" units="cm"/>
    </inkml:brush>
  </inkml:definitions>
  <inkml:trace contextRef="#ctx0" brushRef="#br0">55 73 16944,'-1'-25'1411,"0"-22"6093,1 57-5160,-2 9-1781,0 0 0,-1 1 0,-1-2 0,-11 35 0,8-31 20,1 0 0,-7 43 0,13-65-583,0 1 0,0 0 0,0-1 0,0 1 0,0 0 0,0-1 0,0 1 0,0 0 0,0-1 0,0 1 0,0 0 0,0-1 0,0 1 0,1-1 0,-1 1 0,0 0 0,1-1 0,-1 1 0,0-1 0,1 1 0,-1 0 0,0-1 0,1 1 0,-1-1 0,1 1 0,-1-1 0,1 0 0,-1 1 0,1-1 0,0 1 0,21-4 0,22-22 0,62-69 0,-29 24 0,-76 69 0,0 0 0,1 0 0,-1-1 0,0 1 0,1 0 0,-1 0 0,0 0 0,1 1 0,-1-1 0,1 0 0,-1 0 0,1 1 0,0-1 0,-1 1 0,1-1 0,3 1 0,-5 0 0,1 1 0,-1-1 0,0 1 0,1-1 0,-1 1 0,1-1 0,-1 1 0,0-1 0,0 1 0,1 0 0,-1-1 0,0 1 0,0 0 0,0-1 0,1 1 0,-1 0 0,0-1 0,0 1 0,0-1 0,0 1 0,0 0 0,0-1 0,-1 1 0,1 0 0,0-1 0,0 1 0,-1 1 0,-21 61 0,19-54 0,1-5 0,-7 29 0,14-23 0,13-13 0,0-6 0,-1 0 0,-1-1 0,23-17 0,-27 17 0,1 1 0,0 1 0,0 0 0,0 0 0,1 2 0,24-9 0,-37 15 0,-1-1 0,1 1 0,-1 0 0,0 0 0,1 0 0,-1 0 0,1 0 0,-1 0 0,0 0 0,1 0 0,-1 0 0,1 0 0,-1 0 0,0 0 0,1 0 0,-1 0 0,1 0 0,-1 0 0,0 1 0,1-1 0,-1 0 0,0 0 0,1 0 0,-1 1 0,0-1 0,1 0 0,-1 0 0,0 1 0,0-1 0,1 0 0,-1 1 0,0-1 0,0 0 0,1 1 0,-1-1 0,0 0 0,0 1 0,0-1 0,0 0 0,0 1 0,1 0 0,-4 23 0,-16 26 0,18-48 0,-2 5-40,1-4-194,1 1 0,-1-1 0,1 0-1,0 0 1,0 1 0,0-1 0,0 1 0,1-1 0,-1 0-1,1 5 1,3-6-4911,10-5 996,4-8-2679</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06.299"/>
    </inkml:context>
    <inkml:brush xml:id="br0">
      <inkml:brushProperty name="width" value="0.025" units="cm"/>
      <inkml:brushProperty name="height" value="0.025" units="cm"/>
    </inkml:brush>
  </inkml:definitions>
  <inkml:trace contextRef="#ctx0" brushRef="#br0">108 0 19442,'0'0'13053,"-4"5"-13576,2-3 506,1-1 0,-1 1 0,1 0 0,-1-1 0,0 1 0,1-1 0,-1 0 0,0 0 0,0 0 1,0 0-1,0 0 0,0 0 0,0 0 0,0 0 0,-1-1 0,1 1 0,0-1 0,0 0 0,0 0 0,-1 0 1,1 0-1,0 0 0,-3 0 0,3 0-2,0 0 1,0 0-1,0 0 1,0 0-1,0 1 1,0-1-1,0 1 1,0-1 0,0 1-1,0 0 1,0 0-1,1 0 1,-1 0-1,0 0 1,1 0-1,-1 1 1,1-1-1,-1 0 1,1 1-1,-1-1 1,1 1-1,0-1 1,0 1-1,0 0 1,0 0-1,0 0 1,-1 1-1,0 3 11,1 0 0,-1 0-1,1-1 1,0 1 0,1 0-1,-1 0 1,1 0 0,1 7-1,-1-12 9,1 1 0,-1-1 1,1 1-1,0-1 0,-1 1 0,1-1 0,0 1 0,0-1 0,0 0 0,0 0 0,0 1 0,1-1 0,-1 0 0,0 0 0,1 0 0,-1 0 1,0-1-1,1 1 0,-1 0 0,1 0 0,-1-1 0,1 1 0,-1-1 0,1 1 0,0-1 0,-1 0 0,1 0 0,0 0 0,-1 0 0,4 0 0,53-2 100,-40-2-127,0-1 1,0-1 0,-1 0-1,0-2 1,17-8 0,-16 6 6,0 2 1,1 0 0,35-9 0,-54 17 6,1 0 1,-1-1-1,1 1 1,-1 0-1,1 0 1,-1 0-1,1 0 1,-1 0-1,1 0 1,-1 0-1,1 0 1,0 0-1,-1 0 1,1 0 0,-1 0-1,1 0 1,-1 0-1,1 0 1,-1 1-1,1-1 1,-1 0-1,1 0 1,-1 1-1,1-1 1,-1 0-1,0 1 1,1-1-1,-1 0 1,0 1-1,1-1 1,-1 1-1,1 0 1,-3 19-170,-25 30 106,22-41 30,-1 5-453,9-2-4910,-2-11 4954,1-1 0,-1 1-1,0-1 1,1 0 0,-1 0-1,0 0 1,1 0-1,-1 0 1,0 0 0,1 0-1,-1 0 1,0 0 0,1-1-1,-1 1 1,0 0 0,1-1-1,-1 0 1,0 1 0,0-1-1,2-1 1,22-13-9170</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06.658"/>
    </inkml:context>
    <inkml:brush xml:id="br0">
      <inkml:brushProperty name="width" value="0.025" units="cm"/>
      <inkml:brushProperty name="height" value="0.025" units="cm"/>
    </inkml:brush>
  </inkml:definitions>
  <inkml:trace contextRef="#ctx0" brushRef="#br0">124 208 13421,'0'0'5413,"-9"4"-2157,-6 3-2368,1 0 1,0 2-1,-13 10 0,24-17-666,-1 0-1,1 0 1,0 0 0,0 1 0,1-1 0,-1 1-1,0 0 1,1 0 0,0 0 0,0 0-1,0 0 1,0 0 0,0 1 0,0-1 0,1 1-1,0-1 1,0 1 0,0 0 0,0-1-1,0 1 1,1 0 0,-1 5 0,2-7-205,0-1 0,0 0 1,0 0-1,0 0 0,1 0 0,-1 0 1,0 0-1,0 0 0,1-1 0,-1 1 1,1 0-1,-1-1 0,0 1 0,1-1 1,-1 1-1,1-1 0,-1 0 0,1 1 1,-1-1-1,1 0 0,-1 0 1,1 0-1,0 0 0,-1-1 0,4 1 1,42-7 216,-28 0-357,-1-1 0,0 0 0,0-1 0,-1-1 0,0-1-1,0-1 1,28-26 0,-21 16-205,-2-1 0,-1-1-1,0-1 1,19-33 0,-34 48 282,-2 5-75,0-1 1,0 0-1,-1 0 0,0 0 1,0 0-1,0-1 0,-1 1 1,2-13-1,-3 19 135,-1-1 1,0 1-1,0 0 0,0 0 1,0 0-1,0 0 0,0 0 1,0-1-1,0 1 1,-1 0-1,1 0 0,0 0 1,0 0-1,0 0 0,0-1 1,0 1-1,0 0 1,0 0-1,0 0 0,0 0 1,0 0-1,0 0 1,0-1-1,-1 1 0,1 0 1,0 0-1,0 0 0,0 0 1,0 0-1,0 0 1,0 0-1,-1 0 0,1 0 1,0 0-1,0 0 0,0 0 1,0 0-1,-1-1 1,1 1-1,0 0 0,0 0 1,0 0-1,0 0 0,0 0 1,-1 1-1,1-1 1,0 0-1,0 0 0,0 0 1,0 0-1,0 0 0,-1 0 1,1 0-1,0 0 1,0 0-1,0 0 0,-15 9 444,-9 12 149,6-1-159,2 1 0,1 0 0,-22 39-1,33-52-352,0 1 0,0-1 0,0 1 0,1-1 0,1 1-1,0 0 1,0 0 0,0 0 0,1 0 0,1 1 0,-1-1-1,1 0 1,1 0 0,1 11 0,-1-18-210,0 0 0,-1 0 0,1 0 0,0-1 1,0 1-1,0 0 0,0 0 0,1 0 0,-1-1 0,0 1 0,1-1 0,2 3 1,-2-2-396,0-1 1,0 0 0,0 1 0,0-1 0,0 0-1,0 0 1,0 0 0,1-1 0,-1 1-1,5 0 1,11 0-9981</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07.699"/>
    </inkml:context>
    <inkml:brush xml:id="br0">
      <inkml:brushProperty name="width" value="0.025" units="cm"/>
      <inkml:brushProperty name="height" value="0.025" units="cm"/>
    </inkml:brush>
  </inkml:definitions>
  <inkml:trace contextRef="#ctx0" brushRef="#br0">187 29 5862,'16'-28'15580,"-18"32"-12450,-9 17 421,-5 8-3631,-25 51 1511,11-26-362,3 2 0,-37 107 1,62-157-1039,-7 41 44,9-46-76,0 0 1,-1 0-1,1 1 0,0-1 1,0 0-1,0 1 0,1-1 1,-1 0-1,0 1 0,0-1 1,1 0-1,-1 0 0,1 1 1,-1-1-1,1 0 0,0 0 1,-1 0-1,1 0 0,0 0 0,0 0 1,-1 0-1,1 0 0,0 0 1,0 0-1,0 0 0,0 0 1,1-1-1,-1 1 0,0 0 1,2 0-1,3 1 1,0-1 0,0 0 0,0 0 0,1-1 0,-1 1 0,0-1 0,0-1 0,1 1 0,-1-1 0,0 0 0,9-3 0,3-3 0,-1 0 0,25-14 0,-31 15 0,0 0 0,1 0 0,-1 1 0,1 1 0,0 0 0,1 0 0,22-3 0,-34 7 0,0 0 0,0 0 0,0 0 0,-1 0 0,1 0 0,0 1 0,0-1 0,0 0 0,0 0 0,0 1 0,0-1 0,-1 0 0,1 1 0,0-1 0,0 1 0,0-1 0,-1 1 0,1-1 0,0 1 0,-1 0 0,1-1 0,-1 1 0,1 0 0,-1 0 0,1-1 0,-1 1 0,1 0 0,-1 0 0,1 1 0,2 34 0,-3-27 0,-2 0 0,1 0 0,-2 0 0,1 0 0,-1-1 0,-4 10 0,1-9 0,-1 0 0,0-1 0,-1 0 0,0 0 0,0 0 0,0-1 0,-1-1 0,0 1 0,-1-1 0,1-1 0,-1 0 0,0 0 0,-1-1 0,1 0 0,-1-1 0,1 0 0,-1-1 0,0 0 0,0-1 0,0 0 0,0 0 0,-15-2 0,24 1-38,0-1-1,0 1 1,1-1 0,-1 1-1,0-1 1,0 0-1,1 0 1,-1 1 0,1-1-1,-1 0 1,1 0 0,-1-1-1,1 1 1,-1 0 0,1 0-1,0-1 1,0 1 0,0-1-1,-1 1 1,1-1-1,1 0 1,-1 1 0,0-1-1,0 0 1,1 1 0,-1-1-1,1 0 1,-1 0 0,1 0-1,0 1 1,0-1-1,0 0 1,0 0 0,0 0-1,0 0 1,0 0 0,1 1-1,0-3 1,-1-1-233,1 1 0,0-1 0,1 0 0,-1 1 0,1-1 0,0 1 0,0 0 0,0-1 0,1 1 0,0 0 0,-1 0 0,1 1 0,7-7 0,1 2-2906,0 1 1,0 0 0,19-8-1,5 2-8423</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08.038"/>
    </inkml:context>
    <inkml:brush xml:id="br0">
      <inkml:brushProperty name="width" value="0.025" units="cm"/>
      <inkml:brushProperty name="height" value="0.025" units="cm"/>
    </inkml:brush>
  </inkml:definitions>
  <inkml:trace contextRef="#ctx0" brushRef="#br0">1 122 11563,'0'0'3352,"9"1"-159,18 4-1580,0-1 0,0-2 1,0-1-1,34-2 0,-53 0-1283,1 1-1,-1-2 1,0 1 0,0-1-1,0 0 1,0-1 0,0 0-1,0 0 1,-1-1 0,1 0-1,-1 0 1,0 0-1,-1-1 1,1 0 0,-1-1-1,0 1 1,0-1 0,0-1-1,6-8 1,-11 13-330,0 1 0,0 0 0,0 0 0,0 0 0,-1 0 0,1-1 0,0 1 0,-1 0 0,1 0 0,-1-1 0,1 1 0,-1-1 0,1 1 0,-1 0 0,0-1 0,0 1 0,0-1 0,0 1 0,0-1 0,0 1 0,0-1 0,-1 1 0,1 0 0,0-1 0,-1 1 0,1-1 0,-1 1 0,0-2 0,-1 2 0,0 0 0,0-1 0,0 1 0,0 0 0,0 0 0,0 1 0,0-1 0,0 0 0,0 1 0,-1-1 0,1 1 0,0 0 0,0 0 0,0-1 0,-1 2 0,-1-1 0,-7 1 0,0 0 0,0 0 0,0 1 0,0 1 0,1 0 0,-17 7 0,14-2 0,-1 0 0,2 1 0,0 0 0,0 1 0,0 1 0,-9 11 0,17-18 0,0 1 0,0-1 0,0 1 0,1 0 0,0 0 0,0 0 0,1 0 0,-1 1 0,1-1 0,0 1 0,1 0 0,-1-1 0,1 1 0,0 0 0,0 0 0,1 0 0,0-1 0,1 13 0,0-16-9,0 0 1,0 1-1,0-1 1,1 0-1,-1 0 0,1 0 1,0 0-1,-1 0 1,1 0-1,0 0 0,0 0 1,0-1-1,0 1 1,1-1-1,-1 0 0,0 1 1,0-1-1,1 0 1,-1 0-1,1-1 0,-1 1 1,1 0-1,-1-1 1,1 0-1,0 1 0,3-1 1,12 1-506,-1-1 1,30-2-1,-41 2 184,6-2-1353,0 0 1,-1 0 0,1-1-1,-1 0 1,0-1 0,13-7-1,24-11-9100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50.069"/>
    </inkml:context>
    <inkml:brush xml:id="br0">
      <inkml:brushProperty name="width" value="0.025" units="cm"/>
      <inkml:brushProperty name="height" value="0.025" units="cm"/>
    </inkml:brush>
  </inkml:definitions>
  <inkml:trace contextRef="#ctx0" brushRef="#br0">3 1 17008,'0'0'1671,"1"11"-497,1 272 3636,-1-267-4766,1 0 0,1 0-1,1 0 1,0 0-1,11 24 1,-8-23-1213,0-1 0,16 23 0,-70-131-13389,22 55 8178</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14.051"/>
    </inkml:context>
    <inkml:brush xml:id="br0">
      <inkml:brushProperty name="width" value="0.025" units="cm"/>
      <inkml:brushProperty name="height" value="0.025" units="cm"/>
    </inkml:brush>
  </inkml:definitions>
  <inkml:trace contextRef="#ctx0" brushRef="#br0">17 0 6758,'0'0'15503,"2"50"-13165,-2-18-320,-5 4-384,0 0-609,0-3-289,2-4-415,2-7-193,1-7-32,0-3-64,0-6 32,0-3-705,0-11-9993,0-7-384</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08.416"/>
    </inkml:context>
    <inkml:brush xml:id="br0">
      <inkml:brushProperty name="width" value="0.025" units="cm"/>
      <inkml:brushProperty name="height" value="0.025" units="cm"/>
    </inkml:brush>
  </inkml:definitions>
  <inkml:trace contextRef="#ctx0" brushRef="#br0">175 179 17649,'-9'1'3053,"-1"1"-2385,1 1 0,-1 0 1,1 0-1,0 1 0,0 0 0,0 1 0,1 0 0,-1 0 0,-13 12 0,17-13-421,0 1-1,0-1 1,0 1 0,0 0-1,1 1 1,0-1 0,0 1-1,0-1 1,1 1 0,0 0-1,0 1 1,1-1 0,-1 0 0,1 1-1,1 0 1,-3 11 0,4-17-239,0 0 1,0 0 0,0 1-1,0-1 1,0 0 0,1 1 0,-1-1-1,0 0 1,0 0 0,1 1-1,-1-1 1,1 0 0,-1 0 0,1 0-1,0 1 1,-1-1 0,1 0 0,0 0-1,0 0 1,0 0 0,0 0-1,0 0 1,0-1 0,1 2 0,1 0 8,-1-1 0,1-1 0,0 1 0,-1 0 0,1-1 0,0 1 0,-1-1 0,1 0 0,0 1 1,-1-1-1,5-1 0,2 0 19,0-1 1,-1 0-1,1 0 0,-1 0 1,1-1-1,13-7 1,3-7-24,0 0 0,-1-2 1,-1-1-1,0 0 0,27-34 1,-21 19 2,-2-1 0,45-77 0,-63 92-64,-18 26-39,-22 30 120,9-6 46,-69 96 200,84-113-265,0 0 1,1 0-1,0 1 0,1 0 0,0 0 0,1 0 1,0 0-1,-2 25 0,6-37-77,-1 1 0,1 0-1,0 0 1,0-1 0,1 1 0,-1 0 0,0 0 0,0-1-1,1 1 1,-1 0 0,1-1 0,0 1 0,-1 0-1,1-1 1,0 1 0,0-1 0,0 1 0,0-1 0,0 1-1,0-1 1,0 0 0,1 0 0,-1 1 0,0-1-1,1 0 1,-1 0 0,1 0 0,-1-1 0,1 1-1,0 0 1,2 0 0,0 0-509,0 0-1,1 0 0,-1-1 1,0 0-1,1 0 1,-1 0-1,0 0 1,1-1-1,-1 1 1,0-1-1,0 0 1,6-3-1,23-13-12992</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08.776"/>
    </inkml:context>
    <inkml:brush xml:id="br0">
      <inkml:brushProperty name="width" value="0.025" units="cm"/>
      <inkml:brushProperty name="height" value="0.025" units="cm"/>
    </inkml:brush>
  </inkml:definitions>
  <inkml:trace contextRef="#ctx0" brushRef="#br0">51 0 23606,'0'0'8456,"-47"61"-7751,43-48-705,4-7 0,9-6 0,2-10-3235,-2-7-8552</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10.263"/>
    </inkml:context>
    <inkml:brush xml:id="br0">
      <inkml:brushProperty name="width" value="0.025" units="cm"/>
      <inkml:brushProperty name="height" value="0.025" units="cm"/>
    </inkml:brush>
  </inkml:definitions>
  <inkml:trace contextRef="#ctx0" brushRef="#br0">16 1 7976,'0'0'12150,"-1"12"-10688,-4 42-17,0-16-236,2 0 1,1 0 0,4 39 0,-2-75-1190,1-1 0,-1 1 0,0 0 0,1 0 1,-1 0-1,1 0 0,0 0 0,0-1 0,-1 1 1,1 0-1,0-1 0,1 1 0,-1-1 0,0 1 1,0-1-1,1 1 0,-1-1 0,0 0 0,1 1 0,0-1 1,-1 0-1,1 0 0,0 0 0,-1-1 0,1 1 1,0 0-1,0-1 0,0 1 0,0-1 0,-1 1 1,1-1-1,0 0 0,0 0 0,0 0 0,0 0 1,0 0-1,0 0 0,2-1 0,3 0 17,-1-1 0,0 1 0,0-1 1,1 0-1,-1-1 0,-1 0 0,1 0 0,0 0 0,-1 0 0,7-6 0,3-5 12,0 0 0,-2-1-1,1-1 1,-2 0 0,0-1-1,-1 0 1,-1-1 0,14-31-1,-28 108 267,-1-28-92,1-5 199,-3 48 1,7-73-402,0-1 0,0 0 0,0 1 0,0-1-1,0 1 1,0-1 0,0 0 0,0 1 0,0-1 0,0 1 0,0-1 0,0 0 0,1 1 0,-1-1 0,0 1 0,0-1-1,0 0 1,1 1 0,-1-1 0,0 0 0,1 0 0,-1 1 0,0-1 0,0 0 0,1 0 0,-1 1 0,0-1 0,1 0-1,-1 0 1,1 0 0,-1 1 0,0-1 0,1 0 0,-1 0 0,1 0 0,19-4 436,17-16 111,34-40-445,-51 42-128,0 0-1,1 2 1,27-17-1,-47 32 6,0 1 0,0-1 0,0 0 0,0 0 0,0 1 0,0-1 0,0 1 0,0-1 0,0 1 0,0-1 0,1 1 0,-1 0 0,0 0 0,0-1 0,0 1 0,1 0 0,-1 0 0,0 0 0,0 0 0,0 0 0,1 1 0,-1-1 0,0 0 0,0 0 0,0 1 0,0-1 0,0 1 0,1-1 0,-1 1 0,0 0 0,0-1 0,0 1 0,0 0 0,-1 0 0,1-1 0,0 1 0,0 0 0,0 0 0,-1 0 0,2 1 0,0 5 0,1 0 0,-1 0 0,0 0 0,-1 0 0,1 0 0,-1 7 0,-1-8 0,1 0 0,0 0 0,0-1 0,0 1 0,1-1 0,3 8 0,-4-12 0,0 0 0,0 0 0,0 0 0,0 0 0,0-1 0,0 1 0,0 0 0,0-1 0,0 1 0,0 0 0,1-1 0,-1 1 0,0-1 0,0 0 0,1 1 0,-1-1 0,0 0 0,1 0 0,-1 0 0,0 0 0,1 0 0,-1 0 0,0 0 0,1-1 0,-1 1 0,0 0 0,1-1 0,-1 1 0,0-1 0,0 1 0,0-1 0,2 0 0,38-25 0,-39 25 0,32-26 0,-26 19 0,0 1 0,0 0 0,1 0 0,1 1 0,-1 0 0,1 0 0,0 1 0,0 1 0,0-1 0,11-2 0,-20 7 1,0 0 0,0 0 0,-1 0 0,1 0-1,0 0 1,0 1 0,-1-1 0,1 0 0,0 0 0,0 0 0,-1 1 0,1-1-1,0 0 1,-1 1 0,1-1 0,0 0 0,-1 1 0,1-1 0,0 1 0,-1-1 0,1 1-1,-1 0 1,1-1 0,-1 1 0,0-1 0,1 1 0,-1 0 0,1-1 0,-1 1-1,1 1 1,2 32 27,-3-27-59,0-1 1,-1 0 0,0 1-1,-1-1 1,1 0-1,-1 0 1,-1 0 0,-3 9-1,-2-10-2292,7-5 2003,0 0 0,1 0 0,-1 0 0,1 0 1,-1 0-1,1 0 0,-1 0 0,1-1 0,-1 1 1,0 0-1,1 0 0,-1-1 0,1 1 0,-1 0 0,1-1 1,0 1-1,-1 0 0,1-1 0,-1 1 0,1-1 0,0 1 1,-1-1-1,1 1 0,-1-1 0,-7-18-7527</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10.608"/>
    </inkml:context>
    <inkml:brush xml:id="br0">
      <inkml:brushProperty name="width" value="0.025" units="cm"/>
      <inkml:brushProperty name="height" value="0.025" units="cm"/>
    </inkml:brush>
  </inkml:definitions>
  <inkml:trace contextRef="#ctx0" brushRef="#br0">1 0 19538,'0'0'8873</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10.964"/>
    </inkml:context>
    <inkml:brush xml:id="br0">
      <inkml:brushProperty name="width" value="0.025" units="cm"/>
      <inkml:brushProperty name="height" value="0.025" units="cm"/>
    </inkml:brush>
  </inkml:definitions>
  <inkml:trace contextRef="#ctx0" brushRef="#br0">1 0 17585,'0'0'-17585</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11.324"/>
    </inkml:context>
    <inkml:brush xml:id="br0">
      <inkml:brushProperty name="width" value="0.025" units="cm"/>
      <inkml:brushProperty name="height" value="0.025" units="cm"/>
    </inkml:brush>
  </inkml:definitions>
  <inkml:trace contextRef="#ctx0" brushRef="#br0">51 9 12940,'0'0'9236,"-3"11"-8046,-10 35-121,2 1-1,2 0 1,3 1-1,1 0 1,2 69 0,3-115-1049,0 0 1,0 0 0,0 1 0,0-1 0,0 0 0,1 0 0,-1 0-1,1 0 1,-1 0 0,1 1 0,0-1 0,0 0 0,0 0 0,0-1-1,0 1 1,0 0 0,0 0 0,1 0 0,-1-1 0,0 1 0,1-1-1,0 1 1,-1-1 0,1 0 0,0 1 0,0-1 0,0 0-1,0 0 1,0 0 0,0 0 0,0-1 0,0 1 0,0-1 0,0 1-1,0-1 1,1 0 0,-1 1 0,0-1 0,0 0 0,0-1 0,0 1-1,1 0 1,-1-1 0,0 1 0,2-1 0,6-2 43,0-1 0,-1 0 1,0 0-1,0 0 0,0-1 0,-1-1 1,1 1-1,11-11 0,14-18 9,-2-2 0,-1 0 0,-2-2 0,-1-2 0,36-70 0,-100 262-554,29-124 616,2 1 1,1 0-1,1 0 0,2 0 0,2 39 1,-1-66-125,0 0 0,1 0 0,-1 0 0,1 0 0,-1 0 0,1 0 0,-1 0 0,1 0 0,0 0 0,0 0 0,0 0 0,0-1 0,1 1 0,-1 0 0,0-1 0,1 1 0,-1-1 0,1 1 0,-1-1 0,1 0 0,0 1 0,0-1 0,-1 0 0,1 0 0,0 0 0,0-1 0,0 1 0,0 0 0,0-1 0,0 1 0,0-1 0,0 0 0,0 0 0,1 1 0,-1-1 0,0-1 0,0 1 0,3-1 0,3 0 15,-1 0-1,1-1 0,-1 0 1,1-1-1,-1 0 1,0 0-1,0 0 0,-1-1 1,10-6-1,1-4-25,1-2 0,-2 1 0,0-2 0,-1 0 0,0-1 0,-2-1 0,0 0 0,-1-1 0,-1 0 0,-1-1 0,-1 0 0,-1 0 0,-1-1 0,0 0 0,-2 0 0,0-1 0,-2 0 0,0 1 0,-2-29 0,0 50-8,-1 0 0,0 0 0,0-1 0,0 1-1,0 0 1,0-1 0,0 1 0,-1 0 0,1 0 0,0-1 0,-1 1 0,1 0 0,0 0-1,-1-1 1,0 1 0,1 0 0,-1 0 0,0 0 0,1 0 0,-1 0 0,0 0-1,0 0 1,0 0 0,0 0 0,0 0 0,0 1 0,0-1 0,0 0 0,0 1 0,-1-1-1,1 1 1,0-1 0,0 1 0,-1-1 0,1 1 0,-3 0 0,2 0-52,0 0 0,0 1 0,0-1 0,0 1 0,0 0 0,0-1 1,0 1-1,0 0 0,0 0 0,0 0 0,0 1 0,0-1 0,1 0 0,-1 1 1,0-1-1,1 1 0,-1 0 0,1-1 0,0 1 0,-1 0 0,0 3 0,-19 50-8484,15-38 3385,-2 8-4215</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12.071"/>
    </inkml:context>
    <inkml:brush xml:id="br0">
      <inkml:brushProperty name="width" value="0.025" units="cm"/>
      <inkml:brushProperty name="height" value="0.025" units="cm"/>
    </inkml:brush>
  </inkml:definitions>
  <inkml:trace contextRef="#ctx0" brushRef="#br0">1 513 17232,'0'0'3059,"11"-1"673,2-2-2964,0 0 1,-1-1 0,1 0 0,-1-1-1,0 0 1,0-1 0,-1 0 0,1-1-1,-1 0 1,15-13 0,-25 18-751,48-44 261,-46 42-280,0 1 0,0-1 1,0 0-1,0 0 0,-1 0 0,0-1 1,0 1-1,0 0 0,0-1 0,-1 0 1,2-7-1,-3 11 1,0-1 0,0 1 0,-1 0 0,1 0 0,-1 0 0,1-1 0,-1 1 0,1 0 0,-1 0 0,0 0 0,1 0 0,-1 0 0,0 0 0,0 0 0,0 0 0,0 0 0,0 1 0,0-1 0,0 0 0,0 0 0,0 1 0,0-1 0,0 1 0,-1-1 0,1 1 0,0 0 0,0-1 0,-1 1 0,1 0 0,0 0 0,0 0 0,-1 0 0,1 0 0,0 0 0,0 0 0,-2 0 0,-5 0 0,1 0 0,-1 1 0,1-1 0,0 1 0,-11 3 0,9 1 0,0 0 0,0 0 0,0 0 0,1 1 0,0 0 0,0 1 0,1 0 0,-1 0 0,2 1 0,-1-1 0,1 2 0,0-1 0,1 1 0,0-1 0,0 1 0,1 1 0,0-1 0,0 1 0,1-1 0,1 1 0,0 0 0,0 0 0,1 0 0,0 1 0,0-1 0,1 0 0,2 11 0,-1-18 0,0-1 0,0 0 0,0 1 0,1-1 0,-1 0 0,1 0 0,-1 1 0,1-1 0,0 0 0,0-1 0,0 1 0,0 0 0,0-1 0,0 1 0,0-1 0,1 1 0,-1-1 0,0 0 0,1 0 0,-1 0 0,1 0 0,-1-1 0,1 1 0,0-1 0,-1 1 0,1-1 0,0 0 0,-1 0 0,5-1 0,3 1 0,0 0 0,-1-1 0,1 0 0,0-1 0,0 0 0,17-7 0,3-7 0,0 0 0,0-3 0,-2 0 0,0-2 0,-2 0 0,0-2 0,-1-1 0,-2-1 0,0-1 0,-2-1 0,-1-1 0,25-46 0,-41 66 0,0 1 0,0-1 0,-1 0 0,0 0 0,0 0 0,-1-1 0,0 1 0,-1-1 0,1-12 0,-2 21 0,0-1 0,0 1 0,0-1 0,0 1 0,0-1 0,0 1 0,0-1 0,0 1 0,0-1 0,0 1 0,0-1 0,-1 1 0,1-1 0,0 1 0,0-1 0,-1 1 0,1-1 0,0 1 0,-1-1 0,1 1 0,0 0 0,-1-1 0,1 1 0,0 0 0,-1-1 0,1 1 0,-1 0 0,1 0 0,-1-1 0,1 1 0,-1 0 0,0 0 0,-20 3 0,-18 20 0,18-3 0,1 0 0,1 2 0,2 0 0,-16 25 0,24-34 0,1 1 0,1 0 0,0 0 0,1 1 0,1 0 0,0 0 0,1 0 0,-4 29 0,7-42 0,1 1 0,0-1 0,0 1 0,0-1 0,0 1 0,0-1 0,1 1 0,-1-1 0,1 1 0,-1-1 0,1 0 0,0 1 0,0-1 0,0 0 0,0 0 0,0 1 0,1-1 0,-1 0 0,1 0 0,-1-1 0,1 1 0,0 0 0,0 0 0,0-1 0,0 1 0,0-1 0,0 1 0,0-1 0,0 0 0,0 0 0,1 0 0,-1 0 0,0-1 0,1 1 0,-1 0 0,1-1 0,-1 0 0,1 0 0,-1 0 0,1 0 0,-1 0 0,4 0 0,5-1 0,1 0 0,0-1 0,-1 0 0,1-1 0,-1 0 0,0-1 0,19-9 0,7-7 0,-1-2 0,-1-1 0,-1-2 0,59-57 0,-72 62 0,-1-2 0,-1 0 0,-1-2 0,-1 0 0,-1 0 0,-1-2 0,21-51 0,-33 71 0,-1-1 0,0 0 0,0 0 0,-1 1 0,0-1 0,0 0 0,0 0 0,-2-12 0,1 19 0,0-1 0,0 1 0,0 0 0,-1-1 0,1 1 0,0 0 0,0-1 0,-1 1 0,1 0 0,0-1 0,0 1 0,-1 0 0,1 0 0,0-1 0,-1 1 0,1 0 0,-1 0 0,1 0 0,0-1 0,-1 1 0,1 0 0,0 0 0,-1 0 0,1 0 0,-1 0 0,1 0 0,-1 0 0,1 0 0,0 0 0,-1 0 0,1 0 0,-1 0 0,1 0 0,0 0 0,-1 0 0,1 0 0,-1 1 0,1-1 0,0 0 0,-1 0 0,1 0 0,0 1 0,-1-1 0,-17 11 0,9-1 0,0 2 0,0-1 0,1 1 0,0 0 0,1 1 0,0 0 0,1 0 0,1 1 0,-6 20 0,-2 14 0,-9 70 0,18-92 0,1 0 0,1 0 0,1 0 0,1-1 0,4 29 0,-3-52 0,-1 0 0,0 0 0,1-1 0,0 1 0,-1 0 0,1 0 0,0 0 0,0 0 0,0-1 0,0 1 0,0 0 0,0-1 0,1 1 0,-1-1 0,0 1 0,1-1 0,-1 0 0,3 1 0,-4-3 0,1-1 0,-1 1 0,0-1 0,0 1 0,0-1 0,0 1 0,0-1 0,0 0 0,0 1 0,-1-1 0,1 1 0,-1-1 0,1 1 0,-1-1 0,-1-2 0,-36-79-540,15 31-100,-53-87 0,111 139 2460,241 21-4916,-251-24-5019,-6-7-6779</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12.690"/>
    </inkml:context>
    <inkml:brush xml:id="br0">
      <inkml:brushProperty name="width" value="0.025" units="cm"/>
      <inkml:brushProperty name="height" value="0.025" units="cm"/>
    </inkml:brush>
  </inkml:definitions>
  <inkml:trace contextRef="#ctx0" brushRef="#br0">49 0 12332,'2'2'8049,"0"5"-3696,-1 50-724,-7-18-2651,-14 45 0,13-61-672,1-1 0,1 1 0,1 0 0,1 0 0,1 1 0,1-1 0,3 32 0,-2-54-306,1 0 0,-1 0 0,0 0 0,1 0 0,-1 0 0,1 0 0,0 0 0,-1 0 0,1 0 0,0 0 0,0 0 0,-1-1 0,1 1 0,0 0 0,0 0 0,0-1 0,0 1 0,0-1 0,0 1 0,0-1 0,0 1 0,0-1 0,1 1 0,-1-1 0,0 0 0,0 0 0,0 0 0,0 0 0,0 0 0,1 0 0,-1 0 0,0 0 0,0 0 0,0 0 0,2-1 0,3 0 0,-1 0 0,1 0 0,-1-1 0,1 0 0,-1 0 0,7-3 0,7-8 0,0 0 0,17-15 0,-20 14 0,2 0 0,24-13 0,-42 26 0,1 1 0,0-1 0,-1 1 0,1-1 0,0 1 0,-1-1 0,1 1 0,0-1 0,0 1 0,0 0 0,-1-1 0,1 1 0,0 0 0,0 0 0,0 0 0,0 0 0,0-1 0,0 1 0,-1 0 0,1 1 0,0-1 0,0 0 0,0 0 0,0 0 0,0 0 0,-1 1 0,1-1 0,0 0 0,0 1 0,0-1 0,-1 1 0,1-1 0,0 1 0,-1-1 0,2 2 0,-1 0 0,0 0 0,-1 1 0,1-1 0,-1 1 0,0-1 0,1 1 0,-1-1 0,0 0 0,0 1 0,-1-1 0,1 1 0,-1 3 0,-24 75 0,24-78 0,-4 9-44,1 1 1,0 0-1,0 0 1,1 0-1,-2 26 0,5-39-99,0 1-1,0-1 1,0 1-1,0-1 0,0 1 1,0-1-1,1 1 1,-1-1-1,0 1 0,0-1 1,0 1-1,1-1 0,-1 1 1,0-1-1,0 0 1,1 1-1,-1-1 0,1 0 1,-1 1-1,0-1 1,1 0-1,-1 1 0,1-1 1,-1 0-1,0 0 1,1 1-1,-1-1 0,1 0 1,-1 0-1,1 0 0,-1 0 1,1 0-1,-1 1 1,1-1-1,-1 0 0,1 0 1,-1 0-1,1 0 1,-1-1-1,1 1 0,-1 0 1,1 0-1,-1 0 1,1 0-1,-1 0 0,1-1 1,-1 1-1,0 0 0,1 0 1,-1-1-1,1 1 1,-1 0-1,0-1 0,1 1 1,-1 0-1,0-1 1,1 0-1,25-18-5833,0-8-2293</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13.078"/>
    </inkml:context>
    <inkml:brush xml:id="br0">
      <inkml:brushProperty name="width" value="0.025" units="cm"/>
      <inkml:brushProperty name="height" value="0.025" units="cm"/>
    </inkml:brush>
  </inkml:definitions>
  <inkml:trace contextRef="#ctx0" brushRef="#br0">213 0 15855,'0'0'3390,"-11"5"149,-10 6-2470,0 1-1,0 0 0,2 2 0,-19 15 1,30-23-876,1 0 1,1 0 0,-1 1-1,1 0 1,0 0 0,1 0-1,0 1 1,0 0 0,0 0-1,1 0 1,0 0 0,1 1-1,0-1 1,0 1 0,-1 11-1,3-19-185,1 0-1,0 1 1,0-1 0,0 0-1,0 1 1,0-1 0,0 0-1,1 1 1,-1-1 0,0 0-1,1 1 1,-1-1-1,1 0 1,-1 0 0,1 1-1,0-1 1,-1 0 0,1 0-1,0 0 1,0 0-1,0 0 1,0 0 0,0 0-1,0 0 1,1 1 0,1-1 2,0 0 1,-1 0-1,1 0 1,0 0-1,0-1 1,0 1-1,0-1 1,-1 0-1,1 0 1,0 0-1,5 0 1,0-1-53,1-1 0,0 1 0,-1-1 0,0-1 0,1 0 0,-1 0 0,13-7 1,-6-1-148,0 0 1,-1 0 0,0-1 0,-1-1 0,0-1-1,-1 0 1,18-25 0,-45 60 431,9-13-84,1-1 0,0 1 0,0 0 0,0 1 0,1-1 0,0 1 0,1 0 0,0 0 0,0 0 0,1 0 0,-2 12 0,4-20-143,0 0-1,0-1 0,0 1 0,0 0 0,1 0 0,-1 0 0,0-1 0,0 1 1,1 0-1,-1-1 0,0 1 0,1 0 0,-1-1 0,1 1 0,-1 0 0,1-1 0,-1 1 1,1-1-1,-1 1 0,1 0 0,0-1 0,-1 0 0,1 1 0,-1-1 0,1 1 0,0-1 1,0 0-1,-1 0 0,2 1 0,31 1 127,31-17-407,93-50-4585,-80 28-1774,-2-2-3944,-44 22 2406</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13.826"/>
    </inkml:context>
    <inkml:brush xml:id="br0">
      <inkml:brushProperty name="width" value="0.025" units="cm"/>
      <inkml:brushProperty name="height" value="0.025" units="cm"/>
    </inkml:brush>
  </inkml:definitions>
  <inkml:trace contextRef="#ctx0" brushRef="#br0">94 416 3299,'0'0'13485,"5"-13"-11670,-6 13-1762,1 0 0,-1-1 1,1 1-1,-1 0 0,0-1 0,1 1 0,-1 0 1,0 0-1,1-1 0,-1 1 0,0 0 0,1 0 1,-1 0-1,0 0 0,1 0 0,-1 0 1,1 0-1,-1 0 0,0 0 0,1 1 0,-1-1 1,0 0-1,1 0 0,-1 1 0,0-1 0,1 0 1,-1 0-1,1 1 0,-1-1 0,1 1 0,-1-1 1,0 1-1,-21 13 1186,17-11-934,1 1 1,-1-1-1,1 1 1,0 0-1,1 1 1,-1-1-1,1 0 1,-1 1-1,1 0 1,1 0-1,-1 0 0,1 0 1,-1 0-1,2 1 1,-1-1-1,0 0 1,0 7-1,3-11-271,-1 0 0,0 0-1,0-1 1,1 1-1,-1 0 1,1 0 0,-1-1-1,1 1 1,-1 0 0,1-1-1,-1 1 1,1 0 0,0-1-1,-1 1 1,1-1 0,0 1-1,0-1 1,-1 1-1,1-1 1,0 0 0,0 1-1,0-1 1,-1 0 0,1 0-1,0 0 1,0 1 0,0-1-1,0 0 1,0 0-1,-1 0 1,1 0 0,0 0-1,0-1 1,0 1 0,0 0-1,0 0 1,0-1 0,38-7 497,-16-2-445,-1-1 0,0-1 0,0 0 0,35-29 0,-14 6-79,42-46-1,-3-10-92,-74 80 50,1 0-1,-2-1 1,1 0-1,-2-1 1,0 0-1,7-19 0,-13 32 39,1-1-1,-1 1 0,0 0 0,0 0 0,0 0 0,0 0 0,0 0 0,0 0 0,0 0 0,1 0 0,-1 0 0,0-1 0,0 1 0,0 0 0,0 0 0,0 0 1,0 0-1,0 0 0,0 0 0,0-1 0,0 1 0,0 0 0,0 0 0,0 0 0,0 0 0,0 0 0,0-1 0,0 1 0,0 0 0,0 0 0,0 0 0,0 0 1,0 0-1,0-1 0,0 1 0,0 0 0,0 0 0,0 0 0,0 0 0,0 0 0,0 0 0,-1-1 0,1 1 0,0 0 0,0 0 0,0 0 0,0 0 1,0 0-1,0 0 0,0 0 0,-1 0 0,1 0 0,0 0 0,0 0 0,0-1 0,0 1 0,0 0 0,0 0 0,-1 0 0,1 0 0,0 0 0,0 0 0,0 0 1,0 0-1,0 0 0,-1 0 0,1 0 0,0 0 0,0 1 0,-12 9 137,-13 19 167,6-3-128,-64 95 1621,76-110-1657,1 1 0,0 0 0,1 0 1,0 0-1,1 0 0,0 1 0,1 0 1,-2 23-1,4-34-141,1-1 0,0 1 0,0-1 0,0 1 0,0 0 0,0-1 0,0 1 0,1 0 0,-1-1 1,1 1-1,-1 0 0,1-1 0,-1 1 0,1-1 0,0 1 0,0-1 0,-1 1 0,1-1 0,0 0 0,1 0 0,-1 1 0,0-1 0,0 0 0,3 2 0,-2-2-2,1 0-1,-1-1 1,1 1-1,-1-1 0,1 1 1,-1-1-1,1 0 1,-1 0-1,1 0 1,-1 0-1,1-1 0,-1 1 1,1 0-1,3-2 1,5-2-63,1 0 0,-1-1 0,-1 0 0,1-1 1,-1 0-1,10-8 0,-2-1-354,0 0 0,-2-1 0,0 0 0,-1-2 0,22-31-1,-36 47 634,-2 5 42,-20 39 203,15-34-311,2 0 1,-1 0-1,1 1 0,0 0 1,1 0-1,0 0 0,0 0 1,1 0-1,0 0 1,1 1-1,0-1 0,0 1 1,2 16-1,0-24-148,-1 0 0,1 0 0,0 0 0,0 0 0,0-1 0,0 1 0,0 0 0,0-1 0,0 1 0,1-1 0,-1 1 0,0-1 0,1 1 0,-1-1 0,1 0 0,0 0 0,-1 0 0,1 0 0,0 0 0,0 0 0,0 0 0,0-1 0,0 1 0,0-1 0,-1 1 0,1-1 0,0 0 0,0 0 0,0 0 0,0 0 0,3 0 0,4 0 0,1-1 0,-1 1 0,1-2 0,-1 1 0,14-5 0,5-5 0,-1 0 0,0-2 0,-1 0 0,0-2 0,44-35 0,-34 20 0,-1-1 0,-2-1 0,30-39 0,-48 55 0,-2-1 0,0 0 0,-1 0 0,-1-1 0,0-1 0,-2 0 0,0 0 0,10-35 0,-19 53 0,1 0 0,-1 0 0,0 0 0,1 0 0,-1 0 0,0 0 0,0 0 0,0 0 0,0 0 0,0 0 0,0-1 0,0 1 0,-1 0 0,1 0 0,0 0 0,0 0 0,-1 0 0,1 0 0,-1 1 0,1-1 0,-1 0 0,1 0 0,-1 0 0,0 0 0,1 0 0,-1 1 0,0-1 0,-1-1 0,0 1 0,0 1 0,0-1 0,0 1 0,0 0 0,0 0 0,0-1 0,0 1 0,0 0 0,0 1 0,0-1 0,1 0 0,-1 0 0,-4 2 0,-6 2 0,-1 1 0,1 0 0,-17 10 0,9-3 0,1 1 0,0 1 0,0 0 0,2 1 0,-26 28 0,36-35 0,0 1 0,1-1 0,0 1 0,0 1 0,1-1 0,0 1 0,0 0 0,1 0 0,1 0 0,0 0 0,0 1 0,1-1 0,0 1 0,0 14 0,2-22-7,0 0 0,0 1 0,1-1 0,-1 0 0,1 0 1,0 1-1,0-1 0,0 0 0,0 0 0,1 0 0,-1 0 0,1 0 0,0 0 0,0-1 0,0 1 1,0 0-1,0-1 0,1 0 0,2 3 0,1-1-67,0 1 1,1-2-1,0 1 0,0-1 1,0 0-1,0 0 1,0-1-1,9 2 0,11 1-1023,1-1 0,-1-2 0,46-1 0,-55-2-8064</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15.266"/>
    </inkml:context>
    <inkml:brush xml:id="br0">
      <inkml:brushProperty name="width" value="0.025" units="cm"/>
      <inkml:brushProperty name="height" value="0.025" units="cm"/>
    </inkml:brush>
  </inkml:definitions>
  <inkml:trace contextRef="#ctx0" brushRef="#br0">65 0 17072,'0'0'6401,"-1"14"-5179,-21 144 2128,7-68-1074,-4 137-1,19-226-2269,0 0-1,0 0 1,0 1-1,0-1 1,0 0-1,1 0 0,-1 0 1,0 1-1,1-1 1,-1 0-1,1 0 1,-1 0-1,1 0 1,0 0-1,-1 0 1,1 0-1,0 0 1,0 0-1,1 1 1,-1-2-5,-1 0 0,0 0 0,1 0 0,-1 0 0,1 0 0,-1 0 1,1 0-1,-1 0 0,0 0 0,1 0 0,-1 0 0,1 0 0,-1 0 1,0 0-1,1 0 0,-1 0 0,1-1 0,-1 1 0,0 0 0,1 0 0,-1 0 1,0-1-1,1 1 0,-1 0 0,0-1 0,0 1 0,1 0 0,-1-1 1,0 1-1,0 0 0,1-1 0,-1 1 0,0 0 0,0-1 0,0 1 1,0 0-1,0-1 0,1 1 0,-1-1 0,0 1 0,0-1 0,0 1 0,0 0 1,0-1-1,0 1 0,0-1 0,0 1 0,-1 0 0,1-1 0,0 1 1,0-1-1,0 1 0,-1-1 0,2-24-207,0 0 1,-2 1-1,-1-1 1,-2 0-1,0 1 1,-1 0-1,-9-26 1,13 49 61,10 32-283,-8-30 440,0 0 1,-1 1-1,1-1 1,0 0 0,0 0-1,0 0 1,0 0-1,0-1 1,0 1 0,0 0-1,1 0 1,-1-1-1,0 1 1,0 0 0,1-1-1,-1 1 1,0-1-1,1 0 1,-1 1 0,0-1-1,1 0 1,-1 0-1,0 0 1,1 0 0,-1 0-1,1 0 1,-1 0-1,0-1 1,1 1 0,-1 0-1,0-1 1,1 1-1,1-2 1,3-2 30,0-1 0,-1 1-1,1-1 1,-1 0 0,8-11 0,-11 12-48,0 1 1,1 0-1,-1 0 0,1 0 1,0 0-1,0 0 0,0 0 1,0 1-1,1-1 1,-1 1-1,1 0 0,-1 0 1,1 0-1,0 1 0,4-2 1,-7 7 45,0 1 0,-1 0 0,0-1 0,1 1 0,-1-1 0,-2 9-1,-7 35 195,5-35-74,1 1 0,1 0 1,-1 22-1,3-31-136,1 0 1,-1 0-1,1 0 1,0 0-1,0 0 0,0 0 1,1 0-1,0-1 1,0 1-1,0 0 1,1-1-1,-1 0 1,6 8-1,-7-11-26,-1 0 0,1 0 0,-1 0 0,1 0 0,0 0 0,-1 0 0,1 0 0,0-1 0,0 1 0,-1 0 0,1 0 0,0-1 0,0 1 0,0 0 0,0-1 0,0 1 0,0-1 0,0 1 0,0-1 0,0 1 0,0-1 0,1 0 0,-1 1 0,0-1 0,0 0 0,0 0 0,0 0 0,0 0 0,1 0 0,-1 0 0,0 0 0,0-1 0,0 1 0,0 0 0,0-1 0,0 1 0,0-1 0,0 1 0,0-1 0,0 1 0,0-1 0,0 0 0,0 1 0,0-1 0,0 0 0,0 0 0,0-1 0,5-6 0,-1 0 0,0-1 0,0 0 0,6-19 0,4-5 0,-10 23 0,0 1 0,1 1 0,0-1 0,0 1 0,1 0 0,0 0 0,1 0 0,-1 1 0,2 1 0,-1-1 0,17-9 0,-24 16 0,1 0 0,-1-1 0,1 1 0,0 0 0,-1 0 0,1 0 0,-1 0 0,1 0 0,-1 1 0,1-1 0,-1 0 0,1 1 0,-1-1 0,0 1 0,1-1 0,-1 1 0,1 0 0,-1 0 0,0-1 0,0 1 0,1 0 0,-1 0 0,0 0 0,0 1 0,0-1 0,0 0 0,0 0 0,0 0 0,-1 1 0,1-1 0,0 0 0,-1 1 0,1-1 0,-1 1 0,1-1 0,0 3 0,2 4 0,0 0 0,-1 0 0,0 0 0,0 1 0,0 8 0,-2 14 0,3 31 0,-3-58 0,1-1 0,-1 0 0,1 0 0,0 1 0,0-1 0,0 0 0,0 0 0,0 0 0,1 0 0,0 0 0,-1-1 0,1 1 0,0 0 0,4 3 0,-4-4 0,0-1 0,0 0 0,0 0 0,1 0 0,-1 0 0,0-1 0,0 1 0,0 0 0,1-1 0,-1 0 0,0 1 0,0-1 0,1 0 0,-1 0 0,0-1 0,1 1 0,-1 0 0,0-1 0,0 1 0,1-1 0,-1 0 0,0 0 0,0 1 0,0-2 0,0 1 0,0 0 0,0 0 0,0-1 0,0 1 0,1-2 0,5-4 0,-1 1 0,0-1 0,0 0 0,-1-1 0,9-13 0,-9 11 0,-1 0 0,-1 1 0,1-2 0,-2 1 0,0 0 0,0-1 0,0 0 0,-2 0 0,1 0 0,-1 1 0,-1-1 0,0 0 0,-3-18 0,3 24 0,-1 1 0,1-1 0,-2 0 0,1 1 0,0-1 0,-1 1 0,0 0 0,0 0 0,0-1 0,0 1 0,-1 0 0,1 1 0,-1-1 0,0 0 0,0 1 0,-1 0 0,1 0 0,-1 0 0,0 0 0,1 0 0,-1 1 0,0-1 0,-1 1 0,1 0 0,0 0 0,-1 1 0,1 0 0,0-1 0,-1 1 0,0 1 0,1-1 0,-1 1 0,-6-1 0,11 1 0,0 0 0,-1 0 0,1 0 0,0 0 0,-1 0 0,1 0 0,0 0 0,-1 0 0,1 0 0,0 0 0,-1 0 0,1 0 0,0 0 0,-1 0 0,1 1 0,0-1 0,0 0 0,-1 0 0,1 0 0,0 0 0,-1 1 0,1-1 0,0 0 0,0 0 0,-1 0 0,1 1 0,0-1 0,0 0 0,-1 0 0,1 1 0,0-1 0,0 0 0,0 1 0,0-1 0,0 0 0,-1 1 0,1-1 0,0 0 0,0 1 0,0-1 0,0 0 0,0 1 0,0-1 0,0 0 0,0 1 0,0-1 0,0 0 0,0 1 0,0-1 0,1 0 0,-1 1 0,0-1 0,0 0 0,0 0 0,0 1 0,0-1 0,1 0 0,-1 1 0,0-1 0,1 0 0,16 16 0,-7-12-456,0-2-1,0 1 1,1-2-1,-1 1 1,0-1-1,1-1 1,-1 0 0,1 0-1,15-3 1,-21-2-4723,-4-6-1638</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15.779"/>
    </inkml:context>
    <inkml:brush xml:id="br0">
      <inkml:brushProperty name="width" value="0.025" units="cm"/>
      <inkml:brushProperty name="height" value="0.025" units="cm"/>
    </inkml:brush>
  </inkml:definitions>
  <inkml:trace contextRef="#ctx0" brushRef="#br0">4161 411 7976,'-92'-17'4295,"-89"-18"-379,71 12-3732,-195-69-1,175 43 31,-3 5-1,-2 7 1,-142-22-1,-201 9 1190,358 45-1037,0 7-1,-122 16 0,124 1-301,2 4 0,0 6 0,-212 83 0,198-55-73,2 5 0,-231 154 0,303-178 183,2 4 0,2 1 0,1 3-1,3 2 1,-81 103 0,110-124-95,1 1 0,1 1 0,1 0 1,1 1-1,2 1 0,1 0 0,2 1 0,1 0 1,1 1-1,2 0 0,1 0 0,2 0 1,2 66-1,2-79-72,2-1 1,0 1 0,1-1-1,1 0 1,1 0 0,1 0 0,0-1-1,1 0 1,1-1 0,1 1-1,17 22 1,-9-18 3,0-1-1,2-1 1,1-1 0,0 0-1,1-2 1,1 0 0,30 16-1,-2-6 23,0-2 0,98 32-1,103 11 98,-93-35-5,0-7-1,281 10 1,-305-36-92,1-6 1,-1-6-1,219-47 1,-151 8 33,279-109 0,-344 103-32,-4-6 0,231-146 1,-314 174 23,-1-2 1,-2-2-1,-1-2 1,-3-2-1,-1-2 0,59-81 1,-83 99 57,-2 0 1,-1 0-1,-2-2 1,0 0-1,-2 0 1,-1-1-1,-2-1 1,-1 0-1,-1 0 1,-2-1-1,-1 1 0,-1-1 1,-2 0-1,-4-51 1,1 66-35,-1 0 0,-1-1 0,-1 1 0,0 1 0,-1-1 0,-1 1 0,0 0 0,-1 0 0,-1 1 0,-1 0 0,0 1 0,-1 0 0,0 0 0,-1 1 0,-1 1 0,0 0 0,0 1 0,-1 0 0,-28-16 0,8 9-5,-1 1-1,0 2 1,0 2 0,-2 1 0,0 2-1,0 1 1,0 2 0,-49-3-1,-1 6-278,-1 3-1,1 4 0,-1 4 1,-159 34-1,53 8-4168,-194 77 1,87-14-7328</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56.332"/>
    </inkml:context>
    <inkml:brush xml:id="br0">
      <inkml:brushProperty name="width" value="0.025" units="cm"/>
      <inkml:brushProperty name="height" value="0.025" units="cm"/>
    </inkml:brush>
  </inkml:definitions>
  <inkml:trace contextRef="#ctx0" brushRef="#br0">3028 254 2594,'0'0'3599,"-9"-11"-1998,2 2-1482,-1-1-1,0 2 1,-1-1 0,0 1-1,0 0 1,-1 1-1,0 0 1,-21-10 0,-46-15 102,-1 4 0,-1 3 0,-2 3 0,0 4 1,-1 4-1,-88-5 0,-492 18 491,493 14 464,-318 66 0,420-62-1086,1 3-1,1 2 0,1 4 1,2 2-1,0 3 1,2 2-1,2 3 1,-62 51-1,87-60-55,2 2 0,1 1 0,1 1 0,2 2 0,1 0 0,-24 42 1,34-47-17,2 0 0,1 1 0,1 1 0,1 0 0,2 0 0,1 1 0,2 0 0,-6 61 1,12-77 34,0 1 1,1 0 0,0-1 0,2 1 0,0-1-1,0 1 1,1-1 0,1 0 0,11 22 0,-6-16 34,2-1 0,0-1 0,2 0 0,0-1 0,31 33 0,-9-20-12,0-1 0,2-1-1,1-2 1,1-2 0,81 36 0,-52-32-27,2-4 0,1-3 1,0-3-1,2-3 0,111 9 0,-12-14 30,220-14 1,-202-11 293,371-77 1,171-111 1265,-726 199-1627,163-50 273,273-125 0,-420 166-262,0-1-1,0-1 1,-2-1 0,1-1-1,-2 0 1,22-24 0,-37 34-19,0 0-1,-1 0 1,1 0 0,-1 0 0,-1-1-1,1 0 1,-1 1 0,0-1 0,-1-1 0,1 1-1,1-11 1,-4 13-11,0 0 0,0-1 0,0 1-1,0-1 1,-1 1 0,0 0 0,0-1 0,-1 1-1,0 0 1,1 0 0,-2 0 0,1 0 0,0 0-1,-1 1 1,0-1 0,0 1 0,-7-8 0,-3-1-48,0 0 1,-1 2 0,0-1 0,-1 2 0,0 0 0,-1 0 0,-23-9-1,-127-46-30,139 56 97,-205-70 204,-351-127 619,81 25-442,333 130-541,-179-30-1,277 69-458,0 4-1,0 3 1,-107 6-1,111 5-2349,-125 26 0,63 1-4778</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0:34.814"/>
    </inkml:context>
    <inkml:brush xml:id="br0">
      <inkml:brushProperty name="width" value="0.025" units="cm"/>
      <inkml:brushProperty name="height" value="0.025" units="cm"/>
    </inkml:brush>
  </inkml:definitions>
  <inkml:trace contextRef="#ctx0" brushRef="#br0">18 251 4068,'0'0'11856,"-3"-6"-11098,-11-16-80,14 21-666,0 1 0,0 0 0,0-1 0,0 1 0,0 0 0,0 0 0,0-1 0,1 1 0,-1 0 0,0 0 0,0-1 0,0 1 0,1 0 0,-1 0 0,0-1 0,0 1-1,0 0 1,1 0 0,-1 0 0,0 0 0,0-1 0,1 1 0,-1 0 0,0 0 0,1 0 0,-1 0 0,0 0 0,0 0 0,1 0 0,-1 0 0,0 0 0,1 0 0,-1 0 0,0 0 0,1 0-1,-1 0 1,0 0 0,0 0 0,1 0 0,-1 0 0,0 0 0,1 0 0,-1 0 0,0 1 0,0-1 0,1 0 0,-1 0 0,0 1 0,18 2 48,16 2 401,0-2-1,0-1 0,1-1 1,49-6-1,-13 1-205,367-23 1105,-370 22-963,720-37 1087,489-22-470,-753 78-879,0 1-40,208-6-42,-474-5-37,25-3 37,-529 0-1676,77 1 1634,-1052 6 262,-1063 129-204,1871-102-363,1621-95 545,-146-37-228,1 53-8,-872 46-6,385-19 51,-565 16-47,2 0 0,0-1 0,0 0 0,-1-1 0,1 0 0,18-7 0,-31 10-12,0 0 1,1 0 0,-1 0-1,0 0 1,1 0 0,-1 0-1,0-1 1,1 1 0,-1 0-1,0 0 1,1 0 0,-1 0-1,0-1 1,0 1 0,1 0-1,-1 0 1,0 0 0,1-1-1,-1 1 1,0 0 0,0-1-1,0 1 1,1 0 0,-1 0-1,0-1 1,0 1 0,0 0-1,0-1 1,0 1-1,0 0 1,1-1 0,-1 1-1,0 0 1,0-1 0,0 1-1,0 0 1,0-1 0,0 1-1,0-1 1,-1 1 0,1 0-1,0-1 1,0 1 0,0 0-1,0-1 1,0 1 0,0 0-1,-1 0 1,1-1 0,0 1-1,0 0 1,0-1 0,-1 1-1,1 0 1,0 0 0,0-1-1,-1 1 1,1 0 0,0 0-1,-1 0 1,1 0 0,0-1-1,-1 1 1,1 0 0,0 0-1,-1 0 1,-24-9-103,-97-11 69,0 6 0,-147 1 0,214 11 16,-1709 53 210,11 147-3110,1394-156-2465,201-30 5</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0:36.048"/>
    </inkml:context>
    <inkml:brush xml:id="br0">
      <inkml:brushProperty name="width" value="0.025" units="cm"/>
      <inkml:brushProperty name="height" value="0.025" units="cm"/>
    </inkml:brush>
  </inkml:definitions>
  <inkml:trace contextRef="#ctx0" brushRef="#br0">231 0 11723,'0'0'8429,"-1"11"-7542,-6 33-189,1-8-174,-2 51-1,8-86-518,0-1 0,0 1 0,0 0-1,0 0 1,0 0 0,0 0 0,1-1 0,-1 1-1,0 0 1,1 0 0,-1 0 0,1-1 0,-1 1 0,1 0-1,-1-1 1,1 1 0,-1 0 0,1-1 0,-1 1-1,1-1 1,0 1 0,-1-1 0,1 1 0,0-1-1,0 1 1,0-1 0,-1 0 0,2 1 0,32 2 190,33-14 14,-66 11-214,5-2 0,0 1 0,0-1 1,0 2-1,0-1 0,0 0 0,0 1 0,0 0 0,0 1 0,11 2 0,-16-3 2,1 0 0,-1 1 1,0-1-1,0 1 0,-1-1 1,1 1-1,0 0 0,0-1 0,0 1 1,0 0-1,0 0 0,-1-1 1,1 1-1,0 0 0,-1 0 0,1 0 1,-1 0-1,1 0 0,-1 0 1,1 0-1,-1 0 0,1 1 0,-1 1 25,0 0 0,0 0 0,0 0-1,0 0 1,0 0 0,-1 0 0,1 0-1,-1 0 1,0-1 0,0 1 0,0 0-1,-2 3 1,-2 4 275,-1 0 0,-1 0 0,0-1 1,0 0-1,-1 0 0,0-1 0,0 0 0,-1 0 0,0-1 0,0 0 0,-1 0 0,-13 6 0,2-2 16,0 0 0,-1-2 0,0-1-1,-1 0 1,-24 4 0,40-10-504,0-1 0,-1 1 1,1-2-1,-1 1 0,0-1 0,1 0 0,-1 0 0,-11-3 1,16 2-245,0 0 0,1 0 1,-1 0-1,0-1 1,1 1-1,-1-1 0,1 0 1,0 0-1,-1 0 1,1 0-1,0 0 0,0 0 1,0 0-1,1-1 1,-1 1-1,1-1 0,-1 1 1,1-1-1,0 0 0,0 1 1,0-1-1,0 0 1,0 0-1,0-3 0,-7-38-9681</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0:36.392"/>
    </inkml:context>
    <inkml:brush xml:id="br0">
      <inkml:brushProperty name="width" value="0.025" units="cm"/>
      <inkml:brushProperty name="height" value="0.025" units="cm"/>
    </inkml:brush>
  </inkml:definitions>
  <inkml:trace contextRef="#ctx0" brushRef="#br0">1 94 17649,'0'0'3875,"50"-34"-1825,-25 21-320,4 3-289,5-2-480,5 3-705,4 1-191,0 1-33,5 7-929,-3 0-1538,-4 0-1793,-5 0-2146</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0:36.723"/>
    </inkml:context>
    <inkml:brush xml:id="br0">
      <inkml:brushProperty name="width" value="0.025" units="cm"/>
      <inkml:brushProperty name="height" value="0.025" units="cm"/>
    </inkml:brush>
  </inkml:definitions>
  <inkml:trace contextRef="#ctx0" brushRef="#br0">280 0 14670,'0'0'10527,"-13"10"-9779,4-2-674,-125 104 756,116-96-842,1 2 0,0 0 0,2 0 0,0 2 0,-21 34 0,33-46 588,0 1-3756,3-6-1735,4-10 284,2-11-1284</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0:37.068"/>
    </inkml:context>
    <inkml:brush xml:id="br0">
      <inkml:brushProperty name="width" value="0.025" units="cm"/>
      <inkml:brushProperty name="height" value="0.025" units="cm"/>
    </inkml:brush>
  </inkml:definitions>
  <inkml:trace contextRef="#ctx0" brushRef="#br0">186 5 13741,'-11'-1'2093,"5"0"-1848,-1-1 0,1 2 0,0-1 0,-1 1 0,1 0 0,-1 1 0,1-1 0,-1 1 0,1 0 0,0 1 1,0 0-1,-1 0 0,1 0 0,0 0 0,1 1 0,-1 0 0,0 1 0,1-1 0,0 1 0,0 0 0,-5 5 0,6-4-37,0 0 0,0 0 0,1 0 0,-1 0-1,1 0 1,0 1 0,1 0 0,0 0 0,0-1 0,0 1-1,-2 11 1,4-15-176,0 0 1,0 1-1,0-1 0,0 0 0,0 0 0,0 1 0,1-1 1,-1 0-1,1 1 0,-1-1 0,1 0 0,0 0 0,0 0 1,0 0-1,0 0 0,0 0 0,0 0 0,1 0 0,-1 0 0,1-1 1,-1 1-1,1 0 0,0-1 0,0 1 0,0-1 0,-1 0 1,1 0-1,0 0 0,1 0 0,-1 0 0,0 0 0,0 0 1,5 1-1,17 2 100,0 0 1,1-2-1,0-1 1,-1-1-1,1 0 1,0-2-1,-1-1 1,1-1-1,-1-1 1,27-10-1,-49 14-124,48-18 114,-48 18-104,0-1-1,0 1 0,1 0 0,-1-1 0,0 1 0,0-1 0,0 1 0,-1-1 0,1 0 0,0 0 0,-1 0 0,1 0 1,-1 0-1,1 0 0,-1 0 0,0-1 0,1-3 0,-2 5-14,0 0 0,0 0 0,0 0 0,-1 0 0,1 0 0,0 0 0,-1 0 0,1 0 0,-1 0 0,1 0 0,-1 1 0,0-1 0,1 0 0,-1 0 1,0 0-1,1 0 0,-1 1 0,0-1 0,0 0 0,0 1 0,0-1 0,0 1 0,0-1 0,0 1 0,0-1 0,0 1 0,0 0 0,0-1 0,0 1 0,0 0 0,0 0 0,0 0 0,-2 0 0,-42-6 58,40 6-60,-15-1-83,-72-1-1229,88 2 1205,-1 0-1,0 1 0,1 0 0,-1-1 0,0 2 1,1-1-1,0 0 0,-1 1 0,1 0 1,0 0-1,0 0 0,0 1 0,0-1 0,0 1 1,0 0-1,-2 3 0,-4 17-3939,15-7-2846,8-6-1159</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0:37.409"/>
    </inkml:context>
    <inkml:brush xml:id="br0">
      <inkml:brushProperty name="width" value="0.025" units="cm"/>
      <inkml:brushProperty name="height" value="0.025" units="cm"/>
    </inkml:brush>
  </inkml:definitions>
  <inkml:trace contextRef="#ctx0" brushRef="#br0">79 146 15983,'-9'6'2803,"-1"1"-1877,2-2-98,0-1-1,1 2 1,0-1 0,0 1 0,1 0 0,-10 11 0,16-16-777,0-1 0,0 0 0,0 0-1,0 1 1,0-1 0,0 0 0,0 0 0,0 1 0,0-1 0,1 0 0,-1 0 0,0 0 0,0 1-1,0-1 1,0 0 0,0 0 0,1 0 0,-1 1 0,0-1 0,0 0 0,0 0 0,1 0 0,-1 0 0,0 0-1,0 0 1,1 1 0,-1-1 0,0 0 0,0 0 0,1 0 0,-1 0 0,0 0 0,0 0 0,1 0-1,-1 0 1,0 0 0,0 0 0,1 0 0,-1 0 0,0 0 0,0 0 0,1-1 0,-1 1 0,0 0 0,0 0-1,0 0 1,1 0 0,15-2 346,3-5-205,0 0 1,0-1 0,-1-1-1,0-1 1,-1 0 0,0-2-1,-1 0 1,0 0-1,-1-2 1,0 0 0,16-21-1,-30 34-154,1-1-1,-1 1 1,0 0-1,0-1 1,0 1-1,0-1 0,-1 1 1,1-1-1,0 0 1,-1 1-1,1-1 1,-1 0-1,1 1 1,-1-1-1,0 0 0,0 0 1,0 1-1,0-1 1,0 0-1,0 0 1,-1-2-1,0 2-17,0 1 0,0 0 0,0-1 0,0 1 0,0 0 0,0 0 0,-1 0 0,1 0 0,0 0 0,-1 0 0,1 0 0,-1 0 0,1 1 0,-1-1 0,1 1 0,-1-1 0,1 1 0,-4-1 0,-9-1-6,0 1 1,-1 0 0,1 1 0,-16 1 0,19 0-22,-44 9 89,52-9-178,0 0 1,1 0 0,-1 0 0,0 1-1,1-1 1,-1 1 0,0-1 0,1 1-1,0 0 1,-1 0 0,1 0 0,0 0-1,0 0 1,0 0 0,1 1 0,-3 2-1,2 4-2600,9-4-5535,15-4-5243</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0:39.436"/>
    </inkml:context>
    <inkml:brush xml:id="br0">
      <inkml:brushProperty name="width" value="0.025" units="cm"/>
      <inkml:brushProperty name="height" value="0.025" units="cm"/>
    </inkml:brush>
  </inkml:definitions>
  <inkml:trace contextRef="#ctx0" brushRef="#br0">0 2 5894,'0'0'13666,"9"-1"-12919,1 0-619,-1 1 0,0 0 1,0 1-1,0 0 0,1 1 0,-1-1 0,0 2 0,-1-1 0,1 1 0,0 1 1,13 7-1,18 13 212,-24-13 461,1-1 0,25 11 1,-42-21-183,-41-22 1954,14 8-2322,16 7-231,0 1 0,-1 0 0,0 0 0,0 2 1,-1-1-1,1 1 0,-1 1 0,-25-3 0,38 7-37,0 0-1,0 0 0,0 0 1,1 0-1,-1 0 0,0 0 0,0 0 1,0 0-1,1 0 0,-1-1 1,1 1-1,-1 0 0,0 0 1,1 0-1,0 0 0,-1-1 0,1 1 1,0 1-1,10 7-65,1-1-1,0 0 1,0 0 0,26 11-1,22 6-4696,-55-23 3811,20 7-5464</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46.001"/>
    </inkml:context>
    <inkml:brush xml:id="br0">
      <inkml:brushProperty name="width" value="0.025" units="cm"/>
      <inkml:brushProperty name="height" value="0.025" units="cm"/>
    </inkml:brush>
  </inkml:definitions>
  <inkml:trace contextRef="#ctx0" brushRef="#br0">3718 488 3876,'0'0'1884,"-4"-9"-1329,-4-15 514,-17-43 2581,23 63-3575,-1 0-1,0 0 0,0 0 1,-1 1-1,1 0 0,-1-1 0,1 1 1,-1 1-1,0-1 0,0 0 0,0 1 1,-1 0-1,1 0 0,0 0 1,-6-1-1,-12-3 562,-44-7 0,25 5-390,-391-128 1392,219 61-826,125 49-627,-1 4 1,-1 4-1,-139-10 0,-279 21 243,380 14-364,-1 6 1,-154 36-1,-243 96 128,267-46-165,207-75 207,2 3-1,-93 64 0,118-72-122,0 1 0,2 2 0,0 0 0,2 1 0,0 2 0,-27 42 0,36-46-85,0 1 0,2 0-1,1 0 1,0 1 0,2 0 0,0 1-1,2 0 1,0 0 0,-1 39-1,6-11-24,2-1-1,2 1 1,3-1-1,2 0 1,2 0-1,2-1 1,3-1-1,1 0 1,3-1-1,39 69 1,-43-92 0,1 0 0,2-1 0,0-1 0,1-1 0,1-1 0,1 0-1,1-2 1,1 0 0,1-2 0,0-1 0,1-1 0,46 20 0,2-6 86,0-3-1,2-4 0,128 22 0,-69-25-39,0-5 0,1-7 0,-1-5-1,1-6 1,208-34 0,-149 2 29,-2-9 1,-1-8 0,215-90 0,-290 95 364,-2-5 0,-2-4 0,-3-6-1,153-114 1,-236 156-402,0-2-1,-2-1 0,-1 0 1,-1-2-1,-2-1 0,0-1 1,22-41-1,-36 57-32,-2 0 0,1-1 1,-2 0-1,0 0 0,0-1 0,-1 1 0,-1-1 1,0 1-1,0-18 0,-3 21-6,0-1-1,0 1 1,-1 0-1,0 0 1,-1 0 0,0 0-1,-1 0 1,0 1-1,0-1 1,-1 1 0,0 0-1,-1 0 1,-10-13-1,-3 3-7,0 0 0,-1 1 0,-1 0 0,0 2 1,-1 1-1,-1 0 0,-1 2 0,0 0 0,-40-14 0,13 9-82,0 3 1,-2 1-1,-99-12 1,95 21-354,-1 2 1,1 2-1,-1 4 0,1 1 1,0 4-1,-69 17 1,64-8-1556,2 2 0,-116 55 0,40-2-4707</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15.657"/>
    </inkml:context>
    <inkml:brush xml:id="br0">
      <inkml:brushProperty name="width" value="0.025" units="cm"/>
      <inkml:brushProperty name="height" value="0.025" units="cm"/>
    </inkml:brush>
  </inkml:definitions>
  <inkml:trace contextRef="#ctx0" brushRef="#br0">495 130 10186,'-8'-4'7238,"5"-2"2340,6 6-8201,9 0-897,2 0-416,0 0-224,-5 0-2787,-4 0-3106</inkml:trace>
  <inkml:trace contextRef="#ctx0" brushRef="#br0" timeOffset="1">1 55 18161,'0'0'6662,"22"-54"-20755</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47.072"/>
    </inkml:context>
    <inkml:brush xml:id="br0">
      <inkml:brushProperty name="width" value="0.025" units="cm"/>
      <inkml:brushProperty name="height" value="0.025" units="cm"/>
    </inkml:brush>
  </inkml:definitions>
  <inkml:trace contextRef="#ctx0" brushRef="#br0">828 65 9673,'-18'-10'309,"-1"0"-1,0 2 0,0 0 1,-1 2-1,0 0 1,0 1-1,-1 1 1,1 1-1,-1 0 0,0 2 1,0 0-1,-32 4 1,26 1-6,-1 2 0,1 0 0,1 2 0,-1 1 0,1 1 0,1 1 0,0 1 0,-44 29 0,44-24-189,0 1-1,1 0 1,1 2-1,1 1 1,-34 41-1,46-49-100,1 1 0,0 0 0,1 0 0,1 1 0,0 0 0,1 0 0,1 0-1,0 1 1,1 0 0,1 0 0,0 0 0,0 21 0,2-25-11,1 0 0,0 0 1,1 0-1,1-1 0,0 1 0,1 0 1,0-1-1,0 1 0,1-1 0,7 13 1,-6-15 51,0-1 1,1 0 0,0-1-1,0 1 1,1-1 0,-1 0-1,2-1 1,-1 1 0,1-2-1,0 1 1,0-1 0,0 0-1,12 4 1,0-1 166,1-1 1,0 0-1,1-2 1,0-1-1,-1 0 0,1-2 1,0 0-1,24-2 0,-13-2 160,0-1 0,0-1 0,0-2 0,55-17 0,-55 11-119,0-2 1,0-1-1,-1-2 0,-2-1 1,1-1-1,50-43 0,-64 47-153,0-1-1,-1 0 0,-1-1 0,-1 0 0,0-1 0,-1-1 0,-1 0 0,-1-1 0,-1 0 1,0-1-1,12-40 0,-21 56-77,1-1 0,-1 1 1,0-1-1,-1 1 0,1-1 1,-1 0-1,0 1 0,0-1 1,-1 1-1,0-1 0,0 1 1,0-1-1,0 1 0,-1-1 1,-5-9-1,4 10-30,-1 1-1,0-1 1,0 1 0,0-1 0,-1 1-1,1 1 1,-1-1 0,0 1 0,0 0-1,0 0 1,-1 0 0,1 0 0,-1 1-1,-10-3 1,-15-3-15,0 1 0,0 1 1,0 2-1,-43 0 0,-128 10-632,158-2 67,0 2 0,-63 16 1,87-16-813,-1 1 1,1 1 0,-36 18-1,34-10-4785</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49.914"/>
    </inkml:context>
    <inkml:brush xml:id="br0">
      <inkml:brushProperty name="width" value="0.025" units="cm"/>
      <inkml:brushProperty name="height" value="0.025" units="cm"/>
    </inkml:brush>
  </inkml:definitions>
  <inkml:trace contextRef="#ctx0" brushRef="#br0">1 524 5541,'9'-1'395,"256"-44"3125,-17 1-687,470 22 669,-503 23-3369,348-4 279,843 15 1013,-458-1-982,-944-11-439,50-2 55,-1-2 0,103-21 0,-155 25-44,1-1-1,0 1 0,0 0 0,-1 0 0,1-1 0,-1 1 0,1-1 0,0 0 0,-1 1 1,1-1-1,-1 0 0,1 0 0,-1 0 0,0 0 0,1 0 0,-1 0 0,0-1 1,0 1-1,0 0 0,0 0 0,0-1 0,0 1 0,0-1 0,0 1 0,0-1 1,0-1-1,-2 1 6,1 0 0,-1 1 1,0-1-1,0 1 1,0-1-1,0 0 0,-1 1 1,1 0-1,0-1 0,-1 1 1,1 0-1,0 0 0,-1 0 1,0 0-1,1 0 1,-1 0-1,0 0 0,1 0 1,-1 1-1,0-1 0,0 0 1,1 1-1,-4-1 1,-56-13-36,0 3 1,-1 2 0,0 2-1,-69 3 1,26 0-11,-463-28 90,-1201-37-1122,1735 69 1061,-706 28-217,718-24 116,22-4 91,0 0 1,0 0-1,0 0 1,0 0-1,0 0 0,1 0 1,-1 0-1,0 0 1,0 0-1,0 0 0,0 0 1,0 0-1,0 0 1,0 0-1,0 0 0,0 0 1,0 0-1,1 0 1,-1 0-1,0 0 0,0 0 1,0 0-1,0 0 1,0 0-1,0 1 0,0-1 1,0 0-1,0 0 1,0 0-1,0 0 0,0 0 1,0 0-1,0 0 1,0 0-1,0 0 0,0 0 1,0 0-1,0 1 1,0-1-1,0 0 0,0 0 1,0 0-1,0 0 1,0 0-1,0 0 1,0 0-1,0 0 0,0 0 1,0 0-1,0 1 1,0-1-1,0 0 0,0 0 1,0 0-1,0 0 0,41 3-373,849-34 180,1-45 298,-588 48 161,-104 11-49,373-49-11,-544 56-244,-30 6-59,-19 2-86,-421 19-1781,-6 37 1817,418-50 146,-756 122-1159,439-66-2211,108-21-883</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2:20.093"/>
    </inkml:context>
    <inkml:brush xml:id="br0">
      <inkml:brushProperty name="width" value="0.025" units="cm"/>
      <inkml:brushProperty name="height" value="0.025" units="cm"/>
    </inkml:brush>
  </inkml:definitions>
  <inkml:trace contextRef="#ctx0" brushRef="#br0">0 0 12268,'0'0'6096,"4"11"-4158,11 50-314,-2 1 0,-3 1-1,2 77 1,0-13-843,127 1785 564,-73-848-1223,-30-768-9,114 457-1,-73-495-74,24 98 501,-98-330-438,-3-25-101,0-1 1,0 0 0,0 1 0,0-1 0,0 1 0,0-1 0,-1 0-1,1 1 1,0-1 0,0 0 0,0 1 0,0-1 0,-1 0 0,1 1-1,0-1 1,0 0 0,0 1 0,-1-1 0,1 0 0,0 0 0,-1 1-1,1-1 1,0 0 0,0 0 0,-1 1 0,1-1 0,0 0 0,-1 0-1,1 0 1,-1 0 0,-2 0-77,1-1-1,-1 0 1,1 0 0,0-1-1,0 1 1,-1 0 0,1-1-1,0 0 1,0 1 0,0-1-1,1 0 1,-1 0 0,0 0-1,1 0 1,-3-3 0,-20-29-3611,-32-59 1,51 84 3142,-52-95-5270</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2:20.590"/>
    </inkml:context>
    <inkml:brush xml:id="br0">
      <inkml:brushProperty name="width" value="0.025" units="cm"/>
      <inkml:brushProperty name="height" value="0.025" units="cm"/>
    </inkml:brush>
  </inkml:definitions>
  <inkml:trace contextRef="#ctx0" brushRef="#br0">85 523 11723,'0'0'2829,"-10"11"-421,2-3-1865,0 0 184,0 0 0,0 0 1,1 0-1,0 1 1,1 0-1,0 1 1,0-1-1,-4 13 0,11-13 1804,8-18-1713,12-20-141,10-37 349,-3 0 0,25-93 0,20-142 289,-67 289-1192,-1 28-35,2 43-4,-6-49-80,3 35-24,2 0-1,3 0 1,1-1-1,2 0 1,2-1 0,2-1-1,1 0 1,3-1 0,1-1-1,33 46 1,-16-35-1567,-7-10-3462,-8-9-4330</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2:21.786"/>
    </inkml:context>
    <inkml:brush xml:id="br0">
      <inkml:brushProperty name="width" value="0.025" units="cm"/>
      <inkml:brushProperty name="height" value="0.025" units="cm"/>
    </inkml:brush>
  </inkml:definitions>
  <inkml:trace contextRef="#ctx0" brushRef="#br0">67 30 20307,'0'0'1586,"-5"9"-358,-6 16-868,1-1 0,1 2 0,1-1 0,2 1 1,1 1-1,-5 48 0,9-52-326,0 0-1,1 0 1,1 0 0,1 0-1,2-1 1,0 1-1,1-1 1,14 39 0,-17-56-6,1 1 0,0-1 1,0 0-1,0 0 0,0 0 1,1 0-1,0 0 0,0-1 1,0 0-1,0 0 0,1 0 1,0 0-1,0 0 0,0-1 1,7 4-1,-8-6 47,0 0-1,0 0 1,0 0-1,-1 0 1,1-1-1,0 0 1,0 0-1,0 0 1,0 0-1,0 0 1,0-1-1,0 0 1,0 0-1,0 0 1,0 0 0,-1 0-1,1-1 1,-1 0-1,1 1 1,-1-1-1,1-1 1,-1 1-1,5-5 1,12-11 207,-1-1 1,0-1-1,-2 0 1,-1-2-1,26-42 1,-21 27-197,-2-1 0,28-79 1,-45 110-21,2-5 195,0-1 0,-1 0 0,0 0 0,2-20 0,-8 115-47,0-37 7,2-1-1,6 53 1,-4-86-196,0-1 1,1 1-1,1-1 0,-1 1 0,2-1 1,-1 0-1,2 0 0,-1-1 0,1 1 1,1-1-1,-1 0 0,2 0 0,-1-1 1,11 11-1,-13-15-25,0-1 0,0 1 0,1-1 0,-1 0 0,1 0 0,-1-1 0,1 1 0,0-1 0,0 0 0,1 0 0,-1-1 0,0 1 0,0-1 0,1 0 0,-1-1 0,1 1 0,6-1 0,-5-1 0,0-1 0,0 1 0,-1-1 0,1 0 0,-1-1 0,1 0 0,-1 1 0,0-2 0,0 1 0,0-1 0,0 0 0,5-6 0,0 0 0,0 0 0,-1-1 0,-1-1 0,0 0 0,0 0 0,-1-1 0,-1 0 0,0 0 0,-1-1 0,0 1 0,-1-1 0,3-15 0,-4 9 0,-2 1 0,0 0 0,-1-1 0,-1 1 0,-1-1 0,0 1 0,-8-35 0,7 44 0,-1-1 0,0 1 0,-1 0 0,0 0 0,0 0 0,-1 1 0,-1-1 0,1 1 0,-2 0 0,1 1 0,-1 0 0,0 0 0,-1 0 0,0 1 0,-12-10 0,15 14-303,1 1-1,-1 0 1,1 0-1,-1 0 1,0 0 0,1 1-1,-1-1 1,0 1-1,0 0 1,0 1 0,0-1-1,0 1 1,0 0-1,-5 1 1,7-1 11,1 1 0,-1-1-1,1 1 1,-1 0 0,1 0 0,0 0-1,0 0 1,-1 0 0,1 0 0,0 0-1,0 1 1,0-1 0,0 1 0,0 0 0,0-1-1,1 1 1,-1 0 0,1 0 0,-1 0-1,1 0 1,0 0 0,-1 1 0,1-1 0,0 0-1,1 1 1,-1-1 0,0 0 0,0 5-1,0 10-8622</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2:22.128"/>
    </inkml:context>
    <inkml:brush xml:id="br0">
      <inkml:brushProperty name="width" value="0.025" units="cm"/>
      <inkml:brushProperty name="height" value="0.025" units="cm"/>
    </inkml:brush>
  </inkml:definitions>
  <inkml:trace contextRef="#ctx0" brushRef="#br0">1 0 20339,'0'0'5702,"0"54"-3108,0-21 97,0 4-1250,3 0-1441,0-4 0,7-1 0,2-5 0,4-2 0,-1-5 0,0-5 0,-3-2 0,2-6-320,-4-6-1698,-4-1-1345,-3 0-1634,0-9-3523</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2:22.502"/>
    </inkml:context>
    <inkml:brush xml:id="br0">
      <inkml:brushProperty name="width" value="0.025" units="cm"/>
      <inkml:brushProperty name="height" value="0.025" units="cm"/>
    </inkml:brush>
  </inkml:definitions>
  <inkml:trace contextRef="#ctx0" brushRef="#br0">0 194 19186,'0'0'5258,"8"4"-2572,-4-2-2489,1 1 1,-1-1-1,1 0 1,-1 0-1,1-1 1,0 0-1,0 1 1,-1-2-1,1 1 1,0 0-1,0-1 1,0 0-1,0 0 1,0-1-1,0 1 1,0-1-1,-1 0 1,1 0 0,0-1-1,-1 1 1,1-1-1,6-3 1,-2-2-112,0 0 1,0 0 0,-1-1 0,0 0-1,0-1 1,12-17 0,-17 22-57,0-1 1,0 0-1,-1 0 1,1 0-1,-1 0 1,0-1-1,-1 1 0,1 0 1,-1-1-1,0 0 1,0 1-1,-1-1 1,0 1-1,0-1 1,-1-10-1,0 14-30,1 0 0,0 1 0,-1-1 0,1 0 0,-1 1 0,0-1 0,0 1 0,1-1 0,-1 1 0,0-1 0,0 1 0,0 0 0,-1 0 0,1-1 0,0 1 0,0 0 0,-1 0 0,1 0 0,0 0 0,-1 0 0,1 0 0,-1 1 0,1-1 0,-1 0 0,0 1 0,1-1 0,-1 1 0,0 0 0,1 0 0,-1-1 0,0 1 0,1 0 0,-1 0 0,0 0 0,1 1 0,-1-1 0,0 0 0,1 1 0,-1-1 0,0 1 0,1-1 0,-1 1 0,-2 1 0,-2 1 0,0-1 0,1 1 0,-1 0 0,1 0 0,0 1 0,0-1 0,0 1 0,0 1 0,0-1 0,-6 8 0,3 2 0,0 0 0,1 0 0,0 1 0,1 0 0,1 0 0,0 0 0,1 1 0,1-1 0,1 1 0,0 0 0,0 0 0,2 0 0,0 0 0,5 29 0,-5-42-12,1 0 1,0 0-1,0 0 1,1 0-1,-1-1 1,0 1-1,1-1 1,0 1-1,0-1 1,0 1-1,0-1 0,0 0 1,0 0-1,0 0 1,1 0-1,-1 0 1,1-1-1,-1 1 1,1-1-1,0 1 1,-1-1-1,1 0 1,0 0-1,0 0 0,0-1 1,0 1-1,0-1 1,0 1-1,0-1 1,0 0-1,0 0 1,0-1-1,0 1 1,0 0-1,0-1 0,5-2 1,-2 2-94,0 0 1,-1-1-1,1 0 0,-1 0 1,0 0-1,0-1 1,0 0-1,0 0 0,0 0 1,-1 0-1,1-1 0,-1 0 1,0 0-1,0 0 0,0-1 1,-1 1-1,1-1 1,-1 0-1,3-5 0,-5 4-1188,1 0-1,-1 0 0,0 0 1,0-1-1,-1 1 0,0 0 1,0-1-1,-1-6 0,-4-27-8790</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2:22.846"/>
    </inkml:context>
    <inkml:brush xml:id="br0">
      <inkml:brushProperty name="width" value="0.025" units="cm"/>
      <inkml:brushProperty name="height" value="0.025" units="cm"/>
    </inkml:brush>
  </inkml:definitions>
  <inkml:trace contextRef="#ctx0" brushRef="#br0">0 1 16848,'0'0'10954,"51"29"-12203,-13-26-2050,5-2-3363</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2:23.186"/>
    </inkml:context>
    <inkml:brush xml:id="br0">
      <inkml:brushProperty name="width" value="0.025" units="cm"/>
      <inkml:brushProperty name="height" value="0.025" units="cm"/>
    </inkml:brush>
  </inkml:definitions>
  <inkml:trace contextRef="#ctx0" brushRef="#br0">89 225 17104,'0'0'4581,"-6"13"-1208,3-4-3030,-13 26 1130,1 1 1,2 0-1,1 1 0,-9 58 0,21-94-1473,-2 11 0,1 1 0,1 0 0,0-1 0,1 1 0,3 15 0,-4-26 0,1 0 0,-1 0 0,1 0 0,0 1 0,-1-1 0,1 0 0,0 0 0,1 0 0,-1 0 0,0-1 0,0 1 0,1 0 0,-1 0 0,1-1 0,0 1 0,-1-1 0,1 1 0,0-1 0,0 0 0,0 0 0,0 0 0,0 0 0,0 0 0,0 0 0,0 0 0,0-1 0,1 1 0,-1-1 0,0 1 0,0-1 0,1 0 0,-1 0 0,0 0 0,0 0 0,1-1 0,2 0 0,0 0 0,0-1 0,0 0 0,0 0 0,0-1 0,0 1 0,0-1 0,-1 0 0,1-1 0,-1 1 0,0-1 0,0 1 0,0-1 0,-1-1 0,1 1 0,-1 0 0,0-1 0,0 1 0,2-8 0,4-4 0,-1-1 0,-1 0 0,0 0 0,4-21 0,0-28 0,-2 0 0,-3-1 0,-5-105 0,-2 103 0,1 64 0,-2 7 0,-3 14 0,-4 27 0,-1 20 0,2-1 0,3 1 0,3 0 0,6 64 0,-3-117 1,1 0 1,1-1-1,0 1 0,0-1 1,0 0-1,1 0 0,1 0 1,0 0-1,9 13 0,-11-18-81,-1-1-1,1 0 0,-1 0 0,1 0 1,0 0-1,0-1 0,0 1 0,1-1 0,-1 1 1,0-1-1,1 0 0,0-1 0,-1 1 1,1-1-1,0 1 0,0-1 0,0 0 1,0 0-1,0-1 0,0 1 0,0-1 0,0 0 1,0 0-1,0 0 0,0-1 0,5-1 1,4-7-8318,-5-13-8263</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2:23.765"/>
    </inkml:context>
    <inkml:brush xml:id="br0">
      <inkml:brushProperty name="width" value="0.025" units="cm"/>
      <inkml:brushProperty name="height" value="0.025" units="cm"/>
    </inkml:brush>
  </inkml:definitions>
  <inkml:trace contextRef="#ctx0" brushRef="#br0">1 285 16015,'0'0'6134,"3"8"-3497,-3-6-2509,1 0 1,-1 0-1,1 0 1,-1 0-1,1 0 0,0 0 1,0 0-1,0 0 1,0 0-1,0-1 0,0 1 1,0 0-1,1-1 0,-1 1 1,1-1-1,-1 1 1,1-1-1,0 0 0,-1 0 1,1 0-1,0 0 0,0 0 1,0 0-1,0 0 1,0 0-1,0-1 0,0 1 1,0-1-1,0 0 1,0 1-1,0-1 0,0 0 1,0 0-1,0 0 0,0-1 1,0 1-1,0 0 1,0-1-1,0 1 0,3-2 1,5-3 41,-1 1 1,0-2 0,0 1 0,0-1-1,-1 0 1,1-1 0,-2 0-1,1-1 1,10-12 0,-2 0 165,-1-1 1,23-42 0,-33 53-337,0 0 0,-1-1 0,0 0 0,3-14 0,-7 21 0,1 1 0,-1 0 0,0 0 0,0 0 0,0 0 0,0 0 0,0 0 0,-1 0 0,0-5 0,0 7 0,1 0 0,-1 0 0,1 0 0,-1 0 0,1 0 0,-1 0 0,0 0 0,0 0 0,1 0 0,-1 0 0,0 0 0,0 1 0,0-1 0,0 0 0,0 1 0,0-1 0,0 0 0,0 1 0,0-1 0,0 1 0,-1 0 0,1-1 0,-2 1 0,-1-1 0,0 0 0,0 1 0,0 0 0,0 0 0,0 0 0,1 0 0,-1 1 0,0 0 0,0 0 0,0 0 0,1 0 0,-1 0 0,0 1 0,1-1 0,-1 1 0,-5 4 0,3-1 0,1-1 0,-1 2 0,1-1 0,0 0 0,1 1 0,-1 0 0,1 0 0,-4 10 0,-3 7 0,1 1 0,1 1 0,-11 50 0,16-58 0,1 0 0,1 0 0,0 0 0,1 17 0,1-33 0,0 0 0,0 0 0,0 0 0,1 0 0,-1 0 0,0 0 0,1 0 0,-1 0 0,1 0 0,-1 0 0,1-1 0,-1 1 0,1 0 0,-1 0 0,1 0 0,0-1 0,0 1 0,-1 0 0,1-1 0,0 1 0,0-1 0,0 1 0,0-1 0,0 1 0,0-1 0,0 1 0,0-1 0,-1 0 0,1 0 0,0 1 0,1-1 0,-1 0 0,0 0 0,0 0 0,0 0 0,0 0 0,0 0 0,0 0 0,0-1 0,0 1 0,0 0 0,0-1 0,1 0 0,45-18 0,31-34 0,15-11 0,-84 59 0,1 0 0,-1 0 0,1 1 0,0 1 0,1-1 0,-1 2 0,22-4 0,-30 6 0,1 0 0,-1 0 0,1 0 0,-1 0 0,1 1 0,-1-1 0,1 1 0,-1-1 0,0 1 0,1 0 0,-1 0 0,0 0 0,1 0 0,-1 0 0,0 1 0,0-1 0,0 1 0,0-1 0,0 1 0,-1 0 0,1 0 0,0 0 0,-1 0 0,1 0 0,-1 0 0,0 0 0,0 0 0,0 0 0,0 1 0,0-1 0,0 0 0,0 5 0,8 11 0,-9-18 0,0 1 0,0-1 0,0 1 0,0-1 0,1 1 0,-1-1 0,0 1 0,0-1 0,1 1 0,-1-1 0,0 1 0,0-1 0,1 0 0,-1 1 0,1-1 0,-1 0 0,0 1 0,1-1 0,-1 0 0,1 1 0,-1-1 0,1 0 0,-1 0 0,1 0 0,-1 1 0,1-1 0,-1 0 0,1 0 0,-1 0 0,1 0 0,-1 0 0,1 0 0,-1 0 0,1 0 0,-1 0 0,1 0 0,-1 0 0,1 0 0,-1 0 0,1-1 0,-1 1 0,1 0 0,-1 0 0,1-1 0,-1 1 0,0 0 0,1 0 0,-1-1 0,1 1 0,-1 0 0,0-1 0,1 1 0,-1-1 0,0 1 0,1-1 0,-1 1 0,0 0 0,0-1 0,0 1 0,1-1 0,-1 1 0,0-1 0,0 1 0,0-1 0,0 0 0,12-34 0,-11 18 0,-1 1 0,0-1 0,-2 1 0,0-1 0,0 1 0,-2 0 0,0 0 0,-1 0 0,0 0 0,-2 1 0,-12-24 0,18 38-17,1 1-1,0 0 1,0-1-1,0 1 1,-1 0-1,1-1 1,0 1-1,0 0 1,0-1-1,0 1 1,-1-1-1,1 1 1,0 0-1,0-1 1,0 1-1,0-1 1,0 1 0,0 0-1,0-1 1,0 1-1,0-1 1,0 1-1,1 0 1,-1-1-1,0 1 1,0-1-1,0 1 1,0 0-1,1-1 1,-1 1-1,0 0 1,0-1-1,0 1 1,1 0-1,-1-1 1,0 1 0,1 0-1,-1 0 1,0-1-1,1 1 1,-1 0-1,1 0 1,18-2-2995,-13 2 1378,18 0-6133</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16.657"/>
    </inkml:context>
    <inkml:brush xml:id="br0">
      <inkml:brushProperty name="width" value="0.025" units="cm"/>
      <inkml:brushProperty name="height" value="0.025" units="cm"/>
    </inkml:brush>
  </inkml:definitions>
  <inkml:trace contextRef="#ctx0" brushRef="#br0">116 0 6694,'0'0'18375,"-4"13"-17003,-16 37-443,10-28-516,1 1 0,1 0 0,1 1-1,0 0 1,-4 37 0,12-60-409,-1 0 1,0 0-1,0 0 0,1 0 1,-1-1-1,0 1 0,1 0 1,-1 0-1,1 0 0,-1-1 1,1 1-1,-1 0 1,1-1-1,0 1 0,-1 0 1,1-1-1,0 1 0,-1-1 1,1 1-1,0-1 0,0 1 1,0-1-1,-1 0 0,1 1 1,0-1-1,0 0 0,0 0 1,0 1-1,0-1 1,-1 0-1,1 0 0,2 0 1,39-1 160,-26 1-138,-9-1-37,-1 2 0,1-1 0,0 1 0,0 0 0,0 0 0,0 1 0,-1 0 0,1 0 0,-1 1 0,1 0 0,-1 0-1,9 5 1,-12-5 10,0-1-1,-1 1 0,1 0 0,-1 0 1,1 0-1,-1 0 0,0 0 0,0 0 1,0 0-1,0 1 0,-1-1 0,0 1 1,1-1-1,-1 1 0,-1 0 0,1-1 1,0 1-1,-1 0 0,0 0 1,0-1-1,0 1 0,0 0 0,0 0 1,-2 6-1,0-6 63,0 0-1,0 0 1,0 0 0,0 0 0,0 0 0,-1 0 0,1-1 0,-1 0-1,0 1 1,0-1 0,-1 0 0,1 0 0,-1-1 0,1 1 0,-1-1-1,0 1 1,0-1 0,0 0 0,0-1 0,0 1 0,0-1 0,-7 2-1,4-1 40,0 0 0,-1-1 0,1 1 0,-1-1-1,1-1 1,0 1 0,-1-1 0,1-1 0,-1 1 0,1-1-1,0-1 1,-14-3 0,17 3-101,0-1 0,0 1 0,0 0 0,1-1 0,-1 0 0,1 0 0,0 0 0,0 0 0,0-1 0,0 1 0,0-1 0,1 0 0,0 1 0,-1-1 0,1 0 0,1-1 0,-1 1 0,1 0 0,-1 0 0,1-1 0,1 1 0,-1 0 0,0-7 0,2 10-104,-1 0-1,0 0 1,1 1-1,-1-1 1,0 0-1,1 0 1,-1 1-1,1-1 1,0 0-1,-1 1 1,1-1-1,-1 0 1,1 1-1,0-1 1,0 1-1,-1-1 1,1 1-1,0-1 1,0 1-1,0 0 1,-1-1-1,1 1 1,0 0-1,0-1 1,0 1-1,0 0 1,0 0-1,0 0 1,0 0-1,36-1-6016,-25 1 3654,20-2-3971</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2:24.759"/>
    </inkml:context>
    <inkml:brush xml:id="br0">
      <inkml:brushProperty name="width" value="0.025" units="cm"/>
      <inkml:brushProperty name="height" value="0.025" units="cm"/>
    </inkml:brush>
  </inkml:definitions>
  <inkml:trace contextRef="#ctx0" brushRef="#br0">1 63 7111,'0'0'8701,"3"-8"-5167,9-26-475,-7 31 1572,0 13-3565,0 12-698,5 37 377,-4-19 384,13 44 1,-16-74-1001,0 0 0,1 0 1,0 0-1,0-1 0,1 0 1,1 0-1,-1 0 0,1 0 1,11 10-1,-16-18-129,0 1 0,0-1 0,0 0 0,0 0 0,0 0 0,0 0 0,0 0 0,1 0 0,-1 0 0,0 0 0,1-1 0,-1 1 0,1 0 0,-1-1 0,1 0 0,-1 1 0,1-1 0,-1 0 0,1 1 0,0-1 0,-1 0 0,3 0 0,-2-1 0,-1 0 0,0 0 0,0 0 0,1 1 0,-1-1 0,0 0 0,0 0 0,0-1 0,0 1 0,0 0 0,0 0 0,0 0 0,-1-1 0,1 1 0,0 0 0,-1-1 0,1 1 0,0-3 0,2-8 0,-1-1 0,0 1 0,0-1 0,-1-14 0,0 1 0,-1-1 0,-8-50 0,7 69 0,0 1 0,-1 0 0,0 1 0,0-1 0,-1 0 0,1 0 0,-2 1 0,1 0 0,-1-1 0,0 1 0,0 1 0,0-1 0,-1 1 0,0-1 0,0 1 0,-7-5 0,11 9 0,-1 0 0,1 0 0,-1 0 0,1 0 0,-1 0 0,1 0 0,-1 1 0,0-1 0,1 1 0,-1-1 0,0 1 0,1-1 0,-1 1 0,0 0 0,0 0 0,-3 0 0,4 0 0,0 1 0,1 0 0,-1-1 0,0 1 0,0 0 0,1-1 0,-1 1 0,0 0 0,1 0 0,-1 0 0,1 0 0,-1-1 0,1 1 0,-1 0 0,1 0 0,0 0 0,-1 0 0,1 0 0,0 0 0,0 0 0,0 0 0,-1 0 0,1 0 0,0 0 0,1 0 0,-1 0 0,0 2 0,0-4-85,0 1-1,0-1 1,0 1 0,0-1-1,0 1 1,1-1 0,-1 1-1,0-1 1,0 1-1,0-1 1,1 1 0,-1-1-1,0 1 1,0-1 0,1 1-1,-1 0 1,0-1 0,1 1-1,-1-1 1,0 1 0,1 0-1,-1-1 1,1 1 0,-1 0-1,1 0 1,-1-1 0,1 1-1,-1 0 1,1 0-1,-1 0 1,1 0 0,-1 0-1,1-1 1,-1 1 0,1 0-1,-1 0 1,1 0 0,-1 0-1,1 0 1,-1 1 0,1-1-1,-1 0 1,1 0 0,-1 0-1,1 0 1,-1 1 0,1-1-1,0 0 1,29 14-7746,-22-11 5115,-2-1-4656</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2:26.084"/>
    </inkml:context>
    <inkml:brush xml:id="br0">
      <inkml:brushProperty name="width" value="0.025" units="cm"/>
      <inkml:brushProperty name="height" value="0.025" units="cm"/>
    </inkml:brush>
  </inkml:definitions>
  <inkml:trace contextRef="#ctx0" brushRef="#br0">137 1 2530,'-74'7'3497,"24"-1"-6001,39-6 695,9 0 1408</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2:26.913"/>
    </inkml:context>
    <inkml:brush xml:id="br0">
      <inkml:brushProperty name="width" value="0.025" units="cm"/>
      <inkml:brushProperty name="height" value="0.025" units="cm"/>
    </inkml:brush>
  </inkml:definitions>
  <inkml:trace contextRef="#ctx0" brushRef="#br0">21 208 2626,'0'0'14243,"-5"0"-12748,-11 2 664,32 3 1843,38 1-244,-46-6-3616,1 0-1,-1-1 1,0-1 0,0 1 0,0-1-1,0-1 1,0 1 0,-1-1 0,1-1 0,11-7-1,-16 10-101,0-1 0,0 0 0,0 0-1,0-1 1,-1 1 0,1-1 0,-1 1-1,0-1 1,0 0 0,0 0-1,0 0 1,0 0 0,-1 0 0,1 0-1,-1 0 1,0 0 0,0-1 0,0 1-1,0-1 1,-1 1 0,1 0 0,-1-1-1,0 1 1,0-1 0,0 1-1,0-1 1,-1 1 0,-1-5 0,2 7-32,0 0 0,0 0 0,-1 1 0,1-1 0,0 0 1,-1 0-1,1 1 0,-1-1 0,1 0 0,-1 1 0,1-1 1,-1 0-1,0 1 0,1-1 0,-1 1 0,0-1 0,1 1 1,-1-1-1,0 1 0,0 0 0,1-1 0,-1 1 0,0 0 1,0-1-1,0 1 0,1 0 0,-1 0 0,0 0 0,0 0 1,0 0-1,0 0 0,0 0 0,1 0 0,-1 0 0,0 0 1,0 0-1,0 1 0,0-1 0,1 0 0,-1 1 0,0-1 1,0 0-1,1 1 0,-1-1 0,0 1 0,1-1 0,-2 2 1,-2 0-22,1 0 0,-1 1 0,1 0 1,0-1-1,0 1 0,0 0 1,0 0-1,-4 6 0,2 2 62,0 1-1,1-1 1,1 1-1,0 0 1,0 0-1,1 0 1,1 0-1,0 0 1,0 0 0,2 17-1,-1-27-35,0 0 0,0-1 0,0 1 0,1 0 0,-1-1 0,0 1 0,1 0 0,-1-1 0,1 1 1,-1-1-1,1 1 0,0-1 0,-1 1 0,1-1 0,0 1 0,0-1 0,0 0 0,0 0 0,0 1 0,1-1 0,-1 0 0,0 0 0,0 0 0,1 0 0,-1 0 0,1 0 0,-1-1 0,1 1 0,-1 0 0,1-1 0,-1 1 0,1-1 0,0 0 1,-1 1-1,1-1 0,0 0 0,-1 0 0,1 0 0,0 0 0,2-1 0,2 0 22,-1 0 1,1 0-1,0-1 0,-1 1 1,1-1-1,-1-1 0,0 1 1,1-1-1,-1 0 0,8-6 1,-2-1-27,-1-1 0,0 0 0,0-1 1,12-19-1,26-31-18,-48 62 9,1-1 0,-1 1 0,1-1 0,-1 1 0,1-1 0,-1 1 0,1 0 0,0-1 0,-1 1 0,1 0 0,0 0 0,-1-1 0,1 1 0,0 0 0,-1 0 0,1 0 0,0 0 0,-1 0 0,1 0 0,0 0 0,-1 0 0,1 0 0,0 0 0,-1 0 0,1 0 0,0 1 0,-1-1 0,1 0 0,-1 0 0,1 1 0,0-1 0,-1 0 0,1 1 0,-1-1 0,1 1 0,-1-1 0,1 1 0,-1-1 0,1 1 0,-1-1 0,1 1 0,-1-1 0,0 1 0,1-1 0,-1 1 0,0 0 0,0-1 0,1 2 0,15 39 0,-13-31 0,-2-7 0,0 1 0,0-1 0,1 1 0,-1-1 0,1 0 0,0 0 0,0 1 0,0-1 0,0-1 0,1 1 0,-1 0 0,5 3 0,-5-5 0,-1-1 0,1 1 0,0-1 0,-1 0 0,1 1 0,0-1 0,-1 0 0,1 0 0,0 0 0,-1 0 0,1 0 0,0-1 0,-1 1 0,1 0 0,0-1 0,-1 1 0,1-1 0,-1 0 0,1 1 0,-1-1 0,1 0 0,-1 0 0,0 0 0,1 0 0,-1 0 0,0 0 0,0-1 0,0 1 0,0 0 0,2-2 0,17-19 0,29-28 0,-47 48 0,1 0 0,-1 0 0,1 0 0,-1 0 0,1 1 0,0-1 0,0 1 0,0 0 0,0 0 0,0 0 0,0 0 0,0 1 0,0-1 0,0 1 0,0 0 0,0-1 0,0 1 0,4 1 0,-3 1 0,0 0 0,0 1 0,0-1 0,0 1 0,0 0 0,0 0 0,-1 0 0,1 1 0,-1-1 0,0 1 0,5 8 0,-4-6 0,1-1 0,0 1 0,0-1 0,0 1 0,1-1 0,6 4 0,-10-8 0,-1 0 0,1 0 0,0-1 0,-1 1 0,1-1 0,0 1 0,0-1 0,0 1 0,-1-1 0,1 0 0,0 0 0,0 0 0,0 0 0,0 0 0,-1-1 0,1 1 0,0 0 0,0-1 0,-1 1 0,1-1 0,0 0 0,0 0 0,-1 0 0,1 0 0,-1 0 0,1 0 0,-1 0 0,1 0 0,0-2 0,4-2-143,-1 0 0,0-1 1,0 0-1,0 0 0,-1 0 0,0 0 0,0-1 1,0 0-1,-1 0 0,0 0 0,4-14 0,-6 16-130,0 0 0,0-1 0,0 1 0,-1 0 0,1-1-1,-1 1 1,-1-1 0,1 1 0,-1-1 0,0 1 0,0 0 0,0-1-1,-1 1 1,0 0 0,0 0 0,0 0 0,-4-6 0,-15-18-7094</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2:27.255"/>
    </inkml:context>
    <inkml:brush xml:id="br0">
      <inkml:brushProperty name="width" value="0.025" units="cm"/>
      <inkml:brushProperty name="height" value="0.025" units="cm"/>
    </inkml:brush>
  </inkml:definitions>
  <inkml:trace contextRef="#ctx0" brushRef="#br0">1 0 18289,'0'0'12012</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2:27.613"/>
    </inkml:context>
    <inkml:brush xml:id="br0">
      <inkml:brushProperty name="width" value="0.025" units="cm"/>
      <inkml:brushProperty name="height" value="0.025" units="cm"/>
    </inkml:brush>
  </inkml:definitions>
  <inkml:trace contextRef="#ctx0" brushRef="#br0">180 271 17168,'0'0'13389,"0"53"-11179,0-39-2210,2-2 0,1-2 0,4-1 0,1 0 0,-3-1 0,3-1 0,-2 0-2370,-4-1-993,-2-1-577</inkml:trace>
  <inkml:trace contextRef="#ctx0" brushRef="#br0" timeOffset="1">0 1 21140,'0'0'7495,"62"32"-7335,-32-24-672,1 2-2787,-5-3-2595,0-1-4708</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2:28.362"/>
    </inkml:context>
    <inkml:brush xml:id="br0">
      <inkml:brushProperty name="width" value="0.025" units="cm"/>
      <inkml:brushProperty name="height" value="0.025" units="cm"/>
    </inkml:brush>
  </inkml:definitions>
  <inkml:trace contextRef="#ctx0" brushRef="#br0">29 206 18514,'0'0'3026,"-3"11"-68,-1 0-2406,-1 0 131,2 0 0,-1 0 0,1 0 0,1 1 0,0-1 0,1 1 0,0-1 0,0 16 1,2-26-689,-1 0 0,1 0 1,-1-1-1,1 1 0,0 0 1,-1 0-1,1 0 0,0 0 1,-1-1-1,1 1 1,0 0-1,0 0 0,0-1 1,0 1-1,0-1 0,0 1 1,0-1-1,0 1 0,0-1 1,0 0-1,0 1 1,1-1-1,32 6-290,-17-4 67,-5 3 284,0-1 1,0 1 0,-1 1-1,1 0 1,-1 1-1,0 0 1,-1 1 0,0 0-1,0 0 1,0 1 0,-1 1-1,-1-1 1,0 2 0,0-1-1,-1 1 1,0 0 0,8 18-1,-10-18 6,0 0 0,-1 0 1,0 1-1,0-1 0,-2 1 0,1 0 0,-1 0 0,-1 0 0,0 0 0,-1 1 0,0-1 0,-1 0 0,-1 0 1,0 0-1,0 0 0,-1 0 0,0-1 0,-9 19 0,10-25-62,-1 0 0,0 0 0,0 0 0,0-1 0,-1 0 0,0 1 0,0-1 0,0-1 0,0 1 0,0 0 0,-1-1 0,1 0 0,-1 0 0,-8 3 0,11-5 0,-1 0 0,0 0 0,0-1 0,0 1 0,0-1 0,0 1 0,-1-1 0,1 0 0,0 0 0,0-1 0,0 1 0,0 0 0,0-1 0,0 0 0,0 0 0,0 0 0,1 0 0,-1 0 0,0-1 0,0 1 0,1-1 0,-1 0 0,1 1 0,-1-1 0,1 0 0,0-1 0,-3-2 0,-4-7-31,1 1 0,0-2 0,0 1 0,2-1 0,-1 0-1,2-1 1,0 1 0,0-1 0,1 0 0,1-1 0,0 1 0,1 0 0,1-1 0,0 1 0,1-1 0,2-20 0,1 4-45,2 1 1,1-1-1,1 1 1,1 0-1,2 0 1,21-45-1,-25 62 96,4-7 46,0-1 1,1 2-1,1-1 1,23-28-1,-35 48-61,1-1 0,-1 1 0,0 0 0,0 0 0,0 0 0,1 0 0,-1 0 0,0 0 0,1 0 0,-1-1 0,0 1 0,0 0 0,1 0 0,-1 0 0,0 0 0,1 0 0,-1 0 0,0 0 0,0 0 0,1 0 0,-1 1 0,0-1 0,0 0 0,1 0 0,-1 0 0,0 0 0,1 0 0,-1 0 0,0 1 0,0-1 0,0 0 0,1 0 0,-1 0 0,0 0 0,0 1 0,0-1 0,1 0 0,-1 0 0,0 1 0,0-1 0,12 18 252,-10-15-233,-1 0 1,1-1-1,0 1 0,0-1 1,0 1-1,0-1 0,0 0 0,0 1 1,3 1-1,-1-3-24,0 1 0,0-1 0,0 0 0,0-1 0,1 1 0,-1-1 0,0 0 0,0 1 0,0-2 0,0 1 0,1 0 0,-1-1 0,0 0 0,0 0 0,0 0 0,0-1 0,5-2 0,6-4 0,0 0 0,-1-1 0,15-13 0,24-14 0,-52 35 0,0 1 0,0-1 0,0 1 0,0 0 0,0-1 0,0 1 0,0 0 0,0 0 0,0-1 0,0 1 0,0 0 0,0 0 0,0 0 0,0 1 0,0-1 0,0 0 0,0 0 0,0 0 0,0 1 0,0-1 0,0 1 0,0-1 0,0 0 0,0 1 0,0 0 0,0-1 0,0 1 0,0 1 0,22 28 0,-21-26 0,0-1 0,0 1 0,0-1 0,0 0 0,0 0 0,1 0 0,0 0 0,0 0 0,0-1 0,0 1 0,5 3 0,3-3-10,0 0 0,0 0 0,0-1 0,19 1 0,-19-3-10,-1 1 0,0 0 1,0 1-1,0 0 0,0 1 0,0 0 1,10 5-1,-3 2 29,0 1 0,-1 1 0,-1 0 0,0 1 0,-1 0 0,0 1 0,-1 1 0,0 0 0,-1 1 0,-1 0 0,-1 1 0,0 0 0,-1 1 1,-1-1-1,-1 2 0,0-1 0,-1 1 0,-2 0 0,0 1 0,0-1 0,-2 1 0,0 33 0,-2-40-9,1 5 0,-2 0 0,0-1 0,0 1 0,-6 22 0,6-37 0,0 0 0,1 0 0,-1 0 0,0 0 0,0 0 0,-1-1 0,1 1 0,0 0 0,-1-1 0,0 1 0,0-1 0,1 1 0,-1-1 0,-1 0 0,1 0 0,0 0 0,0 0 0,-1 0 0,1-1 0,-1 1 0,0-1 0,1 1 0,-1-1 0,0 0 0,0 0 0,0 0 0,0-1 0,0 1 0,0-1 0,0 1 0,0-1 0,-4 0 0,2-1 0,0-1 0,1 1 0,-1-1 0,0 0 0,1 0 0,-1 0 0,1 0 0,0-1 0,0 0 0,0 0 0,0 0 0,0 0 0,1 0 0,0-1 0,-1 0 0,1 0 0,0 0 0,1 0 0,-1 0 0,-2-6 0,-3-5 0,1-1 0,0 1 0,1-1 0,-6-27 0,8 22 0,1 0 0,0 0 0,2 0 0,0-1 0,2 1 0,0 0 0,1 0 0,1-1 0,1 1 0,13-36 0,-6 28 0,1 1 0,2 1 0,0 0 0,2 0 0,1 2 0,38-45 0,-43 57-9,31-37-1620,-16 16-2776,9-17-8001</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20.912"/>
    </inkml:context>
    <inkml:brush xml:id="br0">
      <inkml:brushProperty name="width" value="0.025" units="cm"/>
      <inkml:brushProperty name="height" value="0.025" units="cm"/>
    </inkml:brush>
  </inkml:definitions>
  <inkml:trace contextRef="#ctx0" brushRef="#br0">1 76 10122,'0'0'13442,"1"9"-11446,2 28-106,-1 57 0,1 39-755,-2-120-1056,1 1-1,0 0 0,1 0 0,1-1 1,0 0-1,1 0 0,7 14 0,-11-24-53,1-1 0,-1 1 0,0-1-1,1 1 1,-1-1 0,1 1-1,0-1 1,0 0 0,0 0 0,0 0-1,0 0 1,0 0 0,1 0-1,-1-1 1,1 1 0,-1-1-1,1 1 1,0-1 0,-1 0 0,1 0-1,0 0 1,0-1 0,0 1-1,0-1 1,-1 1 0,1-1 0,0 0-1,0 0 1,0 0 0,0-1-1,0 1 1,0-1 0,0 1 0,4-3-1,1-1 43,-1 1 0,0-2-1,0 1 1,0-1 0,-1 0 0,0 0-1,0-1 1,0 1 0,0-1 0,-1-1-1,5-7 1,6-12-67,-2 0 0,-1-1 0,-1-1 0,-1 0 0,-2 0 0,-1-1 0,-1 0 0,-1 0 0,-2-1 0,-1 1 0,-1-1 0,-1 0 0,-5-36 0,4 66 0,0 0 0,0 0 0,0 0 0,0 0 0,-1 0 0,1 0 0,0 0 0,0 0 0,0 0 0,0 0 0,0 0 0,0 0 0,-1 0 0,1 0 0,0 0 0,0 0 0,0 0 0,0 0 0,0 0 0,0 0 0,0 0 0,-1 0 0,1 0 0,0 0 0,0 0 0,0 0 0,0 0 0,0-1 0,0 1 0,0 0 0,0 0 0,0 0 0,-1 0 0,1 0 0,0 0 0,0 0 0,0 0 0,0 0 0,0-1 0,0 1 0,0 0 0,0 0 0,0 0 0,0 0 0,0 0 0,0 0 0,0 0 0,0-1 0,0 1 0,0 0 0,0 0 0,0 0 0,0 0 0,0 0 0,0 0 0,0 0 0,0-1 0,0 1 0,0 0 0,0 0 0,0 0 0,0 0 0,0 0 0,1 0 0,-7 13 0,-3 21 0,3 4 0,2 1 0,2-1 0,1 0 0,8 70 0,-5-100-69,-1-1 0,2 0 0,-1 0 0,1 0 0,0 0-1,0 0 1,0-1 0,1 1 0,0-1 0,1 0 0,-1 0 0,8 6 0,-9-8-93,1-1 1,-1 0 0,1 0-1,0-1 1,0 1 0,0-1-1,0 0 1,0 0 0,1 0-1,-1-1 1,1 1 0,-1-1-1,1 0 1,-1-1-1,1 1 1,0-1 0,-1 0-1,1 0 1,0 0 0,6-1-1,4-7-6068,-3-11-2567</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21.273"/>
    </inkml:context>
    <inkml:brush xml:id="br0">
      <inkml:brushProperty name="width" value="0.025" units="cm"/>
      <inkml:brushProperty name="height" value="0.025" units="cm"/>
    </inkml:brush>
  </inkml:definitions>
  <inkml:trace contextRef="#ctx0" brushRef="#br0">0 0 20756,'0'0'2365,"0"9"-791,1 252 6498,-1-258-8072,0-1 0,0 1 0,0 0 0,0-1 0,1 1 0,-1 0 0,1-1 0,-1 1 0,1-1 0,0 1 0,0-1 0,0 0 0,1 1 0,-1-1 0,0 0 0,1 0 0,0 0 0,-1 0 0,1 0 0,2 2 0,-1-3 0,-1 0 0,0 0 0,1 0 0,-1 0 0,0-1 0,1 1 0,-1-1 0,1 0 0,-1 1 0,1-1 0,-1 0 0,1-1 0,-1 1 0,1 0 0,-1-1 0,1 1 0,1-2 0,12-3 0,-1-2 0,-1 0 0,1 0 0,24-18 0,-38 24 0,5-4 0,2 1 0,-1 0 0,0 0 0,16-6 0,-22 10 0,0 0 0,0-1 0,0 1 0,0 0 0,0 0 0,0-1 0,0 1 0,0 0 0,0 0 0,0 0 0,0 0 0,0 0 0,0 1 0,0-1 0,0 0 0,0 0 0,0 1 0,0-1 0,0 1 0,0-1 0,0 1 0,0-1 0,0 1 0,-1-1 0,1 1 0,0 0 0,0-1 0,-1 1 0,1 0 0,0 0 0,-1 0 0,1-1 0,0 1 0,-1 0 0,0 0 0,1 0 0,-1 0 0,1 0 0,-1 0 0,0 0 0,0 0 0,0 0 0,0 0 0,1 0 0,-1 0 0,0 0 0,-1 0 0,1 0 0,0 2 0,0 5 0,-1 0 0,0 0 0,0 0 0,0 0 0,-1 0 0,0 0 0,-1-1 0,0 1 0,0-1 0,-5 9 0,6-12 0,0 0 0,-1-1 0,1 1 0,-1 0 0,0-1 0,0 1 0,0-1 0,-1 0 0,1 0 0,-1-1 0,0 1 0,0-1 0,0 1 0,0-1 0,0 0 0,0-1 0,0 1 0,-1-1 0,-8 2 0,12-3-190,0 0 0,0 0 1,0 0-1,-1 0 0,1 0 0,0-1 0,0 1 1,-1 0-1,1-1 0,0 1 0,0-1 0,0 1 1,0-1-1,0 0 0,0 1 0,0-1 0,0 0 1,0 0-1,0 0 0,0 1 0,0-1 0,0 0 1,1 0-1,-1 0 0,0 0 0,1-1 0,-1 1 1,1 0-1,-1 0 0,1 0 0,0 0 0,-1-1 1,1 1-1,0 0 0,0 0 0,0-2 0,-1-3-1470,0 0 1,1 0-1,0 0 0,1 0 0,-1 0 0,3-9 0,5-5-8878</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21.690"/>
    </inkml:context>
    <inkml:brush xml:id="br0">
      <inkml:brushProperty name="width" value="0.025" units="cm"/>
      <inkml:brushProperty name="height" value="0.025" units="cm"/>
    </inkml:brush>
  </inkml:definitions>
  <inkml:trace contextRef="#ctx0" brushRef="#br0">1 261 13901,'0'0'3801,"8"-2"-342,5-1-2630,0-2 0,-1 1 0,0-1 0,0-1 0,0 0 0,0-1 0,-1 0 0,-1-1 0,1 0 0,-1-1 0,0 0 0,-1 0 0,16-21 0,-28 68-829,1-31 0,1 0 0,-1 1 0,1-1 0,1 1 0,-1 0 0,1-1 0,1 1 0,-1-1 0,4 13 0,-4-18 0,1-1 0,-1 1 0,1 0 0,0-1 0,0 1 0,-1-1 0,1 1 0,0-1 0,1 1 0,-1-1 0,0 1 0,0-1 0,0 0 0,1 0 0,-1 0 0,1 0 0,-1 0 0,3 1 0,-1-1 0,-1 0 0,1-1 0,0 1 0,-1-1 0,1 0 0,0 0 0,-1 0 0,1 0 0,0-1 0,-1 1 0,1-1 0,-1 1 0,1-1 0,0 0 0,-1 0 0,4-2 0,-3 1 0,1 0 0,0 0 0,-1-1 0,1 0 0,-1 1 0,0-1 0,0 0 0,0-1 0,-1 1 0,1-1 0,-1 1 0,1-1 0,-1 0 0,0 1 0,-1-1 0,1 0 0,-1 0 0,0-1 0,0 1 0,0 0 0,0 0 0,0-5 0,1-16 0,-1 1 0,-5-45 0,2 20 0,2 48 0,0 1 0,1-1 0,-1 0 0,1 0 0,-1 1 0,1-1 0,-1 0 0,1 1 0,-1-1 0,1 0 0,0 1 0,-1-1 0,1 1 0,0-1 0,0 1 0,-1-1 0,1 1 0,0 0 0,0-1 0,-1 1 0,1 0 0,0 0 0,0-1 0,0 1 0,0 0 0,0 0 0,-1 0 0,1 0 0,1 0 0,33-1 0,-29 1 0,-5 0-29,40-2-4253,-27-2 665,-14 3 3485,-1 0 1,1 1 0,0-1-1,0 1 1,-1-1-1,1 1 1,0-1-1,-1 1 1,1-1-1,-1 1 1,1-1-1,-1 1 1,1 0-1,-1-1 1,1 1 0,-1 0-1,1-1 1,-1 1-1,1 0 1,-1 0-1,1-1 1,-1 1-1,0 0 1,1 0-1,-1 0 1,0 0-1,-27-10-7928</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22.064"/>
    </inkml:context>
    <inkml:brush xml:id="br0">
      <inkml:brushProperty name="width" value="0.025" units="cm"/>
      <inkml:brushProperty name="height" value="0.025" units="cm"/>
    </inkml:brush>
  </inkml:definitions>
  <inkml:trace contextRef="#ctx0" brushRef="#br0">0 45 13485,'0'0'9032,"54"-17"-8647,-12 11-353,2-2-3684,1-5-11722</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17.032"/>
    </inkml:context>
    <inkml:brush xml:id="br0">
      <inkml:brushProperty name="width" value="0.025" units="cm"/>
      <inkml:brushProperty name="height" value="0.025" units="cm"/>
    </inkml:brush>
  </inkml:definitions>
  <inkml:trace contextRef="#ctx0" brushRef="#br0">28 115 18738,'0'0'13089,"10"1"-12261,-3-1-814,1 0 0,-1-1 0,1 0 0,-1 0 0,0-1 0,0 0 0,0 0 0,0 0 0,10-6 0,-14 7-15,1-1 0,-1 0 0,0 0 0,0 0-1,0 0 1,0 0 0,0-1 0,0 0 0,-1 1 0,1-1 0,-1 0 0,0 0-1,1-1 1,-2 1 0,1 0 0,0-1 0,-1 1 0,1-1 0,-1 1 0,0-1-1,0 0 1,0 1 0,-1-1 0,1-5 0,-1 9 1,0-1 0,0 0 0,0 1 0,0-1 0,0 0 0,0 1 0,0-1 0,0 0 0,0 1 0,0-1 0,0 1 0,-1-1 0,1 0 0,0 1 0,0-1 0,-1 1 0,1-1 0,0 1 0,-1-1 0,1 0 0,0 1 0,-1-1 0,1 1 0,-1 0 0,1-1 0,-1 1 0,1-1 0,-1 1 0,1 0 0,-1-1 0,0 1 0,1 0 0,-1 0 0,1-1 0,-1 1 0,0 0 0,1 0 0,-1 0 0,0 0 0,1 0 0,-1 0 0,0 0 0,1 0 0,-1 0 0,1 0 0,-1 0 0,0 0 0,1 1 0,-1-1 0,0 0 0,-2 2 0,0-1 0,-1 0 0,2 1 0,-1-1 0,0 1 0,0 0 0,0 0 0,1 0 0,-3 3 0,-15 17 0,2 1 0,-20 31 0,32-44 0,0 0 0,0 1 0,1 0 0,0 0 0,1 0 0,0 0 0,1 1 0,-2 16 0,5-27-4,0 0 0,0 0 0,0 0 0,0 0 1,0 0-1,0 0 0,0 0 0,1 0 0,-1 0 0,0 0 0,1 0 0,-1 0 0,1 0 1,-1-1-1,1 1 0,-1 0 0,1 0 0,0 0 0,-1-1 0,1 1 0,0 0 0,0-1 1,-1 1-1,1 0 0,0-1 0,0 1 0,0-1 0,1 1 0,2 1-54,0-1 0,0 0 0,0 0 0,0-1 0,0 1-1,0-1 1,7 0 0,3 0-629,-1-2 0,1 0 0,24-6 0,-1-7-5190,-2-5-2601</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22.506"/>
    </inkml:context>
    <inkml:brush xml:id="br0">
      <inkml:brushProperty name="width" value="0.025" units="cm"/>
      <inkml:brushProperty name="height" value="0.025" units="cm"/>
    </inkml:brush>
  </inkml:definitions>
  <inkml:trace contextRef="#ctx0" brushRef="#br0">1 84 17681,'0'0'8659,"2"10"-7143,43 292 2223,-24-129-2567,-16-163-1172,1-21 0,2-20 0,1-51 0,-4-1 0,-6-95 0,0 2 0,1 176-17,0-1 0,0 0 0,0 0-1,0 0 1,1 0 0,-1 1 0,0-1 0,1 0 0,-1 0 0,1 1-1,-1-1 1,1 0 0,-1 0 0,1 1 0,-1-1 0,1 1 0,0-1-1,-1 0 1,1 1 0,0-1 0,-1 1 0,1 0 0,0-1 0,0 1-1,-1-1 1,1 1 0,0 0 0,0 0 0,0 0 0,0-1 0,-1 1-1,1 0 1,0 0 0,0 0 0,0 0 0,0 0 0,0 0 0,-1 1-1,1-1 1,0 0 0,0 0 0,0 1 0,0-1 0,1 1 0,2 0-71,0 0 1,-1 1-1,1-1 1,0 1-1,-1 0 1,1 0-1,-1 0 1,7 5-1,-7-3 120,0 0 0,0 1 1,0-1-1,0 1 0,-1 0 0,0-1 0,0 1 0,0 0 0,-1 1 1,1-1-1,-1 0 0,-1 0 0,1 0 0,-1 1 0,0-1 0,0 0 1,0 1-1,0-1 0,-1 0 0,0 0 0,-1 1 0,1-1 0,-4 8 1,0-1 54,0 1 1,-1-1-1,0 0 1,-1-1-1,0 0 1,-1 0-1,0 0 1,-13 11-1,20-21-103,0 1-1,0-1 1,0 0 0,0 0-1,-1 0 1,1 0 0,-1 0-1,1 0 1,-1 0 0,1 0-1,-1 0 1,1-1 0,-1 1-1,0-1 1,1 1 0,-4 0-1,4-2-13,0 1 0,1 0 0,-1 0 0,1-1 0,-1 1 0,0-1 0,1 1 0,-1 0 0,1-1 0,-1 1 0,1-1-1,-1 1 1,1-1 0,-1 1 0,1-1 0,-1 0 0,1 1 0,0-1 0,-1 1 0,1-1 0,0 0 0,0 1 0,-1-1 0,1 0 0,0 1-1,0-1 1,0-1 0,-1-3-313,1 0-1,0-1 1,0 1 0,0 0-1,1-1 1,0 1 0,0 0-1,0-1 1,3-5-1,2-3-3126,1 0 0,1 0 1,13-18-1,6-3-9295</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22.880"/>
    </inkml:context>
    <inkml:brush xml:id="br0">
      <inkml:brushProperty name="width" value="0.025" units="cm"/>
      <inkml:brushProperty name="height" value="0.025" units="cm"/>
    </inkml:brush>
  </inkml:definitions>
  <inkml:trace contextRef="#ctx0" brushRef="#br0">15 4 15567,'0'0'7639,"0"10"-4644,-13 164 3571,13-173-6566,-1 0 0,1 0 0,0 0 0,0 0 0,0 0 0,0 0 0,0 0 0,0 0 0,0 0 0,0-1 0,0 1 0,1 0 0,-1 0 0,0 0 0,0 0 0,1 0 0,-1 0 0,1 0 0,-1 0 0,1 0 0,-1-1 0,1 1 0,0 0 0,-1 0 0,1-1 0,0 1 0,0 0 0,-1-1 0,1 1 0,0-1 0,0 1 0,0-1 0,0 1 0,0-1 0,0 0 0,0 1 0,0-1 0,-1 0 0,1 0 0,0 0 0,0 0 0,0 0 0,0 0 0,0 0 0,0 0 0,0 0 0,0 0 0,0 0 0,0-1 0,1 1 0,2-2 0,-1 1 0,0 0 0,0-1 0,0 0 0,1 0 0,-2 0 0,1 0 0,0 0 0,0-1 0,-1 1 0,1-1 0,-1 0 0,2-3 0,1-3-66,0 0-1,-1-1 1,-1 0 0,0 1-1,0-1 1,-1-1 0,0 1-1,0 0 1,-1 0 0,-1-1-1,0 1 1,0 0-1,-3-14 1,3 22 65,0 1 0,-1-1 0,1 1 0,-1-1 0,0 1 0,1-1 0,-1 1 0,0 0 0,0-1 0,0 1 0,0 0 0,0 0 0,0-1 0,0 1 0,-1 0 0,1 0 0,0 0 0,-1 0 0,1 1 0,0-1 0,-1 0 0,1 1 0,-1-1 0,1 1 0,-1-1 0,-2 0 0,3 1-10,0 0 0,1 1 1,-1-1-1,0 0 0,0 0 1,0 0-1,0 0 0,0 1 1,0-1-1,1 1 0,-1-1 1,0 0-1,0 1 0,1-1 1,-1 1-1,0-1 0,0 1 1,1 0-1,-1-1 0,1 1 1,-1 0-1,1 0 0,-1-1 1,1 1-1,-1 0 0,1 0 1,-1-1-1,1 1 0,0 0 1,0 0-1,-1 0 0,1 0 1,0 0-1,0 0 1,0 0-1,0-1 0,0 1 1,0 0-1,0 0 0,0 0 1,0 0-1,1 0 0,-1 0 1,0 0-1,1 1 0,0-1-196,0 0-1,0 0 1,0-1-1,-1 1 0,1 0 1,0 0-1,0-1 1,0 1-1,0-1 0,0 1 1,0-1-1,0 1 1,1-1-1,-1 1 1,0-1-1,0 0 0,0 0 1,0 0-1,1 1 1,-1-1-1,0 0 0,0-1 1,0 1-1,2 0 1,31-2-4560,-8-6 635,2-5-1601</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23.205"/>
    </inkml:context>
    <inkml:brush xml:id="br0">
      <inkml:brushProperty name="width" value="0.025" units="cm"/>
      <inkml:brushProperty name="height" value="0.025" units="cm"/>
    </inkml:brush>
  </inkml:definitions>
  <inkml:trace contextRef="#ctx0" brushRef="#br0">73 46 11307,'0'0'18065,"-10"4"-17110,7-3-883,-1 1-1,1-1 1,-1 1 0,1 0-1,-1 0 1,1 0-1,0 0 1,0 1-1,0-1 1,0 1 0,0 0-1,1 0 1,-1 0-1,1 0 1,0 0-1,0 0 1,0 1 0,0-1-1,1 1 1,-1-1-1,1 1 1,0-1-1,0 1 1,0 0 0,1 0-1,-1 0 1,1 0-1,0-1 1,0 1-1,0 0 1,1 4 0,0-7-70,-1 0 1,1 0 0,-1 1 0,1-1 0,0 0 0,0 0 0,-1-1 0,1 1 0,0 0 0,0 0 0,0 0 0,0 0 0,0-1 0,0 1 0,0 0 0,0-1 0,0 1 0,0-1 0,1 1 0,-1-1 0,0 0 0,0 0 0,0 1 0,1-1 0,-1 0 0,0 0 0,0 0 0,1 0 0,-1 0 0,0 0-1,0-1 1,1 1 0,-1 0 0,0-1 0,2 0 0,0 1 1,1-1 0,0 0 0,0-1 0,0 1 0,0-1 0,-1 1-1,1-1 1,-1 0 0,1 0 0,3-4 0,-3 2-367,0-1 0,-1 0 0,1 0 1,-1 0-1,0 0 0,-1 0 0,4-10 0,-3 5-928,-1 0 0,0 0-1,-1 0 1,0 0 0,0 0-1,-2-15 1,0 15-6434</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23.596"/>
    </inkml:context>
    <inkml:brush xml:id="br0">
      <inkml:brushProperty name="width" value="0.025" units="cm"/>
      <inkml:brushProperty name="height" value="0.025" units="cm"/>
    </inkml:brush>
  </inkml:definitions>
  <inkml:trace contextRef="#ctx0" brushRef="#br0">1 72 9065,'0'0'10447,"2"10"-8888,6 31 1252,3 72 1,4 31 1676,-12-126-4330,0 0-1,2-1 0,0 0 1,1 0-1,15 29 0,-21-45-152,1 0-1,-1-1 0,0 1 1,1 0-1,-1-1 1,0 1-1,1 0 0,-1-1 1,1 1-1,-1 0 0,1-1 1,-1 1-1,1-1 1,0 1-1,-1-1 0,1 1 1,-1-1-1,1 0 0,0 1 1,0-1-1,-1 0 0,1 1 1,0-1-1,1 0 1,7-13 214,-3-30 93,-3-256-1985,-5 160 1040,2 138 617,0-1 1,0 0-1,0 0 1,0 1 0,0-1-1,0 1 1,1-1-1,-1 0 1,1 1-1,-1-1 1,1 1-1,0-1 1,-1 1-1,1-1 1,2-1 0,-3 2 0,1 1 1,-1-1-1,1 1 1,-1 0-1,1-1 0,-1 1 1,1 0-1,0 0 1,-1-1-1,1 1 1,0 0-1,-1 0 1,1 0-1,-1 0 1,1 0-1,0 0 1,-1 0-1,1 0 1,0 0-1,-1 0 1,1 0-1,0 0 1,-1 0-1,1 0 1,1 1-1,0 0-8,0 0-1,0 1 0,-1-1 1,1 0-1,0 1 0,0-1 1,-1 1-1,1 0 0,-1 0 1,1-1-1,-1 1 1,0 0-1,0 0 0,0 0 1,0 0-1,0 0 0,0 0 1,-1 1-1,1-1 0,0 3 1,-1 3 85,0 0 1,0-1 0,-1 1 0,1 0-1,-2-1 1,1 1 0,-1 0 0,-4 7-1,6-12-45,-1 0 0,0-1 1,0 1-1,0-1 0,0 1 0,-1-1 0,1 1 0,-1-1 0,1 0 0,-1 0 0,0 0 0,0 0 0,0 0 1,0 0-1,0-1 0,0 1 0,-1-1 0,1 1 0,0-1 0,-1 0 0,1 0 0,-1 0 0,0 0 1,1 0-1,-6 0 0,7-1-192,1-1 0,-1 1 0,0-1 1,1 0-1,-1 1 0,1-1 0,-1 0 1,1 1-1,0-1 0,-1 0 0,1 0 0,0 1 1,-1-1-1,1 0 0,0 0 0,0 1 1,0-1-1,0 0 0,0 0 0,0 0 1,0 0-1,0 1 0,0-1 0,0 0 0,0 0 1,0 0-1,1 1 0,-1-1 0,0 0 1,1 0-1,0-1 0,8-28-6511,5 5-45</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24.247"/>
    </inkml:context>
    <inkml:brush xml:id="br0">
      <inkml:brushProperty name="width" value="0.025" units="cm"/>
      <inkml:brushProperty name="height" value="0.025" units="cm"/>
    </inkml:brush>
  </inkml:definitions>
  <inkml:trace contextRef="#ctx0" brushRef="#br0">24 301 9513,'0'0'18460,"-3"10"-17253,0-3-1026,-1 3 51,1 0 0,0 1 1,0 0-1,1-1 0,-1 17 0,4-27-215,0 1-1,-1 0 0,1-1 0,0 1 0,0 0 0,0-1 0,-1 1 0,1-1 0,0 1 0,0-1 1,0 1-1,0-1 0,0 0 0,0 1 0,0-1 0,0 0 0,0 0 0,0 0 0,0 0 0,0 0 1,0 0-1,0 0 0,0 0 0,2 0 0,28-3 211,-19 0-415,-1-1 0,0 0-1,0-1 1,0 0-1,0-1 1,-1 0 0,10-8-1,-6 3-677,-1 0-1,0 0 0,-1-1 1,0-1-1,-1 0 1,0-1-1,14-24 0,-18 25 158,-1-1-1,-1 1 0,0-1 0,-1 0 0,0-1 0,2-21 1,-5 26 823,0-1 1,-1 1-1,0-1 1,-1 1-1,-4-20 1,-8 1 4081,6 28-1658,5 18-2252,1 16-105,1 9 544,6 52-1,-5-82-576,1 1 0,1-1 0,0 1 0,1-1 0,0 0 1,1 0-1,0-1 0,11 18 0,-15-27-74,0-1 1,0 1-1,0-1 1,1 1-1,-1-1 0,0 1 1,1-1-1,-1 0 1,1 0-1,0 0 1,-1 0-1,1 0 1,0 0-1,0 0 1,-1 0-1,1 0 0,0-1 1,0 1-1,3-1 1,-4 0-2,0 0 0,0 0 0,0 0 0,0-1 0,0 1 0,0-1 0,0 1 0,0-1 0,0 1 0,0-1 1,0 1-1,0-1 0,-1 0 0,1 0 0,0 1 0,0-1 0,-1 0 0,1 0 0,0 0 0,-1 0 0,1 0 0,-1 0 0,1 0 0,-1 0 1,1 0-1,-1 0 0,0 0 0,0 0 0,1 0 0,-1 0 0,0 0 0,0 0 0,0 0 0,0-2 0,1-8-68,0 1 0,0 0 0,-1-1 0,0 1 0,-1-1 0,0 1 0,-1 0 0,0-1 0,0 1 0,-1 0 0,-1 0 0,1 1 0,-2-1 0,-8-15 0,3 19-5,9 18 0,2-9 0,-1 0 0,1 0 0,0 0 0,0 0 0,0 0 0,0 0 0,1 0 0,2 5 0,-1-6 0,0 1 0,0-1 0,0 0 0,0 0 0,0 0 0,1 0 0,-1-1 0,0 1 0,1-1 0,0 0 0,-1 0 0,1 0 0,0 0 0,-1-1 0,1 1 0,0-1 0,0 0 0,-1 0 0,1-1 0,0 1 0,0-1 0,-1 0 0,7-2 0,-3 1 0,-1 0 0,0-1 0,-1 0 0,1 0 0,0 0 0,-1-1 0,0 0 0,0 0 0,0 0 0,0-1 0,-1 0 0,8-10 0,-7 9 0,0-2 0,-1 1 0,1 0 0,-2-1 0,1 0 0,-1 0 0,0 0 0,-1 0 0,0 0 0,2-13 0,-7 19 0,-3 8 0,-3 9 0,5-2 0,0 1 0,1 0 0,1-1 0,-1 20 0,2-28 0,1-1 0,1 1 0,-1-1 0,1 0 0,-1 1 0,1-1 0,0 0 0,3 6 0,-4-9 0,1 0 0,0 1 0,-1-1 0,1 0 0,0 0 0,0 1 0,0-1 0,0 0 0,0 0 0,0 0 0,1 0 0,-1 0 0,0 0 0,0 0 0,1-1 0,-1 1 0,0 0 0,1-1 0,-1 1 0,1-1 0,-1 0 0,1 1 0,1-1 0,-1 0-212,0 0 0,0 0 1,0 0-1,0-1 0,0 1 0,0-1 0,0 1 1,0-1-1,0 0 0,0 0 0,0 0 1,-1 0-1,1 0 0,0 0 0,-1 0 0,1 0 1,-1-1-1,1 1 0,-1-1 0,0 1 0,1-1 1,-1 0-1,0 1 0,0-1 0,1-3 0,18-50-8417,-12 20 1721</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24.577"/>
    </inkml:context>
    <inkml:brush xml:id="br0">
      <inkml:brushProperty name="width" value="0.025" units="cm"/>
      <inkml:brushProperty name="height" value="0.025" units="cm"/>
    </inkml:brush>
  </inkml:definitions>
  <inkml:trace contextRef="#ctx0" brushRef="#br0">6 1 6887,'0'0'9977,"-2"9"-7842,1 1-1720,0 0 0,0 1 0,1-1 0,0 0 0,1 0 0,3 19 0,-3-26-389,-1 1 0,1-1 0,1 0 0,-1 1 0,0-1 0,1 0 0,-1 0-1,1 0 1,0 0 0,0 0 0,0-1 0,1 1 0,-1 0 0,1-1 0,-1 0 0,1 1 0,0-1 0,0 0 0,0-1 0,0 1 0,0 0 0,0-1-1,0 0 1,0 0 0,1 0 0,-1 0 0,1 0 0,3 0 0,-2-1 65,1 0 0,-1-1 0,1 1-1,-1-1 1,0 0 0,1-1 0,-1 1 0,0-1 0,0 0-1,0 0 1,0-1 0,-1 0 0,1 1 0,-1-1 0,7-6-1,-6 5 319,-1 1-1,1-1 1,0 1-1,0 0 1,0 1-1,0-1 1,0 1-1,1 0 1,-1 1-1,1-1 1,-1 1-1,9-1 1,35 22 1577,-40-20-2449,0 0 1,0 0 0,0-2-1,0 1 1,-1-1-1,1 0 1,0 0 0,-1-1-1,0-1 1,0 1-1,8-6 1,33-23-5293,-5-6-3494,-22 17-995</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25.155"/>
    </inkml:context>
    <inkml:brush xml:id="br0">
      <inkml:brushProperty name="width" value="0.025" units="cm"/>
      <inkml:brushProperty name="height" value="0.025" units="cm"/>
    </inkml:brush>
  </inkml:definitions>
  <inkml:trace contextRef="#ctx0" brushRef="#br0">54 420 10025,'0'0'18167,"-8"8"-17452,-26 28-336,33-35-353,0 0 0,0 0 0,0 0 0,0 0 0,0 0-1,1 0 1,-1 0 0,0 0 0,1 0 0,-1 0-1,1 1 1,-1-1 0,1 0 0,-1 0 0,1 1 0,0 1-1,0-3-16,0 1 0,0-1 0,1 0 0,-1 1 0,0-1 0,0 0 0,1 1 0,-1-1 0,0 0 0,1 1 0,-1-1 0,0 0 0,1 0 0,-1 1 1,1-1-1,-1 0 0,0 0 0,1 0 0,-1 0 0,1 1 0,-1-1 0,1 0 0,-1 0 0,0 0 0,1 0 0,-1 0 0,1 0 0,0-1 0,33-6 150,-16-4-630,0 0-1,-2-2 1,1 0 0,-1-1 0,13-15-1,-10 10 287,0 1-1,30-20 0,-53 77 3080,3-37-2828,1 0-1,-1 0 1,1-1 0,-1 1 0,1 0-1,0 0 1,0-1 0,0 1 0,0 0 0,0 0-1,0 0 1,1-1 0,-1 1 0,0 0 0,1 0-1,-1-1 1,1 1 0,0 0 0,0-1 0,0 1-1,0-1 1,0 1 0,0-1 0,0 1-1,0-1 1,2 2 0,-1-3-12,0 1-1,-1-1 0,1 1 1,0-1-1,0 0 1,0 0-1,0 0 1,0 0-1,0 0 0,0 0 1,0-1-1,0 1 1,0-1-1,0 1 1,0-1-1,0 0 1,0 1-1,-1-1 0,1 0 1,0 0-1,-1-1 1,1 1-1,-1 0 1,3-3-1,17-13-53,-1-1 0,0-2 0,-2 0 0,0 0 0,-1-2 0,14-24 0,-22 31 0,0-1 0,-1 1 0,0-1 0,-2-1 0,0 1 0,0-1 0,-2 0 0,0-1 0,-1 1 0,1-23 0,-4 39 0,0 0 0,0 1 0,1-1 0,-1 0 0,0 0 0,0 0 0,0 0 0,0 0 0,0 0 0,-1 1 0,1-1 0,0 0 0,0 0 0,0 0 0,-1 0 0,1 1 0,-1-1 0,1 0 0,0 0 0,-1 0 0,1 1 0,-1-1 0,0 0 0,1 1 0,-1-1 0,-1 0 0,1 1 0,0 0 0,0 0 0,0 0 0,0 1 0,0-1 0,0 1 0,0-1 0,0 1 0,0-1 0,0 1 0,0-1 0,1 1 0,-1 0 0,0-1 0,0 1 0,0 0 0,0 1 0,-31 45 0,23-27 0,0 1 0,1 0 0,-9 43 0,15-53 0,0 1 0,0 0 0,2-1 0,-1 1 0,1 0 0,1-1 0,0 1 0,1-1 0,3 17 0,-3-25 0,-1 1 0,0-1 0,1 0 0,0 1 0,0-1 0,0 0 0,0 0 0,0 0 0,0-1 0,1 1 0,0-1 0,-1 1 0,1-1 0,0 0 0,0 0 0,0 0 0,0 0 0,1 0 0,-1-1 0,0 1 0,1-1 0,-1 0 0,1 0 0,0-1 0,-1 1 0,1-1 0,-1 1 0,1-1 0,0 0 0,-1-1 0,1 1 0,0-1 0,-1 1 0,5-2 0,1 0 0,0-1 0,0 1 0,-1-2 0,1 1 0,-1-1 0,0 0 0,0-1 0,0 0 0,-1 0 0,0-1 0,1 1 0,9-12 0,-9 7 0,-1 0 0,0 0 0,0-1 0,-1 0 0,0-1 0,-1 1 0,0-1 0,-1 0 0,0 0 0,-1 0 0,-1 0 0,0-1 0,1-19 0,-6 29 0,-4 9 0,-4 11 0,10-14-61,0 0-1,0 0 1,0 0-1,0 0 1,1 0-1,-1 1 1,1-1-1,0 0 1,0 0 0,0 1-1,0-1 1,1 0-1,-1 0 1,1 1-1,0-1 1,0 0-1,0 0 1,0 0 0,1 0-1,-1 0 1,1 0-1,0-1 1,-1 1-1,1 0 1,3 2-1,-1-2-389,1 0-1,-1-1 0,1 1 1,0-1-1,0 0 0,0 0 1,0 0-1,0-1 0,0 0 1,0 0-1,1 0 0,-1-1 1,0 1-1,1-1 0,5-1 1,32-1-14363</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25.854"/>
    </inkml:context>
    <inkml:brush xml:id="br0">
      <inkml:brushProperty name="width" value="0.025" units="cm"/>
      <inkml:brushProperty name="height" value="0.025" units="cm"/>
    </inkml:brush>
  </inkml:definitions>
  <inkml:trace contextRef="#ctx0" brushRef="#br0">1 129 17873,'0'-4'192,"0"1"-1,1-1 1,0 1-1,-1 0 1,1-1 0,0 1-1,0 0 1,1-1-1,-1 1 1,1 0 0,0 0-1,0 0 1,0 0 0,0 1-1,4-5 1,0 1 527,0 1 1,1-1 0,-1 1 0,1 1-1,0-1 1,11-4 0,-4 3 250,1 0 0,-1 1 0,1 1 0,0 0 0,0 1 0,30-2 0,-43 5-970,0 0 0,-1 0 0,1 0 0,0 0 0,-1 0 0,1 0 0,-1 1 0,1-1 0,0 1 0,-1-1 0,1 1 0,-1 0 0,1 0 0,-1-1 0,0 1 0,1 0 0,-1 0 0,0 0 0,0 0 0,1 1 0,-1-1 0,1 2 0,-1 0 0,1 0 0,-1-1 0,0 1 0,0 0 0,0 0 0,0 0 0,-1 0 0,1 1 0,-1-1 0,0 0 0,0 4 0,-1 5 0,0 0 0,-1 0 0,-1 0 0,0 0 0,-6 15 0,-40 73 0,38-81 0,0 1 0,1-1 0,1 2 0,1-1 0,1 1 0,-8 39 0,15-59 0,0-1 0,0 1 0,0 0 0,0 0 0,0 0 0,0 0 0,0 0 0,0 0 0,0 0 0,0 0 0,1 0 0,-1 0 0,0 0 0,1-1 0,-1 1 0,0 0 0,1 0 0,-1 0 0,1-1 0,-1 1 0,1 0 0,0 0 0,-1-1 0,1 1 0,0 0 0,-1-1 0,1 1 0,0-1 0,0 1 0,0-1 0,0 1 0,2 0 0,0-1 0,0 1 0,0-1 0,0 0 0,-1 0 0,1 0 0,0 0 0,0 0 0,0-1 0,4 0 0,5-3 0,0 0 0,0 0 0,21-11 0,-3-1-48,-1-2 0,0 0 0,-2-2 0,-1-1 0,34-34 0,-42 29-2230,-14 11-1930,-11 0-4745,-13 3-6966</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26.210"/>
    </inkml:context>
    <inkml:brush xml:id="br0">
      <inkml:brushProperty name="width" value="0.025" units="cm"/>
      <inkml:brushProperty name="height" value="0.025" units="cm"/>
    </inkml:brush>
  </inkml:definitions>
  <inkml:trace contextRef="#ctx0" brushRef="#br0">1 205 16912,'0'0'10666,"80"-35"-8648,-33 7-961,7-2-609,0 2-384,-1 2-448,-7 3-2178,-7 5-3844,-4 2-3844</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26.556"/>
    </inkml:context>
    <inkml:brush xml:id="br0">
      <inkml:brushProperty name="width" value="0.025" units="cm"/>
      <inkml:brushProperty name="height" value="0.025" units="cm"/>
    </inkml:brush>
  </inkml:definitions>
  <inkml:trace contextRef="#ctx0" brushRef="#br0">1 129 17328,'0'0'13122,"8"6"-12129,-3-2-858,-3-2-96,-1 0-1,1-1 1,0 1-1,0-1 1,0 1-1,0-1 0,0 0 1,0 0-1,0 0 1,1 0-1,-1 0 0,0 0 1,0-1-1,1 1 1,-1-1-1,1 1 0,-1-1 1,0 0-1,1 0 1,-1 0-1,1 0 0,-1-1 1,0 1-1,1-1 1,-1 1-1,0-1 0,1 0 1,3-2-1,17-12-7,0-2-1,37-36 1,9-7-48,-68 59 17,-1 1 0,1-1 0,0 1 0,-1-1 0,1 1 0,0 0 0,-1-1 0,1 1 0,0 0 0,-1-1 0,1 1 0,0 0 0,0 0 0,-1 0 0,1 0 0,0 0 0,0 0 0,0 0 0,-1 0 0,1 0 0,0 0 0,0 0 0,-1 0 0,1 1 0,0-1 0,0 0 0,-1 0 0,1 1 0,0-1 0,-1 0 0,1 1 0,0-1 0,-1 1 0,1-1 0,-1 1 0,1-1 0,-1 1 0,1 0 0,-1-1 0,1 1 0,-1 0 0,0-1 0,1 1 0,-1 0 0,0-1 0,1 1 0,-1 1 0,14 47 0,-9-27 0,-4-18 0,1 0 0,-1-1 0,1 1 0,0-1 0,0 1 0,0-1 0,0 0 0,1 0 0,-1 0 0,1 0 0,0 0 0,0 0 0,0-1 0,0 0 0,0 1 0,1-1 0,-1-1 0,8 4 0,-6-4 0,0 1 0,0-1 0,1-1 0,-1 1 0,0-1 0,1 0 0,-1 0 0,0-1 0,1 0 0,-1 0 0,0 0 0,8-3 0,-2 0 0,0 0 0,-1-1 0,1-1 0,-1 0 0,0 0 0,-1-1 0,0 0 0,0 0 0,0-1 0,-1-1 0,0 1 0,9-13 0,-12 8-2400,-4 12 2100,-1 1 0,0 0 0,0-1 0,0 1 0,0 0 0,0-1 0,0 1 0,0-1 0,0 1 0,0-1 0,0 1 0,0 0 0,0-1-1,0 1 1,0-1 0,0 1 0,0 0 0,0-1 0,0 1 0,0-1 0,-1 1 0,1 0 0,0-1 0,0 1 0,0 0 0,-1-1 0,1 1-1,0 0 1,-1 0 0,0-1 0,-10-2-17498</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17.391"/>
    </inkml:context>
    <inkml:brush xml:id="br0">
      <inkml:brushProperty name="width" value="0.025" units="cm"/>
      <inkml:brushProperty name="height" value="0.025" units="cm"/>
    </inkml:brush>
  </inkml:definitions>
  <inkml:trace contextRef="#ctx0" brushRef="#br0">145 0 14157,'0'0'15092,"-12"5"-12791,5-3-2027,-62 28 518,65-28-781,-1 0 0,1 1-1,0 0 1,0-1 0,0 1 0,0 1-1,0-1 1,1 1 0,-1-1 0,1 1 0,0 0-1,0 0 1,-4 9 0,7-12-22,-1 0 0,1 0 0,0 0 1,0 0-1,1 0 0,-1 0 0,0 0 0,0 0 0,0 0 0,1 0 1,-1 0-1,0 0 0,1 0 0,-1-1 0,1 1 0,-1 0 0,1 0 1,-1 0-1,1 0 0,0-1 0,-1 1 0,1 0 0,0-1 0,0 1 1,0 0-1,-1-1 0,1 1 0,0-1 0,0 1 0,0-1 0,0 0 1,0 1-1,0-1 0,0 0 0,0 0 0,0 0 0,0 0 1,0 1-1,0-1 0,1-1 0,50 6-1012,-46-5 767,27-1-1432,-26 0 1352,-1 0 0,1 1 0,0-1 1,0 1-1,0 1 0,0 0 1,0 0-1,-1 0 0,1 1 0,7 2 1,-14-4 401,1 1 0,-1-1 0,1 0 0,0 1 0,-1-1 0,1 1 0,-1-1 1,0 1-1,1-1 0,-1 1 0,1-1 0,-1 1 0,0-1 0,1 1 0,-1 0 0,0-1 1,0 1-1,1-1 0,-1 1 0,0 0 0,0-1 0,0 1 0,0 0 0,0-1 0,0 1 1,0 0-1,0-1 0,0 1 0,0 1 0,-15 18 2054,-27 9 613,41-28-2688,-8 4 62,2 0-96,-1 0 1,0 0 0,0-1 0,0 0-1,-1-1 1,0 0 0,1 0 0,-1-1-1,-12 2 1,21-4-37,-1 0 0,1 0 0,0 0 1,0 0-1,-1 0 0,1 0 0,0 0 0,0 0 0,-1 0 1,1 0-1,0 0 0,0 0 0,-1 0 0,1 0 0,0 0 1,0-1-1,0 1 0,-1 0 0,1 0 0,0 0 0,0 0 1,0 0-1,-1-1 0,1 1 0,0 0 0,0 0 0,0 0 0,0-1 1,-1 1-1,1 0 0,0 0 0,0-1 0,0 1 0,0 0 1,0 0-1,0-1 0,0 1 0,0 0 0,0 0 0,0-1 1,0 1-1,0 0 0,0-1 0,6-14-2742,15-11-4712,0 9-720</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27.052"/>
    </inkml:context>
    <inkml:brush xml:id="br0">
      <inkml:brushProperty name="width" value="0.025" units="cm"/>
      <inkml:brushProperty name="height" value="0.025" units="cm"/>
    </inkml:brush>
  </inkml:definitions>
  <inkml:trace contextRef="#ctx0" brushRef="#br0">0 5 9673,'0'0'14910,"8"10"-12449,8 15-1032,-1-1 0,15 33 0,-29-55-1402,-1 1 0,2 0 0,-1 0 0,0 0 0,0-1 1,1 1-1,0-1 0,-1 1 0,1-1 0,0 1 0,0-1 0,0 0 0,1 0 0,-1 0 0,0 0 0,1-1 1,-1 1-1,1-1 0,0 1 0,-1-1 0,1 0 0,0 0 0,0 0 0,0 0 0,0-1 0,0 1 1,0-1-1,0 1 0,0-1 0,0 0 0,0-1 0,0 1 0,0 0 0,0-1 0,0 1 0,0-1 0,-1 0 1,1 0-1,0 0 0,0-1 0,-1 1 0,1-1 0,0 1 0,-1-1 0,0 0 0,1 0 0,-1 0 1,0 0-1,0 0 0,0-1 0,0 1 0,1-4 0,4-4-270,-1-1 0,0 0 0,-1 0 0,0 0 1,-1 0-1,0-1 0,-1 0 0,0 0 0,1-24 0,2 76-6413,5-16-1646,-4-16 1154</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28.094"/>
    </inkml:context>
    <inkml:brush xml:id="br0">
      <inkml:brushProperty name="width" value="0.025" units="cm"/>
      <inkml:brushProperty name="height" value="0.025" units="cm"/>
    </inkml:brush>
  </inkml:definitions>
  <inkml:trace contextRef="#ctx0" brushRef="#br0">52 541 16111,'0'0'11008,"-7"14"-10133,0-1-726,0 1 0,1-1 0,1 1 0,0 0 0,1 0-1,1 1 1,-3 28 0,5-38-71,1-1 0,0 1 0,0 0-1,1 0 1,-1 0 0,1-1 0,0 1 0,2 5 0,-2-9-68,0 0 0,-1 0 0,1 0 0,0 0 0,0-1 0,0 1 0,-1 0 1,1 0-1,0-1 0,0 1 0,0 0 0,0-1 0,1 1 0,-1-1 0,0 1 0,0-1 0,0 0 0,0 1 1,0-1-1,1 0 0,-1 0 0,0 0 0,0 0 0,0 0 0,1 0 0,-1 0 0,0 0 0,0 0 0,0-1 1,0 1-1,1-1 0,-1 1 0,0 0 0,0-1 0,0 0 0,0 1 0,0-1 0,2-1 0,4-2 28,-1-1 0,1 0 0,-1 0 0,0-1 0,0 0 0,-1 0 0,1 0 0,-2 0 0,1-1 0,7-13 0,34-77 51,-37 78-75,-2-1-1,0 0 0,-2 0 0,0-1 0,-1 1 0,-1-1 0,-1 0 0,0 0 0,-2-1 0,-2-20 1,2 41-17,0 1 1,0 0-1,0-1 1,0 1-1,0 0 1,0-1 0,0 1-1,0 0 1,0-1-1,0 1 1,0 0-1,-1-1 1,1 1 0,0 0-1,0 0 1,0-1-1,0 1 1,0 0 0,-1-1-1,1 1 1,0 0-1,0 0 1,0-1-1,-1 1 1,1 0 0,0 0-1,0 0 1,-1-1-1,1 1 1,0 0-1,-1 0 1,1 0 0,0 0-1,0 0 1,-1-1-1,1 1 1,0 0-1,-1 0 1,1 0 0,0 0-1,-1 0 1,1 0-1,0 0 1,-1 0-1,1 0 1,0 0 0,-1 0-1,1 1 1,0-1-1,-1 0 1,1 0-1,0 0 1,-1 0 0,1 0-1,0 1 1,0-1-1,-1 0 1,1 0-1,0 0 1,0 1 0,-1-1-1,1 0 1,0 0-1,0 1 1,0-1 0,-13 20-57,3 4 405,2 1 1,-8 47-1,14-59-219,0 1 0,0 0 0,2 0 0,0-1 0,0 1 0,2 0 0,2 15 0,-4-27-127,1 0 0,-1 0 0,1 0 0,-1 0 0,1 0 0,0 0 0,0 0 0,0 0 0,0 0 0,0-1 0,0 1 0,1 0 0,-1-1 0,0 1 0,1-1 0,-1 1 0,1-1 0,0 0 0,0 0 0,-1 1 0,1-1 0,0 0 0,0-1 0,0 1 0,0 0 0,0-1 0,0 1 0,0-1 0,0 1 0,0-1 0,0 0 0,0 0 0,0 0 0,0 0 0,1 0 0,-1-1 0,0 1 0,0 0 0,0-1 0,0 0 0,3-1 0,2-1 0,0 0 0,0 0 0,0-1 0,-1 0 0,0 0 0,1-1 0,-2 0 0,1 0 0,0 0 0,5-7 0,1-6 0,-1-1 0,0 0 0,-1 0 0,-1-1 0,-1-1 0,-1 1 0,-1-1 0,0-1 0,-2 1 0,3-30 0,-4 19 0,-2 0 0,-1-1 0,-2 1 0,-1 0 0,-1 0 0,-12-43 0,15 70 0,0 1 0,-1 0 0,1-1 0,-1 1 0,0 0 0,0 0 0,0 0 0,-1 0 0,-5-6 0,8 9 0,-1 1 0,1-1 0,-1 1 0,0 0 0,1-1 0,-1 1 0,0-1 0,1 1 0,-1 0 0,0-1 0,0 1 0,0 0 0,1 0 0,-1 0 0,0 0 0,0 0 0,0 0 0,1 0 0,-1 0 0,0 0 0,0 0 0,0 0 0,-1 1 0,0 0 0,0 0 0,1 0 0,-1 0 0,0 0 0,1 0 0,-1 1 0,1-1 0,-1 0 0,1 1 0,0-1 0,-2 4 0,-9 13 0,1 0 0,1 1 0,0 0 0,2 0 0,0 1 0,2 1 0,0-1 0,-5 31 0,7-21 0,1 0 0,1 1 0,1 0 0,2 0 0,6 38 0,-5-58 0,0-1 0,1 1 0,1-1 0,0 0 0,0 0 0,1 0 0,0 0 0,1-1 0,8 11 0,-13-18 0,1 0 0,0 0 0,0 0 0,0 0 0,0 0 0,0 0 0,1-1 0,-1 1 0,1-1 0,-1 1 0,1-1 0,-1 0 0,1 0 0,0 0 0,-1-1 0,5 2 0,-4-2 0,0-1 0,0 1 0,0-1 0,-1 1 0,1-1 0,0 0 0,-1 0 0,1 0 0,-1-1 0,1 1 0,-1-1 0,1 1 0,-1-1 0,0 0 0,0 0 0,0 0 0,0 0 0,0 0 0,0 0 0,1-3 0,9-12 0,-2 0 0,0-1 0,-1 0 0,0-1 0,-2 0 0,6-20 0,14-34 0,-5 146 0,-21-70 0,0 0 0,1 0 0,-1-1 0,0 1 0,1 0 0,0-1 0,0 1 0,-1-1 0,1 0 0,1 1 0,-1-1 0,0 0 0,0 0 0,1 0 0,-1-1 0,1 1 0,0-1 0,-1 1 0,6 1 0,-3-2 0,0 0 0,0 0 0,-1-1 0,1 0 0,0 0 0,0 0 0,0 0 0,0-1 0,-1 0 0,1 0 0,7-2 0,1-2 0,0 0 0,0-1 0,-1-1 0,1 0 0,-1-1 0,-1 0 0,18-16 0,6-17 0,-29 33 0,-1 0 0,2 0 0,-1 1 0,1 0 0,0 1 0,0-1 0,1 1 0,11-7 0,-17 13 0,0 0 0,0-1 0,0 1 0,0 0 0,0 0 0,0 0 0,0 0 0,0 1 0,0-1 0,0 0 0,0 1 0,0-1 0,0 1 0,0 0 0,0 0 0,0 0 0,-1 0 0,1 0 0,1 1 0,23 9 0,-14-10 0,0 0 0,1-1 0,-1 0 0,1-1 0,-1 0 0,0-1 0,0-1 0,0 0 0,0 0 0,0-1 0,14-8 0,15-8 0,66-45 0,-66 38 0,-40 26 0,0 0 0,0 0 0,0 0 0,0 0 0,0 0 0,0 1 0,0-1 0,0 0 0,0 0 0,1 1 0,-1-1 0,0 1 0,0 0 0,0-1 0,1 1 0,-1 0 0,0-1 0,1 1 0,-1 0 0,0 0 0,1 0 0,-1 0 0,0 1 0,0-1 0,1 0 0,-1 0 0,0 1 0,1-1 0,-1 1 0,0-1 0,0 1 0,0-1 0,0 1 0,0 0 0,0 0 0,1-1 0,-2 1 0,1 0 0,0 0 0,0 0 0,0 0 0,0 0 0,-1 0 0,1 0 0,0 1 0,-1-1 0,1 0 0,0 2 0,1 0 0,1-1 0,-1 0 0,1 0 0,0 0 0,0 0 0,0 0 0,0-1 0,0 1 0,0-1 0,0 0 0,1 0 0,-1 0 0,0 0 0,1 0 0,-1-1 0,1 0 0,-1 1 0,0-1 0,1-1 0,5 0 0,2 0 0,0 0 0,0-2 0,-1 1 0,1-1 0,12-6 0,-17 7 2,79-39-157,-77 37-222,0-1 0,0 0 0,0-1-1,-1 0 1,0 0 0,0-1-1,10-11 1,-7-3-8175</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29.065"/>
    </inkml:context>
    <inkml:brush xml:id="br0">
      <inkml:brushProperty name="width" value="0.025" units="cm"/>
      <inkml:brushProperty name="height" value="0.025" units="cm"/>
    </inkml:brush>
  </inkml:definitions>
  <inkml:trace contextRef="#ctx0" brushRef="#br0">112 532 20435,'4'-11'984,"-1"-1"0,0 0 0,0 0-1,-1 0 1,-1 0 0,1-23 0,-2 32-866,0 1 1,0 0-1,0 0 0,0-1 1,-1 1-1,1 0 0,0 0 1,-1 0-1,0 0 1,1 0-1,-1-1 0,0 1 1,0 0-1,0 1 0,0-1 1,-1 0-1,1 0 1,0 0-1,-1 1 0,1-1 1,-1 1-1,0-1 0,1 1 1,-1-1-1,0 1 1,0 0-1,0 0 0,0 0 1,0 0-1,0 0 0,0 1 1,0-1-1,0 1 1,-1-1-1,1 1 0,0 0 1,0 0-1,0 0 0,-1 0 1,1 0-1,0 0 1,0 0-1,0 1 0,-1-1 1,-1 2-1,0-1-118,1 1 0,0 0 0,0 0 0,-1 0 0,1 0 0,0 1 0,1-1 0,-1 1 0,0 0 0,1-1 0,-1 1 0,1 0 0,0 1 0,0-1 0,0 0 0,1 0 0,-1 1 0,1 0 0,-1-1 0,1 1 0,-1 6 0,0-3 0,0 1 0,1 0 0,0 0 0,0 0 0,1 0 0,0-1 0,0 1 0,0 0 0,4 12 0,-4-18 0,1-1 0,-1 0 0,1 0 0,0 0 0,-1 1 0,1-1 0,0 0 0,0 0 0,0 0 0,0 0 0,0 0 0,0 0 0,0-1 0,0 1 0,1 0 0,-1 0 0,0-1 0,0 1 0,1-1 0,-1 1 0,0-1 0,1 0 0,-1 1 0,0-1 0,1 0 0,-1 0 0,0 0 0,1 0 0,-1 0 0,1 0 0,-1 0 0,0-1 0,1 1 0,-1 0 0,0-1 0,1 1 0,-1-1 0,0 1 0,0-1 0,0 0 0,3-1 0,4-2 0,-1 0 0,1-1 0,-1 0 0,0 0 0,9-9 0,3-6 0,-1-1 0,0 0 0,-2-2 0,-1 0 0,13-26 0,-19 31 0,-1 0 0,0 0 0,-2-1 0,0 0 0,-1 0 0,-1 0 0,3-38 0,-10 112 0,0-24 0,1 0 0,2 0 0,4 42 0,-4-71 0,1 0 0,-1 0 0,0-1 0,0 1 0,1 0 0,-1 0 0,1 0 0,0 0 0,0-1 0,-1 1 0,1 0 0,0-1 0,0 1 0,1-1 0,-1 1 0,0-1 0,0 1 0,1-1 0,-1 0 0,1 1 0,-1-1 0,1 0 0,-1 0 0,1 0 0,0-1 0,0 1 0,-1 0 0,1 0 0,0-1 0,0 1 0,3-1 0,-2 0 0,-1 0 0,1-1 0,0 1 0,-1-1 0,1 0 0,-1 0 0,0 0 0,1 0 0,-1 0 0,0-1 0,0 1 0,1-1 0,-1 1 0,0-1 0,0 0 0,-1 0 0,1 0 0,0 0 0,-1 0 0,1 0 0,-1 0 0,2-4 0,4-10 0,-2-1 0,0 1 0,0-1 0,-2 0 0,0 0 0,0-21 0,-2 45 0,-1-1 0,1 1 0,0 0 0,0-1 0,1 1 0,0-1 0,0 0 0,1 1 0,-1-1 0,1 0 0,1 0 0,-1-1 0,1 1 0,0-1 0,0 0 0,1 1 0,-1-2 0,1 1 0,9 6 0,-9-8 0,-1 0 0,1 0 0,0-1 0,-1 1 0,1-1 0,0-1 0,0 1 0,1-1 0,-1 1 0,0-2 0,0 1 0,1 0 0,-1-1 0,0 0 0,1 0 0,-1-1 0,0 0 0,0 0 0,1 0 0,-1 0 0,0-1 0,0 0 0,0 0 0,0 0 0,6-4 0,-4 1 0,0 1 0,0-2 0,0 1 0,-1-1 0,0 0 0,0 0 0,0 0 0,-1-1 0,0 0 0,0 0 0,-1-1 0,0 1 0,6-14 0,-8 15 0,-1 0 0,1 0 0,-1-1 0,0 1 0,0 0 0,-1 0 0,0 0 0,0-1 0,-1 1 0,1 0 0,-1 0 0,-1 0 0,1 0 0,-1 0 0,0 0 0,0 0 0,-1 0 0,1 1 0,-6-9 0,-12-11 0,16 22 0,1-1 0,-1 0 0,1 1 0,0-2 0,1 1 0,-1 0 0,0-1 0,1 1 0,0-1 0,0 1 0,-2-10 0,5 13-1,0-1-1,-1 1 1,1 0 0,0 0-1,0 0 1,0 0 0,0 0-1,0 0 1,0 0 0,0 0-1,0 0 1,0 1 0,0-1-1,0 0 1,0 1 0,1-1 0,-1 1-1,0-1 1,1 1 0,-1 0-1,0-1 1,1 1 0,-1 0-1,0 0 1,1 0 0,1 0-1,3-1-138,77-26-5903,-28 4-1703</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29.421"/>
    </inkml:context>
    <inkml:brush xml:id="br0">
      <inkml:brushProperty name="width" value="0.025" units="cm"/>
      <inkml:brushProperty name="height" value="0.025" units="cm"/>
    </inkml:brush>
  </inkml:definitions>
  <inkml:trace contextRef="#ctx0" brushRef="#br0">1 1 17489,'0'0'6662,"1"64"-4676,12-31-385,2 4-800,4-2-609,3-1-128,0-4 0,2-5-512,-3-2-1730,-4-7-545,-9-2-704,-8 0-1121,0-5-2531</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29.780"/>
    </inkml:context>
    <inkml:brush xml:id="br0">
      <inkml:brushProperty name="width" value="0.025" units="cm"/>
      <inkml:brushProperty name="height" value="0.025" units="cm"/>
    </inkml:brush>
  </inkml:definitions>
  <inkml:trace contextRef="#ctx0" brushRef="#br0">1 310 16367,'0'0'9417,"61"23"-8135,-21-41-289,10-11-353,1-6-191,6-6-97,-1 0-160,-5 0-128,-12 3-32,-10 6-1185,-16 7-2242,-13 5-1762,-18 8-4036</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30.107"/>
    </inkml:context>
    <inkml:brush xml:id="br0">
      <inkml:brushProperty name="width" value="0.025" units="cm"/>
      <inkml:brushProperty name="height" value="0.025" units="cm"/>
    </inkml:brush>
  </inkml:definitions>
  <inkml:trace contextRef="#ctx0" brushRef="#br0">1 239 17264,'0'0'7720,"84"-58"-6151,-38 29-800,0-1-673,5 1-160,1 2-1634,-7 2-1889,-6 3-2082,-8 4-5958</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30.480"/>
    </inkml:context>
    <inkml:brush xml:id="br0">
      <inkml:brushProperty name="width" value="0.025" units="cm"/>
      <inkml:brushProperty name="height" value="0.025" units="cm"/>
    </inkml:brush>
  </inkml:definitions>
  <inkml:trace contextRef="#ctx0" brushRef="#br0">1 104 15214,'2'9'2237,"1"2"-1632,1 6 676,0 0 1,2 0 0,0 0-1,1-1 1,12 22-1,-18-36-1064,1 1 0,0 0 0,0-1 0,0 1 0,0-1 0,1 0 0,-1 0 0,1 0 0,-1 0 0,1 0 0,0 0 0,0-1 0,0 1 0,0-1 0,0 0 0,3 1 0,-3-2-114,1 1 0,-1-2 0,1 1 0,-1 0-1,1-1 1,-1 1 0,1-1 0,-1 0 0,0 0 0,0 0 0,1-1 0,-1 1 0,0-1 0,0 0 0,0 1 0,0-2 0,-1 1 0,5-4 0,7-7 25,-1-1 0,0 0 1,19-28-1,-20 25-119,1 0-1,23-23 1,-35 39-12,-1 1 0,1-1 1,-1 1-1,0-1 0,1 1 0,0-1 1,-1 1-1,1 0 0,-1-1 0,1 1 1,0 0-1,-1-1 0,1 1 0,0 0 0,-1 0 1,1 0-1,0-1 0,-1 1 0,1 0 1,0 0-1,-1 0 0,1 0 0,0 0 1,-1 0-1,1 0 0,0 1 0,-1-1 1,1 0-1,0 0 0,-1 0 0,1 1 1,0-1-1,-1 0 0,1 1 0,0-1 0,-1 1 1,1-1-1,-1 0 0,1 1 0,-1-1 1,1 1-1,-1-1 0,0 1 0,1 0 1,-1-1-1,1 1 0,-1-1 0,0 2 1,16 40 636,-10-21-327,-6-20-306,1 0 0,-1 0-1,1 0 1,-1 0 0,1 0 0,-1 0 0,1 0-1,0 0 1,-1 0 0,1 0 0,0 0 0,0-1-1,0 1 1,0 0 0,0-1 0,0 1 0,0 0-1,0-1 1,0 1 0,0-1 0,0 0-1,0 1 1,0-1 0,0 0 0,1 1 0,-1-1-1,0 0 1,0 0 0,0 0 0,0 0 0,1 0-1,-1 0 1,0-1 0,0 1 0,0 0 0,0-1-1,0 1 1,0-1 0,0 1 0,0-1 0,0 1-1,0-1 1,0 1 0,0-1 0,0 0 0,0 0-1,0 0 1,0 1 0,0-3 0,8-5-3,0-1 0,-2 0 0,13-18 1,-14 19 0,8-12 1,28-38 0,-40 55 0,0 0 0,1 1 0,0-1 0,-1 0 0,1 1 0,0 0 0,0-1 0,1 1 0,-1 0 0,0 1 0,1-1 0,-1 1 0,1-1 0,3 0 0,-5 2-59,-1 0 1,0 1-1,0-1 1,0 0-1,0 1 0,1-1 1,-1 1-1,0-1 1,0 1-1,0-1 0,0 1 1,0 0-1,0-1 1,0 1-1,0 0 0,-1 0 1,1 0-1,0 0 1,0 0-1,-1 0 0,1 0 1,-1 0-1,1 0 1,0 0-1,-1 0 0,0 0 1,1 1-1,-1-1 1,0 0-1,0 0 0,0 0 1,1 0-1,-1 1 1,0-1-1,-1 2 0,1-1-119,0 0 1,0-1-1,0 1 0,0-1 0,1 1 0,-1-1 0,0 1 1,1-1-1,-1 1 0,1-1 0,-1 0 0,1 1 0,0-1 0,0 0 1,0 1-1,-1-1 0,1 0 0,0 0 0,1 0 0,-1 1 1,0-1-1,0 0 0,0-1 0,1 1 0,-1 0 0,0 0 0,3 0 1,8 0-7052</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30.870"/>
    </inkml:context>
    <inkml:brush xml:id="br0">
      <inkml:brushProperty name="width" value="0.025" units="cm"/>
      <inkml:brushProperty name="height" value="0.025" units="cm"/>
    </inkml:brush>
  </inkml:definitions>
  <inkml:trace contextRef="#ctx0" brushRef="#br0">0 144 15663,'0'0'12844,"0"11"-12129,4 35-6,1 1 0,3-1 0,1 0 0,31 86 0,-39-130-709,0 0 0,0 1 0,-1-1 0,2 0 0,-1 0 0,0 0 0,0 0 0,1 0 0,-1 0 0,1-1 0,-1 1 0,1 0 0,0-1 0,-1 1 0,1-1 0,0 1 0,0-1 0,3 1 0,-4-1 0,0-1 0,-1 0 0,1 0 0,0 0 0,-1 0 0,1 0 0,0 0 0,-1 0 0,1 0 0,0-1 0,-1 1 0,1 0 0,-1 0 0,1 0 0,0-1 0,-1 1 0,1 0 0,-1-1 0,1 1 0,0 0 0,-1-1 0,1 1 0,0-1 0,9-24 0,-5-19 0,-2 0 0,-3-1 0,-8-86 0,-1-18 0,9 147 0,0-1 0,0 1 0,0-1 0,1 1 0,-1-1 0,1 1 0,0-1 0,-1 1 0,1 0 0,0-1 0,0 1 0,1 0 0,-1-1 0,0 1 0,1 0 0,-1 0 0,1 0 0,0 0 0,0 1 0,0-1 0,0 0 0,0 1 0,0-1 0,0 1 0,0 0 0,0 0 0,1 0 0,4-2 0,-1 1 0,1 1 0,-1 0 0,1 0 0,-1 1 0,1-1 0,-1 1 0,1 1 0,0-1 0,-1 1 0,10 2 0,-14-2 0,0-1 0,0 1 0,0 0 0,0 0 0,0 0 0,0 0 0,0 0 0,0 0 0,0 0 0,-1 1 0,1-1 0,0 0 0,-1 1 0,1 0 0,-1-1 0,0 1 0,1 0 0,-1 0 0,0 0 0,0-1 0,0 1 0,0 0 0,-1 1 0,1-1 0,0 0 0,-1 0 0,0 0 0,1 0 0,-1 0 0,0 1 0,0-1 0,0 0 0,0 0 0,-1 0 0,1 0 0,0 1 0,-1-1 0,0 0 0,-1 3 0,-1 5 0,-1-1 0,0 1 0,0-1 0,-1 0 0,0 0 0,-1 0 0,-6 8 0,9-13 0,0 0 0,0 0 0,-1 0 0,1-1 0,-1 1 0,0-1 0,0 0 0,0 0 0,0 0 0,0-1 0,-1 1 0,1-1 0,-1 0 0,1 0 0,-1-1 0,0 1 0,0-1 0,-7 1 0,11-2-37,0 0 0,1 0 0,-1 0 0,1 0 0,-1 0 0,0 0 0,1 0 0,-1-1 0,0 1-1,1 0 1,-1 0 0,1 0 0,-1-1 0,0 1 0,1 0 0,-1-1 0,1 1 0,-1 0 0,1-1 0,-1 1 0,1-1 0,-1 1 0,1-1 0,0 1 0,-1-1 0,1 1 0,0-1-1,-1 1 1,1-1 0,0 0 0,0 1 0,-1-2 0,4-23-2889,0 19 1996,-1 0-1,1 0 1,0 1 0,0-1 0,0 1-1,6-6 1,48-34-10419,-23 21 2578</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31.556"/>
    </inkml:context>
    <inkml:brush xml:id="br0">
      <inkml:brushProperty name="width" value="0.025" units="cm"/>
      <inkml:brushProperty name="height" value="0.025" units="cm"/>
    </inkml:brush>
  </inkml:definitions>
  <inkml:trace contextRef="#ctx0" brushRef="#br0">82 465 7303,'0'0'21476,"-10"6"-20830,5-4-567,1 1 1,-1-1-1,1 1 0,-1 0 0,1 0 1,0 1-1,0-1 0,1 1 0,-1 0 0,1 0 1,-1 0-1,1 1 0,1-1 0,-1 1 1,1-1-1,-1 1 0,1 0 0,0 0 0,1 0 1,0 0-1,-1 0 0,1 0 0,1 1 1,-1 5-1,1-10-72,0 0 1,1-1 0,-1 1-1,0 0 1,0-1 0,1 1-1,-1-1 1,1 1 0,-1-1-1,0 1 1,1-1-1,-1 1 1,1-1 0,-1 1-1,1-1 1,-1 0 0,1 1-1,-1-1 1,1 0 0,-1 1-1,1-1 1,0 0 0,-1 0-1,1 0 1,-1 1-1,1-1 1,0 0 0,-1 0-1,1 0 1,0 0 0,-1 0-1,1 0 1,0 0 0,-1 0-1,1-1 1,-1 1 0,1 0-1,0 0 1,-1 0-1,1-1 1,-1 1 0,1 0-1,0-1 1,-1 1 0,1-1-1,32-15 261,28-36-23,-36 30-659,0 1 1,1 1-1,31-17 1,-32 31 151,-24 6 253,1 0 1,0 0-1,0-1 1,0 1-1,0 0 1,0-1-1,0 1 1,0-1-1,-1 0 1,1 0-1,0 0 1,-1 0-1,1 0 0,2-2 1,9-10-297,-1-1 0,-1 0 0,0 0 0,-1-1-1,0 0 1,-2-1 0,1 0 0,-2-1 0,0 0 0,4-20 0,-3 4 638,-1 0-1,-2-1 1,-1 1 0,-1-49 0,-18 169 30,13-52-352,0-16 161,0 1 0,2 0 0,0 0 0,1 0 0,1-1 0,1 1 1,6 21-1,-9-39-157,1-1 1,-1 1 0,1 0 0,0-1 0,-1 1-1,1-1 1,0 1 0,0-1 0,0 1-1,0-1 1,0 1 0,1-1 0,-1 0 0,0 0-1,1 0 1,-1 0 0,0 0 0,1 0 0,-1 0-1,1 0 1,0 0 0,-1-1 0,1 1-1,0-1 1,1 1 0,-1-1-6,-1-1 0,0 1 1,1-1-1,-1 1 0,0-1 0,0 0 0,1 1 0,-1-1 1,0 0-1,0 0 0,0 0 0,0 0 0,0 0 1,0 0-1,0 0 0,0 0 0,-1 0 0,1 0 0,0-1 1,-1 1-1,1 0 0,-1-1 0,1 1 0,-1 0 1,1-1-1,-1 1 0,0 0 0,0-1 0,0 1 0,0-2 1,1-3 1,0 0 0,-1 1 0,1-1 1,-2 0-1,1 0 0,0 1 0,-1-1 1,0 0-1,-1 1 0,1-1 0,-5-8 1,5 11 27,0 1 0,-1-1 0,1 1 1,-1 0-1,0 0 0,0 0 0,0 0 1,0 0-1,0 0 0,0 0 0,-1 0 1,1 1-1,-1-1 0,1 1 0,-1 0 1,1 0-1,-1 0 0,0 0 0,1 0 1,-1 1-1,0-1 0,0 1 0,0 0 1,-5 0-1,8 0-40,-1 0 0,0 1 1,1-1-1,-1 1 0,1-1 1,-1 1-1,1 0 0,-1-1 0,1 1 1,0 0-1,-1-1 0,1 1 1,0 0-1,-1-1 0,1 1 0,0 0 1,0-1-1,0 1 0,0 0 1,-1 0-1,1-1 0,0 1 1,0 0-1,0 0 0,1-1 0,-1 1 1,0 0-1,0 0 0,0-1 1,0 1-1,1 0 0,0 0 0,-1 1 2,0 0-1,0-1 0,1 1 1,-1 0-1,1-1 0,-1 1 1,1-1-1,0 1 0,-1-1 1,1 1-1,0-1 0,0 1 1,0-1-1,0 0 0,1 0 0,0 2 1,2-2-40,1 0 1,-1 0-1,0 0 1,1 0-1,-1-1 1,0 1-1,1-1 1,-1-1-1,1 1 0,-1 0 1,0-1-1,1 0 1,-1 0-1,0-1 1,0 1-1,1-1 1,-1 1-1,-1-1 1,1-1-1,0 1 1,0 0-1,-1-1 1,1 0-1,-1 0 0,5-5 1,7-13-3901,-6-3-3378,-5 5-2849</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32.115"/>
    </inkml:context>
    <inkml:brush xml:id="br0">
      <inkml:brushProperty name="width" value="0.025" units="cm"/>
      <inkml:brushProperty name="height" value="0.025" units="cm"/>
    </inkml:brush>
  </inkml:definitions>
  <inkml:trace contextRef="#ctx0" brushRef="#br0">1 210 10794,'0'0'17814,"9"-3"-17066,-1-1-537,0-1 1,0 1-1,0-2 0,0 1 1,-1-1-1,0 0 1,0 0-1,-1-1 0,0 0 1,0 0-1,0-1 1,-1 1-1,0-1 0,4-10 1,-5 10-188,0 0 0,-1 0 0,0 0 0,0 0 0,-1-1 0,0 1 0,0-1 0,-1 1 0,1-12 0,-3 20-24,1-1 0,0 1 0,0-1 0,0 1 0,0 0 0,0-1 0,0 1 0,-1-1 0,1 1 0,0 0 0,0-1 0,0 1 0,-1 0 0,1-1 0,0 1 0,-1 0 0,1-1 0,0 1 0,0 0 0,-1 0 0,1-1 0,-1 1 0,1 0 0,0 0 0,-1 0 0,1 0 0,-1-1 0,1 1 0,0 0 0,-1 0 0,1 0 0,-1 0 0,1 0 0,0 0 0,-1 0 0,1 0 0,-1 0 0,1 0 0,-1 0 0,1 1 0,0-1 0,-1 0 0,1 0 0,-1 0 0,1 0 0,0 1 0,-1-1 0,1 0 0,0 0 0,-1 1 0,1-1 0,-1 1 0,-20 14 0,12-3 0,2 0 0,0 0 0,0 0 0,1 1 0,0 0 0,1 0 0,1 0 0,0 1 0,1-1 0,0 1 0,1 0 0,1 0 0,0 0 0,2 20 0,-1-32 0,0-1 0,1 1 0,-1-1 0,1 0 0,-1 1 0,1-1 0,-1 1 0,1-1 0,0 0 0,0 1 0,-1-1 0,1 0 0,0 0 0,0 0 0,0 0 0,0 1 0,1-2 0,-1 1 0,0 0 0,0 0 0,1 0 0,1 1 0,1-1 0,0 0 0,0 0 0,0 0 0,0 0 0,-1-1 0,1 1 0,0-1 0,7-1 0,0 0 0,1 0 0,-1-1 0,0-1 0,0 0 0,15-6 0,29-21-957,-22 6-2794,7-10-6083</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18.326"/>
    </inkml:context>
    <inkml:brush xml:id="br0">
      <inkml:brushProperty name="width" value="0.025" units="cm"/>
      <inkml:brushProperty name="height" value="0.025" units="cm"/>
    </inkml:brush>
  </inkml:definitions>
  <inkml:trace contextRef="#ctx0" brushRef="#br0">174 217 19474,'-10'4'2830,"-8"7"-1663,0-1-1,1 2 1,0 1 0,-15 14 0,26-23-995,1 1 1,0-1 0,1 1-1,-1 1 1,1-1 0,0 1-1,0-1 1,1 1 0,-1 0-1,1 0 1,1 1 0,-1-1-1,1 0 1,0 1 0,0 0-1,1-1 1,-1 15 0,3-20-173,-1 0 0,1 1 1,0-1-1,0 0 0,0 0 1,0 1-1,0-1 0,0 0 1,0 0-1,0 0 0,0 0 1,1 0-1,-1-1 0,0 1 1,1 0-1,-1-1 0,1 1 1,-1 0-1,0-1 0,1 0 1,-1 1-1,1-1 0,-1 0 1,1 0-1,0 0 0,-1 0 1,1 0-1,-1 0 0,2 0 1,50-5-113,-42 1 100,-1 0-1,0 0 1,0-1 0,0-1-1,-1 1 1,1-2 0,-2 1-1,1-1 1,-1-1 0,0 1-1,0-1 1,-1-1 0,0 1 0,-1-1-1,1-1 1,-2 1 0,0-1-1,5-12 1,5-12 32,-1-1 0,-2 0 0,-2-1 1,6-39-1,-10 19 60,-6 56-80,0 0 1,0 0-1,0-1 0,0 1 1,0 0-1,0 0 0,0-1 1,0 1-1,0 0 1,0 0-1,0-1 0,0 1 1,0 0-1,0 0 1,0-1-1,0 1 0,-1 0 1,1 0-1,0-1 1,0 1-1,0 0 0,0 0 1,0 0-1,-1-1 0,1 1 1,0 0-1,0 0 1,0 0-1,-1 0 0,1 0 1,0-1-1,0 1 1,-1 0-1,1 0 0,0 0 1,0 0-1,0 0 1,-1 0-1,1 0 0,0 0 1,-1 0-1,-11 6 42,-11 14 81,-3 11 267,-33 49 0,51-68-311,1-1 1,1 1-1,0 0 1,1 0-1,1 1 1,-1 0-1,2 0 1,-3 20-1,5-32-79,1 1 1,0 0-1,-1 0 1,1 0-1,0-1 0,1 1 1,-1 0-1,0 0 1,0 0-1,1-1 0,-1 1 1,1 0-1,-1-1 1,1 1-1,0 0 0,0-1 1,0 1-1,0-1 0,0 1 1,0-1-1,0 1 1,0-1-1,0 0 0,1 1 1,-1-1-1,2 1 1,1-1 0,-1 1 0,1-1-1,-1 0 1,1 0 0,-1-1 0,1 1 0,0-1 0,-1 1 0,1-1 0,0 0 0,0-1 0,3 0 0,15-3-25,-1-1 1,0-1 0,28-11-1,-44 15 4,0-1-66,1 1 0,-1 0 0,0 1 0,1-1 1,-1 1-1,1 0 0,0 1 0,-1-1 0,9 1 0,-13 1 98,0 0-1,0 0 1,0 0 0,-1 0-1,1-1 1,0 1 0,-1 0 0,1 1-1,0-1 1,-1 0 0,1 0 0,-1 0-1,1 0 1,-1 0 0,0 0-1,0 1 1,1-1 0,-1 0 0,0 0-1,0 1 1,0-1 0,0 0 0,0 0-1,-1 2 1,-1 35 597,-7 2-550,6-31-61,0 0 0,2 0-1,-1 0 1,0 12 0,15-55 2,-10 15 0,-1 0 0,-2-31 0,0 21 0,1 31 0,-1 0 0,1-1 0,0 1 0,0-1 0,0 1 0,0 0 0,0-1 0,1 0 0,-1 1 0,0-1 0,1 0 0,-1 0 0,1 1 0,-1-1 0,1 0 0,0-1 0,-1 1 0,1 0 0,0 0 0,0-1 0,-1 1 0,1-1 0,0 1 0,4-1 0,47 8 0,-45-8 0,0 0 0,1 0 0,-1-1 0,0 0 0,0-1 0,0 0 0,0 0 0,0-1 0,7-3 0,-12 5 0,0-1 0,0 1 0,0-1 0,-1 0 0,1 0 0,0 0 0,-1-1 0,0 1 0,1 0 0,-1-1 0,0 1 0,0-1 0,0 0 0,-1 0 0,1 0 0,-1 0 0,1 0 0,-1 0 0,0 0 0,0 0 0,-1-1 0,1 1 0,0 0 0,-1-7 0,0 10 0,0 0 0,0-1 0,0 1 0,0-1 0,0 1 0,0 0 0,0-1 0,0 1 0,0-1 0,0 1 0,0 0 0,0-1 0,0 1 0,0 0 0,0-1 0,0 1 0,-1-1 0,1 1 0,0 0 0,0-1 0,-1 1 0,1 0 0,0 0 0,0-1 0,-1 1 0,1 0 0,0 0 0,-1-1 0,1 1 0,0 0 0,-1 0 0,1 0 0,0-1 0,-1 1 0,1 0 0,0 0 0,-1 0 0,1 0 0,-1 0 0,-17 7 0,-14 22 0,26-22 0,1 1 0,0 0 0,0 0 0,0 1 0,1-1 0,0 1 0,1 0 0,0 0 0,1 0 0,-1 1 0,0 16 0,3-25 0,0 0 0,0 0 0,0 0 0,1 0 0,-1 0 0,1 0 0,-1 0 0,0-1 0,1 1 0,0 0 0,-1 0 0,1 0 0,-1-1 0,1 1 0,0 0 0,0 0 0,-1-1 0,1 1 0,0-1 0,0 1 0,0-1 0,0 1 0,0-1 0,0 1 0,0-1 0,0 0 0,0 0 0,0 1 0,0-1 0,0 0 0,0 0 0,0 0 0,0 0 0,0 0 0,0 0 0,0 0 0,0-1 0,0 1 0,0 0 0,-1-1 0,1 1 0,2-1 0,2 0 0,1-1 0,0 1 0,-1-1 0,1 0 0,-1-1 0,8-4 0,12-13 0,0-1 0,42-48 0,8-7 0,-75 75 0,0 1 0,0 0 0,0 0 0,0-1 0,0 1 0,0 0 0,0 0 0,1-1 0,-1 1 0,0 0 0,0 0 0,0 0 0,1-1 0,-1 1 0,0 0 0,0 0 0,0 0 0,1 0 0,-1 0 0,0-1 0,0 1 0,1 0 0,-1 0 0,0 0 0,0 0 0,1 0 0,-1 0 0,0 0 0,1 0 0,-1 0 0,0 0 0,0 0 0,1 0 0,-1 0 0,0 0 0,0 0 0,1 0 0,-1 0 0,0 1 0,0-1 0,1 0 0,-1 0 0,0 0 0,0 0 0,0 0 0,1 1 0,-1-1 0,0 0 0,0 0 0,1 1 0,-2 18 0,-11 24 0,8-32-50,0 1 1,1 0-1,0 0 1,1 0-1,0 0 1,1 0-1,1 18 1,0-28 2,0 1 0,0-1 0,1 1 0,0-1 0,-1 1 0,1-1 0,0 1 0,0-1 0,0 0 0,0 1 0,1-1 0,-1 0 0,1 0 0,-1 0 0,1 0 0,0 0 0,0 0 0,-1 0 0,2-1 0,-1 1 0,0-1 0,0 0 0,0 1 0,0-1 0,1 0 0,-1 0 0,1 0 0,-1 0 0,1-1 0,-1 1 1,1-1-1,-1 0 0,1 1 0,-1-1 0,1 0 0,0-1 0,-1 1 0,1 0 0,-1-1 0,3 0 0,-2 1-444,-1-1 1,1 1-1,-1-1 0,0 0 1,1 0-1,-1 0 1,0 0-1,0 0 0,0 0 1,0-1-1,0 1 1,0-1-1,0 1 0,0-1 1,-1 0-1,1 1 1,-1-1-1,1 0 0,1-2 1,15-24-6914</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33.927"/>
    </inkml:context>
    <inkml:brush xml:id="br0">
      <inkml:brushProperty name="width" value="0.025" units="cm"/>
      <inkml:brushProperty name="height" value="0.025" units="cm"/>
    </inkml:brush>
  </inkml:definitions>
  <inkml:trace contextRef="#ctx0" brushRef="#br0">144 370 14061,'0'0'3694,"-8"-3"-768,7 2-2883,-7-1 819,0-1-1,0 1 0,0 0 0,0 1 0,-10-1 0,15 2-731,1 0-1,0 0 1,-1 0-1,1 0 1,-1 1-1,1-1 1,0 1-1,-1 0 1,1-1-1,0 1 1,0 0-1,-1 0 1,1 1-1,0-1 1,0 0-1,0 1 1,0-1-1,1 1 1,-1-1-1,0 1 1,1 0-1,-1 0 1,1 0-1,-1 0 1,1 0-1,-1 3 1,-3 8 11,1 1 1,0 0-1,1 0 1,1 0-1,0 1 1,1-1-1,0 0 1,1 1-1,4 23 0,-4-37-129,0 1-1,0-1 0,0 0 0,0 0 0,0 0 0,0 0 0,0 0 0,1 0 0,-1 0 0,0 0 0,1 1 0,-1-1 0,1 0 0,-1 0 0,1-1 0,0 1 0,-1 0 0,1 0 0,0 0 0,0 0 0,0-1 0,-1 1 0,1 0 0,0 0 0,0-1 0,0 1 0,0-1 0,0 1 0,0-1 0,0 0 0,0 1 1,1-1-1,1 1 0,-1-2-1,0 1 1,0-1 0,0 0 0,-1 1 0,1-1 0,0 0 0,0 0 0,-1 0-1,1 0 1,0-1 0,-1 1 0,1 0 0,-1-1 0,1 1 0,-1-1 0,0 1-1,0-1 1,0 1 0,2-3 0,9-16 56,-1 0 0,-1-1-1,-1 0 1,0-1 0,-2 0-1,0 0 1,-1-1 0,-2 1 0,0-1-1,-2 0 1,0-34 0,-2 57-62,0 0 0,0 0 1,0 0-1,-1 0 0,1 1 1,0-1-1,0 0 0,-1 0 0,1 0 1,0 0-1,0 0 0,0 0 1,-1 1-1,1-1 0,0 0 0,0 0 1,-1 0-1,1 0 0,0 0 1,0 0-1,-1 0 0,1 0 0,0 0 1,0 0-1,-1 0 0,1-1 1,0 1-1,0 0 0,-1 0 0,1 0 1,0 0-1,0 0 0,-1 0 1,1 0-1,0-1 0,0 1 0,0 0 1,-1 0-1,1 0 0,0-1 1,0 1-1,0 0 0,0 0 0,0 0 1,-1-1-1,1 1 0,0 0 1,0 0-1,0-1 0,0 1 0,0 0 1,0 0-1,0-1 0,0 1 1,0 0-1,0 0 0,0-1 0,0 1 1,0 0-1,-10 21 19,4 3-26,2 1-1,0 0 0,2 0 1,0 0-1,2 0 0,1 0 1,1 0-1,1 0 0,8 29 1,-10-50 6,1 1 0,0-1 0,0 0 0,0 0 0,0 0 0,1 0 0,3 5 0,-5-8-2,-1 0 0,1-1 0,0 1 0,-1-1 0,1 1 0,0-1 0,-1 1-1,1-1 1,0 1 0,0-1 0,-1 1 0,1-1 0,0 0 0,0 0 0,-1 1 0,1-1 0,0 0 0,0 0 0,0 0 0,0 0 0,0 0 0,-1 0 0,1 0 0,0 0 0,0 0 0,0 0 0,0-1 0,-1 1 0,1 0 0,0 0 0,0-1 0,-1 1-1,1-1 1,0 1 0,0-1 0,-1 1 0,1-1 0,0 1 0,-1-1 0,1 1 0,-1-1 0,1 0 0,-1 1 0,1-1 0,-1 0 0,1 0 0,-1 1 0,1-2 0,4-7 9,0-1 0,0 0-1,-1 0 1,0 0 0,-1-1 0,0 1 0,2-19 0,5-83 28,-8 79-37,-2 13-2,-1 15 0,1 1 0,0-1 0,0 0 0,1 0 0,-1 1 0,1-1 0,3-8 0,-3 15 0,1 0 0,-1 0 0,0 0 0,1 0 0,-1 1 0,0-1 0,0 0 0,0 1 0,0 3 0,8 29 0,-6-22 0,0 1 0,0-1 0,2 0 0,-1-1 0,14 25 0,-18-36 0,1-1 0,-1 1 0,0-1 0,1 1 0,-1-1 0,0 1 0,1-1 0,-1 1 0,0-1 0,1 0 0,-1 1 0,1-1 0,-1 1 0,1-1 0,-1 0 0,1 0 0,0 1 0,-1-1 0,1 0 0,-1 0 0,1 1 0,-1-1 0,1 0 0,0 0 0,-1 0 0,1 0 0,0 0 0,-1 0 0,1 0 0,-1 0 0,1 0 0,0-1 0,-1 1 0,1 0 0,16-20 0,4-35 0,-20 51 0,43-199 0,-44 204 0,0-1 0,0 0 0,0 0 0,0 0 0,0 0 0,0 0 0,0 0 0,0 0 0,0 0 0,0 0 0,0 0 0,0 0 0,1 1 0,-1-1 0,0 0 0,0 0 0,0 0 0,0 0 0,0 0 0,0 0 0,0 0 0,0 0 0,0 0 0,0 0 0,1 0 0,-1 0 0,0 0 0,0 0 0,0 0 0,0 0 0,0 0 0,0 0 0,0 0 0,0 0 0,0 0 0,1 0 0,-1 0 0,0 0 0,0 0 0,0 0 0,0 0 0,0 0 0,0 0 0,0 0 0,0 0 0,0 0 0,0-1 0,0 1 0,1 0 0,-1 0 0,0 0 0,0 0 0,0 0 0,0 0 0,0 0 0,0 0 0,0 0 0,0 0 0,0 0 0,0-1 0,0 1 0,0 0 0,0 0 0,0 0 0,0 0 0,0 0 0,0 0 0,0 0 0,6 12 0,2 16 0,-1-2 0,-4-7 0,2-1 0,0 0 0,1 0 0,1-1 0,14 27 0,-20-43 0,-1 0 0,1-1 0,-1 1 0,1 0 0,-1 0 0,1 0 0,0 0 0,-1 0 0,1-1 0,0 1 0,0 0 0,0 0 0,-1-1 0,1 1 0,0-1 0,0 1 0,0-1 0,0 1 0,0-1 0,0 0 0,0 1 0,0-1 0,0 0 0,0 0 0,1 0 0,-1 1 0,0-1 0,1-1 0,0 1 0,-1-1 0,1 0 0,-1 0 0,1 0 0,-1 0 0,1-1 0,-1 1 0,0 0 0,0-1 0,1 1 0,-1 0 0,0-1 0,0 0 0,1-2 0,4-9 0,-1-1 0,0 1 0,3-16 0,-8 28 0,6-24-1325,5-49 0,-10 54-73,0 0-1,-1-1 1,-2 1 0,0-1 0,-6-27-1,-3 8-5722</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34.284"/>
    </inkml:context>
    <inkml:brush xml:id="br0">
      <inkml:brushProperty name="width" value="0.025" units="cm"/>
      <inkml:brushProperty name="height" value="0.025" units="cm"/>
    </inkml:brush>
  </inkml:definitions>
  <inkml:trace contextRef="#ctx0" brushRef="#br0">0 0 10890,'0'0'7410,"1"9"-6529,8 33 970,1-1 0,18 48 0,5 19 2205,2 34-1784,-12-43-1953,40 107-1,-56-191-307,-6-18 9,1-1 0,-2 1 1,1-1-1,0 0 0,-1 1 0,0-1 0,1 1 0,-2-8 1,-4-16-40,-2 0 1,-1 0 0,-1 1 0,-23-48 0,20 50-305,2 1 0,0-2 0,2 1 0,0-1 0,-6-49 0,13 72-16,1 0 0,0 0 0,0 0-1,0-1 1,1 1 0,-1 0 0,1 0 0,-1 0 0,1 0 0,-1-1 0,1 1 0,0 0-1,0 0 1,0 0 0,0 1 0,1-1 0,-1 0 0,0 0 0,1 1 0,-1-1-1,1 0 1,0 1 0,3-2 0,2-2-1465,1 1 0,1 0 0,-1 1 0,16-5 0,10-4-4852,-5-2 2177</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34.886"/>
    </inkml:context>
    <inkml:brush xml:id="br0">
      <inkml:brushProperty name="width" value="0.025" units="cm"/>
      <inkml:brushProperty name="height" value="0.025" units="cm"/>
    </inkml:brush>
  </inkml:definitions>
  <inkml:trace contextRef="#ctx0" brushRef="#br0">93 321 10090,'0'0'12326,"-9"-6"-10287,-33-13-528,41 19-1447,0 0 1,0 0 0,-1 0-1,1 0 1,0 1-1,-1-1 1,1 0-1,0 1 1,0-1 0,0 1-1,-1-1 1,1 1-1,0-1 1,0 1-1,0 0 1,0 0-1,0 0 1,0-1 0,0 1-1,0 0 1,1 0-1,-1 0 1,0 1-1,1-1 1,-1 0-1,0 0 1,1 0 0,-1 0-1,1 0 1,0 1-1,-1-1 1,1 0-1,0 3 1,-9 44 950,9-46-910,-1 4-12,0 0 7,1 1 1,-1-1 0,1 1-1,0-1 1,1 1 0,2 11-1,-3-16-120,1 0 0,0 0-1,0 0 1,0 0 0,1-1 0,-1 1-1,0 0 1,1 0 0,-1-1-1,1 1 1,0-1 0,-1 0-1,1 1 1,0-1 0,0 0-1,0 0 1,0 0 0,0 0-1,0 0 1,0 0 0,0-1-1,0 1 1,4 0 0,11 2-256,-1 1 0,1 1 0,-1 1 0,-1 0 0,1 1 0,-1 0 0,26 19 0,-33-20 252,0 1 0,-1 0-1,0 0 1,0 1-1,0-1 1,-1 2 0,0-1-1,-1 1 1,0 0 0,0 0-1,-1 0 1,0 0-1,-1 1 1,3 14 0,-3-10 198,0 1 0,-1 0 1,0 24-1,-2-35-36,-1 1 0,1-1 0,-1 1-1,0-1 1,0 1 0,0-1 0,-3 6-1,4-9-63,-1 1-1,1-1 0,-1 0 1,0 0-1,0 0 0,0 1 1,0-1-1,0 0 0,0 0 1,0 0-1,0 0 0,0-1 0,0 1 1,-1 0-1,1 0 0,0-1 1,-1 1-1,1-1 0,0 1 1,-1-1-1,1 1 0,-2-1 1,0 0-41,1 0 0,0-1 0,0 1 0,0-1 0,-1 0 0,1 0 0,0 1 0,0-1 0,0-1 0,0 1 0,0 0 0,0 0 1,1-1-1,-1 1 0,0-1 0,1 1 0,-1-1 0,1 0 0,-1 0 0,1 0 0,0 0 0,0 0 0,0 0 0,-1-3 0,-23-56-117,25 61 84,-10-36-508,2 0 0,1 0 0,2 0 0,2-1 0,1 0 1,2 1-1,5-47 0,-4 77 476,0 0 0,0-1 1,1 1-1,-1 0 0,2 0 0,-1 0 0,1 0 0,0 0 1,5-8-1,-7 13 53,0-1 1,0 1-1,1 0 1,-1 0 0,0-1-1,0 1 1,1 0-1,-1 0 1,1 0-1,-1 0 1,1 1 0,-1-1-1,1 0 1,0 1-1,-1-1 1,1 1-1,0-1 1,-1 1 0,1 0-1,0 0 1,0 0-1,-1 0 1,1 0 0,0 0-1,-1 0 1,1 0-1,0 1 1,0-1-1,-1 1 1,1-1 0,-1 1-1,1 0 1,0 0-1,-1-1 1,1 1-1,-1 0 1,0 0 0,2 2-1,-1-1 40,0-1-1,-1 0 1,1 0 0,0 0-1,-1 0 1,1 0 0,0 0-1,0-1 1,0 1 0,0 0-1,0-1 1,0 0-1,0 1 1,0-1 0,0 0-1,0 0 1,0 0 0,0 0-1,0 0 1,0-1-1,0 1 1,0-1 0,0 1-1,0-1 1,0 0 0,-1 0-1,1 0 1,0 0-1,0 0 1,-1 0 0,1 0-1,0 0 1,-1-1 0,3-2-1,4-6 134,0 0 0,-1-1 0,0 0-1,10-20 1,5-10-247,-21 40 38,-1 0 0,1 0-1,0 0 1,-1 0 0,1 0 0,0 0 0,0 0 0,0 0 0,-1 0 0,1 0 0,0 0 0,0 1-1,0-1 1,1 0 0,-1 1 0,0-1 0,0 1 0,0-1 0,0 1 0,0-1 0,1 1 0,-1 0 0,0 0-1,0 0 1,1 0 0,0 0 0,0 1-21,1 0 1,-1 0-1,0 0 0,0 0 1,0 1-1,0-1 0,-1 1 0,1 0 1,0-1-1,1 4 0,-1-3-85,-1-1-1,0 1 0,0 0 0,1-1 0,-1 1 1,1-1-1,-1 1 0,1-1 0,0 0 0,-1 1 1,1-1-1,0 0 0,0 0 0,0-1 0,0 1 1,0 0-1,0 0 0,0-1 0,0 1 0,0-1 1,0 0-1,0 0 0,0 0 0,0 0 1,1 0-1,-1 0 0,0 0 0,0-1 0,0 1 1,0-1-1,3-1 0,2-2-435,-1 0-1,1-1 1,-1 0 0,0 0 0,-1-1-1,1 0 1,-1 0 0,6-8 0,36-60-6090,-40 63 4974,14-25-2913,-5 2-432</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35.228"/>
    </inkml:context>
    <inkml:brush xml:id="br0">
      <inkml:brushProperty name="width" value="0.025" units="cm"/>
      <inkml:brushProperty name="height" value="0.025" units="cm"/>
    </inkml:brush>
  </inkml:definitions>
  <inkml:trace contextRef="#ctx0" brushRef="#br0">13 228 4644,'0'0'9070,"0"9"-6374,-12 134 5904,12-142-8593,0-1 0,0 0 0,0 0 0,0 1 0,0-1 0,0 0 0,0 1 0,0-1 0,0 0-1,0 1 1,0-1 0,0 0 0,0 1 0,0-1 0,1 0 0,-1 0 0,0 1 0,0-1 0,0 0 0,0 0 0,1 1-1,-1-1 1,0 0 0,0 0 0,1 1 0,-1-1 0,0 0 0,0 0 0,1 0 0,-1 0 0,0 1 0,0-1 0,1 0-1,-1 0 1,0 0 0,1 0 0,-1 0 0,15-5 144,10-15 33,-7-8-153,-1-1 0,-1 0 0,-2-2 0,-1 0 0,-1 0 0,-2-1 0,-1 0 0,-2-1 0,6-50 0,-13 79 559,-2 6-166,-4 17 76,-4 30 169,8-31-277,1 0 0,1 0-1,0 1 1,2-1 0,3 19-1,-4-33-366,0 1 0,0-1 0,1 0 0,-1-1 0,1 1 0,0 0-1,0 0 1,0-1 0,0 1 0,1-1 0,0 0 0,3 4 0,-3-5-142,-1 0 1,1-1-1,-1 1 0,1-1 1,0 0-1,-1 0 1,1 0-1,0 0 0,0 0 1,0-1-1,0 1 1,0-1-1,0 0 0,-1 1 1,1-1-1,0-1 1,0 1-1,0 0 0,5-2 1,10-7-3963,-1-11-3565</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35.903"/>
    </inkml:context>
    <inkml:brush xml:id="br0">
      <inkml:brushProperty name="width" value="0.025" units="cm"/>
      <inkml:brushProperty name="height" value="0.025" units="cm"/>
    </inkml:brush>
  </inkml:definitions>
  <inkml:trace contextRef="#ctx0" brushRef="#br0">101 373 16688,'0'0'8269,"-9"-4"-7100,6 3-1132,1 0-1,-1 0 0,0 0 1,1 1-1,-1-1 1,1 1-1,-1-1 1,0 1-1,0 0 1,1 0-1,-1 0 1,0 0-1,-4 2 0,4-1-26,1 0 0,-1 1 0,1 0 0,0 0 0,-1 0 0,1 0 0,0 0 0,0 0 0,1 0-1,-1 1 1,0-1 0,1 1 0,0-1 0,-1 1 0,1-1 0,0 1 0,-1 4 0,-2 5 161,1 0-1,0 0 1,1 0 0,0 0 0,1 0 0,0 15 0,5-23-106,5-11-23,6-13 85,7-23 126,-2-2 0,-2 0-1,-2-2 1,-2 1 0,-2-2-1,-2 0 1,-2 0 0,2-65 0,-22 188-24,11-48-171,-2 29 167,1 0-1,10 82 0,-7-134-184,0 0-1,-1 0 1,1 0-1,1 0 0,-1-1 1,0 1-1,1 0 0,0-1 1,0 0-1,0 1 0,0-1 1,0 0-1,1 0 0,0 0 1,5 5-1,-6-7-35,0 0-1,0 0 1,0 0-1,0 0 1,0-1-1,0 1 1,0-1-1,0 1 1,0-1-1,0 0 1,0 0-1,0 0 1,0 0-1,0 0 1,0 0-1,0-1 1,1 1-1,-1-1 1,0 1-1,0-1 1,0 0-1,-1 0 1,1 0-1,0 0 1,0 0-1,0 0 1,-1 0-1,1-1 1,-1 1-1,1-1 1,1-2-1,7-6-535,0 0-1,-1-2 0,-1 1 0,0-1 1,0 0-1,-2 0 0,1-1 0,-1 0 1,6-20-1,-7 13-2371,0 1 0,0-1 0,1-27-1,-5 14-3725</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36.257"/>
    </inkml:context>
    <inkml:brush xml:id="br0">
      <inkml:brushProperty name="width" value="0.025" units="cm"/>
      <inkml:brushProperty name="height" value="0.025" units="cm"/>
    </inkml:brush>
  </inkml:definitions>
  <inkml:trace contextRef="#ctx0" brushRef="#br0">54 1 4388,'0'0'8360,"-21"73"-5926,14-42 65,-1 1-97,0-2 481,0-5-97,6-4-576,2-5-1409,0-7-673,2-7-160,14-2-384,4 0-1057,1 0-962,2-5-960,3-7-1954,-5 0-4484</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36.646"/>
    </inkml:context>
    <inkml:brush xml:id="br0">
      <inkml:brushProperty name="width" value="0.025" units="cm"/>
      <inkml:brushProperty name="height" value="0.025" units="cm"/>
    </inkml:brush>
  </inkml:definitions>
  <inkml:trace contextRef="#ctx0" brushRef="#br0">153 0 16496,'0'0'3443,"-11"8"-1030,-10 7-466,-37 33 0,52-43-1643,-1 2 0,1-1 0,1 0 0,-1 1 0,1 0 0,0 0 0,1 1 1,0 0-1,0-1 0,1 1 0,-5 14 0,12-18-423,8-9 35,10-9-108,-20 12 143,28-22-1505,49-30-1,-69 48 1097,0 1 1,0 0-1,0 0 0,1 2 0,-1-1 1,1 1-1,0 0 0,0 1 0,22-1 1,-33 3 483,1 0 0,0 0 1,-1 0-1,1 0 1,0 0-1,-1 0 1,1 0-1,-1 1 0,1-1 1,0 0-1,-1 0 1,1 0-1,0 1 1,-1-1-1,1 0 0,-1 1 1,1-1-1,-1 1 1,1-1-1,-1 1 1,1-1-1,-1 1 1,0-1-1,1 1 0,-1-1 1,1 1-1,-1-1 1,0 1-1,0 0 1,1-1-1,-1 2 0,-2 25 1905,-20 25 1517,0-17-2253,-1-1-1,-2-1 1,-47 49-1,50-69-3647,21-13 2244,1 0 0,-1 0 0,0 1 1,0-1-1,0 0 0,1 0 0,-1 0 0,0 0 0,0 0 1,0 0-1,0-1 0,1 1 0,-1 0 0,0 0 0,0 0 1,1-1-1,-1 1 0,0 0 0,0-1 0,1 1 0,-1-1 0,0 1 1,1-1-1,-1 1 0,0-1 0,1 1 0,-1-1 0,0-1 1,-7-15-8387</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37.313"/>
    </inkml:context>
    <inkml:brush xml:id="br0">
      <inkml:brushProperty name="width" value="0.025" units="cm"/>
      <inkml:brushProperty name="height" value="0.025" units="cm"/>
    </inkml:brush>
  </inkml:definitions>
  <inkml:trace contextRef="#ctx0" brushRef="#br0">0 520 15951,'0'0'7554,"11"0"-6257,-7 0-1206,0 0 0,-1-1-1,1 1 1,-1-1 0,1 0 0,-1 1-1,1-2 1,-1 1 0,1 0 0,-1-1-1,0 1 1,0-1 0,1 0 0,-2 0-1,1 0 1,0-1 0,0 1 0,-1-1-1,1 1 1,-1-1 0,1 0 0,-1 0-1,0 0 1,-1 0 0,1 0 0,2-6-1,19-40 957,27-88-1,-42 111-801,-2-1-1,-1 1 1,-1-2 0,-1 1-1,-1-36 1,-2 58-202,-1 0 0,1-1-1,-1 1 1,-1 0 0,1 0-1,-1 0 1,0 0 0,-2-6-1,3 10-41,1 0 0,-1 0 0,0 0 0,1 0 0,-1 0 0,0 0 0,0 0 0,1 0 0,-1 0 0,0 0 0,0 0 0,0 0 0,0 1 0,0-1 0,0 0 0,-1 1 0,1-1 0,0 1 0,0-1 0,0 1 0,-1-1-1,1 1 1,0 0 0,0 0 0,-1 0 0,1-1 0,0 1 0,0 1 0,-1-1 0,1 0 0,0 0 0,-1 0 0,1 1 0,0-1 0,0 0 0,0 1 0,-1-1 0,0 2 0,-1 0-16,0 0-1,1 1 1,-1-1 0,1 1-1,0 0 1,0 0 0,0 0-1,0 0 1,0 0-1,1 0 1,-1 0 0,1 1-1,0-1 1,0 0 0,0 1-1,0-1 1,0 6 0,-5 66-88,6-69 92,-2 29-40,1 61 15,1-89 35,1 1 0,0-1-1,0 0 1,1 0 0,0 0-1,0 0 1,0-1 0,1 1-1,0-1 1,5 9 0,-7-14-3,0 0 1,0 1 0,0-1-1,0 0 1,0 0 0,0 0-1,0 0 1,0 0 0,0 0-1,0 0 1,1-1 0,-1 1-1,0 0 1,1-1 0,-1 1-1,0-1 1,1 1 0,-1-1-1,1 1 1,-1-1 0,1 0-1,-1 0 1,1 0 0,-1 0-1,2 0 1,0-1 16,0 0 1,0 0-1,0 0 0,0-1 0,0 1 1,0-1-1,-1 0 0,1 1 1,-1-1-1,1 0 0,2-4 0,6-6 106,-1 0 0,0-1 0,12-21 0,-21 33-112,67-136 216,-1 3-291,-55 122-395,-4 20 155,-2 32 94,-5-30 249,2 30 34,-3-31 22,0 0 1,1-1-1,-1 1 0,2 0 0,-1 0 1,1-1-1,1 1 0,-1-1 1,8 14-1,-10-21-76,1-1 1,-1 1 0,1-1-1,-1 1 1,1-1-1,-1 1 1,1-1 0,0 0-1,-1 1 1,1-1-1,-1 0 1,1 0 0,0 0-1,-1 1 1,1-1-1,0 0 1,-1 0 0,1 0-1,0 0 1,-1 0-1,1 0 1,0 0 0,-1 0-1,1 0 1,0-1-1,-1 1 1,1 0 0,-1 0-1,1 0 1,0-1-1,-1 1 1,1 0 0,-1-1-1,1 1 1,-1-1-1,1 1 1,-1 0 0,1-1-1,-1 1 1,1-1-1,-1 0 1,0 1 0,1-1-1,-1 1 1,0-1-1,1 1 1,-1-2 0,18-28 514,-18 29-528,26-66-2,-21 49 0,1 1 0,1 0 0,16-28 0,-23 44-8,1 1 1,-1-1-1,0 1 1,0-1-1,0 1 1,1-1-1,-1 1 0,0-1 1,1 1-1,-1 0 1,1-1-1,-1 1 1,0 0-1,1-1 0,-1 1 1,1 0-1,-1 0 1,1-1-1,-1 1 1,0 0-1,1 0 0,-1 0 1,1 0-1,0-1 1,-1 1-1,1 0 1,-1 0-1,1 0 0,-1 0 1,1 0-1,-1 0 1,1 1-1,-1-1 0,1 0 1,-1 0-1,1 0 1,-1 0-1,1 0 1,-1 1-1,1-1 0,-1 0 1,0 1-1,1-1 1,-1 0-1,1 1 1,-1-1-1,0 0 0,1 1 1,-1-1-1,0 0 1,1 1-1,-1-1 1,0 1-1,0-1 0,1 1 1,-1-1-1,0 1 1,0-1-1,0 1 1,0-1-1,0 1 0,0-1 1,0 1-1,0 0 1,13 44-1395,-11-37 776,1 7-1275,7 22-2910,-10-36 4305,1 0 0,-1 0 0,1 0 0,0-1 0,-1 1 1,1 0-1,0 0 0,0 0 0,-1 0 0,1-1 0,0 1 1,0 0-1,0-1 0,0 1 0,0-1 0,0 1 0,1 0 1,9 0-7583</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38.279"/>
    </inkml:context>
    <inkml:brush xml:id="br0">
      <inkml:brushProperty name="width" value="0.025" units="cm"/>
      <inkml:brushProperty name="height" value="0.025" units="cm"/>
    </inkml:brush>
  </inkml:definitions>
  <inkml:trace contextRef="#ctx0" brushRef="#br0">169 676 18321,'-9'10'2307,"-16"21"-1253,0 1 0,3 1 1,0 1-1,2 1 0,-20 49 1,39-82-1013,1-1 1,-1 1-1,0 0 1,0-1 0,1 1-1,0 0 1,-1 0 0,1-1-1,0 1 1,0 0-1,-1 0 1,1 0 0,1-1-1,-1 1 1,0 0 0,0 0-1,1 0 1,0 3 0,0-5-35,0 0 1,0 0-1,0 1 1,0-1-1,0 0 1,0 0-1,-1 0 1,1 0-1,0 0 1,0 0-1,0 0 1,0 0-1,0-1 1,0 1-1,0 0 1,-1-1-1,1 1 1,0 0-1,0-1 1,0 1-1,-1-1 1,1 1-1,0-1 1,-1 1-1,2-2 1,7-4 18,-1-1 1,0-1-1,0 1 1,12-16 0,0-8-21,24-52 0,-8 13 0,-36 71-8,0-1 1,0 1-1,0-1 0,0 0 1,0 1-1,0-1 0,0 1 1,1-1-1,-1 1 0,0-1 1,0 0-1,0 1 1,1-1-1,-1 1 0,0-1 1,1 0-1,-1 1 0,0-1 1,0 0-1,1 0 0,-1 1 1,1-1-1,-1 0 0,0 0 1,1 1-1,-1-1 1,1 0-1,-1 0 0,0 0 1,1 0-1,-1 0 0,1 0 1,-1 1-1,1-1 0,-1 0 1,1 0-1,-1 0 0,0-1 1,1 1-1,-1 0 0,1 0 1,-1 0-1,1 0 1,-1 0-1,1 0 0,-1-1 1,0 1-1,1 0 0,-1 0 1,0-1-1,1 1 0,-1 0 1,0 0-1,1-1 0,-1 1 1,0 0-1,1-1 0,-1 1 1,0-1-1,0 1 1,1 0-1,-1-1 0,0 1 1,0-1-1,0 1 0,0-1 1,0 1-1,0-1 0,10 45 370,-8-33-255,-1-7-12,0 0 0,0 0 0,1 0 0,-1 0 0,1-1 0,0 1 0,0-1 0,0 1 0,0-1 0,1 0 0,5 6 0,-7-8-55,0 0 1,1 0-1,-1-1 0,0 1 0,1 0 1,-1-1-1,1 1 0,-1-1 0,1 0 0,-1 1 1,1-1-1,-1 0 0,1 0 0,-1 0 1,1 0-1,-1 0 0,1 0 0,-1 0 0,1-1 1,-1 1-1,1-1 0,-1 1 0,0-1 1,1 1-1,-1-1 0,0 0 0,1 0 0,-1 1 1,0-1-1,0 0 0,1 0 0,-1 0 1,0 0-1,1-3 0,19-18 234,-1-2 1,-1 0-1,18-32 0,21-26-717,-42 69-343,-15 13 768,-1 0 0,1 1 0,-1-1 0,1 0 0,-1 0 0,0 0 1,1 1-1,-1-1 0,0 0 0,1 1 0,-1-1 0,0 0 1,1 1-1,-1-1 0,0 0 0,0 1 0,1-1 0,-1 0 1,0 1-1,0-1 0,0 1 0,0-1 0,0 1 0,1-1 0,-1 0 1,0 1-1,0-1 0,0 1 0,0 49 256,-1-29 97,1-21-331,0 0 0,0 1 1,1-1-1,-1 0 1,0 0-1,0 0 1,0 1-1,1-1 0,-1 0 1,0 0-1,1 0 1,-1 0-1,0 0 0,0 0 1,1 0-1,-1 0 1,0 0-1,0 0 1,1 1-1,-1-1 0,0 0 1,1-1-1,-1 1 1,0 0-1,0 0 0,1 0 1,-1 0-1,0 0 1,1 0-1,-1 0 1,0 0-1,0 0 0,1-1 1,-1 1-1,0 0 1,0 0-1,0 0 0,1 0 1,-1-1-1,0 1 1,0 0-1,0 0 1,1-1-1,-1 1 0,0 0 1,0 0-1,0-1 1,13-11 176,58-84 219,-45 58-582,2 0 0,2 2 0,38-36 0,-68 72 151,0-1 1,1 1 0,-1-1-1,1 1 1,-1-1 0,1 1-1,-1-1 1,1 1 0,0-1-1,-1 1 1,1 0-1,0-1 1,-1 1 0,1 0-1,0 0 1,-1 0 0,1-1-1,0 1 1,-1 0 0,1 0-1,0 0 1,0 0 0,-1 0-1,1 0 1,0 0-1,0 0 1,-1 0 0,1 1-1,1-1 1,-2 1 13,1 0 0,0 0 0,0 0 0,0 0 0,-1 0 0,1 1 1,-1-1-1,1 0 0,-1 0 0,1 1 0,-1-1 0,0 0 0,1 0 0,-1 1 0,0 1 0,0 63 383,-1-51-297,0-4 78,1 20 436,0-31-584,0 0 1,0 1-1,0-1 1,0 1-1,0-1 1,1 1-1,-1-1 1,0 0-1,0 1 1,1-1-1,-1 1 1,0-1-1,0 0 1,1 1-1,-1-1 0,0 0 1,1 1-1,-1-1 1,1 0-1,-1 0 1,0 1-1,1-1 1,-1 0-1,1 0 1,-1 0-1,1 0 1,-1 0-1,1 1 1,-1-1-1,1 0 1,-1 0-1,0 0 1,1 0-1,-1 0 1,1 0-1,-1-1 1,1 1-1,-1 0 1,1 0-1,-1 0 1,1 0-1,-1 0 1,0-1-1,1 1 1,-1 0-1,1 0 1,-1-1-1,0 1 1,1 0-1,-1-1 1,0 1-1,1 0 1,-1-1-1,16-13-6,-1 0 0,0-1 0,-1-1 0,-1 0 0,-1 0 0,12-21 0,-9 15 0,1-1-65,3-3-228,-2 0-1,0-1 1,-2 0-1,18-45 1,-49 100 863,10-20-435,0 1 1,1 0-1,0 0 1,1 0-1,-6 18 1,14-29-185,0 0 0,0 0 0,0 0 1,0 0-1,0-1 0,0 1 1,3-5-1,9-7-277,50-42-1101,-61 52 1375,0 1-1,0 0 1,0 0 0,1 0-1,-1 1 1,1-1 0,0 2-1,-1-1 1,1 0 0,0 1-1,9-1 1,-11 3 103,-1-1 1,0 1-1,0 0 1,0 0-1,0 0 1,0 1-1,0-1 1,-1 0-1,1 1 1,0 0-1,-1 0 1,1 0-1,-1 0 1,0 0-1,1 0 1,2 6-1,-2-5 63,0 0-1,-1 0 0,1 0 1,0-1-1,0 1 0,0-1 1,1 0-1,-1 0 0,1 0 1,-1 0-1,1 0 0,7 2 1,-5-4-93,0 0-1,1 0 1,-1 0 0,0-1 0,0 1-1,0-2 1,0 1 0,0-1 0,0 0-1,0 0 1,0 0 0,-1-1 0,1 0 0,-1 0-1,0 0 1,1-1 0,6-6 0,9-9 39,0-2 0,28-35 1,-19 21-45,-22 26-97,-4 6-264,0-1 0,-1-1 0,1 1 0,-1 0 1,0-1-1,0 0 0,4-8 0,-7 13 181,0 0 1,0 0-1,0 0 0,0 0 1,0-1-1,0 1 1,0 0-1,0 0 0,0 0 1,1 0-1,-1 0 0,0-1 1,0 1-1,0 0 0,0 0 1,0 0-1,0 0 0,0 0 1,-1-1-1,1 1 1,0 0-1,0 0 0,0 0 1,0 0-1,0-1 0,0 1 1,0 0-1,0 0 0,0 0 1,0 0-1,0 0 1,0 0-1,-1 0 0,1-1 1,0 1-1,0 0 0,0 0 1,0 0-1,0 0 0,-1 0 1,1 0-1,0 0 0,0 0 1,0 0-1,0 0 1,0 0-1,-1 0 0,1 0 1,0 0-1,0 0 0,0 0 1,0 0-1,0 0 0,-1 0 1,1 0-1,0 0 1,0 0-1,0 0 0,0 0 1,-1 0-1,1 0 0,0 0 1,-2 0-2153,-14 0-14217</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39.009"/>
    </inkml:context>
    <inkml:brush xml:id="br0">
      <inkml:brushProperty name="width" value="0.025" units="cm"/>
      <inkml:brushProperty name="height" value="0.025" units="cm"/>
    </inkml:brush>
  </inkml:definitions>
  <inkml:trace contextRef="#ctx0" brushRef="#br0">1 362 16047,'32'68'8474,"78"184"-5198,-100-226-2790,-7-14-249,1-1 0,1 0 0,-1 0-1,2-1 1,0 1 0,0-1 0,10 12 0,-15-21-211,0 0 0,0 0 0,0 0 0,0 0 0,0-1 0,0 1 0,0 0-1,0 0 1,0-1 0,0 1 0,0-1 0,0 1 0,1-1 0,-1 1 0,0-1 0,0 0 0,1 1 0,-1-1 0,0 0 0,1 0 0,-1 0 0,0 0 0,0 0 0,1 0 0,-1-1-1,0 1 1,0 0 0,1-1 0,-1 1 0,0-1 0,0 1 0,0-1 0,0 1 0,1-1 0,-1 0 0,0 0 0,0 0 0,0 1 0,-1-1 0,1 0 0,0 0 0,0 0 0,0 0 0,-1 0-1,1-1 1,0 0 0,6-9 177,-1 1-1,-1-1 0,9-22 0,-11 23-36,28-70-110,-3-1 1,-4-1-1,-4-1 1,-3-2-1,-4 1 1,3-119-1,-21 179-1628,5 24 1463,0-1 1,0 1-1,-1 0 1,1 0-1,0-1 1,0 1-1,-1 0 1,1 0-1,0 0 1,-1 0-1,1 0 1,0-1-1,-1 1 1,1 0-1,0 0 1,0 0-1,-1 0 1,1 0-1,0 0 1,-1 0-1,1 0 1,0 0-1,-1 0 1,1 0-1,0 0 1,-1 0-1,1 0 1,0 1-1,-1-1 1,1 0-1,0 0 1,-1 0-1,1 0 0,0 1 1,-1-1-1,-2 3-886,1-1 0,-1 1-1,0 0 1,1 0-1,0 0 1,0 0-1,0 0 1,0 0-1,-2 5 1,-9 22-9228</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18.684"/>
    </inkml:context>
    <inkml:brush xml:id="br0">
      <inkml:brushProperty name="width" value="0.025" units="cm"/>
      <inkml:brushProperty name="height" value="0.025" units="cm"/>
    </inkml:brush>
  </inkml:definitions>
  <inkml:trace contextRef="#ctx0" brushRef="#br0">88 0 10346,'0'0'12743,"-6"12"-9343,2-5-3076,-15 25 1578,-18 44-1,33-67-1721,1 0-1,0 0 0,0 0 0,0 0 1,1 1-1,1-1 0,0 0 0,0 1 0,1-1 1,0 1-1,2 17 0,-1-25-199,0-1 1,0 1-1,0-1 1,0 0-1,0 1 1,0-1-1,0 0 1,0 0-1,1 0 0,-1 0 1,0 0-1,1 0 1,-1 0-1,1 0 1,-1-1-1,1 1 0,-1 0 1,1-1-1,0 1 1,-1-1-1,1 0 1,0 0-1,-1 1 1,1-1-1,0 0 0,-1 0 1,1-1-1,0 1 1,-1 0-1,1-1 1,3 0-1,3-1-232,1 0 1,0 0-1,-1 0 0,14-7 1,-14 4-72,-1 2-119,0-1 0,-1 1 0,1 0-1,0 0 1,0 1 0,1 0-1,-1 0 1,15-1 0,-21 4 626,-1 0 0,1 0 0,-1 1 0,0-1-1,1 0 1,-1 0 0,0 1 0,0-1 0,0 0 0,0 0 0,0 1 0,0-1 0,0 0 0,0 0 0,0 1 0,-1-1 0,1 0 0,0 0 0,-1 1-1,1-1 1,-2 1 0,-3 8-41,-1 0 0,-1 0-1,1-1 1,-2 0 0,1 0 0,-1-1-1,0 0 1,-1 0 0,0-1-1,0 0 1,-1-1 0,0 0 0,0 0-1,-15 5 1,24-10-294,-1-1-1,0 1 1,1-1-1,-1 1 1,0-1-1,0 0 1,0 0-1,1 0 1,-1 0-1,0 0 1,0 0-1,1-1 1,-1 1-1,0 0 1,0-1-1,1 1 1,-1-1-1,0 0 1,1 0-1,-1 1 1,1-1-1,-1 0 1,1-1-1,-1 1 1,1 0-1,0 0 1,-1 0-1,0-2 1,1 1-85,1 1 1,-1-1 0,1 0 0,0 0 0,-1 1 0,1-1 0,0 0 0,0 0 0,0 1 0,0-1 0,0 0 0,0 0 0,1 1 0,-1-1 0,1 0-1,-1 1 1,1-1 0,-1 0 0,1 1 0,0-1 0,0 1 0,0-1 0,0 1 0,0-1 0,0 1 0,0 0 0,1-1 0,-1 1 0,2-1 0,19-18-5995,2-2-2904</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39.366"/>
    </inkml:context>
    <inkml:brush xml:id="br0">
      <inkml:brushProperty name="width" value="0.025" units="cm"/>
      <inkml:brushProperty name="height" value="0.025" units="cm"/>
    </inkml:brush>
  </inkml:definitions>
  <inkml:trace contextRef="#ctx0" brushRef="#br0">0 1 15599,'0'0'1858,"53"26"512,-28-16 416,1-2-1697,-3-3-640,-2-1-353,-3-2-320,0-2-1570,-3 0-1537,-3-14-3075</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39.709"/>
    </inkml:context>
    <inkml:brush xml:id="br0">
      <inkml:brushProperty name="width" value="0.025" units="cm"/>
      <inkml:brushProperty name="height" value="0.025" units="cm"/>
    </inkml:brush>
  </inkml:definitions>
  <inkml:trace contextRef="#ctx0" brushRef="#br0">26 55 4036,'0'0'11947,"-4"9"-10137,-1 7-1304,1 1 0,0 0 0,-2 18 0,5-29-275,1 0 0,-1-1 1,1 1-1,0-1 0,0 1 0,1 0 0,-1-1 0,1 1 1,0-1-1,1 1 0,-1-1 0,1 0 0,1 0 0,-1 1 0,5 6 1,-6-11-204,-1 0 1,1 0 0,0-1 0,0 1 0,-1 0 0,1-1-1,0 1 1,0 0 0,0-1 0,0 0 0,0 1-1,0-1 1,0 1 0,0-1 0,0 0 0,0 0 0,0 1-1,0-1 1,0 0 0,0 0 0,0 0 0,0 0 0,0 0-1,0-1 1,1 1 0,-1 0 0,0 0 0,0-1-1,0 1 1,0 0 0,-1-1 0,1 1 0,0-1 0,0 0-1,0 1 1,0-1 0,0 0 0,-1 1 0,1-1 0,0 0-1,0 0 1,-1 0 0,1 1 0,-1-1 0,1 0-1,0-1 1,23-46 320,-16 17-815,-1 0 1,-2 0-1,2-34 1,-5 43-3796,-2 12-3678,3 64 2078,2-22 1206</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40.070"/>
    </inkml:context>
    <inkml:brush xml:id="br0">
      <inkml:brushProperty name="width" value="0.025" units="cm"/>
      <inkml:brushProperty name="height" value="0.025" units="cm"/>
    </inkml:brush>
  </inkml:definitions>
  <inkml:trace contextRef="#ctx0" brushRef="#br0">0 102 7751,'0'0'6812,"0"12"-4591,4 43-947,3-1 1,2 0-1,17 57 0,6 37 2960,-18-67-2244,23 110-227,-27-168-2021,-4-34-202,-4-41 191,-6-35-227,-29-157 0,18 162-439,5 0 1,-2-105-1,12 183 932,0 0 0,0 0-1,1 0 1,-1 0 0,1 0-1,0 0 1,0 0 0,0 0 0,1 1-1,0-1 1,-1 0 0,1 1 0,0-1-1,1 1 1,-1 0 0,0 0-1,6-5 1,-5 6 12,0 0-1,-1 0 1,1 1 0,0 0-1,0-1 1,0 1-1,0 0 1,0 0 0,0 1-1,0-1 1,1 1-1,-1 0 1,0-1 0,0 1-1,0 1 1,1-1-1,-1 0 1,0 1-1,0-1 1,0 1 0,0 0-1,5 3 1,-5-3-5,0 0 0,0 0 0,0 1 0,0 0 0,0-1 0,0 1 0,-1 0 0,1 0 0,0 1 0,-1-1 0,0 0 0,0 1-1,0 0 1,0-1 0,0 1 0,0 0 0,-1 0 0,2 4 0,-1-1 89,0 0 0,-1 0 0,0 0 0,0-1 0,-1 1 0,0 0 0,0 0 0,0 0 0,-2 10 0,-2 1 364,0-1 1,-1 1-1,-1-1 0,0 0 1,-1-1-1,-11 18 1,14-27-298,2-1-84,0 0 1,-1-1-1,0 1 0,0-1 1,0 0-1,-1 1 0,1-2 1,-1 1-1,0 0 1,0-1-1,-1 1 0,-6 3 1,10-7-139,1 1 1,-1-1 0,1 0 0,-1 0-1,1 0 1,0 0 0,-1 0 0,1 0-1,-1 0 1,1 0 0,-1 0 0,1 0-1,-1 0 1,1 0 0,0-1 0,-1 1-1,1 0 1,-1 0 0,1 0 0,-1 0-1,1-1 1,0 1 0,-1 0 0,1-1-1,0 1 1,-1 0 0,1 0 0,0-1-1,-1 1 1,1-1 0,0 1 0,0 0-1,0-1 1,-1 1 0,1-1 0,0 1-1,0 0 1,0-1 0,0 1 0,0-1-1,-1 1 1,1-1 0,0 0 0,-1-23-2873,2 19 2215,0-30-4470,9-6-2231</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40.408"/>
    </inkml:context>
    <inkml:brush xml:id="br0">
      <inkml:brushProperty name="width" value="0.025" units="cm"/>
      <inkml:brushProperty name="height" value="0.025" units="cm"/>
    </inkml:brush>
  </inkml:definitions>
  <inkml:trace contextRef="#ctx0" brushRef="#br0">1 0 9769,'0'0'5221,"0"62"-2979,0-25 417,0 1-930,5-4-63,4-6-833,1-12-705,3-10-160,2-6-929,1-12-64,1-20-224,-1-8-1602,-1-10-2370,3-10-5189</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40.927"/>
    </inkml:context>
    <inkml:brush xml:id="br0">
      <inkml:brushProperty name="width" value="0.025" units="cm"/>
      <inkml:brushProperty name="height" value="0.025" units="cm"/>
    </inkml:brush>
  </inkml:definitions>
  <inkml:trace contextRef="#ctx0" brushRef="#br0">19 462 7143,'0'0'12198,"-3"12"-10687,-3 13-733,2 0 0,1 0 1,1 0-1,1 1 0,2-1 0,5 47 1,1-29-101,2-1 1,1 0-1,24 62 1,-33-102-837,0 0 1,0 0-1,0 0 0,0 1 0,0-1 0,1 0 1,-1 0-1,1-1 0,-1 1 0,4 3 0,2-7-1882,-5-14 1246,-2 4 789,-2 1-1,0-1 0,0 1 0,-1-1 0,0 1 0,-1 0 0,-1 1 1,1-1-1,-2 1 0,-11-19 0,-16-31 204,33 59-175,0 1-1,0-1 1,0 1 0,0-1-1,0 1 1,0-1 0,0 1 0,0-1-1,0 1 1,0-1 0,0 0-1,1 1 1,-1-1 0,0 1-1,0 0 1,0-1 0,1 1 0,-1-1-1,0 1 1,1-1 0,-1 1-1,0 0 1,1-1 0,-1 1-1,0-1 1,1 1 0,-1 0 0,1 0-1,-1-1 1,1 1 0,-1 0-1,0 0 1,1-1 0,-1 1-1,1 0 1,-1 0 0,1 0 0,-1 0-1,1 0 1,0 0 0,-1 0-1,1 0 1,-1 0 0,1 0-1,-1 0 1,1 0 0,-1 0 0,1 0-1,0 1 1,42 1-318,-26-1-11,-11-1 83,1 0-1,-1 0 1,0-1 0,0 0 0,0 0-1,0-1 1,0 0 0,0 0 0,-1 0 0,1-1-1,-1 1 1,1-1 0,-1-1 0,0 1 0,0-1-1,0 0 1,-1 0 0,1 0 0,-1-1 0,0 1-1,0-1 1,-1 0 0,1 0 0,-1 0-1,0-1 1,-1 1 0,1-1 0,-1 0 0,0 0-1,0 0 1,1-11 0,-3-3 241,0 20-13,-1-1-1,1 1 0,0 0 0,0 0 0,0 0 0,0 0 0,-1 0 0,1 0 0,0 0 0,0-1 0,0 1 0,0 0 1,-1 0-1,1 0 0,0 0 0,0 0 0,0 0 0,-1 0 0,1 0 0,0 0 0,0 0 0,0 0 0,-1 0 0,1 0 1,0 0-1,0 0 0,0 0 0,-1 0 0,1 0 0,0 1 0,0-1 0,0 0 0,-1 0 0,1 0 0,0 0 0,0 0 1,0 0-1,0 1 0,-1-1 0,1 0 0,0 0 0,0 0 0,0 1 0,-20 30 1069,15-17-76,1 1 0,0 1 0,1-1 0,0 0 0,2 1 0,-1-1 0,2 1 0,2 28 0,-2-44-987,1 0 0,-1 1 0,0-1-1,0 1 1,0-1 0,0 0 0,0 1-1,1-1 1,-1 0 0,0 1 0,0-1-1,0 0 1,1 1 0,-1-1 0,0 0-1,1 1 1,-1-1 0,0 0 0,1 0-1,-1 1 1,0-1 0,1 0 0,-1 0-1,0 0 1,1 0 0,-1 1 0,1-1-1,-1 0 1,0 0 0,1 0 0,-1 0-1,1 0 1,-1 0 0,1 0 0,-1 0-1,0 0 1,1 0 0,-1 0 0,1 0-1,-1-1 1,0 1 0,1 0 0,-1 0-1,0 0 1,1 0 0,-1-1 0,1 1-1,-1 0 1,0 0 0,0-1 0,1 1-1,-1-1 1,19-15 125,3-11-255,-2-2-1,-1-1 1,17-37 0,11-43-5138,-52 165 1577,0 71 7837,5-123-3968,0 1 1,0-1-1,1 0 0,-1 0 0,1 0 1,-1 0-1,1 0 0,0 0 0,0 0 1,0 0-1,1 0 0,-1 0 0,1 0 1,-1-1-1,5 5 0,-5-6-131,0 0 1,0-1-1,1 1 0,-1 0 0,0-1 1,1 1-1,-1-1 0,0 0 0,1 1 0,-1-1 1,1 0-1,-1 0 0,0 0 0,1 0 1,-1 0-1,1 0 0,-1 0 0,1 0 1,-1-1-1,0 1 0,1-1 0,-1 1 1,0-1-1,1 1 0,-1-1 0,0 0 1,0 1-1,0-1 0,1 0 0,-1 0 1,0 0-1,0 0 0,0 0 0,0 0 1,-1 0-1,3-3 0,8-8 242,-1-1-1,0-1 0,-1 0 1,0-1-1,-1 1 0,8-23 1,32-100 67,-46 131-317,13-47 250,-3-1 0,-2-1 0,-2 0 0,1-107 0,-9 155-325,-3-42-259,3 48 252,0 0-1,-1-1 1,1 1 0,0 0 0,0 0 0,-1 0-1,1-1 1,-1 1 0,1 0 0,-1 0 0,1 0-1,-1 0 1,0 0 0,1-1 0,-1 1 0,0 1-1,0-1 1,0 0 0,0 0 0,0 0 0,0 0-1,0 1 1,0-1 0,0 0 0,0 1 0,0-1 0,-1 1-1,1-1 1,0 1 0,-3-1 0,3 2 7,-1-1 0,1 1 1,-1 0-1,1 0 0,0-1 1,-1 1-1,1 0 0,0 0 1,-1 0-1,1 0 0,0 1 1,0-1-1,0 0 0,0 0 1,0 1-1,0-1 0,0 1 1,1-1-1,-1 1 1,0-1-1,1 1 0,-1-1 1,1 1-1,0-1 0,0 1 1,-1 3-1,-1 3-29,-12 39 267,3 0 0,2 1 0,2 0 0,2 1 0,2-1 0,6 81 0,-3-120-176,1-1-1,0 0 0,1 0 0,0 0 0,0 0 0,1 0 0,0 0 0,0 0 0,1-1 0,0 0 1,0 0-1,10 12 0,-11-16-28,0 0-1,1 0 1,-1 0 0,1-1 0,-1 1 0,1-1 0,0 0-1,0 0 1,-1 0 0,2-1 0,-1 0 0,0 1 0,0-1-1,0-1 1,0 1 0,1 0 0,-1-1 0,0 0-1,1 0 1,-1-1 0,0 1 0,0-1 0,1 0 0,-1 0-1,0 0 1,6-3 0,-4 2-381,-1-1 0,1 0 0,-1 0 0,0 0 0,0-1-1,0 1 1,0-1 0,-1-1 0,6-5 0,-8 8 88,0 0 0,-1 0 0,1 0 0,-1 0 0,0 0 0,1 0 0,-1 0 0,0 0 0,0 0 0,-1-1 0,1 1 0,0 0 0,-1-1 0,1 1 0,-1 0 0,0-1 0,0 1 0,0-1 0,0 1-1,0 0 1,0-1 0,-1 1 0,1-1 0,-1 1 0,0 0 0,0 0 0,-2-5 0,-19-16-9584</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41.267"/>
    </inkml:context>
    <inkml:brush xml:id="br0">
      <inkml:brushProperty name="width" value="0.025" units="cm"/>
      <inkml:brushProperty name="height" value="0.025" units="cm"/>
    </inkml:brush>
  </inkml:definitions>
  <inkml:trace contextRef="#ctx0" brushRef="#br0">0 7 9737,'0'0'14798,"60"1"-14894,-30-5-3203,-5 0-5445</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41.763"/>
    </inkml:context>
    <inkml:brush xml:id="br0">
      <inkml:brushProperty name="width" value="0.025" units="cm"/>
      <inkml:brushProperty name="height" value="0.025" units="cm"/>
    </inkml:brush>
  </inkml:definitions>
  <inkml:trace contextRef="#ctx0" brushRef="#br0">25 0 19090,'0'0'6209,"-4"11"-5563,0-2-510,0 0 0,1 1 1,1-1-1,-1 1 0,2 0 1,-1 0-1,1 0 0,1 0 1,0 0-1,0 0 0,1 0 1,3 15-1,2 8 29,-4-17 52,1 0 0,0 0 0,1 0 0,1-1 0,0 0 0,1 0-1,14 24 1,-20-38-206,1 0 1,0 0-1,0 0 0,0 0 0,0-1 0,0 1 0,0 0 0,0-1 0,0 1 1,0 0-1,0-1 0,0 1 0,0-1 0,0 0 0,0 1 0,0-1 0,1 0 0,-1 0 1,0 0-1,0 0 0,0 0 0,1 0 0,-1 0 0,0 0 0,0 0 0,0-1 1,0 1-1,1 0 0,-1-1 0,0 1 0,0-1 0,0 1 0,0-1 0,0 0 1,2-1-1,39-36 287,-19 16-287,-21 20-37,0 0-1,1 0 1,0 1-1,-1-1 1,1 0 0,0 1-1,0 0 1,0-1-1,0 1 1,0 1-1,0-1 1,0 0-1,0 1 1,1-1-1,-1 1 1,0 0-1,0 0 1,0 0-1,1 1 1,-1-1-1,0 1 1,0-1-1,0 1 1,0 0 0,0 1-1,0-1 1,0 0-1,0 1 1,-1-1-1,1 1 1,0 0-1,-1 0 1,1 0-1,-1 0 1,0 1-1,0-1 1,0 1-1,0-1 1,0 1-1,-1 0 1,1-1-1,-1 1 1,2 4 0,0-1 132,0 1 1,0 1 0,-1-1 0,0 0 0,-1 0-1,1 1 1,-1-1 0,-1 1 0,1-1 0,-2 1 0,1 0-1,-1-1 1,0 1 0,0-1 0,-1 0 0,0 1 0,-5 12-1,3-13 23,-1 0 0,0 0 0,0-1 0,0 0 0,-1 0-1,0 0 1,0-1 0,0 0 0,-1 0 0,1 0 0,-1-1-1,0 0 1,-14 5 0,18-7-140,0-1-1,0 0 1,0 0-1,-1 0 1,1-1-1,-1 1 1,1-1 0,0 1-1,-1-1 1,1 0-1,-1-1 1,1 1-1,-1 0 1,1-1-1,0 0 1,-1 0 0,1 0-1,0 0 1,0-1-1,0 1 1,0-1-1,0 1 1,0-1 0,0 0-1,0-1 1,1 1-1,-1 0 1,1-1-1,0 1 1,-1-1-1,1 0 1,0 0 0,-2-5-1,0 1-624,1-1 0,0 1 0,1 0-1,0-1 1,0 1 0,-1-13 0,2 12-837,1 0-1,0 0 1,0 0 0,1-1 0,0 1-1,2-9 1,9-10-5819</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42.090"/>
    </inkml:context>
    <inkml:brush xml:id="br0">
      <inkml:brushProperty name="width" value="0.025" units="cm"/>
      <inkml:brushProperty name="height" value="0.025" units="cm"/>
    </inkml:brush>
  </inkml:definitions>
  <inkml:trace contextRef="#ctx0" brushRef="#br0">1 297 13004,'0'0'4180,"9"-6"-336,4-3-3132,0-1 1,-1-1-1,0 0 1,-1 0-1,0-1 0,-1-1 1,-1 0-1,0 0 1,0 0-1,6-16 1,-11 20-677,0-1-1,0 0 1,-1 0 0,0 0 0,-1 0 0,0-1 0,-1 1 0,0-1 0,-1 1 0,0-11 0,0 19-1,-1 1 1,1 0 0,0 0-1,-1 0 1,1 0 0,-1-1-1,1 1 1,-1 0-1,0 0 1,1 0 0,-1 0-1,0 0 1,0 1 0,0-1-1,1 0 1,-1 0 0,0 0-1,0 1 1,0-1-1,0 0 1,-1 1 0,1-1-1,0 1 1,0-1 0,0 1-1,0 0 1,0 0 0,-1-1-1,1 1 1,0 0 0,0 0-1,-1 0 1,1 0-1,-2 1 1,0-1 18,0 0-1,-1 1 1,1-1-1,0 1 1,0 0-1,0 0 1,0 1-1,0-1 1,0 0-1,1 1 1,-1 0-1,-4 3 1,0 2-27,1 1 0,0 0 0,0 0 1,0 1-1,1-1 0,1 1 0,-1 1 0,2-1 1,-1 1-1,1-1 0,0 1 0,-1 14 0,-1 10-7,1 1-1,2 44 0,2-74-48,0 1-1,0-1 1,1 1 0,0-1 0,0 1-1,0-1 1,1 0 0,-1 0-1,1 1 1,1-1 0,-1 0 0,4 5-1,-5-9-123,1 1 0,-1 0-1,1-1 1,0 1 0,0-1-1,-1 0 1,1 0-1,0 0 1,0 0 0,0 0-1,0 0 1,1 0 0,-1-1-1,0 1 1,0-1 0,0 1-1,1-1 1,-1 0 0,0 0-1,0 0 1,0 0 0,1 0-1,-1 0 1,0-1-1,0 1 1,0-1 0,1 0-1,-1 1 1,0-1 0,0 0-1,0 0 1,0-1 0,2-1-1,5-3-1158,0 0 0,-1-1 1,0-1-1,0 1 0,0-1 0,-1-1 0,9-13 0,21-31-8671</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42.436"/>
    </inkml:context>
    <inkml:brush xml:id="br0">
      <inkml:brushProperty name="width" value="0.025" units="cm"/>
      <inkml:brushProperty name="height" value="0.025" units="cm"/>
    </inkml:brush>
  </inkml:definitions>
  <inkml:trace contextRef="#ctx0" brushRef="#br0">65 372 13164,'-5'10'2889,"-6"17"-2234,0 0 0,2 0 0,1 1 0,2 1 0,0-1 0,2 1 0,1 0 0,1 0 0,4 47 0,-2-75-638,0-1 0,-1 1 0,1 0 0,0 0 0,0-1 0,0 1 0,0 0 1,0 0-1,0-1 0,0 1 0,0 0 0,0 0 0,1-1 0,-1 1 0,0 0 0,0-1 1,1 1-1,-1 0 0,0-1 0,1 1 0,-1 0 0,1-1 0,-1 1 0,1-1 0,-1 1 1,1-1-1,-1 1 0,1-1 0,0 1 0,-1-1 0,1 1 0,-1-1 0,1 0 0,0 0 1,0 1-1,-1-1 0,1 0 0,0 0 0,-1 0 0,1 1 0,0-1 0,0 0 0,-1 0 1,1 0-1,0 0 0,0-1 0,-1 1 0,1 0 0,0 0 0,0 0 0,-1 0 0,1-1 1,0 1-1,-1 0 0,1-1 0,0 1 0,-1-1 0,1 1 0,-1-1 0,1 1 0,0-2 1,4-1 135,0-1 1,-1-1-1,1 1 1,-1-1-1,0 1 1,4-8-1,12-24 59,-2-1 0,-1-2 0,-2 1 0,-2-2 0,16-76 0,-17 43 409,-3 0-1,0-106 1,-9 162-530,1 14-67,-1-1 1,0 0-1,0 1 1,0-1-1,-1 0 1,1 1-1,-1-1 1,1 0-1,-3-4 1,3 8-25,0 0 1,-1 0-1,1 0 0,0 0 1,0 0-1,0 0 0,-1 0 1,1 0-1,0 0 0,0 0 1,0 0-1,-1 0 1,1 0-1,0 0 0,0 0 1,0 0-1,-1 0 0,1 0 1,0 0-1,0 0 0,-1 0 1,1 0-1,0 0 0,0 0 1,0 0-1,-1 0 0,1 0 1,0 1-1,0-1 0,0 0 1,0 0-1,0 0 0,-1 0 1,1 1-1,0-1 0,0 0 1,0 0-1,0 0 1,0 0-1,0 1 0,0-1 1,-1 0-1,1 0 0,0 1 1,0-1-1,0 0 0,0 0 1,0 0-1,0 1 0,0-1 1,0 0-1,0 0 0,0 0 1,1 1-1,-7 16-14,-9 97 1372,5 0 0,4 124 0,6-224-1249,1 0 0,0-1 0,1 1 0,0 0 0,7 22 0,-8-34-164,0 0 0,-1 1 1,1-1-1,0 0 0,0 0 1,0 0-1,0 0 0,0 0 1,1 0-1,-1 0 0,1 0 1,-1-1-1,1 1 0,-1 0 0,1-1 1,0 1-1,0-1 0,0 0 1,0 0-1,0 1 0,0-1 1,0-1-1,0 1 0,1 0 0,-1 0 1,0-1-1,0 0 0,1 1 1,-1-1-1,0 0 0,1 0 1,-1 0-1,0 0 0,1 0 1,-1-1-1,0 1 0,1-1 0,-1 0 1,0 1-1,0-1 0,0 0 1,4-3-1,-1 1-462,0 0 0,-1-1 1,1 1-1,-1-1 0,0 0 0,0-1 0,0 1 1,-1-1-1,1 1 0,-1-1 0,0 0 0,3-9 1,25-68-10532,-18 34 211</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43.167"/>
    </inkml:context>
    <inkml:brush xml:id="br0">
      <inkml:brushProperty name="width" value="0.025" units="cm"/>
      <inkml:brushProperty name="height" value="0.025" units="cm"/>
    </inkml:brush>
  </inkml:definitions>
  <inkml:trace contextRef="#ctx0" brushRef="#br0">90 584 13293,'0'0'10399,"-8"6"-9598,3-2-760,-1 1 1,1 0-1,0 0 1,1 1 0,-1-1-1,1 1 1,0 0 0,1 0-1,-1 0 1,1 1 0,1-1-1,-1 1 1,1 0-1,-3 13 1,1-1-39,-1-4 505,2 0 0,-1 0 0,2 1 0,0-1 0,1 1 0,1 0 0,0-1 0,4 22 0,-4-36-496,1 1-1,0-1 1,-1 0-1,1 0 1,0 0-1,0 0 1,0 0-1,0 0 1,0 0-1,0-1 1,0 1-1,0 0 1,1 0-1,-1-1 1,0 1-1,0-1 1,1 1-1,-1-1 1,0 1-1,1-1 1,-1 0-1,0 0 1,1 0-1,-1 0 1,0 0-1,1 0 1,-1 0-1,0 0 1,1 0-1,-1-1 1,0 1 0,1 0-1,-1-1 1,0 1-1,0-1 1,1 1-1,1-3 1,47-24 207,20-29-101,-52 39-212,1 1-1,0 1 1,1 1-1,1 0 1,41-19-1,-67 28 250,1 1 0,-1-1 0,1-1 0,0 1 0,1-1 0,-5-9 0,7 13-55,-18-25 321,15 21-386,-1 1 0,1-1 0,0 0 0,1 0 0,0 0 0,-1-1 0,2 1 0,-1-1 0,1 0 0,-2-8 1,6 11-58,0 1 0,0-1 1,0 1-1,0-1 0,0 1 1,1 0-1,0 0 0,-1 0 1,1 0-1,0 1 0,1-1 1,5-3-1,9-8-11,-1-4-11,-1 0 1,-1 0 0,0-2-1,-2 1 1,0-2-1,-1 0 1,-1-1 0,15-42-1,-16 31 142,-1-1 0,-2 1 0,-2-2 0,-1 1 0,0-54 0,-17 128-322,1 69 630,5 0-1,9 164 1,0-250-406,1 1 0,1-1 0,10 35 0,-11-49 0,0 0 0,0 0 0,1-1 0,0 1 0,1-1 0,-1 0 0,2 0 0,-1-1 0,1 1 0,0-1 0,13 11 0,6-8-1049,-18-14 332,-11-10 401,-11-14 417,1-1 1,1 0-1,2 0 1,1-1-1,1-1 1,1 1-1,2-1 0,1-1 1,-1-47-1,7 78-146,-1-1 0,0 0-1,0 1 1,1-1-1,-1 1 1,1-1 0,0 1-1,-1-1 1,1 1-1,0-1 1,0 1 0,0 0-1,0-1 1,0 1-1,0 0 1,0 0 0,0 0-1,3-2 1,30-18-4409,-8 5-2689,-8 1-822</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19.028"/>
    </inkml:context>
    <inkml:brush xml:id="br0">
      <inkml:brushProperty name="width" value="0.025" units="cm"/>
      <inkml:brushProperty name="height" value="0.025" units="cm"/>
    </inkml:brush>
  </inkml:definitions>
  <inkml:trace contextRef="#ctx0" brushRef="#br0">143 1 16624,'0'0'14851,"-7"13"-13975,-8 19-824,0 2 0,2 0 0,2 0 0,1 1 0,1 1 0,2-1 0,-3 58 0,9-76-52,0-13 0,1 0 0,-1 0 0,1 0 0,0 0 0,0 1 0,0-1 0,1 0 0,-1 0 0,1 0 0,0 0 0,0 0 0,1 0 0,-1-1 0,4 6 0,-5-9-12,0 0 1,0 0-1,1 0 0,-1 0 0,0 0 1,0 0-1,1 0 0,-1 0 0,0 0 1,0 0-1,1 0 0,-1 0 0,0-1 1,0 1-1,1 0 0,-1 0 1,0 0-1,0 0 0,0-1 0,1 1 1,-1 0-1,0 0 0,0 0 0,0-1 1,0 1-1,0 0 0,0 0 0,1-1 1,-1 1-1,0 0 0,0 0 1,0-1-1,0 1 0,0 0 0,0 0 1,0-1-1,0 1 0,0 0 0,0-1 1,0 1-1,0 0 0,0 0 0,0-1 1,0 1-1,0 0 0,-1 0 1,1-1-1,1-16-1532,-1 17 1516,-1-32-3356,-6-48 0,1 49 3099,-1 0 1,-1 1-1,-16-38 0,16 37 1983,8 30-1559,0 1 0,0-1 0,1 0 0,-1 0 1,0 0-1,0 1 0,0-1 0,0 0 0,1 0 0,-1 1 0,0-1 0,1 0 0,-1 0 0,0 1 0,1-1 0,-1 0 0,1 1 0,-1-1 0,1 1 0,1-2 0,1 1 146,1-1-1,0 1 0,0 0 1,0 0-1,0 1 1,0-1-1,0 1 0,0 0 1,0 0-1,5 1 0,0-1-631,35 1 395,17-1-1726,-22-2-7112,-20-2-5341</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43.508"/>
    </inkml:context>
    <inkml:brush xml:id="br0">
      <inkml:brushProperty name="width" value="0.025" units="cm"/>
      <inkml:brushProperty name="height" value="0.025" units="cm"/>
    </inkml:brush>
  </inkml:definitions>
  <inkml:trace contextRef="#ctx0" brushRef="#br0">42 1 8008,'0'0'21043,"-3"11"-20877,-2 2-46,0 0-1,1 1 1,1 0-1,1 0 1,-1 0-1,2 0 1,0 0 0,1 0-1,3 24 1,-2-37-129,0 1-1,0 0 1,0 0 0,0-1 0,1 1-1,-1-1 1,0 1 0,1-1 0,0 1 0,-1-1-1,1 0 1,0 0 0,-1 0 0,1 0 0,0 0-1,0 0 1,0 0 0,0-1 0,0 1 0,0-1-1,0 1 1,0-1 0,0 0 0,0 0-1,1 0 1,2 0 0,6 0-368,0 0 0,0-1 0,20-4 0,-8-2-478,-1 0-1,25-13 0,-32 13 827,-1 1 1,1 0-1,1 1 0,-1 0 0,1 1 1,0 1-1,16-1 0,-32 4 111,1 0 1,-1 1-1,0-1 0,0 0 0,0 1 0,1-1 0,-1 0 1,0 1-1,0-1 0,0 0 0,0 1 0,0-1 1,0 0-1,0 1 0,0-1 0,0 0 0,0 1 1,0-1-1,0 0 0,0 1 0,0-1 0,0 0 1,0 1-1,0-1 0,0 1 0,0-1 0,0 0 0,0 1 1,-1-1-1,1 0 0,0 0 0,0 1 0,0-1 1,-1 0-1,1 1 0,0-1 0,0 0 0,-1 1 1,-9 14 880,-9 5-246,0-1 0,-2-1 0,-23 17 0,1-6-893,-2-1-1,-50 23 1,67-40-2859,9-8-3748,1-2-5901</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45.954"/>
    </inkml:context>
    <inkml:brush xml:id="br0">
      <inkml:brushProperty name="width" value="0.025" units="cm"/>
      <inkml:brushProperty name="height" value="0.025" units="cm"/>
    </inkml:brush>
  </inkml:definitions>
  <inkml:trace contextRef="#ctx0" brushRef="#br0">0 633 19410,'0'0'1052,"7"-15"-262,-5 8-683,67-149 1717,-54 127-1307,1-1 0,1 2 0,32-42 0,-48 69-482,0 0 1,-1 0 0,1 0 0,0 0 0,0 0 0,0 0 0,-1 1 0,1-1 0,0 0-1,0 0 1,0 1 0,0-1 0,0 1 0,1-1 0,-1 1 0,0-1 0,0 1-1,0 0 1,0-1 0,1 1 0,0 0 0,-1 0 1,0 1 0,0-1 0,-1 1 0,1 0 0,0-1 0,-1 1 0,1-1 1,0 1-1,-1 0 0,1-1 0,-1 1 0,1 0 0,-1 0 0,0 0 0,1-1 0,-1 1 0,0 0 0,1 0 0,-1 0 0,0 0 0,0 1 0,2 65 1305,-3-53-1091,1 32 118,-2-14-249,2-1 0,2 0 0,0 1 0,2-1 0,11 40 0,-14-68-116,0 1 0,0-1 0,0 0 0,1 0-1,-1 0 1,1 0 0,0 0 0,0-1 0,0 1 0,0 0-1,1-1 1,3 4 0,-5-6 11,0 1-1,0-1 1,0 1-1,1-1 1,-1 1-1,0-1 1,0 0-1,1 0 1,-1 0-1,0 0 0,1 1 1,-1-2-1,0 1 1,0 0-1,1 0 1,-1 0-1,0-1 1,0 1-1,1 0 1,-1-1-1,0 1 1,0-1-1,0 0 1,0 1-1,0-1 1,0 0-1,0 0 1,0 0-1,0 1 1,0-1-1,0 0 1,0 0-1,0 0 1,-1 0-1,2-2 0,10-14 96,0 0 0,-1-1 0,-1-1 0,-1 1 0,-1-2 0,0 1-1,-2-1 1,7-31 0,-2-1 64,-4-1 0,3-64 0,-10 119-205,7 92-197,-5-83 275,-1 0 1,1 1-1,1-2 0,0 1 0,0 0 1,1-1-1,0 1 0,1-1 1,8 12-1,-13-21-37,1-1-1,-1 1 1,1 0 0,-1-1 0,1 1 0,0 0 0,-1-1-1,1 1 1,0-1 0,0 1 0,-1-1 0,1 1 0,0-1-1,0 0 1,0 1 0,0-1 0,-1 0 0,1 0 0,0 0-1,0 0 1,0 0 0,0 0 0,0 0 0,0 0 0,-1 0-1,1 0 1,0 0 0,0 0 0,1-1 0,0 0 13,0 0 0,0-1 0,0 1 0,0-1 0,0 1 0,-1-1 0,1 0 0,0 1-1,-1-1 1,3-4 0,27-59 260,-29 58-275,47-143 145,-43 131-308,0 0 1,-2-1 0,4-40-1,-6 84 133,-2-11 52,1-1-1,1 1 0,0-1 1,0 1-1,1-1 1,1 0-1,0 0 1,1 0-1,10 18 1,-15-29-27,1 0 1,0 1-1,0-1 1,0 0-1,0 0 1,0 0 0,1 0-1,-1 0 1,0 0-1,0 0 1,1 0-1,-1 0 1,0 0-1,1-1 1,-1 1-1,1-1 1,-1 1 0,1-1-1,-1 0 1,1 1-1,-1-1 1,1 0-1,0 0 1,-1 0-1,2 0 1,0-1 3,0 0-1,0 0 1,0 0 0,-1-1 0,1 1 0,-1-1-1,1 1 1,-1-1 0,0 0 0,1 0-1,-1 0 1,3-4 0,6-8 19,-1-1 1,0 0-1,11-25 1,-16 32-25,5-13-2,-2 5 0,0 0 0,1 1 0,19-24 0,-28 39 0,1-1 0,-1 0 0,1 0 0,0 1 0,-1-1 0,1 1 0,0-1 0,0 1 0,-1-1 0,1 1 0,0-1 0,0 1 0,0-1 0,0 1 0,0 0 0,0 0 0,0 0 0,-1-1 0,1 1 0,0 0 0,0 0 0,0 0 0,0 0 0,0 0 0,0 1 0,0-1 0,0 0 0,0 0 0,0 1 0,0-1 0,-1 0 0,1 1 0,0-1 0,0 1 0,0-1 0,-1 1 0,1-1 0,0 1 0,-1 0 0,1-1 0,0 1 0,-1 0 0,1 0 0,-1-1 0,1 1 0,-1 0 0,1 0 0,0 1 0,23 51 0,-20-43 0,-3-7 0,2 6 0,0-1 0,1 0 0,0 0 0,1 0 0,0-1 0,6 9 0,-10-15 0,0 0 0,0 0 0,0-1 0,0 1 0,0 0 0,1 0 0,-1-1 0,0 1 0,0 0 0,0-1 0,1 1 0,-1-1 0,0 0 0,0 1 0,1-1 0,-1 0 0,0 0 0,1 0 0,1 0 0,-1-1 0,0 1 0,1-1 0,-1 0 0,0 0 0,0 0 0,0 0 0,0 0 0,0-1 0,0 1 0,0 0 0,-1-1 0,1 0 0,0 1 0,-1-1 0,2-2 0,67-96 0,-3 4 0,-66 95 0,-1 0 0,1 0 0,-1 0 0,1 0 0,0 1 0,-1-1 0,1 0 0,0 1 0,0-1 0,0 0 0,-1 1 0,1-1 0,0 1 0,0 0 0,0-1 0,0 1 0,0 0 0,0-1 0,0 1 0,0 0 0,0 0 0,0 0 0,0 0 0,0 0 0,0 0 0,1 0 0,20 15 0,-21-13 0,1 0 0,0-1 0,0 1 0,0-1 0,0 1 0,0-1 0,0 1 0,0-1 0,0 0 0,1 0 0,-1 0 0,0 0 0,1-1 0,-1 1 0,3 0 0,3-3-1550,-2 1-3562</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47.104"/>
    </inkml:context>
    <inkml:brush xml:id="br0">
      <inkml:brushProperty name="width" value="0.025" units="cm"/>
      <inkml:brushProperty name="height" value="0.025" units="cm"/>
    </inkml:brush>
  </inkml:definitions>
  <inkml:trace contextRef="#ctx0" brushRef="#br0">2 944 11403,'0'0'160,"0"0"0,0 1 0,0-1 0,-1 0 0,1 0 0,0 0 0,0 0 0,0 1 0,0-1 0,0 0 0,0 0 0,0 0 0,0 1 1,0-1-1,0 0 0,0 0 0,0 0 0,0 1 0,0-1 0,0 0 0,0 0 0,0 1 0,0-1 0,0 0 0,0 0 0,0 0 0,0 0 0,1 1 0,-1-1 0,0 0 0,0 0 0,0 0 1,0 0-1,0 1 0,0-1 0,1 0 0,-1 0 0,0 0 0,0 0 0,0 0 0,0 0 0,1 1 0,-1-1 0,0 0 0,0 0 0,0 0 0,1 0 0,-1 0 0,0 0 0,0 0 0,0 0 1,1 0-1,8-12 2848,8-25-1105,41-182 3605,-5-117-3548,-46 267-1837,-3-1 0,-7-93 0,3 162-124,0-2-8,0 0-1,-1 0 1,1 0 0,0 0 0,-1 0 0,0 0 0,0 0 0,0 0 0,0 0 0,0 0 0,0 0 0,-1 1 0,-2-5-1,3 13-87,-1-1 0,1 0-1,0 1 1,1-1-1,-1 1 1,1-1-1,1 11 1,8 40 114,2-1 0,29 88 1,-7-29 384,-13-28-209,-13-49-114,2 0 0,1 0-1,2-1 1,32 66 0,-42-99-79,-1 0 0,1-1 0,0 1 0,0-1 0,0 0 0,0 1 0,0-1 0,0 0 0,1 0 0,-1 0 0,6 2 0,-8-4 0,1 0 0,-1 1 0,0-1 0,1 0 0,-1 0 0,1 0 0,-1 0 0,1 0 0,-1 0 0,1 0 0,-1 0 0,0 0 0,1 0 0,-1 0 0,1 0 0,-1 0 0,1 0 0,-1 0 0,1-1 0,-1 1 0,0 0 0,1 0 0,-1-1 0,1 1 0,-1 0 0,0 0 0,1-1 0,4-20 0,-5 14-65,-1 0 0,0 1 0,-1-1 0,1 1 0,-1-1 0,-1 1 0,1 0 0,-1 0 0,0 0 1,0 0-1,-1 0 0,0 1 0,0 0 0,0-1 0,-6-4 0,-12-12-554,-1 2 0,-28-20-1,-6-6-129,55 44 697,-4-3-28,1 0 1,-1-1 0,1 1-1,0-1 1,-5-9-1,48 23 1121,-31-5-986,-1 0 0,1 0 0,0-1 0,0 0 1,0 0-1,0-1 0,0 1 0,0-1 0,0-1 0,0 0 0,1 0 0,10-1 0,-13-1-33,1 1 0,0-1 1,-1 0-1,0-1 0,0 1 0,1-1 1,-2 0-1,1 0 0,0-1 1,-1 1-1,1-1 0,-1 0 1,0 0-1,0-1 0,-1 1 0,4-6 1,2-3 6,-2-1 0,1 0 0,-2-1 0,0 0 1,0 0-1,-1 0 0,-1 0 0,-1-1 0,0 1 0,-1-1 0,-1 0 1,0-18-1,-4 19 64,-1 13-119,3 3 14,0 0 1,0 0-1,0 0 0,1 0 0,-1 0 0,0 1 0,1-1 0,-1 0 0,1 0 0,-1 0 0,1 1 1,0-1-1,0 0 0,-1 0 0,1 3 0,-2 24 205,0 0-1,5 47 1,-2-64-114,0-1 1,1 1-1,0-1 1,1 1-1,0-1 1,1 0-1,0 0 1,1 0-1,0 0 1,6 9-1,-10-18-74,-1 0 0,1 0 0,-1-1 0,1 1 0,0 0 0,-1-1 1,1 1-1,0 0 0,-1-1 0,1 1 0,0 0 0,0-1 0,-1 1 0,1-1 0,0 0 0,0 1 0,0-1 0,0 0 0,0 1 0,0-1 1,0 0-1,0 0 0,-1 0 0,1 0 0,0 0 0,0 0 0,2 0 0,-2-1 2,1 0 0,0 0 0,-1 0 1,0 0-1,1 0 0,-1 0 0,0 0 0,1-1 0,-1 1 1,0 0-1,0-1 0,0 1 0,1-4 0,4-7 15,0 0 0,-2-1 0,5-14 0,-8 21-21,12-41-1,-3 0 0,-2-1 0,-2 0 0,0-89 0,-1 188 0,2 1 0,2-2 0,29 90 0,-38-138-16,1 0 1,0 0-1,-1 1 1,1-1-1,0 0 1,0 0-1,0 0 0,1 0 1,-1 0-1,0-1 1,1 1-1,-1 0 1,1 0-1,0-1 0,-1 1 1,1-1-1,0 0 1,0 1-1,0-1 1,3 1-1,-4-2-34,1 0 0,-1-1 0,1 1-1,-1 0 1,1-1 0,-1 1 0,1-1 0,-1 1 0,1-1 0,-1 0 0,0 0-1,1 1 1,-1-1 0,0 0 0,0 0 0,0 0 0,0-1 0,1 1-1,-1 0 1,-1 0 0,1-1 0,0 1 0,0 0 0,0-1 0,-1 1-1,1-1 1,-1 1 0,1-1 0,0-2 0,5-13-2454,-1-1 1,0 1-1,3-24 0,1-20-6662</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47.727"/>
    </inkml:context>
    <inkml:brush xml:id="br0">
      <inkml:brushProperty name="width" value="0.025" units="cm"/>
      <inkml:brushProperty name="height" value="0.025" units="cm"/>
    </inkml:brush>
  </inkml:definitions>
  <inkml:trace contextRef="#ctx0" brushRef="#br0">6 0 21492,'0'0'4522,"-1"12"-3550,-2 11-531,2 1 1,1-1-1,1 1 1,1-1-1,0 0 1,8 29-1,40 130 146,137 425 1517,-181-591-2104,20 45 0,-25-59 0,0 1 0,0-1 0,1 1 0,-1-1 0,1 0 0,0 1 0,0-1 0,0 0 0,0 0 0,0 0 0,0 0 0,0-1 0,0 1 0,1-1 0,-1 1 0,1-1 0,4 2 0,-6-3 0,-1 0 0,1 0 0,-1 0 0,1-1 0,-1 1 0,1 0 0,0 0 0,-1-1 0,1 1 0,-1 0 0,1-1 0,-1 1 0,0 0 0,1-1 0,-1 1 0,1-1 0,-1 1 0,0-1 0,1 1 0,-1-1 0,0 1 0,1-1 0,-1 1 0,0-1 0,0 0 0,0 1 0,1-1 0,-1 1 0,0-1 0,0 0 0,0 1 0,0-1 0,0 1 0,0-1 0,-1-1 0,1-29 0,0 23 0,-1-17 0,-1-1 0,-1 0 0,-2 1 0,-8-28 0,-38-101 0,19 65 0,18 49 0,1-1 0,3 0 0,1 0 0,1-1 0,0-44 0,8 83 0,0 1 0,1-1 0,0 0 0,-1 1 0,1-1 0,0 1 0,1 0 0,-1-1 0,0 1 0,1 0 0,-1 0 0,1 0 0,-1 0 0,1 0 0,0 0 0,0 0 0,0 1 0,0-1 0,0 1 0,1-1 0,-1 1 0,0 0 0,1 0 0,-1 0 0,1 0 0,-1 0 0,1 0 0,-1 1 0,1-1 0,-1 1 0,1 0 0,0 0 0,4 0 0,-6 1 0,-1 0 0,1-1 0,0 1 0,-1 0 0,1 0 0,-1 0 0,1 0 0,-1 0 0,1 0 0,-1 0 0,0 0 0,1 0 0,-1 0 0,0 0 0,0 0 0,0 0 0,0 0 0,0 0 0,0 0 0,0 0 0,0 2 0,0 33 0,0-29 0,0 29 0,2-19 0,-2 1 0,0 0 0,0 0 0,-2-1 0,-1 1 0,0-1 0,-1 0 0,0 1 0,-12 25 0,15-41 0,0 0 0,0-1 0,1 1 0,-1-1 0,-1 1 0,1-1 0,0 1 0,0-1 0,0 0 0,-1 0 0,1 1 0,-1-1 0,1 0 0,-3 1 0,3-2 0,1 0 0,-1 0 0,1 0 0,-1 0 0,0 0 0,1 0 0,-1 0 0,1 0 0,-1 0 0,0 0 0,1 0 0,-1 0 0,1 0 0,-1-1 0,0 1 0,1 0 0,-1 0 0,1-1 0,-1 1 0,1 0 0,-1-1 0,1 1 0,-1-1 0,1 1 0,-1-1 0,0 0 0,-1-3 0,0 1 0,0-1 0,1 0 0,-1 1 0,1-1 0,-1 0 0,1 0 0,0 0 0,1 0 0,-1-6 0,0 1-966,-1-23-6556,2 31 7332,0 1-1,0-1 0,0 0 1,0 1-1,0-1 0,0 0 1,0 1-1,0-1 0,1 0 1,-1 1-1,0-1 0,0 0 1,1 1-1,-1-1 0,0 1 1,1-1-1,-1 1 0,0-1 1,1 1-1,-1-1 0,1 1 1,-1-1-1,1 1 0,-1-1 1,1 1-1,0 0 0,-1-1 1,1 1-1,-1 0 0,1-1 1,0 1-1,-1 0 0,1 0 1,1 0-1,3-1-4533,1-1-3321</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48.438"/>
    </inkml:context>
    <inkml:brush xml:id="br0">
      <inkml:brushProperty name="width" value="0.025" units="cm"/>
      <inkml:brushProperty name="height" value="0.025" units="cm"/>
    </inkml:brush>
  </inkml:definitions>
  <inkml:trace contextRef="#ctx0" brushRef="#br0">1 1 8584,'0'0'12134,"3"13"-9299,32 205 1813,13 65-82,-47-278-4566,0-1 0,1 1 0,-1-1 0,1 1 0,-1-1 0,2 0 0,-1 1 0,3 4 0,-4-9 0,-1 0 0,0 1 0,0-1 0,1 0 0,-1 0 0,0 1 0,1-1 0,-1 0 0,0 0 0,1 1 0,-1-1 0,0 0 0,1 0 0,-1 0 0,0 0 0,1 1 0,-1-1 0,1 0 0,-1 0 0,0 0 0,1 0 0,-1 0 0,1 0 0,-1 0 0,1 0 0,-1 0 0,0 0 0,1-1 0,-1 1 0,1 0 0,-1 0 0,0 0 0,1-1 0,13-22 0,-4-8 0,11-59 0,-17 64 0,1 2 0,2-1 0,0 1 0,15-33 0,-21 55 0,0 0 0,0 0 0,0 0 0,0 0 0,1 0 0,-1 0 0,1 0 0,-1 1 0,1-1 0,-1 0 0,1 1 0,0-1 0,0 1 0,0 0 0,0 0 0,0-1 0,3 0 0,-4 2 0,0 0 0,1 0 0,-1 0 0,0 0 0,1 0 0,-1 0 0,0 0 0,1 1 0,-1-1 0,0 0 0,0 1 0,1-1 0,-1 1 0,0-1 0,0 1 0,0 0 0,0-1 0,1 1 0,-1 0 0,0 0 0,1 2 0,2 1 0,-1 0 0,0 0 0,0 1 0,0 0 0,0 0 0,-1 0 0,0 0 0,0 0 0,0 0 0,0 0 0,-1 1 0,1 8 0,-1-2 0,0 0 0,-2 1 0,1-1 0,-1 0 0,-1 1 0,0-1 0,-1 0 0,-8 22 0,9-30 0,0 0 0,0 0 0,0 1 0,0-1 0,-1-1 0,0 1 0,0 0 0,0-1 0,0 1 0,0-1 0,-1 0 0,1 0 0,-1 0 0,0-1 0,0 1 0,0-1 0,0 0 0,-1 0 0,1-1 0,0 1 0,-1-1 0,1 0 0,-1 0 0,0 0 0,1-1 0,-7 1 0,9-1-177,0 0 0,1 0 0,-1-1 0,0 1 0,1 0 0,-1-1 0,1 1 0,-1-1 0,0 0 0,1 1 0,-1-1-1,1 0 1,0 0 0,-1 0 0,1 0 0,0 0 0,-1 0 0,1 0 0,0-1 0,0 1 0,0 0 0,0-1 0,0 1 0,0 0 0,1-1 0,-1 1 0,0-1 0,1 0 0,-1 1 0,1-1 0,-1 1 0,1-1 0,0 0-1,0 1 1,0-1 0,0 0 0,0 1 0,0-1 0,0 0 0,1-1 0,-1-3-655,1 1-1,0-1 1,0 1-1,0 0 1,1-1-1,0 1 1,0 0 0,0 0-1,1 0 1,-1 0-1,5-5 1,14-13-4662</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49.108"/>
    </inkml:context>
    <inkml:brush xml:id="br0">
      <inkml:brushProperty name="width" value="0.025" units="cm"/>
      <inkml:brushProperty name="height" value="0.025" units="cm"/>
    </inkml:brush>
  </inkml:definitions>
  <inkml:trace contextRef="#ctx0" brushRef="#br0">114 218 11787,'2'-9'6412,"-1"8"-6244,10-45 5635,-11 45-5691,0 0-1,1 0 0,-1 1 1,0-1-1,0 0 1,0 0-1,0 1 0,0-1 1,0 0-1,0 0 0,0 0 1,0 1-1,0-1 1,0 0-1,0 0 0,0 0 1,-1 1-1,1-1 0,0 0 1,-1 1-1,1-1 0,-1 0 1,1 1-1,0-1 1,-1 0-1,0 1 0,1-1 1,-1 1-1,1-1 0,-1 1 1,0-1-1,1 1 1,-1-1-1,0 1 0,1 0 1,-1-1-1,0 1 0,0 0 1,1 0-1,-1-1 1,0 1-1,0 0 0,1 0 1,-1 0-1,0 0 0,0 0 1,0 0-1,1 0 1,-1 0-1,0 0 0,0 1 1,0-1-1,1 0 0,-1 0 1,0 1-1,1-1 1,-1 1-1,0-1 0,1 0 1,-1 1-1,0-1 0,0 2 1,-3 1-51,0 0-1,0 0 1,0 0 0,1 1-1,-1-1 1,1 1 0,0 0-1,0 0 1,0 0 0,1 0 0,0 1-1,0-1 1,-3 6 0,-19 65 385,24-73-418,-2 5 0,-19 84 157,19-82-180,1 0 1,0 1-1,0-1 1,1 1-1,1-1 0,-1 0 1,4 15-1,-4-23-5,1-1 0,-1 1 0,0 0 0,1 0 0,-1-1 0,1 1 0,-1 0 0,1 0 0,-1-1 0,1 1 0,-1-1 0,1 1 0,0 0 0,-1-1 0,1 1 0,0-1 0,0 0 0,-1 1 0,1-1 0,0 0 0,0 1 0,0-1 0,-1 0 0,1 0 0,0 1 0,0-1 0,0 0 0,0 0 0,-1 0 0,1 0 0,0 0 0,0-1 0,0 1 0,0 0 0,-1 0 0,1 0 0,0-1 0,0 1 0,0 0 0,-1-1 0,1 1 0,0-1 0,0 1 0,0-1 0,32-24 0,-25 14 0,-1 1 0,0-1 0,0 0 0,-1 0 0,-1-1 0,0 0 0,-1 0 0,0 0 0,4-23 0,-3-1 0,-1 1 0,-3-45 0,-3 62 0,-4 26 0,-3 30 0,7-14 0,0-11 0,1-1 0,0 1 0,1-1 0,0 1 0,1-1 0,0 1 0,1-1 0,6 19 0,-8-30 0,1 1 0,0-1 0,0 0 0,0 1 0,0-1 0,0 0 0,0 1 0,0-1 0,0 0 0,0 0 0,1 0 0,-1 0 0,0 0 0,1 0 0,-1 0 0,1 0 0,-1-1 0,1 1 0,-1-1 0,1 1 0,-1-1 0,1 1 0,0-1 0,-1 0 0,1 0 0,-1 0 0,1 0 0,0 0 0,-1 0 0,1 0 0,0-1 0,-1 1 0,1 0 0,-1-1 0,1 0 0,-1 1 0,1-1 0,-1 0 0,1 0 0,-1 1 0,1-1 0,0-2 0,5-2 0,0 1 0,-1-2 0,0 1 0,0-1 0,0 0 0,-1 0 0,6-8 0,4-14 0,-1 0 0,-1-1 0,-1-1 0,-2 0 0,10-43 0,-23 116 0,1 69 0,1-111 0,1 0 0,0 1 0,0-1 0,0 0 0,0 0 0,0 0 0,1 0 0,-1 0 0,0 0 0,0 0 0,1 0 0,-1 0 0,1 0 0,-1 0 0,1 0 0,-1 0 0,1 0 0,-1 0 0,1-1 0,0 1 0,-1 0 0,1 0 0,0 0 0,0-1 0,0 1 0,0-1 0,0 1 0,-1 0 0,1-1 0,0 0 0,0 1 0,0-1 0,0 0 0,2 1 0,-2-1 0,1-1 0,0 1 0,-1 0 0,1-1 0,-1 1 0,1-1 0,-1 0 0,1 1 0,-1-1 0,0 0 0,1 0 0,-1 0 0,0 0 0,0 0 0,1 0 0,-1 0 0,0-1 0,0 1 0,0 0 0,-1-1 0,1 1 0,1-2 0,9-26 0,-1 0 0,-1 0 0,-2-1 0,-1 0 0,-1-1 0,1-38 0,-6 85-342,1 1 0,1-1 0,0 0 0,2 0 1,5 20-1,-7-31 47,0 0 1,0 0-1,1 0 0,-1 0 1,1-1-1,0 1 1,0-1-1,8 8 1,-9-10 103,0 0 0,0-1 1,0 1-1,0-1 0,1 1 1,-1-1-1,0 0 1,1 0-1,-1 0 0,1-1 1,-1 1-1,1 0 1,-1-1-1,1 0 0,0 1 1,-1-1-1,1 0 1,0 0-1,2-1 0,14-4-10608</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50.091"/>
    </inkml:context>
    <inkml:brush xml:id="br0">
      <inkml:brushProperty name="width" value="0.025" units="cm"/>
      <inkml:brushProperty name="height" value="0.025" units="cm"/>
    </inkml:brush>
  </inkml:definitions>
  <inkml:trace contextRef="#ctx0" brushRef="#br0">143 533 12812,'0'0'7068,"-11"5"-3651,3-2-3039,1 1 1,0-1 0,-1 1-1,2 1 1,-1 0 0,0 0-1,1 0 1,0 0 0,0 1-1,1 0 1,-1 1 0,1-1-1,1 1 1,-8 12 0,7-6 7,-1 0 1,2 0 0,-1 1-1,2-1 1,0 1 0,-2 28-1,5-42-382,0 0 0,0 0 1,0 1-1,-1-1 0,1 0 0,0 0 0,0 1 0,0-1 0,0 0 0,0 1 0,0-1 0,0 0 0,0 0 1,0 1-1,0-1 0,0 0 0,0 1 0,0-1 0,0 0 0,1 0 0,-1 1 0,0-1 0,0 0 0,0 0 0,0 1 1,0-1-1,0 0 0,1 0 0,-1 0 0,0 1 0,0-1 0,0 0 0,1 0 0,-1 0 0,0 1 0,0-1 0,1 0 1,-1 0-1,0 0 0,0 0 0,1 0 0,-1 0 0,0 0 0,0 0 0,1 0 0,-1 0 0,0 0 0,1 0 1,-1 0-1,0 0 0,0 0 0,1 0 0,-1 0 0,0 0 0,0 0 0,1 0 0,-1 0 0,0 0 0,1 0 0,-1 0 1,0-1-1,0 1 0,0 0 0,1 0 0,-1 0 0,0 0 0,1-1 0,14-16 140,11-23-53,-3-1 0,-2-2-1,-1 0 1,-3-1 0,25-91 0,-32 91-68,-2 0 1,-1 0-1,-3 0 1,-1-49-1,-4 79-23,-3 24 0,-3 24 0,-3 75 0,4 133 0,6-238 0,0 1 0,0 0 0,1-1 0,0 1 0,0 0 0,0-1 0,0 1 0,1-1 0,0 0 0,0 1 0,0-1 0,0 0 0,1 0 0,0 0 0,3 4 0,-4-7 0,-1 1 0,0-1 0,1 0 0,-1 0 0,1-1 0,-1 1 0,1 0 0,0 0 0,-1-1 0,1 1 0,0-1 0,-1 1 0,1-1 0,0 0 0,-1 0 0,1 0 0,3 0 0,-2 0 0,0-1 0,0 0 0,0 0 0,0 0 0,0 0 0,0-1 0,0 1 0,0-1 0,0 0 0,-1 1 0,1-1 0,3-4 0,4-3 0,-1-1 0,0-1 0,-1 1 0,0-1 0,-1-1 0,0 0 0,0 0 0,-2 0 0,1 0 0,-1-1 0,4-18 0,-3 4 0,-1 0 0,-2 0 0,0 0 0,-2-47 0,-2 69 0,1-1 0,-1 1 0,0 0 0,-1 0 0,1 0 0,-1 0 0,0 0 0,0 0 0,-4-6 0,5 10 0,1 0 0,-1 0 0,0 1 0,1-1 0,-1 0 0,0 0 0,0 0 0,1 1 0,-1-1 0,0 0 0,0 1 0,0-1 0,0 1 0,0-1 0,0 1 0,0-1 0,0 1 0,0 0 0,-3-1 0,3 1 0,0 1 0,-1-1 0,1 1 0,-1-1 0,1 1 0,0-1 0,0 1 0,-1 0 0,1-1 0,0 1 0,0 0 0,0 0 0,0 0 0,-1 0 0,2 0 0,-1 0 0,0 0 0,0 1 0,-1 1 0,-4 8 0,0-1 0,1 1 0,1-1 0,0 2 0,0-1 0,1 0 0,-3 21 0,2 0 0,0 52 0,4-82 0,0 0 0,-1-1 0,1 1 0,1 0 0,-1 0 0,0-1 0,0 1 0,0 0 0,1-1 0,-1 1 0,1 0 0,0-1 0,-1 1 0,1-1 0,0 1 0,0-1 0,0 1 0,0-1 0,0 1 0,0-1 0,0 0 0,1 0 0,-1 0 0,2 2 0,0-2 0,-1-1 0,0 1 0,1-1 0,-1 1 0,1-1 0,-1 0 0,1 0 0,-1 0 0,1 0 0,-1 0 0,1-1 0,-1 1 0,0-1 0,1 0 0,2 0 0,11-6 0,1-1 0,-2-1 0,27-17 0,-36 22 0,55-35 0,65-46 0,-125 84 0,0 0 0,0 0 0,0 0 0,-1 0 0,1 0 0,0 0 0,0 0 0,-1 0 0,1-1 0,0 1 0,-1 0 0,1-1 0,-1 1 0,0 0 0,1-1 0,-1 1 0,0 0 0,0-1 0,0 1 0,0-1 0,0 1 0,0 0 0,0-1 0,0 1 0,-1 0 0,1-1 0,-1 1 0,1 0 0,-1-1 0,1 1 0,-2-1 0,-26-42 0,19 33 0,-16-21 0,15 21 0,1-1 0,1 1 0,0-1 0,1-1 0,-12-24 0,19 37 1,0-1 0,0 1 0,0-1 0,0 1 1,0-1-1,0 0 0,0 1 0,0-1 0,0 1 0,0-1 0,0 1 0,0-1 0,0 1 0,0-1 1,1 1-1,-1-1 0,0 1 0,0-1 0,1 1 0,-1 0 0,0-1 0,0 1 0,1-1 0,-1 1 1,1 0-1,-1-1 0,0 1 0,1 0 0,-1-1 0,1 1 0,-1 0 0,1 0 0,-1-1 0,0 1 1,1 0-1,-1 0 0,1 0 0,-1 0 0,1-1 0,0 1 0,-1 0 0,1 0 0,30-1-70,-17 1-123,21-4-1751,1-4-3395,2-5-2798</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51.040"/>
    </inkml:context>
    <inkml:brush xml:id="br0">
      <inkml:brushProperty name="width" value="0.025" units="cm"/>
      <inkml:brushProperty name="height" value="0.025" units="cm"/>
    </inkml:brush>
  </inkml:definitions>
  <inkml:trace contextRef="#ctx0" brushRef="#br0">17 150 14189,'-10'-25'3750,"4"11"414,10 21 1487,37 70-3393,43 116 1,-84-192-2251,0 1 1,0-1 0,1 0 0,-1 1-1,1-1 1,-1 0 0,1 1 0,0-1-1,-1 0 1,1 0 0,0 1 0,0-1-1,0 0 1,0 0 0,0 0 0,0 0-1,0 0 1,0 0 0,0 0 0,0-1-1,1 1 1,0 0 0,-1-1-2,0-1 1,0 1-1,0-1 0,0 0 0,0 1 1,0-1-1,0 0 0,-1 0 1,1 0-1,0 1 0,-1-1 1,1 0-1,-1 0 0,1 0 0,-1 0 1,1 0-1,-1 0 0,1 0 1,-1 0-1,0-3 0,15-73 134,-15 74-140,17-262-1,-17 265 0,0 1 0,0-1 0,0 0 0,0 0 0,1 1 0,-1-1 0,0 0 0,0 0 0,0 0 0,0 1 0,1-1 0,-1 0 0,0 0 0,0 0 0,1 0 0,-1 0 0,0 0 0,0 1 0,1-1 0,-1 0 0,0 0 0,0 0 0,1 0 0,-1 0 0,0 0 0,0 0 0,1 0 0,-1 0 0,0 0 0,0 0 0,1 0 0,-1 0 0,0 0 0,0 0 0,1-1 0,-1 1 0,0 0 0,0 0 0,1 0 0,-1 0 0,0 0 0,0-1 0,0 1 0,1 0 0,-1 0 0,0 0 0,0-1 0,0 1 0,0 0 0,1 0 0,-1 0 0,0-1 0,0 1 0,0 0 0,0 0 0,0-1 0,0 1 0,0 0 0,0 0 0,0-1 0,0 1 0,0 0 0,0 0 0,0-1 0,0 1 0,0 0 0,0-1 0,0 1 0,0 0 0,11 16 0,91 222 0,-102-238 0,0-1 0,0 0 0,0 1 0,0-1 0,0 1 0,1-1 0,-1 0 0,0 1 0,0-1 0,1 1 0,-1-1 0,0 1 0,1-1 0,-1 1 0,0-1 0,1 1 0,-1-1 0,1 1 0,-1 0 0,1-1 0,-1 1 0,1 0 0,-1-1 0,1 1 0,-1 0 0,1-1 0,0 1 0,-1 0 0,1 0 0,-1 0 0,1 0 0,0 0 0,-1 0 0,1 0 0,-1 0 0,1 0 0,0 0 0,-1 0 0,1 0 0,-1 0 0,1 0 0,0 0 0,-1 1 0,1-1 0,-1 0 0,1 0 0,-1 1 0,1-1 0,-1 0 0,1 1 0,-1-1 0,1 1 0,-1-1 0,1 0 0,-1 1 0,0-1 0,1 1 0,-1-1 0,0 1 0,1 0 0,-1-1 0,0 1 0,0-1 0,0 1 0,1-1 0,-1 1 0,0 0 0,0-1 0,0 2 0,17-55 0,-16 47 0,13-53 0,-6 23 0,1-1 0,19-44 0,-28 79 0,1 1 0,-1-1 0,1 1 0,-1-1 0,1 1 0,0-1 0,0 1 0,-1 0 0,1-1 0,0 1 0,0 0 0,0 0 0,1 0 0,-1 0 0,0 0 0,0 0 0,1 0 0,-1 0 0,0 0 0,1 1 0,-1-1 0,3 0 0,-3 1 0,0 0 0,1 0 0,-1 1 0,0-1 0,0 1 0,1-1 0,-1 1 0,0-1 0,0 1 0,0 0 0,0 0 0,0-1 0,0 1 0,0 0 0,0 0 0,0 0 0,0 0 0,0 0 0,0 0 0,0 2 0,5 6 0,-1 0 0,-1 1 0,0 0 0,0-1 0,3 14 0,-1 7-2295,1 38-10838,-6-87 3193</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51.909"/>
    </inkml:context>
    <inkml:brush xml:id="br0">
      <inkml:brushProperty name="width" value="0.025" units="cm"/>
      <inkml:brushProperty name="height" value="0.025" units="cm"/>
    </inkml:brush>
  </inkml:definitions>
  <inkml:trace contextRef="#ctx0" brushRef="#br0">8 343 19442,'0'0'7944,"5"9"-6743,-4-4-1117,23 45 1158,-23-48-1173,0 0-1,0 0 1,0-1 0,1 1 0,-1 0-1,0 0 1,1-1 0,-1 1-1,1-1 1,0 0 0,-1 1-1,1-1 1,0 0 0,0 0 0,0 0-1,0 0 1,0 0 0,0 0-1,0-1 1,0 1 0,0-1 0,0 1-1,0-1 1,0 0 0,5 0-1,-5-1-42,0 0 0,0 0 0,-1 0-1,1 0 1,0-1 0,0 1-1,-1-1 1,1 1 0,-1-1 0,1 1-1,-1-1 1,0 0 0,0 0 0,0 0-1,0 0 1,0 0 0,0 0 0,0 0-1,-1 0 1,1 0 0,-1 0 0,1 0-1,-1-5 1,5-52 424,-5 59-450,-1-8 0,1 0 0,-1 1 0,0-1 0,0 0 0,-1 1 0,0-1 0,-4-10 0,5 16 0,0 0 0,0 0 0,0 1 0,0-1 0,0 0 0,0 1 0,0-1 0,0 0 0,-1 1 0,1 0 0,-1-1 0,1 1 0,-1 0 0,0 0 0,1 0 0,-1 0 0,0 0 0,0 0 0,0 0 0,1 0 0,-1 1 0,0-1 0,0 1 0,0-1 0,0 1 0,0 0 0,0 0 0,0 0 0,0 0 0,0 0 0,0 1 0,0-1 0,0 0 0,-3 2 0,3-1 0,0 0 0,0 0 0,0 0 0,0 1 0,1-1 0,-1 0 0,0 1 0,1 0 0,-1-1 0,1 1 0,-1 0 0,1 0 0,0 0 0,0 0 0,0 0 0,0 0 0,0 0 0,0 0 0,0 0 0,1 1 0,-1 1 0,-8 54 0,9-50 0,-1 2 0,-2 16 0,1 0 0,1-1 0,1 1 0,1 0 0,8 46 0,-8-70 0,-1 0 0,0 0 0,1 1 0,0-1 0,-1 0 0,1 0 0,0 0 0,0 0 0,0 0 0,0 0 0,0-1 0,1 1 0,-1 0 0,1 0 0,-1-1 0,1 1 0,-1-1 0,1 1 0,0-1 0,0 0 0,0 0 0,0 0 0,0 0 0,0 0 0,0 0 0,0 0 0,0-1 0,0 1 0,0-1 0,0 0 0,1 1 0,-1-1 0,0 0 0,0 0 0,1 0 0,-1-1 0,0 1 0,0 0 0,0-1 0,0 0 0,0 1 0,1-1 0,-1 0 0,0 0 0,2-2 0,5-2 0,0 0 0,0-1 0,0-1 0,-1 0 0,0 0 0,0 0 0,13-17 0,-13 12 0,1-1 0,-2 0 0,0 0 0,0-1 0,-1 0 0,-1 0 0,0-1 0,-1 1 0,3-21 0,-3-2 0,-1 0 0,-3-61 0,-9 59 0,9 38 0,-1 0 0,1 1 0,0-1 0,-1 0 0,1 0 0,-1 0 0,1 1 0,-1-1 0,1 0 0,-1 0 0,1 1 0,-1-1 0,0 0 0,1 1 0,-1-1 0,0 1 0,0-1 0,1 1 0,-1-1 0,0 1 0,0 0 0,0-1 0,0 1 0,1 0 0,-1 0 0,0-1 0,0 1 0,0 0 0,0 0 0,0 0 0,0 0 0,0 0 0,0 0 0,0 0 0,1 1 0,-1-1 0,0 0 0,0 0 0,0 1 0,-1 0 0,1 0 0,-1 1 0,1-1 0,-1 1 0,1-1 0,0 1 0,0 0 0,0 0 0,0-1 0,0 1 0,1 0 0,-1 0 0,0 0 0,1 0 0,-1 0 0,1 0 0,0 0 0,0 4 0,-2 40 0,2-37 0,0 12 0,1 0 0,0 0 0,2 0 0,0 0 0,10 32 0,-12-48 0,1 0 0,0 0 0,0-1 0,0 1 0,0-1 0,1 1 0,0-1 0,0 0 0,0 0 0,0 0 0,0-1 0,1 1 0,0-1 0,0 0 0,0 0 0,0 0 0,0 0 0,1-1 0,-1 1 0,1-1 0,-1-1 0,1 1 0,0 0 0,0-1 0,0 0 0,0 0 0,0-1 0,8 1 0,-11-2 0,1 1 0,-1-1 0,0 1 0,1-1 0,-1 0 0,0 0 0,0 0 0,1 0 0,-1 0 0,0-1 0,0 1 0,0 0 0,0-1 0,-1 0 0,1 1 0,0-1 0,-1 0 0,1 0 0,-1 0 0,1 0 0,-1 0 0,0 0 0,0-1 0,0 1 0,0 0 0,-1-1 0,1 1 0,0 0 0,-1-5 0,4-9 0,-2-1 0,0 0 0,0-18 0,-2 25 0,3-28 0,-1 0 0,-3-1 0,-1 1 0,-2 0 0,-1 0 0,-12-41 0,8 62 0,5 28 0,5 32 0,3-12 0,2-1 0,0 0 0,2 0 0,2-1 0,0 0 0,18 34 0,-26-61-94,0 1 0,0 0 1,0-1-1,0 1 0,0-1 0,0 1 1,0-1-1,1 0 0,-1 0 0,1 0 1,0 0-1,0-1 0,-1 1 0,1-1 1,0 0-1,0 0 0,1 0 0,-1 0 1,4 1-1,-6-2-38,1 0-1,-1-1 1,1 1 0,0 0 0,-1 0-1,1-1 1,-1 1 0,1-1 0,-1 0-1,1 1 1,-1-1 0,0 0 0,1 0-1,-1 0 1,0 0 0,0 0 0,0 0-1,1 0 1,-1 0 0,0 0 0,0-1-1,-1 1 1,1 0 0,0-1 0,0 1-1,-1-1 1,1 1 0,-1-1-1,1 1 1,-1-1 0,1 1 0,-1-1-1,0 1 1,0-1 0,0 0 0,0 1-1,0-1 1,0 1 0,0-1 0,-1-1-1,1-3-8296</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52.628"/>
    </inkml:context>
    <inkml:brush xml:id="br0">
      <inkml:brushProperty name="width" value="0.025" units="cm"/>
      <inkml:brushProperty name="height" value="0.025" units="cm"/>
    </inkml:brush>
  </inkml:definitions>
  <inkml:trace contextRef="#ctx0" brushRef="#br0">37 85 20980,'0'0'7596,"-2"11"-6202,-3 32-327,5-42-1036,0 0-1,1 1 1,-1-1-1,0 1 1,1-1-1,-1 1 1,1-1-1,0 0 1,-1 0-1,1 1 1,0-1-1,0 0 1,0 0-1,0 0 0,0 0 1,0 0-1,0 0 1,0 0-1,0 0 1,0 0-1,1 0 1,-1-1-1,0 1 1,1 0-1,-1-1 1,0 1-1,1-1 1,-1 0-1,1 1 1,-1-1-1,1 0 1,-1 0-1,1 0 0,-1 0 1,3 0-1,-1 0 23,1 0 0,0 0 0,-1-1-1,1 1 1,0-1 0,-1 0-1,1 0 1,0 0 0,-1 0 0,1 0-1,5-4 1,-5 1-53,-1 0 0,0 0 0,0-1 0,0 1 0,0-1 0,-1 1 0,0-1 0,0 0 0,0 0 0,0 0 0,-1 0 0,0 0 0,0 0 0,0 0 0,-1-11 0,1 14 0,-1-1 0,0 1 0,0-1 0,0 1 0,0-1 0,-1 1 0,1-1 0,-1 1 0,1-1 0,-1 1 0,0-1 0,0 1 0,0 0 0,0-1 0,-1 1 0,1 0 0,0 0 0,-1 0 0,0 0 0,1 0 0,-1 0 0,0 0 0,0 1 0,0-1 0,0 1 0,-1-1 0,1 1 0,0 0 0,0 0 0,-1 0 0,1 0 0,-1 0 0,-3 0 0,3 0 0,0 1 0,0 0 0,0 0 0,0 0 0,0 0 0,0 0 0,0 1 0,0-1 0,0 1 0,0 0 0,0 0 0,1 0 0,-1 0 0,0 0 0,0 1 0,1-1 0,-1 1 0,1 0 0,0 0 0,-4 3 0,2 0 0,0 0 0,1 0 0,-1 0 0,2 1 0,-1-1 0,0 1 0,1 0 0,0-1 0,-2 12 0,0 10 0,1-1 0,1 1 0,2 43 0,0-67 0,0-1 0,0 1 0,0-1 0,1 1 0,-1 0 0,0-1 0,1 1 0,0-1 0,0 0 0,0 1 0,0-1 0,0 0 0,0 1 0,0-1 0,1 0 0,-1 0 0,1 0 0,0 0 0,3 3 0,-3-4 0,-1 0 0,1-1 0,-1 1 0,1-1 0,-1 0 0,1 1 0,-1-1 0,1 0 0,-1 0 0,1 0 0,-1 0 0,1 0 0,-1 0 0,1 0 0,0 0 0,-1-1 0,1 1 0,-1-1 0,1 1 0,-1-1 0,0 0 0,1 1 0,-1-1 0,0 0 0,1 0 0,-1 0 0,0 0 0,0 0 0,0 0 0,0 0 0,0-1 0,2-1 0,11-15 0,-1-1 0,-1 0 0,0 0 0,16-39 0,-18 35 0,2 0 0,0 1 0,22-29 0,-34 50 0,1 0 0,-1 0 0,1 0 0,-1 1 0,1-1 0,-1 0 0,1 1 0,0-1 0,-1 1 0,1-1 0,0 0 0,-1 1 0,1-1 0,0 1 0,0 0 0,-1-1 0,1 1 0,0 0 0,0-1 0,0 1 0,0 0 0,-1 0 0,1 0 0,0 0 0,0 0 0,0 0 0,0 0 0,0 0 0,0 0 0,-1 0 0,1 0 0,0 0 0,0 1 0,0-1 0,0 0 0,-1 1 0,1-1 0,0 0 0,0 1 0,-1-1 0,1 1 0,0 0 0,-1-1 0,1 1 0,0-1 0,-1 1 0,1 0 0,-1-1 0,1 1 0,-1 0 0,1 1 0,21 49 0,-17-38 0,-1-3 0,1 1 0,0-1 0,1 0 0,8 11 0,-14-20 0,1 0 0,-1 0 0,1 0 0,0 0 0,-1 0 0,1 0 0,0 0 0,0 0 0,0 0 0,0 0 0,0 0 0,0-1 0,0 1 0,0 0 0,0-1 0,0 1 0,0-1 0,0 0 0,1 1 0,-1-1 0,0 0 0,0 1 0,0-1 0,1 0 0,-1 0 0,0 0 0,0 0 0,1 0 0,-1 0 0,0-1 0,0 1 0,0 0 0,1-1 0,-1 1 0,0 0 0,0-1 0,0 0 0,0 1 0,0-1 0,0 0 0,0 1 0,0-1 0,0 0 0,0 0 0,0 0 0,0 0 0,-1 0 0,1 0 0,0 0 0,-1 0 0,2-2 0,26-49 0,-23 41 0,0 1 0,0 0 0,1 0 0,0 1 0,1-1 0,0 1 0,12-12 0,-18 20-15,0 1 1,-1-1-1,1 0 0,0 1 0,-1-1 1,1 1-1,0-1 0,0 1 0,0 0 1,-1-1-1,1 1 0,0 0 0,0 0 1,0-1-1,0 1 0,-1 0 0,1 0 1,0 0-1,0 0 0,0 0 1,0 0-1,0 0 0,0 0 0,0 1 1,-1-1-1,1 0 0,0 0 0,0 1 1,1 0-1,0 0-88,-1 1 0,1-1-1,-1 1 1,1 0 0,-1 0 0,1 0 0,-1 0 0,0 0 0,0 0 0,0 0-1,1 3 1,13 65-4225,-14-63 3407,0 5-6147</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19.602"/>
    </inkml:context>
    <inkml:brush xml:id="br0">
      <inkml:brushProperty name="width" value="0.025" units="cm"/>
      <inkml:brushProperty name="height" value="0.025" units="cm"/>
    </inkml:brush>
  </inkml:definitions>
  <inkml:trace contextRef="#ctx0" brushRef="#br0">0 1 19571,'0'0'8039</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53.359"/>
    </inkml:context>
    <inkml:brush xml:id="br0">
      <inkml:brushProperty name="width" value="0.025" units="cm"/>
      <inkml:brushProperty name="height" value="0.025" units="cm"/>
    </inkml:brush>
  </inkml:definitions>
  <inkml:trace contextRef="#ctx0" brushRef="#br0">0 0 11787,'0'0'14275,"7"15"-12946,29 70 456,-4 0 0,41 171 0,-52-135-1764,-21-120-21,0 0 0,0 0 0,0 0 0,1 0 0,-1 0 0,0 0 0,1-1 0,-1 1 0,0 0 0,1 0 0,-1 0 0,1 0 0,-1 0 0,1-1 0,0 1 0,-1 0 0,1-1 0,0 1 0,-1 0 0,1-1 0,0 1 0,0-1 0,0 1 0,0-1 0,0 1 0,-1-1 0,1 0 0,0 1 0,0-1 0,0 0 0,0 0 0,0 0 0,0 0 0,0 0 0,0 0 0,0 0 0,0 0 0,0 0 0,0 0 0,0 0 0,0-1 0,0 1 0,0 0 0,-1-1 0,1 1 0,0-1 0,0 1 0,0-1 0,0 1 0,-1-1 0,1 1 0,0-1 0,-1 0 0,2-1 0,10-7 0,-1 0 0,-1-1 0,11-12 0,-6 6 0,16-9 1,0 3 0,62-35 0,-20 14-31,-36 15-1523,-34 24 728,0 1 0,0-1 0,0 0 1,0 0-1,-1 0 0,1-1 0,1-5 1,5-19-6084</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53.935"/>
    </inkml:context>
    <inkml:brush xml:id="br0">
      <inkml:brushProperty name="width" value="0.025" units="cm"/>
      <inkml:brushProperty name="height" value="0.025" units="cm"/>
    </inkml:brush>
  </inkml:definitions>
  <inkml:trace contextRef="#ctx0" brushRef="#br0">88 222 14157,'-7'8'4655,"-2"4"-3953,0 1 0,1 0 0,1 1-1,0-1 1,0 1 0,1 1 0,1-1 0,1 1-1,0 0 1,-2 19 0,5-29-518,-6 79 2195,7-76-2142,0 0 1,0 0 0,1 0 0,0 0 0,1 0-1,-1 0 1,1-1 0,4 9 0,-5-14-222,-1 0 1,1-1-1,0 1 0,-1 0 0,1-1 1,0 0-1,0 1 0,0-1 1,1 1-1,-1-1 0,0 0 1,0 0-1,1 0 0,-1 0 1,1 0-1,-1 0 0,1 0 0,-1 0 1,1 0-1,-1-1 0,1 1 1,0-1-1,-1 1 0,1-1 1,2 1-1,-2-2 20,1 1 0,0-1 0,0 0 1,-1 1-1,1-1 0,0 0 0,-1-1 0,1 1 0,-1 0 0,1-1 1,-1 1-1,0-1 0,4-4 0,3-3 64,0 0 1,-1-1-1,0 0 0,-1 0 1,10-19-1,-7 7-100,0 0 0,-2-1 0,-1 0 0,-1-1 0,0 0 0,-2 0 0,-1 0 0,-1 0 0,-1-1 0,-3-36 0,2 60 0,0 0 0,0 0 0,0 0 0,0 1 0,0-1 0,-1 0 0,1 0 0,0 1 0,0-1 0,-1 0 0,1 1 0,0-1 0,-1 0 0,1 1 0,0-1 0,-1 0 0,1 1 0,-1-1 0,1 1 0,-1-1 0,1 1 0,-1-1 0,0 1 0,0-1 0,0 1 0,1 0 0,-1 0 0,1 0 0,-1 1 0,1-1 0,-1 0 0,1 1 0,0-1 0,-1 0 0,1 1 0,-1-1 0,1 0 0,0 1 0,-1-1 0,1 1 0,0-1 0,-1 0 0,1 1 0,0-1 0,0 1 0,-1-1 0,1 1 0,0-1 0,0 1 0,0 0 0,0-1 0,0 1 0,0-1 0,0 1 0,0-1 0,0 1 0,0-1 0,0 1 0,0 0 0,-3 27 0,1 0 0,2 0 0,1 0 0,1 0 0,6 34 0,-7-60 0,-1 0 0,0 0 0,1 0 0,-1 0 0,1 0 0,0 0 0,0 0 0,0-1 0,0 1 0,0 0 0,0 0 0,0-1 0,0 1 0,1-1 0,-1 1 0,1-1 0,-1 1 0,1-1 0,3 2 0,-4-3 0,0 0 0,1 0 0,-1 0 0,0 0 0,1 0 0,-1 0 0,0-1 0,0 1 0,1 0 0,-1-1 0,0 1 0,0-1 0,0 1 0,0-1 0,1 0 0,-1 0 0,0 1 0,0-1 0,0 0 0,0 0 0,-1 0 0,2-2 0,7-8 0,-1 0 0,0-1 0,-1 0 0,6-14 0,-13 25 0,85-191 0,-85 192 0,0-1 0,0 1 0,0-1 0,1 1 0,-1-1 0,0 1 0,0-1 0,1 1 0,-1 0 0,0-1 0,1 1 0,-1 0 0,0-1 0,1 1 0,-1 0 0,1-1 0,-1 1 0,0 0 0,1 0 0,-1-1 0,1 1 0,-1 0 0,1 0 0,-1 0 0,1 0 0,-1-1 0,1 1 0,-1 0 0,1 0 0,-1 0 0,1 0 0,-1 0 0,1 0 0,-1 0 0,1 1 0,-1-1 0,1 0 0,-1 0 0,1 0 0,-1 0 0,0 1 0,1-1 0,-1 0 0,1 0 0,-1 1 0,1-1 0,-1 0 0,0 1 0,1-1 0,-1 1 0,0-1 0,1 0 0,-1 1 0,0-1 0,0 1 0,1-1 0,-1 1 0,0 0 0,19 36 0,-14-24 0,-4-11-2,0-1-1,-1 1 1,1-1 0,0 1-1,0-1 1,0 1 0,0-1-1,0 0 1,0 0 0,0 1-1,1-1 1,-1 0 0,0 0-1,1 0 1,-1 0 0,1 0-1,-1-1 1,1 1 0,-1 0-1,1-1 1,-1 1 0,1-1-1,0 0 1,-1 1 0,1-1-1,0 0 1,-1 0 0,1 0-1,0 0 1,-1 0 0,1 0-1,0-1 1,-1 1 0,1 0-1,0-1 1,-1 0 0,1 1-1,-1-1 1,1 0 0,-1 0-1,1 0 1,-1 0 0,2-1-1,7-7-161,0 0 1,0-1-1,-1 0 0,13-19 0,-3 6-542,24-28-5410,-1-1-3879,-16 16-421</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54.668"/>
    </inkml:context>
    <inkml:brush xml:id="br0">
      <inkml:brushProperty name="width" value="0.025" units="cm"/>
      <inkml:brushProperty name="height" value="0.025" units="cm"/>
    </inkml:brush>
  </inkml:definitions>
  <inkml:trace contextRef="#ctx0" brushRef="#br0">75 511 14510,'0'0'6625,"-9"3"-4688,5-2-1811,1 0-1,0 0 0,0 1 1,0-1-1,-1 1 0,1 0 0,1 0 1,-1 0-1,0 0 0,0 0 0,1 1 1,0-1-1,-1 1 0,1-1 0,0 1 1,0 0-1,0 0 0,1 0 0,-1 0 1,1 0-1,-1 1 0,1-1 1,0 0-1,0 1 0,1-1 0,-1 1 1,0 6-1,1-4 105,-2 6 159,0 0 1,1 0 0,0 0-1,1 0 1,1 0 0,0 0-1,3 17 1,-3-28-378,-1 0-1,0 0 1,1 0-1,-1-1 1,1 1-1,-1 0 1,1-1-1,-1 1 1,1 0-1,-1-1 1,1 1-1,0 0 1,-1-1 0,1 1-1,0-1 1,0 0-1,-1 1 1,1-1-1,0 1 1,0-1-1,0 0 1,-1 0-1,1 1 1,0-1 0,0 0-1,0 0 1,0 0-1,0 0 1,-1 0-1,1 0 1,0 0-1,0 0 1,0-1-1,0 1 1,-1 0 0,1 0-1,0-1 1,0 1-1,0 0 1,-1-1-1,1 1 1,0-1-1,0 0 1,3-1 22,0-1 0,0 0 0,-1 0 0,1 0 0,-1 0 0,0 0-1,3-4 1,9-16-11,-1-1 0,-2 0 0,0 0 0,-2-1 0,0-1 0,10-46 0,-9 18 265,-2 1 0,3-76 0,-11 78 53,-1 38-254,-1 34-23,-6 68 76,1-27 62,5 95 0,1-152-202,1 1 0,0-1 0,0 0 0,0 1 0,1-1 0,0 0 0,0 0 0,0 0 0,1 0 0,-1 0 0,1 0 0,0-1 0,1 0 0,-1 1 0,1-1 0,4 4 0,-5-6 0,-1-1 0,0 1 0,1 0 0,0-1 0,-1 0 0,1 1 0,0-1 0,0 0 0,0-1 0,0 1 0,0 0 0,0-1 0,0 1 0,0-1 0,0 0 0,0 0 0,0-1 0,0 1 0,-1 0 0,1-1 0,0 0 0,0 0 0,0 0 0,0 0 0,0 0 0,-1 0 0,1-1 0,-1 1 0,1-1 0,4-3 0,0-2 0,1 0 0,-1 0 0,0-1 0,-1 0 0,0 0 0,0-1 0,-1 0 0,0 0 0,0 0 0,-1 0 0,0-1 0,3-16 0,-3 10 0,0 0 0,-1 0 0,-1 0 0,-1 0 0,-1 0 0,0 0 0,-3-22 0,3 36 0,0 0 0,0 0 0,-1 0 0,1-1 0,0 1 0,-1 0 0,0 0 0,1 0 0,-1 0 0,0 0 0,0 1 0,0-1 0,-1 0 0,1 0 0,0 1 0,-1-1 0,1 0 0,-1 1 0,1-1 0,-1 1 0,0 0 0,1 0 0,-1 0 0,0 0 0,-4-2 0,5 3 0,-1 0 0,0 0 0,0 1 0,1-1 0,-1 0 0,0 1 0,1-1 0,-1 1 0,0 0 0,1-1 0,-1 1 0,1 0 0,-1 0 0,1 0 0,-1 0 0,1 0 0,0 0 0,-1 1 0,1-1 0,0 0 0,0 1 0,0-1 0,0 1 0,0-1 0,1 1 0,-1-1 0,0 1 0,1 0 0,-1-1 0,0 4 0,-3 8 0,0 1 0,1 0 0,1 0 0,0 0 0,0 0 0,2 0 0,1 20 0,-1-32 0,0-1 0,0 0 0,0 0 0,1 1 0,-1-1 0,0 0 0,1 0 0,-1 1 0,1-1 0,0 0 0,-1 0 0,1 0 0,0 0 0,-1 0 0,1 0 0,0 0 0,0 0 0,0 0 0,0 0 0,0 0 0,0 0 0,0-1 0,1 1 0,1 0 0,0 1 0,1-1 0,0-1 0,-1 1 0,1 0 0,-1-1 0,1 0 0,0 0 0,-1 0 0,5-1 0,4 0 0,-1-2 0,1 1 0,-1-1 0,19-9 0,-17 7 0,-1-1 0,0-1 0,0 0 0,19-15 0,-28 19 0,1 0 0,-1-1 0,0 1 0,-1-1 0,1 1 0,-1-1 0,1 0 0,-1 0 0,0 0 0,0 0 0,-1 0 0,0-1 0,1 1 0,-1 0 0,0-1 0,-1 1 0,1-1 0,-1-4 0,-1-6 0,-1 0 0,-1 1 0,0-1 0,-1 1 0,0 0 0,-8-17 0,7 20 0,0 0 0,1-1 0,1 1 0,0-1 0,0 0 0,1 0 0,1-1 0,0 1 0,1-22 0,1 31-24,1 0 0,-1 0 0,1 0 0,0 1 0,-1-1 0,1 0 0,0 1 0,0-1 0,1 1 0,-1 0 0,1 0 0,-1 0 0,1 0 0,-1 0 0,1 0 0,0 1 0,0-1 1,0 1-1,0 0 0,0 0 0,0 0 0,0 0 0,1 1 0,-1-1 0,5 1 0,12-3-731,1 0 0,29 2 0,-48 1-383,1 0-801,-23 10-14677</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55.009"/>
    </inkml:context>
    <inkml:brush xml:id="br0">
      <inkml:brushProperty name="width" value="0.025" units="cm"/>
      <inkml:brushProperty name="height" value="0.025" units="cm"/>
    </inkml:brush>
  </inkml:definitions>
  <inkml:trace contextRef="#ctx0" brushRef="#br0">0 415 22774,'0'0'3363,"72"-58"-1345,-13 20-673,11-5-64,7-3-800,7 1-385,4 0-481,-7 0-2529,-7 0-4325,-6-5-11755</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55.353"/>
    </inkml:context>
    <inkml:brush xml:id="br0">
      <inkml:brushProperty name="width" value="0.025" units="cm"/>
      <inkml:brushProperty name="height" value="0.025" units="cm"/>
    </inkml:brush>
  </inkml:definitions>
  <inkml:trace contextRef="#ctx0" brushRef="#br0">1 1 28891,'0'0'2210,"12"50"-1889,-3-10 640,4 6-577,2 3-384,3 1 0,1 3-673,0-2-2081,-1 1-2019,-1-6-2530,-1-6-9128</inkml:trace>
  <inkml:trace contextRef="#ctx0" brushRef="#br0" timeOffset="1">247 759 27130,'0'0'2274,"2"57"-384,4-33-417,3-4-1473,0-2 0,2-11-160,-4-7-4549,4-9-14317</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5:14.622"/>
    </inkml:context>
    <inkml:brush xml:id="br0">
      <inkml:brushProperty name="width" value="0.025" units="cm"/>
      <inkml:brushProperty name="height" value="0.025" units="cm"/>
    </inkml:brush>
  </inkml:definitions>
  <inkml:trace contextRef="#ctx0" brushRef="#br0">1097 131 5830,'-229'86'3614,"114"-37"-2933,2 5 1,-162 104-1,247-140-497,0 2-1,2 1 1,0 1-1,2 0 1,0 3-1,2 0 1,0 1 0,2 0-1,1 2 1,2 1-1,0 0 1,2 1-1,1 1 1,1 0-1,2 0 1,1 2-1,2-1 1,1 1-1,2 0 1,-2 45 0,5-57-119,2 0 1,1 0 0,1 1 0,0-1 0,2 0-1,0 0 1,2-1 0,14 39 0,-14-47-61,1 0 0,-1-1 0,2 1 0,0-2 0,0 1 0,1-1 0,0 0 0,1-1 0,0 0 0,0 0 0,1-1 0,0-1 0,1 0 0,0 0 0,15 6 0,-4-5 115,0 0 0,1-1 0,0-1 0,0-2 0,0 0 0,0-2 0,1 0 0,-1-2-1,1 0 1,-1-2 0,1-1 0,35-9 0,-15 0 345,-1-1-1,-1-3 0,-1-1 1,0-3-1,71-44 1,-53 23 180,-2-2 0,-1-2 0,-3-3 0,89-102 0,-103 101-362,-1-2 1,-4-1 0,-1-2 0,-3-1-1,44-109 1,-63 133-214,-2-1 1,-2 0 0,0 0-1,-2-1 1,-2 0-1,-1 0 1,-1-35-1,-2 55-44,-1 0-1,0 0 1,-1 1-1,-1-1 1,0 0-1,0 1 1,-1-1-1,-1 1 1,0 0-1,-1 1 1,0-1-1,-1 1 1,0 0-1,-1 1 1,0-1-1,0 2 1,-1-1-1,0 1 1,-1 0-1,-17-11 1,6 9-25,-1 0 0,0 2-1,0 0 1,0 2 0,-1 0 0,0 2 0,-1 0 0,1 2 0,-1 0 0,1 2 0,-1 0 0,-26 4 0,-7 2 1,0 3 0,0 2 1,-103 33-1,47-4-14,-120 61 0,164-66 10,3 3-1,-114 84 0,172-114-80,-35 29-102,41-34 74,0-1 1,1 1-1,-1 0 0,1 0 1,-1-1-1,1 1 0,0 0 1,0 0-1,0 0 1,0 0-1,0 0 0,0 1 1,0-1-1,1 0 0,-1 0 1,1 0-1,0 1 0,-1 2 1,2-4 17,-1 0-1,1-1 1,-1 1 0,0 0 0,1-1 0,0 1-1,-1-1 1,1 1 0,-1-1 0,1 1 0,0-1 0,-1 1-1,1-1 1,0 1 0,-1-1 0,1 0 0,0 1-1,0-1 1,-1 0 0,1 0 0,0 1 0,0-1 0,0 0-1,-1 0 1,1 0 0,0 0 0,0 0 0,0 0 0,-1 0-1,1 0 1,0-1 0,1 1 0,8-1-559,0 0-1,-1-1 1,1 0 0,-1-1 0,11-3 0,76-39-5893</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0:55.062"/>
    </inkml:context>
    <inkml:brush xml:id="br0">
      <inkml:brushProperty name="width" value="0.025" units="cm"/>
      <inkml:brushProperty name="height" value="0.025" units="cm"/>
    </inkml:brush>
  </inkml:definitions>
  <inkml:trace contextRef="#ctx0" brushRef="#br0">546 78 5221,'0'0'9379,"-4"-8"-7734,1 3-1409,0 1 1,0-1 0,0 0-1,-1 1 1,1 0 0,-1 0-1,0 0 1,0 0 0,-1 1-1,1-1 1,-1 1 0,0 0-1,1 1 1,-1-1 0,0 1-1,-1 0 1,1 0 0,0 0-1,-1 1 1,1 0 0,-1 0-1,1 0 1,-11 1 0,6 1-231,0 0-1,0 1 1,0 0 0,1 1 0,-1 0 0,1 1 0,0 0 0,0 0-1,0 1 1,0 0 0,1 1 0,-11 9 0,-13 11 12,-44 48 0,52-49-18,1 2 0,2 0 0,0 2 0,-28 51 0,42-65 0,0 0 0,1 0 0,0 0 0,1 1 0,0 0 0,2 0 0,0 0 0,1 0 0,0 1 0,1-1 0,1 1 0,3 19 0,-2-32 5,0 0-1,1 0 1,-1 0 0,1-1-1,0 1 1,0 0 0,0-1 0,1 0-1,-1 1 1,1-1 0,0 0-1,0 0 1,0-1 0,0 1 0,0 0-1,1-1 1,-1 0 0,1 0 0,-1 0-1,1 0 1,0-1 0,0 1-1,0-1 1,0 0 0,0 0 0,0-1-1,4 1 1,9 2 61,0-1 0,0-1 0,0-1 0,0 0 0,23-4 0,-22 0 239,-1-1 0,0 0 1,1-2-1,-2 0 0,1 0 0,-1-2 0,0 0 0,-1 0 0,24-20 0,-12 6 61,-2 0-1,0-1 1,-1-2 0,22-32 0,-36 46-275,-1-1 0,0-1 0,-1 0 0,-1 0 0,0 0 0,-1-1 0,0 0 0,-2 0 0,1-1 0,-2 0 0,0 1 0,-1-1 0,-1 0 1,0 0-1,-1 0 0,-2-17 0,1 30-79,0 0 0,0 0 0,0 1 1,0-1-1,0 0 0,-1 0 0,1 1 1,-1-1-1,0 1 0,0-1 0,0 1 1,0 0-1,0 0 0,0 0 0,-1 0 1,1 0-1,-1 0 0,1 1 0,-1-1 1,0 1-1,0-1 0,0 1 0,1 0 1,-1 0-1,0 1 0,-5-2 0,-9 0-25,1 0-1,0 1 1,-29 1 0,32 0 3,-13 2 22,1 0 1,-1 1-1,1 2 1,1 0-1,-1 2 1,-27 11-1,37-12-634,0 1-1,1 0 1,-18 14-1,28-19-553,-4 5-263,5-1-6612</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0:56.306"/>
    </inkml:context>
    <inkml:brush xml:id="br0">
      <inkml:brushProperty name="width" value="0.025" units="cm"/>
      <inkml:brushProperty name="height" value="0.025" units="cm"/>
    </inkml:brush>
  </inkml:definitions>
  <inkml:trace contextRef="#ctx0" brushRef="#br0">0 537 16656,'12'-7'1169,"421"-233"2594,-83 48-4617,-332 182 736,0 1-134,-1-1 0,-1 0 1,0-2-1,20-17 0,-36 29 175,0 0 0,1 0 1,-1 0-1,0 0 0,1-1 0,-1 1 1,0 0-1,1 0 0,-1 0 1,0-1-1,1 1 0,-1 0 0,0 0 1,0-1-1,1 1 0,-1 0 0,0 0 1,0-1-1,1 1 0,-1 0 0,0-1 1,0 1-1,0 0 0,0-1 0,0 1 1,0-1-1,1 1 0,-1 0 0,0-1 1,0 1-1,0 0 0,0-1 0,0 1 1,0-1-1,0 1 0,-1 0 0,1-1 1,0 1-1,0 0 0,0-1 0,0 1 1,0 0-1,0-1 0,-1 1 0,1 0 1,0-1-1,0 1 0,-1 0 0,1 0 1,0-1-1,0 1 0,-1 0 0,1 0 1,0-1-1,-1 1 0,1 0 0,-1 0 1,-24-2-5050,17 3 4037,-31-1-6417</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0:56.665"/>
    </inkml:context>
    <inkml:brush xml:id="br0">
      <inkml:brushProperty name="width" value="0.025" units="cm"/>
      <inkml:brushProperty name="height" value="0.025" units="cm"/>
    </inkml:brush>
  </inkml:definitions>
  <inkml:trace contextRef="#ctx0" brushRef="#br0">479 1 12011,'-8'0'865,"-3"0"-1360,-29-1 5157,38 1-4438,0 0-1,0 1 1,0-1-1,1 1 1,-1-1-1,0 1 1,0 0 0,0-1-1,1 1 1,-1 0-1,0 0 1,1 0-1,-1 0 1,1 0-1,-1 1 1,1-1-1,0 0 1,0 1-1,-3 2 1,-44 76 418,-73 91 0,74-110-145,3 2 0,-60 115 1,103-176-493,-17 47 37,18-48-49,-1 0-1,1 0 1,0 0 0,0 0 0,0 0 0,-1 0 0,1 0 0,0 0 0,0 0 0,0 1 0,1-1 0,-1 0-1,0 0 1,0 0 0,1 0 0,-1 0 0,0 0 0,1 0 0,-1 0 0,1 0 0,-1-1 0,1 1 0,0 0-1,-1 0 1,1 0 0,0 0 0,-1-1 0,1 1 0,0 0 0,0-1 0,0 1 0,0-1 0,0 1-1,0-1 1,0 1 0,0-1 0,0 0 0,0 1 0,0-1 0,0 0 0,1 1 0,10-1 4,0 0 1,0 0 0,0-1 0,0 0-1,0-1 1,16-5 0,75-28 231,-56 18-186,191-62-303,88-32-5011,-225 73 312</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0:57.676"/>
    </inkml:context>
    <inkml:brush xml:id="br0">
      <inkml:brushProperty name="width" value="0.025" units="cm"/>
      <inkml:brushProperty name="height" value="0.025" units="cm"/>
    </inkml:brush>
  </inkml:definitions>
  <inkml:trace contextRef="#ctx0" brushRef="#br0">162 46 18514,'0'0'2679,"-9"12"-1424,-11 15-905,0 1 1,2 0 0,1 2-1,2 0 1,-18 46-1,27-56-337,0 1 0,1-1 0,0 1 0,2 0 0,1 0 1,0 0-1,2 0 0,4 41 0,-4-60-11,0 1 0,1-1 0,-1 1 0,1-1 0,0 0 0,0 1 0,0-1 0,0 0 0,0 0 0,0 0 0,1 0 1,-1 0-1,1 0 0,-1 0 0,1 0 0,0 0 0,-1-1 0,1 1 0,0-1 0,0 1 0,0-1 0,1 0 0,-1 0 0,0 0 0,0 0 0,1 0 1,-1 0-1,0-1 0,1 1 0,-1-1 0,1 1 0,-1-1 0,1 0 0,-1 0 0,0 0 0,1-1 0,-1 1 0,1 0 0,-1-1 0,3-1 1,5 0 78,0-2 0,-1 1 0,1-2 1,-1 1-1,0-1 0,0 0 1,-1-1-1,12-9 0,19-22 257,-2-2-1,-1-1 0,-2-2 0,-2-1 0,52-91 1,-111 235 954,18-70-1251,2 1 1,1 0-1,2 0 1,0 55 0,3-84-35,1-1 1,0 0-1,0 0 0,0 0 1,0 1-1,1-1 1,-1 0-1,1 0 0,-1 0 1,1 0-1,0 0 1,0 0-1,-1 0 0,1 0 1,1 0-1,-1 0 1,0 0-1,0-1 0,1 1 1,-1 0-1,1-1 1,0 1-1,-1-1 1,1 0-1,0 1 0,0-1 1,0 0-1,0 0 1,0 0-1,0 0 0,0-1 1,0 1-1,0 0 1,0-1-1,0 0 0,4 1 1,1-1 114,-1-1 1,0 0 0,0 0-1,1 0 1,-1-1 0,0 0-1,0 0 1,-1-1 0,1 1-1,0-1 1,9-7-1,11-10 37,-1 0-1,-1-2 0,-1 0 1,-2-2-1,0 0 0,-1-1 1,22-38-1,-28 41-83,-2 0-1,-1-1 1,-1-1-1,-1 1 1,-1-1 0,-1-1-1,-1 0 1,-1 0-1,3-45 1,-8 71-110,0-1 0,-1 0 0,1 1 0,0-1 0,-1 0 0,1 1 0,0-1 0,-1 0 0,1 0 0,-1 1 0,1-1 0,0 0 0,-1 0-1,1 0 1,-1 1 0,1-1 0,0 0 0,-1 0 0,1 0 0,-1 0 0,1 0 0,-1 0 0,1 0 0,-1 0 0,1 0 0,0 0 0,-1 0 0,1 0 0,-1-1 0,1 1 0,-1 0 0,1 0 0,0 0 0,-1-1 0,1 1 0,-1 0 0,1 0 0,0-1 0,-1 1 0,1 0 0,0-1-1,-1 1 1,1 0 0,0-1 0,0 1 0,-1 0 0,1-1 0,0 1 0,0-1 0,0 1 0,0 0 0,-1-1 0,1 1 0,0-1 0,0 1 0,0-1 0,0 1 0,0-1 0,0 1 0,0 0 0,0-1 0,0 1 0,0-1 0,1 1 0,-1-1 0,0 1 0,0-1 0,-28 32-4785,24-26 3726,-14 16-5312,2-1-3139</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50.396"/>
    </inkml:context>
    <inkml:brush xml:id="br0">
      <inkml:brushProperty name="width" value="0.025" units="cm"/>
      <inkml:brushProperty name="height" value="0.025" units="cm"/>
    </inkml:brush>
  </inkml:definitions>
  <inkml:trace contextRef="#ctx0" brushRef="#br0">1 10 11307,'0'0'9961,"51"45"-9577,-1-42-159,7-3-161,9-9-1602,-2-12-2914,-6-7-7559</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19.930"/>
    </inkml:context>
    <inkml:brush xml:id="br0">
      <inkml:brushProperty name="width" value="0.025" units="cm"/>
      <inkml:brushProperty name="height" value="0.025" units="cm"/>
    </inkml:brush>
  </inkml:definitions>
  <inkml:trace contextRef="#ctx0" brushRef="#br0">1 17 16464,'0'0'9449,"53"17"-13421,-28-51-10025</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0:59.683"/>
    </inkml:context>
    <inkml:brush xml:id="br0">
      <inkml:brushProperty name="width" value="0.025" units="cm"/>
      <inkml:brushProperty name="height" value="0.025" units="cm"/>
    </inkml:brush>
  </inkml:definitions>
  <inkml:trace contextRef="#ctx0" brushRef="#br0">0 1 8552,'2'8'2755,"-2"-3"-1218,2 0-384,-1-2-672,2-2 31,-3 1-320,3-1 1,-3 0-129,0 0 352,0 1 417,0-1-289,-1 0-544,-4-1-1569,1 0-1890</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00.522"/>
    </inkml:context>
    <inkml:brush xml:id="br0">
      <inkml:brushProperty name="width" value="0.025" units="cm"/>
      <inkml:brushProperty name="height" value="0.025" units="cm"/>
    </inkml:brush>
  </inkml:definitions>
  <inkml:trace contextRef="#ctx0" brushRef="#br0">1 314 14125,'0'0'11894,"9"-5"-10607,9-5-849,0-2 1,0 0-1,-1-1 0,-1 0 1,21-22-1,-8 4-64,-2-1 1,25-36-1,-49 64-274,20-34 479,-22 36-530,0 1-1,0-1 1,0 0-1,-1 1 1,1-1-1,0 0 1,-1 1-1,0-1 1,1 0-1,-1 0 1,0 1-1,0-1 1,0 0-1,0 0 1,0 0-1,0 1 1,0-1-1,-1 0 1,0-3-1,-1 4-44,-1 1-1,1-1 1,-1 1-1,1 0 1,-1 0-1,1 0 0,-1 0 1,1 0-1,-1 0 1,1 1-1,-1-1 1,1 1-1,0 0 1,-1-1-1,1 1 1,-3 2-1,-15 9-3,1 1 0,0 1 0,2 1 0,-1 0 0,2 2 0,0 0 0,1 0 0,0 2 0,-15 25 0,27-40 0,1 0 0,-1 1 0,1-1 0,0 1 0,0-1 0,1 1 0,-1-1 0,1 1 0,-1 7 0,2-11 0,0 1 0,0-1 0,0 0 0,0 0 0,1 0 0,-1 1 0,0-1 0,1 0 0,-1 0 0,1 0 0,-1 0 0,1 0 0,-1 0 0,1 0 0,0 0 0,0 0 0,0 0 0,-1 0 0,1 0 0,0 0 0,0 0 0,0-1 0,0 1 0,0 0 0,0-1 0,0 1 0,1-1 0,-1 1 0,0-1 0,0 0 0,0 1 0,0-1 0,1 0 0,-1 0 0,0 0 0,0 0 0,1 0 0,-1 0 0,0 0 0,2-1 0,12 1 0,1-2 0,-1 0 0,0-1 0,1-1 0,-1 0 0,-1-1 0,1 0 0,17-10 0,41-13 0,-72 27 0,0 1 0,0-1 0,0 1 0,0-1 0,0 1 0,1 0 0,-1 0 0,0-1 0,0 1 0,1 0 0,-1 0 0,0 0 0,0 1 0,1-1 0,-1 0 0,0 0 0,0 1 0,0-1 0,1 0 0,-1 1 0,0 0 0,0-1 0,0 1 0,0-1 0,0 1 0,0 0 0,1 1 0,0 0 0,-1 1 0,0-1 0,0 0 0,0 0 0,-1 1 0,1-1 0,-1 1 0,1-1 0,-1 1 0,0-1 0,1 0 0,-1 1 0,-1 2 0,-1 12 0,0 0 0,-2 0 0,-5 18 0,8-32 0,-2 6 0,0 1 0,0 1 0,0-1 0,1 1 0,0 11 0,23-51 0,-14 16 0,1-1 0,-2 0 0,0-1 0,-1 0 0,0 0 0,-1 0 0,3-21 0,-2-4 0,-1-66 0,-3 108-111,-1 0 0,1 0-1,0 0 1,0 0 0,0 0 0,0 0-1,0 0 1,0 0 0,1 0 0,-1-1-1,0 1 1,1 0 0,0-1 0,-1 1-1,1-1 1,0 0 0,0 0 0,0 1-1,0-1 1,0 0 0,0-1 0,0 1-1,0 0 1,0 0 0,0-1 0,0 0-1,3 1 1,67 10-5166,-30-10 126,1-1-1517</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00.881"/>
    </inkml:context>
    <inkml:brush xml:id="br0">
      <inkml:brushProperty name="width" value="0.025" units="cm"/>
      <inkml:brushProperty name="height" value="0.025" units="cm"/>
    </inkml:brush>
  </inkml:definitions>
  <inkml:trace contextRef="#ctx0" brushRef="#br0">215 0 11243,'0'0'10778,"-12"0"-7943,5 0-2561,-1 0 1,1 1 0,-1 0 0,1 0 0,-1 1 0,1 0 0,0 0 0,0 1 0,0-1 0,0 2 0,0-1 0,0 1 0,1 0-1,0 0 1,-9 8 0,-39 46 1643,51-54-1840,0 0-1,0 1 0,0-1 1,1 1-1,-1-1 0,1 1 0,0 0 1,1 0-1,-1 0 0,1 0 1,0 0-1,0 0 0,0 6 1,1-10-77,0 0 1,1 0 0,-1-1-1,0 1 1,0 0 0,0 0-1,1-1 1,-1 1 0,0 0 0,1-1-1,-1 1 1,1 0 0,-1-1-1,1 1 1,-1-1 0,1 1-1,-1-1 1,1 1 0,0-1 0,-1 1-1,1-1 1,0 1 0,-1-1-1,1 0 1,0 1 0,0-1-1,1 0 1,31 3 42,-23-3-89,1-2-1,0 1 0,20-7 1,38-27-862,-59 28 814,-1 1 0,1 0 0,1 1 0,-1 0 0,1 1 0,0 0 0,0 1 0,0 0 0,0 0 0,0 2 0,21-2 0,-31 3 106,-1 0 0,1 1 1,-1-1-1,1 0 1,0 1-1,-1-1 1,1 0-1,-1 1 0,1-1 1,-1 1-1,0-1 1,1 1-1,-1-1 0,1 1 1,-1 0-1,0-1 1,1 1-1,-1-1 1,0 1-1,0 0 0,1-1 1,-1 1-1,0 0 1,0-1-1,0 1 1,0 0-1,0 0 0,1 30 677,2-1-207,-2-29-504,0 0 0,1 0 0,-1 1 0,0-1 0,1 0 1,-1 0-1,1 0 0,-1-1 0,1 1 0,0 0 0,-1 0 1,1-1-1,0 1 0,-1-1 0,1 0 0,0 1 0,-1-1 1,1 0-1,0 0 0,0 0 0,0 0 0,-1-1 0,1 1 0,0 0 1,1-1-1,46-13-1146,33-26-3946,-5-8-4337,-38 22 567</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01.645"/>
    </inkml:context>
    <inkml:brush xml:id="br0">
      <inkml:brushProperty name="width" value="0.025" units="cm"/>
      <inkml:brushProperty name="height" value="0.025" units="cm"/>
    </inkml:brush>
  </inkml:definitions>
  <inkml:trace contextRef="#ctx0" brushRef="#br0">78 252 10025,'0'0'5985,"-8"8"-4143,8-7-1831,-11 11 749,0 0 1,-15 25-1,23-33-500,0 0 0,1 1 0,0-1 0,0 1-1,0-1 1,0 1 0,1 0 0,0 0 0,0-1 0,0 1 0,0 0 0,1 0-1,0 0 1,0 0 0,0 0 0,2 7 0,-1-11-207,0 0 0,-1 1 0,1-1-1,0 0 1,0 0 0,1 1 0,-1-1 0,0 0 0,0 0 0,1 0 0,-1 0-1,0-1 1,1 1 0,-1 0 0,1-1 0,-1 1 0,1 0 0,-1-1 0,1 0-1,-1 1 1,1-1 0,-1 0 0,1 0 0,0 0 0,-1 0 0,1 0 0,2-1 0,48-8 521,-34 2-528,0-1-1,-1-2 1,0 1 0,0-2-1,-1 0 1,-1-1 0,24-23-1,-17 12 75,0-1-1,-1-1 1,32-50 0,-45 62-67,-1 0 0,1 0 1,-2-1-1,0 1 1,-1-2-1,0 1 0,-1 0 1,-1-1-1,2-15 0,-5 29-48,1 1 0,-1-1 0,0 1 0,0-1 0,0 1 0,0 0 0,0-1 0,0 1-1,0-1 1,0 1 0,0-1 0,-1 1 0,1 0 0,0-1 0,0 1 0,0-1 0,0 1-1,-1 0 1,1-1 0,0 1 0,0 0 0,-1-1 0,1 1 0,0 0 0,0-1 0,-1 1-1,1 0 1,0-1 0,-1 1 0,1 0 0,-1 0 0,1 0 0,0-1 0,-1 1 0,1 0-1,-1 0 1,1 0 0,-1 0 0,-19 7 213,-16 22 78,16-8 52,0 2 0,2 0 1,-24 39-1,37-53-256,0-1 0,0 1 0,1 0 1,0 0-1,1 1 0,0-1 0,0 1 1,1 0-1,0-1 0,1 1 0,0 0 0,0 0 1,1 0-1,2 13 0,-1-20-92,0 0 1,1 1-1,0-1 1,-1 0-1,1-1 0,0 1 1,0 0-1,1-1 1,-1 1-1,0-1 0,1 1 1,0-1-1,-1 0 1,1 0-1,0 0 0,0-1 1,0 1-1,0-1 0,1 0 1,-1 1-1,0-1 1,1-1-1,-1 1 0,0 0 1,7-1-1,6 2-237,1 0-1,-1-2 1,33-2 0,-41 0 185,0 1 0,0-2 1,0 1-1,0-1 0,0 0 1,-1 0-1,1-1 0,-1 0 1,8-6-1,-12 8 84,0 0 0,0 0 0,0 0 0,-1-1 0,1 1 0,-1 0 0,1-1 0,-1 0 0,0 1 0,0-1 0,0 0 0,-1 0 0,1 0 0,-1-1 0,1 1 0,-1 0 0,0 0 0,0-1 0,-1 1 0,1 0 0,-1-1 0,0 1 0,1-1 0,-2-4-1,0 7 6,-1 0-1,1 1 0,-1-1 0,0 1 0,1-1 0,-1 1 0,0 0 0,1 0 0,-1-1 0,0 1 1,1 0-1,-1 0 0,0 1 0,1-1 0,-1 0 0,0 1 0,1-1 0,-1 1 0,1-1 0,-3 2 1,-2 1 26,-1 1 0,1 0 0,0 1 0,0 0 0,0 0 0,0 0 0,1 0 1,0 1-1,-5 7 0,7-10-30,1 1 0,-1-1-1,0 1 1,1 0 0,0 0 0,0 1 0,0-1 0,1 0 0,-1 1 0,1-1 0,0 1 0,0-1-1,0 1 1,1-1 0,0 1 0,0 6 0,1-10-33,0 0 0,0 0 0,0 1 0,0-1 0,1 0 0,-1 0 0,0 0 0,1-1 0,-1 1 0,0 0 0,1 0 0,-1-1 0,1 1 0,0-1 0,-1 1 0,1-1 0,-1 0 0,1 1 0,-1-1 0,1 0 0,0 0 0,-1 0 0,1 0 0,2-1 0,42-4 0,-43 4-26,0 0 1,0 0-1,1 0 0,-1 0 0,0-1 1,0 1-1,0-1 0,0 0 0,-1 0 1,1 0-1,0 0 0,-1 0 0,1-1 1,-1 1-1,0-1 0,3-4 0,-5 6-81,0 2 74,0 0 0,0 1 0,0-1-1,0 0 1,0 0 0,0 0 0,0 0-1,0 1 1,1-1 0,-1 0 0,0 0-1,1 0 1,-1 0 0,1 0 0,-1 0-1,1 0 1,0 0 0,-1 0-1,1 0 1,0 0 0,0 0 0,0-1-1,-1 1 1,1 0 0,1 0 0,55-3-2378,-48 1 1569,-1 0 1,0 0 0,1-1-1,-1 0 1,0 0 0,0-1-1,0 0 1,0-1 0,-1 1-1,1-1 1,-1-1 0,0 0 0,10-8-1,0-5-5179</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02.235"/>
    </inkml:context>
    <inkml:brush xml:id="br0">
      <inkml:brushProperty name="width" value="0.025" units="cm"/>
      <inkml:brushProperty name="height" value="0.025" units="cm"/>
    </inkml:brush>
  </inkml:definitions>
  <inkml:trace contextRef="#ctx0" brushRef="#br0">106 0 19795,'0'0'7927,"-10"12"-7099,0 3-653,0-1 0,1 1 1,1 0-1,0 1 1,1 0-1,-9 33 1,8-21 16,2 1 0,1 0 0,1-1 0,1 2 0,2-1 1,3 43-1,-2-72-171,0 1 1,0 0-1,1 0 0,-1 0 1,0 0-1,0-1 1,1 1-1,-1 0 0,0 0 1,1 0-1,-1-1 1,1 1-1,-1 0 0,1-1 1,-1 1-1,1 0 1,0-1-1,-1 1 0,1-1 1,0 1-1,-1-1 1,1 1-1,0-1 0,0 0 1,-1 1-1,1-1 1,0 0-1,0 0 0,0 1 1,0-1-1,-1 0 1,1 0-1,0 0 0,0 0 1,0 0-1,0 0 0,0 0 1,-1 0-1,1-1 1,0 1-1,0 0 0,0 0 1,-1-1-1,1 1 1,1-1-1,2 0 29,-1-1-1,0 0 0,0 1 1,0-1-1,0 0 1,0-1-1,0 1 1,0 0-1,3-5 1,-1-1-38,1-1 1,-1 0 0,-1 0-1,1 0 1,-2 0 0,1-1 0,-1 1-1,-1-1 1,0 0 0,0 0 0,-1 0-1,0-16 1,-10 40-13,9-12 0,0 0 0,0 0 0,0 0 0,0 0 0,1 0 0,-1 0 0,1 0 0,0 0 0,-1 0 0,1 0 0,0 0 0,0 0 0,0-1 0,0 1 0,1 0 0,-1-1 0,0 1 0,1-1 0,-1 1 0,1-1 0,0 0 0,-1 1 0,1-1 0,0 0 0,0 0 0,-1 0 0,1-1 0,0 1 0,0 0 0,0-1 0,0 1 0,0-1 0,0 0 0,3 1 0,11 1 0,1 0 0,-1 0 0,22-2 0,-26-1 0,-3 1 0,-1 1 0,0 0 0,0-1 0,0 0 0,-1 0 0,1-1 0,0 0 0,0-1 0,-1 0 0,1 0 0,-1 0 0,1-1 0,-1 0 0,0-1 0,0 0 0,8-5 0,-15 9 0,1-1 0,0 1 0,-1 0 0,1-1 0,-1 1 0,1 0 0,0-1 0,-1 1 0,0-1 0,1 1 0,-1-1 0,1 1 0,-1-1 0,1 1 0,-1-1 0,0 0 0,1 1 0,-1-1 0,0 0 0,0 1 0,0-1 0,1 1 0,-1-1 0,0 0 0,0 1 0,0-1 0,0 0 0,0 0 0,0 1 0,0-1 0,0 0 0,0 1 0,-1-1 0,1 0 0,0 1 0,0-1 0,-1 1 0,1-1 0,0 0 0,-1 1 0,1-1 0,0 1 0,-1-1 0,1 1 0,-1-1 0,1 1 0,-1-1 0,1 1 0,-1-1 0,1 1 0,-1 0 0,1-1 0,-1 1 0,0 0 0,1 0 0,-1-1 0,0 1 0,1 0 0,-1 0 0,0 0 0,1 0 0,-1 0 0,0 0 0,1 0 0,-1 0 0,0 0 0,-50-4 0,49 4 0,-3 0 0,0 0 0,-1 1 0,1-1 0,0 1 0,-1 0 0,1 1 0,0-1 0,-9 5 0,12-5 0,0 0 0,0 0 0,0 1 0,0-1 0,1 0 0,-1 1 0,1-1 0,-1 1 0,1-1 0,0 1 0,-1 0 0,1-1 0,0 1 0,0 0 0,0 0 0,0 0 0,1 0 0,-1 0 0,0 0 0,1 0 0,-1 0 0,1 0 0,0 0 0,0 0 0,0 3 0,0-3 0,1 0 0,0-1 0,0 1 0,-1-1 0,1 1 0,0-1 0,0 1 0,0-1 0,1 0 0,-1 0 0,0 1 0,1-1 0,-1 0 0,0 0 0,1 0 0,-1 0 0,1-1 0,-1 1 0,1 0 0,0-1 0,-1 1 0,1-1 0,0 1 0,-1-1 0,1 0 0,0 1 0,3-1 0,55 4 0,-53-4 0,26 1 6,-17 0-263,-1-1 1,1 0 0,23-3-1,-38 2-27,0 1 0,-1 0 0,1 0-1,0-1 1,0 1 0,0 0-1,0-1 1,-1 1 0,1-1 0,0 1-1,0-1 1,-1 1 0,1-1 0,0 1-1,-1-1 1,1 0 0,0 0 0,-1 1-1,1-1 1,-1 0 0,1 0-1,-1 1 1,0-1 0,1 0 0,-1 0-1,0 0 1,1-2 0,0-11-7489</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02.597"/>
    </inkml:context>
    <inkml:brush xml:id="br0">
      <inkml:brushProperty name="width" value="0.025" units="cm"/>
      <inkml:brushProperty name="height" value="0.025" units="cm"/>
    </inkml:brush>
  </inkml:definitions>
  <inkml:trace contextRef="#ctx0" brushRef="#br0">0 46 18353,'0'0'3011,"78"-5"-288,-29-4-1154,9 0-31,1 1-1122,3 3-384,-2 1-2626,-6-1-6663</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5:18.185"/>
    </inkml:context>
    <inkml:brush xml:id="br0">
      <inkml:brushProperty name="width" value="0.025" units="cm"/>
      <inkml:brushProperty name="height" value="0.025" units="cm"/>
    </inkml:brush>
  </inkml:definitions>
  <inkml:trace contextRef="#ctx0" brushRef="#br0">880 43 8104,'-18'-7'3112,"-5"-1"-2636,0 1-1,0 1 1,0 1 0,0 1-1,-1 1 1,0 1 0,0 1 0,-29 3-1,30 3-92,-1 0 0,1 2 0,1 1 0,-1 0-1,1 2 1,1 1 0,0 0 0,0 2 0,-29 23 0,10-4 185,2 2 0,0 2 1,-45 57-1,57-60-366,2 0 0,1 1 1,-36 73-1,52-92-167,0 2-1,1-1 1,1 0 0,1 1-1,0 0 1,1 0 0,1 1-1,0-1 1,2 0 0,0 1 0,0-1-1,4 19 1,-1-25-28,1 1 1,-1-1-1,2-1 1,-1 1-1,2 0 1,-1-1-1,1 0 0,1-1 1,0 1-1,0-1 1,1 0-1,0-1 1,1 0-1,0 0 1,0-1-1,0 0 0,1-1 1,0 0-1,11 5 1,2 0 6,1-1 0,0-1 0,0-2 0,1 0 0,0-1 0,0-2 0,44 3 1,-24-7 27,0-1 1,-1-3 0,1-2 0,0-1 0,-1-3 0,-1-1-1,0-2 1,0-2 0,-2-2 0,47-26 0,-42 17 205,-2-1-1,-1-2 1,-1-2 0,-1-2 0,-2-2-1,-2-1 1,-1-2 0,48-64 0,-71 82-123,0-1-1,-1 0 1,-1-1 0,-1 0 0,0-1 0,-2 0 0,5-25 0,-11 40-68,0-1 1,0 1 0,-1-1 0,0 1-1,-1-1 1,0 0 0,0 1 0,-1-1-1,0 0 1,0 1 0,-1-1 0,0 1 0,-1 0-1,0 0 1,0 0 0,-1 0 0,0 0-1,0 1 1,-1-1 0,0 1 0,0 0 0,-12-12-1,4 10 6,0 1 1,0 0-1,-1 0 0,0 1 0,0 1 0,0 0 0,-1 1 0,0 1 1,0 0-1,-1 1 0,1 1 0,-1 0 0,1 1 0,-1 1 0,-29 3 1,6 1-46,1 1 1,0 2-1,0 2 0,1 2 1,-47 19-1,0 8-6,2 3 0,2 5 0,2 2-1,-126 103 1,192-141-116,-17 14-8,-36 38 1,59-56-271,1 0-1,0 0 0,0 1 1,0 0-1,1-1 1,0 2-1,0-1 0,1 0 1,0 1-1,0-1 0,1 1 1,-3 13-1,5-20 195,0-1 0,0 1 1,0 0-1,0 0 0,0 0 0,0 0 0,0 0 0,0-1 0,0 1 1,0 0-1,1 0 0,-1 0 0,0 0 0,0-1 0,1 1 1,-1 0-1,1 0 0,-1-1 0,1 1 0,-1 0 0,1-1 0,-1 1 1,1 0-1,-1-1 0,1 1 0,0-1 0,0 1 0,-1-1 1,1 1-1,0-1 0,1 1 0,41 3-10398</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06.212"/>
    </inkml:context>
    <inkml:brush xml:id="br0">
      <inkml:brushProperty name="width" value="0.025" units="cm"/>
      <inkml:brushProperty name="height" value="0.025" units="cm"/>
    </inkml:brush>
  </inkml:definitions>
  <inkml:trace contextRef="#ctx0" brushRef="#br0">18581 3 5285,'-1781'-3'4255,"1123"42"-3896,2 39-296,242-26-5,285-36 61,-1490 166 2369,-6-49-1534,469-75-866,-407 24-80,-678 97 45,-289 3 137,2146-159-182,-908 5 105,1109-28-2,48 3 11,1 5-1,-190 37 0,228-25-62,1 5-1,1 4 1,1 5-1,-93 47 1,72-22-59,2 5 1,-148 111-1,185-116-8,4 3 1,2 4-1,2 2 0,-56 77 0,73-80-31,3 1 0,3 3 0,-46 95 0,77-137 26,2 1 1,1 0 0,1 0 0,1 1 0,2 0 0,0 1-1,2 0 1,2-1 0,1 1 0,1 0 0,1 0 0,7 41-1,-2-50-2,0 0-1,2-1 1,0 0 0,1 0-1,1 0 1,1-1-1,1-1 1,0 0-1,2-1 1,0 0 0,17 16-1,4 1-3,2-3 0,0 0 0,83 48 0,-42-37 30,2-3 0,1-4 0,133 39 0,268 43-83,-450-110 68,1078 180-103,12-61 111,-158-21 51,1736 266-173,-1259-203 87,7-63 30,4-51-4,4-47 11,-597-5 31,170 5-25,905 3 29,-1007-49-26,-10-98-57,21-88 150,-366 84-61,-49 6-26,596-237 1,-772 213-8,-275 119-38,-1-3 0,111-90-1,-145 101 64,-2-1 0,-1-2 0,-1-1 0,-3-1-1,49-77 1,-62 83 65,-1-1-1,-1 0 0,-2-1 1,-1-1-1,-2 0 1,-1-1-1,-2 1 0,5-67 1,-10 65 51,-2 0 0,-1 0 0,-2 0 1,-1 0-1,-2 1 0,-1-1 0,-2 2 0,-2-1 1,0 1-1,-3 1 0,-1 0 0,-1 1 0,-26-38 1,5 17-15,-2 1 1,-2 2-1,-3 2 1,-74-64-1,49 56 40,-2 4 0,-137-78 0,48 52 80,-3 6 0,-304-89 0,115 67-81,-4 16 0,-365-31-1,-735-5-130,983 85-60,312 19-121,-1048-41-3371,1106 52 2207,0 5 1,-111 21-1,18 13-1656</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17.493"/>
    </inkml:context>
    <inkml:brush xml:id="br0">
      <inkml:brushProperty name="width" value="0.025" units="cm"/>
      <inkml:brushProperty name="height" value="0.025" units="cm"/>
    </inkml:brush>
  </inkml:definitions>
  <inkml:trace contextRef="#ctx0" brushRef="#br0">0 125 6182,'0'0'4655,"12"-9"-4399,-1 0-114,0 0 1,0 1-1,1 1 0,-1 0 0,2 0 0,-1 1 1,1 1-1,0 0 0,0 1 0,23-4 0,39 3 827,148 9 0,-55 2-766,1329-36 1257,-973 15-1158,1788 36 383,-1807-8-271,2760 25 518,-2493-34-828,504 19 339,-231-2-139,217 3-77,617 3 187,85-40-329,-774 28 1575,-912-9-1675,508-2 137,-758-4-150,-14 0-39,0 0-1,1 0 0,-1-2 1,0 0-1,1 0 0,21-8 1,-35 10-55,0 0 1,0 0-1,0-1 1,0 1-1,-1 0 0,1-1 1,0 1-1,0-1 1,-1 1-1,1-1 1,0 1-1,0-1 1,-1 0-1,1 1 1,-1-1-1,1 0 1,0 1-1,-1-1 1,0 0-1,1 0 1,-1 1-1,1-1 0,-1 0 1,0 0-1,0 0 1,1 0-1,-1 0 1,0 1-1,0-1 1,0 0-1,0 0 1,0 0-1,0-1 1,-1-13-5298</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20.853"/>
    </inkml:context>
    <inkml:brush xml:id="br0">
      <inkml:brushProperty name="width" value="0.025" units="cm"/>
      <inkml:brushProperty name="height" value="0.025" units="cm"/>
    </inkml:brush>
  </inkml:definitions>
  <inkml:trace contextRef="#ctx0" brushRef="#br0">370 33 14734,'0'0'5066,"-11"-6"-3779,3 2-1001,-1 0 0,0 0 1,0 1-1,0 0 0,0 0 0,-1 1 1,1 1-1,0-1 0,-1 2 1,0-1-1,1 1 0,-1 1 1,1-1-1,-1 2 0,1-1 1,0 1-1,-1 1 0,-13 5 0,10-1-134,-1 1-1,2 0 0,-1 1 1,1 1-1,0 0 0,1 0 1,1 1-1,-1 0 0,-8 14 0,14-18-122,0 1 0,0-1 0,1 2-1,0-1 1,1 0 0,-1 1 0,2-1-1,-1 1 1,1 0 0,0 0 0,1 0 0,0 0-1,1 0 1,0 1 0,0-1 0,2 12-1,-1-18-29,0 1 0,0-1-1,0 0 1,0 1 0,0-1 0,1 0-1,-1 0 1,1 0 0,0 0-1,0-1 1,0 1 0,1 0-1,-1-1 1,0 1 0,1-1 0,4 3-1,-1-1-134,0-1 0,0 0 0,0 0 0,0-1-1,1 0 1,-1 0 0,14 2 0,-3-1-705,1-2 1,-1 0-1,1-2 0,0 0 1,30-5-1,13-13-3280,1-9-1895</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20.883"/>
    </inkml:context>
    <inkml:brush xml:id="br0">
      <inkml:brushProperty name="width" value="0.025" units="cm"/>
      <inkml:brushProperty name="height" value="0.025" units="cm"/>
    </inkml:brush>
  </inkml:definitions>
  <inkml:trace contextRef="#ctx0" brushRef="#br0">48 76 11082,'0'0'19096,"-4"10"-18536,-4 12-343,1-6 45,0 1 0,2 0 0,0 0 0,1 0 0,-3 26 0,7-42-261,0-1 1,0 0-1,0 1 1,0-1-1,0 1 1,0-1-1,0 1 0,0-1 1,0 0-1,1 1 1,-1-1-1,0 1 1,0-1-1,0 0 1,1 1-1,-1-1 1,0 0-1,1 1 1,-1-1-1,0 0 0,1 0 1,-1 1-1,0-1 1,1 0-1,-1 0 1,0 1-1,1-1 1,-1 0-1,1 0 1,-1 0-1,0 0 0,1 0 1,-1 0-1,1 1 1,22-4 79,19-14 27,-28 6-167,1-1 1,-1-1-1,21-25 0,15-13-154,-50 51 199,0 0 1,0 0 0,0 0 0,0 0 0,1 0 0,-1 0 0,0-1 0,0 1 0,0 0-1,0 0 1,0 0 0,0 0 0,1 0 0,-1 0 0,0 0 0,0 0 0,0 0 0,0 0-1,0 0 1,1 0 0,-1 0 0,0 0 0,0 0 0,0 0 0,0 0 0,0 0 0,1 0-1,-1 1 1,0-1 0,0 0 0,0 0 0,0 0 0,0 0 0,0 0 0,1 0 0,-1 0-1,0 0 1,0 0 0,0 1 0,0-1 0,0 0 0,0 0 0,0 0 0,0 0 0,0 0-1,0 0 1,0 1 0,0-1 0,0 0 0,0 0 0,0 0 0,0 0 0,0 1 0,3 14-292,-2 24 221,-1-32 43,-1 15 12,0-15 56,1 0 1,0 0 0,0 0-1,1 0 1,-1 0 0,4 12 0,-3-18-4,0 0 1,-1 1 0,1-1-1,0 1 1,0-1 0,0 0-1,0 0 1,0 0 0,0 0-1,0 0 1,0 0 0,1 0-1,-1 0 1,0 0-1,1 0 1,-1 0 0,1-1-1,-1 1 1,1-1 0,-1 1-1,1-1 1,-1 0 0,1 1-1,-1-1 1,1 0 0,-1 0-1,1 0 1,0 0 0,-1 0-1,1-1 1,-1 1 0,1 0-1,-1-1 1,1 1 0,1-2-1,4 0 2,-1-1-1,0 0 0,0 0 1,0 0-1,0-1 0,0 0 1,-1 0-1,0-1 0,1 1 1,-2-1-1,1 0 0,-1 0 1,5-8-1,5-6 35,-1-2-1,14-29 1,-20 31-52,13-23-53,-32 96-516,4-33 627,5-13-18,-1 1 0,1-1 1,0 0-1,1 1 1,0 0-1,1-1 0,0 1 1,0 0-1,0 0 1,2 12-1,0-20-48,0 0 0,-1-1 0,1 1 0,0 0 0,0 0 0,0-1 0,0 1 0,0-1 0,0 1 0,0-1 0,0 1 0,0-1 0,0 0 0,0 1 0,0-1 0,0 0 0,0 0 0,0 0 0,0 0 0,1 0 0,-1 0 0,0 0 0,0 0 0,0 0 0,0 0 0,0-1 0,2 1 0,31-10 0,-27 5 0,-1 1 0,1-1 0,-1 0 0,0-1 0,-1 1 0,1-1 0,-1 0 0,0 0 0,7-14 0,-3 5 0,-1-1 0,-1-1 0,8-21 0,-23 98 0,8-56 0,0-1 0,-1 0 0,1 0 0,1 0 0,-1 0 0,0 1 0,1-1 0,-1 0 0,1 0 0,0 0 0,0 0 0,0 0 0,1 0 0,-1 0 0,1 0 0,-1-1 0,5 5 0,-2-4 0,0-1 0,1 0 0,-1-1 0,1 1 0,0-1 0,-1 1 0,1-2 0,0 1 0,0 0 0,0-1 0,0 0 0,-1 0 0,1 0 0,9-2 0,4-2 0,0-1 0,27-11 0,-14 5 0,-29 6 0,-1 1 0,0-1 0,0 1 0,0-1 0,0 1 0,-1-1 0,0 1 0,0-1 0,0 1 0,0-1 0,-2-5 0,2 3 0,-12-98 0,44 104 0,15 8-955,0 0-4395,-2-7-5802</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21.195"/>
    </inkml:context>
    <inkml:brush xml:id="br0">
      <inkml:brushProperty name="width" value="0.025" units="cm"/>
      <inkml:brushProperty name="height" value="0.025" units="cm"/>
    </inkml:brush>
  </inkml:definitions>
  <inkml:trace contextRef="#ctx0" brushRef="#br0">249 1 14221,'-10'2'4335,"-5"2"-3712,0 0-1,0 2 0,0 0 1,1 1-1,0 0 1,0 1-1,1 0 0,0 1 1,0 1-1,1 0 1,1 1-1,-1 0 0,2 1 1,0 0-1,0 1 1,-10 17-1,19-28-577,-1-1 1,1 1-1,0 0 1,0 0-1,0 0 0,0 0 1,0 1-1,0-1 1,1 0-1,-1 0 0,1 0 1,-1 1-1,1-1 1,0 0-1,0 1 0,0-1 1,0 0-1,0 0 1,1 1-1,-1-1 0,0 0 1,1 0-1,1 4 1,0-4-25,0 0 0,0-1 1,0 1-1,0-1 0,0 1 1,0-1-1,0 0 0,0 0 1,1 0-1,-1 0 0,0 0 1,1-1-1,-1 1 0,0-1 1,1 1-1,-1-1 0,6 0 1,8 0 19,0-1 1,1-1 0,-1 0 0,0-1-1,21-7 1,2-5-354,0-1-1,-1-2 0,-1-2 0,-1-2 1,-1-1-1,50-42 0,-95 76 396,0 1 0,1-1-1,1 1 1,0 1 0,0-1-1,-6 18 1,10-24-69,-2 7 125,1 0 0,0 0 1,-5 22-1,9-31-236,0-1 0,1 1 0,0 0 0,-1 0-1,1 0 1,1 0 0,-1-1 0,1 6 0,-1-8-98,1 0 0,-1 0 0,1 0 0,-1 0 0,1 0 0,-1 0 0,1 0 0,-1 0 0,1 0 0,0 0 0,0 0 0,-1 0 0,1 0 0,0 0 0,0-1 0,0 1 0,0 0 0,0-1 0,0 1 0,0-1 0,0 1 1,0-1-1,0 1 0,1-1 0,0 1 0,24 0-8181</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21.681"/>
    </inkml:context>
    <inkml:brush xml:id="br0">
      <inkml:brushProperty name="width" value="0.025" units="cm"/>
      <inkml:brushProperty name="height" value="0.025" units="cm"/>
    </inkml:brush>
  </inkml:definitions>
  <inkml:trace contextRef="#ctx0" brushRef="#br0">1 9 14350,'0'0'6854,"14"-2"-5920,8-1-429,0 0-1,1 2 1,-1 1-1,1 1 1,40 6-1,-29 0-180,73 17 151,-99-21-463,0-1-1,0 1 0,-1 0 0,0 1 1,1-1-1,-1 2 0,-1-1 1,1 1-1,-1 0 0,9 8 1,-13-10-10,0 0 0,0 1 0,0-1 0,0 0 0,-1 1 0,1 0 0,-1-1 0,0 1-1,0 0 1,-1-1 0,1 1 0,-1 0 0,0 0 0,0 0 0,0 0 0,0-1 0,0 1 0,-1 0 0,0 0 0,0-1 0,-2 6 0,-2 5 130,0-1 1,-1 1-1,-1-1 0,-10 15 0,-116 150 1103,7-8 264,122-164-1624,0-1 0,0 1 0,0 1 0,1-1 0,0 0 0,1 1 0,-1-1 0,1 1 0,0 0 0,1 0 0,-1 9 0,12-36-10851,-8-9 4655</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22.037"/>
    </inkml:context>
    <inkml:brush xml:id="br0">
      <inkml:brushProperty name="width" value="0.025" units="cm"/>
      <inkml:brushProperty name="height" value="0.025" units="cm"/>
    </inkml:brush>
  </inkml:definitions>
  <inkml:trace contextRef="#ctx0" brushRef="#br0">1 95 12268,'0'0'10281,"76"-26"-9736,-32 17-385,8 0-160,10-4-1666,6-5-3587,8-2-6342</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22.378"/>
    </inkml:context>
    <inkml:brush xml:id="br0">
      <inkml:brushProperty name="width" value="0.025" units="cm"/>
      <inkml:brushProperty name="height" value="0.025" units="cm"/>
    </inkml:brush>
  </inkml:definitions>
  <inkml:trace contextRef="#ctx0" brushRef="#br0">313 12 15439,'-13'3'5087,"-7"4"-4355,0 0 0,0 2 0,1 0 0,0 1 0,0 1-1,1 1 1,1 0 0,0 2 0,-26 25 0,30-26-128,1 1 0,0 1 0,-14 24-1,23-33-509,-1 0 0,1 0 0,0 1 0,1 0 0,-1-1-1,1 1 1,1 0 0,-1 0 0,1 0 0,1 0 0,-1 0 0,1 8-1,1-12-85,0 0-1,-1 0 0,1 1 0,0-2 0,1 1 1,-1 0-1,1 0 0,-1 0 0,1 0 0,0-1 1,0 1-1,0-1 0,0 1 0,0-1 0,0 0 1,1 0-1,-1 0 0,1 0 0,0 0 0,-1-1 1,1 1-1,0-1 0,0 0 0,0 0 0,0 0 1,0 0-1,0 0 0,5 0 0,9 2 31,1-1 0,0-1-1,31-1 1,-39 0-29,0 0 5,0 0 1,0-1 0,0-1-1,0 1 1,-1-2-1,1 1 1,0-1 0,-1-1-1,0 0 1,0 0 0,0-1-1,0 0 1,-1 0-1,1-1 1,-1 0 0,10-11-1,-13 11 1,1-1-1,-1-1 1,0 1-1,-1 0 0,1-1 1,-2 0-1,1 0 1,-1-1-1,0 1 1,-1-1-1,0 1 1,0-1-1,-1 0 1,0 1-1,-1-1 1,1 0-1,-2 0 1,-2-16-1,3 20-46,-1 1 1,0-1 0,0 0-1,-1 1 1,0-1-1,1 1 1,-1 0-1,-1-1 1,1 1-1,-1 0 1,1 0-1,-1 1 1,0-1-1,-1 1 1,1-1-1,-1 1 1,1 0-1,-1 0 1,0 0-1,0 1 1,-7-4 0,-11-1-4106,-2 4-3974,31 3 658</inkml:trace>
  <inkml:trace contextRef="#ctx0" brushRef="#br0" timeOffset="1">1028 0 21396,'0'0'2947,"-71"70"-1217,28-31 544,-7 7-384,6-1-705,4-3-705,8-5-352,14-5-96,6-6-32,9-5-160,3-5-833,0-4-961,6-7-1825,3-5-1314,-3 0-2530</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22.735"/>
    </inkml:context>
    <inkml:brush xml:id="br0">
      <inkml:brushProperty name="width" value="0.025" units="cm"/>
      <inkml:brushProperty name="height" value="0.025" units="cm"/>
    </inkml:brush>
  </inkml:definitions>
  <inkml:trace contextRef="#ctx0" brushRef="#br0">287 1 17553,'-20'0'834,"1"1"1,0 1-1,0 1 1,1 1-1,-1 1 1,-24 8-1,34-9-424,0-1 0,1 1 0,-1 1 0,1 0 0,0 0 0,0 0 0,1 1-1,-1 0 1,1 1 0,1-1 0,-1 1 0,1 1 0,0-1 0,-8 15 0,13-20-388,0 0 1,0 1-1,-1-1 1,1 0-1,1 1 0,-1-1 1,0 1-1,1-1 1,-1 1-1,1-1 1,-1 1-1,1 0 1,0-1-1,0 1 1,1-1-1,-1 1 1,0 0-1,1-1 1,0 1-1,-1-1 1,1 1-1,0-1 1,0 0-1,1 1 1,-1-1-1,0 0 0,1 0 1,-1 0-1,1 0 1,0 0-1,0 0 1,0 0-1,0 0 1,0-1-1,0 1 1,0-1-1,0 0 1,1 1-1,-1-1 1,3 1-1,9 3 9,0 0-1,0 0 1,0-2-1,1 0 1,23 2 0,12 0-245,63-2 0,-92-3-73,-1-2 0,1-1-1,-1 0 1,0-1 0,37-13-1,-52 15 266,-1-1 1,1 1-1,0 0 0,-1-1 0,0 0 0,1 0 1,-1-1-1,0 1 0,-1-1 0,1 0 0,-1 0 1,1 0-1,-1 0 0,-1-1 0,1 1 0,3-9 1,-5 10 21,0 0 1,0 0 0,0-1 0,-1 1 0,0 0 0,1 0-1,-1 0 1,0 0 0,-1 0 0,1-1 0,-1 1-1,1 0 1,-1 0 0,0 0 0,0 0 0,0 0 0,0 0-1,-1 0 1,1 1 0,-1-1 0,0 0 0,0 1-1,0-1 1,0 1 0,0 0 0,0 0 0,-1 0 0,-4-4-1,-6-1 9,0-1 1,-1 2-1,0-1 0,-1 2 0,1 0 0,-1 1 0,0 0 0,0 1 0,0 1 0,-1 0 0,1 2 1,0-1-1,-1 2 0,1 0 0,-1 1 0,-25 6 0,36-7-46,0 1 1,0 0-1,0 0 0,1 1 0,-1-1 0,0 1 1,1 0-1,0 1 0,-1-1 0,-5 7 1,8-8-203,1 0 0,-1 0 0,0 1 1,1-1-1,-1 1 0,1 0 1,0-1-1,0 1 0,-1 3 0,1-4-188,1 1-1,0-1 0,-1 0 0,1 0 0,0 0 0,0 1 0,1-1 1,-1 0-1,0 0 0,1 0 0,-1 1 0,1-1 0,1 2 0,12 14-5481</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23.105"/>
    </inkml:context>
    <inkml:brush xml:id="br0">
      <inkml:brushProperty name="width" value="0.025" units="cm"/>
      <inkml:brushProperty name="height" value="0.025" units="cm"/>
    </inkml:brush>
  </inkml:definitions>
  <inkml:trace contextRef="#ctx0" brushRef="#br0">70 268 21749,'0'0'7116,"-7"8"-5867,-23 24-432,30-32-807,0 0 0,0 0 0,0 0 0,0 1 1,0-1-1,0 0 0,-1 0 0,1 0 0,0 0 1,0 0-1,0 0 0,0 0 0,0 0 0,0 0 0,0 1 1,0-1-1,0 0 0,0 0 0,0 0 0,0 0 1,0 0-1,0 0 0,0 1 0,0-1 0,0 0 1,0 0-1,0 0 0,0 0 0,0 0 0,0 0 1,0 0-1,0 1 0,0-1 0,0 0 0,0 0 0,0 0 1,0 0-1,0 0 0,0 0 0,0 0 0,0 0 1,0 1-1,1-1 0,-1 0 0,0 0 0,0 0 1,0 0-1,0 0 0,0 0 0,0 0 0,0 0 1,0 0-1,1 0 0,-1 0 0,0 0 0,0 0 0,0 0 1,0 0-1,0 0 0,1 0 0,12 1 272,14-6 58,-11-1-291,-1-1 0,0-1-1,0 0 1,-1-1-1,0 0 1,0-1-1,20-19 1,-29 24-39,0-1 0,0 1 0,0-1 1,-1 0-1,0 0 0,0 0 0,0-1 0,-1 1 1,0-1-1,0 0 0,-1 0 0,1 0 1,-2 0-1,1 0 0,-1-1 0,0 1 0,-1 0 1,1-1-1,-2-13 0,0 17-10,-1 0 0,1 0 0,0 0 0,-1 0 0,0 1 0,0-1 0,0 0 0,0 1 0,-1-1 0,0 1 0,1 0 0,-1 0 0,0 0 0,0 0 0,-1 0 0,1 1 0,-1-1 0,1 1 0,-1 0 0,0 0 0,0 1 0,0-1 0,0 1 0,0-1 0,0 1 0,0 1 0,0-1 0,0 0 0,-9 1 0,6-1 0,-1 1 0,0 0 0,0 0 0,0 1 0,0 0 0,1 0 0,-1 1 0,0 0 0,1 1 0,0-1 0,-1 1 0,1 1 0,0-1 0,1 1 0,-11 8 0,13-9-183,0 1 0,0 0 0,1 1 0,-1-1 0,1 1 1,0 0-1,-3 7 0,-1 22-3708,8-19-5008</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48.680"/>
    </inkml:context>
    <inkml:brush xml:id="br0">
      <inkml:brushProperty name="width" value="0.025" units="cm"/>
      <inkml:brushProperty name="height" value="0.025" units="cm"/>
    </inkml:brush>
  </inkml:definitions>
  <inkml:trace contextRef="#ctx0" brushRef="#br0">18 111 9865,'0'0'9353,"-1"9"-7068,-8 69-1567,3 0 0,4 1 0,3 0 0,4 0 0,19 102 0,-23-177-714,0 4 256,1 1 1,0-1-1,1 0 1,0 1-1,5 8 1,-8-16-186,1 1-1,0-1 1,-1 0 0,1 0-1,0 0 1,0 0 0,0 0-1,0 0 1,0 0 0,0 0-1,0 0 1,0-1 0,0 1-1,0 0 1,0-1 0,1 1-1,-1-1 1,0 1 0,0-1-1,1 1 1,-1-1 0,0 0-1,0 0 1,1 0 0,-1 0 0,0 0-1,1 0 1,-1 0 0,0 0-1,1 0 1,-1 0 0,0-1-1,1 1 1,-1-1 0,0 1-1,0-1 1,1 1 0,-1-1-1,0 0 1,0 0 0,0 1-1,0-1 1,1-1 0,14-13 183,-1 0 1,0-1-1,-1-1 1,-1 0-1,0 0 1,-2-1-1,10-20 1,-8 17-224,39-71-35,-3-3 0,-5-2 0,-4-1 0,29-111 0,-85 319-1484,-1-70-7661,6-26 780</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49.131"/>
    </inkml:context>
    <inkml:brush xml:id="br0">
      <inkml:brushProperty name="width" value="0.025" units="cm"/>
      <inkml:brushProperty name="height" value="0.025" units="cm"/>
    </inkml:brush>
  </inkml:definitions>
  <inkml:trace contextRef="#ctx0" brushRef="#br0">93 59 15150,'0'0'5013,"1"-8"-2883,1 1-1486,-1 4-409,0 0 0,0 1 0,0-1 0,-1 0 0,0 0 0,1 0 0,-1 0 0,0 0 0,0 1 0,-1-1 0,1 0 1,-1-4-1,0 6-183,1 1 1,0 0 0,-1 0 0,1-1 0,0 1 0,0 0 0,-1 0 0,1 0-1,0 0 1,-1 0 0,1-1 0,-1 1 0,1 0 0,0 0 0,-1 0 0,1 0 0,0 0-1,-1 0 1,1 0 0,0 0 0,-1 0 0,1 0 0,-1 0 0,1 1 0,0-1-1,-1 0 1,1 0 0,0 0 0,-1 0 0,1 0 0,0 1 0,-1-1 0,1 0-1,0 0 1,0 1 0,-1-1 0,1 0 0,0 0 0,0 1 0,-1-1 0,1 0 0,0 1-1,0-1 1,0 0 0,0 1 0,-1-1 0,-12 17 13,2 4 274,0 1 0,2 1-1,0 0 1,2 0 0,0 0 0,2 1-1,1 0 1,0 0 0,2 0-1,1 32 1,0-53-331,1 0 0,0 0 0,0-1 0,0 1 0,1 0 0,-1 0 0,1-1 0,-1 1 0,1 0 0,0-1 0,0 1 0,0 0 0,0-1 0,1 0 0,-1 1 0,1-1 0,-1 0 0,1 1 0,0-1 0,0 0 0,0 0 0,0-1 0,0 1 0,0 0 0,1-1 0,-1 1 0,1-1 0,-1 0 0,1 1-1,-1-1 1,1-1 0,0 1 0,-1 0 0,1-1 0,0 1 0,0-1 0,-1 0 0,1 0 0,5 0 0,1-1 3,0 0-1,0-1 1,0 0-1,0-1 1,0 0-1,-1 0 1,1-1-1,-1 0 1,0-1-1,14-9 1,-9 3-12,0 0 0,-1 0 0,0-1 0,-1-1 0,-1 0 0,17-27 0,-23 33 0,0 0 0,0 0 0,-1 0 0,0 0 0,0-1 0,-1 1 0,0-1 0,0 0 0,-1 0 0,0 0 0,-1 0 0,1 0 0,-2 0 0,1 0 0,-1 0 0,-2-12 0,0 16 0,1-1 0,0 0 0,-1 1 0,0-1 0,0 1 0,0 0 0,-1 0 0,1 0 0,-1 1 0,0-1 0,0 1 0,0 0 0,-1 0 0,1 0 0,-7-2 0,7 2 0,0 1 0,-1 0 0,1 0 0,0 1 0,-1-1 0,0 1 0,1 0 0,-1 0 0,0 1 0,1-1 0,-1 1 0,0 0 0,0 0 0,1 1 0,-1-1 0,0 1 0,-5 2 0,0 10-6437,9-13 6176,1 1-1,0-1 0,-1 0 1,1 0-1,0 1 1,0-1-1,-1 0 0,1 1 1,0-1-1,0 0 0,0 1 1,-1-1-1,1 0 1,0 1-1,0-1 0,0 0 1,0 1-1,0-1 1,0 1-1,0-1 0,0 0 1,0 1-1,0-1 0,0 1 1,0-1-1,0 0 1,0 1-1,0-1 0,0 0 1,0 1-1,1-1 1,-1 1-1,0-1 0,0 0 1,0 1-1,1-1 0,7 1-7259</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49.508"/>
    </inkml:context>
    <inkml:brush xml:id="br0">
      <inkml:brushProperty name="width" value="0.025" units="cm"/>
      <inkml:brushProperty name="height" value="0.025" units="cm"/>
    </inkml:brush>
  </inkml:definitions>
  <inkml:trace contextRef="#ctx0" brushRef="#br0">81 1 17905,'0'0'11942,"1"14"-10800,-1 45-892,-2-1 1,-3 1-1,-3 0 0,-16 62 0,10-54-118,2 1-1,4 0 1,-1 84 0,9-152-211,0 1 0,0-1-1,0 1 1,0-1 0,0 1 0,0-1 0,1 1-1,-1-1 1,0 0 0,0 1 0,0-1 0,0 1-1,1-1 1,-1 0 0,0 1 0,0-1 0,1 1-1,-1-1 1,0 0 0,0 1 0,1-1 0,-1 0 0,0 0-1,1 1 1,-1-1 0,1 0 0,-1 0 0,0 1-1,1-1 1,-1 0 0,1 0 0,-1 0 0,1 0-1,-1 0 1,1 0 0,-1 1 0,0-1 0,1 0-1,-1 0 1,1-1 0,-1 1 0,1 0 0,-1 0-1,1 0 1,-1 0 0,0 0 0,1 0 0,-1-1-1,1 1 1,-1 0 0,1 0 0,-1-1 0,23-15-8723,-5-9-1998</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49.849"/>
    </inkml:context>
    <inkml:brush xml:id="br0">
      <inkml:brushProperty name="width" value="0.025" units="cm"/>
      <inkml:brushProperty name="height" value="0.025" units="cm"/>
    </inkml:brush>
  </inkml:definitions>
  <inkml:trace contextRef="#ctx0" brushRef="#br0">168 1 18930,'-9'3'3150,"-1"3"-2682,1-1-1,0 2 1,0-1 0,0 1 0,1 1 0,0-1 0,0 1 0,1 1 0,0-1 0,0 1 0,1 1 0,0-1 0,1 1 0,-5 11 0,3-3-81,0-1 1,1 1-1,0 0 1,2 0-1,0 1 0,1 0 1,1-1-1,0 23 1,2-38-384,0-1 1,0 1 0,0 0 0,1 0 0,-1-1 0,1 1-1,-1 0 1,1-1 0,0 1 0,0 0 0,0-1 0,1 1-1,-1-1 1,1 0 0,-1 1 0,1-1 0,-1 0 0,1 0-1,0 0 1,0 0 0,0 0 0,1-1 0,-1 1 0,0-1-1,1 1 1,-1-1 0,0 0 0,1 0 0,0 0 0,-1 0-1,1 0 1,0-1 0,-1 1 0,1-1 0,0 1 0,4-1-1,0 0-3,1-1-1,0 1 0,0-1 0,0-1 0,-1 0 1,1 0-1,0 0 0,-1-1 0,0 0 0,0 0 1,0-1-1,7-4 0,2-4 0,-1 0 0,-1-1 0,0 0 0,0-1 0,-2-1 0,1 0 0,-2-1 0,0 0 0,-1-1 0,-1 0 0,-1 0 0,0-1 0,-1 0 0,-1 0 0,0-1 0,4-31 0,-14 66 0,0 0 0,-1 0 0,-1-1 0,-10 20 0,5-11 0,-13 45 0,22-63-133,0 0 0,1 1 0,0-1 0,0 0 0,1 1-1,-1-1 1,2 1 0,-1-1 0,1 0 0,2 12 0,-2-15-56,0 0 0,1-1 0,-1 1 0,1 0 0,0-1 0,0 1 0,0-1 1,0 0-1,0 0 0,0 0 0,1 0 0,-1 0 0,1 0 0,-1-1 0,1 1 0,0-1 0,-1 0 0,1 1 0,0-1 0,0-1 1,0 1-1,0 0 0,0-1 0,4 1 0,20 1-7557</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21.928"/>
    </inkml:context>
    <inkml:brush xml:id="br0">
      <inkml:brushProperty name="width" value="0.025" units="cm"/>
      <inkml:brushProperty name="height" value="0.025" units="cm"/>
    </inkml:brush>
  </inkml:definitions>
  <inkml:trace contextRef="#ctx0" brushRef="#br0">45 101 6534,'-1'3'1157,"-1"-1"-1,1 1 1,0 0-1,0 0 1,0 0 0,0 0-1,0 0 1,0 0-1,1 0 1,0 0 0,0 0-1,0 4 1,0-5-856,0-1 0,1 1 0,-1-1 1,1 1-1,-1-1 0,1 1 1,-1-1-1,1 0 0,0 1 0,0-1 1,0 0-1,0 1 0,0-1 0,0 0 1,0 0-1,0 0 0,0 0 0,2 1 1,1 0-175,0 0 0,0-1 1,0 0-1,0 1 0,0-1 0,1-1 1,-1 1-1,0-1 0,0 1 0,0-1 1,1 0-1,-1-1 0,0 1 0,0-1 1,1 0-1,6-2 0,-6 1-86,0 0 0,0-1 0,0 1 0,0-1 0,0 0 0,0-1 0,-1 1 0,0-1 0,0 0 0,0 0 0,0 0 0,0 0 0,-1-1 0,0 1 0,0-1 0,0 0 0,0 0 0,-1 0 0,3-9 0,-4 11-44,0 1 0,0-1 0,-1 0 0,1 1 0,-1-1 0,0 0 0,0 0 0,0 1 1,0-1-1,0 0 0,-1 0 0,1 1 0,-1-1 0,0 0 0,1 1 0,-1-1 0,-1 0 0,1 1 0,0-1 0,0 1 0,-1 0 0,0 0 0,1-1 0,-1 1 1,0 0-1,0 0 0,0 0 0,0 1 0,-1-1 0,1 1 0,0-1 0,-1 1 0,1-1 0,-1 1 0,1 0 0,-1 0 0,1 1 0,-1-1 0,0 0 0,-4 0 1,3 1-46,0-1 1,0 0 0,-1 1-1,1 0 1,0 0 0,0 0-1,-1 0 1,1 1-1,0-1 1,0 1 0,0 0-1,0 0 1,0 1 0,0-1-1,0 1 1,0 0 0,-4 3-1,3-1 14,0 1 0,0-1-1,0 1 1,1 0-1,0 0 1,0 0-1,0 0 1,0 1 0,1 0-1,-3 8 1,0 0 89,1 0 0,1 0 1,0 1-1,1-1 0,1 1 0,0 0 1,1 0-1,0 0 0,3 20 1,-2-33-43,0 0 1,1 0-1,-1 0 1,1 0 0,-1-1-1,1 1 1,0 0 0,0-1-1,0 1 1,0 0 0,0-1-1,0 1 1,0-1-1,0 1 1,0-1 0,1 0-1,-1 0 1,1 1 0,-1-1-1,1 0 1,-1 0-1,4 1 1,0 0 14,0-1-1,0 1 1,0-1 0,0 0 0,0-1-1,0 1 1,0-1 0,8 0-1,0-1 41,0-1-1,0 0 1,-1-1 0,1-1-1,-1 0 1,15-6-1,-14 3-23,0-1-1,-1-1 1,0 0 0,0 0-1,0-1 1,-2-1-1,1 0 1,-1 0 0,-1-1-1,0 0 1,12-22-1,-25 43-94,-1 1 0,2-1-1,0 1 1,-3 13 0,-2 7 137,7-28-81,-13 51 536,13-50-443,0 1 0,0-1 0,1 0 0,0 1 0,0-1 0,0 1 0,0-1 0,0 1 0,1-1 0,-1 1 0,1-1 0,2 6 0,-2-8-93,0 0-1,0 0 1,1 0 0,-1 0 0,0 0 0,1-1-1,-1 1 1,1 0 0,-1-1 0,1 1-1,-1-1 1,1 0 0,-1 1 0,1-1-1,-1 0 1,1 0 0,0 0 0,-1 0-1,1 0 1,2-1 0,34-6-25,-17-2 20,-1 0 0,0 0 0,-1-2 0,0-1 0,22-17 0,49-29 0,-88 57 0,0 0 0,-1 0 0,1 0 0,0 0 0,0 1 0,0-1 0,0 1 0,0-1 0,0 1 0,0 0 0,0 0 0,3 0 0,-4 0 0,0 0 0,-1 0 0,1 0 0,0 1 0,-1-1 0,1 0 0,0 1 0,-1-1 0,1 1 0,0-1 0,-1 0 0,1 1 0,-1 0 0,1-1 0,-1 1 0,1-1 0,-1 1 0,1-1 0,-1 1 0,0 0 0,1-1 0,-1 2 0,2 4 0,-1 0 0,-1-1 0,1 1 0,-1 0 0,0 0 0,-1 10 0,0-3 0,-1 8 0,0-16 0,2 1 0,-1-1 0,1 0 0,-1 0 0,1 0 0,1 0 0,-1 0 0,3 9 0,-3-13 0,1-1 0,0 1 0,-1-1 0,1 1 0,0-1 0,0 1 0,0-1 0,-1 0 0,1 1 0,0-1 0,0 0 0,0 0 0,0 1 0,0-1 0,0 0 0,-1 0 0,1 0 0,0 0 0,0 0 0,0 0 0,0-1 0,0 1 0,1-1 0,22-5 0,-12 0 0,0 0 0,0-1 0,-1 0 0,16-15 0,-19 16 0,-1-1 0,2 1 0,-1 0 0,1 1 0,-1 0 0,1 0 0,1 1 0,-1 0 0,16-3 0,-24 6 1,0 1-1,-1 0 1,1 0 0,0 0 0,0 0-1,0 0 1,-1 0 0,1 0-1,0 0 1,0 1 0,0-1 0,-1 0-1,1 0 1,0 1 0,0-1-1,-1 0 1,1 1 0,0-1 0,-1 1-1,1-1 1,0 1 0,-1-1-1,1 1 1,-1-1 0,1 1-1,-1 0 1,1-1 0,-1 1 0,1 0-1,0 1 1,0 0 1,0 1 0,-1 0 1,1 0-1,-1 0 0,1 0 0,-1 0 0,0 0 1,0 0-1,-1 3 0,1 1-26,-1-1-1,0 1 1,-1-1-1,0 1 1,0-1-1,0 0 1,-1 1-1,-3 6 1,-14 4-3505,12-15-853,-1-3-3397</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50.596"/>
    </inkml:context>
    <inkml:brush xml:id="br0">
      <inkml:brushProperty name="width" value="0.025" units="cm"/>
      <inkml:brushProperty name="height" value="0.025" units="cm"/>
    </inkml:brush>
  </inkml:definitions>
  <inkml:trace contextRef="#ctx0" brushRef="#br0">60 1 13485,'0'0'10991,"0"14"-9934,-4 56 1135,-20 111 0,11-106-783,-5 127 0,18-200-1408,-1-1 1,1 0 0,0 0-1,0 0 1,0 0-1,0 0 1,0 1-1,0-1 1,1 0-1,-1 0 1,0 0-1,1 0 1,-1 0-1,0 0 1,1 0-1,-1 0 1,1 0-1,0 0 1,-1 0-1,2 2 1,-1-3-2,0-1 1,-1 1-1,1 0 0,0 0 1,-1 0-1,1 0 0,0 0 1,-1-1-1,1 1 0,0 0 1,-1-1-1,1 1 0,-1 0 1,1-1-1,-1 1 0,1-1 1,-1 1-1,1-1 0,-1 1 1,1-1-1,-1 1 0,1-1 1,-1 0-1,5-6-1,-1 1-1,0-1 1,0 1 0,-1-1-1,3-8 1,2-24 1,-2 0 0,2-63 0,-7 134 0,3 57 0,-3-81 0,0-1 0,1 0 0,0 0 0,0 0 0,0 0 0,1 0 0,0 0 0,0 0 0,6 8 0,-7-13 0,0 0 0,-1 0 0,1-1 0,0 1 0,0 0 0,0-1 0,0 0 0,0 0 0,0 1 0,0-1 0,0 0 0,1-1 0,-1 1 0,0 0 0,1-1 0,-1 1 0,0-1 0,1 0 0,-1 1 0,0-1 0,1-1 0,-1 1 0,1 0 0,-1 0 0,0-1 0,1 1 0,-1-1 0,0 0 0,1 0 0,-1 0 0,0 0 0,0 0 0,0 0 0,0-1 0,3-2 0,6-4 0,-1 1 0,0-2 0,-1 0 0,0 0 0,11-14 0,52-92 0,-72 116 0,0-1 0,0 0 0,0 1 0,0-1 0,0 1 0,0-1 0,0 0 0,0 1 0,0-1 0,0 0 0,0 1 0,1-1 0,-1 1 0,0-1 0,0 0 0,0 1 0,1-1 0,-1 0 0,0 0 0,1 1 0,-1-1 0,0 0 0,0 0 0,1 1 0,-1-1 0,0 0 0,1 0 0,-1 0 0,1 0 0,-1 1 0,0-1 0,1 0 0,-1 0 0,0 0 0,1 0 0,-1 0 0,1 0 0,-1 0 0,0 0 0,1 0 0,-1 0 0,1 0 0,-1 0 0,0 0 0,1-1 0,-1 1 0,0 0 0,1 0 0,-1 0 0,0 0 0,1-1 0,-1 1 0,0 0 0,1 0 0,-1-1 0,0 1 0,1 0 0,-1-1 0,0 1 0,0 0 0,0-1 0,1 1 0,-1-1 0,3 42 0,-2-37 0,-3 53 0,1-43 0,0 1 0,1-1 0,0 0 0,1 0 0,1 0 0,6 23 0,-8-36-100,0-1 0,0 1-1,0 0 1,0-1 0,0 1 0,1-1 0,-1 1 0,0 0-1,0-1 1,1 1 0,-1-1 0,0 1 0,1-1 0,-1 1-1,1-1 1,-1 1 0,1-1 0,-1 0 0,1 1 0,-1-1-1,1 0 1,-1 1 0,1-1 0,-1 0 0,1 0 0,0 1-1,-1-1 1,1 0 0,-1 0 0,1 0 0,0 0-1,-1 0 1,1 0 0,-1 0 0,1 0 0,0 0 0,-1 0-1,1 0 1,0 0 0,-1 0 0,1-1 0,-1 1 0,1 0-1,-1 0 1,1-1 0,0 1 0,-1 0 0,1-1 0,-1 1-1,0 0 1,1-1 0,-1 1 0,1-1 0,-1 1 0,1-1-1,-1 1 1,0-1 0,1 1 0,-1-1 0,0 0-1,0 1 1,0-1 0,1 1 0,-1-1 0,0 0 0,0 1-1,0-2 1,5-20-7438</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50.954"/>
    </inkml:context>
    <inkml:brush xml:id="br0">
      <inkml:brushProperty name="width" value="0.025" units="cm"/>
      <inkml:brushProperty name="height" value="0.025" units="cm"/>
    </inkml:brush>
  </inkml:definitions>
  <inkml:trace contextRef="#ctx0" brushRef="#br0">0 0 16432,'0'0'16143,"18"22"-34753</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51.299"/>
    </inkml:context>
    <inkml:brush xml:id="br0">
      <inkml:brushProperty name="width" value="0.025" units="cm"/>
      <inkml:brushProperty name="height" value="0.025" units="cm"/>
    </inkml:brush>
  </inkml:definitions>
  <inkml:trace contextRef="#ctx0" brushRef="#br0">67 0 18642,'0'0'2322,"0"10"-534,-3 44 485,-3 0-1,-16 68 0,9-59-707,-6 100-1,18-145-1540,-1-1-14,2 0 1,0 1-1,1-1 0,0 1 1,8 30-1,-8-44-10,1-1-1,-1 1 1,1-1-1,-1 1 0,1-1 1,0 1-1,1-1 1,-1 0-1,0 0 1,1 0-1,0 0 1,0-1-1,0 1 1,0-1-1,0 0 1,0 1-1,1-2 1,-1 1-1,1 0 0,-1-1 1,1 1-1,0-1 1,-1 0-1,1 0 1,0 0-1,0-1 1,0 0-1,0 1 1,-1-1-1,1 0 1,6-2-1,-2 1 1,0-1 0,0 0 0,0 0 0,-1 0 0,1-1 0,-1-1 0,0 1 0,0-1 0,0 0 0,0-1 0,-1 0 0,0 0 0,0 0 0,0-1 0,0 1 0,-1-2 0,0 1 0,7-12 0,0 0 0,-1 0 0,-1-1 0,-1-1 0,-1 1 0,11-39 0,-17 49 0,-4 11 0,-9 21 0,-14 41 0,24-61 0,-23 96 0,23-90 0,-1-1 0,2 1 0,-1 0 0,1 0 0,0 0 0,1 0 0,0 0 0,0-1 0,4 13 0,-4-19 0,0 0 0,0 0 0,0 0 0,1-1 0,-1 1 0,0 0 0,1 0 0,-1-1 0,1 1 0,0-1 0,-1 1 0,1-1 0,0 0 0,0 0 0,0 0 0,0 0 0,0 0 0,0 0 0,0 0 0,0-1 0,0 1 0,0-1 0,1 0 0,-1 1 0,0-1 0,0 0 0,0 0 0,1 0 0,-1-1 0,0 1 0,0 0 0,3-2 0,1 1 0,-1-1 0,1 1 0,-1-1 0,0 0 0,0-1 0,0 1 0,0-1 0,0 0 0,-1 0 0,1-1 0,7-7 0,-8 6-295,0 0 1,-1 0-1,1-1 1,-1 1-1,0-1 1,-1 0-1,1 0 1,-1 0-1,0-1 1,1-8-1,2-66-9180,-5 76 8695,0-39-16186</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52.140"/>
    </inkml:context>
    <inkml:brush xml:id="br0">
      <inkml:brushProperty name="width" value="0.025" units="cm"/>
      <inkml:brushProperty name="height" value="0.025" units="cm"/>
    </inkml:brush>
  </inkml:definitions>
  <inkml:trace contextRef="#ctx0" brushRef="#br0">27 59 20307,'0'0'7704,"1"12"-7128,-14 257 1902,-1-26-776,13-222-1702,2 45 0,-1-65 0,0 1 0,0 0 0,0-1 0,0 1 0,0-1 0,0 1 0,1-1 0,-1 1 0,1 0 0,-1-1 0,1 1 0,0-1 0,-1 0 0,1 1 0,0-1 0,0 0 0,0 1 0,0-1 0,0 0 0,0 0 0,0 0 0,1 0 0,-1 0 0,0 0 0,1 0 0,-1 0 0,1-1 0,-1 1 0,3 0 0,-3-1 0,1 0 0,-1 0 0,0 0 1,0-1-1,1 1 0,-1-1 0,0 1 0,0-1 0,1 0 0,-1 1 0,0-1 1,0 0-1,0 0 0,0 0 0,0 1 0,0-1 0,0 0 0,-1 0 0,1-1 1,0 1-1,0 0 0,-1 0 0,1 0 0,-1 0 0,1-1 0,-1 1 0,1 0 1,-1 0-1,0-1 0,1-1 0,5-43-20,-5 16-375,-5-59 0,3 78 321,-1 0 0,0 0 0,-1 0 0,0 1-1,-1-1 1,0 1 0,-1 0 0,-9-15 0,4 14-178,9 20-177,13 22 26,-7-25 250,0-1 0,1 1 0,-1-1 0,1 0 0,0-1 0,1 1 0,-1-1 0,1-1 0,0 1 0,0-1 0,0 0 0,0-1 0,8 3 0,1-2-62,0 0 0,1-1 0,-1-1 0,1 0 0,16-2-1,-30 1 298,0 0 0,1-1 0,-1 0 0,0 1-1,0-1 1,1-1 0,-1 1 0,0 0 0,0-1 0,0 1-1,-1-1 1,1 0 0,5-4 0,-7 5 7,0-1 0,0 1 0,0 0 0,1-1 0,-1 1 1,0-1-1,-1 1 0,1-1 0,0 1 0,0-1 0,-1 0 0,1 1 0,-1-1 0,1 0 1,-1 1-1,0-1 0,0 0 0,0 0 0,1 1 0,-2-1 0,1 0 0,0 0 1,0 1-1,-1-1 0,1 0 0,-1 0 0,0-1 0,0 2-76,1 0-1,-1 1 1,1-1-1,-1 0 1,0 1-1,0-1 1,1 1 0,-1-1-1,0 1 1,0-1-1,0 1 1,0-1-1,0 1 1,0 0-1,1-1 1,-1 1 0,0 0-1,0 0 1,0 0-1,0 0 1,0 0-1,0 0 1,0 0-1,0 0 1,0 0-1,0 0 1,0 1 0,0-1-1,0 0 1,0 1-1,-1 0 1,-28 15 12,24-8 112,-1 1 1,1-1-1,0 1 0,1 1 1,0-1-1,1 1 0,0 0 0,0 0 1,1 0-1,0 0 0,1 0 0,0 1 1,0 19-1,2-28-137,-1-1 0,1 1 0,1-1 0,-1 1 0,0 0 0,0-1 0,1 1 0,-1-1 0,1 1 0,-1-1 0,1 1 0,0-1 0,-1 1 0,1-1 0,0 0 0,0 1 0,0-1 0,0 0 0,0 0 0,0 0 0,1 1 0,-1-1 0,0-1 0,2 3 0,1-2 0,-1 0 0,0 0 0,0 0 0,0 0 0,1-1 0,-1 1 0,0-1 0,1 0 0,-1 0 0,0 0 0,5-1 0,1 0 0,0-1 0,0 0 0,0-1 0,0 0 0,0 0 0,-1-1 0,0 0 0,10-6 0,-6 0 0,0-1 0,0 1 0,-1-2 0,-1 0 0,0 0 0,-1-1 0,0 0 0,-1 0 0,0-1 0,-1 0 0,-1-1 0,9-26 0,-24 82 0,-5 59 0,13-96 0,1 0 0,0 0 0,0 0 0,0-1 0,0 1 0,0 0 0,1 0 0,0 0 0,-1-1 0,1 1 0,1 0 0,-1-1 0,1 1 0,-1-1 0,1 1 0,3 3 0,-3-6 0,-1 1 0,1-1 0,1 0 0,-1 0 0,0 0 0,0 0 0,0 0 0,0 0 0,1 0 0,-1-1 0,0 1 0,1-1 0,-1 0 0,1 0 0,-1 0 0,0 0 0,1 0 0,-1 0 0,1 0 0,-1-1 0,0 0 0,0 1 0,1-1 0,-1 0 0,0 0 0,0 0 0,0 0 0,3-2 0,6-3 0,0-1 0,-1 0 0,1-1 0,-1 0 0,-1 0 0,0-1 0,0 0 0,10-14 0,4-9 0,28-48 0,-30 42 0,-2-1 0,-2-1 0,-1-1 0,-2 0 0,-2-1 0,-2 0 0,9-82 0,-19 102 0,-4 19 0,-1 12 0,-8 15 0,0 1 0,1 0 0,2 0 0,1 1 0,1 1 0,1 0 0,1 0 0,1 0 0,2 0 0,1 1 0,1-1 0,5 53 0,-2-71 0,0 0 0,0 0 0,1 0 0,1-1 0,-1 1 0,1-1 0,1 0 0,0 0 0,0 0 0,0-1 0,12 12 0,-14-15 0,1 0 0,1 0 0,-1 0 0,0-1 0,1 0 0,0 0 0,0 0 0,0 0 0,0-1 0,0 0 0,1 0 0,-1 0 0,0-1 0,1 1 0,0-1 0,-1-1 0,1 1 0,0-1 0,-1 0 0,7-1 0,-11 1 0,0-1 0,0 1 0,0 0 0,0-1 0,0 0 0,0 1 0,0-1 0,0 0 0,0 1 0,0-1 0,0 0 0,0 0 0,0 0 0,-1 0 0,1 0 0,0 0 0,-1 0 0,1 0 0,-1 0 0,1 0 0,-1 0 0,1 0 0,-1 0 0,0 0 0,1 0 0,-1-1 0,0 0 0,2-40 0,-2 32 0,-1-1-446,0 1 1,-1-1-1,0 1 0,0 0 1,-1 0-1,-1 0 0,1 0 1,-2 0-1,1 1 1,-1 0-1,-9-12 0,0 0-1886,-2 1 1,-1 1-1,-29-27 0,-13-4-6407</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52.465"/>
    </inkml:context>
    <inkml:brush xml:id="br0">
      <inkml:brushProperty name="width" value="0.025" units="cm"/>
      <inkml:brushProperty name="height" value="0.025" units="cm"/>
    </inkml:brush>
  </inkml:definitions>
  <inkml:trace contextRef="#ctx0" brushRef="#br0">1 253 10602,'0'0'12780,"82"29"-12428,-49-29-223,0 0-834,-7-4-3171,-7-8-8936</inkml:trace>
  <inkml:trace contextRef="#ctx0" brushRef="#br0" timeOffset="1">5 1 13196,'0'0'11724,"57"1"-7240,-36 2-2434,-3 4-1602,-5 4-416,-4-2-1313,-9-4-4677</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52.821"/>
    </inkml:context>
    <inkml:brush xml:id="br0">
      <inkml:brushProperty name="width" value="0.025" units="cm"/>
      <inkml:brushProperty name="height" value="0.025" units="cm"/>
    </inkml:brush>
  </inkml:definitions>
  <inkml:trace contextRef="#ctx0" brushRef="#br0">1 0 26937,'0'0'5830,"55"17"-22069</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54.237"/>
    </inkml:context>
    <inkml:brush xml:id="br0">
      <inkml:brushProperty name="width" value="0.025" units="cm"/>
      <inkml:brushProperty name="height" value="0.025" units="cm"/>
    </inkml:brush>
  </inkml:definitions>
  <inkml:trace contextRef="#ctx0" brushRef="#br0">307 229 12043,'0'0'15626,"-10"7"-14724,-69 40 96,53-33-628,0 0 0,1 2-1,1 0 1,0 2 0,2 1 0,-23 23 0,24-5 63,21-36-429,-1 0 0,1 0 0,-1-1 0,1 1 0,-1 0 0,1 0 1,0 0-1,-1 0 0,1-1 0,0 1 0,0 0 0,0 0 0,0 0 0,0 0 0,0 0 0,0 0 0,0 0 1,0-1-1,0 1 0,1 0 0,-1 0 0,0 0 0,0 0 0,1 0 0,-1-1 0,1 1 0,-1 0 1,1 0-1,-1-1 0,1 1 0,-1 0 0,1-1 0,-1 1 0,1 0 0,0-1 0,0 1 0,-1-1 1,1 1-1,0-1 0,0 0 0,-1 1 0,3 0 0,5-1-4,1 0 0,-1 0 0,0 0 0,1-1 0,-1 0 0,0-1 0,0 0 0,0 0 0,0-1 0,0 0 0,0 0 0,-1-1 0,0 0 0,1 0 0,-1-1 0,-1 0 0,1 0 0,8-9 0,1-1 0,-1 0 0,0-2 0,-1 1 0,-1-2 0,0 0 0,10-21 0,-22 37 0,2-1 0,-1-1 0,0 0 0,0 0 0,0 0 0,-1 0 0,1-1 0,-1 1 0,0 0 0,0-1 0,-1 1 0,1 0 0,-1-6 0,-16 25 0,7-1 0,2 1 0,-1 0 0,2 1 0,0-1 0,1 1 0,0 1 0,1-1 0,1 0 0,1 1 0,0 0 0,1 0 0,2 20 0,-1-36 0,0 1 0,0-1 0,1 0 0,-1 0 0,0 1 0,1-1 0,-1 0 0,0 0 0,1 0 0,0 1 0,-1-1 0,1 0 0,0 0 0,-1 0 0,1 0 0,0 0 0,0 0 0,0 0 0,0 0 0,0-1 0,0 1 0,0 0 0,0-1 0,2 2 0,0-1 0,0-1 0,-1 1 0,1-1 0,0 0 0,-1 0 0,1 0 0,0 0 0,-1 0 0,1 0 0,-1-1 0,5 0 0,1-2 0,1 0 0,-1 0 0,0-1 0,-1 0 0,1 0 0,11-9 0,3-9 0,-1-2 0,0 0 0,-2-1 0,-1-1 0,-2 0 0,20-40 0,-49 97 0,6-14 0,0-1 0,1 2 0,1-1 0,1 0 0,0 1 0,-2 28 0,6-46 0,0 0 0,0 1 0,0-1 0,0 1 0,0-1 0,0 1 0,1-1 0,-1 0 0,0 1 0,0-1 0,0 1 0,0-1 0,0 0 0,1 1 0,-1-1 0,0 1 0,0-1 0,0 0 0,1 1 0,-1-1 0,0 0 0,1 0 0,-1 1 0,0-1 0,1 0 0,-1 0 0,0 1 0,1-1 0,-1 0 0,1 0 0,-1 0 0,0 0 0,1 1 0,-1-1 0,1 0 0,0 0 0,20-5 0,17-17 0,-19 3 0,-1 0 0,0-1 0,-2-1 0,0 0 0,-1-1 0,-2-1 0,15-31 0,-52 144 0,19-76 0,1 0 0,1 0 0,0 1 0,0 0 0,2-1 0,0 1 0,1 22 0,0-36 0,1 0 0,-1 0 0,1 1 0,-1-1 0,1 0 0,-1 0 0,1 0 0,-1 0 0,1 0 0,0 0 0,0 0 0,0 0 0,-1 0 0,1 0 0,0-1 0,0 1 0,0 0 0,0 0 0,0-1 0,0 1 0,1-1 0,-1 1 0,0-1 0,0 1 0,0-1 0,1 0 0,-1 0 0,0 1 0,0-1 0,0 0 0,1 0 0,-1 0 0,0 0 0,0 0 0,1-1 0,-1 1 0,0 0 0,0-1 0,3 0 0,2-1 0,1 1 0,-1-2 0,0 1 0,1-1 0,-1 0 0,7-5 0,14-13 0,-1-2 0,0 0 0,-2-2 0,-1-1 0,-2-1 0,0-1 0,-2 0 0,-1-2 0,-1 0 0,-1-1 0,-2 0 0,-1-1 0,11-46 0,-24 63 0,-11 25 0,-16 34 0,25-40 0,-16 25 0,3 2 0,0 0 0,2 1 0,1 0 0,2 1 0,-11 61 0,18-69 0,0 1 0,2 0 0,1 0 0,1 0 0,1 0 0,1 0 0,2-1 0,0 1 0,16 40 0,-13-43 0,18 50 0,-24-68 0,-1 1 0,1-1 0,-1 1 0,-1 0 0,1 0 0,-1-1 0,0 1 0,0 0 0,-1 0 0,-1 6 0,2-11 0,0-1 0,0 0 0,-1 1 0,1-1 0,0 0 0,0 0 0,0 1 0,0-1 0,-1 0 0,1 0 0,0 1 0,0-1 0,-1 0 0,1 0 0,0 0 0,0 1 0,-1-1 0,1 0 0,0 0 0,0 0 0,-1 0 0,1 0 0,0 0 0,-1 0 0,1 0 0,0 1 0,-1-1 0,1 0 0,0 0 0,-1 0 0,1 0 0,0-1 0,0 1 0,-1 0 0,1 0 0,0 0 0,-1 0 0,1 0 0,0 0 0,-1 0 0,1-1 0,0 1 0,0 0 0,-1 0 0,1 0 0,0 0 0,0-1 0,0 1 0,-1 0 0,1 0 0,0-1 0,0 1 0,0 0 0,0-1 0,-1 1 0,1 0 0,0 0 0,0-1 0,0 1 0,0-1 0,-12-17 0,0-15 0,2 0 0,1 0 0,1-1 0,2 0 0,2 0 0,1-1 0,2-48 0,1 79-137,0 1-1,0 0 1,1 0-1,-1 0 1,1 0-1,0 0 1,-1 0 0,2 0-1,-1 0 1,0 0-1,1 0 1,-1 1 0,1-1-1,0 0 1,-1 1-1,1 0 1,1-1-1,-1 1 1,0 0 0,1 0-1,-1 0 1,1 0-1,-1 0 1,4-1 0,5-2-1117,1 1 1,-1 0 0,1 1 0,0 1 0,13-2-1,22-6-3416,-8-3-6739</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55.132"/>
    </inkml:context>
    <inkml:brush xml:id="br0">
      <inkml:brushProperty name="width" value="0.025" units="cm"/>
      <inkml:brushProperty name="height" value="0.025" units="cm"/>
    </inkml:brush>
  </inkml:definitions>
  <inkml:trace contextRef="#ctx0" brushRef="#br0">107 425 13965,'0'0'18300,"-8"-3"-17846,6 3-451,0-1 0,-1 0 0,1 1-1,0-1 1,0 1 0,0-1 0,0 1 0,-1 0 0,1 0 0,0 0-1,0 0 1,0 1 0,-1-1 0,1 0 0,0 1 0,0 0 0,0-1-1,0 1 1,0 0 0,-3 2 0,0 1-4,1 0 0,0 0-1,1 0 1,-1 1 0,1 0 0,0-1 0,0 1-1,0 0 1,-2 7 0,3-9 1,0 1 0,0 0 0,1-1 0,-1 1 0,1 0 0,0 0 0,0 0 0,0 0 0,1 0 0,-1 0 0,1 1 0,1 6 0,-1-9 0,1 0 0,0 0 0,0 0 0,1 0 0,-1 0 0,0-1 0,0 1 0,1 0 0,-1-1 0,1 1 0,0-1 0,-1 0 0,1 1 0,0-1 0,0 0 0,0 0 0,0 0 0,0 0 0,0-1 0,0 1 0,0 0 0,0-1 0,0 1 0,0-1 0,3 0 0,42 6-209,-31-5 18,-1 1 0,1 1 0,-1 0-1,18 6 1,-29-8 166,-1 1 1,0-1-1,0 0 0,0 1 1,0 0-1,0 0 0,-1 0 0,1 0 1,0 0-1,-1 0 0,0 1 0,1-1 1,-1 1-1,0 0 0,0 0 1,-1-1-1,1 1 0,0 1 0,-1-1 1,0 0-1,0 0 0,0 0 0,0 1 1,0 4-1,0 1 106,-2 0 0,1 0 0,-1 0 0,0 0 0,-1 0 0,0 0 0,-1 0 0,0 0 0,0-1 0,-1 0 0,0 1 1,0-1-1,-1 0 0,0-1 0,0 1 0,-1-1 0,0 0 0,0-1 0,-1 1 0,0-1 0,-13 9 0,19-15-81,1 1 0,-1-1 0,0 1 0,1-1 0,-1 1 0,0-1 0,1 0 0,-1 1 0,0-1 0,0 0 0,1 0 0,-1 1 0,0-1 0,0 0 0,0 0 0,1 0 0,-1 0 0,0 0 0,0 0 0,0 0 0,1 0 0,-1-1 0,0 1 0,0 0 0,1 0 0,-1-1 0,0 1 0,0 0 0,1-1 0,-1 1 0,0-1 0,1 1 0,-1-1 0,0 1 0,1-1 0,-1 1 0,1-1 0,-1 0 0,1 1 0,0-1 0,-1 0 0,1 1 0,-1-1 0,1 0 0,0 0 0,0 1 0,-1-1 0,1 0 0,0 0 0,0 1 0,0-1 0,0 0 0,0 0 0,0-1 0,1-54 0,0 47 0,2-9 0,1 1 0,0-1 0,1 1 0,1 0 0,0 1 0,2 0 0,0 0 0,0 0 0,2 1 0,0 0 0,0 1 0,2 0 0,-1 0 0,2 1 0,15-12 0,-23 22 0,1-1 0,-1 1 0,1 0 0,0 1 0,0-1 0,0 1 0,0 0 0,0 1 0,1-1 0,10 0 0,69 3 0,-10-1 0,-62-2-689,0 0 0,0-1 0,19-7 0,73-37-8045,-27 9 5106,-27 25 2627,-46 13 765,0-1 0,0 0-1,-1 0 1,1 0 0,0-1 0,-1 0 0,1 0 0,-1 0 0,0-1-1,0 0 1,0 0 0,0 0 0,0-1 0,3-5 8266,-17 11-5609,-12 9-878,16-7-1178,1 0 1,-1 0-1,1 0 0,0 1 1,1-1-1,-1 1 0,1 0 1,-1 1-1,2-1 0,-1 0 1,1 1-1,-1 0 0,1-1 1,1 1-1,-3 11 1,5-16-335,-1-1 0,0 1 0,1 0 0,-1-1 0,0 1 0,1 0 0,-1-1 0,1 1 0,-1 0 0,1-1 0,-1 1 0,1-1 0,-1 1 0,1-1 0,0 1 0,-1-1 0,1 1 0,0-1 0,-1 1 0,1-1 0,0 0 0,0 0 0,-1 1 0,1-1 0,0 0 0,0 0 0,0 0 0,-1 0 0,1 0 0,0 0 1,0 0-1,0 0 0,-1 0 0,1 0 0,0 0 0,1-1 0,34-7 363,-8-8-388,0 0 1,-1-2-1,0-2 0,-2 0 0,0-1 0,27-32 0,-17 17-6,38-53 0,-61 74 0,-2-1 0,1 0 0,-2-1 0,0 0 0,-1-1 0,7-25 0,-52 97 0,28-37 10,1 0-1,0 1 1,2 0 0,0 0 0,1 0-1,-6 38 1,11-51-58,-1-1 1,1 1-1,0 0 0,0 0 1,0-1-1,1 1 0,0 0 1,0-1-1,0 1 0,0-1 0,1 1 1,0-1-1,0 0 0,0 1 1,0-1-1,1 0 0,-1 0 1,1-1-1,0 1 0,0 0 1,1-1-1,-1 0 0,1 0 0,-1 0 1,1 0-1,0-1 0,0 1 1,0-1-1,1 0 0,-1 0 1,0 0-1,1-1 0,7 2 1,17 0-6685,-1-2-7020</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56.158"/>
    </inkml:context>
    <inkml:brush xml:id="br0">
      <inkml:brushProperty name="width" value="0.025" units="cm"/>
      <inkml:brushProperty name="height" value="0.025" units="cm"/>
    </inkml:brush>
  </inkml:definitions>
  <inkml:trace contextRef="#ctx0" brushRef="#br0">218 261 19859,'0'-1'283,"0"0"0,0 0 0,0-1 0,0 1 0,0 0 0,0 0 0,-1 0 0,1 0 0,0 0 0,0 0 0,-1 0 0,1 0 0,-1 0 0,1 0 1,-1 0-1,1 0 0,-1 0 0,0 1 0,0-1 0,1 0 0,-1 0 0,0 0 0,0 1 0,-1-2 0,0 2-94,0-1 0,1 0-1,-1 1 1,0 0 0,0-1 0,0 1 0,0 0-1,0 0 1,1 0 0,-1 0 0,0 1 0,0-1-1,-2 1 1,-3 1-87,0 0 1,1 0-1,-1 1 0,1 0 1,0 0-1,0 1 0,-7 5 1,0 2-80,1 1 0,0 0 0,1 1 0,0 0-1,1 1 1,-9 17 0,14-24-31,1 1 0,0 0 0,1-1-1,-1 1 1,2 0 0,-1 1 0,1-1 0,0 0-1,1 1 1,0-1 0,0 1 0,1-1 0,0 1-1,2 9 1,-2-17 6,0 0-1,1 0 0,-1 1 1,0-1-1,1 0 1,-1 0-1,1 0 1,-1 0-1,1 0 0,-1 0 1,1-1-1,0 1 1,-1 0-1,1 0 1,0 0-1,0 0 0,0-1 1,0 1-1,0 0 1,0-1-1,0 1 1,0-1-1,0 1 0,0-1 1,0 0-1,0 1 1,1-1-1,2 1 5,-1-1-1,0 0 1,1 0 0,-1-1-1,0 1 1,1-1 0,-1 1-1,0-1 1,5-2 0,3-2 27,0 0 0,0 0 0,0-1 1,13-10-1,6-8 134,-2-2 0,-1 0 1,-1-2-1,-2 0 0,0-2 0,-2-1 1,-1 0-1,-2-2 0,-1 0 1,-2-1-1,22-63 0,-36 87-106,0 1-1,0-1 1,-1 1-1,1-12 1,-18 48-57,1 19 0,2 1 0,3 0 0,1 1 0,2 0 0,0 58 0,6-103 0,1 0 0,0 0 0,1 0 0,-1 0 0,0 0 0,1-1 0,0 1 0,-1 0 0,1 0 0,0 0 0,1-1 0,-1 1 0,0 0 0,1-1 0,0 1 0,-1-1 0,1 0 0,0 1 0,0-1 0,5 3 0,-4-3 0,0 0 0,1-1 0,-1 1 0,1-1 0,-1 0 0,1 0 0,-1 0 0,1-1 0,0 1 0,-1-1 0,1 0 0,0 0 0,0 0 0,-1-1 0,1 1 0,5-2 0,1-1 0,0-1 0,0 1 0,0-1 0,-1-1 0,0 0 0,0-1 0,0 1 0,-1-1 0,0-1 0,0 0 0,0 0 0,-1-1 0,0 1 0,-1-2 0,9-13 0,-8 13 0,-1-1 0,-1 0 0,0-1 0,0 1 0,-1-1 0,-1 0 0,0 0 0,0 0 0,-1 0 0,0 0 0,-1-1 0,0 1 0,-1 0 0,-1-13 0,1 23 0,0-1 0,-1 0 0,1 0 0,-1 0 0,1 0 0,-1 1 0,1-1 0,-1 0 0,0 0 0,0 1 0,0-1 0,0 1 0,0-1 0,0 1 0,0-1 0,-1 1 0,1-1 0,0 1 0,-1 0 0,1 0 0,-1 0 0,1 0 0,-1 0 0,0 0 0,1 0 0,-1 1 0,0-1 0,0 0 0,0 1 0,-3-1 0,3 1 0,-1 0 0,1 0 0,-1 1 0,0-1 0,1 0 0,-1 1 0,1 0 0,-1 0 0,1-1 0,0 1 0,-1 1 0,1-1 0,0 0 0,0 1 0,-1-1 0,1 1 0,0-1 0,1 1 0,-1 0 0,0 0 0,-1 3 0,-5 5 0,1 1 0,1 0 0,0 0 0,1 1 0,0 0 0,1 0 0,0 0 0,1 0 0,0 1 0,1-1 0,-1 20 0,3-31 0,0 0 0,1 0 0,-1 0 0,0 0 0,0 1 0,1-1 0,-1 0 0,1 0 0,-1 0 0,1 0 0,-1 0 0,1 0 0,0 0 0,-1-1 0,1 1 0,0 0 0,0 0 0,0 0 0,-1-1 0,1 1 0,0 0 0,0-1 0,0 1 0,0-1 0,0 1 0,0-1 0,0 0 0,0 1 0,1-1 0,-1 0 0,0 0 0,2 1 0,46 0 0,-37-2 0,32-4 0,0-1 0,0-3 0,61-19 0,-14 3 0,-77 22 0,-1-1 0,1 0 0,0-1 0,-1-1 0,13-7 0,-24 12 0,0 0 0,0 0 0,-1 0 0,1-1 0,-1 1 0,1 0 0,-1-1 0,1 0 0,-1 1 0,0-1 0,0 0 0,0 1 0,0-1 0,0 0 0,0 0 0,0 0 0,-1 0 0,2-2 0,-3 1 0,1 1 0,0-1 0,-1 1 0,1-1 0,-1 1 0,0-1 0,0 1 0,1 0 0,-2-1 0,1 1 0,0 0 0,0 0 0,-1 0 0,1 0 0,-1 0 0,0 0 0,0 0 0,1 1 0,-4-3 0,-45-33 0,38 30 0,1 0 0,0-1 0,-15-15 0,33 21-627,-1 1 0,0 0 0,0 0 0,1 0 1,-1 1-1,12 0 0,18 1-5539,8-1-4068</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56.734"/>
    </inkml:context>
    <inkml:brush xml:id="br0">
      <inkml:brushProperty name="width" value="0.025" units="cm"/>
      <inkml:brushProperty name="height" value="0.025" units="cm"/>
    </inkml:brush>
  </inkml:definitions>
  <inkml:trace contextRef="#ctx0" brushRef="#br0">1 99 14542,'0'0'14045,"2"11"-13148,2 29-341,-1 1-1,-1 0 1,-6 45 0,4 85 109,0-169-661,0 0-1,0-1 1,0 1 0,0-1 0,1 1 0,-1-1-1,0 1 1,1-1 0,-1 1 0,1-1-1,-1 1 1,1-1 0,0 1 0,0-1-1,0 0 1,0 1 0,-1-1 0,2 0-1,-1 0 1,0 0 0,0 0 0,0 0-1,0 0 1,1 0 0,1 1 0,-1-2 5,1 1-1,-1-1 1,1 0 0,-1 0 0,1 0-1,-1 0 1,0 0 0,1-1 0,-1 1 0,1-1-1,-1 1 1,0-1 0,1 0 0,2-2 0,8-3 24,-1-2 0,0 1 0,0-2 0,15-13 0,12-14-37,-1-2 0,-2-1 0,-2-2 0,-1-1 0,-3-2 0,-1-1 0,40-85 0,-60 102 79,-7 12-1362,-7 9-3982,-12 6-2119</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22.255"/>
    </inkml:context>
    <inkml:brush xml:id="br0">
      <inkml:brushProperty name="width" value="0.025" units="cm"/>
      <inkml:brushProperty name="height" value="0.025" units="cm"/>
    </inkml:brush>
  </inkml:definitions>
  <inkml:trace contextRef="#ctx0" brushRef="#br0">0 1 20628,'0'0'1377,"67"4"-1345,-39 1-2595,3 3-3074</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57.075"/>
    </inkml:context>
    <inkml:brush xml:id="br0">
      <inkml:brushProperty name="width" value="0.025" units="cm"/>
      <inkml:brushProperty name="height" value="0.025" units="cm"/>
    </inkml:brush>
  </inkml:definitions>
  <inkml:trace contextRef="#ctx0" brushRef="#br0">0 1 18225,'0'0'1890,"51"11"1729,-18-4-416,6-5-1345,1 5-801,2-2-833,-5 3-192,-3 2-1153,-7 1-2882,-6-2-3172</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57.404"/>
    </inkml:context>
    <inkml:brush xml:id="br0">
      <inkml:brushProperty name="width" value="0.025" units="cm"/>
      <inkml:brushProperty name="height" value="0.025" units="cm"/>
    </inkml:brush>
  </inkml:definitions>
  <inkml:trace contextRef="#ctx0" brushRef="#br0">125 45 19891,'-10'2'1158,"2"1"-811,1 0 0,-1 0 0,1 0 0,0 1 0,0 0 0,0 0 0,0 1 0,-11 10 0,14-12-173,0 1 0,1 0 1,0 0-1,0 0 0,0 0 0,0 1 1,1-1-1,0 1 0,0 0 0,0 0 0,0-1 1,1 1-1,-1 0 0,2 0 0,-1 0 0,0 1 1,1-1-1,0 5 0,0-9-155,0 0 0,0 1 0,0-1 0,0 0 0,1 0 0,-1 0 0,0 0 0,1 0-1,-1 0 1,1 0 0,-1 0 0,1 0 0,-1 0 0,1 0 0,0 0 0,-1 0 0,1-1 0,0 1 0,0 0 0,0 0 0,0-1 0,-1 1 0,1 0 0,0-1 0,2 2 0,0-2 25,0 1 1,0 0 0,0-1 0,0 1 0,1-1 0,-1 0 0,0 0 0,0 0 0,5-1 0,1 0 80,0-1 0,0-1 0,0 0 0,0 0 0,15-8 0,-5 0-80,0-1 1,0-1-1,-1 0 0,-1-2 0,-1 0 0,0-1 0,0-1 0,-2 0 0,0-1 1,12-21-1,-39 98-798,2-29 613,-23 69 163,32-91-271,0 1-1,1-1 1,0 0 0,0 1 0,1-1-1,0 0 1,0 1 0,1-1-1,3 15 1,-3-22 2,-1 0-1,1 0 0,0 0 0,0 0 1,0 0-1,0 0 0,0 0 0,0 0 1,0-1-1,0 1 0,1 0 1,-1-1-1,0 1 0,0-1 0,0 1 1,1-1-1,-1 0 0,0 1 1,1-1-1,-1 0 0,0 0 0,1 0 1,-1 0-1,0 0 0,1 0 1,-1 0-1,0-1 0,1 1 0,-1 0 1,0-1-1,0 1 0,1-1 0,-1 1 1,0-1-1,0 0 0,2-1 1,18-17-4644</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57.760"/>
    </inkml:context>
    <inkml:brush xml:id="br0">
      <inkml:brushProperty name="width" value="0.025" units="cm"/>
      <inkml:brushProperty name="height" value="0.025" units="cm"/>
    </inkml:brush>
  </inkml:definitions>
  <inkml:trace contextRef="#ctx0" brushRef="#br0">140 1 12364,'0'0'2567,"-2"8"129,-46 156 917,-12 46-892,51-170-1854,2 2 0,1-1 0,1 52 0,4-81-706,1-9-93,-1 1 0,1 0 0,-1 0 0,1 0-1,1-1 1,-1 1 0,0 0 0,1 0 0,0-1-1,2 7 1,-3-10-26,1 0 0,0-1-1,0 1 1,-1 0 0,1 0-1,0-1 1,-1 1 0,1 0 0,0-1-1,-1 1 1,1-1 0,-1 1 0,1-1-1,-1 1 1,1-1 0,-1 1-1,1-1 1,-1 1 0,1-1 0,-1 0-1,0 1 1,1-1 0,-1 0 0,0 1-1,0-1 1,1 0 0,-1 0-1,0 1 1,0-1 0,0-1 0,11-30 477,-10 27-447,50-225 805,-35 144-1489,31-97 0,-44 175 517,0 0 1,1 0 0,0 0 0,0 1 0,0 0 0,1-1 0,0 2 0,8-8 0,-12 12 83,0 1 1,1-1-1,-1 1 1,1 0-1,-1-1 1,1 1-1,-1 0 1,1 0-1,0 0 1,0 0-1,0 1 1,-1-1 0,1 0-1,0 1 1,0-1-1,0 1 1,0 0-1,0 0 1,0-1-1,0 1 1,0 0-1,0 1 1,0-1 0,0 0-1,0 1 1,0-1-1,0 1 1,0-1-1,0 1 1,-1 0-1,1 0 1,0 0-1,0 0 1,-1 0-1,1 0 1,-1 1 0,1-1-1,-1 0 1,1 1-1,0 1 1,1 1 34,0-1 0,0 1 1,0 0-1,-1 0 0,0 1 1,0-1-1,0 0 1,0 1-1,-1-1 0,1 1 1,-1-1-1,0 1 0,-1 0 1,1-1-1,-1 1 0,0 0 1,0 0-1,-1-1 0,1 1 1,-1 0-1,0-1 0,0 1 1,0-1-1,-1 1 1,0-1-1,0 1 0,0-1 1,-4 6-1,3-5 44,0 0 0,-1 0 0,0 0 0,0 0 1,0 0-1,-1-1 0,1 0 0,-1 0 0,0 0 0,0 0 0,0-1 0,-1 0 0,0 0 1,1 0-1,-1-1 0,0 0 0,0 0 0,0 0 0,0-1 0,0 0 0,-8 0 0,13-1-144,-1 0 0,1 0 0,0-1 0,-1 1 0,1-1 0,-1 1 0,1-1 0,0 0 0,-1 1 0,1-1 0,0 0 0,0 0 0,0 0 0,0 0 0,-1 0 0,1 0 0,1 0 0,-1 0 0,0-1 0,0 1 0,0 0 0,1 0 0,-1-1 0,0 1 0,1-1 0,-1 1 0,1 0 0,0-1 0,-1 1 0,1-1 0,0 1 0,0-1 0,0 1 0,0-1 0,0 1-1,0-1 1,1-1 0,-1-3-1166,1 1 0,0-1 0,-1 1 0,2-1 0,-1 1 0,1 0-1,0-1 1,0 1 0,4-8 0,11-9-9510</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58.089"/>
    </inkml:context>
    <inkml:brush xml:id="br0">
      <inkml:brushProperty name="width" value="0.025" units="cm"/>
      <inkml:brushProperty name="height" value="0.025" units="cm"/>
    </inkml:brush>
  </inkml:definitions>
  <inkml:trace contextRef="#ctx0" brushRef="#br0">72 0 4933,'0'0'15150,"-24"53"-12844,15-34-480,1 3-481,-4-2-576,5-3-225,-1-2 289,5-5-416,3-5-321,3-5-705,10-13-896,3-4-1794,-1-6-2595,0-4-7751</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58.960"/>
    </inkml:context>
    <inkml:brush xml:id="br0">
      <inkml:brushProperty name="width" value="0.025" units="cm"/>
      <inkml:brushProperty name="height" value="0.025" units="cm"/>
    </inkml:brush>
  </inkml:definitions>
  <inkml:trace contextRef="#ctx0" brushRef="#br0">94 138 11883,'0'0'3230,"4"-9"-684,1-4-1545,13-34 1583,-1 18 3921,-21 38-2921,0 14-2781,-1-2-508,-13 44-228,3 0 0,2 0 0,3 2 1,-1 127-1,11-194-67,-1 3 0,1-1 0,0 0 0,0 1 0,0-1 0,0 1 0,0-1 0,0 0 0,1 1 0,-1-1 0,1 1 0,0-1 0,-1 0 0,1 0 0,0 1 0,0-1 0,1 0 0,-1 0 0,0 0 0,1 0 0,-1 0 0,3 1 0,-3-43-2931,-4 24 1006,-1-1-1,0 1 0,-1-1 1,-7-15-1,-16-32 928,10 23 6708,23 39-1636,18 2-3589,74 16-404,-19-3-4938,1-7-7413,-38-9 6159,-10-10 5084,-29 12 1382,0-1 0,0 0 0,-1 1 0,1-1 0,0 0 0,-1 0 1,0 0-1,1 0 0,-1 0 0,0 0 0,1-3 0,0 0 865,-1 1 0,0-1-1,0 1 1,-1-1 0,1 1 0,-1-1 0,0-4-1,0 8-1036,0 0 0,0 0 0,0 0-1,0 0 1,-1 0 0,1 0 0,0 0-1,0 0 1,-1 0 0,1 0 0,0 0-1,-1 0 1,1 1 0,-1-1 0,0 0-1,1 0 1,-1 1 0,1-1 0,-1 0-1,0 0 1,0 1 0,1-1 0,-1 1-1,0-1 1,0 1 0,0-1 0,0 1-1,1 0 1,-1-1 0,0 1 0,0 0-1,0-1 1,0 1 0,0 0 0,0 0-1,0 0 1,0 0 0,0 0 0,0 0-1,0 0 1,0 1 0,0-1 0,0 0-1,0 0 1,0 1 0,0-1 0,1 0-1,-2 2 1,-3-1-21,0 1 1,0 0-1,1 0 0,0 1 0,-1-1 1,1 1-1,0 0 0,-5 5 0,1 0 41,1 0-1,0 0 1,0 1-1,1-1 1,1 2-1,-1-1 1,1 1-1,1-1 1,0 1 0,0 1-1,1-1 1,0 0-1,1 1 1,-2 14-1,4-24-202,0 1 0,0-1 0,1 0 0,-1 0 0,0 0 0,0 0 0,0 0 0,1 0 0,-1 0 0,1 0 0,-1 0 0,1 0 0,-1 0 0,1 0 0,-1 0 0,1-1 0,0 1 0,0 0 0,-1 0 0,1-1 0,0 1 0,0 0 0,0-1 0,1 2 0,1-1 0,0 0 0,0 0 0,0 0 0,0 0 0,0-1 0,0 0 0,0 1 0,6-1 0,0-1 0,0 0 0,0 0 0,0 0 0,0-1 0,14-6 0,-7 0-2,0-1 0,-1-1 0,-1 0-1,0 0 1,0-2 0,-1 0 0,0 0 0,-1-1 0,-1-1 0,0 0 0,-1 0-1,0-1 1,-1-1 0,9-20 0,-22 84-560,3-30 563,1-17 3,0 0-1,-1 1 1,1-1-1,0 0 1,0 0-1,0 1 0,0-1 1,0 0-1,0 0 1,1 0-1,-1 1 1,0-1-1,0 0 0,1 0 1,-1 0-1,1 0 1,-1 1-1,1-1 0,0 0 1,-1 0-1,1 0 1,0 0-1,0 0 1,0-1-1,0 1 0,0 0 1,0 0-1,0 0 1,0-1-1,1 2 1,1-2 10,-1 0 0,1 1 1,0-1-1,0 0 1,0 0-1,-1-1 1,1 1-1,0 0 1,-1-1-1,1 0 0,0 1 1,-1-1-1,3-2 1,10-3 56,-1-1 0,0-1 0,24-18 0,-7 2-71,-1-2 0,48-55 0,-70 72 0,0 0 0,-1-1 0,0 0 0,-1 0 0,0-1 0,-1 1 0,0-1 0,0-1 0,-1 1 0,-1-1 0,0 1 0,-1-1 0,2-19 0,-3 30 0,-1 0 0,0 0 0,0 0 0,0 0 0,0 0 0,0 0 0,0 0 0,0 0 0,0 0 0,-1 0 0,1 0 0,0 0 0,-1 0 0,1 0 0,0 0 0,-1 0 0,1 0 0,-1 0 0,0 0 0,1 0 0,-1 0 0,0 1 0,1-1 0,-1 0 0,0 1 0,0-1 0,0 0 0,1 1 0,-3-1 0,1 0 0,1 1 0,-1 0 0,0 1 0,0-1 0,0 0 0,0 0 0,0 1 0,1-1 0,-1 1 0,0-1 0,0 1 0,1 0 0,-1 0 0,-2 2 0,-6 3 0,1 0 0,0 1 0,1 1 0,-12 12 0,6-3 0,1 2 0,0 0 0,1 0 0,-16 38 0,23-46 0,1 0 0,0 0 0,1 1 0,0 0 0,0 0 0,2-1 0,-1 1 0,2 1 0,0-1 0,2 22 0,-1-30-77,0 0 0,0 0 0,1 0 0,0-1 0,0 1 0,0 0 0,0-1 0,0 1-1,1-1 1,-1 1 0,1-1 0,0 0 0,0 0 0,0-1 0,0 1 0,1-1 0,-1 1 0,6 2 0,-2-2-312,0 1 0,0-1 0,0-1 0,1 1 0,-1-1 0,0-1 0,1 1 0,0-1 0,9 0 0,-22-17-17255</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59.288"/>
    </inkml:context>
    <inkml:brush xml:id="br0">
      <inkml:brushProperty name="width" value="0.025" units="cm"/>
      <inkml:brushProperty name="height" value="0.025" units="cm"/>
    </inkml:brush>
  </inkml:definitions>
  <inkml:trace contextRef="#ctx0" brushRef="#br0">1 1 21524,'0'0'2242,"49"0"-13484</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59.975"/>
    </inkml:context>
    <inkml:brush xml:id="br0">
      <inkml:brushProperty name="width" value="0.025" units="cm"/>
      <inkml:brushProperty name="height" value="0.025" units="cm"/>
    </inkml:brush>
  </inkml:definitions>
  <inkml:trace contextRef="#ctx0" brushRef="#br0">5 42 14830,'0'0'3294,"0"-9"363,-1-21 208,1 27-2280,0 6-279,-1 22-589,-1 182-1,1-206-689,1 0 1,0-1 0,0 1 0,0 0 0,0-1-1,0 1 1,0 0 0,0-1 0,0 1-1,1 0 1,-1-1 0,0 1 0,0 0 0,1-1-1,-1 1 1,0 0 0,0-1 0,1 1-1,-1-1 1,1 1 0,-1-1 0,1 1 0,-1-1-1,1 1 1,-1-1 0,1 1 0,-1-1-1,1 0 1,-1 1 0,1-1 0,0 0 0,-1 0-1,1 1 1,0-1 0,0 0 0,1 0 46,0 0 1,0 0 0,1-1 0,-1 1-1,0-1 1,0 0 0,0 0-1,0 1 1,0-1 0,0 0 0,2-2-1,45-36 768,35-58-770,-32 34-85,-51 62 13,0 0 0,-1 0 0,1 0 0,0 0 0,0 0 0,0 0 0,0 0 0,0 0 0,0 0 0,0 1 0,1-1 0,-1 0 0,0 1 0,0-1 0,1 1 0,-1-1 0,2 1 0,-3 0 0,1 0 0,-1 0 0,1 1 0,-1-1 0,1 0 0,-1 1 0,1-1 0,-1 0 0,1 1 0,-1-1 0,1 1 0,-1-1 0,0 1 0,1-1 0,-1 1 0,0-1 0,1 1 0,-1-1 0,0 1 0,0-1 0,0 1 0,1-1 0,-1 1 0,0-1 0,0 1 0,0 1 0,0 58 0,-1-36 0,1-19 0,1 0 0,-1-1 0,1 1 0,-1 0 0,1 0 0,1-1 0,-1 1 0,1-1 0,0 1 0,3 6 0,-4-10 0,1 1 0,-1-1 0,1 0 0,-1 0 0,1 1 0,-1-1 0,1 0 0,0 0 0,-1 0 0,1-1 0,0 1 0,0 0 0,-1-1 0,1 1 0,0-1 0,0 1 0,0-1 0,0 0 0,0 0 0,0 0 0,0 0 0,0 0 0,0 0 0,0-1 0,0 1 0,-1-1 0,1 1 0,0-1 0,3-1 0,2-1-1,1-1 0,-1 0-1,0-1 1,0 1 0,0-2 0,-1 1 0,1 0 0,-1-1-1,9-12 1,-8 10-121,0 0 1,1 1-1,-1 0 0,1 0 1,17-9-1,-16 13-2871,-2 3-4186,-4 0 3135,4 0-7583</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7:00.873"/>
    </inkml:context>
    <inkml:brush xml:id="br0">
      <inkml:brushProperty name="width" value="0.025" units="cm"/>
      <inkml:brushProperty name="height" value="0.025" units="cm"/>
    </inkml:brush>
  </inkml:definitions>
  <inkml:trace contextRef="#ctx0" brushRef="#br0">79 390 16335,'0'0'5280,"-8"4"-2168,4-2-2939,-1 1-1,1-1 1,0 1-1,-1 0 0,1 0 1,1 0-1,-1 1 0,0 0 1,1-1-1,0 1 1,0 0-1,0 0 0,0 1 1,1-1-1,-1 1 1,1-1-1,0 1 0,1 0 1,-1-1-1,1 1 0,0 0 1,0 0-1,0 6 1,0-8-145,1 0 0,-1 0 0,1 0 0,0 0-1,0 0 1,0-1 0,0 1 0,0 0 0,1 0 0,0 0 0,-1 0 0,1 0 0,0 0 0,0-1 0,0 1 0,1 0 0,-1-1 0,4 5 0,-3-5-14,1-1-1,0 0 1,0 1-1,-1-1 1,1 0 0,0 0-1,0 0 1,0-1 0,0 1-1,0-1 1,1 0-1,-1 1 1,0-2 0,0 1-1,0 0 1,0 0-1,0-1 1,3-1 0,4 0-48,-1-1 0,1 0 0,-1 0-1,0-1 1,0-1 0,0 1 0,15-12 0,-13 8-409,1 1 0,0 1 0,15-7 0,-27 13 381,1 0-1,-1-1 0,0 1 1,1 0-1,-1 0 0,1 0 1,-1-1-1,1 1 1,-1 0-1,1 0 0,-1 0 1,1 0-1,-1 0 1,1 0-1,-1 0 0,1 0 1,-1 0-1,1 0 1,-1 0-1,1 0 0,-1 1 1,1-1-1,-1 0 0,1 0 1,-1 0-1,1 1 1,-1-1-1,0 0 0,1 0 1,-1 1-1,1-1 1,-1 1-1,0-1 0,1 1 1,2 18-314,-3-17 383,-1-1 1,1 0 0,0 1-1,0-1 1,0 0 0,0 1-1,0-1 1,0 0 0,0 1 0,0-1-1,1 0 1,-1 0 0,0 1-1,1-1 1,-1 0 0,1 0 0,-1 0-1,1 1 1,0-1 0,0 0-1,-1 0 1,1 0 0,0 0-1,0 0 1,0 0 0,0-1 0,0 1-1,0 0 1,0 0 0,0-1-1,1 1 1,-1 0 0,0-1 0,0 1-1,2-1 1,2 0 45,0 0 0,0-1 1,0 1-1,0-1 0,0-1 0,0 1 1,0-1-1,-1 0 0,1 0 0,0 0 1,-1 0-1,0-1 0,0 0 1,1 0-1,6-7 0,7-7-1,31-37 0,-39 42-79,3-4-429,-1-2 1,0 1 0,-1-1-1,-2-1 1,1 0-1,-2 0 1,-1 0-1,0-1 1,-1-1 0,-2 1-1,0-1 1,-1 1-1,0-1 1,-2 0-1,-2-28 1,1 49 458,0-1 1,0 0-1,0 0 0,0 1 1,0-1-1,0 0 0,0 0 1,0 1-1,0-1 0,0 0 1,-1 1-1,1-1 0,0 0 1,0 1-1,-1-1 0,1 0 1,0 1-1,-1-1 0,1 1 1,-1-1-1,1 1 1,-1-1-1,1 1 0,-1-1 1,1 1-1,-2-1 0,-12 8 214,-12 28 127,16-14-117,1-1 0,0 2 0,2-1 0,0 1 0,2 0 0,0 0-1,2 1 1,0-1 0,1 43 0,3-60-203,-1 0 0,1 0-1,1 0 1,-1 0 0,1 0 0,0 0-1,0-1 1,0 1 0,1-1 0,0 1-1,0-1 1,0 0 0,0 0 0,0 0-1,1-1 1,0 1 0,0-1 0,0 0-1,0 0 1,0 0 0,0-1 0,1 1-1,0-1 1,-1 0 0,1 0 0,0-1-1,0 1 1,0-1 0,0 0 0,0 0 0,0-1-1,7 0 1,-7 0 160,-1 0 0,0-1 1,1 0-1,-1 0 0,0 0 0,0 0 1,0-1-1,0 0 0,0 0 0,0 0 0,0 0 1,-1 0-1,1-1 0,-1 1 0,6-7 1,5-7 205,0 0 0,-2-1 0,0-1 1,-1 0-1,0-1 0,11-28 1,36-127-3008,-19 50-312,-41 138 5583,-20 88-2115,22-99-524,-30 133 2236,27-120-1912,2 0 0,0 1 0,0-1 0,1 0 0,1 1 0,5 24 0,-5-38-318,0 1 1,0-1 0,0 0 0,0 1-1,1-1 1,-1 0 0,1 0 0,0 0 0,0 0-1,0 0 1,0-1 0,1 1 0,-1-1-1,1 1 1,-1-1 0,1 0 0,0 0-1,0 0 1,0 0 0,0-1 0,0 1-1,0-1 1,1 0 0,-1 1 0,7 0 0,-9-3-23,-1 1 0,1-1 1,0 1-1,-1-1 0,1 0 1,-1 1-1,1-1 1,-1 0-1,1 1 0,-1-1 1,0 0-1,1 0 0,-1 0 1,0 1-1,1-1 1,-1 0-1,0 0 0,0 0 1,0 0-1,0 1 0,0-1 1,0 0-1,0 0 1,0 0-1,0 0 0,-1 0 1,-1-29-555,-2 16 306,-1-1 0,-1 1 1,0 0-1,-1 1 0,0 0 0,-17-24 0,14 23 518,1 0 0,0 0 0,2-1 0,0 0 0,-9-26 0,16 41-247,0-1-1,0 0 1,0 1 0,0-1-1,0 0 1,0 1-1,0-1 1,1 1-1,-1-1 1,0 0 0,0 1-1,1-1 1,-1 1-1,0-1 1,1 1 0,-1-1-1,1 1 1,-1-1-1,1 1 1,-1-1 0,1 1-1,-1 0 1,1-1-1,-1 1 1,1 0 0,-1-1-1,1 1 1,-1 0-1,1 0 1,0-1-1,-1 1 1,1 0 0,0 0-1,-1 0 1,1 0-1,-1 0 1,1 0 0,0 0-1,-1 0 1,2 0-1,37 1-390,-26-1 109,57 0-7299,-30 0-2824</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7:01.355"/>
    </inkml:context>
    <inkml:brush xml:id="br0">
      <inkml:brushProperty name="width" value="0.025" units="cm"/>
      <inkml:brushProperty name="height" value="0.025" units="cm"/>
    </inkml:brush>
  </inkml:definitions>
  <inkml:trace contextRef="#ctx0" brushRef="#br0">0 5 22998,'21'0'1313,"-1"0"929,9 0-480,7 0-1154,9 3-415,2-1-129,7-2-1762,0-9-5765</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7:02.086"/>
    </inkml:context>
    <inkml:brush xml:id="br0">
      <inkml:brushProperty name="width" value="0.025" units="cm"/>
      <inkml:brushProperty name="height" value="0.025" units="cm"/>
    </inkml:brush>
  </inkml:definitions>
  <inkml:trace contextRef="#ctx0" brushRef="#br0">100 0 18578,'0'0'4863,"1"15"-3689,2 24-273,-1 0 0,-3 0 0,-5 39 0,1-48-690,-4 28 519,-2 84 0,11-140-723,0 0 0,0 0 0,0 0 0,0 0 0,0 0 0,0 0 0,1 0 0,-1 0 1,1 0-1,-1 0 0,1 0 0,0 0 0,0-1 0,0 1 0,0 0 0,0 0 0,0-1 1,0 1-1,0-1 0,1 1 0,-1-1 0,1 1 0,-1-1 0,1 0 0,0 0 0,3 2 0,-2-2 2,1 0 0,0 0 0,0-1 0,-1 0-1,1 1 1,0-1 0,0-1 0,0 1 0,0-1-1,-1 1 1,1-1 0,0 0 0,7-3 0,-1-1-37,1-1 0,-1 0 0,0 0 1,0-1-1,-1 0 0,12-12 0,-15 12-62,0 1 0,1 0 0,0 0 0,0 1-1,0 0 1,1 0 0,0 1 0,0 0 0,0 0 0,0 1-1,1 0 1,13-3 0,-21 6 76,0 1 1,1 0-1,-1-1 1,0 1-1,0-1 0,0 1 1,0 0-1,0 0 1,-1 0-1,1 0 1,0-1-1,0 1 0,0 0 1,-1 0-1,1 0 1,-1 1-1,1-1 1,-1 0-1,1 0 0,-1 0 1,1 0-1,-1 1 1,0-1-1,0 0 0,0 0 1,1 0-1,-1 1 1,0-1-1,-1 0 1,1 0-1,0 1 0,0 0 1,-3 47 472,0-39-343,1 0 1,-1 0 0,-1-1 0,0 1 0,0-1 0,-1 0 0,0 0-1,0-1 1,-1 0 0,-1 0 0,1 0 0,-1 0 0,0-1 0,-1 0-1,0-1 1,0 0 0,-10 6 0,11-7-35,0 0 1,-1-1-1,1 0 1,-1-1-1,0 0 1,0 0-1,0 0 1,0-1-1,0-1 1,-1 1-1,1-1 1,0-1-1,-1 1 1,1-1-1,-1-1 1,1 0-1,-1 0 1,1 0-1,0-1 1,0 0-1,-9-5 1,11 4-298,1 0 0,0-1 0,1 0 0,-1 0 0,1 0 0,0-1 0,0 1 0,0-1 0,1 0 1,-1 0-1,1-1 0,0 1 0,1-1 0,-1 1 0,1-1 0,-2-10 0,2 12 26,1 1 1,1-1 0,-1 0-1,0 1 1,1-1-1,0 0 1,0 1 0,0-1-1,0 0 1,0 1-1,1-1 1,0 0 0,-1 1-1,1-1 1,1 1-1,-1-1 1,0 1 0,1 0-1,0-1 1,0 1-1,0 0 1,0 0-1,0 0 1,1 1 0,-1-1-1,1 0 1,0 1-1,5-4 1,2 1-1270,1 1-1,0 1 1,0 0-1,1 0 1,-1 1-1,0 0 1,19 0-1,-28 2 1212,44-3-4665</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22.598"/>
    </inkml:context>
    <inkml:brush xml:id="br0">
      <inkml:brushProperty name="width" value="0.025" units="cm"/>
      <inkml:brushProperty name="height" value="0.025" units="cm"/>
    </inkml:brush>
  </inkml:definitions>
  <inkml:trace contextRef="#ctx0" brushRef="#br0">94 174 11819,'0'0'17569,"6"3"-16977,-5-2-575,1 0-1,0 0 1,-1-1-1,1 1 1,0 0-1,0-1 0,-1 1 1,1-1-1,0 0 1,0 1-1,0-1 1,0 0-1,0 0 1,0 0-1,-1 0 1,1-1-1,0 1 0,0 0 1,0-1-1,0 0 1,2 0-1,1-2-3,-1 0-1,1 0 1,-1-1 0,0 1-1,0-1 1,-1 0-1,1 0 1,4-7-1,-3 3-8,1 0-1,-2 0 0,1-1 0,6-18 0,-10 24 117,0 0-1,0 0 1,0-1-1,0 1 1,0-1-1,-1 1 1,1 0 0,-1-1-1,0 1 1,0-1-1,-1 1 1,1-1-1,-1 1 1,1-1-1,-1 1 1,0 0-1,-2-5 1,2 7-115,0 0 0,0-1 0,0 1 0,-1 0 1,1 0-1,0 0 0,0 0 0,-1 0 0,1 0 0,-1 0 0,1 1 1,-1-1-1,1 0 0,-1 1 0,1-1 0,-1 1 0,0 0 1,1-1-1,-1 1 0,1 0 0,-1 0 0,0 0 0,1 0 0,-1 0 1,0 1-1,1-1 0,-1 0 0,1 1 0,-1-1 0,0 1 0,1-1 1,-1 1-1,1 0 0,-2 1 0,-3 1-9,0 0-1,1 1 1,-1 0-1,1 0 1,0 0-1,0 0 1,-5 7-1,-10 13 5,1 2 0,-16 28 0,29-44 0,1 0 0,0 1 0,0 0 0,1 0 0,1 0 0,0 1 0,0-1 0,-1 21 0,4-31 0,0 1 0,0-1 0,0 0 0,0 1 0,0-1 0,0 0 0,1 0 0,-1 1 0,1-1 0,-1 0 0,1 0 0,-1 0 0,1 1 0,0-1 0,-1 0 0,1 0 0,0 0 0,0 0 0,0 0 0,0 0 0,0 0 0,0-1 0,1 2 0,1 0 0,1-1 0,-1 1 0,0-1 0,0 0 0,1 0 0,-1 0 0,1-1 0,6 1 0,4 0 0,0-2 0,0 0 0,23-4 0,-25 3-278,-1-1 0,0-1 0,0 0 0,0 0 0,12-7-1,25-22-5104,-9-4-7712</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7:03.018"/>
    </inkml:context>
    <inkml:brush xml:id="br0">
      <inkml:brushProperty name="width" value="0.025" units="cm"/>
      <inkml:brushProperty name="height" value="0.025" units="cm"/>
    </inkml:brush>
  </inkml:definitions>
  <inkml:trace contextRef="#ctx0" brushRef="#br0">51 316 15246,'0'0'7939,"8"-7"-4859,6-5-2113,0 0 1,-2-1-1,16-19 1,-25 27-894,1 0 0,0 0 0,-1 0 0,0 0 0,0 0 1,-1 0-1,1-1 0,-1 1 0,-1-1 0,1 0 0,-1 0 0,0 1 1,0-1-1,0 0 0,-1 0 0,0-10 0,-1 15-50,1 0-1,0 0 1,-1-1 0,1 1-1,-1 0 1,0 0 0,1 0-1,-1 0 1,0 0-1,0 0 1,1 1 0,-1-1-1,0 0 1,0 0 0,0 0-1,0 1 1,0-1 0,0 1-1,0-1 1,0 1 0,0-1-1,0 1 1,-1-1-1,1 1 1,0 0 0,0 0-1,0 0 1,-1-1 0,1 1-1,0 0 1,0 0 0,0 1-1,-1-1 1,1 0 0,0 0-1,0 1 1,0-1-1,0 0 1,0 1 0,0-1-1,-1 1 1,0 1 0,-3 0-25,0 0 0,0 0 0,0 1 0,0 0 0,1 0 1,-1 0-1,1 1 0,-5 4 0,1 3-4,0 0 0,0 1 0,1-1 0,1 2 0,0-1 0,1 1 0,0 0 0,1 0 0,0 1 0,1-1 0,0 1 0,1-1 0,1 1 0,0 0 0,1 0 0,4 27 0,-4-39 10,1 1 1,0-1 0,0 0 0,0 1 0,0-1 0,0 0 0,1 0-1,-1 0 1,1 0 0,-1 0 0,1 0 0,0 0 0,0 0 0,0-1 0,0 1-1,0-1 1,0 1 0,0-1 0,0 0 0,1 0 0,-1 0 0,0 0-1,1 0 1,-1-1 0,1 1 0,-1-1 0,1 1 0,-1-1 0,1 0-1,-1 0 1,1 0 0,0 0 0,-1-1 0,5 0 0,3 0 22,-1-1 1,1-1-1,0 1 0,-1-1 1,1-1-1,-1 0 1,14-8-1,7-8-23,-1-1 0,-1-1 0,34-34 0,-48 42-6,-1-1 1,-1 0-1,0 0 1,-1-1-1,0-1 1,-2 0-1,14-32 1,-39 88 0,-16 47 0,30-80 0,0 0 0,1 1 0,0-1 0,0 1 0,1-1 0,-1 1 0,1 0 0,1-1 0,0 1 0,-1-1 0,4 11 0,-3-16 0,-1 0 0,1 0 0,-1 0 0,1 1 0,-1-1 0,1 0 0,0 0 0,0 0 0,0 0 0,0 0 0,-1 0 0,1 0 0,0-1 0,0 1 0,1 0 0,-1 0 0,0-1 0,0 1 0,0-1 0,0 1 0,1-1 0,-1 1 0,2-1 0,1 1 0,0-1 0,-1 0 0,1 0 0,-1 0 0,1-1 0,-1 1 0,1-1 0,5-2 0,2-1 0,-1 0 0,0-1 0,-1 0 0,18-12 0,-12 6 0,-1-1 0,0 0 0,0-1 0,-1-1 0,-1 0 0,0-1 0,-1 0 0,-1 0 0,0-1 0,10-26 0,-23 61 0,0 0 0,1 0 0,1 0 0,1 22 0,0-33 0,-1-3 0,1-1 0,0 1 0,0 0 0,1-1 0,-1 1 0,1 0 0,0-1 0,1 1 0,-1-1 0,1 0 0,-1 1 0,4 5 0,-2-8 0,-1 0 0,0 0 0,0-1 0,1 1 0,-1 0 0,1-1 0,-1 0 0,1 1 0,0-1 0,0 0 0,-1-1 0,1 1 0,0 0 0,0-1 0,0 1 0,0-1 0,0 0 0,0 0 0,0 0 0,5-1 0,0 0 0,-1-1 0,1 1 0,0-1 0,-1-1 0,0 1 0,1-1 0,-1-1 0,0 1 0,-1-1 0,1 0 0,-1-1 0,1 0 0,-1 0 0,-1 0 0,1 0 0,-1-1 0,0 0 0,7-11 0,-5 8 0,-1-1 0,0-1 0,-1 1 0,0-1 0,0 0 0,-1 0 0,-1-1 0,0 1 0,0-1 0,-1 0 0,1-18 0,-3 28 0,0 1 0,1 0 0,-1 0 0,0 0 0,0 0 0,0 0 0,0-1 0,0 1 0,0 0 0,-1 0 0,1 0 0,0 0 0,-1 0 0,1-1 0,0 1 0,-1 0 0,1 0 0,-1 0 0,0 0 0,1 0 0,-1 0 0,0 0 0,0 1 0,1-1 0,-1 0 0,0 0 0,0 1 0,0-1 0,0 0 0,0 1 0,0-1 0,0 1 0,0-1 0,0 1 0,0-1 0,-1 1 0,1 0 0,0 0 0,-2-1 0,2 2 0,1 0 0,-1-1 0,0 1 0,1 0 0,-1 0 0,0 0 0,1-1 0,-1 1 0,1 0 0,-1 0 0,1 0 0,0 0 0,-1 0 0,1 0 0,0 0 0,0 0 0,0 0 0,-1 0 0,1 0 0,0 0 0,0 0 0,1 0 0,-1 2 0,4 26 0,-1-27 0,0 1 0,0-1 0,0 0 0,0-1 0,1 1 0,-1 0 0,0-1 0,1 0 0,-1 0 0,1 0 0,0 0 0,-1-1 0,1 1 0,-1-1 0,1 0 0,4 0 0,62-4 0,-55 1 0,1-1 0,0-1 0,-1 0 0,0-1 0,20-10 0,-29 13 0,0 0 0,0-1 0,0 1 0,-1-1 0,0 0 0,0 0 0,0-1 0,0 0 0,0 0 0,-1 0 0,0 0 0,0-1 0,0 1 0,-1-1 0,4-9 0,-6 14 0,-1 0 0,0 0 0,1 0 0,-1 0 0,0 0 0,0 0 0,0 0 0,0 0 0,0 0 0,0 0 0,0 0 0,0-1 0,0 1 0,0 0 0,0 0 0,-1 0 0,1 0 0,0 0 0,-1 0 0,1 0 0,-1 0 0,1 0 0,-1 1 0,1-1 0,-1 0 0,0 0 0,0 0 0,1 1 0,-1-1 0,0 0 0,0 1 0,0-1 0,0 0 0,1 1 0,-1-1 0,0 1 0,0-1 0,0 1 0,0 0 0,0 0 0,0-1 0,-1 1 0,1 0 0,0 0 0,0 0 0,0 0 0,0 0 0,0 0 0,0 0 0,-2 1 0,-3-1 0,1 1 0,-1 0 0,0 0 0,1 0 0,-1 1 0,1 0 0,-1 0 0,-6 4 0,3 0 0,0 1 0,0 0 0,0 0 0,1 1 0,1 0 0,-1 1 0,1-1 0,-6 12 0,10-16 0,0 1 0,0 0 0,0 0 0,1 0 0,0 0 0,0 0 0,0 1 0,1-1 0,0 0 0,0 1 0,0 0 0,0-1 0,1 1 0,0-1 0,1 1 0,-1 0 0,1-1 0,1 8 0,0-11 0,-1 1 0,1-1 0,-1 1 0,1-1 0,0 0 0,0 0 0,0 0 0,0 0 0,0 0 0,1 0 0,-1-1 0,0 1 0,1-1 0,-1 1 0,1-1 0,0 0 0,-1 0 0,1 0 0,0-1 0,0 1 0,-1 0 0,5-1 0,72 4 0,-63-4 0,41-6-2437,-41 2 1,-1 0-1,0-1 1,21-10 0,7-7-8636</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7:04.263"/>
    </inkml:context>
    <inkml:brush xml:id="br0">
      <inkml:brushProperty name="width" value="0.025" units="cm"/>
      <inkml:brushProperty name="height" value="0.025" units="cm"/>
    </inkml:brush>
  </inkml:definitions>
  <inkml:trace contextRef="#ctx0" brushRef="#br0">85 180 18353,'0'0'7896,"-10"3"-5510,4-1-2154,0-1 1,1 2-1,-1-1 0,1 0 1,-1 1-1,1 0 0,0 1 1,-5 3-1,8-5-175,1 0-1,-1-1 1,0 1 0,0 0-1,1 1 1,-1-1 0,1 0-1,0 0 1,0 0 0,0 1 0,0-1-1,0 1 1,0-1 0,1 1-1,-1-1 1,1 1 0,0-1-1,-1 1 1,1-1 0,0 1-1,1-1 1,-1 1 0,0-1-1,1 1 1,-1 0 0,1-1 0,1 4-1,-1-5-63,1 1-1,-1 0 0,0-1 1,1 1-1,-1-1 1,1 0-1,-1 0 0,1 1 1,-1-1-1,1 0 0,0 0 1,0 0-1,0-1 1,-1 1-1,1 0 0,0-1 1,0 1-1,0-1 0,0 0 1,0 1-1,0-1 1,0 0-1,0 0 0,0 0 1,0-1-1,0 1 1,0 0-1,4-2 0,0 1-68,1 0-1,-1-1 1,0 0-1,1 0 1,-1 0-1,0-1 1,10-6-1,-15 8 3,-1 1 0,1-1-1,-1 1 1,1-1-1,-1 1 1,1-1 0,0 1-1,-1 0 1,1-1-1,0 1 1,-1 0-1,1 0 1,0-1 0,-1 1-1,1 0 1,0 0-1,0 0 1,-1 0-1,1 0 1,0 0 0,0 0-1,-1 0 1,1 0-1,0 0 1,0 0-1,-1 0 1,2 1 0,8 19-653,-8 44 944,-3-45-351,2 8 192,2 37 733,-3-1 0,-2 1 0,-3-1 1,-17 78-1,22-139-791,-13 36 0,12-37 0,1 1 0,-1-1 0,1 0 0,-1 0 0,0 0 0,1 0 0,-1 0 0,0 0 0,0 0 0,0 0 0,1 0 0,-1 0 0,0 0 0,0-1 0,-1 1 0,1 0 0,0-1 0,0 1 0,0 0 0,0-1 0,0 0 0,-1 1 0,1-1 0,0 0 0,0 1 0,-3-1 0,3-1 0,0 1 0,0-1 0,0 0 0,1 1 0,-1-1 0,0 0 0,0 0 0,0 1 0,0-1 0,1 0 0,-1 0 0,0 0 0,1 0 0,-1 0 0,1 0 0,-1 0 0,1 0 0,-1 0 0,1 0 0,0-1 0,-1 1 0,1 0 0,0-2 0,-5-33 0,4 30 0,-2-25 0,1 1 0,1-1 0,2 0 0,1 0 0,2 0 0,1 1 0,8-31 0,-7 41 0,2 0 0,0 1 0,0 0 0,2 0 0,0 1 0,2 0 0,0 1 0,0 0 0,2 1 0,0 1 0,21-19 0,-18 19 0,36-29 0,-49 41 0,0 0 0,0 0 0,0 0 0,1 1 0,-1 0 0,1 0 0,0 0 0,-1 1 0,1-1 0,6 0 0,-10 3 0,1 0 0,-1 0 0,0 0 0,0 0 0,0 0 0,0 0 0,0 0 0,0 0 0,0 0 0,0 0 0,0 1 0,0-1 0,-1 0 0,1 1 0,0-1 0,-1 1 0,1 2 0,11 16 0,-8-17 0,0-1 0,1 0 0,-1 0 0,1 0 0,-1-1 0,1 1 0,-1-1 0,1 0 0,0 0 0,0-1 0,0 1 0,-1-1 0,1 0 0,0-1 0,0 1 0,7-3 0,4 0 0,1 0 0,-2-2 0,24-9 0,8-9 0,-33 15 0,1 0 0,0 2 0,22-8 0,-36 16-12,0-1 0,0 0 0,-1 1 0,1-1-1,0 0 1,-1 1 0,0-1 0,1 1 0,-1-1 0,0 1 0,0-1 0,0 1 0,0-1-1,0 1 1,0-1 0,0 1 0,-1 1 0,1-2 11,0 7 6,0-5-2,-1 1-1,1-1 0,0 0 0,0 1 0,1-1 0,-1 0 0,1 0 0,-1 1 0,3 4 0,-2-7 5,0 0 1,0 0-1,0 0 0,1 0 0,-1 0 1,0 0-1,1 0 0,-1 0 0,0 0 0,1-1 1,-1 1-1,1 0 0,-1-1 0,1 0 1,0 1-1,-1-1 0,1 0 0,-1 0 0,1 0 1,0 0-1,-1 0 0,4 0 0,57-4 32,-46 2-330,0 0 0,1 2 0,-1 0-1,0 0 1,24 5 0,-37-4 240,-1 0 0,0-1 0,1 1 1,-1 0-1,0 0 0,0 1 0,0-1 0,0 0 0,0 1 0,0-1 1,0 1-1,0 0 0,0-1 0,-1 1 0,1 0 0,-1 0 1,1 0-1,-1 0 0,2 4 0,-2-2 28,1 1 0,-1 0 1,0-1-1,0 1 0,0 0 0,-1 0 1,1 0-1,-1 0 0,-1 6 0,-1 4 104,-1-1 1,0-1-1,0 1 0,-2 0 0,-11 24 0,15-34-61,-7 14 289,-1-1 0,0 1 0,-1-2 1,-1 0-1,0 0 0,-2-1 0,-18 19 0,30-33-309,0 0 0,0 0 0,1 0 0,-1-1 0,0 1 0,0 0 0,0-1 0,0 1 0,0-1 0,0 1 0,0-1 0,-1 1 0,1-1 0,0 0 0,0 0 0,0 1 0,0-1 0,0 0 0,-1 0 0,1 0 0,0 0 0,-2-1 0,2 1 0,0-1 0,1 0 0,-1 0 0,0 1 0,1-1 0,-1 0 0,0 0 0,1 0 0,-1 0 0,1 1 0,-1-1 0,1 0 0,-1 0 0,1 0 0,0 0 0,0 0 0,-1 0 0,1 0 0,0-2 0,3-60 0,-2 58 0,3-17-14,1 0 1,1 0-1,1 1 0,1-1 1,1 2-1,0-1 0,24-35 1,-11 24 5,2 0 1,0 1 0,49-46-1,-60 65 31,0 0 0,1 1 1,0 0-1,1 1 0,23-12 0,-37 22-23,0 0 0,0 0 0,-1 0 0,1 0 0,0 0 0,0 0 0,0 0 0,0 0 0,0 0 0,0 1 0,-1-1 0,1 0 0,0 1 0,0-1 0,0 0 0,-1 1 0,1-1 0,0 1 0,0-1 0,-1 1 0,1 0 0,-1-1 0,2 2 0,14 8 0,-8-10 0,0 1 0,0-1 0,0 0 0,0-1 0,0 0 0,0 0 0,0-1 0,0 0 0,0-1 0,10-4 0,-12 5 0,-1 0 0,1-1 0,-1 0 0,0-1 0,0 1 0,0-1 0,0 0 0,-1 0 0,1 0 0,-1 0 0,0-1 0,0 0 0,-1 0 0,5-8 0,-8 14 0,-1-1 0,1 0 0,0 0 0,0 0 0,-1 0 0,1 0 0,0 0 0,-1 0 0,1 0 0,0 0 0,0 0 0,-1 0 0,1 0 0,0 0 0,0 0 0,-1 0 0,1 0 0,0 0 0,-1 0 0,1 0 0,0 0 0,0 0 0,-1-1 0,1 1 0,0 0 0,0 0 0,0 0 0,-1 0 0,1-1 0,0 1 0,0 0 0,0 0 0,-1-1 0,1 1 0,0 0 0,0 0 0,0 0 0,0-1 0,0 1 0,0 0 0,0-1 0,-1 1 0,1 0 0,0 0 0,0-1 0,0 1 0,0 0 0,0 0 0,0-1 0,0 1 0,0 0 0,0-1 0,1 1 0,-1 0 0,0 0 0,0-1 0,0 1 0,0 0 0,0 0 0,1-1 0,-22 14 0,17-9 0,0-1 0,0 0 0,1 1 0,-1 0 0,1 0 0,0 0 0,0 0 0,1 1 0,-1-1 0,1 1 0,0-1 0,0 1 0,1 0 0,-1 0 0,1-1 0,0 1 0,1 0 0,-1 9 0,2-13 0,0 0 0,0 1 0,0-1 0,1 0 0,-1 0 0,1 0 0,-1 0 0,1 0 0,-1 0 0,1 0 0,-1 0 0,1-1 0,0 1 0,-1 0 0,1-1 0,0 0 0,0 1 0,-1-1 0,1 0 0,0 0 0,0 0 0,0 0 0,-1 0 0,3-1 0,49-2 0,-28-3 0,0 0 0,-1-1 0,31-14 0,-38 14 0,0 0 0,0 1 0,1 0 0,0 2 0,0 0 0,0 1 0,0 1 0,22-1 0,-39 4 0,-1-1 0,1 0 0,-1 0 0,1 0 0,-1 0 0,1 0 0,-1 1 0,1-1 0,-1 0 0,0 0 0,1 1 0,-1-1 0,1 0 0,-1 1 0,0-1 0,1 1 0,-1-1 0,0 0 0,0 1 0,1-1 0,-1 1 0,0-1 0,0 1 0,1-1 0,-1 0 0,0 1 0,0-1 0,0 1 0,0-1 0,0 1 0,0 0 0,-1 24 0,-11 18 0,8-23-496,4-20 404,-1 0 0,1 1 1,0-1-1,0 0 0,0 0 1,0 1-1,-1-1 0,1 0 1,0 1-1,0-1 0,0 0 1,0 1-1,0-1 0,0 0 1,0 1-1,0-1 0,0 0 1,0 1-1,0-1 0,0 0 1,0 0-1,0 1 0,0-1 1,0 0-1,0 1 0,0-1 1,1 0-1,-1 1 0,0-1 1,0 0-1,0 0 0,0 1 1,1-1-1,-1 0 0,0 0 1,0 1-1,1-1 0,-1 0 1,0 0-1,0 0 0,1 1 1,-1-1-1,0 0 0,1 0 1,-1 0-1,1 0 0,13-10-10349</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7:04.606"/>
    </inkml:context>
    <inkml:brush xml:id="br0">
      <inkml:brushProperty name="width" value="0.025" units="cm"/>
      <inkml:brushProperty name="height" value="0.025" units="cm"/>
    </inkml:brush>
  </inkml:definitions>
  <inkml:trace contextRef="#ctx0" brushRef="#br0">10 0 21685,'5'25'1793,"-5"4"770,0 12-674,-3 4-671,-3 3-129,0 3-417,6-1-576,0-2-288,6-3-1858,9-4-2979,-1-5-5893</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7:04.950"/>
    </inkml:context>
    <inkml:brush xml:id="br0">
      <inkml:brushProperty name="width" value="0.025" units="cm"/>
      <inkml:brushProperty name="height" value="0.025" units="cm"/>
    </inkml:brush>
  </inkml:definitions>
  <inkml:trace contextRef="#ctx0" brushRef="#br0">0 21 25048,'0'0'7719,"55"-21"-28154</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7:31.036"/>
    </inkml:context>
    <inkml:brush xml:id="br0">
      <inkml:brushProperty name="width" value="0.025" units="cm"/>
      <inkml:brushProperty name="height" value="0.025" units="cm"/>
    </inkml:brush>
  </inkml:definitions>
  <inkml:trace contextRef="#ctx0" brushRef="#br0">29 1228 5605,'-17'9'8555,"6"-3"-4612,23-3-2310,-3-4-1421,-1 0 0,1-1 0,-1 0 1,0 0-1,1 0 0,-1-1 0,0-1 0,0 1 0,12-9 1,67-49 935,-83 57-1071,150-117 1145,171-126-639,-234 185-465,455-326 249,-363 255-326,56-45 9,-336 246-84,-160 82 0,39-26 6,-328 256 99,275-183-46,229-164-164,39-29 53,28-21 66,552-363 254,22 33-164,-327 174-40,-186 115-50,-85 58 26,-19 5-108,-129 74-1,44-21 84,-8-1-107,-407 217 584,23 39 865,491-310-1333,-25 20 24,28-23-21,0 0-1,1 1 1,-1 0 0,0-1 0,0 1 0,1-1 0,-1 1 0,0 0-1,1-1 1,-1 1 0,0 0 0,1 0 0,-1 0 0,1-1 0,0 1-1,-1 0 1,1 0 0,-1 0 0,1 0 0,0 0 0,0 0 0,0 0-1,0 0 1,0-1 0,0 3 0,2-2-23,0-1 1,1 1-1,-1-1 0,0 0 1,1 0-1,-1 0 0,0 0 0,1 0 1,-1-1-1,0 1 0,1-1 1,-1 1-1,0-1 0,1 0 1,2-1-1,33-15-67,-1-2 0,0-1 0,63-46 1,-29 17-131,411-244-1340,-206 129 988,-238 141 686,0-1-1,-1-1 1,-1-3 0,59-58 0,-87 71 1152,-22 16-701,-24 18-416,38-19-142,-205 109 381,-479 283-164,658-375-342,8-4-699,0-2 0,0 0-1,-21 8 1,3-10-4429</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7:35.689"/>
    </inkml:context>
    <inkml:brush xml:id="br0">
      <inkml:brushProperty name="width" value="0.025" units="cm"/>
      <inkml:brushProperty name="height" value="0.025" units="cm"/>
    </inkml:brush>
  </inkml:definitions>
  <inkml:trace contextRef="#ctx0" brushRef="#br0">24 0 12364,'0'0'8071,"-6"53"-7718,-3-25 159,4 6-95,2 3 127,3 0-320,0 0-128,0-6-64,8-5 0,2-7-32,-2-7 0,-2-8-448,-14-19-8969</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7:36.061"/>
    </inkml:context>
    <inkml:brush xml:id="br0">
      <inkml:brushProperty name="width" value="0.025" units="cm"/>
      <inkml:brushProperty name="height" value="0.025" units="cm"/>
    </inkml:brush>
  </inkml:definitions>
  <inkml:trace contextRef="#ctx0" brushRef="#br0">0 19 16015,'0'0'9641,"57"1"-7911,-5 0-641,9-1-416,7 0-385,3-3-128,-5-4-96,-4 1 0,-11 3-352,-6 2-1154,-13 1-1793,-14 0-1697,-9-1-4325</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7:36.749"/>
    </inkml:context>
    <inkml:brush xml:id="br0">
      <inkml:brushProperty name="width" value="0.025" units="cm"/>
      <inkml:brushProperty name="height" value="0.025" units="cm"/>
    </inkml:brush>
  </inkml:definitions>
  <inkml:trace contextRef="#ctx0" brushRef="#br0">1 30 16720,'0'0'5328,"6"10"-4175,-4-6-1068,1 0 0,-1-1 0,1 1 0,0-1 1,0 1-1,0-1 0,1 0 0,-1 0 0,1 0 1,0 0-1,0-1 0,0 0 0,0 0 0,0 0 1,0 0-1,0 0 0,1-1 0,-1 0 0,1 0 0,-1 0 1,1 0-1,-1-1 0,7 0 0,-2 0 152,0 0-1,0 0 1,1-1-1,-1-1 1,0 0 0,14-5-1,-20 7-161,0-1 0,0 0 1,-1-1-1,1 1 0,-1 0 0,1-1 0,-1 1 0,0-1 0,0 0 0,1 0 0,-1 0 0,0 0 1,-1 0-1,1 0 0,0-1 0,0 1 0,-1 0 0,0-1 0,1 1 0,-1-1 0,0 0 1,0 0-1,-1 1 0,1-1 0,0-4 0,-1 6-47,0 0 0,1 0 1,-1 0-1,0 0 0,-1 0 0,1 0 1,0 0-1,0 1 0,0-1 0,0 0 1,-1 0-1,1 0 0,0 0 0,-1 0 0,1 1 1,-1-1-1,1 0 0,-1 0 0,1 0 1,-1 1-1,1-1 0,-1 0 0,0 1 1,0-1-1,1 1 0,-1-1 0,-1 0 1,0 0-17,0 1 0,0-1 1,0 1-1,-1-1 0,1 1 1,0 0-1,0 0 0,0 0 1,0 0-1,0 1 0,-5 0 1,3 0-22,-1 0 0,0 1 1,1-1-1,-1 1 0,1 0 1,0 0-1,-1 1 0,1-1 1,0 1-1,-7 6 0,8-4 19,-1 1-1,1-1 1,0 0-1,0 1 1,1-1-1,0 1 0,0 0 1,0 0-1,0 0 1,1 0-1,0 0 0,1 0 1,-1 1-1,1-1 1,0 0-1,2 7 1,-2-11 9,1 0 1,0-1-1,0 1 1,0 0 0,1-1-1,-1 1 1,0-1-1,0 0 1,1 1-1,-1-1 1,1 0 0,-1 0-1,1 0 1,0 0-1,-1 0 1,1 0 0,0-1-1,0 1 1,0 0-1,-1-1 1,1 0 0,0 1-1,0-1 1,0 0-1,0 0 1,0 0 0,0 0-1,2 0 1,8-1 241,-1 1 0,0-2 0,19-3 0,-6-3-92,0-1 0,-1-2 0,0 0 0,0-1 0,30-22-1,22-12-55,-73 45-177,-1 0 0,0 0 0,1 0 0,-1 0 0,1 1 0,-1-1 0,1 0 0,0 1 0,-1 0 0,1-1 0,-1 1 0,1 0-1,0 0 1,-1 0 0,1 0 0,0 0 0,-1 0 0,1 0 0,-1 0 0,1 1 0,0-1 0,-1 1 0,1-1 0,-1 1 0,1 0 0,-1-1 0,0 1 0,1 0 0,-1 0 0,0 0 0,1 0-1,-1 0 1,0 1 0,0-1 0,0 0 0,0 0 0,0 1 0,0-1 0,0 1 0,0-1 0,0 3 0,0-1-464,1-1-1,-1 0 1,1 0 0,0 1 0,0-1 0,0 0-1,0 0 1,0 0 0,0-1 0,0 1-1,0 0 1,1-1 0,-1 0 0,1 1 0,-1-1-1,1 0 1,3 1 0,21-1-6583,5-2-4318</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7:37.324"/>
    </inkml:context>
    <inkml:brush xml:id="br0">
      <inkml:brushProperty name="width" value="0.025" units="cm"/>
      <inkml:brushProperty name="height" value="0.025" units="cm"/>
    </inkml:brush>
  </inkml:definitions>
  <inkml:trace contextRef="#ctx0" brushRef="#br0">151 170 14734,'0'0'4191,"-11"2"-1068,1 0-2686,1 1 0,0 0 0,0 0 0,1 1 1,-1 0-1,1 0 0,-16 12 0,20-13-280,0 0 0,0 1-1,0-1 1,0 1 0,0 0 0,1 0-1,0 1 1,-1-1 0,2 1 0,-1 0-1,1-1 1,-1 1 0,1 0-1,0 0 1,1 1 0,0-1 0,-1 0-1,1 7 1,1-11-143,0 1 0,0-1 0,1 0 0,-1 0 0,0 0 0,1 0 0,-1 0 1,1 0-1,0 0 0,-1 0 0,1 0 0,0 0 0,-1-1 0,1 1 0,0 0 0,0 0 0,0-1 0,0 1 0,-1 0 0,1-1 0,0 1 0,0-1 1,0 1-1,1-1 0,-1 0 0,0 1 0,0-1 0,0 0 0,0 0 0,0 1 0,0-1 0,0 0 0,0 0 0,1 0 0,-1-1 0,0 1 1,0 0-1,0 0 0,1-1 0,50-10 325,-33 2-289,-1 0 1,0-1-1,0-1 0,-1-1 1,-1 0-1,0-1 0,25-27 1,-16 12-75,-1-1 1,-1-1 0,25-44 0,-35 48 11,-11 18-83,-11 17-188,-23 35 505,-27 49 1,50-77 87,1 0 0,0 0 0,1 1 0,1 0 0,1 0 0,1 1 0,-4 20 1,8-36-303,0-1 0,-1 1 0,1 0 1,0 0-1,0 0 0,0 0 1,0 0-1,0 0 0,0 0 0,1 0 1,-1 0-1,1 0 0,-1 0 1,1 0-1,0 0 0,0 0 1,0-1-1,0 1 0,0 0 0,0-1 1,0 1-1,1 0 0,-1-1 1,0 0-1,1 1 0,-1-1 0,1 0 1,0 0-1,-1 0 0,1 0 1,0 0-1,0 0 0,-1 0 1,1 0-1,0-1 0,0 1 0,0-1 1,0 0-1,0 1 0,0-1 1,4 0-1,1 0 5,0-1 1,0 0-1,0 0 1,0 0-1,0-1 1,0 0-1,0-1 1,-1 1-1,1-1 1,10-7-1,-6 3-19,0 0-1,0-1 1,0 0-1,-1-1 1,0-1-1,-1 1 1,0-1-1,-1-1 1,0 0-1,0 0 1,-1 0-1,-1-1 1,8-18-1,-16 28-322,-6 9 168,-8 12 96,9-7 147,1 1 0,0-1-1,-5 19 1,10-28-58,0 0 1,0 1-1,0-1 1,1 1-1,0-1 0,-1 0 1,1 1-1,1 5 1,-1-7-22,1-1 1,-1 0-1,0 0 1,1 0-1,-1 0 1,1 0-1,-1-1 1,1 1 0,-1 0-1,1 0 1,0 0-1,-1 0 1,1 0-1,0-1 1,0 1-1,-1 0 1,1-1-1,0 1 1,0 0 0,0-1-1,0 0 1,0 1-1,0-1 1,0 1-1,0-1 1,0 0-1,1 1 1,8 0-42,0 0 0,1 0 0,-1-1 0,0 0 1,0 0-1,0-2 0,0 1 0,0-1 0,11-4 0,9-4-351,45-23 0,5-2-141,-80 35 453,0 0 0,1 0 0,-1 0 0,0 0 0,0 0 0,0 0 0,0 0 0,1 0 0,-1 0 0,0 0 0,0 0 0,0 0 0,1 0 0,-1 0 0,0 0 0,0 0 0,0 0 0,0 0 0,1 0 0,-1 0 0,0 0 0,0 0-1,0 0 1,0 0 0,0 1 0,1-1 0,-1 0 0,0 0 0,0 0 0,0 0 0,0 0 0,0 0 0,0 1 0,1-1 0,-1 0 0,0 0 0,0 0 0,0 0 0,0 1 0,0-1 0,0 0 0,0 0 0,0 0 0,0 1 0,0-1 0,0 0 0,0 0 0,0 0 0,0 0 0,0 1 0,0-1 0,0 0 0,0 0 0,0 0 0,0 0 0,0 1 0,-1-1 0,1 0 0,0 0 0,0 0 0,0 1 0,-6 16-4031,3-10-4268</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7:37.665"/>
    </inkml:context>
    <inkml:brush xml:id="br0">
      <inkml:brushProperty name="width" value="0.025" units="cm"/>
      <inkml:brushProperty name="height" value="0.025" units="cm"/>
    </inkml:brush>
  </inkml:definitions>
  <inkml:trace contextRef="#ctx0" brushRef="#br0">1 37 18065,'0'0'6182,"10"-6"-4436,1 1-1325,0 0 0,0 1 1,0 0-1,1 0 0,13-1 1,-21 4-341,0 0 1,0 0 0,0 1 0,0-1 0,1 1-1,-1 0 1,0 0 0,0 1 0,0-1 0,0 1-1,0 0 1,0 0 0,0 0 0,-1 1 0,1 0-1,0-1 1,0 1 0,-1 0 0,0 1 0,1-1-1,-1 1 1,5 4 0,-6-4-19,-1-1 0,1 1-1,-1 0 1,0 0 0,0 0-1,0 0 1,0 0 0,-1 0-1,1 0 1,-1 0 0,1 0 0,-1 0-1,0 1 1,0-1 0,-1 0-1,1 0 1,-2 5 0,-18 54 1118,15-52-1126,2-2-55,0-1 0,1 1 0,0-1 0,0 1 0,0 0 0,1 0 0,0 0 0,1 0 0,0 9 0,0-14 0,1 0 0,-1-1 0,1 1 0,0-1 0,0 1 0,0-1 0,1 1 0,-1-1 0,1 0 0,-1 1 0,1-1 0,0 0 0,-1 0 0,1 0 0,0 0 0,0-1 0,1 1 0,-1 0 0,0-1 0,0 0 0,1 1 0,-1-1 0,1 0 0,-1 0 0,1-1 0,0 1 0,-1 0 0,1-1 0,4 1 0,16 2-407,0 0-1,1-2 1,26-1-1,-40 0-52,-1-1 0,1 0 0,0-1 0,0 0 0,-1 0 0,1-1 0,-1 0 0,0-1 0,18-9 0,-11-3-7937,-10-2-6796</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23.206"/>
    </inkml:context>
    <inkml:brush xml:id="br0">
      <inkml:brushProperty name="width" value="0.025" units="cm"/>
      <inkml:brushProperty name="height" value="0.025" units="cm"/>
    </inkml:brush>
  </inkml:definitions>
  <inkml:trace contextRef="#ctx0" brushRef="#br0">97 42 16560,'0'0'9817,"-9"11"-8568,-1 3-1111,0 0-1,1 1 1,0 1-1,1-1 0,1 1 1,0 0-1,1 1 1,1 0-1,1-1 1,0 2-1,-1 17 1,4-29-112,0 6 24,0 0 0,1 0 0,0 0 0,3 14 0,-3-23-35,0-1 1,1 1-1,0-1 0,-1 1 0,1-1 1,0 1-1,0-1 0,1 0 0,-1 1 1,0-1-1,1 0 0,-1 0 0,1 0 1,0 0-1,0 0 0,-1 0 0,1-1 0,1 1 1,-1-1-1,0 1 0,0-1 0,0 0 1,1 0-1,-1 0 0,3 1 0,4 0 53,0-1 0,0 0 1,1-1-1,-1 1 0,0-2 0,0 1 0,0-1 0,0-1 0,0 0 0,0 0 0,-1-1 0,1 0 0,0 0 0,-1-1 0,0 0 0,0 0 0,0-1 0,-1 0 1,1-1-1,-1 0 0,10-11 0,-4 5 52,-1 0 0,-1-2 0,0 1 0,-1-1 0,0-1 0,-1 0 1,-1 0-1,-1-1 0,0 0 0,8-26 0,-11 17-120,-4 25 0,0 0 0,0 0 0,0 0 0,0 0 0,0 0 0,0 0 0,0 0 0,-1 0 0,1 0 0,0 0 0,0 0 0,0 0 0,0 0 0,0 0 0,0 0 0,0 0 0,0 0 0,0 0 0,0 0 0,0 0 0,0 0 0,0 0 0,-1 0 0,1 0 0,0 0 0,0 0 0,0 0 0,0 0 0,0 0 0,0 0 0,0 0 0,0 0 0,0 0 0,0 0 0,0 0 0,0 0 0,0 0 0,0 0 0,-1 0 0,1 0 0,0 0 0,0 0 0,0 0 0,0 0 0,0 0 0,0 0 0,0-1 0,0 1 0,0 0 0,0 0 0,0 0 0,0 0 0,0 0 0,0 0 0,0 0 0,-7 10 0,-7 17 0,5-4 0,1 1 0,1 0 0,2 1 0,0 0 0,2 0 0,0 0 0,2 42 0,2-64 0,-1 0 0,0 0 0,1 0 0,-1 0 0,1 0 0,0 0 0,0 0 0,0-1 0,1 1 0,-1 0 0,0-1 0,1 1 0,0-1 0,0 0 0,0 1 0,0-1 0,0 0 0,0 0 0,0 0 0,1 0 0,-1-1 0,1 1 0,-1-1 0,1 1 0,-1-1 0,1 0 0,0 0 0,0 0 0,5 0 0,-3 0 0,-1 0 0,1-1 0,0 0 0,-1 0 0,1 0 0,0-1 0,-1 1 0,1-1 0,0 0 0,-1-1 0,1 1 0,-1-1 0,0 0 0,1 0 0,-1 0 0,0-1 0,0 1 0,4-5 0,3-4 0,0 0 0,0-1 0,-1 0 0,-1-1 0,0 0 0,-1-1 0,-1 0 0,0 0 0,0-1 0,-2 1 0,8-28 0,-6 9 0,-1-1 0,-2 1 0,-1-1 0,-3-48 0,-6 53 0,5 29 0,1 0 0,0-1 0,0 1 0,-1-1 0,1 1 0,0 0 0,-1-1 0,1 1 0,-1 0 0,1 0 0,0-1 0,-1 1 0,1 0 0,-1 0 0,1 0 0,-1-1 0,1 1 0,-1 0 0,1 0 0,0 0 0,-1 0 0,1 0 0,-1 0 0,1 0 0,-1 0 0,1 0 0,-1 0 0,1 0 0,-1 0 0,0 1 0,-2 0 0,1 1 0,0 0 0,-1 0 0,1 0 0,0 0 0,0 0 0,0 0 0,0 0 0,0 1 0,1-1 0,-1 1 0,1 0 0,-1-1 0,0 5 0,-17 47-2766,14-31-844,1 0 0,0 0 0,1 43 0,3-34-4840</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7:38.038"/>
    </inkml:context>
    <inkml:brush xml:id="br0">
      <inkml:brushProperty name="width" value="0.025" units="cm"/>
      <inkml:brushProperty name="height" value="0.025" units="cm"/>
    </inkml:brush>
  </inkml:definitions>
  <inkml:trace contextRef="#ctx0" brushRef="#br0">61 32 18578,'0'0'4452,"-56"0"-1441,52 0 32,24 0-2371,13 0-352,6-4-159,11 0-97,2-1-705,1-2-1921,-5-4-3748</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7:38.505"/>
    </inkml:context>
    <inkml:brush xml:id="br0">
      <inkml:brushProperty name="width" value="0.025" units="cm"/>
      <inkml:brushProperty name="height" value="0.025" units="cm"/>
    </inkml:brush>
  </inkml:definitions>
  <inkml:trace contextRef="#ctx0" brushRef="#br0">14 52 13389,'0'0'5210,"1"-9"-2701,0-25-165,-1 25-140,0 13-682,-15 212 2780,15-215-4287,0 0 0,0 0 0,0 0 0,0 1 0,0-1-1,0 0 1,1 0 0,-1 0 0,0 0 0,1 1-1,-1-1 1,1 0 0,-1 0 0,1 0 0,-1 0 0,1 0-1,0 0 1,-1 0 0,1 0 0,0 0 0,0-1-1,0 1 1,0 0 0,0 0 0,0-1 0,0 1 0,0 0-1,0-1 1,0 1 0,0-1 0,0 0 0,0 1 0,1-1-1,-1 0 1,0 0 0,0 1 0,0-1 0,1 0-1,-1 0 1,0-1 0,0 1 0,0 0 0,1 0 0,-1 0-1,0-1 1,0 1 0,2-1 0,5-2 67,-1 1 0,0-1 0,1 0 0,-1-1 1,0 0-1,8-6 0,19-17-82,55-59 0,-23 22 0,-66 63 0,0 1 0,0-1 0,1 0 0,-1 1 0,0-1 0,1 1 0,-1-1 0,1 1 0,-1 0 0,0-1 0,1 1 0,-1-1 0,1 1 0,-1 0 0,1-1 0,-1 1 0,1 0 0,0-1 0,-1 1 0,1 0 0,-1 0 0,1 0 0,0 0 0,-1-1 0,1 1 0,-1 0 0,1 0 0,0 0 0,-1 0 0,1 0 0,0 1 0,-1-1 0,1 0 0,-1 0 0,1 0 0,0 0 0,-1 1 0,1-1 0,-1 0 0,1 1 0,-1-1 0,1 0 0,-1 1 0,1-1 0,-1 1 0,1-1 0,-1 0 0,0 1 0,1-1 0,-1 1 0,0-1 0,1 1 0,-1 0 0,0-1 0,0 1 0,1-1 0,-1 1 0,0 0 0,0-1 0,0 1 0,0-1 0,0 1 0,0 0 0,0 0 0,1 51 0,-1-41 0,-2 18 0,1-21 0,1 0 0,-1 0 0,1 0 0,0 0 0,1 0 0,0 0 0,0 0 0,1 0 0,3 9 0,-4-16-53,0 0 1,0 0-1,-1 0 0,1 0 1,0 0-1,0 0 0,0 0 0,0-1 1,0 1-1,0-1 0,1 1 1,-1 0-1,0-1 0,0 0 1,0 1-1,1-1 0,-1 0 0,0 1 1,0-1-1,0 0 0,1 0 1,-1 0-1,0 0 0,0 0 1,1-1-1,-1 1 0,0 0 1,0-1-1,1 1 0,-1 0 0,0-1 1,1 0-1,36-21-3968,-13-2-1584,2-1-1960</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7:38.845"/>
    </inkml:context>
    <inkml:brush xml:id="br0">
      <inkml:brushProperty name="width" value="0.025" units="cm"/>
      <inkml:brushProperty name="height" value="0.025" units="cm"/>
    </inkml:brush>
  </inkml:definitions>
  <inkml:trace contextRef="#ctx0" brushRef="#br0">146 1 17489,'0'0'3608,"-11"4"-415,0 0-2629,0 0-1,0 1 1,0 1 0,1 0 0,0 0 0,-11 9 0,17-12-446,0 1 0,0-1 0,0 1 0,1 0-1,-1 0 1,1 1 0,0-1 0,0 1 0,0-1 0,1 1 0,-1 0 0,1 0 0,1 0-1,-1 0 1,1 0 0,-1 1 0,1-1 0,0 9 0,1-13-115,1 1 0,-1 0 1,1 0-1,-1-1 0,1 1 1,0 0-1,0-1 0,0 1 1,0-1-1,0 1 0,0-1 1,0 1-1,0-1 0,1 0 1,-1 1-1,0-1 0,1 0 1,-1 0-1,1 0 0,-1 0 0,1 0 1,0 0-1,-1-1 0,1 1 1,0-1-1,-1 1 0,1-1 1,0 1-1,0-1 0,0 0 1,-1 0-1,1 0 0,2 0 1,7 0 52,-1 1 0,0-2 1,0 1-1,19-5 1,-19 2-30,0 0-1,0-1 1,-1 0-1,1-1 1,-1 0 0,0 0-1,0-1 1,11-10 0,-15 13 10,-1-1 0,0 0 0,0 0 0,0 0 0,0-1 0,-1 1 0,1-1 0,-1 0 1,-1 1-1,1-2 0,0 1 0,-1 0 0,0 0 0,-1-1 0,1 1 0,-1-1 0,1-6 0,-2 12-37,-1 0-1,1 0 0,0 0 1,0-1-1,-1 1 0,1 0 0,0 0 1,-1 0-1,1 0 0,0 0 0,-1 0 1,1 0-1,0 0 0,-1 0 1,1 0-1,0 0 0,0 0 0,-1 0 1,1 0-1,0 0 0,-1 1 1,1-1-1,0 0 0,-1 0 0,1 0 1,0 0-1,0 0 0,-1 1 0,1-1 1,0 0-1,0 0 0,0 1 1,-1-1-1,1 0 0,0 0 0,0 1 1,0-1-1,0 0 0,-1 0 0,1 1 1,0-1-1,0 0 0,0 1 1,0-1-1,0 0 0,0 1 0,-13 14-34,-10 32 54,22-44-33,0 0 0,0-1 1,0 1-1,1 0 0,-1-1 1,1 1-1,-1 0 0,1-1 1,0 1-1,0 0 0,0 0 1,0 0-1,1-1 0,-1 1 1,1 0-1,1 4 0,1-5-234,0-1-1,0 0 0,0 0 0,1 0 0,-1 0 0,0 0 0,0 0 0,1-1 0,-1 0 1,1 0-1,-1 0 0,0 0 0,1 0 0,-1-1 0,6-1 0,-6 2-66,15-5-1453,-1 0 0,0-1 0,0 0-1,-1-2 1,1 0 0,-2 0 0,1-2 0,17-13-1,11-10-6825</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7:39.253"/>
    </inkml:context>
    <inkml:brush xml:id="br0">
      <inkml:brushProperty name="width" value="0.025" units="cm"/>
      <inkml:brushProperty name="height" value="0.025" units="cm"/>
    </inkml:brush>
  </inkml:definitions>
  <inkml:trace contextRef="#ctx0" brushRef="#br0">111 348 7527,'0'0'13544,"-8"4"-11516,1-1-1629,-1 1-1,2 1 1,-1-1 0,0 1-1,1 0 1,0 1 0,0 0-1,0 0 1,-7 10 0,10-12-157,-1 1 1,1-1 0,1 0 0,-1 1 0,0 0 0,1 0-1,0 0 1,0 0 0,1 0 0,-1 0 0,1 0 0,0 0-1,1 1 1,-1-1 0,1 0 0,0 1 0,0-1-1,2 7 1,-2-11-226,1 1-1,0-1 0,0 0 1,-1 0-1,1 0 1,0 0-1,0 0 0,0 0 1,0-1-1,1 1 0,-1 0 1,0 0-1,0-1 1,0 1-1,1-1 0,-1 1 1,0-1-1,1 0 1,-1 1-1,0-1 0,1 0 1,-1 0-1,0 0 0,1 0 1,1 0-1,38-3 242,-27 0-239,-1-1 1,1 0 0,-1-1-1,0-1 1,0 0 0,-1 0 0,0-1-1,0-1 1,0 0 0,-1-1-1,0 0 1,10-12 0,-7 6-4,0 0 0,-1-1 0,0-1 0,-2 0 0,0-1 0,-1 0 0,13-32 0,-16 31-18,-2 1 1,0-2-1,-1 1 1,-1 0-1,-1-1 0,-1 1 1,0-1-1,-2 1 1,-2-24-1,3 41-8,-1 0-1,1 0 1,0 0-1,-1 0 1,1 0 0,-1 0-1,0 0 1,0 0-1,0 0 1,0 0-1,0 0 1,0 0 0,0 1-1,0-1 1,-1 0-1,1 1 1,-1-1 0,1 1-1,-1-1 1,0 1-1,1 0 1,-1 0 0,0 0-1,0 0 1,0 0-1,0 0 1,0 0 0,0 1-1,0-1 1,0 1-1,0-1 1,0 1 0,0 0-1,-1 0 1,1 0-1,0 0 1,0 0-1,-3 1 1,-1 0-20,-1 1 0,0 0 0,1 0 0,0 1 0,-1 0 0,1 0 0,0 0 0,0 1-1,1-1 1,-10 9 0,-2 4 121,0 1 0,2 0 1,-18 24-1,28-34-61,1 0-1,-1 1 1,1-1 0,0 1 0,1 0 0,0 0 0,0 0 0,1 0 0,0 1-1,0-1 1,1 1 0,0 8 0,1-14-51,1 0 1,-1 1-1,1-1 1,0 0-1,0-1 1,0 1-1,0 0 1,1 0-1,-1 0 1,1-1-1,0 1 1,0-1-1,0 1 1,0-1-1,0 0 1,0 1-1,1-1 1,-1 0-1,1-1 1,-1 1-1,1 0 1,0-1-1,-1 0 1,1 1-1,0-1 1,0 0-1,0 0 1,4 0-1,13 4-309,0-1-1,1 0 0,25 0 1,-18-2-155,-20-1-250,0 0 0,0 1 0,0-1 0,0 1 0,12 6 0,-18-7 552,0 0 0,0 0 1,0 0-1,0 0 1,-1 1-1,1-1 1,0 1-1,-1-1 1,1 1-1,-1 0 1,1-1-1,-1 1 0,0 0 1,0 0-1,0 0 1,0 0-1,0 0 1,0 0-1,-1 0 1,1 1-1,-1-1 1,1 0-1,-1 0 0,0 5 1,-10 84 641,10-91-544,0 1 0,1-1 0,-1 1 0,0 0 0,0-1 0,1 1 0,-1-1 0,0 1 0,1-1 0,-1 1 0,0 0 0,1-1 0,-1 0 0,1 1 0,-1-1 0,1 1 0,-1-1 0,1 0 0,-1 1 0,1-1-1,0 0 1,-1 1 0,1-1 0,-1 0 0,1 0 0,0 0 0,-1 1 0,1-1 0,0 0 0,-1 0 0,2 0 0,25-1-5394,-23 1 4230,29-4-8365</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7:39.595"/>
    </inkml:context>
    <inkml:brush xml:id="br0">
      <inkml:brushProperty name="width" value="0.025" units="cm"/>
      <inkml:brushProperty name="height" value="0.025" units="cm"/>
    </inkml:brush>
  </inkml:definitions>
  <inkml:trace contextRef="#ctx0" brushRef="#br0">207 28 16848,'0'0'8280,"-12"-1"-5878,3 0-2205,0 1-1,0 1 1,0-1 0,0 1-1,1 1 1,-1 0 0,0 0-1,1 1 1,0 0 0,-1 0 0,1 1-1,0 0 1,1 0 0,-1 1-1,1 0 1,0 0 0,0 1-1,-7 7 1,10-9-124,1 0-1,0 0 1,0 0 0,0 0 0,1 1 0,-1-1-1,1 1 1,0 0 0,0-1 0,0 1 0,1 0-1,-1 7 1,1-11-58,1 1-1,0 0 1,0 0-1,0-1 1,1 1 0,-1 0-1,0 0 1,1-1-1,-1 1 1,1 0-1,-1-1 1,1 1 0,0-1-1,0 1 1,0 0-1,0-1 1,0 0-1,0 1 1,0-1 0,0 0-1,0 1 1,1-1-1,-1 0 1,0 0 0,1 0-1,-1 0 1,1 0-1,-1-1 1,1 1-1,0 0 1,-1-1 0,1 1-1,0-1 1,-1 1-1,1-1 1,0 0-1,3 0 1,3 1-15,0 0 0,1-1 0,-1 0 0,0 0 0,1-1 0,-1 0 0,0 0 0,0-1 0,0 0 0,0-1 0,0 0 0,0 0 0,-1 0 0,1-1 0,-1 0 0,0-1 0,0 0 0,-1 0 0,1 0 0,-1-1 0,0 0 0,-1 0 0,1 0 0,-1-1 0,-1 0 0,1 0 0,-1 0 0,0 0 0,-1-1 0,1 0 0,-2 1 0,1-1 0,-1 0 0,0-1 0,1-15 0,-3 23 0,1 1 0,-1-1 0,0 0 0,0 1 0,0-1 0,0 0 0,1 1 0,-1-1 0,0 0 0,0 1 0,-1-1 0,1 0 0,0 1 0,0-1 0,0 0 0,0 0 0,0 1 0,-1-1 0,1 1 0,0-1 0,-1 0 0,1 1 0,0-1 0,-1 1 0,1-1 0,-1 1 0,1-1 0,-1 1 0,1-1 0,-1 1 0,1-1 0,-1 1 0,0 0 0,1-1 0,-1 1 0,1 0 0,-1-1 0,0 1 0,1 0 0,-1 0 0,0 0 0,1 0 0,-1 0 0,0-1 0,0 1 0,1 0 0,-1 1 0,0-1 0,1 0 0,-1 0 0,0 0 0,1 0 0,-1 0 0,0 1 0,0 0 0,-3 0 0,1 1 0,-1 0 0,1 0 0,0 0 0,0 0 0,0 0 0,0 1 0,-5 5 0,5-4-19,-1 1 0,1 0 0,0 0 0,0 1 0,1-1 0,-1 0 0,1 1 0,-2 10 0,4-15 3,-1 0 0,1 1 0,0-1 1,0 0-1,0 1 0,0-1 0,0 0 0,0 1 0,1-1 0,-1 0 0,0 1 0,1-1 1,-1 0-1,1 1 0,-1-1 0,1 0 0,-1 0 0,1 0 0,0 1 0,0-1 0,0 0 1,0 0-1,0 0 0,0 0 0,0-1 0,0 1 0,0 0 0,0 0 0,0 0 0,0-1 1,0 1-1,1-1 0,-1 1 0,0-1 0,1 1 0,-1-1 0,0 0 0,1 0 0,-1 0 1,0 0-1,1 0 0,1 0 0,6 1-501,-1-1 0,1 0 0,0 0 0,0-1 1,0-1-1,0 1 0,11-5 0,-10 3-735,1-2 0,-1 0-1,0 0 1,0 0 0,13-11 0,21-20-6137</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7:39.958"/>
    </inkml:context>
    <inkml:brush xml:id="br0">
      <inkml:brushProperty name="width" value="0.025" units="cm"/>
      <inkml:brushProperty name="height" value="0.025" units="cm"/>
    </inkml:brush>
  </inkml:definitions>
  <inkml:trace contextRef="#ctx0" brushRef="#br0">155 0 12492,'0'0'10191,"-7"9"-8307,-6 7-1337,1 0 0,1 1-1,0 0 1,2 1-1,-1 0 1,2 0 0,1 1-1,0 0 1,2 0 0,0 1-1,1 0 1,0 0 0,2 0-1,0 25 1,2-41-580,0-1 0,1 1 0,-1 0 0,1-1 0,0 1 0,0-1 0,0 1 0,0-1 1,0 1-1,1-1 0,0 0 0,0 1 0,0-1 0,0 0 0,0 0 0,0-1 0,1 1 0,-1 0 0,1-1 0,0 0 0,0 1 0,0-1 0,0 0 0,0 0 0,1-1 1,-1 1-1,0-1 0,1 0 0,6 2 0,8 1-257,1-2 1,-1 0 0,0-1 0,35-3-1,-14 1 99,-38 1 214,0 0 1,0 0 0,0 0 0,0 0 0,1 0 0,-1 0 0,0 0-1,0 0 1,0 0 0,0 1 0,0-1 0,0 0 0,0 1 0,0-1 0,0 1-1,0-1 1,0 1 0,0 0 0,0-1 0,0 1 0,0 0 0,0 0-1,0-1 1,-1 1 0,1 0 0,0 0 0,-1 0 0,1 0 0,-1 0 0,1 0-1,-1 0 1,1 0 0,-1 0 0,0 0 0,1 0 0,-1 1 0,0-1-1,0 0 1,0 0 0,0 0 0,0 0 0,0 0 0,0 1 0,0-1 0,-1 1-1,0 2 101,0 1-1,0-1 1,-1 0-1,0 0 0,1 0 1,-1-1-1,-1 1 0,1 0 1,0-1-1,-1 1 1,-3 3-1,-6 2-120,1 0 0,-1 0 0,-1-1 0,0 0 0,0-2 0,0 1 0,-1-1 0,0-1 0,0-1 0,-1 0 0,1-1 0,-1 0 0,1-1 0,-1 0 0,-16-2 0,29 0-139,1 0 0,-1 0 0,0-1-1,0 1 1,0-1 0,0 0 0,0 1 0,0-1 0,1 0-1,-1 0 1,0 0 0,1 0 0,-1 0 0,1 0 0,-1-1-1,1 1 1,0-1 0,-1 1 0,1-1 0,0 1 0,0-1-1,0 0 1,0 1 0,0-1 0,0 0 0,1 0 0,-1 0-1,1 1 1,-1-1 0,1 0 0,0 0 0,-1 0 0,1 0-1,0 0 1,0 0 0,0 0 0,1 0 0,-1-2 0,1-2-831,-1 0 1,1 0 0,1 0-1,-1 0 1,1 0-1,0 1 1,0-1 0,0 1-1,1-1 1,0 1 0,6-9-1,19-13-14669</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7:40.483"/>
    </inkml:context>
    <inkml:brush xml:id="br0">
      <inkml:brushProperty name="width" value="0.025" units="cm"/>
      <inkml:brushProperty name="height" value="0.025" units="cm"/>
    </inkml:brush>
  </inkml:definitions>
  <inkml:trace contextRef="#ctx0" brushRef="#br0">84 88 13453,'0'0'17157,"5"-9"-15326,-4 8-1710,20-30 164,-20 30-288,0-1-1,0 1 0,-1-1 1,1 1-1,0-1 0,0 0 1,-1 1-1,1-1 0,-1 0 1,0 0-1,1 1 1,-1-1-1,0 0 0,0 0 1,0 0-1,0 1 0,0-1 1,0 0-1,-1 0 0,1 1 1,-2-4-1,1 4 4,0 1 0,1-1 0,-1 0 0,0 1 0,0-1 0,0 1 0,0-1 0,0 1 0,0 0 0,0 0 0,0-1 0,0 1 0,0 0 0,-1 0 0,1 0 0,0 0 0,0 0 0,0 0 0,0 0 0,0 0 0,0 1 0,0-1 0,0 0 0,0 1 0,0-1 0,0 0 0,0 1 0,0 0 0,0-1 0,-1 2 0,-28 19 0,24-15 0,0 1 0,1 0 0,0 0 0,0 0 0,0 1 0,1 0 0,0 0 0,-6 16 0,10-23 0,-1 1 0,0 0 0,1 0 0,-1 0 0,1 0 0,0 0 0,-1 0 0,1 0 0,0 0 0,0 0 0,1 0 0,-1 0 0,0 0 0,1 0 0,-1 0 0,1 0 0,-1 0 0,1 0 0,0 0 0,0-1 0,0 1 0,0 0 0,0 0 0,0-1 0,1 1 0,-1-1 0,1 1 0,-1-1 0,1 0 0,-1 0 0,1 1 0,0-1 0,-1 0 0,1 0 0,0 0 0,0-1 0,0 1 0,0 0 0,0-1 0,-1 1 0,1-1 0,0 0 0,0 0 0,3 0 0,11 2 0,0-2 0,0 0 0,1 0 0,-1-2 0,0 0 0,0-1 0,-1-1 0,1 0 0,-1-1 0,0 0 0,17-9 0,2-4 0,0-1 0,-2-1 0,47-39 0,-112 121 0,32-61 0,0 0 0,0 1 0,1-1 0,-1 1 0,0-1 0,1 1 0,-1-1 0,1 1 0,-1-1 0,1 1 0,0-1 0,-1 1 0,1-1 0,0 1 0,0 0 0,0-1 0,1 1 0,-1-1 0,0 1 0,0-1 0,2 3 0,-1-2 0,0-1 0,0 0 0,0 0 0,0-1 0,0 1 0,0 0 0,0 0 0,1 0 0,-1-1 0,0 1 0,1 0 0,-1-1 0,0 0 0,1 1 0,-1-1 0,1 0 0,-1 1 0,3-1 0,9 0 0,0-1 0,0 0 0,0 0 0,13-5 0,-24 6 0,89-22 0,-54 12 0,0 1 0,74-6 0,-110 14 2,0 1 1,0 0-1,0 0 1,0 0-1,0 0 0,0 0 1,0 0-1,0 0 1,0 0-1,0 0 0,0 0 1,0 1-1,0-1 1,0 0-1,0 1 1,0-1-1,0 1 0,0-1 1,0 1-1,0-1 1,-1 1-1,1 0 0,0-1 1,0 1-1,-1 0 1,1 0-1,0-1 0,-1 1 1,1 0-1,-1 0 1,1 0-1,-1 0 0,1 0 1,-1 0-1,0 0 1,0 0-1,1 0 0,-1 0 1,0 0-1,0 0 1,0 0-1,0 0 0,0 0 1,0 0-1,0 0 1,0 0-1,-1 1 1,-1 9-13,-1-1 0,-1 0 1,0 0-1,-6 12 0,-6 24-655</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7:41.184"/>
    </inkml:context>
    <inkml:brush xml:id="br0">
      <inkml:brushProperty name="width" value="0.025" units="cm"/>
      <inkml:brushProperty name="height" value="0.025" units="cm"/>
    </inkml:brush>
  </inkml:definitions>
  <inkml:trace contextRef="#ctx0" brushRef="#br0">137 352 16464,'-137'30'2829,"267"-58"1567,-28 7-3870,263-50 1065,570-38 0,380 64-2823,-331 18 665,-929 26 588,-26 1-95,0-1 0,0-2 0,0 0 0,0-2 1,30-9-1,-57 13-195,-1 1 1,1-1-1,0 0 1,-1 1-1,1-1 1,0 0-1,-1 0 1,1 0 0,-1 0-1,0 0 1,1 0-1,-1-1 1,0 1-1,0 0 1,1-1-1,-1 1 1,0-1-1,0 1 1,-1-1-1,1 1 1,0-1-1,0 0 1,0-2-1,0-18-7701</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23.549"/>
    </inkml:context>
    <inkml:brush xml:id="br0">
      <inkml:brushProperty name="width" value="0.025" units="cm"/>
      <inkml:brushProperty name="height" value="0.025" units="cm"/>
    </inkml:brush>
  </inkml:definitions>
  <inkml:trace contextRef="#ctx0" brushRef="#br0">48 171 18353,'0'0'6908,"-8"9"-4356,7-9-2513,-4 6 562,-1 0-1,1 1 1,0 0-1,-8 13 1,12-18-530,0-1 0,1 0 0,-1 1 0,1-1 0,-1 0 0,1 1 0,0-1 0,0 1 0,-1-1 0,1 0 0,0 1 0,0-1 0,0 1 0,0-1 0,1 1 0,-1-1 0,0 0 0,1 3 0,0-3-46,0 1 1,1-1-1,-1 0 1,0 0 0,0 0-1,1 0 1,-1 0-1,0 0 1,1 0 0,-1-1-1,1 1 1,0 0 0,-1-1-1,1 1 1,-1-1-1,1 1 1,0-1 0,-1 0-1,1 0 1,0 0-1,2 0 1,5 0-26,1 0 0,-1-1 0,0 0 0,1-1 0,-1 0 0,0 0 0,0-1 0,0 0 0,0-1 0,0 0 0,-1 0 0,10-8 0,32-13 0,-49 25 0,-1 0 0,1 0 0,0 0 0,0-1 0,0 1 0,0 0 0,0 0 0,0 0 0,-1 0 0,1 0 0,0 1 0,0-1 0,0 0 0,0 0 0,0 1 0,-1-1 0,1 0 0,0 1 0,0-1 0,0 0 0,-1 1 0,1 0 0,0-1 0,-1 1 0,1-1 0,0 1 0,-1 0 0,1-1 0,-1 1 0,1 0 0,-1 0 0,1-1 0,-1 1 0,0 0 0,1 0 0,-1 1 0,1 0 0,0-1 0,0 1 0,0-1 0,0 1 0,0-1 0,0 0 0,0 0 0,0 1 0,0-1 0,1 0 0,-1 0 0,0 0 0,1 0 0,-1 0 0,1 0 0,-1-1 0,1 1 0,-1 0 0,1-1 0,1 1 0,0-1 4,0 0-1,0-1 1,0 1 0,0-1-1,0 0 1,-1 0 0,1 0-1,0 0 1,-1 0 0,1-1-1,0 1 1,-1-1 0,0 1-1,1-1 1,2-3 0,36-37-115,-27 28-93,-4 2-1799,0 1 0,-1-2 0,0 1-1,-1-1 1,0 0 0,-1-1 0,-1 0 0,6-17 0,0-5-2967</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24.439"/>
    </inkml:context>
    <inkml:brush xml:id="br0">
      <inkml:brushProperty name="width" value="0.025" units="cm"/>
      <inkml:brushProperty name="height" value="0.025" units="cm"/>
    </inkml:brush>
  </inkml:definitions>
  <inkml:trace contextRef="#ctx0" brushRef="#br0">70 1 11819,'0'0'11296,"-3"8"-9369,-11 28-164,-15 57 0,22-64-1702,1 0 0,1 1 0,2-1 0,1 1 0,2 42 0,0-71-124,0 0 0,1 0 0,-1 1 0,0-1 0,0 0 0,1 0 0,-1 0 1,1 1-1,-1-1 0,1 0 0,0 0 0,0 0 0,-1 0 0,1 0 0,0 0 0,0 0 0,0-1 0,0 1 0,0 0 0,0 0 0,0-1 0,0 1 0,0 0 1,0-1-1,0 1 0,0-1 0,1 0 0,-1 1 0,0-1 0,0 0 0,1 0 0,-1 1 0,0-1 0,0 0 0,1 0 0,-1-1 0,0 1 0,0 0 0,1 0 0,-1 0 1,0-1-1,0 1 0,0-1 0,0 1 0,2-2 0,2 1-481,0-1 0,0 0 0,-1-1 1,1 1-1,0-1 0,-1 0 0,0 0 0,0 0 1,7-7-1,-6 4 180,-1-1 1,-1 1-1,1-1 1,-1 0-1,0 0 1,3-12-1,3-20 2759,-3 11 5485,-8 36-7851,-21 81 743,21-80-403,0 0 1,1 0 0,1 1-1,0-1 1,0 1 0,1-1-1,3 18 1,-3-25-354,-1 0 1,1 0-1,0-1 1,0 1-1,-1 0 1,1-1-1,0 1 1,1-1-1,-1 1 0,0-1 1,0 0-1,1 0 1,-1 1-1,0-1 1,1 0-1,-1 0 1,1 0-1,0 0 1,-1 0-1,1-1 0,0 1 1,-1 0-1,1-1 1,0 0-1,0 1 1,0-1-1,-1 0 1,1 0-1,0 0 0,0 0 1,0 0-1,0 0 1,3-1-1,-1 0-6,1 0 0,0 0 0,0 0 0,-1-1 0,1 0 0,-1 0 0,1 0-1,-1 0 1,0-1 0,0 1 0,6-6 0,13-17-10,-1-1 0,-2 0 0,-1-2 0,19-35 0,-42 81 0,1 0 0,0 0 0,0 23 0,3-40 0,0 0 0,0 0 0,0 0 0,0-1 0,0 1 0,1 0 0,-1 0 0,0 0 0,0 0 0,1 0 0,-1-1 0,1 1 0,-1 0 0,0 0 0,1-1 0,0 1 0,-1 0 0,1-1 0,-1 1 0,1 0 0,0-1 0,-1 1 0,1-1 0,0 1 0,0-1 0,0 0 0,0 1 0,31 2 0,-24-4 0,0 0 0,0-1 0,1 0 0,-1 0 0,11-6 0,34-24-567,-36 21 179,0 1 1,34-16-1,-49 30 380,0-1-1,0 1 0,0-1 1,-1 1-1,1-1 1,-1 1-1,0 0 0,0 0 1,0 0-1,-1-1 0,1 8 1,4 11 15,2-3-714,1-1 1,1 0-1,1 0 0,1-1 0,0-1 0,1 0 0,1 0 0,16 15 0,-8-8 73,-1 1 0,17 28 0,-31-42 782,-1-1 0,0 1 0,-1 0 0,0 1 0,0-1 0,-1 1 0,0-1-1,-1 1 1,1 19 0,-2-24 169,-1-1-1,0 1 0,0-1 1,0 1-1,-1-1 1,0 1-1,0-1 0,0 0 1,-1 1-1,1-1 1,-1 0-1,-1 0 0,-4 8 1,5-11-136,0 1 1,-1-1 0,1 0 0,-1 0 0,0 0-1,0 0 1,0 0 0,0-1 0,0 1 0,0-1-1,-1 0 1,1 0 0,0 0 0,-1 0 0,1 0-1,0-1 1,-1 0 0,1 1 0,-1-1 0,1-1-1,-1 1 1,-5-1 0,4-1-182,1 1 0,-1-1 0,1 0 0,0 1 0,-1-2 0,1 1 0,0-1 0,0 1 0,1-1 0,-1 0 0,0 0 0,1-1 0,0 1 0,0-1 0,0 0 0,0 0 0,1 0 0,-4-5 0,0-2 0,0-1 0,0 0 0,2 0 0,-1 0 0,-4-19 0,8 25 0,0 0 0,0-1 0,0 1 0,1 0 0,0 0 0,0 0 0,0-1 0,1 1 0,0 0 0,0 0 0,0 0 0,1 0 0,0 0 0,3-6 0,-1 6 0,0 0 0,0 0 0,1 1 0,0-1 0,0 1 0,0 0 0,1 1 0,0-1 0,0 1 0,0 0 0,12-5 0,121-55-4559,-87 33-2893</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27.091"/>
    </inkml:context>
    <inkml:brush xml:id="br0">
      <inkml:brushProperty name="width" value="0.025" units="cm"/>
      <inkml:brushProperty name="height" value="0.025" units="cm"/>
    </inkml:brush>
  </inkml:definitions>
  <inkml:trace contextRef="#ctx0" brushRef="#br0">108 300 4612,'0'0'5579,"7"-12"-1468,-4 7-3790,20-39 2869,-21 38-2425,0 0-1,0 1 1,-1-1 0,1 0 0,-1 0-1,-1 1 1,1-1 0,-1-10-1,0 15-684,-1 0-1,1-1 0,0 1 1,0 0-1,-1 0 1,1 0-1,-1 0 0,1 0 1,-1 0-1,1 0 0,-1 0 1,0 0-1,1 1 0,-1-1 1,0 0-1,0 0 1,0 0-1,1 1 0,-1-1 1,0 1-1,0-1 0,0 0 1,0 1-1,0 0 0,0-1 1,0 1-1,0 0 0,-1-1 1,1 1-1,0 0 1,0 0-1,0 0 0,0 0 1,0 0-1,0 0 0,0 0 1,-1 0-1,1 0 0,0 1 1,0-1-1,-2 1 1,-1 0-55,0 0 1,0 0-1,0 1 1,1-1-1,-1 1 1,0 0-1,1 0 1,-1 0-1,1 1 1,-5 4-1,0 0 9,1 2-1,1-1 1,0 1-1,0 0 0,1 0 1,0 1-1,0-1 0,1 1 1,0 0-1,1 1 0,0-1 1,1 0-1,0 1 1,0 0-1,1 10 0,1-19-26,1-1-1,-1 1 1,0-1-1,1 1 1,-1-1-1,1 0 1,0 1 0,-1-1-1,1 0 1,0 1-1,0-1 1,0 0-1,0 0 1,0 0-1,0 0 1,0 0-1,0 0 1,0 0-1,0 0 1,1 0-1,-1-1 1,0 1-1,1 0 1,-1-1-1,0 1 1,1-1 0,-1 0-1,1 1 1,-1-1-1,1 0 1,-1 0-1,1 0 1,-1 0-1,1 0 1,-1 0-1,1 0 1,-1 0-1,1-1 1,1 0-1,6 0 26,0-1 1,0 0-1,-1-1 0,1 0 0,13-7 0,2-3-12,-1-2 0,-1-1 1,0 0-1,-1-2 0,-1 0 0,18-22 0,-26 27 91,-1 0 0,-1 0 0,0-2 0,-1 1 0,0-1 0,-1 0 0,-1-1 0,-1 1 0,0-1-1,7-31 1,-13 46-99,1 0-1,-1 0 0,0 0 0,0 1 0,1-1 1,-1 0-1,0 0 0,0 0 0,0 1 1,0-1-1,0 0 0,0 0 0,0 0 1,0 0-1,0 1 0,-1-1 0,1 0 0,0 0 1,-1 0-1,1 1 0,0-1 0,-1 0 1,1 0-1,-1 1 0,1-1 0,-1 0 1,-16 11-1,-15 34-91,13-8 122,-27 69-1,40-87 98,1 0 0,0 0 1,1 0-1,1 1 0,1-1 0,0 24 0,2-40-130,0 0 1,0 0-1,0 0 0,0 0 1,1 0-1,-1 0 0,0 0 0,1-1 1,0 1-1,-1 0 0,1 0 0,0 0 1,0-1-1,0 1 0,0 0 0,0-1 1,0 1-1,0-1 0,1 1 0,-1-1 1,1 0-1,-1 0 0,3 2 0,-2-2 11,1 0-1,0 0 0,0 0 1,0-1-1,-1 1 0,1-1 1,0 0-1,0 0 0,0 0 0,0 0 1,0 0-1,0-1 0,5 0 1,1-2 16,0 0 0,0 0 0,-1-1 0,1 0 0,-1 0 0,0-1 0,0 0 0,13-12 0,-12 8-36,0-1 0,-1 0 0,0-1 0,-1 0 0,7-13 0,-11 20 0,-1-1 0,0 0 0,0 0 0,0 0 0,0 0 0,-1 0 0,0 0 0,0 0 0,0-1 0,-1 1 0,1 0 0,-1 0 0,-1-1 0,1 1 0,-2-7 0,2 11 0,-1 1 0,1-1 0,0 1 0,0-1 0,-1 1 0,1-1 0,0 1 0,-1 0 0,1-1 0,-1 1 0,1 0 0,-1-1 0,1 1 0,0 0 0,-1-1 0,1 1 0,-1 0 0,1 0 0,-1 0 0,1-1 0,-1 1 0,0 0 0,1 0 0,-1 0 0,1 0 0,-1 0 0,1 0 0,-1 0 0,1 0 0,-1 0 0,1 0 0,-1 1 0,1-1 0,-1 0 0,0 0 0,1 0 0,0 1 0,-2-1 0,-18 13 0,12-5 0,1 0 0,0 1 0,0 0 0,1 1 0,0-1 0,0 1 0,1 0 0,1 0 0,-1 1 0,2-1 0,-5 22 0,8-31 0,-1 0 0,1 0 0,0 0 0,0 0 0,0 0 0,0 0 0,1 0 0,-1 0 0,0 0 0,0 0 0,1 0 0,-1 0 0,0 0 0,1 0 0,-1 0 0,1-1 0,-1 1 0,1 0 0,0 0 0,-1 0 0,1 0 0,0-1 0,-1 1 0,1 0 0,0-1 0,0 1 0,0-1 0,-1 1 0,1-1 0,0 1 0,0-1 0,0 0 0,0 1 0,0-1 0,2 0 0,42 2 0,-30-3 0,12-1 0,55-10 0,-58 7 0,1 1 0,-1 2 0,26-1 0,-49 3 0,0 0 0,0 0 0,-1 1 0,1-1 0,0 0 0,-1 0 0,1 0 0,0 1 0,-1-1 0,1 0 0,0 1 0,-1-1 0,1 0 0,-1 1 0,1-1 0,-1 1 0,1-1 0,-1 1 0,1-1 0,-1 1 0,1 0 0,-1-1 0,0 1 0,1 0 0,-1-1 0,0 1 0,1 0 0,-1-1 0,0 1 0,0 0 0,0-1 0,0 1 0,0 0 0,0-1 0,0 1 0,0 0 0,0 0 0,0-1 0,0 1 0,0 0 0,0-1 0,0 1 0,-1 0 0,1 0 0,-1 0 0,1 0 0,0-1 0,0 1 0,-1-1 0,1 1 0,0-1 0,0 1 0,-1-1 0,1 1 0,0-1 0,-1 1 0,1-1 0,0 0 0,-1 1 0,1-1 0,-1 0 0,1 1 0,0-1 0,-1 0 0,1 1 0,-1-1 0,1 0 0,-1 0 0,1 1 0,-1-1 0,1 0 0,-1 0 0,0 0 0,1 0 0,-1 0 0,1 0 0,-1 0 0,1 0 0,-1 0 0,1 0 0,-1 0 0,0 0 0,1 0 0,-1-1 0,1 1 0,-1 0 0,1 0 0,-1-1 0,1 1 0,-1 0 0,1 0 0,0-1 0,-1 1 0,1-1 0,-1 1 0,1 0 0,0-1 0,-1 1 0,1-1 0,0 1 0,-1-1 0,1 1 0,0-1 0,0 1 0,0-1 0,-1 0 0,-5-12 0,0 0 0,1 0 0,1 0 0,0-1 0,1 0 0,0 1 0,1-1 0,0 0 0,2-27 0,0 40-9,0 0 0,0 0 1,1 0-1,-1 0 0,1 0 0,-1 1 0,1-1 0,-1 0 1,1 0-1,-1 1 0,1-1 0,0 0 0,-1 1 1,1-1-1,0 0 0,0 1 0,-1-1 0,1 1 1,0-1-1,0 1 0,0 0 0,0-1 0,0 1 0,0 0 1,0 0-1,-1-1 0,1 1 0,0 0 0,0 0 1,0 0-1,2 0 0,41 1-1837,-29-1 109,17 0-5801</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27.905"/>
    </inkml:context>
    <inkml:brush xml:id="br0">
      <inkml:brushProperty name="width" value="0.025" units="cm"/>
      <inkml:brushProperty name="height" value="0.025" units="cm"/>
    </inkml:brush>
  </inkml:definitions>
  <inkml:trace contextRef="#ctx0" brushRef="#br0">0 94 6438,'0'0'21530,"12"-7"-20142,-1 0-1123,-1-1-45,0 1 0,0 1 0,1-1 1,1 2-1,-1-1 0,1 2 0,-1 0 0,1 0 0,13-2 0,-25 24-289,-28 53 161,-1 2-29,28-68-69,-1 0 0,1 0-1,0 1 1,1-1 0,-1 0 0,1 1-1,0-1 1,0 1 0,1-1-1,0 0 1,2 8 0,-2-11 5,0 0-1,0-1 1,1 1 0,-1-1 0,0 1 0,1-1 0,0 0 0,-1 0-1,1 0 1,0 0 0,-1 0 0,1 0 0,0 0 0,0 0 0,0-1-1,0 1 1,0 0 0,0-1 0,0 0 0,0 0 0,0 1 0,0-1-1,0 0 1,0-1 0,0 1 0,3-1 0,5 0 26,0 0 0,1 0 0,18-7 0,-15 3-12,0-1 0,-1-1 1,-1 0-1,1-1 0,-1 0 0,0-1 0,-1-1 0,19-18 0,-23 20-14,1 0 0,-1-1 0,0 0-1,-1-1 1,0 1 0,-1-1-1,0 0 1,0-1 0,-1 1-1,0-1 1,-1 0 0,2-11 0,-35 84-656,27-54 723,0 1 1,1-1-1,-1 1 1,1 0-1,1 0 1,0 0-1,0-1 1,1 1-1,0 0 1,2 11-1,-2-19-55,1 0 0,-1 0-1,1 0 1,-1 0 0,1 0-1,0-1 1,-1 1-1,1 0 1,0 0 0,0 0-1,0-1 1,0 1 0,0-1-1,0 1 1,0-1 0,0 1-1,0-1 1,0 1 0,0-1-1,0 0 1,0 1-1,0-1 1,0 0 0,0 0-1,0 0 1,0 0 0,1 0-1,-1 0 1,0 0 0,0 0-1,0-1 1,0 1 0,0 0-1,0-1 1,0 1-1,0-1 1,1 0 0,40-19 273,-27 7-284,0 0 0,-1-2 0,0 0 0,-1 0 0,-1-1 0,0-1 0,-2 0 0,1 0 0,-2-1 0,9-25 0,-26 63 0,1 0 0,0 0 0,1 1 0,2 0 0,0 0 0,1 0 0,0 27 0,3-46-128,1-1 0,-1 0 1,0 1-1,1-1 0,-1 1 0,1-1 1,-1 0-1,1 1 0,0-1 0,0 0 1,0 0-1,0 1 0,-1-1 0,1 0 1,1 0-1,-1 0 0,0 0 0,0 0 0,0-1 1,0 1-1,1 0 0,-1 0 0,0-1 1,1 1-1,-1-1 0,1 1 0,-1-1 1,0 0-1,3 1 0,2 0-863,-1-1-1,0 0 1,1 0-1,-1 0 1,1 0 0,9-3-1,17-9-6204</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50.862"/>
    </inkml:context>
    <inkml:brush xml:id="br0">
      <inkml:brushProperty name="width" value="0.025" units="cm"/>
      <inkml:brushProperty name="height" value="0.025" units="cm"/>
    </inkml:brush>
  </inkml:definitions>
  <inkml:trace contextRef="#ctx0" brushRef="#br0">1 1 16207,'0'0'75,"12"2"277,5 3-109,-1 0-1,1 1 0,-1 1 0,0 0 1,-1 1-1,0 1 0,20 15 0,190 159 689,130 94 263,217 95 2081,-16-10-966,-348-219-1913,900 569 831,-951-620-1158,116 62 161,-198-116-249,135 47 0,-190-79-437,1 0-1,29 4 1,11-9-6278,-45-5 861</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28.262"/>
    </inkml:context>
    <inkml:brush xml:id="br0">
      <inkml:brushProperty name="width" value="0.025" units="cm"/>
      <inkml:brushProperty name="height" value="0.025" units="cm"/>
    </inkml:brush>
  </inkml:definitions>
  <inkml:trace contextRef="#ctx0" brushRef="#br0">174 0 18546,'0'0'11739,"-12"6"-10298,-72 39-636,77-40-786,-1-1 1,2 1 0,-1 0 0,1 1-1,-1-1 1,1 1 0,1 1-1,-1-1 1,1 1 0,0 0-1,-4 9 1,9-15-113,0 0-1,0 0 1,1-1-1,-1 1 1,0 0-1,0 0 1,1 0-1,-1-1 1,0 1-1,1 0 1,-1 0-1,1-1 1,-1 1-1,1 0 1,0-1-1,-1 1 1,1 0-1,0-1 1,-1 1-1,1-1 1,0 1-1,-1-1 1,1 0-1,0 1 1,0-1-1,0 0 1,0 1-1,-1-1 1,1 0-1,0 0 1,0 0-1,0 0 1,0 0-1,0 0 1,-1 0-1,2 0 1,47 5-5235,-38-4 4388,99 9-875,-109-10 1921,-1 0-1,1 0 1,-1 0-1,1 0 1,0 0-1,-1 0 1,1 0-1,-1 1 0,1-1 1,0 0-1,-1 0 1,1 1-1,-1-1 1,1 0-1,-1 1 1,1-1-1,-1 1 0,1-1 1,-1 0-1,0 1 1,1-1-1,-1 1 1,1-1-1,-1 1 1,0 0-1,0-1 0,1 1 1,-1-1-1,0 1 1,0 0-1,0-1 1,0 1-1,1 0 1,-11 23 2705,-26 14 588,30-32-2887,1-1-457,-1 0 1,1 0 0,-1 0-1,0-1 1,0 0 0,-1 0 0,1 0-1,-1-1 1,0 0 0,0 0-1,-14 3 1,21-7-736,0 0 0,1 0 0,-1 0 0,0 0 0,0 0 0,0 0 0,1 0 0,-1 0 0,0 0 0,1 0 0,-1 0 0,1 0-1,-1 0 1,1 0 0,-1 0 0,1 1 0,1-2 0,13-13-7429</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28.604"/>
    </inkml:context>
    <inkml:brush xml:id="br0">
      <inkml:brushProperty name="width" value="0.025" units="cm"/>
      <inkml:brushProperty name="height" value="0.025" units="cm"/>
    </inkml:brush>
  </inkml:definitions>
  <inkml:trace contextRef="#ctx0" brushRef="#br0">101 109 4068,'10'-8'4137,"-7"6"-3576,38-31 2907,-39 31-2970,-1 1 0,1-1 0,0 0 0,-1 0 0,1 1-1,-1-1 1,1 0 0,-1 0 0,0 0 0,0-1 0,0 1 0,0 0 0,0 0 0,0-1 0,-1 1 0,1 0 0,-1-1 0,1 1 0,-1 0 0,0-1 0,0 1-1,-1-3 1,1 4-334,-1 1 0,0-1 0,1 0 0,-1 1 0,0-1 0,0 1-1,1-1 1,-1 1 0,0-1 0,0 1 0,0-1 0,0 1 0,0 0-1,0-1 1,1 1 0,-1 0 0,0 0 0,0 0 0,0 0 0,0 0-1,0 0 1,0 0 0,-2 0 0,-23 4 687,17 1-728,0-1 0,1 1 0,0 1 0,0 0 0,0 0 0,1 0 0,-1 1 0,2 0 0,-1 0 0,1 1 0,0 0 0,1 0 0,-1 0 0,2 1 0,-1 0 0,1 0 0,1 0 0,0 0 1,-4 18-1,6-26-117,1 0 0,0 0 0,0 1 0,0-1 0,0 0 0,0 1 0,0-1 0,1 0 0,-1 1 0,0-1 0,1 0 0,-1 0 0,1 0 0,-1 1 0,1-1 0,-1 0 0,1 0 0,0 0 1,0 0-1,0 0 0,-1 0 0,1 0 0,0 0 0,0 0 0,0 0 0,0-1 0,1 1 0,0 0 0,1 0 6,0 0 0,0 0 0,1-1 1,-1 1-1,0-1 0,0 0 0,0 0 0,0 0 0,1 0 0,-1-1 1,4 0-1,4-2 16,-1 0 0,0 0 0,0-1 0,0 0 0,-1-1 0,13-8 0,-8 2 2,-1-1-1,0 0 0,-1-1 0,0 0 0,-1-1 0,0 0 0,-2-1 0,1 0 0,-2-1 1,10-22-1,-68 119-248,44-68 78,-1 0 0,2 1 1,0-1-1,0 1 0,2 0 0,-1 0 1,2 1-1,0-1 0,0 0 0,2 21 1,0-33-97,0-1 0,1 0 1,-1 1-1,1-1 0,-1 0 0,1 0 1,0 0-1,0 1 0,-1-1 1,1 0-1,0 0 0,0 0 0,0 0 1,0 0-1,0 0 0,0 0 1,0-1-1,0 1 0,1 0 0,-1-1 1,0 1-1,0 0 0,1-1 1,-1 0-1,0 1 0,1-1 0,-1 0 1,0 1-1,1-1 0,-1 0 1,0 0-1,1 0 0,-1 0 0,0-1 1,1 1-1,-1 0 0,3-1 1,19-2-5621</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29.055"/>
    </inkml:context>
    <inkml:brush xml:id="br0">
      <inkml:brushProperty name="width" value="0.025" units="cm"/>
      <inkml:brushProperty name="height" value="0.025" units="cm"/>
    </inkml:brush>
  </inkml:definitions>
  <inkml:trace contextRef="#ctx0" brushRef="#br0">156 0 14638,'-11'11'5301,"-10"11"-2660,1 1 1,-27 39 0,40-52-2304,0 2 0,0-1 0,2 1 0,-1 0 0,1 0 0,1 0 0,0 1 0,1 0 0,0-1 0,-1 16 0,4-26-331,-1 0 0,1 0 0,0 1-1,0-1 1,0 0 0,0 0 0,0 0 0,1 1 0,-1-1 0,0 0-1,1 0 1,0 0 0,0 0 0,-1 0 0,1 0 0,0 0 0,1 0 0,-1 0-1,0 0 1,0 0 0,3 1 0,-1-1 16,1-1 0,0 0 0,-1 0 0,1 0 0,0 0 0,0-1 0,0 1 0,0-1 0,0 0 0,-1 0 0,9-2 0,44-10-292,-49 9 224,0 1-1,0 0 0,0 0 1,1 1-1,-1 0 0,1 0 1,-1 0-1,1 1 0,0 0 1,-1 1-1,10 1 0,-16-1 55,0 0 0,0 0-1,0 0 1,-1-1 0,1 1-1,0 0 1,-1 0 0,1 0-1,-1 0 1,1 0 0,-1 0-1,1 0 1,-1 1 0,1-1-1,-1 0 1,0 0 0,0 0-1,0 0 1,0 0 0,0 1-1,0-1 1,0 0 0,0 0-1,0 0 1,0 0 0,-1 0-1,1 1 1,0-1 0,-1 0-1,0 1 1,-14 36 614,-89 107 60,170-179-683,40-11-492,21-9-1514,-125 53 1675,-1 1 0,1-1 0,-1 0 0,0 1 0,1-1 0,-1 0 0,0 0 0,0 0 0,0 0 0,1 0 0,-1 0 0,0 0 0,0 0 0,0-1 0,-1 1 0,1 0 0,0-1 0,0 1 0,-1 0 0,2-3 0,-1-10-5947</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29.402"/>
    </inkml:context>
    <inkml:brush xml:id="br0">
      <inkml:brushProperty name="width" value="0.025" units="cm"/>
      <inkml:brushProperty name="height" value="0.025" units="cm"/>
    </inkml:brush>
  </inkml:definitions>
  <inkml:trace contextRef="#ctx0" brushRef="#br0">16 89 18225,'0'0'10442,"-15"-51"-9257,37 38-672,5 2-417,4 2-128,5 4-801,3 5-1922,-3 0-2177,2 0-4293</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29.746"/>
    </inkml:context>
    <inkml:brush xml:id="br0">
      <inkml:brushProperty name="width" value="0.025" units="cm"/>
      <inkml:brushProperty name="height" value="0.025" units="cm"/>
    </inkml:brush>
  </inkml:definitions>
  <inkml:trace contextRef="#ctx0" brushRef="#br0">136 1 13549,'0'0'11627,"-5"9"-10026,-15 25-1014,-50 95 2726,63-113-3014,0 0-1,1 1 1,1-1-1,1 2 1,0-1-1,-2 25 1,6-39-299,-1-1 0,1 1 0,0 0 0,0 0 0,0-1 0,0 1 0,1 0 0,-1 0 0,1-1 0,-1 1 0,1 0 0,0-1 0,0 1 0,0-1 0,1 1 0,-1-1 0,1 0 0,-1 1 0,1-1 0,0 0 0,0 0 0,-1 0 0,2 0 0,-1 0 0,0-1 0,0 1 0,0-1 0,1 1 0,-1-1 0,1 0 0,-1 0 0,1 0 0,0 0 0,-1 0 0,5 0 0,-1-1 0,0 1 0,0-1 0,0-1 0,0 1 0,0-1 0,0 0 0,0 0 0,0-1 0,-1 0 0,1 0 0,-1 0 0,1-1 0,-1 0 0,0 0 0,8-6 0,9-10 0,-1-2 0,-1 0 0,28-41 0,-55 76 0,-5 11 0,-15 43 0,24-60 0,1-1 0,1 1 0,-1 0 0,1-1 0,0 1 0,1 0 0,0 0 0,0 0 0,1 0 0,2 14 0,-2-20 0,0-1 0,0 1 0,0 0 0,0-1 0,0 1 0,0-1 0,0 1 0,0-1 0,1 0 0,-1 1 0,0-1 0,1 0 0,-1 0 0,1 0 0,0 0 0,-1 0 0,1 0 0,0 0 0,-1-1 0,1 1 0,0-1 0,0 1 0,0-1 0,0 0 0,0 1 0,-1-1 0,1 0 0,0 0 0,0-1 0,0 1 0,3-1 0,0 0 0,-1 1 0,1-1 0,0 0 0,-1-1 0,0 1 0,1-1 0,-1 0 0,0 0 0,0 0 0,0 0 0,7-6 0,-7 3-389,0-1 0,0 1 1,0-1-1,-1 1 0,0-1 0,0 0 1,0 0-1,-1 0 0,0-1 0,0 1 1,-1 0-1,1-1 0,-1 1 0,-1-1 1,1 0-1,-2-9 0,1-24-6647</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30.104"/>
    </inkml:context>
    <inkml:brush xml:id="br0">
      <inkml:brushProperty name="width" value="0.025" units="cm"/>
      <inkml:brushProperty name="height" value="0.025" units="cm"/>
    </inkml:brush>
  </inkml:definitions>
  <inkml:trace contextRef="#ctx0" brushRef="#br0">1 0 6086,'0'0'26681,"61"12"-28731,-51-5-2082,-2 1-1665,-2 4-2852</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30.507"/>
    </inkml:context>
    <inkml:brush xml:id="br0">
      <inkml:brushProperty name="width" value="0.025" units="cm"/>
      <inkml:brushProperty name="height" value="0.025" units="cm"/>
    </inkml:brush>
  </inkml:definitions>
  <inkml:trace contextRef="#ctx0" brushRef="#br0">119 266 8584,'0'0'11889,"-11"11"-9781,-49 52-101,54-56-1670,1 0 0,0 1 0,0 0-1,1 0 1,0 0 0,0 1 0,1-1 0,0 1 0,-3 16 0,5-21-266,1-1 1,-1 1-1,1 0 0,0 0 1,0 0-1,0-1 0,0 1 0,1 0 1,-1 0-1,1-1 0,0 1 1,0-1-1,1 1 0,-1 0 0,1-1 1,0 0-1,-1 1 0,5 4 0,-3-6-32,0 0-1,-1 0 0,1-1 0,0 1 0,0-1 0,0 1 0,0-1 1,0 0-1,0 0 0,0-1 0,1 1 0,-1 0 0,0-1 0,0 0 1,1 0-1,-1 0 0,0 0 0,0-1 0,1 1 0,-1-1 0,0 0 0,4-1 1,0 0 8,0-1 0,-1 0 1,1 0-1,-1-1 1,0 0-1,0 0 1,0 0-1,0-1 1,-1 0-1,0 0 0,0 0 1,6-8-1,8-12 102,22-40 0,-36 57-108,23-41 389,30-66 0,-50 96-321,-1-1 0,-1 0 0,0 0 0,-1 0 0,-2 0 0,3-39 0,-6 58-109,0 0 0,0 0 0,0 0 0,0 1 0,0-1 0,0 0 0,0 0 0,0 0 0,0 0 0,-1 1 0,1-1 0,0 0 0,-1 0 0,1 1 0,0-1 0,-1 0 0,1 0 0,-1 1 0,1-1 0,-1 1 0,1-1 0,-1 0 0,0 1 0,1-1 0,-1 1 0,0-1 0,1 1 0,-1 0 0,0-1 0,0 1 0,0 0 0,1-1 0,-1 1 0,0 0 0,0 0 0,0 0 0,1 0 0,-1 0 0,0 0 0,0 0 0,0 0 0,0 0 0,1 0 0,-1 0 0,0 0 0,0 1 0,0-1 0,1 0 0,-1 1 0,-1 0 0,-3 1 0,0 0 0,0 0 0,0 1 0,1-1 0,-1 1 0,-7 7 0,0 2 0,1 0 0,1 0 0,0 1 0,0 1 0,2-1 0,-9 17 0,14-24 0,0 0 0,1-1 0,0 1 0,0 0 0,0 0 0,0 0 0,1 0 0,0 0 0,0 0 0,1 0 0,0 1 0,0-1 0,0 0 0,1 0 0,0 0 0,0 1 0,1-1 0,-1 0 0,4 7 0,-1-8-36,0 0 1,1 0-1,-1 0 0,1-1 1,0 1-1,1-1 0,-1 0 1,1-1-1,0 1 0,0-1 1,0 0-1,0-1 0,0 1 1,0-1-1,1 0 0,9 1 1,-8-2-25,0 1 1,-1 1-1,1 0 1,0 0 0,-1 0-1,0 1 1,1 0-1,-1 0 1,-1 1 0,12 9-1,-17-11 43,1 0 0,0 0-1,-1 0 1,0 0 0,1 0-1,-1 0 1,-1 1 0,1-1-1,0 0 1,-1 1 0,0-1-1,1 0 1,-1 1 0,-1-1 0,1 1-1,0-1 1,-1 0 0,-1 4-1,-1 7-3151,0-3-3508,6-22-722</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30.865"/>
    </inkml:context>
    <inkml:brush xml:id="br0">
      <inkml:brushProperty name="width" value="0.025" units="cm"/>
      <inkml:brushProperty name="height" value="0.025" units="cm"/>
    </inkml:brush>
  </inkml:definitions>
  <inkml:trace contextRef="#ctx0" brushRef="#br0">1 74 20467,'0'0'7709,"11"3"-4954,-11-3-2731,15 4 265,-1 0-1,1-2 1,-1 0-1,29 1 1,-40-3-279,0 0-1,0 0 1,0 0 0,0 0 0,-1-1-1,1 1 1,0-1 0,0 0-1,0 0 1,-1 0 0,1 0 0,-1 0-1,1 0 1,-1-1 0,1 1-1,-1-1 1,0 0 0,1 0-1,-1 0 1,0 0 0,0 0 0,-1 0-1,1 0 1,0-1 0,-1 1-1,1 0 1,-1-1 0,0 0 0,0 1-1,0-1 1,0 0 0,0 1-1,-1-1 1,1 0 0,-1 0 0,0 0-1,0-4 1,0 6-10,0 0 0,0 0 0,0 0 0,0 0 0,-1 0 0,1 0 0,0 0 0,-1 0 0,1 0 0,-1 0 0,1 0 0,-1 0 0,1 0 0,-1 1 0,0-1 0,1 0 0,-1 0 0,0 1 0,0-1 0,1 0 0,-1 1 0,0-1 0,0 1 0,0-1 0,0 1 0,0 0 0,0-1 0,0 1 0,0 0 0,0-1 0,0 1 0,0 0 0,0 0 0,0 0 0,0 0 0,0 0 0,0 0 0,0 0 0,0 0 0,0 1 0,0-1 0,0 0 0,0 1 0,0-1 0,-1 1 0,-3 1 0,0-1 0,-1 1 0,1 0 0,0 0 0,1 0 0,-1 1 0,-7 5 0,5-2 0,0 1 0,0 0 0,1 0 0,-1 1 0,2 0 0,-1 0 0,1 0 0,0 0 0,1 1 0,0 0 0,0 0 0,1 0 0,0 1 0,1-1 0,0 1 0,0-1 0,1 1 0,0 0 0,1 11 0,1-19 0,-1 1 0,1-1 0,0 0 0,-1 1 0,1-1 0,0 0 0,0 1 0,1-1 0,-1 0 0,0 0 0,1 0 0,-1 0 0,1 0 0,0 0 0,0-1 0,-1 1 0,1-1 0,0 1 0,0-1 0,1 0 0,-1 1 0,0-1 0,0 0 0,1 0 0,-1-1 0,0 1 0,1 0 0,-1-1 0,1 0 0,-1 1 0,1-1 0,-1 0 0,1 0 0,2-1 0,3 1 0,0-1 0,0 1 0,0-2 0,0 1 0,0-1 0,0-1 0,-1 1 0,1-1 0,10-6 0,32-28 0,15-8 0,-65 44 0,0 1 0,1 0 0,-1 0 0,0 0 0,0 0 0,1 0 0,-1 0 0,0 0 0,0 0 0,0 0 0,1 0 0,-1 0 0,0 0 0,0 0 0,0 0 0,1 1 0,-1-1 0,0 0 0,0 0 0,0 0 0,1 0 0,-1 0 0,0 0 0,0 0 0,0 1 0,0-1 0,1 0 0,-1 0 0,0 0 0,0 0 0,0 1 0,0-1 0,0 0 0,0 0 0,0 0 0,1 1 0,-1-1 0,0 0 0,0 0 0,0 0 0,0 1 0,0-1 0,0 0 0,0 0 0,0 0 0,0 1 0,0-1 0,0 0 0,0 0 0,0 1 0,0-1 0,-1 0 0,1 0 0,0 0 0,0 1 0,0-1 0,-2 13 0,2-13 0,-2 5 0,1 0 0,-1 0 0,1 1 0,1-1 0,-1 0 0,1 1 0,-1-1 0,2 0 0,0 11 0,0-15 0,-1 0 0,0 0 0,1 0 0,-1 0 0,1 0 0,0 0 0,-1 0 0,1 0 0,0 0 0,-1-1 0,1 1 0,0 0 0,0 0 0,0-1 0,0 1 0,0 0 0,0-1 0,0 1 0,1 0 0,1 0 0,0-1 0,0 1 0,0-1 0,0 0 0,0 0 0,0 0 0,0 0 0,0 0 0,0-1 0,4 0 0,4-2 0,-1-1 0,0 0 0,0-1 0,0 0 0,15-10 0,-17 9 0,0 1 0,1 0 0,-1 1 0,1 0 0,0 0 0,0 1 0,19-4 0,-28 7 0,1 0 0,-1 0 0,1 0 0,-1 0 0,0 0 0,1 0 0,-1 0 0,1 0 0,-1 0 0,1 0 0,-1 0 0,0 0 0,1 0 0,-1 1 0,0-1 0,1 0 0,-1 0 0,1 0 0,-1 1 0,0-1 0,1 0 0,-1 0 0,0 1 0,0-1 0,1 0 0,-1 1 0,0-1 0,0 0 0,1 1 0,-1-1 0,0 1 0,0-1 0,0 0 0,0 1 0,1 0 0,-2 20 0,-12 19 0,7-27-1044,-1-1 1,1 0-1,-13 15 0,8-15-7273</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31.617"/>
    </inkml:context>
    <inkml:brush xml:id="br0">
      <inkml:brushProperty name="width" value="0.025" units="cm"/>
      <inkml:brushProperty name="height" value="0.025" units="cm"/>
    </inkml:brush>
  </inkml:definitions>
  <inkml:trace contextRef="#ctx0" brushRef="#br0">256 122 5990,'0'0'11093,"7"-11"-6977,-5 8-4085,24-45 3780,-26 46-3632,1 1 0,0-1 0,-1 1 1,1 0-1,-1-1 0,1 1 0,-1-1 1,0 1-1,0-1 0,0 0 0,1 1 1,-1-1-1,-1 1 0,1-1 0,0 1 1,0-1-1,-1 1 0,1-1 0,0 1 1,-1-1-1,0 1 0,1-1 0,-1 1 1,0 0-1,0-1 0,0 1 0,0 0 0,0 0 1,0-1-1,0 1 0,0 0 0,0 0 1,0 0-1,-1 1 0,1-1 0,-2-1 1,-4 0-137,0 0 1,0 0-1,-1 1 1,1 0 0,0 1-1,0-1 1,0 1-1,-1 1 1,1-1-1,0 1 1,0 1 0,0-1-1,0 1 1,0 0-1,0 1 1,0 0-1,1 0 1,-1 0 0,-9 7-1,6-3-24,1 0-1,-1 0 1,1 1-1,0 0 1,1 1 0,0-1-1,0 2 1,1-1-1,0 1 1,1 0-1,-6 13 1,10-20-44,1 0-1,-1-1 1,1 1-1,0 0 1,0 1-1,1-1 1,-1 0 0,1 0-1,-1 0 1,1 0-1,0 0 1,0 1 0,0-1-1,1 0 1,-1 0-1,1 0 1,0 0-1,1 4 1,-1-4-43,1-1-1,0 0 1,0 1-1,0-1 1,0 0 0,0 0-1,0 0 1,0 0-1,1 0 1,-1-1 0,1 1-1,-1-1 1,1 1-1,0-1 1,0 0 0,2 1-1,14 2-372,-1 0-1,1-2 1,0 0 0,0-1-1,19-1 1,-8 0-5,-15 0-9,48 4-1011,-59-4 1399,1 1-1,-1 0 1,0 0 0,0 0 0,0 0-1,0 1 1,0-1 0,0 1-1,0 0 1,-1 0 0,6 5 0,-8-6 100,0 0 0,1 1 0,-1-1 1,-1 1-1,1-1 0,0 1 0,0 0 0,0-1 1,-1 1-1,1 0 0,-1 0 0,0-1 1,1 1-1,-1 0 0,0 0 0,0 0 1,0 0-1,0-1 0,0 1 0,-1 0 1,1 0-1,-1-1 0,1 1 0,-1 0 0,1 0 1,-1-1-1,0 1 0,0-1 0,0 1 1,0 0-1,0-1 0,0 0 0,-3 3 1,-2 4 476,-1 0 1,-1-1 0,1 1-1,-13 7 1,-4 3 49,-1-2 0,-1-1 1,-30 13-1,41-22-367,0 0 0,0-1 0,-1 0 0,0-1 0,0-1 0,0-1 0,-20 1 0,35-3-235,0 0 0,0 0 0,0 0 0,0 0 0,0 0 1,0 0-1,0 0 0,1-1 0,-1 1 0,0 0 0,0-1 0,0 1 0,0 0 0,1-1 0,-1 1 0,0-1 0,0 1 1,1-1-1,-1 0 0,0 1 0,1-1 0,-1 0 0,1 1 0,-1-1 0,1 0 0,-1 0 0,1 0 0,-1 1 1,1-1-1,0 0 0,-1 0 0,1 0 0,0 0 0,0 0 0,0 0 0,0 1 0,0-1 0,0 0 0,0 0 0,0 0 1,0-1-1,1-2-293,-1 1 1,1 0 0,0-1 0,0 1 0,0 0-1,0 0 1,1 0 0,-1 0 0,1 0 0,0 0-1,2-3 1,25-21-4887,8 0-1500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32.117"/>
    </inkml:context>
    <inkml:brush xml:id="br0">
      <inkml:brushProperty name="width" value="0.025" units="cm"/>
      <inkml:brushProperty name="height" value="0.025" units="cm"/>
    </inkml:brush>
  </inkml:definitions>
  <inkml:trace contextRef="#ctx0" brushRef="#br0">147 358 17617,'0'0'8557,"-12"7"-7521,-1 1-797,0 1 1,1 0 0,0 1-1,0 0 1,-19 23-1,27-28-202,-1 1-1,1-1 1,0 1-1,1 0 1,0 0-1,-1 0 0,2 0 1,-1 1-1,1-1 1,0 1-1,0-1 1,1 1-1,0 0 1,0 0-1,1-1 0,0 1 1,0 0-1,2 12 1,-2-16-34,1-1 1,0 1 0,0-1 0,0 1-1,0-1 1,0 1 0,1-1 0,-1 0-1,1 1 1,-1-1 0,1 0 0,0 0-1,0 0 1,0 0 0,0-1 0,0 1-1,1 0 1,3 1 0,-1 0 8,1-1 1,-1-1-1,0 1 1,1-1-1,-1 0 1,1 0-1,-1 0 1,12-1-1,-5 0 4,0-1 0,0-1-1,0 0 1,-1 0 0,1-2 0,-1 1 0,1-1 0,11-6-1,-10 2 17,1-1-1,-2 0 1,1-1-1,-1 0 0,-1-1 1,0 0-1,0-1 0,-1 0 1,-1 0-1,0-1 0,-1-1 1,0 1-1,-1-1 1,7-18-1,-6 8 214,-1-1 1,0 0-1,-2-1 1,-1 1-1,-1-1 1,-1 0-1,-3-47 1,1 64-229,-1 0 0,-1 0 0,0 0 0,0 0 1,-1 0-1,0 1 0,0-1 0,-1 1 0,0 0 1,-1 0-1,0 0 0,0 0 0,0 1 0,-10-10 0,12 15-28,0-1 0,0 0 0,0 1 0,-1 0 0,1-1-1,-1 1 1,1 1 0,-1-1 0,0 0 0,0 1-1,0 0 1,0 0 0,0 0 0,0 0 0,0 1-1,0 0 1,0 0 0,0 0 0,0 0 0,0 0-1,0 1 1,0 0 0,0 0 0,0 0 0,0 0-1,0 0 1,0 1 0,1 0 0,-1 0 0,0 0 0,1 0-1,0 1 1,-6 4 0,-4 4 65,2-1 0,0 2 0,0-1 1,1 1-1,0 1 0,-15 26 0,21-32-25,0 1 1,0 0-1,0 1 0,1-1 1,1 1-1,-1-1 0,1 1 1,1 0-1,-1 0 1,1 0-1,1 0 0,0 0 1,2 14-1,-1-19-47,0 0-1,1 0 1,-1-1 0,1 1-1,0-1 1,0 1 0,0-1-1,1 0 1,-1 0 0,1 0-1,0 0 1,-1 0 0,1 0-1,1-1 1,-1 1 0,0-1-1,1 0 1,-1 0 0,1 0-1,-1-1 1,1 1 0,6 1-1,10 3-177,1-1-1,0-1 0,23 1 0,-12 0-41,-23-4 137,6 1-259,0 1-1,-1 0 0,1 1 0,20 8 1,-31-10 322,-1 0 0,1-1 1,-1 1-1,0 1 0,0-1 1,0 0-1,0 1 0,0-1 1,-1 1-1,1 0 0,-1 0 1,0 0-1,0 0 1,0 1-1,0-1 0,0 1 1,-1-1-1,1 1 0,-1-1 1,0 1-1,0 0 0,0 6 1,0 5 147,-1 0-1,-3 29 1,0-18-2095,2-1-3844,11-24-8766</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51.267"/>
    </inkml:context>
    <inkml:brush xml:id="br0">
      <inkml:brushProperty name="width" value="0.025" units="cm"/>
      <inkml:brushProperty name="height" value="0.025" units="cm"/>
    </inkml:brush>
  </inkml:definitions>
  <inkml:trace contextRef="#ctx0" brushRef="#br0">78 1 13869,'0'0'7719,"-18"87"-7046,8-38-160,-4 9 191,2 1-127,4-2-289,3-3-128,0-6-96,2-8-32,3-7-320,0-8-705,0-9-128,0-10-577,-2-19-6469</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32.646"/>
    </inkml:context>
    <inkml:brush xml:id="br0">
      <inkml:brushProperty name="width" value="0.025" units="cm"/>
      <inkml:brushProperty name="height" value="0.025" units="cm"/>
    </inkml:brush>
  </inkml:definitions>
  <inkml:trace contextRef="#ctx0" brushRef="#br0">67 237 7335,'0'0'14237,"-6"12"-11680,5-10-2472,-39 82 3012,36-73-2681,0-1 1,1 1-1,0-1 0,1 1 1,0 0-1,1 0 1,0 20-1,1-29-393,1 0 0,-1 0 0,1 0 0,-1-1 0,1 1 0,-1 0 0,1 0 0,0-1-1,0 1 1,0 0 0,0-1 0,0 1 0,0-1 0,1 1 0,-1-1 0,0 0 0,1 1 0,-1-1 0,1 0-1,-1 0 1,1 0 0,0 0 0,-1 0 0,1 0 0,0-1 0,0 1 0,0-1 0,-1 1 0,1-1-1,0 0 1,0 1 0,0-1 0,0 0 0,0 0 0,0 0 0,3-1 0,1 0 1,0 1 0,-1-1 0,1 0 0,-1-1 0,1 1 1,-1-1-1,0 0 0,0 0 0,0-1 0,0 0 0,9-5 0,-4-3 2,-1 0 0,0-1-1,-1 0 1,0 0 0,0-1-1,-1 0 1,-1 0 0,8-24 0,-1 4-162,-14 41 46,0 1-1,1-1 0,0 1 1,2 15-1,-1 4-37,-1-25 147,0 0-1,0 0 1,0 0 0,0 0 0,1 0 0,0 0 0,-1 0 0,1 0 0,0 0 0,0 0-1,0 0 1,1 0 0,-1-1 0,1 1 0,-1-1 0,1 1 0,0-1 0,0 0 0,0 1-1,0-1 1,1 0 0,-1 0 0,1-1 0,-1 1 0,1 0 0,-1-1 0,1 1 0,0-1-1,0 0 1,0 0 0,-1 0 0,1-1 0,0 1 0,0-1 0,0 1 0,0-1 0,0 0-1,4 0 1,3-1 43,0 1-1,0-1 0,0-1 1,-1 0-1,1 0 1,0-1-1,-1-1 0,0 1 1,0-1-1,0-1 1,8-5-1,0-2-61,-1 0 0,-1-1 0,0-1 0,-1-1 0,0 0 0,-1 0 0,-1-2 0,0 1 0,-1-2 0,-1 1 0,-1-1 0,0-1 0,-2 0 0,0 0 0,-1 0 0,-1-1 0,0 0 0,-2 0 0,2-28 0,-5 46 0,0 0 0,0 0 0,0-1 0,0 1 0,0 0 0,0 0 0,-1 0 0,1 0 0,-1 0 0,1 0 0,-1 0 0,0 0 0,0 0 0,0 0 0,0 0 0,0 0 0,0 0 0,0 1 0,-3-3 0,3 4 0,0-1 0,0 1 0,0-1 0,-1 1 0,1 0 0,0-1 0,0 1 0,-1 0 0,1 0 0,0 0 0,-1 0 0,1 0 0,0 0 0,-1 0 0,1 1 0,0-1 0,0 0 0,-1 1 0,1-1 0,0 1 0,0-1 0,-2 2 0,-4 3 0,0-1 0,0 1 0,1 0 0,0 1 0,0 0 0,0 0 0,1 0 0,-7 9 0,3 1 0,0 0 0,0 0 0,2 1 0,0 0 0,1 0 0,0 1 0,2-1 0,0 1 0,1 0 0,0 1 0,2-1 0,0 0 0,3 23 0,-2-37-78,1 0 1,0 0-1,0 0 1,0 0-1,0-1 1,1 1-1,-1 0 1,1-1-1,0 1 1,0-1-1,1 0 1,-1 0-1,0 1 0,1-2 1,0 1-1,0 0 1,5 4-1,-1-3-285,-1-1-1,1 1 1,-1-1-1,1 0 0,0-1 1,0 1-1,1-1 1,-1-1-1,9 2 1,-4-2-528,0 0 1,0-1-1,0 0 1,-1-1 0,1 0-1,0-1 1,0 0-1,-1-1 1,1 0 0,-1-1-1,21-9 1,-4-6-13342</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33.038"/>
    </inkml:context>
    <inkml:brush xml:id="br0">
      <inkml:brushProperty name="width" value="0.025" units="cm"/>
      <inkml:brushProperty name="height" value="0.025" units="cm"/>
    </inkml:brush>
  </inkml:definitions>
  <inkml:trace contextRef="#ctx0" brushRef="#br0">136 208 9705,'0'0'15263,"-12"0"-12098,7 0-3052,0 0 0,0 0 0,0 1-1,0 0 1,0 0 0,0 0 0,0 0-1,0 1 1,0-1 0,1 1 0,-1 1 0,0-1-1,1 1 1,0 0 0,0 0 0,0 0-1,0 0 1,0 1 0,0-1 0,1 1 0,0 0-1,0 0 1,0 0 0,0 1 0,0-1-1,1 1 1,0-1 0,0 1 0,0 0 0,1 0-1,-1 5 1,1-7-93,0 0 0,1-1 1,0 1-1,-1-1 0,1 1 0,0 0 0,1-1 0,-1 1 1,0 0-1,1-1 0,-1 1 0,1-1 0,0 1 0,0-1 1,0 1-1,0-1 0,0 0 0,1 0 0,-1 1 0,1-1 1,-1 0-1,1 0 0,0 0 0,2 2 0,0-2-1,1 0 0,-1 0 0,0-1 0,0 0 0,1 1 0,-1-1-1,0-1 1,1 1 0,-1-1 0,1 1 0,-1-1 0,1-1 0,7 0 0,-4-1-5,-1 0 1,1-1-1,0 1 1,-1-2 0,0 1-1,0-1 1,0 0-1,0 0 1,-1-1-1,1 0 1,-1 0-1,0-1 1,-1 1 0,0-1-1,1-1 1,5-9-1,6-9-52,-1 0 1,-2-2-1,13-28 0,-17 32 31,0 0 1,-2 0 0,0-1-1,4-31 1,-12 42 72,-4 11-4,-2 7 2,-1 5-64,0-1 0,1 1 0,0 1 0,1-1 0,0 1 0,0 0 0,1 0 0,1 0 0,-4 19 0,4-14 0,1 0 0,0 0 0,1 0 0,1 0 0,0 0 0,5 27 0,-4-37-151,1-1 0,-1 0 1,1 0-1,0 0 0,1 0 0,-1 0 0,1 0 1,0-1-1,0 1 0,0-1 0,1 0 0,-1 0 0,1 0 1,0 0-1,0-1 0,1 0 0,4 3 0,-3-2-666,1 0 0,0-1-1,0 0 1,1 0-1,-1-1 1,0 0-1,1 0 1,0-1-1,-1 0 1,1-1 0,10 1-1,15-3-17727</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33.939"/>
    </inkml:context>
    <inkml:brush xml:id="br0">
      <inkml:brushProperty name="width" value="0.025" units="cm"/>
      <inkml:brushProperty name="height" value="0.025" units="cm"/>
    </inkml:brush>
  </inkml:definitions>
  <inkml:trace contextRef="#ctx0" brushRef="#br0">61 222 7015,'0'0'11071,"13"-1"-8455,0 0-2140,0-1-1,-1 0 1,1-1 0,0 0-1,-1-1 1,0-1-1,0 0 1,0 0-1,-1-1 1,1-1-1,17-13 1,-24 16-380,0 1 1,0-1-1,0 0 0,0 0 1,-1-1-1,0 0 0,0 1 1,0-2-1,0 1 0,-1 0 1,0-1-1,0 1 0,0-1 1,-1 0-1,0 0 0,0 0 1,0 0-1,-1 0 0,0 0 1,0-1-1,0-5 0,-2 10-84,0 0 0,0 0 0,1 0 0,-2 0 0,1 0 0,0 0 0,0 0 0,0 0 0,-1 1 0,1-1 0,-1 1 0,0-1 0,1 1 0,-1-1 0,0 1 0,0 0 0,0 0 0,1 0 0,-1 0 0,0 0 0,-1 0 0,1 1 0,0-1 0,0 1 0,0-1 0,0 1 0,0 0 0,-1 0 0,1 0 0,-3 0 0,-5 0 30,0 0 0,0 0 0,1 1 1,-1 0-1,-18 5 0,17-1-1,1-1 0,-1 2 1,1-1-1,0 1 0,0 1 0,1 0 0,0 0 1,0 1-1,1 0 0,0 0 0,0 1 0,1 0 1,0 1-1,0 0 0,1 0 0,1 0 1,0 0-1,0 1 0,1 0 0,0 0 0,1 0 1,0 1-1,1-1 0,-2 17 0,4-26-32,0 0-1,0-1 0,0 1 0,0 0 1,1 0-1,-1-1 0,0 1 1,1 0-1,-1 0 0,1-1 1,0 1-1,-1-1 0,1 1 1,0 0-1,0-1 0,0 0 1,0 1-1,0-1 0,0 1 1,1-1-1,-1 0 0,0 0 1,1 0-1,-1 0 0,3 2 1,0-2 21,1 1 1,-1-1-1,0 0 1,1 0-1,-1 0 1,1 0-1,-1-1 1,0 0 0,1 0-1,5-1 1,4 0 95,0-2-1,1 0 1,-1 0 0,-1-1 0,25-11 0,-5-4-47,-1-2 0,-1-1 1,-1-1-1,-1-2 0,46-49 0,-75 74-77,0 0-1,0 0 1,0 0-1,0 0 1,0 0-1,0 0 0,0 0 1,0 0-1,0-1 1,0 1-1,0 0 1,0 0-1,0 0 1,1 0-1,-1 0 1,0 0-1,0 0 1,0 0-1,0 0 0,0 0 1,0 0-1,0 0 1,0 0-1,0 0 1,1 0-1,-1 0 1,0 0-1,0 0 1,0 0-1,0 0 0,0 0 1,0 0-1,0 0 1,0 0-1,0 0 1,1 0-1,-1 1 1,0-1-1,0 0 1,0 0-1,0 0 1,0 0-1,0 0 0,0 0 1,0 0-1,0 0 1,0 0-1,0 0 1,0 0-1,0 0 1,0 1-1,0-1 1,0 0-1,0 0 0,0 0 1,0 0-1,0 0 1,1 0-1,-1 0 1,0 0-1,-1 0 1,1 1-1,0-1 1,0 0-1,0 0 1,0 0-1,0 0 0,0 14 165,-3 12 156,2-24-312,-2 8 22,0 1 1,1-1 0,0 1-1,0 20 1,2-30-32,0 1 0,0 0 0,0-1 0,0 1 0,1 0 0,-1-1 0,0 1 0,1 0 0,-1-1 1,1 1-1,0-1 0,-1 1 0,1-1 0,0 1 0,0-1 0,0 0 0,0 1 0,0-1 0,0 0 0,1 0 0,-1 0 0,0 0 0,0 0 0,1 0 0,-1 0 0,1 0 0,-1 0 0,1-1 0,-1 1 1,1-1-1,0 1 0,-1-1 0,1 1 0,-1-1 0,1 0 0,0 0 0,-1 0 0,4 0 0,6-1-1,1-1 0,-1 0 0,1 0 0,-1-1 0,0-1 0,0 0 0,19-10 0,-19 9 0,-1 0 0,1 1 0,0 0 0,0 1 0,1 0 0,-1 0 0,22-1 0,-31 5 5,0-1 0,-1 1 0,1-1 0,0 1-1,0 0 1,0 0 0,0 0 0,-1 0 0,1 0 0,0 0 0,-1 0 0,1 1-1,-1-1 1,1 1 0,-1-1 0,0 1 0,0-1 0,1 1 0,-1 0 0,0 0-1,-1-1 1,1 1 0,0 0 0,0 0 0,-1 0 0,1 0 0,-1 0 0,1 3-1,-1-3-34,0 1-1,1-1 0,0 1 0,0-1 1,0 1-1,0-1 0,0 1 0,0-1 1,1 0-1,-1 0 0,1 0 0,-1 0 1,1 0-1,0 0 0,0 0 0,0 0 1,0 0-1,0-1 0,0 1 0,1-1 1,-1 0-1,4 2 0,11-2-3375,1-3-2872</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34.987"/>
    </inkml:context>
    <inkml:brush xml:id="br0">
      <inkml:brushProperty name="width" value="0.025" units="cm"/>
      <inkml:brushProperty name="height" value="0.025" units="cm"/>
    </inkml:brush>
  </inkml:definitions>
  <inkml:trace contextRef="#ctx0" brushRef="#br0">229 123 3427,'0'0'22699,"-11"-7"-21599,7 5-1036,1-1-36,0 0 1,0 1 0,0 0 0,-1 0 0,0 0-1,1 0 1,-1 1 0,0-1 0,0 1 0,1 0-1,-1 0 1,0 0 0,0 1 0,0-1 0,0 1-1,0 0 1,-1 0 0,1 1 0,0-1 0,0 1-1,1 0 1,-1 0 0,0 0 0,0 0 0,0 1-1,1-1 1,-6 4 0,-2 3-30,1 0-1,0 1 1,0 0 0,1 0 0,-10 13-1,15-17 12,0 0 0,1 0-1,-1 1 1,1-1-1,0 1 1,1 0 0,0 0-1,-1 0 1,2 0 0,-1 0-1,1 1 1,-1 9-1,2-15-3,0 0 0,1 0-1,-1 0 1,0-1 0,1 1-1,-1 0 1,0 0-1,1 0 1,-1-1 0,1 1-1,-1 0 1,1 0 0,0-1-1,-1 1 1,1-1 0,0 1-1,-1-1 1,1 1-1,0-1 1,0 1 0,0-1-1,-1 1 1,1-1 0,0 0-1,0 1 1,0-1 0,0 0-1,0 0 1,-1 0 0,1 0-1,0 0 1,0 0-1,0 0 1,0 0 0,0 0-1,0 0 1,0 0 0,-1-1-1,1 1 1,0 0 0,1-1-1,40-12 431,-25 2-356,1 0 1,-1-1-1,-1 0 1,0-1-1,17-19 1,-26 24-77,0 1 0,0-1 0,-1 0 0,0-1-1,0 1 1,-1-1 0,0 0 0,-1-1 0,0 1 0,0-1 0,-1 0 0,3-13 0,-10 15-234,-5 14 45,-9 17 87,9-5 228,0 1-1,1 1 1,-6 25-1,12-37-2,-1 1-1,2-1 0,-1 0 0,1 1 0,1 0 0,0-1 1,0 1-1,0-1 0,1 1 0,4 14 0,-4-21-85,0 0-1,0 0 1,1 0-1,-1 0 1,1 0-1,-1 0 1,1 0-1,0 0 1,0-1 0,0 1-1,0-1 1,0 1-1,0-1 1,0 0-1,0 0 1,1 0-1,-1 0 1,0 0-1,1 0 1,-1-1-1,1 1 1,-1-1 0,1 0-1,-1 0 1,1 0-1,-1 0 1,0 0-1,4-1 1,1 1 40,0-1 1,0 0 0,0 0 0,0-1-1,0 0 1,-1 0 0,1-1 0,11-6-1,-6 0-74,0 0-1,0-1 0,-1 0 0,0-1 0,-1 0 1,0-1-1,10-15 0,-16 21-9,0-1 1,0 1-1,-1-1 1,0 1-1,0-1 0,0 0 1,-1 0-1,0-1 1,0 1-1,-1 0 0,0-1 1,0 1-1,-1 0 0,0-1 1,0 1-1,-3-12 1,3 19-9,0-1 0,0 1 0,0 0 0,0-1 0,0 1 0,-1-1 0,1 1 0,0 0 0,0-1-1,-1 1 1,1 0 0,0-1 0,0 1 0,-1 0 0,1-1 0,0 1 0,-1 0 0,1 0 0,-1-1 0,1 1 0,0 0 0,-1 0 0,1 0 0,-1 0 0,1 0 0,0-1 0,-1 1 0,1 0 0,-1 0 0,1 0 0,-1 0 0,1 0 0,0 0 0,-1 0 0,1 0 0,-1 1 0,1-1 0,0 0 0,-1 0 0,1 0 0,-1 0 0,1 1 0,0-1 0,-1 0 0,1 0 0,0 0 0,-1 1 0,1-1 0,-1 1 0,-16 14-234,10-4 286,1-1 0,0 1-1,1 0 1,0 1-1,0-1 1,1 1 0,1 0-1,0 0 1,1 0 0,0 1-1,1-1 1,0 19 0,1-29-35,0 0 0,0 0 0,1 1 0,-1-1 0,1 0 0,-1 0 0,1 0 0,0 0 0,0 0 0,0 0 0,0 0 0,0 0 0,0 0 1,1 0-1,-1 0 0,1-1 0,-1 1 0,1 0 0,0-1 0,-1 0 0,1 1 0,0-1 0,0 0 0,0 0 0,0 0 0,0 0 0,0 0 0,0 0 0,0-1 0,1 1 0,-1-1 1,0 1-1,0-1 0,0 0 0,1 0 0,-1 0 0,0 0 0,3-1 0,3 1 0,0-1 0,-1 0 0,1-1 1,-1 1-1,1-1 0,-1-1 0,0 0 0,1 0 1,-1 0-1,8-6 0,-3 1-6,-1-1 0,-1 0 0,0-1 0,0 0 0,0 0 0,-2-1 0,1 0 0,-1-1 0,-1 1 0,0-2 0,-1 1 0,0-1 0,-1 0 0,0 0 0,-1 0 0,-1-1 0,0 0 0,2-21 0,-5 35 0,0 0 0,0-1 0,0 1 0,0 0 0,0-1 0,0 1 0,0 0 0,0 0 0,0-1 0,0 1 0,0 0 0,0-1 0,0 1 0,0 0 0,0-1 0,0 1 0,0 0 0,0-1 0,0 1 0,0 0 0,-1 0 0,1-1 0,0 1 0,0 0 0,0 0 0,-1-1 0,1 1 0,0 0 0,0 0 0,-1 0 0,1-1 0,0 1 0,0 0 0,-1 0 0,1 0 0,-1 0 0,-9 7 0,-7 19 0,7-5 0,2 1 0,-8 33 0,14-46 0,0 0 0,1 0 0,0 0 0,0 0 0,1 0 0,0 0 0,0 1 0,1-1 0,3 13 0,-3-20-91,0 0 0,0 0 0,0-1 1,0 1-1,0 0 0,1 0 0,-1-1 0,0 1 0,1-1 1,-1 1-1,1-1 0,0 0 0,-1 1 0,1-1 0,0 0 1,0 0-1,0 0 0,0 0 0,0-1 0,0 1 0,0 0 1,0-1-1,0 1 0,0-1 0,0 0 0,0 0 0,0 0 1,0 0-1,1 0 0,-1 0 0,4-2 0,0 2-422,-1-1 0,1-1 0,0 1-1,-1-1 1,1 0 0,-1-1 0,1 1 0,-1-1-1,0 0 1,7-5 0,14-18-7137,0-1-6000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35.687"/>
    </inkml:context>
    <inkml:brush xml:id="br0">
      <inkml:brushProperty name="width" value="0.025" units="cm"/>
      <inkml:brushProperty name="height" value="0.025" units="cm"/>
    </inkml:brush>
  </inkml:definitions>
  <inkml:trace contextRef="#ctx0" brushRef="#br0">145 1 10634,'0'0'12140,"-6"11"-10694,-7 14-338,1 1 0,1 1 0,-12 50 0,-18 105 2644,36-158-3565,-6 24-158,2 0 1,3 1-1,1 0 0,3 0 1,6 88-1,13-81-29,-16-54 0,0 0 0,-1 0 0,1 0 0,0 0 0,1 0 0,-1 0 0,0 0 0,0 0 0,1 0 0,-1-1 0,1 1 0,0-1 0,-1 1 0,1-1 0,0 1 0,0-1 0,0 0 0,0 0 0,0 0 0,0 0 0,0 0 0,4 0 0,-5-1 0,0-1 0,0 0 0,0 1 0,0-1 0,0 0 0,0 0 0,0 0 0,0 0 0,0 0 0,-1 0 0,1 0 0,0 0 0,-1 0 0,1 0 0,-1 0 0,1 0 0,-1 0 0,1-1 0,-1 1 0,0 0 0,0 0 0,1-1 0,-1 1 0,0 0 0,0 0 0,-1-2 0,4-42 0,-3 40 0,0-28 0,-1 0 0,-1 0 0,-2 1 0,-1-1 0,-2 1 0,-1 0 0,-19-48 0,27 79 0,1 0 0,-1 0 0,1 0 0,0 0 0,-1 0 0,1 0 0,0 0 0,-1 0 0,1 0 0,0 1 0,0-1 0,0 0 0,0 1 0,0-1 0,0 0 0,0 1 0,0-1 0,0 1 0,0-1 0,0 1 0,0 0 0,0 0 0,0-1 0,2 1 0,3-2 0,185-101-1746,-149 77 1586,-8 13 755,-33 13-566,-1 0 0,1 0 0,0 0 0,-1 0 0,1 0 0,0 0-1,0 0 1,-1 1 0,1-1 0,0 0 0,-1 0 0,1 1 0,-1-1 0,1 1-1,0-1 1,-1 0 0,1 1 0,-1-1 0,1 1 0,-1-1 0,1 1-1,-1 0 1,0-1 0,1 1 0,-1-1 0,0 1 0,1 0 0,-1-1 0,0 1-1,0 0 1,1-1 0,-1 1 0,0 0 0,0-1 0,0 1 0,0 0-1,0 0 1,0-1 0,0 1 0,0 0 0,0-1 0,-1 2 0,-19 157 40,20-159-69,0 0 0,0 0 0,0 1 0,0-1 0,0 0 0,0 0 0,0 0 0,0 0 0,0 1 0,0-1 0,0 0 0,0 0 0,0 0 0,0 1 0,0-1 0,1 0 0,-1 0 0,0 0 0,0 0 0,0 0 0,0 1 0,0-1 0,1 0 0,-1 0 0,0 0 0,0 0 0,0 0 0,0 0 0,1 0 0,-1 0 0,0 0 0,0 0 0,0 0 0,1 0 0,-1 0 0,0 0 0,0 0 0,0 0 0,0 0 0,1 0 0,-1 0 0,0 0 0,0 0 0,0 0 0,1 0 0,13-6 0,10-10 0,24-34-136,-36 36 57,1 0-1,0 0 0,1 2 1,25-19-1,-39 31 72,1 0-1,-1 0 0,0 0 1,0 0-1,1 0 0,-1-1 1,0 1-1,0 0 1,1 0-1,-1 0 0,0 0 1,0 0-1,1 1 1,-1-1-1,0 0 0,0 0 1,0 0-1,1 0 0,-1 0 1,0 0-1,0 0 1,1 0-1,-1 0 0,0 1 1,0-1-1,0 0 1,0 0-1,1 0 0,-1 0 1,0 1-1,0-1 0,0 0 1,0 0-1,0 0 1,1 1-1,-1-1 0,0 0 1,0 0-1,0 0 1,0 1-1,0-1 0,0 0 1,0 0-1,0 1 0,0-1 1,0 0-1,0 1 1,3 21-92,-6 22 218,-4-12 162,5-22-172,0-1 0,0 1 0,1 0 1,0 0-1,1 9 0,0-18-178,1-1 1,-1 0-1,1 1 1,-1-1-1,1 0 1,-1 0-1,1 1 1,-1-1-1,1 0 1,-1 0-1,1 0 1,-1 0-1,1 1 0,-1-1 1,1 0-1,-1 0 1,1 0-1,-1 0 1,1 0-1,0 0 1,-1-1-1,1 1 1,-1 0-1,1 0 0,-1 0 1,1 0-1,0-1 1,17-5-6178,6-7-4329</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36.076"/>
    </inkml:context>
    <inkml:brush xml:id="br0">
      <inkml:brushProperty name="width" value="0.025" units="cm"/>
      <inkml:brushProperty name="height" value="0.025" units="cm"/>
    </inkml:brush>
  </inkml:definitions>
  <inkml:trace contextRef="#ctx0" brushRef="#br0">174 58 12588,'-8'2'7447,"-10"2"-5168,-1 1-70,0 0-1,-35 16 1,50-20-2157,1 0 0,0 0 0,0 1 0,0 0 0,0-1 1,0 1-1,0 1 0,0-1 0,1 0 0,-1 1 0,1-1 0,0 1 0,0-1 0,0 1 0,0 0 0,0 0 0,0 0 0,1 0 1,-1 1-1,1-1 0,0 0 0,0 1 0,0-1 0,0 6 0,1-6-62,1-1-1,0 1 1,0-1-1,0 1 1,0-1-1,0 0 1,1 0-1,-1 1 1,1-1 0,-1 0-1,1 0 1,0-1-1,0 1 1,0 0-1,0 0 1,0-1 0,0 1-1,0-1 1,0 0-1,1 0 1,-1 0-1,0 0 1,1 0 0,-1 0-1,1-1 1,-1 1-1,1-1 1,0 1-1,3-1 1,2 1-13,-1 0 0,1-1-1,-1 1 1,1-1 0,-1-1 0,1 0 0,-1 0 0,1 0 0,11-4-1,-11 0 42,1-1-1,-1 0 0,0 0 0,0 0 1,0-1-1,-1 0 0,0-1 0,-1 1 0,0-2 1,0 1-1,0 0 0,-1-1 0,-1 0 1,1 0-1,-1-1 0,-1 1 0,0-1 1,0 0-1,-1 1 0,0-1 0,0-14 0,-2 24-4,0-1-1,0 1 0,0-1 0,0 1 0,0-1 0,0 1 0,0-1 1,0 1-1,-1 0 0,1-1 0,0 1 0,0-1 0,0 1 1,-1-1-1,1 1 0,0 0 0,-1-1 0,1 1 0,0 0 0,-1-1 1,1 1-1,-1 0 0,1-1 0,0 1 0,-1 0 0,1 0 0,-1-1 1,1 1-1,-1 0 0,1 0 0,-1 0 0,1 0 0,0 0 0,-1 0 1,1 0-1,-1 0 0,1 0 0,-1 0 0,1 0 0,-1 0 1,1 0-1,-1 0 0,1 0 0,-1 0 0,1 0 0,-1 1 0,1-1 1,-1 0-1,1 0 0,0 1 0,-1-1 0,1 0 0,-1 1 0,1-1 1,-1 1-1,-24 19 429,19-9-337,0-1 1,1 1-1,0 0 1,0 0 0,2 1-1,-1 0 1,1-1 0,1 1-1,0 0 1,1 0-1,0 0 1,1 0 0,0 0-1,3 20 1,-2-30-220,0 0 0,-1 0 0,1 0 0,0 0 0,0 0 0,0 0 0,0 0 0,1-1 0,-1 1 0,0 0 0,1-1 0,-1 1 0,1-1 0,0 1 0,-1-1 0,1 0 0,0 1 0,0-1 0,0 0 0,0 0 0,0 0 0,0-1 0,0 1 0,0 0 0,0-1 0,0 0 0,1 1 0,-1-1 0,0 0 0,0 0 0,0 0 0,1 0 0,-1 0 0,2-1 0,2 0-522,0 0 0,0-1 0,0 1 0,0-1 0,0 0 0,-1 0 0,1-1-1,-1 0 1,1 0 0,-1 0 0,5-5 0,16-18-7904</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36.919"/>
    </inkml:context>
    <inkml:brush xml:id="br0">
      <inkml:brushProperty name="width" value="0.025" units="cm"/>
      <inkml:brushProperty name="height" value="0.025" units="cm"/>
    </inkml:brush>
  </inkml:definitions>
  <inkml:trace contextRef="#ctx0" brushRef="#br0">100 0 18514,'0'0'3048,"-8"14"107,-7 14-1882,1 1 0,2 0 0,0 1 1,2 0-1,-12 63 0,21-78-1209,-2 1 1,2 1-1,0-1 1,3 33-1,-2-47-61,0 1 0,0-1-1,0 1 1,1-1 0,0 1-1,-1-1 1,1 1 0,0-1-1,0 0 1,0 1 0,0-1-1,1 0 1,-1 0 0,1 0 0,-1 0-1,1 0 1,0 0 0,0 0-1,-1-1 1,1 1 0,1-1-1,-1 1 1,0-1 0,0 0-1,0 0 1,1 0 0,-1 0 0,0 0-1,1 0 1,-1-1 0,1 1-1,3 0 1,0-2-19,1 1-1,-1-1 1,1-1 0,-1 1-1,1-1 1,-1 0-1,0-1 1,0 1 0,0-1-1,0 0 1,-1-1 0,1 1-1,-1-1 1,0 0-1,0-1 1,0 1 0,0-1-1,7-10 1,0 0-18,-1-1-1,0 0 1,-1-1-1,0-1 1,7-20-1,-16 37 291,-2 12-215,0 1 0,-1-1 0,0 1 0,-7 18 0,5-18-27,0 0 0,1 1 1,-2 20-1,5-29-14,-1 1 0,1 0 0,0 0 0,1-1 0,-1 1 0,1 0 0,-1-1 0,2 1 0,-1 0 0,3 7 0,-2-11 0,-1 1 0,0-1 0,1 0 0,-1 1 0,1-1 0,-1 0 0,1 0 0,0 0 0,-1 0 0,1-1 0,0 1 0,0 0 0,0-1 0,0 1 0,-1-1 0,1 0 0,0 0 0,0 1 0,0-1 0,0 0 0,0-1 0,0 1 0,0 0 0,0 0 0,-1-1 0,1 1 0,0-1 0,3-1 0,6-2 0,0-1 0,0 0 0,-1-1 0,1 0 0,-1 0 0,-1-1 0,1 0 0,8-10 0,-8 8 0,1 1 0,-1-1 0,2 2 0,-1 0 0,22-11 0,-32 18 0,-1 1 0,1-1 0,-1 0 0,0 0 0,1 0 0,-1 0 0,0 0 0,1 0 0,-1 1 0,0-1 0,0 0 0,1 0 0,-1 0 0,0 1 0,1-1 0,-1 0 0,0 1 0,0-1 0,0 0 0,1 0 0,-1 1 0,0-1 0,0 0 0,0 1 0,0-1 0,1 1 0,-1-1 0,0 0 0,0 1 0,0-1 0,0 0 0,0 1 0,0-1 0,0 0 0,0 1 0,0-1 0,0 1 0,0-1 0,0 0 0,-1 1 0,1 15 0,0-16 0,-5 20 0,3-17 0,1 1 0,0-1 0,0 0 0,0 0 0,1 1 0,-1-1 0,1 1 0,-1-1 0,1 1 0,0-1 0,1 1 0,0 3 0,2-7 0,0 1 0,1-1 0,-1 0 0,0 0 0,1 0 0,-1 0 0,1-1 0,-1 1 0,0-1 0,0 0 0,6-2 0,-9 3 0,19-7 0,1-1 0,25-15 0,-32 15 0,1 1 0,0 1 0,0 0 0,0 1 0,0 0 0,23-4 0,-36 10 0,0-1 0,0 1 0,-1-1 0,1 1 0,0 0 0,-1-1 0,1 1 0,-1 0 0,1-1 0,-1 1 0,1 0 0,-1 0 0,1 0 0,-1-1 0,0 1 0,1 0 0,-1 0 0,0 0 0,0 0 0,0 0 0,0 0 0,1 0 0,-1 0 0,-1-1 0,1 1 0,0 0 0,0 0 0,0 0 0,0 0 0,-1 0 0,1 0 0,0 0 0,-1 1 0,-7 36 0,7-37 0,1 0 0,-1 1 0,1-1 0,-1 0 0,1 1 0,0-1 0,0 1 0,-1-1 0,1 1 0,0-1 0,0 0 0,0 1 0,1-1 0,-1 1 0,0-1 0,0 1 0,1-1 0,-1 0 0,1 1 0,-1-1 0,1 0 0,0 1 0,1 1 0,-1-3 0,0 1 0,0-1 0,1 1 0,-1-1 0,0 0 0,1 1 0,-1-1 0,0 0 0,1 0 0,-1 0 0,1 0 0,-1 0 0,0-1 0,1 1 0,-1 0 0,0 0 0,1-1 0,-1 1 0,2-2 0,12-5 0,-1 0 0,0-1 0,15-11 0,-24 15 0,28-21 0,-22 16 0,0 1 0,0 0 0,0 1 0,25-12 0,-36 19 0,0 0 0,0 0 0,1 0 0,-1 0 0,0 0 0,1 0 0,-1-1 0,0 1 0,0 0 0,1 0 0,-1 0 0,0 0 0,0 0 0,1 0 0,-1 0 0,0 0 0,1 0 0,-1 1 0,0-1 0,0 0 0,1 0 0,-1 0 0,0 0 0,0 0 0,1 0 0,-1 0 0,0 1 0,0-1 0,0 0 0,1 0 0,-1 0 0,0 1 0,0-1 0,0 0 0,0 0 0,1 1 0,-1-1 0,0 0 0,0 0 0,0 1 0,0-1 0,0 0 0,0 18 0,-12 22 0,10-35 0,-1 4 0,1-4 0,0 0 0,1-1 0,-1 1 0,1 0 0,0 0 0,1 0 0,-1 0 0,1 0 0,0 0 0,1 6 0,-1-10 4,1 0 0,0-1 0,-1 1 0,1-1 0,0 1 0,0-1 0,0 1 0,-1-1 0,1 0 0,0 1-1,0-1 1,0 0 0,0 0 0,0 0 0,-1 0 0,1 0 0,0 1 0,0-2 0,0 1 0,0 0 0,0 0 0,0 0 0,0 0 0,0 0 0,1-1 0,24-6-518,-17 2-906,0 1 1,0-1-1,-1-1 1,0 0-1,9-8 0,18-20-9067,-10 9-1807</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37.279"/>
    </inkml:context>
    <inkml:brush xml:id="br0">
      <inkml:brushProperty name="width" value="0.025" units="cm"/>
      <inkml:brushProperty name="height" value="0.025" units="cm"/>
    </inkml:brush>
  </inkml:definitions>
  <inkml:trace contextRef="#ctx0" brushRef="#br0">0 102 14029,'0'0'13026,"9"7"-11724,-4-2-1204,1-1-1,0 1 0,0-1 0,0 0 0,0-1 0,1 0 0,-1 0 0,1 0 0,0-1 0,0 0 1,0 0-1,0 0 0,1-1 0,-1 0 0,13-1 0,-10-1 49,1 0 1,-1-1-1,0 0 1,0-1-1,-1 0 0,1 0 1,-1-1-1,1-1 1,13-8-1,-19 11-90,0 0-1,-1 0 1,1 0 0,0-1-1,-1 0 1,0 0 0,0 0-1,1 0 1,-2 0 0,1 0-1,0-1 1,-1 0 0,1 1 0,-1-1-1,0 0 1,-1 0 0,1 0-1,0 0 1,-1-1 0,0 1-1,0 0 1,-1 0 0,1-1-1,-1-6 1,0 9-56,-1 1 0,1 0 0,-1 0 0,0-1 0,1 1 0,-1 0 0,0 0 0,0 0 0,0 0 0,0 0 0,0 0 0,0 0 0,0 0 0,0 0 0,0 1 0,0-1 0,-1 0 0,1 1 0,0-1 0,0 1 0,-1-1 0,1 1 0,0 0 0,-1-1 0,1 1 0,-1 0 0,1 0 0,0 0 0,-1 0 0,1 0 0,0 0 0,-2 1 0,-4-1 0,0 1 0,0 0 0,0 0 0,1 1 0,-11 3 0,5 0 0,1 1 0,0 1 0,1-1 0,-1 2 0,1 0 0,0 0 0,1 0 0,0 2 0,1-1 0,-1 1 0,-10 18 0,13-19 0,0 0 0,1 1 0,0-1 0,1 1 0,0 0 0,0 1 0,1-1 0,1 0 0,0 1 0,0 0 0,1-1 0,0 1 0,1 0 0,1 13 0,0-20 0,0 1 0,0-1 0,0 0 0,1 1 0,0-1 0,0 0 0,0 0 0,0 0 0,0 0 0,1-1 0,-1 1 0,1-1 0,0 1 0,1-1 0,4 4 0,-1-1 0,1-2 0,-1 1 0,1-1 0,0 0 0,0-1 0,0 0 0,13 3 0,9 0 0,0-1 0,0-2 0,47 0 0,-62-3-422,0 0-1,0-1 1,0-1-1,0 0 1,0-1 0,0-1-1,23-9 1,30-20-8018</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37.731"/>
    </inkml:context>
    <inkml:brush xml:id="br0">
      <inkml:brushProperty name="width" value="0.025" units="cm"/>
      <inkml:brushProperty name="height" value="0.025" units="cm"/>
    </inkml:brush>
  </inkml:definitions>
  <inkml:trace contextRef="#ctx0" brushRef="#br0">27 0 24535,'0'0'1378,"0"61"-97,-9-20-160,2 5-865,1 3-160,1-2-1153,5-3-1794,0-8-1313,5-5-2530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38.106"/>
    </inkml:context>
    <inkml:brush xml:id="br0">
      <inkml:brushProperty name="width" value="0.025" units="cm"/>
      <inkml:brushProperty name="height" value="0.025" units="cm"/>
    </inkml:brush>
  </inkml:definitions>
  <inkml:trace contextRef="#ctx0" brushRef="#br0">16 1 17713,'0'0'2274,"-12"62"-128,8-35-288,4-4-1474,0-8-544,4-10-3331,7-5-16048</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51.639"/>
    </inkml:context>
    <inkml:brush xml:id="br0">
      <inkml:brushProperty name="width" value="0.025" units="cm"/>
      <inkml:brushProperty name="height" value="0.025" units="cm"/>
    </inkml:brush>
  </inkml:definitions>
  <inkml:trace contextRef="#ctx0" brushRef="#br0">1 174 13741,'0'0'4041,"2"11"-3037,9 45-388,-6-20 281,2 0 0,16 46 0,-20-74-742,0 0 0,0 0 1,1 0-1,0-1 0,0 1 1,1-1-1,0 0 0,0 0 1,1 0-1,-1-1 0,2 0 1,-1 0-1,1-1 0,-1 0 1,13 8-1,-16-12-17,0 1 0,1-1 1,-1 0-1,0 0 0,1 0 0,-1 0 0,0 0 1,1-1-1,-1 0 0,1 0 0,-1 0 1,1 0-1,-1 0 0,1 0 0,-1-1 0,1 0 1,-1 0-1,0 0 0,1 0 0,-1 0 0,0-1 1,0 1-1,0-1 0,0 0 0,0 0 1,0 0-1,0 0 0,-1-1 0,1 1 0,-1-1 1,0 0-1,4-5 0,4-7 226,0-1-1,-1-1 1,-1 1 0,11-35-1,-6 13 196,16-78 0,-26 97-494,0 0 1,-1 0-1,-2 0 0,0 0 0,-1 0 1,-4-27-1,-9 11-6,13 34-148,1 0 1,-1-1-1,0 1 1,0 0 0,0 0-1,0 0 1,0 0-1,0 0 1,0 0-1,0 0 1,0 1 0,0-1-1,-1 0 1,1 1-1,0-1 1,0 1-1,-1-1 1,1 1 0,0-1-1,-1 1 1,1 0-1,-3 0 1,4 0-89,-1 0 1,1 0-1,0 0 0,-1 0 1,1 0-1,0 0 0,-1 0 0,1 0 1,0 1-1,-1-1 0,1 0 1,0 0-1,-1 0 0,1 1 1,0-1-1,0 0 0,-1 0 1,1 1-1,0-1 0,0 0 1,-1 0-1,1 1 0,0-1 1,0 0-1,0 1 0,0-1 0,0 0 1,-1 1-1,1-1 0,0 0 1,0 1-1,0-1 0,0 1 1,0-1-1,0 1 0,0 0-386,0 7-5774</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7:07.607"/>
    </inkml:context>
    <inkml:brush xml:id="br0">
      <inkml:brushProperty name="width" value="0.025" units="cm"/>
      <inkml:brushProperty name="height" value="0.025" units="cm"/>
    </inkml:brush>
  </inkml:definitions>
  <inkml:trace contextRef="#ctx0" brushRef="#br0">0 28 4773,'0'0'9187,"11"-4"-8621,3-1-266,0 0 1,0 1-1,1 1 1,-1 0-1,1 1 1,17 0-1,891 8 1980,-620 12-1961,-9 0 344,149-18 726,113 4-1235,-473 3 139,135 30-1,-135-20-139,131 11 0,-72-26-23,-1-6 0,196-30 0,-311 31-108,67-11 52,134-3 1,-236 28-1373,4-10 550,1 0-1,0-1 1,-1 1-1,1-1 1,0 0-1,-1 0 1,1 0-1,-6-2 0,-18-7-9009</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7:11.136"/>
    </inkml:context>
    <inkml:brush xml:id="br0">
      <inkml:brushProperty name="width" value="0.025" units="cm"/>
      <inkml:brushProperty name="height" value="0.025" units="cm"/>
    </inkml:brush>
  </inkml:definitions>
  <inkml:trace contextRef="#ctx0" brushRef="#br0">0 193 5605,'0'0'10319,"10"-4"-9374,15-5-544,0 1 0,1 2-1,0 1 1,35-3 0,120-2 471,-90 7-465,361-10 639,432-38-720,-763 35-598,261-31 999,-127 35-4924,-262 12-1189</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7:18.977"/>
    </inkml:context>
    <inkml:brush xml:id="br0">
      <inkml:brushProperty name="width" value="0.025" units="cm"/>
      <inkml:brushProperty name="height" value="0.025" units="cm"/>
    </inkml:brush>
  </inkml:definitions>
  <inkml:trace contextRef="#ctx0" brushRef="#br0">1 102 4901,'0'0'5920,"8"9"-4943,-1-1-855,1-1 1,0 0-1,1 0 0,0-1 1,0 0-1,0-1 0,1 1 1,0-2-1,0 1 1,0-2-1,0 1 0,16 2 1,66 7 412,154 1 0,-91-9-324,40 15 373,253 57 1,186 8 80,9-55-129,795-65-289,-2-89 35,-1100 92-266,235-28 98,247-21 249,3 43-141,33 74-243,-410-12-716,682-50 0,-742-24-5381,-187 8-2215</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7:37.380"/>
    </inkml:context>
    <inkml:brush xml:id="br0">
      <inkml:brushProperty name="width" value="0.025" units="cm"/>
      <inkml:brushProperty name="height" value="0.025" units="cm"/>
    </inkml:brush>
  </inkml:definitions>
  <inkml:trace contextRef="#ctx0" brushRef="#br0">0 118 7111,'10'0'2600,"25"0"-1608,127 1 826,259-32 0,-90-13 174,426 0 0,336 61-1983,-1039-15 66,1895 17 2146,-577-14-1459,-122 1-88,-947-19-250,9 0-3395,-314 3-12478</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7:48.758"/>
    </inkml:context>
    <inkml:brush xml:id="br0">
      <inkml:brushProperty name="width" value="0.025" units="cm"/>
      <inkml:brushProperty name="height" value="0.025" units="cm"/>
    </inkml:brush>
  </inkml:definitions>
  <inkml:trace contextRef="#ctx0" brushRef="#br0">1 24 5509,'0'0'8285,"9"-1"-8130,20-4 467,-1 2 1,1 1-1,0 2 0,44 4 1,125 26 1623,11 1-936,174-19-1081,-31-3 76,-150 6-51,585 24-44,65-43 111,684 5 415,-917 3-701,352 8 720,47-3-616,-762-10-134,481-24 61,-339 6-14,617-49 113,-303 15-106,-197 44 16,-451 16 141,122 28 1,-127-21-1048,1-2-1,83 5 1,-2-18-5089,-65-5 512</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8:40.075"/>
    </inkml:context>
    <inkml:brush xml:id="br0">
      <inkml:brushProperty name="width" value="0.025" units="cm"/>
      <inkml:brushProperty name="height" value="0.025" units="cm"/>
    </inkml:brush>
  </inkml:definitions>
  <inkml:trace contextRef="#ctx0" brushRef="#br0">1 320 12620,'8'1'1361,"520"-20"147,8-46 251,-102-4-502,347-41 43,399 75-895,-546 30-345,-426-1-129,512-6 363,-1 49 506,51 56-474,234 23-264,4-56 46,744-80 329,-729 0 173,-920 19-462,285 3 243,-374-1-381,7-1 115,-1 1 1,1 1-1,-1 1 1,0 0 0,34 12-1,-53-15-117,-1 0-1,0 0 0,0 0 0,1 1 1,-1-1-1,0 0 0,0 0 1,1 0-1,-1 0 0,0 0 1,0 1-1,0-1 0,1 0 1,-1 0-1,0 0 0,0 1 1,0-1-1,0 0 0,1 0 1,-1 0-1,0 1 0,0-1 1,0 0-1,0 0 0,0 1 1,0-1-1,0 0 0,0 1 1,0-1-1,0 0 0,0 0 1,0 1-1,0-1 0,0 0 1,0 0-1,0 1 0,0-1 0,0 0 1,0 0-1,0 1 0,0-1 1,-12 12 137,-17 5-902,22-14-427,0 0-1,-1 0 1,1-1-1,-1 0 1,1-1 0,-14 2-1,-17-3-10228</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9:21.001"/>
    </inkml:context>
    <inkml:brush xml:id="br0">
      <inkml:brushProperty name="width" value="0.025" units="cm"/>
      <inkml:brushProperty name="height" value="0.025" units="cm"/>
    </inkml:brush>
  </inkml:definitions>
  <inkml:trace contextRef="#ctx0" brushRef="#br0">1 164 5157,'0'0'6726,"10"-8"-6523,1-1 53,0 1 1,1 0-1,0 1 0,0 0 0,0 1 1,1 0-1,0 1 0,0 0 0,1 1 1,-1 1-1,21-3 0,469 3 529,-346 5-241,396 16 620,1214-46 1773,-1625 25-3023,433-34 512,-144 7-286,1082 41-71,-1048 4 37,205 12 76,726 32-111,-689-35-46,677-12 10,-848-14-27,1145-19 35,528-30-203,-1992 65-446,-53 0-6182,-123-13-670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9:21.994"/>
    </inkml:context>
    <inkml:brush xml:id="br0">
      <inkml:brushProperty name="width" value="0.025" units="cm"/>
      <inkml:brushProperty name="height" value="0.025" units="cm"/>
    </inkml:brush>
  </inkml:definitions>
  <inkml:trace contextRef="#ctx0" brushRef="#br0">29 33 7559,'-28'-32'4703,"28"32"-4340,4 28-299,2-18-91,1 0 0,-1-1 0,2 0 0,-1 0 0,1 0 0,0-1 0,1-1 0,0 1 0,0-1 0,1-1 0,0 0 0,0 0 0,0-1 0,1 0 0,15 5 0,12 2-166,0-1 1,0-2 0,50 5 0,520 49 2107,-152-19-750,1119 56-770,-518-124 2504,-996 21-2701,785-29 1104,-844 32-1312,35 0-15,-1 1 1,47 8-1,-75-7-236,1-1-1,-1 1 1,0 0 0,0 1-1,1 0 1,-2 0 0,1 1-1,0 0 1,-1 0 0,0 1 0,0 0-1,0 0 1,0 0 0,-1 1-1,10 12 1,-2 14-2825,-12 2-1622</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9:43.561"/>
    </inkml:context>
    <inkml:brush xml:id="br0">
      <inkml:brushProperty name="width" value="0.025" units="cm"/>
      <inkml:brushProperty name="height" value="0.025" units="cm"/>
    </inkml:brush>
  </inkml:definitions>
  <inkml:trace contextRef="#ctx0" brushRef="#br0">83 125 4837,'0'0'576,"-10"0"1180,-1 2-1260,7-2-356,0 1-1,0-1 1,1 1 0,-1-1 0,0-1 0,0 1 0,0 0 0,0-1 0,0 0-1,-6-2 1,10 3 4,-1 0 0,1 0 1,-1 0-1,0 0 0,1-1 0,-1 1 0,1 0 0,-1 0 0,1-1 0,-1 1 0,1 0 0,-1 0 0,1-1 0,-1 1 0,1-1 0,-1 1 0,1 0 1,0-1-1,-1 1 0,1-1 0,0 1 0,-1-1 0,1 1 0,0-1 0,0 1 0,-1-1 0,1 0 0,0 1 0,0-1 0,0 1 0,0-1 0,0 1 0,0-1 1,0 0-1,0 1 0,0-1 0,0 1 0,0-1 0,0 0 0,0 1 0,0-1 0,1 1 0,-1-1 0,0 1 0,0-1 0,1 1 0,0-2 0,-1 1-51,1 0-1,1 0 0,-1 0 1,0 0-1,0 0 0,0 0 1,1 0-1,-1 0 0,0 0 1,1 1-1,-1-1 1,0 0-1,1 1 0,-1-1 1,1 1-1,-1 0 0,1-1 1,1 1-1,441-19 858,155-15 1487,-283 20-2301,971-6 725,-1128 21-670,1120 64-47,-421-9-96,1602 27 187,-2027-72-128,443 5 442,0-36-196,461-43 203,0 54-7,-1212 21-731,-43-3-2486,1-7-6942,-35-7-1766</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9:55.128"/>
    </inkml:context>
    <inkml:brush xml:id="br0">
      <inkml:brushProperty name="width" value="0.025" units="cm"/>
      <inkml:brushProperty name="height" value="0.025" units="cm"/>
    </inkml:brush>
  </inkml:definitions>
  <inkml:trace contextRef="#ctx0" brushRef="#br0">0 150 4452,'0'0'12188,"7"-2"-11649,-1-1-273,0 1 0,0 0 1,0 0-1,0 1 0,0 0 1,0 0-1,0 1 0,1-1 1,-1 1-1,0 0 0,0 1 0,1 0 1,-1 0-1,0 0 0,0 1 1,9 3-1,2 1-132,0 0 0,0-2 0,1 0 0,-1-1 0,1-1 0,26 0 0,-23-1-37,1 1-1,-1 1 0,0 0 1,23 8-1,11 5 248,0-2 1,1-3-1,83 6 1,174-5 164,-309-12-506,412-19 125,-44 12 377,-47 2-65,784-111-12,-870 86-392,414-45 18,-541 67-45,0 5 0,0 5 1,124 17-1,311 22 26,-233-22-6,-23-7 465,449-40 0,-682 24-454,673-36 96,-494 38-112,199 3 21,-154 27-27,-184-16-9,-45-6-3,260 20 47,-202-25 91,148 21 0,-154-12-108,173-6 0,-152-6-17,113-12 7,-29 0 17,-85 11-37,404 8 52,271-6 376,-607-7-382,-10 1-30,412-9-12,622 34 118,-489-18 288,-699 18-304,17-15-109,0-1-1,1-2 0,91-13 0,-29 3 0,-77 9-103,-18 1-167,0-1-1,0 0 1,19-5 0,-31 5-252,1-1 0,-1 0 0,0 1 0,-1-1 0,1 0 0,0 0 0,0-1 0,-1 1 0,1 0 0,-1 0 0,0-1 0,2-4 0,1 0-1096,13-25-4208</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54.153"/>
    </inkml:context>
    <inkml:brush xml:id="br0">
      <inkml:brushProperty name="width" value="0.025" units="cm"/>
      <inkml:brushProperty name="height" value="0.025" units="cm"/>
    </inkml:brush>
  </inkml:definitions>
  <inkml:trace contextRef="#ctx0" brushRef="#br0">1 74 20115,'0'0'577,"77"5"-930,-25-5 321,11 0 32,11-4 32,6-13 32,10-2-32,10 0-64,-1 6-768,6 7-514,-1 6-1857,-3 2-256,-6 15-1057</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0:57.297"/>
    </inkml:context>
    <inkml:brush xml:id="br0">
      <inkml:brushProperty name="width" value="0.025" units="cm"/>
      <inkml:brushProperty name="height" value="0.025" units="cm"/>
    </inkml:brush>
  </inkml:definitions>
  <inkml:trace contextRef="#ctx0" brushRef="#br0">1 1 8968,'0'0'5131,"10"7"-4432,23 12-291,1 0-1,1-3 1,0-1 0,1-1-1,1-2 1,0-2 0,0-1-1,1-2 1,0-1 0,74 0-1,335-25 1504,-46 0-528,294 38-144,353-49 608,-704 12-1418,-71 6-106,-267 12-306,27-3-14,-32 3 7,0 0 1,0 0-1,0 0 0,0 0 1,0 0-1,0 0 0,0 0 0,0 0 1,0-1-1,-1 1 0,1 0 1,0-1-1,0 1 0,0-1 1,0 1-1,-1-1 0,1 1 0,0-1 1,0 1-1,-1-1 0,1 0 1,0 0-1,0-1 0,-5 1 3,-1 0-1,1 0 1,-1 0-1,1 0 1,-1 1-1,1 0 1,-1 0-1,-4 0 1,5 0-8,-141 5-381,-180 28 1,31-1 304,-643 2-338,536-32-2433,378-2 2342,1 1-893,0-2 1,0 0-1,-42-8 1,10-13-4470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0:58.106"/>
    </inkml:context>
    <inkml:brush xml:id="br0">
      <inkml:brushProperty name="width" value="0.025" units="cm"/>
      <inkml:brushProperty name="height" value="0.025" units="cm"/>
    </inkml:brush>
  </inkml:definitions>
  <inkml:trace contextRef="#ctx0" brushRef="#br0">0 108 13036,'11'0'54,"87"-3"98,-1-5 0,118-24 1,26-4 708,168 21 426,-415 13-3492,-13-9-1996</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0:58.435"/>
    </inkml:context>
    <inkml:brush xml:id="br0">
      <inkml:brushProperty name="width" value="0.025" units="cm"/>
      <inkml:brushProperty name="height" value="0.025" units="cm"/>
    </inkml:brush>
  </inkml:definitions>
  <inkml:trace contextRef="#ctx0" brushRef="#br0">0 47 13485,'8'-4'1639,"12"-4"-1336,1 1 0,-1 1 1,1 1-1,0 0 1,39-2-1,119 2 238,-156 5-415,-11 0-82,-1 0 0,0 1-1,0 1 1,0-1 0,0 2-1,0 0 1,0 0 0,0 1 0,-1 0-1,18 10 1,-24-12 23,-1 1 1,1 0-1,-1-1 1,0 1-1,0 1 0,0-1 1,-1 0-1,1 1 0,-1-1 1,1 1-1,-1 0 1,-1-1-1,1 1 0,0 0 1,-1 0-1,0 0 1,0 1-1,0-1 0,0 0 1,-1 0-1,1 1 1,-1-1-1,0 0 0,-1 0 1,1 1-1,-1-1 1,0 0-1,0 0 0,0 0 1,0 1-1,-3 4 0,-2 3 247,1 0 0,-2-1-1,1 0 1,-2 0 0,1 0-1,-1-1 1,-11 10 0,-72 64 1575,86-79-1798,-102 82 1375,56-48-1147,2 3 1,-84 90-1,102-88-626,20-18-1276,9-2-3371</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1:16.716"/>
    </inkml:context>
    <inkml:brush xml:id="br0">
      <inkml:brushProperty name="width" value="0.025" units="cm"/>
      <inkml:brushProperty name="height" value="0.025" units="cm"/>
    </inkml:brush>
  </inkml:definitions>
  <inkml:trace contextRef="#ctx0" brushRef="#br0">1 85 10090,'0'0'3779,"9"9"-3069,-3-3-733,0 0-1,0-1 0,0 0 1,0 0-1,1 0 1,0-1-1,0 0 1,1-1-1,-1 1 1,1-1-1,-1-1 1,1 1-1,0-1 0,0-1 1,0 0-1,14 1 1,33-4 867,70-11-1,50-2 1479,174 43-622,-58-2-1297,-116-20 102,535 29 1094,401 18-211,-679-37-983,-61-5-131,1-16 0,485-69 0,-476 13-119,468-54-48,1009 71-11,-1794 45-81,683 35 899,-412-18-40,-193-18-5789,-118 0 3238,0-1-4275,-2-5-4319</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1:47.059"/>
    </inkml:context>
    <inkml:brush xml:id="br0">
      <inkml:brushProperty name="width" value="0.025" units="cm"/>
      <inkml:brushProperty name="height" value="0.025" units="cm"/>
    </inkml:brush>
  </inkml:definitions>
  <inkml:trace contextRef="#ctx0" brushRef="#br0">0 100 12748,'0'0'3401,"10"5"-2633,-6-2-657,-2-1-47,0-1 1,0 1-1,0-1 1,0 0-1,1 1 1,-1-1-1,1 0 1,-1 0-1,0-1 1,1 1-1,0 0 1,-1-1-1,1 0 1,-1 1-1,1-1 1,0 0-1,-1 0 1,1-1-1,-1 1 1,1 0-1,-1-1 0,1 0 1,-1 1-1,1-1 1,-1 0-1,1 0 1,-1-1-1,4-2 1,19-11 229,1 0 0,1 2 0,0 1 0,0 1 0,1 1 0,0 1 0,1 2 0,0 1 0,0 1 0,40-1 0,-13 5-275,0 2-1,1 3 0,-1 2 0,84 21 1,82 15 1900,305 18 0,-215-22-1371,-159-5-1645,-5 14-4813,-121-36 1201</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1:47.482"/>
    </inkml:context>
    <inkml:brush xml:id="br0">
      <inkml:brushProperty name="width" value="0.025" units="cm"/>
      <inkml:brushProperty name="height" value="0.025" units="cm"/>
    </inkml:brush>
  </inkml:definitions>
  <inkml:trace contextRef="#ctx0" brushRef="#br0">1 0 17681,'0'0'443,"11"10"-368,8 4 29,0-1 1,0 0 0,1-2 0,1 0-1,0-2 1,0 0 0,34 9 0,-20-12 583,0-1 1,0-2 0,0-2 0,0-1-1,44-6 1,172-38 1029,-178 27-1606,0 4 0,138-8 1,-184 20-671,22 2-1713,-18 5-2139,-14 2-2012</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1:48.620"/>
    </inkml:context>
    <inkml:brush xml:id="br0">
      <inkml:brushProperty name="width" value="0.025" units="cm"/>
      <inkml:brushProperty name="height" value="0.025" units="cm"/>
    </inkml:brush>
  </inkml:definitions>
  <inkml:trace contextRef="#ctx0" brushRef="#br0">1 44 15407,'0'3'98,"0"0"1,0 0 0,0 0 0,0-1 0,0 1 0,1 0 0,0 0-1,-1-1 1,1 1 0,0 0 0,0-1 0,0 1 0,1-1 0,-1 1-1,1-1 1,-1 0 0,1 0 0,0 1 0,0-1 0,0 0-1,0 0 1,0-1 0,0 1 0,0 0 0,1-1 0,4 3 0,10 5 201,0 0 0,35 11 0,-33-12 108,27 8-220,0-1 0,1-2 0,1-3 0,0-1 0,1-3 0,-1-2 0,1-2 0,0-2 0,0-2 0,-1-2 0,1-2 0,-1-3 0,59-18-1,70-34-89,58-17 40,-188 65-261,0 3 0,1 1 0,52-2 0,50 10-1992,-134 2 1310,-1 1 0,1 1-1,-1 0 1,0 1 0,1 0-1,-2 1 1,20 10 0,8 11-5382</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1:49.695"/>
    </inkml:context>
    <inkml:brush xml:id="br0">
      <inkml:brushProperty name="width" value="0.025" units="cm"/>
      <inkml:brushProperty name="height" value="0.025" units="cm"/>
    </inkml:brush>
  </inkml:definitions>
  <inkml:trace contextRef="#ctx0" brushRef="#br0">1 1 10282,'0'0'1868,"13"0"-1270,18 0 126,-1 1 0,0 2-1,42 9 1,107 32 733,-36-9-1186,14-2-115,0-7 0,2-6 1,286-3-1,-365-25-68,-1-4 0,-1-3 0,112-35 0,13-4 3,-111 38-266,-31 16-2885,-33 3-1798</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2:22.579"/>
    </inkml:context>
    <inkml:brush xml:id="br0">
      <inkml:brushProperty name="width" value="0.025" units="cm"/>
      <inkml:brushProperty name="height" value="0.025" units="cm"/>
    </inkml:brush>
  </inkml:definitions>
  <inkml:trace contextRef="#ctx0" brushRef="#br0">525 275 6342,'-14'-3'3054,"-15"-3"-2654,-1 1 0,-38-1 0,58 5-277,0 1 1,-1 1 0,1-1-1,-1 1 1,1 1 0,0 0-1,0 1 1,0 0 0,0 0-1,0 1 1,1 0 0,-10 7 0,-2 4 82,1 2 1,1 1-1,1 0 1,1 1 0,0 1-1,1 0 1,1 2-1,2 0 1,0 0 0,1 1-1,1 0 1,1 1-1,1 1 1,1-1-1,2 1 1,0 1 0,2-1-1,0 1 1,1 32-1,1 14 14,4-1-1,2 1 1,4-1-1,16 71 1,-13-97-149,3 1 0,1-2 0,2 0 0,2 0 0,1-2 0,3-1 0,31 44 0,-32-56-73,1-2 0,2 0-1,0-2 1,2 0 0,0-2 0,2-1-1,0-1 1,2-2 0,0-1 0,1-1 0,1-2-1,0-1 1,1-1 0,39 8 0,-31-12 7,1-1 0,0-2 0,1-2 0,-1-2 0,1-2 0,-1-1 0,0-3 0,0-1 0,0-3 0,0-1 0,56-20 0,-54 12 2,0-2 0,-2-2 0,0-2 0,-1-1 0,-2-2 0,0-3 0,65-60 0,-65 48 83,-1-3-1,-2-1 1,-2-1-1,-2-2 1,-3-2-1,30-62 1,-23 31 232,-3-2 0,-5-1 0,21-90 0,-37 117-248,-3-1 1,-2-1-1,-3 1 1,-3-1-1,-7-93 1,3 135-7,0 1-1,-2-1 1,0 1-1,-1 0 1,0 0-1,-2 0 1,0 1-1,0 0 1,-1 0 0,-1 1-1,-1 0 1,0 1-1,-1 0 1,-19-19-1,14 19-8,0 0 1,0 1-1,-1 1 0,0 1 1,-1 0-1,0 1 0,-1 1 0,0 1 1,0 1-1,-1 0 0,-37-5 0,21 7-59,-1 1-1,0 2 1,0 2-1,0 1 1,1 2-1,-1 1 1,1 2-1,0 2 1,1 1-1,-42 18 0,22-4-8,2 3-1,0 2 0,2 3 1,1 2-1,-71 62 0,34-15-658,3 4 0,-120 157 0,-113 214-8153,291-417 7480,-93 136-5716</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4:12.334"/>
    </inkml:context>
    <inkml:brush xml:id="br0">
      <inkml:brushProperty name="width" value="0.025" units="cm"/>
      <inkml:brushProperty name="height" value="0.025" units="cm"/>
    </inkml:brush>
  </inkml:definitions>
  <inkml:trace contextRef="#ctx0" brushRef="#br0">0 5 4356,'0'0'3956,"9"-2"-2920,14 1-211,-1 0 0,1 1 0,0 1 0,-1 1 0,1 1 0,31 9 1,137 41 476,259 38 1,65-47 985,5-44-2393,-233-2 223,2760-2 1857,-1914 45-754,-4 51 120,-571-18-1373,-322-35-5661,-217-36 4895,72 11-8181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0:25.906"/>
    </inkml:context>
    <inkml:brush xml:id="br0">
      <inkml:brushProperty name="width" value="0.025" units="cm"/>
      <inkml:brushProperty name="height" value="0.025" units="cm"/>
    </inkml:brush>
  </inkml:definitions>
  <inkml:trace contextRef="#ctx0" brushRef="#br0">1 1 9321,'0'0'4660,"5"6"-4233,1 0-331,0 0 0,1-1 1,0 0-1,0-1 0,0 1 0,0-1 0,1-1 0,-1 1 0,1-1 0,0 0 0,0-1 0,0 0 0,0-1 1,1 1-1,8-1 0,117 9 1013,155-8 1,-134-4-505,463-18 466,-38 0 30,1639 52-866,-1072 4-120,-138-5 1516,-593-24-248,-283-7-5040,-169 0-2039,-10 0-4100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54.525"/>
    </inkml:context>
    <inkml:brush xml:id="br0">
      <inkml:brushProperty name="width" value="0.025" units="cm"/>
      <inkml:brushProperty name="height" value="0.025" units="cm"/>
    </inkml:brush>
  </inkml:definitions>
  <inkml:trace contextRef="#ctx0" brushRef="#br0">0 0 3171,'65'0'2755,"-5"0"-577,-6 0-192,-1 0 63,-5 0 1,-4 2-448,-4 3-97,2 3-640,-1 1-288,2-1-353,1 1-128,2 4-32,0-2-64,-2 2-673,-2-4-1537,-5-4-2658</inkml:trace>
  <inkml:trace contextRef="#ctx0" brushRef="#br0" timeOffset="1">1129 182 12043,'0'0'4485,"51"31"-3941,-34-31-384,-1 0-576,-4-1-2563,-3 1-3331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4:44.945"/>
    </inkml:context>
    <inkml:brush xml:id="br0">
      <inkml:brushProperty name="width" value="0.025" units="cm"/>
      <inkml:brushProperty name="height" value="0.025" units="cm"/>
    </inkml:brush>
  </inkml:definitions>
  <inkml:trace contextRef="#ctx0" brushRef="#br0">0 146 8552,'0'0'9615,"11"3"-9151,21 3 225,0-2-1,60 1 1,-73-4-564,0 1 1,0 1 0,30 9-1,27 4-56,286 31 2526,-249-36-2489,1-5 1,175-13 0,-41 0 85,376-12 705,223-14-774,-489 30-117,411-17-7,410 4 69,-698 21-45,-188-21-303,4 1 4366,-291 14-4592,-1 1 1,0-1-1,0 0 0,0 0 1,0 0-1,-1-1 0,1 0 1,0 0-1,-1 0 1,1-1-1,-1 1 0,0-1 1,1 0-1,-1 0 0,-1-1 1,1 1-1,0-1 0,-1 0 1,0 0-1,0 0 0,0 0 1,0-1-1,-1 1 0,3-7 1,16-45-9553</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5:09.685"/>
    </inkml:context>
    <inkml:brush xml:id="br0">
      <inkml:brushProperty name="width" value="0.025" units="cm"/>
      <inkml:brushProperty name="height" value="0.025" units="cm"/>
    </inkml:brush>
  </inkml:definitions>
  <inkml:trace contextRef="#ctx0" brushRef="#br0">0 88 6246,'63'-6'5394,"2"1"-3656,11 8-527,87 16 0,16 1-414,552-12 1146,-458-20-1599,180-4-101,258 12 54,429 2 351,-824 11-615,105 0 105,239-32-74,-394 6-134,106-8 136,-126-1-3062,-198 18-191,-3-4-1420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5:34.821"/>
    </inkml:context>
    <inkml:brush xml:id="br0">
      <inkml:brushProperty name="width" value="0.025" units="cm"/>
      <inkml:brushProperty name="height" value="0.025" units="cm"/>
    </inkml:brush>
  </inkml:definitions>
  <inkml:trace contextRef="#ctx0" brushRef="#br0">0 194 6342,'0'0'6619,"7"-1"-5577,26-4-855,0 2 0,0 1 0,1 1 0,-1 2 0,62 11 0,30-1 137,69-10 1051,225-28 0,249-8 664,3 36-1742,-274 1-188,152 2 826,703-14-189,376-8 1226,-1093 20-1953,664-38 95,-2 0 749,-576 45 354,-615-9-1157,0 0 0,1 0-1,-1-1 1,0 0 0,1 0 0,-1 0-1,0-1 1,0 0 0,0 0-1,8-4 1,-9-7-2209,-7-1-3319,2 14 5312,-7-20-11391</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5:53.575"/>
    </inkml:context>
    <inkml:brush xml:id="br0">
      <inkml:brushProperty name="width" value="0.025" units="cm"/>
      <inkml:brushProperty name="height" value="0.025" units="cm"/>
    </inkml:brush>
  </inkml:definitions>
  <inkml:trace contextRef="#ctx0" brushRef="#br0">67 60 4740,'0'0'1298,"-8"0"816,-3 1-1478,-36-2 2667,55-1 868,24-5-3254,738-27 3383,2 33-4557,-510 2 720,220 2 109,531-3-125,-395 0-335,-632-7-5082,-8-6-384</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5:54.924"/>
    </inkml:context>
    <inkml:brush xml:id="br0">
      <inkml:brushProperty name="width" value="0.025" units="cm"/>
      <inkml:brushProperty name="height" value="0.025" units="cm"/>
    </inkml:brush>
  </inkml:definitions>
  <inkml:trace contextRef="#ctx0" brushRef="#br0">29 1 4516,'-2'2'217,"-1"0"0,0 0 0,1 0 0,-1 0 0,1 1 0,0-1 0,0 1 0,0 0 0,0-1 0,0 1 0,-1 4 0,3-6-157,0 0 0,0 0 0,-1 1 0,1-1 0,0 0-1,1 0 1,-1 0 0,0 0 0,0 0 0,0 1 0,1-1 0,-1 0 0,0 0 0,1 0 0,-1 0 0,1 0 0,0 0-1,-1 0 1,1 0 0,0 0 0,-1 0 0,1-1 0,0 1 0,0 0 0,0 0 0,0-1 0,0 1 0,0 0 0,0-1-1,0 1 1,0-1 0,0 1 0,0-1 0,0 0 0,0 1 0,2-1 0,39 13 511,1-3 0,1-1 1,-1-2-1,1-2 0,57 0 0,-58-3-240,612 22 1143,-70-3-129,1417 35 1858,-125-64-945,-1542 0-2498,-338 8-532,0 1-1,1-1 1,-1 1 0,0 0 0,0 0 0,1 0 0,-1 1-1,0-1 1,-3 3 0,4-3 128,-7 5-5527</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5:56.655"/>
    </inkml:context>
    <inkml:brush xml:id="br0">
      <inkml:brushProperty name="width" value="0.025" units="cm"/>
      <inkml:brushProperty name="height" value="0.025" units="cm"/>
    </inkml:brush>
  </inkml:definitions>
  <inkml:trace contextRef="#ctx0" brushRef="#br0">0 280 4324,'0'0'2632,"9"-1"-2146,338-37 2745,-92 14-3195,1184-92 2019,-156 95-696,212-9 2044,-828 4-2041,-223 13-3263,-346 9-635,0-3-961</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5:57.527"/>
    </inkml:context>
    <inkml:brush xml:id="br0">
      <inkml:brushProperty name="width" value="0.025" units="cm"/>
      <inkml:brushProperty name="height" value="0.025" units="cm"/>
    </inkml:brush>
  </inkml:definitions>
  <inkml:trace contextRef="#ctx0" brushRef="#br0">91 250 3043,'-11'-1'3619,"6"1"-3023,-34-3 604,37 3-1009,0 0 0,0 0-1,0-1 1,0 1-1,0-1 1,0 1-1,0-1 1,0 0 0,0 0-1,0 0 1,0 0-1,1 0 1,-1-1-1,0 1 1,1 0-1,-1-1 1,-1-2 0,3 3-165,0 1 1,0-1 0,0 0 0,1 0-1,-1 1 1,0-1 0,1 0 0,-1 1 0,1-1-1,-1 0 1,1 1 0,-1-1 0,1 1-1,-1-1 1,1 1 0,-1-1 0,1 1-1,0-1 1,-1 1 0,1-1 0,0 1 0,-1 0-1,1-1 1,0 1 0,0 0 0,-1 0-1,1 0 1,0 0 0,0-1 0,0 1 0,-1 0-1,1 0 1,0 0 0,1 1 0,1-2 55,120-21 219,205-11 0,-241 27-129,1581-75 2180,-1291 67-1218,124-7-775,892-14 1396,-1379 35-1747,-8 0-7,0-1 0,1 1-1,-1 1 1,1-1 0,-1 1-1,1 0 1,-1 0 0,0 1-1,0 0 1,0 0 0,11 6-1,-16-8-9,-1 1 0,0-1 0,0 1-1,0-1 1,1 1 0,-1-1 0,0 1 0,0-1-1,0 1 1,0-1 0,0 1 0,0-1-1,0 1 1,0-1 0,0 1 0,0-1 0,0 1-1,0-1 1,-1 1 0,1-1 0,0 1-1,0-1 1,0 0 0,-1 1 0,1-1 0,0 1-1,-1-1 1,1 1 0,0-1 0,-1 0 0,1 1-1,0-1 1,-1 0 0,1 1 0,-1-1-1,1 0 1,-1 0 0,1 1 0,0-1 0,-1 0-1,1 0 1,-1 0 0,1 0 0,-1 0 0,1 0-1,-1 0 1,1 0 0,-2 0 0,-25 11-138,-16-1-714,-46 6 0,-1-9-3566,41-7-1109</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7:13.639"/>
    </inkml:context>
    <inkml:brush xml:id="br0">
      <inkml:brushProperty name="width" value="0.025" units="cm"/>
      <inkml:brushProperty name="height" value="0.025" units="cm"/>
    </inkml:brush>
  </inkml:definitions>
  <inkml:trace contextRef="#ctx0" brushRef="#br0">743 148 4644,'-137'-25'3369,"-205"-65"-1,324 83-3061,-1 1 0,0 0-1,0 2 1,0 0 0,0 2-1,-1 0 1,1 1 0,-39 3-1,22 14-1089,35-15 719,-1-1-1,1 1 1,0 0-1,0-1 1,0 1 0,0 0-1,1 0 1,-1 0-1,0 0 1,0-1-1,0 1 1,1 0-1,-1 0 1,0 1-1,1-1 1,-1 0-1,1 0 1,-1 0-1,1 0 1,0 0-1,-1 1 1,1-1-1,0 0 1,0 0-1,0 0 1,0 1 0,0-1-1,0 0 1,0 2-1,4-1 238,1 0 0,-1-1 0,0 0 0,1 0-1,-1 0 1,1-1 0,-1 1 0,0-1 0,1 0 0,-1 0 0,7-1 0,-2 0 272,346 16 3923,74 0-3745,2617-19 1646,-2380 15-1864,-79 0-356,405 0 786,326 1-554,81-35-153,-1096 9 107,644-7 1142,-946 21-1375,43 4 73,-42-4-73,0 0 0,-1 0 0,1 1 0,0-1 0,-1 0 0,1 1 0,-1-1 0,1 1 0,-1 0 0,1-1 0,-1 1 0,1 0 0,-1 0 0,0 0 0,1 0 0,-1 0 0,0 0 0,0 0 0,0 1 0,0-1 0,0 0 0,2 3 0,-6-3 24,0 0 0,0 0 0,0 0 0,1-1 1,-1 1-1,0-1 0,0 0 0,0 0 0,0 0 1,-5 0-1,6 0-15,-12 0-147,-28 0-2266,41 0 2058,0-1-1,-1 1 1,1 0 0,0-1 0,0 1 0,0 0-1,-1-1 1,1 1 0,0-1 0,0 0 0,0 1-1,0-1 1,0 0 0,0 0 0,-1-1 0,-5-18-6746</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7:20.318"/>
    </inkml:context>
    <inkml:brush xml:id="br0">
      <inkml:brushProperty name="width" value="0.025" units="cm"/>
      <inkml:brushProperty name="height" value="0.025" units="cm"/>
    </inkml:brush>
  </inkml:definitions>
  <inkml:trace contextRef="#ctx0" brushRef="#br0">10 9 6406,'0'0'9673,"-3"-2"-9118,-3-3 96,7 3-101,18 4 274,47 12-117,-42-9-721,19 3 90,2-3 0,83 0 1,93-17 354,-147 7-88,1460 4 2017,-1439 9-1819,99 21 1,-66-8-419,-82-15 36,0-3-1,71-3 0,-117 0-154,-1 0 0,1 0-1,0 0 1,0 0-1,0-1 1,-1 1-1,1 0 1,0 0-1,0 0 1,0 0 0,0 0-1,-1-1 1,1 1-1,0 0 1,0 0-1,0 0 1,0-1-1,0 1 1,0 0 0,0 0-1,0 0 1,-1-1-1,1 1 1,0 0-1,0 0 1,0 0-1,0-1 1,0 1 0,0 0-1,0 0 1,0-1-1,0 1 1,0 0-1,0 0 1,1 0-1,-1-1 1,0 1 0,0 0-1,0 0 1,0 0-1,0-1 1,0 1-1,0 0 1,0 0-1,1 0 1,-1-1 0,0 1-1,0 0 1,0 0-1,0 0 1,1 0-1,-1 0 1,0 0-1,0-1 1,0 1 0,1 0-1,-1 0 1,0 0-1,0 0 1,1 0-1,-1 0 1,0 0-1,0 0 1,0 0 0,1 0-1,-26-19-3344,8 6-2195,-4-14-7624</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7:21.939"/>
    </inkml:context>
    <inkml:brush xml:id="br0">
      <inkml:brushProperty name="width" value="0.025" units="cm"/>
      <inkml:brushProperty name="height" value="0.025" units="cm"/>
    </inkml:brush>
  </inkml:definitions>
  <inkml:trace contextRef="#ctx0" brushRef="#br0">1 328 8616,'0'0'966,"11"-5"214,52-21-493,1 2 1,2 3-1,0 3 0,0 3 0,97-9 0,362-1 786,-166 13-1330,949-42 2521,-433 20-2109,-161-6 454,-683 39-2103,1-1-1,33-8 1,-4-6-3860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54.868"/>
    </inkml:context>
    <inkml:brush xml:id="br0">
      <inkml:brushProperty name="width" value="0.025" units="cm"/>
      <inkml:brushProperty name="height" value="0.025" units="cm"/>
    </inkml:brush>
  </inkml:definitions>
  <inkml:trace contextRef="#ctx0" brushRef="#br0">87 0 12364,'-27'110'2601,"5"2"-1,5-1 1,5 2 0,3 192 0,15-239-5484,19 88 1,-13-96 561,-3 0 1,2 79-1,-11-88 2289,0 163 6673,5-189-6502,0-2-2878</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7:22.627"/>
    </inkml:context>
    <inkml:brush xml:id="br0">
      <inkml:brushProperty name="width" value="0.025" units="cm"/>
      <inkml:brushProperty name="height" value="0.025" units="cm"/>
    </inkml:brush>
  </inkml:definitions>
  <inkml:trace contextRef="#ctx0" brushRef="#br0">0 81 11339,'0'0'1094,"11"1"-443,67 4 1014,1-4 0,0-2-1,113-19 1,25 0-743,460-2-1034,-677 22 105,18-3-1273,-19 3 1196,1 0 1,0 0 0,0 0 0,0 0 0,-1 0-1,1 0 1,0 0 0,0 0 0,-1 0 0,1 0-1,0 0 1,0 0 0,0-1 0,-1 1 0,1 0-1,0 0 1,0 0 0,0 0 0,-1 0-1,1-1 1,0 1 0,0 0 0,0 0 0,0 0-1,0-1 1,-1 1 0,1 0 0,0 0 0,0 0-1,0-1 1,0 1 0,0 0 0,0 0 0,0 0-1,0-1 1,0 1 0,0 0 0,0 0 0,0-1-1,0 1 1,0 0 0,0 0 0,0-1 0,0 1-1,0 0 1,0 0 0,0 0 0,0-1-1,1 1 1,-1 0 0,0 0 0,0 0 0,0-1-1,0 1 1,0 0 0,1 0 0,-1 0 0,0 0-1,0-1 1,0 1 0,0 0 0,1 0 0,-1 0-1,0 0 1,0 0 0,1 0 0,-1 0 0,-25-12-6318</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7:23.714"/>
    </inkml:context>
    <inkml:brush xml:id="br0">
      <inkml:brushProperty name="width" value="0.025" units="cm"/>
      <inkml:brushProperty name="height" value="0.025" units="cm"/>
    </inkml:brush>
  </inkml:definitions>
  <inkml:trace contextRef="#ctx0" brushRef="#br0">1 81 11915,'0'0'732,"8"-7"-332,0 2-376,0-1 1,1 1-1,-1 1 0,1 0 0,0 0 1,0 0-1,0 1 0,0 0 0,0 1 1,14-1-1,342-1 951,-179 8-172,511-18 2368,-35 0-1356,-151 11-1514,871 6 1832,-403 66-677,25 0-1214,-861-66-301,269 2-890,-140-13-2629,-145-6-1259,-6-13-3480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9:13.635"/>
    </inkml:context>
    <inkml:brush xml:id="br0">
      <inkml:brushProperty name="width" value="0.025" units="cm"/>
      <inkml:brushProperty name="height" value="0.025" units="cm"/>
    </inkml:brush>
  </inkml:definitions>
  <inkml:trace contextRef="#ctx0" brushRef="#br0">53 138 11403,'0'0'5317,"-9"-6"-4618,-23-18 118,31 23-737,0 0 0,0 1 0,0-1-1,0 0 1,1 0 0,-1 0 0,0 0 0,1 0 0,-1 0 0,1 0 0,-1 0 0,1 0 0,-1 0-1,1 0 1,-1 0 0,1 0 0,0 0 0,0-1 0,0 1 0,0 0 0,0 0 0,0 0-1,0 0 1,0 0 0,0-1 0,0 1 0,1 0 0,-1 0 0,0 0 0,1 0 0,-1 0 0,1 0-1,-1 0 1,1 0 0,-1 0 0,1 0 0,0 0 0,0 0 0,-1 0 0,1 1 0,0-1-1,0 0 1,0 0 0,0 1 0,0-1 0,0 1 0,0-1 0,0 1 0,0-1 0,0 1 0,0 0-1,0-1 1,1 1 0,-1 0 0,0 0 0,0 0 0,0 0 0,2 0 0,24-2 175,1-2 0,-1 0 0,0-2 0,41-13 1,-51 13-186,0 1 1,0 1 0,0 1 0,0 0-1,1 1 1,-1 1 0,1 1-1,-1 0 1,1 1 0,-1 1 0,0 1-1,0 1 1,0 0 0,0 1 0,25 11-1,56 14 45,199 36-1,12 2 586,-228-45-568,0-3-1,2-4 0,0-3 1,125 3-1,281-34 467,-370 14-532,-1 5-1,181 25 1,266 19-9,-76-10 41,106-15-5,-148-13 17,-28-2-58,1 0 13,-61 23 779,-327-22-227,-48-7-12413,-9-14-3071</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9:20.235"/>
    </inkml:context>
    <inkml:brush xml:id="br0">
      <inkml:brushProperty name="width" value="0.025" units="cm"/>
      <inkml:brushProperty name="height" value="0.025" units="cm"/>
    </inkml:brush>
  </inkml:definitions>
  <inkml:trace contextRef="#ctx0" brushRef="#br0">0 1 4805,'0'0'9112,"10"2"-7585,53 9 280,80 2 1,-21-2-1051,101 9 324,442-18 0,-597-7-373,-1-3 1,126-31-1,-230 53-8022,15-11 1736</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9:35.107"/>
    </inkml:context>
    <inkml:brush xml:id="br0">
      <inkml:brushProperty name="width" value="0.025" units="cm"/>
      <inkml:brushProperty name="height" value="0.025" units="cm"/>
    </inkml:brush>
  </inkml:definitions>
  <inkml:trace contextRef="#ctx0" brushRef="#br0">1 90 5669,'0'0'145,"12"-2"-33,82-4 983,-74 5 40,0 2 1,1 0-1,27 6 1,107 33 1886,-72-17-2472,2-3-1,168 17 1,541-58 2212,-363-1-2743,406 6 2013,-152 5-1117,816 31-515,-8-27 481,-991-22-387,895-59 224,-480 53-730,2 38 75,-260 2 740,-628-5-613,-14-1-86,-1 0-1,1 2 1,-1 0 0,1 0 0,-1 2-1,0 0 1,26 9 0,-41-12-101,0 0-1,0 1 1,0-1-1,0 1 1,-1 0 0,1-1-1,0 1 1,0 0-1,-1-1 1,1 1 0,0 0-1,-1 0 1,1-1-1,-1 1 1,1 0 0,-1 0-1,0 0 1,1 0-1,-1 0 1,0 0 0,1 0-1,-1 0 1,0 0-1,0-1 1,0 1 0,0 0-1,0 0 1,0 0-1,0 0 1,0 0 0,0 0-1,-1 0 1,1 0-1,0 0 1,-1 0 0,1 0-1,0 0 1,-1 0 0,1-1-1,-1 1 1,0 0-1,1 0 1,-1 0 0,0-1-1,1 1 1,-2 0-1,-37 38-967,33-34 313,-15 10-2449,2-5-2265</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9:53.267"/>
    </inkml:context>
    <inkml:brush xml:id="br0">
      <inkml:brushProperty name="width" value="0.025" units="cm"/>
      <inkml:brushProperty name="height" value="0.025" units="cm"/>
    </inkml:brush>
  </inkml:definitions>
  <inkml:trace contextRef="#ctx0" brushRef="#br0">60 0 7143,'0'0'6102,"-9"9"-4949,-3 2-770,-26 27 1134,38-38-1501,0 0-1,0 0 1,-1 1-1,1-1 1,0 0-1,0 0 1,0 0-1,0 0 1,0 0 0,0 1-1,0-1 1,0 0-1,0 0 1,0 0-1,0 0 1,0 1-1,0-1 1,0 0-1,0 0 1,0 0 0,1 0-1,-1 0 1,0 1-1,0-1 1,0 0-1,0 0 1,0 0-1,0 0 1,0 0-1,0 1 1,0-1 0,1 0-1,-1 0 1,0 0-1,0 0 1,0 0-1,0 0 1,0 0-1,1 0 1,-1 0 0,0 0-1,0 0 1,0 0-1,0 1 1,1-1-1,-1 0 1,0 0-1,0 0 1,0 0-1,1-1 1,15 4 92,18-1-197,5-1 137,-1 3 0,0 1 0,0 1 0,63 21 0,-47-14 32,2-1 0,89 6-1,117-9 433,22 3-41,277 24 88,-310-23-509,144 0 46,31 1 710,96-8 422,-1-36-1244,-349 18 116,484-40-72,-213 19 145,-252 30 2659,-181 5-4136,-10-2 1131,1 0 0,-1 1-1,1-1 1,-1 0 0,1 1-1,-1-1 1,1 0 0,-1 0 0,1 0-1,-1 0 1,1 0 0,-1 1-1,1-1 1,-1 0 0,1 0-1,-1 0 1,1 0 0,-1-1-1,1 1 1,-1 0 0,1 0 0,0 0-1,-1 0 1,1 0 0,-1-1-1,1 1 1,-1 0 0,0 0-1,1-1 1,-1 1 0,1 0-1,-1-1 1,1 1 0,-1 0 0,0-1-1,1 1 1,-1-1 0,0 1-1,0-1 1,1 1 0,-1-1-1,0 1 1,0-1 0,1 1-1,-1-1 1,0 1 0,0-1-1,0 1 1,0-1 0,0 0 0,1-18-6970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9:56.005"/>
    </inkml:context>
    <inkml:brush xml:id="br0">
      <inkml:brushProperty name="width" value="0.025" units="cm"/>
      <inkml:brushProperty name="height" value="0.025" units="cm"/>
    </inkml:brush>
  </inkml:definitions>
  <inkml:trace contextRef="#ctx0" brushRef="#br0">1 291 14446,'17'3'434,"1"0"1,0-1-1,0-2 0,0 1 1,0-2-1,30-4 1,-20 2-199,621-29 1857,650-37-346,-1201 62-1615,1150-42 429,184-17 53,-1325 55-595,746-45 560,-852 56-655,1 0 1,-1 0-1,1 0 1,-1 1 0,1-1-1,-1 0 1,0 1 0,1-1-1,-1 1 1,0-1 0,1 1-1,-1 0 1,0 0 0,0 0-1,2 1 1,-3-2-61,0 1 0,1-1 0,-1 1 1,1-1-1,-1 1 0,0-1 0,1 1 0,-1 0 0,0-1 0,0 1 1,0-1-1,1 1 0,-1 0 0,0-1 0,0 1 0,0 0 0,0-1 1,0 1-1,0 0 0,0-1 0,0 1 0,0 0 0,-1-1 0,1 1 1,0 0-1,0-1 0,-1 1 0,1-1 0,0 1 0,-1 0 0,1-1 1,0 1-1,-1-1 0,1 1 0,-2 0 0,-19 13-6409</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20:45.721"/>
    </inkml:context>
    <inkml:brush xml:id="br0">
      <inkml:brushProperty name="width" value="0.025" units="cm"/>
      <inkml:brushProperty name="height" value="0.025" units="cm"/>
    </inkml:brush>
  </inkml:definitions>
  <inkml:trace contextRef="#ctx0" brushRef="#br0">0 348 6598,'0'0'3726,"10"5"-3806,3-1 72,0 0 0,0-1 0,0-1 0,0 0 0,0 0 0,1-1 0,-1-1 0,0 0 0,1-1 0,-1-1 0,17-3 0,151-37 1300,190-18 0,-218 42-1151,463-46 1432,854-37-159,-367 91-811,-321 14-469,747 37 485,-396 38 404,4-44-941,246-85 41,196-78 75,-1257 115 6170,-322 13-6384,-1 0 0,1 0-1,0 0 1,0 0 0,-1 0 0,1 0-1,0 1 1,0-1 0,0 0-1,0 0 1,-1 0 0,1 0-1,0 1 1,0-1 0,0 0-1,0 0 1,0 0 0,-1 1 0,1-1-1,0 0 1,0 0 0,0 0-1,0 1 1,0-1 0,0 0-1,0 0 1,0 1 0,0-1 0,0 0-1,0 0 1,0 1 0,0-1-1,0 0 1,0 0 0,0 0-1,0 1 1,0-1 0,0 0 0,1 0-1,-1 1 1,0-1 0,0 0-1,0 0 1,0 0 0,0 0-1,0 1 1,1-1 0,-1 0 0,0 0-1,0 0 1,0 0 0,1 1-1,-1-1 1,0 0 0,0 0-1,0 0 1,1 0 0,-1 0-1,15 12-1989,-14-12 1752,1 0 0,-1 1 0,1-1 0,-1 0 0,1 0 0,-1 0 0,1 0 0,0 0 0,-1 0 0,1-1 0,-1 1 0,1 0 0,-1-1 0,1 1 0,-1-1 0,0 0 0,1 1 0,-1-1 0,0 0 0,1 0-1,-1 0 1,0 0 0,0 0 0,0 0 0,0 0 0,0 0 0,0-1 0,1-1 0,14-38-6734</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20:53.463"/>
    </inkml:context>
    <inkml:brush xml:id="br0">
      <inkml:brushProperty name="width" value="0.025" units="cm"/>
      <inkml:brushProperty name="height" value="0.025" units="cm"/>
    </inkml:brush>
  </inkml:definitions>
  <inkml:trace contextRef="#ctx0" brushRef="#br0">149 26 2787,'0'0'0,"-60"-12"128,36 7-96,3 3 32,3-1-64,6 1-64,-1 0-289</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20:56.485"/>
    </inkml:context>
    <inkml:brush xml:id="br0">
      <inkml:brushProperty name="width" value="0.025" units="cm"/>
      <inkml:brushProperty name="height" value="0.025" units="cm"/>
    </inkml:brush>
  </inkml:definitions>
  <inkml:trace contextRef="#ctx0" brushRef="#br0">72 1075 4164,'0'0'993,"-7"2"-785,1-1-677,-29 7 2337,33-8-1658,1 0-1,0 1 1,0-1 0,-1 1 0,1 0-1,0-1 1,0 1 0,0 0 0,0 0 0,0 0-1,0 0 1,0 0 0,0 0 0,0 0-1,0 0 1,1 0 0,-1 0 0,0 0 0,1 0-1,-1 1 1,1-1 0,-1 0 0,1 0-1,-1 1 1,1-1 0,0 3 0,0-3-132,1 0 0,-1 0 0,1 0 0,-1 0 0,1 0 0,0-1 0,0 1 1,-1 0-1,1 0 0,0-1 0,0 1 0,0 0 0,0-1 0,0 1 0,0-1 0,0 1 0,0-1 1,0 1-1,0-1 0,0 0 0,0 1 0,0-1 0,0 0 0,0 0 0,1 0 0,-1 0 1,0 0-1,0 0 0,0 0 0,0 0 0,1-1 0,56-3 996,-34 2-932,114 0 1105,175-10-668,-194 4 25,150 9 0,118 30-269,141 5-237,-207-16 55,180-7 102,39 4-89,266 37-43,-449-22 204,217 10 110,858-38 848,-785-6-1001,48-34-200,-224 5-40,1060 9-38,-1016 49 28,-53-1-36,-328-19-6,-1 6 1,250 57 0,-286-52 23,0-3 0,0-5 0,1-4 0,119-8 0,-188 0-5,1-1 0,-1-1-1,0-2 1,0-1 0,-1-1-1,0-1 1,0-1 0,-1-2-1,-1-1 1,0-1 0,0-1-1,29-23 1,-31 21-46,-2 0-1,0-2 1,32-33-1,-46 42 26,0-1-1,-1 1 0,-1-1 0,1 0 0,-2-1 0,1 0 0,-2 0 0,1 0 0,-2 0 0,4-21 1,-4 16 29,0 0 0,-2-1 0,0 1 0,-1-1 0,0 0 0,-2 1 0,-3-19 0,2 25-3,-1-1 1,0 1-1,0-1 0,-1 1 0,-1 0 0,1 1 1,-2 0-1,0 0 0,0 0 0,-1 1 0,-9-10 1,-28-22-16,-1 1 1,-2 3 0,-1 2 0,-3 2 0,0 2 0,-95-40 0,11 17 23,-230-57 1,154 63-66,-338-33 0,-223 31-543,188 16 23,-2373-63 624,2445 112-52,-461-9 19,657-11-55,259 9 14,1 1 0,-1 4 0,-82 22 0,-118 59-89,227-76 78,0 1 0,0 1 0,2 2 0,0 1 1,-50 43-1,61-43-4,0 1 0,1 1 1,1 1-1,1 0 0,1 1 1,1 1-1,1 0 0,1 1 1,-10 32-1,9-19 13,3 0-1,1 1 1,2 0 0,1 1 0,1 65-1,6-88 8,0-1 1,1 0-1,1 0 0,0-1 0,1 1 0,1-1 0,1 0 1,0 0-1,0-1 0,2 0 0,0 0 0,11 14 0,7 4 13,1 0 0,2-2 0,49 41-1,-39-42 7,1-2 1,2-1-1,0-3 0,1-1 0,1-2 1,1-3-1,1-1 0,0-2 0,1-2 1,62 6-1,57-1 45,279-7 1,-302-11 1,1442-67-149,-628 14-2077,-478 18-3942,-224 1-1276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58.614"/>
    </inkml:context>
    <inkml:brush xml:id="br0">
      <inkml:brushProperty name="width" value="0.025" units="cm"/>
      <inkml:brushProperty name="height" value="0.025" units="cm"/>
    </inkml:brush>
  </inkml:definitions>
  <inkml:trace contextRef="#ctx0" brushRef="#br0">367 1 9289,'0'0'4553,"-9"2"-3490,5-2-894,0 2 0,0-1-1,0 0 1,0 1 0,0 0 0,0 0 0,0 0 0,0 0 0,1 1 0,-1 0 0,-3 3 0,-2 4 229,0-1 0,1 2 0,-11 15 0,-43 69 360,-102 117 0,150-199-1845,13-12 956,1-1 1,0 0-1,-1 1 0,1-1 0,-1 0 0,1 0 0,0 0 0,-1 1 0,1-1 0,-1 0 0,1 0 1,0 0-1,-1 0 0,1 0 0,-1 0 0,1 0 0,-1 0 0,1 0 0,-1 0 0,1 0 0,0 0 1,-1 0-1,1 0 0,-1 0 0,1 0 0,-1-1 0,1 1 0,0 0 0,-1 0 0,1-1 0,0 1 1,-1 0-1,1 0 0,0-1 0,-1 1 0,1 0 0,0-1 0,-1 1 0,1 0 0,0-1 0,0 1 1,-1-1-1,-5-19-6179</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21:16.680"/>
    </inkml:context>
    <inkml:brush xml:id="br0">
      <inkml:brushProperty name="width" value="0.025" units="cm"/>
      <inkml:brushProperty name="height" value="0.025" units="cm"/>
    </inkml:brush>
  </inkml:definitions>
  <inkml:trace contextRef="#ctx0" brushRef="#br0">62 120 5285,'0'0'16234,"10"7"-15476,-5-3-671,1 1-1,0-2 1,0 1-1,0-1 1,0 0-1,1 0 1,-1 0 0,1-1-1,0 0 1,0-1-1,-1 1 1,1-1-1,13 0 1,788-34 1482,189-22-1061,-969 54-442,-16 2 137,1-1 1,-1-1-1,0 0 0,0-1 1,21-5-1,-97 3 1788,-515 17-2203,104-1-339,174-5 415,-381 58 0,851-69-388,111-19 69,479-50-1551,-715 67 1943,133-23-2,-158 22 107,-17 1 26,-4 5-66,-1-1 1,1 2 0,0-1 0,0 0 0,0 0 0,0 1 0,-1-1 0,1 1 0,0 0 0,-1 0 0,-2 0 0,-106-3 111,-1 6 0,-151 22 0,22 16-873,2 11-3528,159-35-549,12-6-3161</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21:36.624"/>
    </inkml:context>
    <inkml:brush xml:id="br0">
      <inkml:brushProperty name="width" value="0.025" units="cm"/>
      <inkml:brushProperty name="height" value="0.025" units="cm"/>
    </inkml:brush>
  </inkml:definitions>
  <inkml:trace contextRef="#ctx0" brushRef="#br0">0 223 4965,'0'0'9315,"11"3"-8824,34 7 123,1-2 0,89 4 1,110-12 379,-114-2-798,477 29 1165,-57 11-362,3-37-29,-255-3-708,882-24 101,493-12 112,-654 37 148,-420-7-226,-446 8-429,410-5 233,-1-43 212,425-62-290,-887 102-113,522-23-20,-611 31 70,1 2 0,-1-1 0,0 2 0,13 3 0,-13-2-72,-1-1 0,1-1 0,0 0 0,13 0 0,-23-2-211,0 0 0,0 0 1,0-1-1,0 1 0,0-1 0,0 1 0,0-1 1,0 1-1,0-1 0,0 0 0,0 0 0,-1 0 1,1 0-1,0 0 0,-1-1 0,1 1 0,-1 0 1,1-1-1,-1 1 0,1-1 0,-1 0 1,0 1-1,0-1 0,0 0 0,0 0 0,0 0 1,0 0-1,-1 1 0,2-4 0,4-26-6370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21:44.069"/>
    </inkml:context>
    <inkml:brush xml:id="br0">
      <inkml:brushProperty name="width" value="0.025" units="cm"/>
      <inkml:brushProperty name="height" value="0.025" units="cm"/>
    </inkml:brush>
  </inkml:definitions>
  <inkml:trace contextRef="#ctx0" brushRef="#br0">73 119 4740,'-52'1'6037,"32"2"-2082,20-3-3761,90-10 62,-67 6 823,46-2-1,371-3 1116,-397 8-1775,0 2 0,-1 2 0,78 16 0,-4 0 262,194 7 0,-205-20-537,195 4 360,446-41 1,-596 19-336,284-36 62,128-17-32,1 48 141,197 32 71,-384-5-355,94 5-5,11-10 3,-416-10-53,67-14 1,-74 9 12,105-4 1,656 53 86,9-15-90,-481-55 73,-221 16-11,0 5 1,192 9-1,-124 29 319,19 2-240,208-14-99,-226-10-9,-171-2 569,-24-1-440,-15-2-2801,-4-1-1712,-11-1-2638</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22:06.252"/>
    </inkml:context>
    <inkml:brush xml:id="br0">
      <inkml:brushProperty name="width" value="0.025" units="cm"/>
      <inkml:brushProperty name="height" value="0.025" units="cm"/>
    </inkml:brush>
  </inkml:definitions>
  <inkml:trace contextRef="#ctx0" brushRef="#br0">0 234 9929,'28'1'798,"45"6"1,-64-5-416,-1 1 0,0 0 1,0 0-1,0 0 0,7 5 1,35 14 70,-14-17-337,0-1 0,1-1 0,0-2 0,-1-2 0,1-1-1,44-9 1,62-3 149,63 0-37,89-2 732,35 39 0,-59-2-512,-70-9-171,84 0 154,62-7-272,289-7 278,-433-17-343,52-2-14,-3 21-22,449-3 191,4-6-170,-547 7-74,307-21 15,63-15 14,1 32 80,99-4 103,516 7 79,-532 10-65,598 18 147,-390 13-294,-219-36-74,-354-17-13,39-1 127,447 19-29,-594-11-81,167-32 0,-276 36-8,60-8 711,146 0 0,-233 11-897,0 1 0,0 0-1,0-1 1,0 1 0,0-1-1,0 0 1,0 0 0,0 0-1,0 0 1,-1 0 0,1-1-1,0 1 1,-1-1 0,1 0-1,-1 0 1,1 0 0,-1 0-1,0 0 1,0-1 0,0 1 0,3-6-1,-2 4-623,-1-1 1,1 0-1,-1 0 0,-1 0 0,1 0 1,0-1-1,0-8 0,1-47-10765</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22:09.370"/>
    </inkml:context>
    <inkml:brush xml:id="br0">
      <inkml:brushProperty name="width" value="0.025" units="cm"/>
      <inkml:brushProperty name="height" value="0.025" units="cm"/>
    </inkml:brush>
  </inkml:definitions>
  <inkml:trace contextRef="#ctx0" brushRef="#br0">0 1 13132,'0'0'5307,"2"1"-5417,-1 0 107,1 1 0,-1-1 0,1 0-1,0 0 1,0 0 0,0 0 0,-1 0 0,1 0 0,0 0 0,3 0 0,76 0 1327,87 12-1,160 5-924,-83-9 820,352-3 560,-313-10-595,-244 0-4194,-37 3 2278,0 0 0,1 0 0,-1 0 0,0-1 0,0 1 0,0-1 0,0 0 0,0 0 0,3-2 0,8-12-6069</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25:57.645"/>
    </inkml:context>
    <inkml:brush xml:id="br0">
      <inkml:brushProperty name="width" value="0.025" units="cm"/>
      <inkml:brushProperty name="height" value="0.025" units="cm"/>
    </inkml:brush>
  </inkml:definitions>
  <inkml:trace contextRef="#ctx0" brushRef="#br0">1 153 16239,'0'0'2056,"13"1"-1939,222 13 41,73 5 250,180-3 2157,-305-17-1773,222 29-1,-120 9-583,347 1 0,241-66 49,-61 0-225,-411 28 26,872-31 12,-118-28-65,-985 60 4,517-8 94,-5-51-28,-476 23 516,-84 12 388,1 5 0,133-1 2494,-277 28-18202,-2-9-715</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26:28.319"/>
    </inkml:context>
    <inkml:brush xml:id="br0">
      <inkml:brushProperty name="width" value="0.025" units="cm"/>
      <inkml:brushProperty name="height" value="0.025" units="cm"/>
    </inkml:brush>
  </inkml:definitions>
  <inkml:trace contextRef="#ctx0" brushRef="#br0">1 424 4901,'14'-3'306,"405"-69"5973,-286 56-4377,158 0-1,1238 0 2288,-576 2-3493,1892-79 718,-852-33 28,-836 105-1319,-970 31-14,131-2 486,-317-8-531,1 0 1,-1 0-1,0-1 0,1 1 0,-1 0 0,0 0 1,0-1-1,1 1 0,-1-1 0,0 1 0,0-1 1,0 0-1,1 1 0,-1-1 0,0 0 0,0 0 1,0 0-1,0 0 0,0 0 0,-1 0 0,1 0 1,0 0-1,0 0 0,-1 0 0,1 0 0,0-1 1,0 0-1,3-37-2161,-8 38-4592,-3-3 198</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0:01.976"/>
    </inkml:context>
    <inkml:brush xml:id="br0">
      <inkml:brushProperty name="width" value="0.025" units="cm"/>
      <inkml:brushProperty name="height" value="0.025" units="cm"/>
    </inkml:brush>
  </inkml:definitions>
  <inkml:trace contextRef="#ctx0" brushRef="#br0">0 323 10890,'0'0'262,"13"-9"80,-2 1-139,0 1 1,1 0 0,0 1 0,0 0 0,0 1 0,1 0 0,0 1 0,0 1 0,17-3 0,52 1 22,83 7-1,-91 1-216,126-11 1,-61-13-67,120-11 493,-220 29-176,1 3 1,-1 1-1,1 2 1,60 12-1,-37 0-5,37 9 74,1-4 0,0-4-1,109 2 1,306-38-141,-38 1 334,-243 15-218,414-61 0,-375 22-138,352-11-1,-132 49 365,310-11-323,-357 6 464,-253 9 2272,-156 5-3697,23-2-2011,-58-2 2428,-1 0-1,1-1 0,0 1 1,-1-1-1,1 0 1,-1 0-1,0 0 0,1 0 1,-1 0-1,0 0 1,1-1-1,-1 1 0,0-1 1,0 0-1,0 1 0,0-1 1,-1 0-1,1 0 1,2-4-1,11-39-8289</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0:56.765"/>
    </inkml:context>
    <inkml:brush xml:id="br0">
      <inkml:brushProperty name="width" value="0.025" units="cm"/>
      <inkml:brushProperty name="height" value="0.025" units="cm"/>
    </inkml:brush>
  </inkml:definitions>
  <inkml:trace contextRef="#ctx0" brushRef="#br0">1609 336 8584,'-16'3'-1676,"-54"7"3055,0 4 1,-129 42 0,160-41-1293,1 1 1,1 2-1,1 2 1,1 1-1,0 1 1,-60 53-1,15 1 89,3 2 0,5 4 0,-89 128 0,119-146 33,4 2 0,1 1 0,4 1 1,3 3-1,-37 130 0,-75 475-190,114-522 16,-81 535 943,94-532-641,7 1 1,17 223 0,1-300-316,4 0 1,3 0-1,4-2 1,3-1-1,45 99 1,12-4-27,119 184 1,-98-193-6,8-4 1,6-6-1,7-5 1,243 227-1,245 180 15,-474-434-30,158 108 0,-208-171 29,3-4 0,3-4 1,126 51-1,-10-25 61,221 50 0,228 7-11,-491-109-83,245 5 0,-295-30 38,1-5-1,225-40 1,28-44 105,405-153 0,-430 109-110,-6-15 0,486-289 1,-91-71-173,-42-57-24,-583 471-59,131-145 0,-191 181-22,-2-2 1,-3-2-1,-2-2 1,43-90-1,-35 43 464,-6-3-1,-4-2 1,-5-1 0,-5-2-1,-6-1 1,-5-1-1,-5 0 1,-2-181-1,-17-9 105,-13 0-1,-109-571 1,101 770-282,-5 1 1,-55-133 0,61 189-5,-2 1 1,-3 1-1,-2 1 1,-2 1-1,-3 3 1,-44-48-1,12 27 75,-3 4 0,-3 2 0,-159-101-1,79 73 636,-202-85-1,199 111-562,-4 7-1,-1 7 1,-3 7 0,-1 7 0,-2 8 0,-1 7-1,-197 0 1,80 21-298,-436 53-1,-327 114-136,199-28 51,-5-43 108,207-65 117,-304 26-156,819-39-360,0 5 1,-188 58 0,231-50-367,2 3-1,1 5 1,3 3-1,-109 70 1,-72 81-3680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1:15.134"/>
    </inkml:context>
    <inkml:brush xml:id="br0">
      <inkml:brushProperty name="width" value="0.025" units="cm"/>
      <inkml:brushProperty name="height" value="0.025" units="cm"/>
    </inkml:brush>
  </inkml:definitions>
  <inkml:trace contextRef="#ctx0" brushRef="#br0">0 275 7815,'0'0'3401,"11"7"-3086,3 1-179,1 0 0,0 0 0,0-1 0,1-1 1,-1-1-1,1 0 0,30 4 0,41-4 558,0-5 0,102-11 0,51-2 646,-65 14-696,505-19 351,212-11-651,-67 5 449,-507-1-382,779-37-102,-1082 62-304,488-9 19,-3-43 423,-392 33-287,63-13 227,308-17 0,-52 52 213,-111 1-5380,-299-4-105</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58.956"/>
    </inkml:context>
    <inkml:brush xml:id="br0">
      <inkml:brushProperty name="width" value="0.025" units="cm"/>
      <inkml:brushProperty name="height" value="0.025" units="cm"/>
    </inkml:brush>
  </inkml:definitions>
  <inkml:trace contextRef="#ctx0" brushRef="#br0">0 0 12268,'0'0'4292,"51"50"-2883,-26-23-448,4 3-160,4 2-385,1 1-288,1-4-96,1-4-32,-3-5-1153,-2-9-1505,-2-6-1090,-7-5-2818</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1:48.257"/>
    </inkml:context>
    <inkml:brush xml:id="br0">
      <inkml:brushProperty name="width" value="0.025" units="cm"/>
      <inkml:brushProperty name="height" value="0.025" units="cm"/>
    </inkml:brush>
  </inkml:definitions>
  <inkml:trace contextRef="#ctx0" brushRef="#br0">1 209 6726,'0'0'524,"11"-10"-439,2-2-4,0 1-1,1 1 1,1 0-1,-1 1 1,2 0-1,-1 2 1,1-1-1,0 2 1,1 0 0,23-4-1,32 3 434,139 7 1,-146 2-236,223 9 363,-63 0-101,228-20 0,392-30 512,-539 30-696,224-19-194,230-5 1270,-56 35 346,0 37-617,-374-4-1010,790 47 43,-222-123-95,-563 19-125,-309 20-42,37-1-2232,111-20-1,-117 6-3033</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2:02.673"/>
    </inkml:context>
    <inkml:brush xml:id="br0">
      <inkml:brushProperty name="width" value="0.025" units="cm"/>
      <inkml:brushProperty name="height" value="0.025" units="cm"/>
    </inkml:brush>
  </inkml:definitions>
  <inkml:trace contextRef="#ctx0" brushRef="#br0">0 0 6598,'0'0'9748,"10"10"-9609,2 1-121,1 1 0,0-2 0,1 1 0,0-2 0,0 0 0,1-1 0,27 12 0,0-10 131,1-1 0,0-3 0,1-1 0,59-1-1,25 2 918,422 72 1877,-200-23-2475,860 32 1563,-481-49-902,825 27-899,-1469-65-193,1217 32 705,128 28 2157,-1426-60-2899,0 0 0,0 0 0,0-1 0,0 0 0,0 0 0,0 0 0,0 0-1,4-2 1,-8 3-36,0 0 0,1 0 0,-1-1 0,0 1 0,1 0 0,-1 0 0,0-1-1,1 1 1,-1 0 0,0-1 0,1 1 0,-1 0 0,0-1 0,0 1 0,1 0-1,-1-1 1,0 1 0,0 0 0,0-1 0,0 1 0,0-1 0,1 1 0,-1-1-1,0 1 1,0 0 0,0-1 0,0 1 0,0-1 0,0 0 0,-16-15-2937,-5 3-2019,-6-2-3378</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2:08.585"/>
    </inkml:context>
    <inkml:brush xml:id="br0">
      <inkml:brushProperty name="width" value="0.025" units="cm"/>
      <inkml:brushProperty name="height" value="0.025" units="cm"/>
    </inkml:brush>
  </inkml:definitions>
  <inkml:trace contextRef="#ctx0" brushRef="#br0">8 153 4356,'0'0'9983,"-3"-3"-9161,3 2-753,0 1-1,-1 0 1,1 0 0,0-1-1,-1 1 1,1 0 0,0 0 0,0-1-1,-1 1 1,1 0 0,0-1-1,0 1 1,0 0 0,-1-1-1,1 1 1,0-1 0,0 1 0,0 0-1,0-1 1,0 1 0,0-1-1,0 1 1,-1 0 0,1-1-1,1 1 1,-1-1 0,0 1-1,0-1 1,0 1 0,0 0 0,0-1-1,0 1 1,0 0 0,0-1-1,1 1 1,-1-1 0,0 1-1,0 0 1,1-1 0,-1 1-1,0 0 1,0-1 0,1 1 0,-1 0-1,1-1 1,23 6 2888,-14-2-3442,57 12 1064,0-3 1,125 6-1,140-20 144,45-35 965,-156 10-1257,1694-93 162,-685 133 698,-889-4-1183,692 23 73,-649-31 34,-197-2-2218,-180 1-1723</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2:16.243"/>
    </inkml:context>
    <inkml:brush xml:id="br0">
      <inkml:brushProperty name="width" value="0.025" units="cm"/>
      <inkml:brushProperty name="height" value="0.025" units="cm"/>
    </inkml:brush>
  </inkml:definitions>
  <inkml:trace contextRef="#ctx0" brushRef="#br0">2328 344 7399,'-15'-10'5707,"-60"-40"-4402,-148-72 0,126 87-1051,-1 4 0,-2 4 0,-1 4 0,0 5 0,-2 4 0,-202 0 0,256 16-91,0 3 0,1 1 0,0 2 0,0 3 0,1 2 0,0 1 0,-68 33 0,25-4-120,2 5-1,-137 98 0,199-127-43,0 1 1,2 1 0,0 1 0,2 1 0,-28 36 0,40-44 32,0 1-1,0 0 1,2 1-1,0 0 1,0 0 0,2 0-1,0 1 1,1 0-1,1 0 1,-3 32 0,6-23 52,0-1-1,2 1 1,1-1 0,1 0 0,2 1 0,0-1 0,2-1 0,1 1 0,0-1 0,2-1 0,1 0 0,1 0 0,1-1 0,1 0 0,1-1-1,1-1 1,36 37 0,-14-23-54,0-1-1,3-2 0,0-1 1,2-3-1,1-1 0,2-2 1,0-3-1,70 25 0,7-7 257,2-6 0,154 22-1,494 28 669,7-74-215,-646-15-673,-1-6 1,1-6-1,221-57 1,-270 49-39,0-4 0,-2-3 1,-2-3-1,-1-4 0,-1-4 1,113-82-1,-166 105 1,-1-1 1,0-1-1,-2-1 1,0-2-1,-2 0 1,0-1-1,-2-1 0,20-38 1,-31 50 7,-1 0 0,-1-1 0,-1 1 1,0-1-1,-1 0 0,0 0 0,-1-1 0,-1 1 1,-1-1-1,-1 1 0,0-1 0,-1 1 0,0-1 1,-2 1-1,0-1 0,0 1 0,-2 0 0,-8-21 1,2 13-19,0 2-1,-2 0 1,0 0 0,-2 1 0,0 1 0,-1 0-1,-31-29 1,18 24-25,0 2-1,-1 0 0,-2 3 1,-55-29-1,23 20-254,-1 3-1,-2 4 0,0 2 1,-1 3-1,-83-10 1,29 13-622,0 6 0,0 5 1,0 6-1,-169 24 1,128 1-1712,1 6 1,-267 95 0,257-65-114</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2:30.934"/>
    </inkml:context>
    <inkml:brush xml:id="br0">
      <inkml:brushProperty name="width" value="0.025" units="cm"/>
      <inkml:brushProperty name="height" value="0.025" units="cm"/>
    </inkml:brush>
  </inkml:definitions>
  <inkml:trace contextRef="#ctx0" brushRef="#br0">1 188 11211,'0'2'329,"0"-1"1,0 1-1,0 0 1,0-1 0,0 1-1,0-1 1,0 1-1,0-1 1,1 1-1,-1-1 1,1 1 0,-1-1-1,1 1 1,-1-1-1,1 0 1,0 1-1,0-1 1,0 0 0,0 0-1,0 1 1,1 0-1,0-1-248,1 0-1,-1 0 0,1-1 0,0 1 0,-1-1 1,1 0-1,-1 0 0,1 0 0,0 0 0,3 0 1,14-1 23,94 6 1422,118 21-1,-7-1-1133,518-8-40,-335-69-134,-125 10 18,222-26 12,51-5 11,-69 51-196,-98 8-19,762-12-13,-1003 26-30,401 29 70,-360-15-30,-58-3 132,0 0-283,174-7-1,-278-7-1034,-1-2-1,32-8 1,-22 4-1339,12-1-2710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2:43.551"/>
    </inkml:context>
    <inkml:brush xml:id="br0">
      <inkml:brushProperty name="width" value="0.025" units="cm"/>
      <inkml:brushProperty name="height" value="0.025" units="cm"/>
    </inkml:brush>
  </inkml:definitions>
  <inkml:trace contextRef="#ctx0" brushRef="#br0">3686 0 9161,'-429'77'2549,"358"-71"-2260,0-2 0,-1-4-1,1-3 1,-79-13 0,-298-39 881,367 52-1014,-1 2 0,1 5 0,-125 20-1,49 8-52,1 7-1,2 6 0,2 7 1,2 7-1,-161 88 0,205-90 1,-43 22 1159,-144 101 0,265-160-1173,2 2 0,0 0 1,1 1-1,1 2 0,-30 40 1,40-44-93,1-1 0,1 1 1,0 1-1,2 1 1,1-1-1,1 1 1,0 1-1,-5 34 0,7-19 2,2 0 0,2 0 0,1 1-1,2-1 1,2 0 0,1 0-1,2 0 1,2-1 0,2 1 0,1-2-1,2 0 1,1 0 0,2-1 0,1-1-1,2-1 1,2 0 0,1-2-1,1 0 1,2-2 0,53 52 0,-25-36-44,1-2 0,2-2 0,2-3 1,1-3-1,2-2 0,81 33 1,4-11 40,257 64 0,-217-80 8,2-8 0,1-8 0,270-1 0,571-80 12,-555-8 63,-360 42-20,-1-6-1,122-48 1,-170 51-21,-2-3-1,0-3 0,-3-3 1,97-70-1,-116 70-22,-1 0 1,-2-3-1,-2-1 1,-1-2-1,-2-2 1,54-88-1,-57 74 38,-3-1 0,-2-1 0,-3-1 0,29-123 0,-35 101 6,-5 0 0,-3-1 1,-2-115-1,-7 176-49,-2 1 0,0-1-1,-2 0 1,0 1 0,-1 0 0,-1 0-1,-1 0 1,-1 1 0,-1 0-1,-12-20 1,7 18 95,-1 0-1,-1 1 0,-1 1 1,-1 0-1,-1 2 1,0 0-1,-33-23 0,6 12 154,0 2 0,-2 2 0,0 2 0,-2 3 0,-1 1 0,0 3 0,-89-16 0,4 10 587,-196-7 1,-139 30-642,-19 46-1347,169 19-5060,228-41 454</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2:49.239"/>
    </inkml:context>
    <inkml:brush xml:id="br0">
      <inkml:brushProperty name="width" value="0.025" units="cm"/>
      <inkml:brushProperty name="height" value="0.025" units="cm"/>
    </inkml:brush>
  </inkml:definitions>
  <inkml:trace contextRef="#ctx0" brushRef="#br0">1 237 11787,'11'0'561,"973"-30"3314,-135-18-2932,1 31-459,-20 1 438,1810-8-662,-1942 26-231,84 11-25,4 1 29,440-72 880,-999 34-516,374-24 23,-484 47-791,-41 3-4874,-52-2-382</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3:04.259"/>
    </inkml:context>
    <inkml:brush xml:id="br0">
      <inkml:brushProperty name="width" value="0.025" units="cm"/>
      <inkml:brushProperty name="height" value="0.025" units="cm"/>
    </inkml:brush>
  </inkml:definitions>
  <inkml:trace contextRef="#ctx0" brushRef="#br0">27 0 4100,'0'0'155,"-3"11"-27,-5 28-49,2-1 1,1 1-1,1 54 1,12 133-169,50 357-1485,-53-522-23</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3:13.535"/>
    </inkml:context>
    <inkml:brush xml:id="br0">
      <inkml:brushProperty name="width" value="0.025" units="cm"/>
      <inkml:brushProperty name="height" value="0.025" units="cm"/>
    </inkml:brush>
  </inkml:definitions>
  <inkml:trace contextRef="#ctx0" brushRef="#br0">45 33 12684,'0'0'9177,"-7"15"-8611,6-13-536,-5 8 89,1 0 1,0 0-1,1 0 1,1 1-1,-1 0 1,1 0 0,1 0-1,0 0 1,1 0-1,0 11 1,4 55 672,3 0 0,27 120-1,-32-192-742,0-1 1,0 0-1,0 0 0,1 0 0,-1-1 0,1 1 0,0 0 0,0 0 0,5 5 0,-7-9-33,1 1-1,-1-1 0,1 0 1,-1 1-1,1-1 0,-1 1 1,1-1-1,0 0 0,-1 0 1,1 1-1,0-1 0,-1 0 0,1 0 1,0 0-1,-1 1 0,1-1 1,0 0-1,-1 0 0,1 0 1,0 0-1,-1-1 0,1 1 1,1 0-1,0-1 24,0 0 0,-1 0 0,1 0 0,0 0 0,-1 0 0,1-1 1,-1 1-1,1-1 0,-1 1 0,0-1 0,1 1 0,0-3 0,11-17 322,0-1-1,-2 0 1,-1 0 0,14-44 0,20-104-170,-35 133-109,25-125 24,-28 149-110,-1 17-75,1 22-40,9 140 135,-11-96 40,21 108 0,-24-175-54,-1 0 1,1-1-1,-1 1 1,1 0-1,0-1 1,0 1-1,1 0 1,-1-1-1,0 1 1,1-1 0,0 0-1,-1 0 1,1 1-1,0-1 1,0 0-1,3 2 1,-3-4 8,-1 1-1,1-1 1,-1 0 0,1 0 0,-1 1 0,0-1 0,1 0-1,-1-1 1,1 1 0,-1 0 0,1 0 0,-1-1-1,1 1 1,-1 0 0,1-1 0,-1 0 0,0 1 0,1-1-1,-1 0 1,0 0 0,0 1 0,1-1 0,-1 0 0,0 0-1,0-1 1,0 1 0,0 0 0,0 0 0,-1 0 0,1-1-1,0 1 1,0-2 0,15-20 205,-1-1 0,-2 0 0,0-1 0,-2-1 0,0 0 0,8-35 0,-1-9 152,10-89 0,-25 135-558,0 0 387,-2 18-3508,-1 24-11723</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3:13.882"/>
    </inkml:context>
    <inkml:brush xml:id="br0">
      <inkml:brushProperty name="width" value="0.025" units="cm"/>
      <inkml:brushProperty name="height" value="0.025" units="cm"/>
    </inkml:brush>
  </inkml:definitions>
  <inkml:trace contextRef="#ctx0" brushRef="#br0">27 1 16335,'0'0'6118,"-12"63"-4516,3-33 768,6-1-640,1-4-962,2-7-511,0-4-225,7-6-801,0-4-1569,-1-4-609,0 0-1057</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59.394"/>
    </inkml:context>
    <inkml:brush xml:id="br0">
      <inkml:brushProperty name="width" value="0.025" units="cm"/>
      <inkml:brushProperty name="height" value="0.025" units="cm"/>
    </inkml:brush>
  </inkml:definitions>
  <inkml:trace contextRef="#ctx0" brushRef="#br0">150 1 16303,'0'0'6241,"-5"12"-6129,-64 145 876,69-157-989,0 0 0,-1 1 1,1-1-1,0 1 1,-1-1-1,1 0 0,0 1 1,0-1-1,0 1 0,-1-1 1,1 1-1,0-1 1,0 1-1,0-1 0,0 1 1,0-1-1,0 1 1,0-1-1,0 1 0,0-1 1,0 1-1,0-1 0,0 1 1,1-1-1,-1 0 1,0 1-1,0-1 0,0 1 1,1-1-1,-1 1 0,0-1 1,0 0-1,1 1 1,-1 0-1,16-8-232,19-23-964,12-38-2015,-25 33 2687,-31 51 903,2 0 1,0 0 0,-5 21 0,7-25-170,3-3-59,0 1-1,0-1 0,1 1 1,0 15-1,-5 26 70,6-50-225,0-1-1,-1 0 0,1 1 0,0-1 1,0 0-1,-1 1 0,1-1 1,0 0-1,0 1 0,-1-1 0,1 0 1,0 0-1,-1 1 0,1-1 1,0 0-1,-1 0 0,1 1 0,0-1 1,-1 0-1,1 0 0,-1 0 0,1 0 1,0 0-1,-1 0 0,1 0 1,-1 1-1,1-1 0,0 0 0,-1 0 1,1-1-1,-1 1 0,1 0 1,0 0-1,-1 0 0,1 0 0,-1 0 1,1 0-1,0 0 0,-1-1 1,1 1-1,0 0 0,-1 0 0,1-1 1,0 1-1,-1 0 0,1 0 0,0-1 1,-1 1-1,1 0 0,0-1 1,-18-15-420,-15-22 284,14 17 506,1 0 0,-18-28 0,36 48 298,31 13 368,-12-7-938,0 0 1,0-1-1,0 0 0,34 0 0,1-10-4818,-25-8-5027</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3:14.237"/>
    </inkml:context>
    <inkml:brush xml:id="br0">
      <inkml:brushProperty name="width" value="0.025" units="cm"/>
      <inkml:brushProperty name="height" value="0.025" units="cm"/>
    </inkml:brush>
  </inkml:definitions>
  <inkml:trace contextRef="#ctx0" brushRef="#br0">5 1 10474,'0'0'12449,"1"13"-10938,-6 492 3171,5-501-4623,0 1 1,0-1 0,0 1 0,1-1 0,0 0 0,0 1 0,0-1 0,3 5 0,-4-8-41,1 0-1,-1-1 1,0 1 0,1 0 0,-1-1 0,1 1 0,-1-1 0,1 1-1,-1-1 1,1 1 0,0-1 0,-1 1 0,1-1 0,0 1 0,-1-1-1,1 0 1,0 1 0,-1-1 0,1 0 0,0 0 0,1 1 0,-1-1 17,1-1 0,-1 1 0,1 0 0,-1-1 0,1 1 0,-1-1 1,0 1-1,1-1 0,-1 1 0,1-1 0,-1 0 0,0 0 0,0 0 0,0 0 1,2-1-1,5-6 187,0-1 1,-1 0 0,0 0-1,0 0 1,-1-1 0,9-19 0,28-73 252,-33 77-431,68-215-28,-51 145-2004,-27 100-5919,-5 10 614</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3:14.612"/>
    </inkml:context>
    <inkml:brush xml:id="br0">
      <inkml:brushProperty name="width" value="0.025" units="cm"/>
      <inkml:brushProperty name="height" value="0.025" units="cm"/>
    </inkml:brush>
  </inkml:definitions>
  <inkml:trace contextRef="#ctx0" brushRef="#br0">0 76 20147,'0'0'6182,"0"51"-3620,7-38-1761,4 1-545,4-2-192,0-4-800,1-2-2275,-1-5-1313,0-1-2595</inkml:trace>
  <inkml:trace contextRef="#ctx0" brushRef="#br0" timeOffset="1">227 1 19346,'0'0'3748,"0"56"-1698,0-28-1217,0-1-353,0-1-192,0-6-288,0-6-1505,2-6-1826,4-8-1378</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3:14.961"/>
    </inkml:context>
    <inkml:brush xml:id="br0">
      <inkml:brushProperty name="width" value="0.025" units="cm"/>
      <inkml:brushProperty name="height" value="0.025" units="cm"/>
    </inkml:brush>
  </inkml:definitions>
  <inkml:trace contextRef="#ctx0" brushRef="#br0">10 0 20820,'0'0'9449,"-9"4"-20596</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3:15.899"/>
    </inkml:context>
    <inkml:brush xml:id="br0">
      <inkml:brushProperty name="width" value="0.025" units="cm"/>
      <inkml:brushProperty name="height" value="0.025" units="cm"/>
    </inkml:brush>
  </inkml:definitions>
  <inkml:trace contextRef="#ctx0" brushRef="#br0">1 41 17745,'0'0'6299,"6"13"-5018,7 16-799,-1 1-1,-2 0 1,-1 1-1,9 55 1,-3 163 175,-15-163 2172,1-269-2115,5-136-1038,-5 313 306,0-1 1,0 0 0,0 0-1,1 0 1,0 1 0,0-1-1,0 0 1,5-7 0,-6 12 6,0 1 1,0-1-1,0 0 0,0 1 1,0-1-1,1 1 0,-1 0 1,0 0-1,1-1 0,-1 1 1,1 0-1,-1 0 0,1 0 1,0 0-1,-1 0 0,1 1 1,0-1-1,0 1 0,-1-1 1,1 1-1,0-1 1,0 1-1,0 0 0,0 0 1,0 0-1,-1 0 0,1 0 1,0 0-1,0 1 0,0-1 1,0 0-1,-1 1 0,1 0 1,0-1-1,3 3 0,-2-1 8,0 0 0,0 1 0,-1-1-1,1 1 1,-1 0 0,1 0-1,-1 0 1,0 0 0,0 0 0,-1 0-1,1 0 1,0 1 0,-1-1 0,0 1-1,0-1 1,0 1 0,0 0-1,-1-1 1,1 1 0,-1 4 0,2 8 304,-2 1 1,0 0-1,-2 18 0,1-27-256,-1 0-1,0 0 1,0 0-1,-1-1 1,0 1-1,0-1 1,0 1-1,-1-1 0,-6 9 1,8-14-41,0 1 0,1-1 0,-1 0 0,0 1 0,0-1 0,0 0 0,-1 0 0,1 0 0,0-1 0,-1 1 0,1 0 0,-1-1 0,0 0 0,1 0 0,-1 1 0,0-2 0,0 1 0,0 0 0,0 0 0,0-1 0,0 0 0,0 1 0,0-1 0,1 0 0,-1-1 0,0 1 0,0 0 0,-4-2 0,5 1-166,-1 0 0,1 0-1,0-1 1,0 1 0,0-1 0,1 1 0,-1-1 0,0 0-1,1 0 1,-1 0 0,1 0 0,-1 0 0,1 0-1,0 0 1,0 0 0,0 0 0,0-1 0,0 1 0,0 0-1,1-1 1,-1 1 0,1-3 0,-1-2-746,0 1 0,0-1 1,1 1-1,0-1 0,0 1 1,1-1-1,1-7 0,8-10-7190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3:16.259"/>
    </inkml:context>
    <inkml:brush xml:id="br0">
      <inkml:brushProperty name="width" value="0.025" units="cm"/>
      <inkml:brushProperty name="height" value="0.025" units="cm"/>
    </inkml:brush>
  </inkml:definitions>
  <inkml:trace contextRef="#ctx0" brushRef="#br0">0 115 18289,'0'0'10480,"9"4"-9178,-3-2-1225,-1 1 52,1-1 0,-1 0 0,1 0 0,0 0 0,0-1 0,10 1 0,-14-2-111,0 0 0,1 0 0,-1 0 0,0-1 0,0 1 0,1-1 0,-1 1 0,0-1 0,0 0-1,0 0 1,0 0 0,0 0 0,0 0 0,0-1 0,0 1 0,-1 0 0,1-1 0,0 1 0,-1-1 0,1 0 0,-1 0 0,0 1 0,1-1 0,-1 0 0,1-3 0,1-1 52,-1 0 0,0-1 1,0 1-1,0-1 0,-1 0 1,0 1-1,0-1 0,-1-9 0,0 15-58,0 0 1,1 0-1,-1-1 0,0 1 0,0 0 0,0 0 0,0-1 0,0 1 0,-1 0 0,1 0 0,0 0 0,0-1 1,-1 1-1,1 0 0,-1 0 0,1 0 0,-1 0 0,0 0 0,1 0 0,-1 0 0,0 0 0,0 0 0,1 0 1,-1 0-1,0 0 0,0 1 0,0-1 0,0 0 0,0 1 0,0-1 0,-1 0 0,1 1 0,0-1 0,0 1 1,0 0-1,0-1 0,-1 1 0,1 0 0,0 0 0,0 0 0,0 0 0,-1 0 0,1 0 0,0 0 0,0 0 1,-1 1-1,1-1 0,0 0 0,0 1 0,-2 0 0,0 1-12,1-1 0,0 1 0,-1 0 0,1-1 0,0 1 0,0 0 0,1 1 0,-1-1 0,0 0 0,1 0 0,-1 1 0,1-1 0,0 1 0,-1-1 0,0 5 0,-14 45 0,15-47 0,-3 14 0,0 0 0,2-1 0,0 1 0,1 36 0,1-54-94,0 0 0,0 0 0,0 0 0,0 0 1,0 0-1,1 0 0,-1 0 0,0 1 0,1-1 0,-1 0 0,0 0 0,1 0 1,-1 0-1,1 0 0,0-1 0,-1 1 0,1 0 0,0 0 0,0 0 0,-1 0 1,1-1-1,0 1 0,0 0 0,0-1 0,0 1 0,0-1 0,0 1 0,0-1 1,0 1-1,0-1 0,0 0 0,0 1 0,0-1 0,1 0 0,-1 0 0,0 0 1,0 0-1,0 0 0,0 0 0,0 0 0,0 0 0,0-1 0,1 1 0,-1 0 1,0-1-1,1 0 0,3 0-660,-1-1 1,1 1-1,-1-1 1,0-1-1,1 1 1,-1-1-1,0 1 1,0-1-1,5-6 1,15-20-6326</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3:16.742"/>
    </inkml:context>
    <inkml:brush xml:id="br0">
      <inkml:brushProperty name="width" value="0.025" units="cm"/>
      <inkml:brushProperty name="height" value="0.025" units="cm"/>
    </inkml:brush>
  </inkml:definitions>
  <inkml:trace contextRef="#ctx0" brushRef="#br0">39 240 15503,'0'0'6758,"-2"8"-4788,-8 29-1261,1 0-1,2 0 1,-3 50 0,10-86-734,0 0 0,0-1 0,0 1 1,0 0-1,0 0 0,0-1 0,0 1 1,0 0-1,0 0 0,0-1 0,0 1 0,0 0 1,0 0-1,0-1 0,1 1 0,-1 0 1,0-1-1,1 1 0,-1 0 0,1-1 1,-1 1-1,0 0 0,1-1 0,-1 1 1,1-1-1,0 1 0,-1-1 0,1 1 0,-1-1 1,1 0-1,0 1 0,-1-1 0,1 1 1,0-1-1,-1 0 0,1 0 0,0 0 1,0 1-1,-1-1 0,1 0 0,0 0 1,0 0-1,-1 0 0,1 0 0,0 0 1,0 0-1,-1 0 0,1-1 0,0 1 0,-1 0 1,1 0-1,0-1 0,1 1 0,1-2-6,0 1 0,-1-1-1,1 0 1,0 1 0,0-1-1,-1 0 1,1-1-1,-1 1 1,1 0 0,-1-1-1,3-3 1,4-12 413,0 0-1,-2-1 1,0 0 0,-1 0 0,0 0-1,-2-1 1,4-33 0,-3-145 3648,-5 143-3699,-4 159-331,1-60 0,1 1 0,3-1 0,7 52 0,-7-90 0,1 1 0,0-1 0,0 0 0,1 0 0,0-1 0,0 1 0,0 0 0,0-1 0,1 0 0,7 8 0,-10-12 0,0 0 0,0 0 0,0 0 0,0 0 0,0 0 0,0 0 0,1 0 0,-1 0 0,0 0 0,1-1 0,-1 1 0,1-1 0,-1 1 0,0-1 0,1 1 0,-1-1 0,1 0 0,0 1 0,-1-1 0,1 0 0,-1 0 0,1 0 0,-1-1 0,1 1 0,-1 0 0,1 0 0,-1-1 0,1 1 0,-1-1 0,1 1 0,-1-1 0,0 0 0,1 0 0,-1 1 0,0-1 0,1 0 0,-1 0 0,0 0 0,0-1 0,0 1 0,0 0 0,0 0 0,0 0 0,0-1 0,-1 1 0,1 0 0,1-3 0,3-8 0,1-1 0,-1 1 0,-1-1 0,0 0 0,-1 0 0,2-19 0,3-46 0,-13 165 0,2-55 0,2 0 0,4 52 0,-3-84 0,0 1 0,0 0 0,0 0 0,0-1 0,0 1 0,0 0 0,0 0 0,0 0 0,1-1 0,-1 1 0,0 0 0,1-1 0,-1 1 0,0 0 0,1-1 0,-1 1 0,1 0 0,-1-1 0,1 1 0,-1-1 0,1 1 0,0-1 0,-1 1 0,1-1 0,0 1 0,-1-1 0,1 1 0,0-1 0,-1 0 0,1 0 0,0 1 0,0-1 0,-1 0 0,1 0 0,0 0 0,0 0 0,0 0 0,-1 0 0,1 0 0,1 0 0,0 0 0,-1-1 0,1 0 0,-1 1 0,1-1 0,-1 0 0,0 1 0,1-1 0,-1 0 0,0 0 0,1 0 0,-1 0 0,0 0 0,0-1 0,0 1 0,0 0 0,0 0 0,0-1 0,-1 1 0,2-2 0,12-50-2921,-12 24-1887,-1-1 0,-4-44 1,-2 24-2224</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3:17.086"/>
    </inkml:context>
    <inkml:brush xml:id="br0">
      <inkml:brushProperty name="width" value="0.025" units="cm"/>
      <inkml:brushProperty name="height" value="0.025" units="cm"/>
    </inkml:brush>
  </inkml:definitions>
  <inkml:trace contextRef="#ctx0" brushRef="#br0">14 0 9353,'0'0'23414,"-14"17"-24311,22-7-4164,-1 0-2850,4 2-6471</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3:17.459"/>
    </inkml:context>
    <inkml:brush xml:id="br0">
      <inkml:brushProperty name="width" value="0.025" units="cm"/>
      <inkml:brushProperty name="height" value="0.025" units="cm"/>
    </inkml:brush>
  </inkml:definitions>
  <inkml:trace contextRef="#ctx0" brushRef="#br0">40 57 18065,'0'0'13736,"-6"9"-12861,4-6-834,-21 39 31,21-39-73,1 0-1,0 0 1,0 0 0,0 0-1,0 0 1,1 1-1,-1-1 1,1 0 0,0 1-1,0-1 1,0 0 0,0 1-1,1-1 1,-1 0-1,2 5 1,-2-7 1,1 0 0,-1-1 0,0 1 0,1 0 0,-1-1 0,1 1 0,-1 0 0,1-1 0,-1 1 0,1-1 0,0 1 0,-1-1 0,1 1 0,-1-1 0,1 1 0,0-1 0,0 0 0,-1 1 0,1-1 0,0 0 0,0 0 0,-1 1 0,1-1 0,0 0 0,0 0 0,-1 0 0,1 0 0,0 0 0,0 0 0,0 0 0,-1 0 0,1 0 0,0-1 0,0 1 0,0 0 0,-1 0 0,1-1 0,0 1 0,-1 0 0,1-1 0,0 1 0,-1-1 0,1 1 0,0-1 0,-1 1 0,1-1 0,-1 0 0,1 0 0,27-30 0,-20 8 0,-1 0 0,0 0 0,-2 0 0,2-25 0,-8 114 0,-1-19 0,6 61 0,6-74-2952,-8-30 1877,1 0 0,-1 0-1,1 0 1,0 0-1,0 0 1,0 0-1,0-1 1,7 6-1,1-3-7881</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3:17.787"/>
    </inkml:context>
    <inkml:brush xml:id="br0">
      <inkml:brushProperty name="width" value="0.025" units="cm"/>
      <inkml:brushProperty name="height" value="0.025" units="cm"/>
    </inkml:brush>
  </inkml:definitions>
  <inkml:trace contextRef="#ctx0" brushRef="#br0">84 509 16528,'-12'5'1948,"-3"3"-1267,-41 14 2492,115-43 2326,35-22-2896,14-5-1154,134-45-1109,3 12-1,343-68 1,-219 88-3325,3 25-4455,-309 31 2710,-21-2-3598</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7:45:41.152"/>
    </inkml:context>
    <inkml:brush xml:id="br0">
      <inkml:brushProperty name="width" value="0.025" units="cm"/>
      <inkml:brushProperty name="height" value="0.025" units="cm"/>
    </inkml:brush>
  </inkml:definitions>
  <inkml:trace contextRef="#ctx0" brushRef="#br0">861 2529 19763,'9'-2'1388,"177"-47"-1289,97-20-262,2 21-1080,530-20 0,296 100 1775,667 66 1233,-1420-81-1769,350 10 74,916 66 37,-1422-72-101,1142 76 57,-58-133-18,-147 0 1,570 86-36,1009-69 636,-2270-21-519,-1-20 0,-3-19 0,474-149 0,-799 192-105,201-91 0,-281 108-24,-2-1 0,0-3 0,-1 0 0,-2-2 0,0-2 0,-2-1 0,-1-2 0,51-62 0,-53 52 61,-2-2 0,-1 0-1,-3-1 1,21-52 0,-35 73-24,-1-1 1,-2-1-1,0 1 1,-1-1-1,-1 0 0,-1 0 1,-2-1-1,0 1 1,-1 0-1,-6-34 1,3 44-26,-1-1 1,-1 1 0,-1 0 0,0 0 0,0 0 0,-2 1 0,0 0 0,0 0 0,-1 1 0,0 0 0,-1 1 0,-1 0 0,0 0 0,-19-13 0,-4-2-70,-2 2 1,-1 1 0,-75-33-1,-18 3-27,-170-46 0,-146-13 46,329 84-4,-304-63 83,-3 18 0,-502-21 0,-682 51 40,562 23 301,-2075-110-78,3004 124-289,-584-28-41,-1892-65-114,2433 96 143,-1857-1 62,-770 242 22,2000-109 99,629-93-142,2 6 0,-285 119 0,367-127-237,1 4 0,2 3 1,1 3-1,3 3 0,1 3 1,-75 75-1,108-90 81,1 1 0,2 2 0,2 1-1,-47 84 1,59-91 124,2 1 0,1 0 1,2 1-1,1 1 0,1 0 0,2 0 0,-3 50 0,9-70 23,1 0-1,1-1 0,0 1 1,1 0-1,1 0 1,0-1-1,0 0 0,2 1 1,0-1-1,12 24 0,-6-20 14,0 0 0,2 0-1,0-1 1,0-1-1,2 0 1,28 23-1,10 0 17,1-2 1,1-3-1,115 51 0,486 198-196,-577-253-96,1-3 0,1-3 0,85 12 0,-116-28-811,1-3-1,-1-2 1,1-2-1,-1-2 1,1-3-1,70-14 1,65-35-9225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5:00.452"/>
    </inkml:context>
    <inkml:brush xml:id="br0">
      <inkml:brushProperty name="width" value="0.025" units="cm"/>
      <inkml:brushProperty name="height" value="0.025" units="cm"/>
    </inkml:brush>
  </inkml:definitions>
  <inkml:trace contextRef="#ctx0" brushRef="#br0">110 29 14670,'0'0'4479,"-6"13"-4276,5-10-189,-5 9 109,1 1 0,0 1 0,1-1 0,0 1 0,2-1 0,-1 1 0,0 15 0,19 316 954,-9-256-980,-5-38-1,2-178 11,5 0 0,45-227 0,-53 350-111,-1 1 1,1 0-1,0 1 0,-1-1 1,1 0-1,1 0 0,-1 0 1,0 0-1,1 1 1,-1-1-1,1 1 0,0-1 1,2-2-1,-3 4 2,-1 1 1,1 0-1,-1 0 0,1 0 1,-1 0-1,1-1 0,-1 1 1,1 0-1,-1 0 0,1 0 1,-1 0-1,1 0 0,-1 0 1,1 0-1,-1 0 0,1 0 0,-1 0 1,1 0-1,-1 1 0,1-1 1,-1 0-1,1 0 0,-1 0 1,0 1-1,1-1 0,0 1 1,15 19-21,-8-6 37,0 0-1,-1 1 1,-1 0 0,0 0-1,-2 1 1,1-1-1,-2 1 1,0 0-1,-1 0 1,1 24-1,-3-38 0,0 1-1,0-1 0,-1 1 1,1-1-1,-1 0 0,1 1 0,-1-1 1,0 0-1,1 1 0,-1-1 0,-1 0 1,1 0-1,0 0 0,0 0 1,-1 0-1,1 0 0,-1 0 0,0 0 1,1-1-1,-1 1 0,-3 2 0,1-2 41,0-1-1,1 1 1,-1-1-1,0 0 1,0 0 0,0 0-1,0 0 1,0-1-1,-1 1 1,1-1-1,-7-1 1,0 0 39,0 0 1,1-1-1,-1-1 0,1 0 1,0 0-1,0-1 1,0 0-1,1-1 0,-11-6 1,13 7-211,0-1 0,1 1 0,-1-1 0,1-1 0,0 1 0,1-1 0,-1 0 0,1-1 0,0 1 0,1-1 0,-7-11 0,11 17-15,0 0 0,0 0-1,0 1 1,0-1 0,0 0 0,1 0 0,-1 1-1,0-1 1,0 0 0,1 0 0,-1 1 0,0-1-1,1 0 1,-1 1 0,0-1 0,1 0 0,-1 1 0,1-1-1,-1 1 1,1-1 0,-1 1 0,1-1 0,0 1-1,-1-1 1,1 1 0,0-1 0,-1 1 0,1 0-1,1-1 1,27-10-1956,-17 7 935,21-10-1986,4-6-1820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7:45:55.321"/>
    </inkml:context>
    <inkml:brush xml:id="br0">
      <inkml:brushProperty name="width" value="0.025" units="cm"/>
      <inkml:brushProperty name="height" value="0.025" units="cm"/>
    </inkml:brush>
  </inkml:definitions>
  <inkml:trace contextRef="#ctx0" brushRef="#br0">596 1890 13741,'0'0'1206,"10"1"-1003,87 15-345,144 3 1,112-18 238,-86-2-44,132 10 502,834-13 2007,-820-23-2218,923-37 215,18 73-517,388-6 76,-783-48 354,178-4 97,329 62-261,-281 2-178,717-63-76,-2-61-18,-1417 81 23,535-45 80,-433-24-187,-482 71-23,-1-4 0,-2-5 1,150-73-1,-228 96 44,0 0 0,0-1-1,-1-1 1,29-26 0,-46 36 24,0-1-1,0 1 1,0-1 0,0 0-1,-1 0 1,0 0-1,0 0 1,0-1 0,-1 1-1,0-1 1,2-5 0,-3 7 11,-1 0 1,1 0 0,-1 0-1,0 0 1,0 1 0,-1-1 0,1 0-1,-1 0 1,0 0 0,0 0-1,0 1 1,0-1 0,-1 0 0,0 1-1,1-1 1,-1 1 0,0 0-1,-5-6 1,-4-4 12,-1 0 1,-1 1-1,0 0 0,0 1 0,-1 1 0,-21-13 0,-99-47 46,129 68-63,-134-59 24,-2 6 0,-212-53 0,-309-26 27,-530 1 50,-8 74 9,-1895-4-12,619 20 180,-1580-88 188,2213 86-576,3 127 191,1568-51-133,-287 70 1,416-65 77,1 6 0,3 6 1,-225 111-1,319-135-46,0 2 0,2 2-1,1 2 1,1 2 0,2 1 0,1 2-1,-54 66 1,76-81-31,1 1-1,0 0 1,2 1 0,1 1-1,1 0 1,0 0 0,2 1-1,1 0 1,1 1 0,1 0-1,1 0 1,1 0 0,1 0-1,2 1 1,0-1 0,2 1-1,5 34 1,-2-43 32,0 0 0,2 0 0,0-1 0,1 0 0,1 0-1,0 0 1,1-1 0,1-1 0,0 1 0,1-1 0,0-1 0,1 0 0,1-1 0,0 0 0,0-1 0,1-1 0,19 12 0,1-2-166,1-2 1,0-1 0,1-1 0,1-2 0,0-2 0,67 13 0,-16-12-1194,1-5 0,129-4 1,8-8-2743</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7:46:03.372"/>
    </inkml:context>
    <inkml:brush xml:id="br0">
      <inkml:brushProperty name="width" value="0.025" units="cm"/>
      <inkml:brushProperty name="height" value="0.025" units="cm"/>
    </inkml:brush>
  </inkml:definitions>
  <inkml:trace contextRef="#ctx0" brushRef="#br0">1502 3107 13805,'1099'73'5474,"2"-101"-4392,682-12-675,-1661 39-409,943-37 112,0-35-10,100-5-64,-304 32-27,1890-112 233,716 1 938,-1888 72-1199,-5-50 107,-1210 97 3,-3-16-1,552-156 1,-839 188 32,349-114 260,-328 100-429,-2-4 0,119-69 1,-187 93-45,0 0 0,-1-1 0,-1-2 0,0 0 0,-2-2 0,0 0 0,-1-1 0,24-37 0,-38 51 99,-1-1 0,0 0 1,0 0-1,-1 0 0,0 0 0,-1-1 0,0 0 0,-1 1 0,0-1 0,0 0 1,-1 0-1,0 0 0,-1-1 0,0 1 0,-1 0 0,0 0 0,0 0 1,-1 0-1,-1 0 0,1 1 0,-2-1 0,1 1 0,-1-1 0,-1 1 1,1 0-1,-2 1 0,1-1 0,-9-9 0,-6-4 21,0 0 0,-2 2 1,0 0-1,-1 2 0,-1 0 0,-1 2 1,0 0-1,-55-22 0,1 6 45,-155-40 0,-458-67 452,-11 45-191,603 82-260,-1993-193 84,-6 61 11,1570 110-160,-141-10-9,-2872-160 49,1264 173-21,-1 96-17,-100 104 36,1375-86-18,270-12 351,0 63-300,585-94-99,1 7 0,-247 115 0,297-113 14,3 5-1,2 5 0,3 3 1,-143 127-1,211-169-2,1 1 1,1 1-1,1 1 0,-31 46 0,44-58 14,1 0 0,0 0 0,0 0 0,1 1 0,0-1 0,1 1 0,0 0 0,1 0 0,1 0 0,0 1 0,0-1 0,1 0 0,1 0 0,3 20 0,1-12 9,1 0 0,0 0 0,2-1 0,0 0 0,2 0 0,0-1 0,23 33 0,-1-9 19,75 74 0,-48-61-119,2-4 0,3-2-1,1-2 1,2-4 0,2-3 0,2-2-1,111 40 1,-91-45-1291,184 38-1,-168-53-1951,166 6-1,-17-21-5060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4:03.215"/>
    </inkml:context>
    <inkml:brush xml:id="br0">
      <inkml:brushProperty name="width" value="0.025" units="cm"/>
      <inkml:brushProperty name="height" value="0.025" units="cm"/>
    </inkml:brush>
  </inkml:definitions>
  <inkml:trace contextRef="#ctx0" brushRef="#br0">110 48 3812,'0'0'961,"-10"-7"-860,8 6-248,-4-4 587,-1 0 0,-1 1-1,1 0 1,-1 0 0,1 0 0,-1 1 0,0 0 0,0 1 0,-1 0 0,-12-2 0,21 4-334,0 0 0,0 0 0,0 1-1,1-1 1,-1 0 0,0 0 0,0 0 0,0 0-1,0 0 1,0 0 0,0 0 0,0 0-1,1 1 1,-1-1 0,0 0 0,0 0 0,0 0-1,0 0 1,0 0 0,0 1 0,0-1-1,0 0 1,0 0 0,0 0 0,0 0 0,0 1-1,0-1 1,0 0 0,0 0 0,0 0-1,0 0 1,0 0 0,0 1 0,0-1 0,0 0-1,0 0 1,0 0 0,0 0 0,0 1-1,0-1 1,0 0 0,-1 0 0,1 0 0,0 0-1,0 0 1,0 0 0,0 0 0,0 1-1,0-1 1,0 0 0,-1 0 0,1 0 0,0 0-1,0 0 1,0 0 0,0 0 0,0 0-1,-1 0 1,1 0 0,24 18 1114,35 16-1542,2-11 465,0-2 1,128 23-1,-127-31-29,15 1 237,153 8 0,81-22 372,-137-2-707,-81 6 11,-1 5-1,96 20 1,-132-19-5,15 0-1,0-3 0,77-3 0,143-18 58,20 0-34,-299 14-44,253 0 20,277-36-1,-293 0 168,-29 3 164,316-8 0,-373 41 230,-161 0-529,-1 1 0,0-1 0,1 1 0,-1 0-1,0-1 1,0 1 0,1 0 0,-1 0 0,0-1 0,0 1 0,0 0 0,0 0 0,0 0 0,0 0 0,0 1 0,-1-1 0,1 0-1,0 0 1,-1 0 0,1 1 0,0-1 0,-1 0 0,0 1 0,1-1 0,-1 0 0,0 1 0,1-1 0,-1 1 0,0-1-1,0 0 1,0 1 0,-1-1 0,1 1 0,0-1 0,0 0 0,-1 1 0,0 0 0,-8 27-1403,8-28 908,1 0 0,-1 0-1,1 0 1,-1-1 0,0 1-1,1 0 1,-1 0 0,0-1-1,1 1 1,-1 0 0,0-1 0,0 1-1,0-1 1,0 1 0,0-1-1,1 0 1,-1 1 0,0-1 0,0 0-1,-2 1 1,-16-1-9995</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4:11.402"/>
    </inkml:context>
    <inkml:brush xml:id="br0">
      <inkml:brushProperty name="width" value="0.025" units="cm"/>
      <inkml:brushProperty name="height" value="0.025" units="cm"/>
    </inkml:brush>
  </inkml:definitions>
  <inkml:trace contextRef="#ctx0" brushRef="#br0">0 1 6342,'0'0'7095,"5"10"-6209,23 42 627,1-2 0,3 0 0,70 80 0,-41-62-39,132 113 0,-136-139-641,121 68-1,-75-49 520,-53-25-795,-47-33-617,0 0 0,0-1 0,0 1 0,-1 0 0,0 0 0,1 1 0,-1-1 0,0 0 0,-1 1 0,1-1 0,0 1 0,-1 0 0,1 5 0,-3-3-3242,-4-8-2109,-8-6-7481</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4:12.561"/>
    </inkml:context>
    <inkml:brush xml:id="br0">
      <inkml:brushProperty name="width" value="0.025" units="cm"/>
      <inkml:brushProperty name="height" value="0.025" units="cm"/>
    </inkml:brush>
  </inkml:definitions>
  <inkml:trace contextRef="#ctx0" brushRef="#br0">1 0 12300,'0'0'8045,"3"9"-6828,4 14-852,-1 1 1,-1 0 0,-1 0 0,-2 0-1,0 42 1,-1-32 501,1 0-1,12 61 1,-14-94-836,0 0 1,0 0-1,0 0 1,0 0-1,1 0 1,-1 0-1,0 0 1,0 0-1,1 0 1,-1 0-1,1-1 1,-1 1-1,0 0 1,1 0-1,0 0 1,-1-1-1,1 1 1,-1 0-1,1 0 1,0-1-1,0 1 1,-1-1-1,1 1 1,0-1-1,0 1 1,0-1-1,-1 1 1,1-1-1,0 0 1,0 1-1,0-1 1,0 0-1,0 0 1,0 0-1,0 0 1,0 0-1,0 0 1,0 0-1,0 0 1,0 0-1,-1 0 1,1 0-1,0 0 1,0-1-1,0 1 1,0 0-1,0-1 1,0 1-1,0-1 1,-1 1-1,1-1 1,0 1-1,0-1 1,-1 0-1,1 1 1,0-1-1,-1 0 1,2-1-1,5-5 148,0-1-1,0 1 1,10-18 0,15-29 15,-22 36-55,0 0-1,2 1 0,0 0 1,15-17-1,-26 34-132,-1 0 0,0 0 1,0-1-1,0 1 0,0 0 0,0 0 1,1 0-1,-1 0 0,0-1 0,0 1 1,0 0-1,1 0 0,-1 0 1,0 0-1,0 0 0,0-1 0,1 1 1,-1 0-1,0 0 0,0 0 0,1 0 1,-1 0-1,0 0 0,0 0 0,1 0 1,-1 0-1,0 0 0,0 0 0,1 0 1,-1 0-1,0 0 0,0 0 0,0 0 1,1 1-1,-1-1 0,0 0 1,0 0-1,1 0 0,-1 0 0,0 0 1,0 0-1,0 1 0,1-1 0,-1 0 1,0 0-1,0 1 0,5 16 128,-4 28 26,-1-39-81,-7 134 524,8-139-594,-1-1-1,0 0 0,0 0 0,1 1 1,-1-1-1,0 0 0,0 0 0,1 1 1,-1-1-1,0 0 0,1 0 0,-1 0 1,0 0-1,1 0 0,-1 0 0,0 1 1,1-1-1,-1 0 0,0 0 0,1 0 0,-1 0 1,0 0-1,1 0 0,-1 0 0,0-1 1,1 1-1,-1 0 0,0 0 0,1 0 1,-1 0-1,0 0 0,1 0 0,-1-1 1,0 1-1,1 0 0,-1 0 0,0 0 1,0-1-1,1 1 0,-1 0 0,0 0 1,0-1-1,1 1 0,-1 0 0,0-1 1,16-11 241,-5-1-79,-1-1 0,0 0 0,8-18 1,-11 19-133,1 1 1,0 0 0,0 0 0,1 0 0,11-10 0,-20 22-43,0-1-1,1 1 1,-1 0 0,0-1 0,1 1 0,-1 0-1,1-1 1,-1 1 0,0 0 0,1 0 0,-1 0-1,1-1 1,-1 1 0,1 0 0,-1 0 0,1 0-1,-1 0 1,1 0 0,-1 0 0,1 0-1,-1 0 1,0 0 0,1 0 0,-1 0 0,1 0-1,-1 0 1,1 0 0,-1 0 0,1 0 0,-1 1-1,1-1 1,-1 0 0,0 0 0,1 0 0,-1 1-1,1-1 1,-1 0 0,0 1 0,1-1 0,-1 0-1,0 1 1,1-1 0,-1 0 0,0 1-1,0-1 1,1 1 0,-1-1 0,0 1 0,0-1-1,0 1 1,1-1 0,-1 0 0,0 1 0,0-1-1,0 1 1,0-1 0,0 1 0,0-1 0,0 1-1,0-1 1,0 1 0,2 38-10,-2-33 27,1 3-575,-1 2 652,0 0 0,1 0 0,1 0 0,2 11 0,-3-20-410,0 1 1,-1-1 0,1 0 0,0-1 0,0 1-1,0 0 1,0 0 0,1 0 0,-1-1-1,0 1 1,4 2 0,-4-3-233,0 0 0,0-1 1,0 1-1,1 0 0,-1-1 0,0 1 0,1-1 1,-1 0-1,0 1 0,1-1 0,-1 0 0,0 0 1,1 0-1,-1 0 0,1 0 0,-1 0 1,0 0-1,1-1 0,-1 1 0,2-1 0,8-4-12554</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4:16.884"/>
    </inkml:context>
    <inkml:brush xml:id="br0">
      <inkml:brushProperty name="width" value="0.025" units="cm"/>
      <inkml:brushProperty name="height" value="0.025" units="cm"/>
    </inkml:brush>
  </inkml:definitions>
  <inkml:trace contextRef="#ctx0" brushRef="#br0">8 3 11371,'-1'41'8838,"0"7"-4309,-4 87-3528,4-111 806,5-52-2256,-3-1-1,-1-31 1,0 24-55,0 35 392,1 42-390,-1-39 484,0-1 0,0 1 0,0 0 0,0 0 0,1-1 1,-1 1-1,1 0 0,-1-1 0,1 1 0,0 0 0,-1-1 0,1 1 1,0-1-1,0 1 0,0-1 0,0 1 0,0-1 0,1 0 1,-1 0-1,0 1 0,1-1 0,-1 0 0,1 0 0,-1 0 0,1 0 1,-1-1-1,1 1 0,-1 0 0,1-1 0,0 1 0,0-1 0,-1 0 1,1 1-1,0-1 0,0 0 0,-1 0 0,1 0 0,0 0 0,0 0 1,-1-1-1,1 1 0,0 0 0,0-1 0,1 0 0,5-2-187,-1 0 0,1-1 1,-1 0-1,0 0 0,0 0 0,-1-1 0,1 0 0,7-7 0,-3 0-1257,-7 7 851,1 0 0,-1 1 0,1 0 0,0 0 0,0 0 0,7-3 0,-15 67 5850,-1 0-4285,4-60-938,0 1 1,0-1 0,1 0 0,-1 1 0,0-1-1,0 0 1,0 1 0,0-1 0,0 0 0,1 1 0,-1-1-1,0 0 1,0 1 0,1-1 0,-1 0 0,0 1-1,1-1 1,-1 0 0,0 0 0,0 0 0,1 1-1,-1-1 1,1 0 0,-1 0 0,0 0 0,1 0-1,-1 1 1,0-1 0,1 0 0,-1 0 0,1 0-1,-1 0 1,0 0 0,1 0 0,-1 0 0,0 0-1,1 0 1,-1 0 0,1-1 0,-1 1 0,0 0 0,1 0-1,-1 0 1,0 0 0,1 0 0,-1-1 0,0 1-1,1 0 1,-1 0 0,0-1 0,1 1 0,19-13 609,-10 2-267,-1-1-1,0 0 1,-1 0 0,-1-1 0,0 0 0,-1 0 0,0-1 0,7-24-1,-23 76-216,7-32-77,1 0 0,0 0 0,0 1 0,1-1 1,0 1-1,0-1 0,0 1 0,1-1 0,0 1 1,0 0-1,3 10 0,-2-16-13,1-1-1,-1 1 1,1-1 0,0 1-1,-1-1 1,1 0 0,0 0-1,-1 1 1,1-1 0,0 0 0,-1-1-1,1 1 1,0 0 0,-1 0-1,1-1 1,0 1 0,-1-1-1,1 0 1,0 1 0,-1-1-1,3-1 1,8-8 74,1 0-1,-1 0 1,-1-1 0,0-1-1,-1 0 1,10-14 0,8-8-29,-23 102 52,-5-67-141,-1-1 0,1 1 0,0-1 0,0 1-1,0 0 1,0-1 0,0 1 0,0-1-1,0 1 1,0 0 0,0-1 0,0 1-1,0-1 1,0 1 0,0 0 0,0-1 0,0 1-1,1-1 1,-1 1 0,0 0 0,1-1-1,-1 1 1,0-1 0,1 1 0,-1-1-1,0 1 1,1-1 0,-1 0 0,1 1-1,-1-1 1,1 1 0,-1-1 0,1 0 0,-1 0-1,1 1 1,-1-1 0,1 0 0,0 0-1,-1 1 1,1-1 0,-1 0 0,2 0-1,1-1 55,-1 0-1,1 0 0,-1-1 0,1 1 0,-1 0 0,0-1 0,1 0 0,-1 0 1,0 0-1,2-2 0,45-55 897,-7-11-958,-40 109 0,-15 31 0,10-56 0,-1 1 0,2-1 0,-2 23 0,4-37-43,0 1 0,0-1 1,0 0-1,0 0 0,0 1 0,0-1 0,0 0 1,0 0-1,0 0 0,0 1 0,0-1 0,0 0 1,1 0-1,-1 1 0,0-1 0,0 0 0,0 0 1,0 0-1,0 0 0,0 1 0,1-1 0,-1 0 1,0 0-1,0 0 0,0 0 0,0 1 0,1-1 1,-1 0-1,0 0 0,0 0 0,0 0 0,1 0 1,-1 0-1,0 0 0,0 0 0,0 0 0,1 0 1,-1 0-1,0 0 0,0 1 0,1-2 0,-1 1 1,0 0-1,0 0 0,0 0 0,1 0 0,-1 0 1,0 0-1,0 0 0,0 0 0,1 0 0,-1 0 1,0 0-1,0 0 0,0-1 0,1 1 0,-1 0 1,10-12-7309,-8-3-4821</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4:17.322"/>
    </inkml:context>
    <inkml:brush xml:id="br0">
      <inkml:brushProperty name="width" value="0.025" units="cm"/>
      <inkml:brushProperty name="height" value="0.025" units="cm"/>
    </inkml:brush>
  </inkml:definitions>
  <inkml:trace contextRef="#ctx0" brushRef="#br0">19 19 22133,'0'0'181,"0"-1"0,-1 0 1,1 1-1,0-1 0,0 0 0,0 0 0,0 1 1,0-1-1,1 0 0,-1 1 0,0-1 0,0 1 1,0-1-1,0 0 0,1 1 0,-1-1 1,0 0-1,1 1 0,-1-1 0,0 1 0,1-1 1,-1 1-1,1-1 0,-1 1 0,1-1 0,-1 1 1,1-1-1,-1 1 0,1 0 0,0-1 1,0 1-1,0 0-163,0 0 1,-1 0-1,1 1 1,-1-1-1,1 1 1,-1-1-1,1 0 1,-1 1-1,1-1 1,-1 1-1,1-1 0,-1 1 1,1-1-1,-1 1 1,0 0-1,1-1 1,-1 1-1,0-1 1,0 1-1,1 0 1,-1-1-1,0 1 1,0 0-1,0-1 1,0 1-1,0 0 1,0-1-1,0 1 1,0 0-1,0 0 1,0 0-1,-1 24 64,0-18-36,1 0 0,0 0 0,0 0 0,0 0 0,1 0 0,2 9 0,-2-14-31,-1-1 0,1 1-1,0-1 1,0 1 0,0-1 0,0 1 0,0-1 0,0 1-1,0-1 1,0 0 0,1 1 0,-1-1 0,0 0 0,1 0-1,-1 0 1,1 0 0,0-1 0,-1 1 0,1 0 0,0 0-1,-1-1 1,1 1 0,0-1 0,-1 0 0,1 0-1,0 1 1,0-1 0,0 0 0,1-1 0,124-9 268,-126 10-283,-1 0 1,1 0-1,0 0 1,-1 0 0,1 0-1,-1 1 1,1-1-1,-1 0 1,1 0-1,-1 0 1,1 0 0,-1 1-1,1-1 1,-1 0-1,1 0 1,-1 1-1,1-1 1,-1 1 0,0-1-1,1 0 1,-1 1-1,1-1 1,-1 1-1,0-1 1,1 0-1,-1 1 1,0-1 0,0 1-1,0-1 1,1 1-1,-1 0 1,0-1-1,0 1 1,-2 24 490,-20 22 835,15-40-1129,1 1 0,-1-1 0,-1 0 0,1-1 0,-1 1-1,0-2 1,-1 1 0,1-1 0,-12 5 0,17-9-352,-1 1-1,1-1 1,-1 0-1,1-1 1,-1 1 0,1 0-1,-1-1 1,1 0-1,-1 0 1,0 0 0,1 0-1,-6-2 1,6 1-455,0 0-1,1 0 1,-1 0 0,0-1 0,1 1 0,-1-1 0,1 1-1,0-1 1,-1 0 0,1 0 0,0 0 0,0 0 0,0-1-1,1 1 1,-1-1 0,0 1 0,-1-4 0,-15-35-17349</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4:26.408"/>
    </inkml:context>
    <inkml:brush xml:id="br0">
      <inkml:brushProperty name="width" value="0.025" units="cm"/>
      <inkml:brushProperty name="height" value="0.025" units="cm"/>
    </inkml:brush>
  </inkml:definitions>
  <inkml:trace contextRef="#ctx0" brushRef="#br0">0 0 8904,'0'0'7757,"12"5"-7960,74 22 418,1-4 0,118 17 0,-75-17 336,185 31 1156,1-14-1,576-1 1,-618-56-1172,305-58 0,40-5-260,459 57-206,-575 72 129,-6 39 881,-318-55-327,-108-20-603,1-4 1,82 1-1,-151-10-475,11-3-2693,-9-7-3197,-5-11-7493</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4:30.255"/>
    </inkml:context>
    <inkml:brush xml:id="br0">
      <inkml:brushProperty name="width" value="0.025" units="cm"/>
      <inkml:brushProperty name="height" value="0.025" units="cm"/>
    </inkml:brush>
  </inkml:definitions>
  <inkml:trace contextRef="#ctx0" brushRef="#br0">409 1 11339,'-12'0'1841,"4"0"-1719,0 0 0,0 1-1,0 0 1,-1 1-1,1 0 1,0 0 0,1 1-1,-1-1 1,0 2-1,1-1 1,-1 1 0,1 1-1,0-1 1,1 1-1,-1 0 1,1 0 0,-9 10-1,-13 18 142,2 0 1,0 2-1,3 0 0,1 2 0,1 1 0,2 0 0,2 1 1,2 1-1,-20 81 0,28-92-225,2 1 0,0 0 0,2 0 0,2 0 0,0 0 0,2 0 0,1 0-1,2 0 1,1 0 0,1-1 0,1 1 0,2-2 0,1 1 0,1-1 0,2-1 0,0 0 0,2 0 0,22 29 0,-31-48-19,0 0 0,1 0 0,0-1 0,0 0 0,1 0 0,0 0 1,0-1-1,0 0 0,1-1 0,0 0 0,0 0 0,0-1 0,1 0 0,0-1 0,-1 0 1,1-1-1,0 0 0,0 0 0,1-1 0,-1 0 0,0-1 0,0 0 0,1 0 0,-1-2 1,0 1-1,0-1 0,0 0 0,0-1 0,-1 0 0,14-7 0,2-2 213,-1-2 0,-1 0 0,0-2-1,-1 0 1,0-2 0,-2 0 0,0-1-1,-1-1 1,-1-1 0,22-33 0,-17 18 46,-1 0-1,-1-2 1,-3 0 0,-1-1 0,-1-1 0,10-45 0,-17 45 12,-1 0 0,-2 0 0,-2-1 0,-1-66 0,-4 86-248,0 1 1,-2-1-1,0 1 1,-1 0-1,-1 0 0,-1 0 1,-1 1-1,-1-1 1,0 2-1,-22-36 1,26 48-46,-1 1 1,0-1 0,0 1 0,0 0-1,0 0 1,-1 0 0,0 1-1,0 0 1,0 0 0,-1 1 0,1-1-1,-1 1 1,0 1 0,0-1-1,0 1 1,0 0 0,0 1 0,0 0-1,0 0 1,-1 0 0,1 1-1,0 0 1,0 1 0,-1 0-1,1 0 1,0 0 0,0 1 0,0 0-1,0 0 1,0 1 0,0 0-1,1 0 1,-1 0 0,-7 7 0,-113 77-5630,98-71 1281</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4:31.192"/>
    </inkml:context>
    <inkml:brush xml:id="br0">
      <inkml:brushProperty name="width" value="0.025" units="cm"/>
      <inkml:brushProperty name="height" value="0.025" units="cm"/>
    </inkml:brush>
  </inkml:definitions>
  <inkml:trace contextRef="#ctx0" brushRef="#br0">346 13 5381,'0'0'3411,"-11"0"-1857,6 0-1506,-1 1-1,1 0 1,-1 0 0,1 0 0,-1 1 0,1-1-1,0 1 1,0 0 0,0 1 0,0 0 0,0-1-1,1 1 1,-1 1 0,1-1 0,0 1 0,0-1-1,0 1 1,0 1 0,0-1 0,1 0 0,-4 8-1,-24 31 540,3 2-1,1 1 0,3 1 0,1 1 0,3 1 0,-22 80 0,32-91-299,2 1 1,1 0-1,3 1 1,1 0-1,1 0 1,3-1-1,1 1 1,2 0-1,11 51 1,-10-72-269,0-1-1,1-1 1,1 1 0,1-1 0,0 0 0,1 0-1,1-1 1,19 24 0,-24-33-26,1-1 0,0 0-1,0-1 1,0 1 0,1-1 0,0-1-1,0 1 1,0-1 0,0 0 0,1-1 0,0 1-1,-1-1 1,1-1 0,0 0 0,1 0 0,-1-1-1,0 1 1,0-2 0,1 1 0,-1-1 0,15-2-1,-6-2 119,-1 0-1,0-2 0,0 0 0,0 0 0,-1-1 0,0-1 0,-1-1 1,1 0-1,-2-1 0,1 0 0,-1-1 0,-1-1 0,13-14 0,6-9 144,-2-1 0,-2-1 0,37-65-1,-44 66-129,-2-2 0,-1 0-1,-3-1 1,0-1-1,-3 0 1,-1-1-1,6-69 1,-13 87-94,-2 1 1,-1 0-1,0 0 0,-2 0 1,-1 0-1,0 0 1,-2 1-1,0-1 1,-1 1-1,-2 0 0,0 0 1,-1 1-1,-1 1 1,-1-1-1,0 1 0,-15-17 1,20 29-144,-1 0 0,1 0 0,-1 0 0,-1 1 0,1 0 0,-1 0 0,0 1 0,0 0 0,-1 0 0,1 1 0,-1 0 0,0 1 0,0 0 0,-1 0 0,1 1 0,0 0 0,-18-1 0,18 4-251,0-1-1,0 1 1,-1 0 0,1 1-1,0 0 1,1 1 0,-1 0-1,0 0 1,1 1 0,0 0-1,-14 8 1,-6 7-3506</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5:00.955"/>
    </inkml:context>
    <inkml:brush xml:id="br0">
      <inkml:brushProperty name="width" value="0.025" units="cm"/>
      <inkml:brushProperty name="height" value="0.025" units="cm"/>
    </inkml:brush>
  </inkml:definitions>
  <inkml:trace contextRef="#ctx0" brushRef="#br0">115 1 8872,'0'0'12866,"-1"9"-12161,-8 26-439,-1-1 1,-20 48 0,15-45-57,1 1 0,-11 54 0,31-116-216,1 0 0,20-44 0,-1 2-910,-12 21 286,4-10 166,-16 52 454,-3 9 50,-6 35 202,1-16-67,1-1-1,2 1 1,0 0-1,1 0 1,2 1 0,5 45-1,-5-69-162,1 0 0,-1-1 0,1 1 0,-1-1 0,1 1 0,0-1 0,0 0 0,-1 1 0,1-1 0,0 0 0,0 1 0,0-1 0,1 0 0,-1 0 0,0 0 0,0 0 0,1 0 0,-1 0 0,0 0 0,1-1 0,-1 1 0,1 0 0,1 0 0,-2-1-1,0 0 0,0 0 0,0 0-1,-1 0 1,1 0 0,0 0 0,0 0 0,0 0 0,0-1 0,0 1 0,-1 0 0,1 0 0,0-1 0,0 1 0,0-1 0,-1 1 0,1 0 0,0-1 0,-1 0 0,1 1 0,0-1 0,-1 1 0,1-1-1,-1 0 1,1 1 0,-1-1 0,1 0 0,-1 0 0,1 1 0,-1-1 0,0 0 0,1 0 0,-1 0 0,0 1 0,0-1 0,0 0 0,1 0 0,-1 0 0,0 0 0,0 0 0,0 1 0,-1-2-1,2-4 7,-1 1 0,0 0 0,0 0 0,-1-1 0,1 1 0,-1 0 0,-1 0 0,1 0 0,0 0 0,-1 0 0,0 0 0,-1 0 0,1 1 0,-1-1 0,1 1 0,-1-1 0,-5-4 0,0 1-8,-1 1 0,0-1 0,0 1 0,-1 1 0,0 0 0,-19-9 0,27 14-11,1 1-1,0 0 1,0-1 0,-1 1 0,1-1-1,0 1 1,0-1 0,0 0-1,-1 0 1,1 0 0,0 1 0,0-1-1,0 0 1,1 0 0,-1 0 0,0 0-1,0 0 1,0-1 0,1 1 0,-1 0-1,0-2 1,1 3-3,1-1 0,-1 0-1,1 0 1,0 1 0,-1-1 0,1 0 0,-1 1-1,1-1 1,0 1 0,0-1 0,-1 1 0,1-1-1,0 1 1,0-1 0,-1 1 0,1 0 0,0-1-1,0 1 1,0 0 0,0 0 0,0 0 0,1-1-1,62-5-171,-51 6-369,0 0 1,0 0 0,0 2-1,0-1 1,24 8-1,-4 1-3740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4:32.079"/>
    </inkml:context>
    <inkml:brush xml:id="br0">
      <inkml:brushProperty name="width" value="0.025" units="cm"/>
      <inkml:brushProperty name="height" value="0.025" units="cm"/>
    </inkml:brush>
  </inkml:definitions>
  <inkml:trace contextRef="#ctx0" brushRef="#br0">2089 3 13549,'-12'-2'491,"-2"2"-646,0 0 0,0 0 1,0 1-1,0 1 0,0 1 0,0 0 0,1 0 0,-1 1 1,1 1-1,-18 9 0,-58 34-1033,-142 101 0,-68 81 2205,298-229-1009,-162 133 1204,6 6-1,-241 279 0,322-326-973,5 4 1,4 2-1,4 4 0,5 1 0,5 4 0,-52 147 0,87-201-26,2 1 0,3 1 0,2 1 0,2-1 0,-1 82 0,11-110-190,0 0 0,2-1 0,1 1-1,2-1 1,12 42 0,-11-52-24,0 0 0,1 0 0,0 0 0,2-1 0,0-1 0,1 0 0,0 0 0,1-1 0,16 15 0,-17-18-60,1-2-1,0 0 1,0 0 0,1-1-1,0 0 1,1-1 0,0-1-1,0 0 1,0-1 0,0 0-1,25 3 1,-19-5-5,1-1-1,0-2 1,0 0-1,0-1 1,0-1-1,-1 0 1,33-10-1,-1-5 111,-1-2 0,-1-2 0,-2-2 0,0-2 0,74-53 0,310-257 789,-24-34-426,-49 13-54,-283 273-261,-4-4 0,89-140 0,-138 187 28,-1-1 1,-2 0-1,-2-2 0,-2-1 1,-1 0-1,-3 0 0,13-91 1,-22 108 86,-2 0 0,-1 0 1,-1 0-1,-1 0 0,-2 0 1,-9-37-1,8 46-1,-1-1 1,-1 1-1,-1 0 0,-1 1 1,0 0-1,-1 0 0,-1 1 0,0 0 1,-23-23-1,21 27-69,1 0 1,-2 1-1,0 0 1,0 1-1,-1 1 1,0 0-1,0 1 1,-1 1-1,-33-11 0,26 13-82,0 0-1,-1 1 0,1 1 0,-1 2 0,0 0 0,-38 4 0,11 5-109,0 1 0,0 4 1,1 1-1,1 2 0,0 3 0,-47 25 0,-389 245-5372,436-256 3900,-48 30-3356</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21.627"/>
    </inkml:context>
    <inkml:brush xml:id="br0">
      <inkml:brushProperty name="width" value="0.025" units="cm"/>
      <inkml:brushProperty name="height" value="0.025" units="cm"/>
    </inkml:brush>
  </inkml:definitions>
  <inkml:trace contextRef="#ctx0" brushRef="#br0">0 223 11403,'0'0'2402,"18"6"-1489,4 2-515,1-1 0,0-1 0,0-2 0,0 0 0,1-1 0,24-1 1,513-34 2200,-279 11-2380,342-14-15,263-17-144,-3-36 1630,-414 54-959,-420 38-897,-48-3 108,0-1 0,0 1 0,0-1 0,0 1 0,0 0 0,-1 0 0,1 0 0,0 0 1,0 0-1,-1 0 0,1 0 0,0 1 0,-1-1 0,1 1 0,-1-1 0,0 1 0,1-1 0,-1 1 1,0 0-1,1 2 0,-2 2-3300,-6-5-2386</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23.033"/>
    </inkml:context>
    <inkml:brush xml:id="br0">
      <inkml:brushProperty name="width" value="0.025" units="cm"/>
      <inkml:brushProperty name="height" value="0.025" units="cm"/>
    </inkml:brush>
  </inkml:definitions>
  <inkml:trace contextRef="#ctx0" brushRef="#br0">0 80 8776,'0'0'6209,"12"-9"-3914,-1 1-1895,1-1-1,1 1 1,0 1-1,0 0 0,0 1 1,0 0-1,1 1 1,0 1-1,0 0 0,18-2 1,-27 6-338,-1-1 1,1 1 0,-1 0-1,1 0 1,0 1 0,-1 0-1,1-1 1,-1 1 0,1 1-1,-1-1 1,0 1-1,8 3 1,-10-3-38,-1-1 0,1 1 0,-1-1 0,0 1 0,1 0 0,-1 0 0,0-1 0,0 1 1,0 0-1,0 0 0,0 0 0,-1 0 0,1 0 0,-1 0 0,1 0 0,-1 1 0,0-1 0,1 0 0,-1 0 0,0 0 0,-1 0 0,1 0 0,0 1 0,-1-1 0,1 0 0,-1 0 0,1 0 1,-1 0-1,0 0 0,-2 3 0,-3 6 169,0 1 1,-1-1 0,0 0 0,-1-1-1,0 0 1,-1 0 0,0-1 0,-16 13 0,8-7 102,1 0 1,-14 20-1,26-30-229,0 1 0,1-1-1,-1 1 1,1 0 0,0 0 0,1 0 0,0 0 0,0 0-1,0 0 1,1 1 0,-2 8 0,3-13-63,0 0 0,0-1 0,0 1 0,0-1 0,1 1 0,-1-1 0,0 1 0,1-1 0,-1 1 0,1-1 0,-1 1-1,1-1 1,0 0 0,-1 1 0,1-1 0,0 0 0,0 1 0,0-1 0,0 0 0,0 0 0,0 0 0,1 0 0,-1 0 0,2 1 0,2 1-8,-1-1-1,1-1 1,-1 1 0,1-1-1,0 1 1,-1-1 0,1 0-1,6 0 1,8 0-584,1-1 1,0-1-1,20-4 0,-24 2-1013,0-1-1,-1 0 0,1-1 1,-1-1-1,21-11 0,19-14-9775</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23.408"/>
    </inkml:context>
    <inkml:brush xml:id="br0">
      <inkml:brushProperty name="width" value="0.025" units="cm"/>
      <inkml:brushProperty name="height" value="0.025" units="cm"/>
    </inkml:brush>
  </inkml:definitions>
  <inkml:trace contextRef="#ctx0" brushRef="#br0">155 1 18193,'0'0'3075,"-55"63"-1537,39-34-545,2 1-257,5 0-608,5-2-64,4-1-128,1-4-1057,13-1-1185,1-8-416,-3-5-1378,-7-5-3043</inkml:trace>
  <inkml:trace contextRef="#ctx0" brushRef="#br0" timeOffset="1">1 166 16496,'0'0'7303,"68"-12"-7271,-31 12-513,7 0-2370,-3 0-3170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23.763"/>
    </inkml:context>
    <inkml:brush xml:id="br0">
      <inkml:brushProperty name="width" value="0.025" units="cm"/>
      <inkml:brushProperty name="height" value="0.025" units="cm"/>
    </inkml:brush>
  </inkml:definitions>
  <inkml:trace contextRef="#ctx0" brushRef="#br0">1 286 13741,'0'0'5616,"9"-3"-4041,8-3-1417,0 0 1,-1-2-1,1 0 0,-2-1 1,1 0-1,-1-1 1,-1-1-1,0 0 1,21-22-1,2-7 116,-2-1 1,32-48-1,-63 88-353,-4 10-83,-3 12 56,-15 33 776,11-36-433,1 1 0,0 0 0,1 0 1,1 1-1,-2 35 0,6-54-268,0 0-1,0 0 0,0 1 1,0-1-1,0 0 1,0 0-1,0 0 1,1 0-1,-1 0 1,0 0-1,1 0 0,-1 0 1,1 0-1,-1 0 1,1 0-1,-1 0 1,1 0-1,0-1 1,-1 1-1,1 0 0,0 0 1,0 0-1,0-1 1,-1 1-1,3 0 1,10 2-2660,5-4-3583,-2-3-5983</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24.090"/>
    </inkml:context>
    <inkml:brush xml:id="br0">
      <inkml:brushProperty name="width" value="0.025" units="cm"/>
      <inkml:brushProperty name="height" value="0.025" units="cm"/>
    </inkml:brush>
  </inkml:definitions>
  <inkml:trace contextRef="#ctx0" brushRef="#br0">24 1 21012,'0'0'2915,"-24"66"-2467,24-47-288,9 2-64,3 2-64,-2-1-896,6 1-1026,-6-3-641,-2-4-512,-6-5-2177</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24.433"/>
    </inkml:context>
    <inkml:brush xml:id="br0">
      <inkml:brushProperty name="width" value="0.025" units="cm"/>
      <inkml:brushProperty name="height" value="0.025" units="cm"/>
    </inkml:brush>
  </inkml:definitions>
  <inkml:trace contextRef="#ctx0" brushRef="#br0">1 231 14862,'0'0'5285,"69"-24"-5541,-39 17-3588,-3-4-5381</inkml:trace>
  <inkml:trace contextRef="#ctx0" brushRef="#br0" timeOffset="1">429 4 14061,'0'0'3967,"9"-1"-2841,29-1-122,-37 2-924,0 0-1,1 0 1,-1 0 0,0 0 0,0 1-1,0-1 1,0 0 0,0 1 0,0-1-1,0 1 1,0-1 0,0 1 0,-1 0-1,1-1 1,0 1 0,0 0 0,0 0 0,-1-1-1,1 1 1,0 0 0,-1 0 0,1 0-1,-1 0 1,1 0 0,-1 0 0,1 0-1,-1 0 1,0 0 0,1 0 0,-1 0 0,0 0-1,0 0 1,0 0 0,0 0 0,0 1-1,0-1 1,0 0 0,0 0 0,-1 1-1,-8 41 2187,3-32-1703,0 0 0,-1-1 0,-1 0 0,0 0 0,0 0 0,-11 8 1,9-8-199,-1 1 0,1 1 0,-15 23 0,24-34-357,0 0 1,0 0-1,0 1 1,1-1-1,-1 1 1,0-1-1,1 1 1,-1-1-1,0 1 1,1-1-1,0 1 1,-1-1-1,1 1 1,0 0-1,0-1 0,0 1 1,0-1-1,0 1 1,0 0-1,0-1 1,1 1-1,-1-1 1,1 1-1,-1 0 1,1-1-1,0 1 1,-1-1-1,1 0 1,0 1-1,0-1 0,0 0 1,0 1-1,0-1 1,0 0-1,0 0 1,0 0-1,1 0 1,-1 0-1,0 0 1,1 0-1,-1 0 1,1-1-1,-1 1 1,1 0-1,-1-1 0,1 1 1,-1-1-1,3 1 1,10 2 14,0-1 1,1 0 0,-1-1-1,20 0 1,-22-1-28,-3 0-53,89-1-2121,-32-11-3349,-9-7-4003</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24.932"/>
    </inkml:context>
    <inkml:brush xml:id="br0">
      <inkml:brushProperty name="width" value="0.025" units="cm"/>
      <inkml:brushProperty name="height" value="0.025" units="cm"/>
    </inkml:brush>
  </inkml:definitions>
  <inkml:trace contextRef="#ctx0" brushRef="#br0">1 32 18193,'0'0'2883,"75"1"-1217,-30-3-577,3-4-609,5 0-384,3-1-192,-5 2-1826,-10 2-1601,-11-1-2211</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25.272"/>
    </inkml:context>
    <inkml:brush xml:id="br0">
      <inkml:brushProperty name="width" value="0.025" units="cm"/>
      <inkml:brushProperty name="height" value="0.025" units="cm"/>
    </inkml:brush>
  </inkml:definitions>
  <inkml:trace contextRef="#ctx0" brushRef="#br0">0 19 12043,'0'0'6022,"64"25"-4901,-13-25-192,6 0-449,9 0-351,-5-10-578,-7-5-3138,-2-3-11628</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25.678"/>
    </inkml:context>
    <inkml:brush xml:id="br0">
      <inkml:brushProperty name="width" value="0.025" units="cm"/>
      <inkml:brushProperty name="height" value="0.025" units="cm"/>
    </inkml:brush>
  </inkml:definitions>
  <inkml:trace contextRef="#ctx0" brushRef="#br0">1 28 3523,'0'0'12481,"8"-3"-10537,10-3-778,-1 1 0,32-5 0,-41 8-919,-1 1 1,0 1 0,0-1-1,1 1 1,-1 0 0,0 1-1,0 0 1,0 0 0,1 0-1,-1 1 1,10 4 0,-15-5-207,0 0 1,-1 0 0,1 1-1,0-1 1,-1 0-1,1 1 1,-1-1 0,1 1-1,-1 0 1,0-1-1,0 1 1,0 0 0,0 0-1,0-1 1,0 1-1,0 0 1,-1 0 0,1 0-1,-1 0 1,1 0-1,-1 0 1,0 0 0,0 0-1,0 1 1,0-1-1,0 0 1,0 0 0,-1 0-1,1 0 1,-1 0-1,1 0 1,-1 0 0,0 0-1,1-1 1,-1 1-1,0 0 1,-1 0 0,-1 3-1,-5 7 140,0 0 0,-1-1 0,0 0 0,-11 10 0,20-21-178,-31 29 252,-27 30 41,54-55-288,1 0 0,0 0 0,0 1 0,1-1 0,-1 1 1,1-1-1,0 1 0,0 0 0,0 0 0,1 0 0,0 0 1,-1 9-1,2-12-7,0 0 1,0 0 0,0-1-1,0 1 1,1 0-1,-1 0 1,1-1 0,-1 1-1,1 0 1,0-1 0,-1 1-1,1 0 1,0-1-1,0 1 1,0-1 0,0 1-1,1-1 1,-1 0-1,0 0 1,2 2 0,1 0-40,0-1 0,0 0 1,0 0-1,0 0 1,0 0-1,0-1 0,1 1 1,4 0-1,9 1-860,1-1 0,37 0 0,-49-2 373,43-1-3078,1-5-2237</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6:59.146"/>
    </inkml:context>
    <inkml:brush xml:id="br0">
      <inkml:brushProperty name="width" value="0.025" units="cm"/>
      <inkml:brushProperty name="height" value="0.025" units="cm"/>
    </inkml:brush>
  </inkml:definitions>
  <inkml:trace contextRef="#ctx0" brushRef="#br0">6726 834 4805,'-815'-211'1985,"-581"-127"124,1102 291-1627,-3 12 0,-1 12-1,-378 22 1,466 16-483,0 9-1,2 10 1,2 8-1,-338 116 1,280-58 161,4 12 1,-481 285 0,723-386-142,-120 80 159,120-78-172,0 2 1,2 0-1,0 1 0,0 0 1,-15 22-1,26-29-2,0-1-1,1 1 1,0 0-1,0 1 1,1-1-1,0 1 1,1 0 0,0-1-1,1 1 1,0 0-1,0 0 1,1 0-1,0 0 1,1 0-1,0 0 1,0 0-1,1 0 1,1-1-1,-1 1 1,7 13 0,6 12-3,1 0 0,2 0 1,42 59-1,-9-27-81,2-2-1,3-2 1,2-3-1,3-2 1,3-3-1,2-3 0,2-3 1,119 65-1,-49-44 28,2-5-1,3-7 0,269 72 1,418 27-18,12-70 126,634-23 8,0-100 2,748-15 90,-2057 51-158,861-14 14,-9-86-222,-879 75 167,219-68 0,-307 75 37,-1-2 0,0-2 0,-2-2 0,-1-2 0,-1-3 0,-2-1 0,54-47 0,-86 65 72,-1 0 1,-1-1-1,0 0 1,0-1 0,-2 0-1,1-1 1,-2 0-1,0 0 1,-1-1 0,-1 0-1,0-1 1,-1 1-1,4-25 1,-6 18 126,-1 0 0,0-1 0,-2 0 1,-1 1-1,-1-1 0,-1 1 0,-1 0 0,-1 0 1,-11-31-1,-7-6 105,-2 1 1,-3 1-1,-2 1 1,-62-86-1,25 54 134,-147-150 0,117 148-295,-4 4 0,-4 4 0,-3 5 0,-3 5 0,-4 4 0,-2 6 1,-4 5-1,-1 5 0,-143-41 0,-420-76-93,-14 53-86,-436 15-888,833 99-608,-534 65 0,505-11-442,-2 6-720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26.022"/>
    </inkml:context>
    <inkml:brush xml:id="br0">
      <inkml:brushProperty name="width" value="0.025" units="cm"/>
      <inkml:brushProperty name="height" value="0.025" units="cm"/>
    </inkml:brush>
  </inkml:definitions>
  <inkml:trace contextRef="#ctx0" brushRef="#br0">234 1 17136,'0'0'3011,"-55"60"-1057,34-29-609,0 0-576,6 1-289,2 0-319,8-1-161,5-5-321,0-4-1152,10-4-1474,1-4-929,-4-8-4003</inkml:trace>
  <inkml:trace contextRef="#ctx0" brushRef="#br0" timeOffset="1">1 194 12075,'0'0'9642,"62"-3"-9130,-25 3-384,9 0-96,5-2-640,3-5-2724,-1-6-4547</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26.410"/>
    </inkml:context>
    <inkml:brush xml:id="br0">
      <inkml:brushProperty name="width" value="0.025" units="cm"/>
      <inkml:brushProperty name="height" value="0.025" units="cm"/>
    </inkml:brush>
  </inkml:definitions>
  <inkml:trace contextRef="#ctx0" brushRef="#br0">1 241 13645,'0'0'12839,"12"-8"-11926,127-87-261,-114 75-603,-1 0 0,-1-1 0,40-48 0,-55 61-596,-14 24 319,-16 30 228,22-46 1,-10 18-11,1 0-1,0 0 0,2 1 1,0 0-1,1 0 0,1 1 1,0 0-1,-1 29 0,6-48-98,0 0-1,0 0 1,0 0-1,0 0 0,0 1 1,0-1-1,0 0 1,1 0-1,-1 0 1,1 0-1,-1 0 1,0 0-1,1 0 1,0 0-1,-1-1 0,1 1 1,0 0-1,-1 0 1,1 0-1,0-1 1,0 1-1,-1 0 1,1-1-1,0 1 0,0 0 1,0-1-1,0 1 1,0-1-1,0 0 1,2 1-1,34 0-9413,-13-5-1121</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26.738"/>
    </inkml:context>
    <inkml:brush xml:id="br0">
      <inkml:brushProperty name="width" value="0.025" units="cm"/>
      <inkml:brushProperty name="height" value="0.025" units="cm"/>
    </inkml:brush>
  </inkml:definitions>
  <inkml:trace contextRef="#ctx0" brushRef="#br0">26 1 13773,'0'0'9609,"-15"54"-7751,9-33-641,2 2-640,4 0-449,0 3-96,0-2-673,0-2-1153,4-4-1537,-2-6-1890,-2-5-4003</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27.082"/>
    </inkml:context>
    <inkml:brush xml:id="br0">
      <inkml:brushProperty name="width" value="0.025" units="cm"/>
      <inkml:brushProperty name="height" value="0.025" units="cm"/>
    </inkml:brush>
  </inkml:definitions>
  <inkml:trace contextRef="#ctx0" brushRef="#br0">1 247 16464,'0'0'5733,"67"-16"-5028,-36 10-545,5-1-64,2-1-609,-4-2-1889,-2-3-2979,-3-5-5093</inkml:trace>
  <inkml:trace contextRef="#ctx0" brushRef="#br0" timeOffset="1">451 0 11050,'0'0'6663,"9"1"-4539,29 1-378,-37-1-1630,1-1 1,-1 1-1,0-1 0,1 1 0,-1 0 0,1-1 1,-1 1-1,0 0 0,0 0 0,1 0 0,-1 0 1,0 0-1,0 0 0,0 0 0,0 0 1,0 1-1,0-1 0,-1 0 0,1 1 0,0-1 1,-1 0-1,1 1 0,0-1 0,-1 1 0,0-1 1,1 1-1,-1-1 0,0 1 0,0-1 1,0 1-1,0-1 0,0 1 0,0-1 0,-1 3 1,1 1 206,-1 1 1,0-1 0,0 1-1,-1-1 1,1 1 0,-1-1-1,-4 7 1,-3 2 277,-1-1 0,0 0 0,-20 19 0,20-22-248,0 0 1,1 1 0,0 0 0,1 0 0,-13 23 0,20-33-354,1 0 0,-1 1 0,1-1 0,-1 0 0,1 1 0,0-1 0,0 1 0,-1-1 0,1 0 0,0 1 0,0-1 0,0 1 0,1-1 0,-1 0 0,0 1 0,0-1 0,1 1 0,-1-1 0,1 0 0,-1 1 0,1-1 0,0 0 0,-1 0 0,1 1 0,0-1 0,0 0 0,0 0 0,0 0 0,0 0 0,0 0 0,0 0 0,0 0 0,0-1 0,1 1 0,-1 0 0,0-1 0,1 1 0,-1 0 0,0-1 0,1 0 0,-1 1 0,0-1 0,3 1 0,10 2 0,0-1 0,0 0 0,23 1 0,-20-2 0,162 4-5344,-117-8-1003</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28.913"/>
    </inkml:context>
    <inkml:brush xml:id="br0">
      <inkml:brushProperty name="width" value="0.025" units="cm"/>
      <inkml:brushProperty name="height" value="0.025" units="cm"/>
    </inkml:brush>
  </inkml:definitions>
  <inkml:trace contextRef="#ctx0" brushRef="#br0">232 1 19667,'0'0'-150,"-11"3"-400,8-2 508,-2 0 24,1 0 1,-1 0-1,1 0 1,-1 1 0,1 0-1,0 0 1,0 0-1,0 1 1,0-1-1,0 1 1,1 0 0,-1 0-1,1 0 1,0 0-1,-1 1 1,2-1-1,-1 1 1,-3 4 0,-18 42 293,2 1 0,2 1 1,2 1-1,3 0 1,2 1-1,2 1 0,3 0 1,-2 95-1,9-143-249,1 1-1,0-1 0,1 0 1,0 0-1,0 0 1,0 0-1,1 0 0,0 0 1,0 0-1,5 9 0,-4-13-2,-1 1 0,0-1 0,1 0 0,0-1 0,0 1-1,0 0 1,0-1 0,0 0 0,0 1 0,0-1-1,1 0 1,0-1 0,-1 1 0,1-1 0,0 1-1,-1-1 1,1 0 0,0-1 0,0 1 0,6 0-1,3-1 106,-1 0 0,1 0-1,-1-1 1,0-1-1,1 0 1,-1 0 0,0-2-1,0 1 1,14-7-1,13-9 255,50-30-1,-58 31-265,79-48-288,170-135 1,-200 133-2494,70-78-1,-62 48-4173</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31.219"/>
    </inkml:context>
    <inkml:brush xml:id="br0">
      <inkml:brushProperty name="width" value="0.025" units="cm"/>
      <inkml:brushProperty name="height" value="0.025" units="cm"/>
    </inkml:brush>
  </inkml:definitions>
  <inkml:trace contextRef="#ctx0" brushRef="#br0">145 0 6470,'-12'2'-16,"3"-1"-333,-18 3 2224,1 0-1,-36 12 0,62-16-1845,0 0 0,0 0 0,-1 0-1,1 0 1,0-1 0,0 1 0,-1 0-1,1 0 1,0 0 0,-1 0 0,1 1 0,0-1-1,0 0 1,-1 0 0,1 0 0,0 0-1,0 0 1,-1 0 0,1 0 0,0 0-1,0 0 1,-1 1 0,1-1 0,0 0-1,0 0 1,0 0 0,-1 1 0,1-1-1,0 0 1,0 0 0,0 0 0,0 1-1,-1-1 1,1 0 0,0 0 0,0 1 0,0-1-1,0 0 1,0 1 0,0-1 0,0 0-1,0 0 1,0 1 0,0-1 0,0 0-1,0 0 1,0 1 0,0-1 0,0 0-1,0 1 1,0-1 0,0 0 0,0 0-1,0 1 1,1-1 0,-1 0 0,0 0-1,0 0 1,0 1 0,0-1 0,1 0-1,-1 0 1,0 0 0,0 1 0,0-1 0,1 0-1,-1 0 1,0 0 0,1 1 0,18 5 531,128 12 877,172-2 0,-119-9-1226,942 27-56,-3-75 309,-978 28-231,493-25 527,-600 42-964,1 0-4893,-39-5-1298</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32.432"/>
    </inkml:context>
    <inkml:brush xml:id="br0">
      <inkml:brushProperty name="width" value="0.025" units="cm"/>
      <inkml:brushProperty name="height" value="0.025" units="cm"/>
    </inkml:brush>
  </inkml:definitions>
  <inkml:trace contextRef="#ctx0" brushRef="#br0">1 47 14542,'12'-4'672,"21"-7"-211,0 2 0,1 2 0,0 1 0,0 1 0,0 2 0,1 1 0,-1 2-1,59 7 1,-91-7-445,0 1-1,0-1 0,0 0 0,1 1 0,-1 0 1,0-1-1,0 1 0,0 0 0,0 0 1,0 0-1,-1 0 0,1 0 0,0 1 0,0-1 1,-1 1-1,1-1 0,-1 1 0,1-1 1,-1 1-1,0 0 0,1 0 0,-1-1 0,0 1 1,0 0-1,0 0 0,0 3 0,-1-2 93,0-1 1,0 0-1,0 1 0,-1-1 0,1 0 0,-1 1 0,0-1 0,0 0 0,0 0 0,0 0 0,0 0 1,0 1-1,0-1 0,-1-1 0,1 1 0,-1 0 0,1 0 0,-1 0 0,0-1 0,0 1 1,1-1-1,-1 0 0,-4 3 0,-97 53 2830,76-44-2183,0 1 0,1 1 0,-38 30-1,63-44-738,-1 0-1,0 1 0,0-1 1,1 1-1,-1-1 0,1 1 1,-1 0-1,1-1 0,0 1 1,-1 0-1,1 0 0,0 0 1,0 0-1,0 0 0,1 0 1,-1 0-1,1 1 0,-1-1 1,1 0-1,-1 3 0,2-3-9,-1 0-1,1-1 0,0 1 0,-1 0 0,1-1 0,0 1 1,0-1-1,0 1 0,0-1 0,0 0 0,1 1 1,-1-1-1,0 0 0,1 0 0,-1 0 0,0 0 1,1 0-1,-1 0 0,4 1 0,6 3 14,0-1-1,0 0 1,1-1-1,-1 0 1,1-1-1,12 1 1,172 4-2234,-65-17-5062,-46-5-2791</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33.007"/>
    </inkml:context>
    <inkml:brush xml:id="br0">
      <inkml:brushProperty name="width" value="0.025" units="cm"/>
      <inkml:brushProperty name="height" value="0.025" units="cm"/>
    </inkml:brush>
  </inkml:definitions>
  <inkml:trace contextRef="#ctx0" brushRef="#br0">0 259 17232,'0'0'1351,"9"1"170,9-2-911,-1-1-1,0-1 0,0 0 0,0-1 0,-1 0 0,19-9 0,106-48 972,-105 44-1297,259-130 789,-295 146-1062,1 1 0,-1 0 1,0-1-1,1 1 0,-1 0 1,1-1-1,-1 1 0,1 0 1,-1 0-1,1-1 0,-1 1 1,1 0-1,-1 0 0,1 0 0,-1 0 1,1 0-1,0 0 0,-1 0 1,1 0-1,-1 0 0,1 0 1,-1 0-1,1 0 0,-1 0 0,1 0 1,-1 1-1,1-1 0,-1 0 1,1 0-1,-1 0 0,1 1 1,-1-1-1,1 1 0,-2 20 174,-27 43-39,19-44-18,1-2-37,1 1-1,1 0 0,1 0 1,1 1-1,-4 33 0,8-46-226,0-1-1,0 0 1,1 1 0,0-1-1,0 1 1,0-1-1,1 0 1,0 0-1,4 9 1,-4-11-276,0 0 0,1-1 1,-1 1-1,1 0 0,0-1 0,0 1 1,1-1-1,-1 0 0,1 0 0,-1-1 1,1 1-1,0-1 0,0 1 0,7 2 1,37 8-8665</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33.821"/>
    </inkml:context>
    <inkml:brush xml:id="br0">
      <inkml:brushProperty name="width" value="0.025" units="cm"/>
      <inkml:brushProperty name="height" value="0.025" units="cm"/>
    </inkml:brush>
  </inkml:definitions>
  <inkml:trace contextRef="#ctx0" brushRef="#br0">44 63 10794,'0'0'1399,"-9"-2"-620,0 1-1076,-17-4 2525,26 5-2192,0 0 0,0 0 0,0 0 0,0 0 0,0 0 0,0 0 0,0 0 0,1 0 0,-1 0 0,0 0 0,0-1 0,0 1 0,0 0 0,0 0 0,0 0 0,0 0 0,0 0 0,0 0 0,0 0 0,0 0 0,0 0 0,0 0 0,0 0 0,0 0 0,0 0 0,0 0 0,0 0 0,0 0 0,0 0 0,0-1 0,0 1 0,0 0 0,0 0 0,0 0 0,0 0 0,0 0 0,0 0 0,0 0 0,0 0 0,0 0 0,0 0 0,21-1 931,572 0 3044,789-24-2390,-508 4-10,-498 18-4349,-391 3-838,-4-2-3108</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34.566"/>
    </inkml:context>
    <inkml:brush xml:id="br0">
      <inkml:brushProperty name="width" value="0.025" units="cm"/>
      <inkml:brushProperty name="height" value="0.025" units="cm"/>
    </inkml:brush>
  </inkml:definitions>
  <inkml:trace contextRef="#ctx0" brushRef="#br0">1 389 14510,'0'0'4180,"11"-11"-3385,361-303 3551,-300 258-3204,-71 55-1112,-1 1 0,1-1 0,-1 1 0,1-1 1,-1 1-1,1-1 0,0 1 0,-1-1 0,1 1 0,0-1 0,-1 1 0,1 0 0,0 0 0,0-1 1,-1 1-1,1 0 0,0 0 0,0 0 0,-1 0 0,1-1 0,0 1 0,1 1 0,-3 13 105,-18 23-108,0-6 94,-7 11-2,-26 58-1,47-88-112,0 0 0,0 1 0,1-1 0,1 1-1,0 0 1,1 0 0,1 0 0,0 1 0,1 24 0,0-35-96,1 1 0,0-1 0,-1 1 1,1-1-1,1 0 0,-1 1 1,0-1-1,1 0 0,-1 0 1,1 0-1,0 0 0,0 0 1,1 0-1,-1 0 0,0-1 1,1 1-1,-1-1 0,5 3 1,-2-1-764,1-2 0,-1 1 1,1-1-1,-1 0 1,1 0-1,0 0 0,0-1 1,0 0-1,-1 0 1,9 0-1,29 0-9952</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7:50.816"/>
    </inkml:context>
    <inkml:brush xml:id="br0">
      <inkml:brushProperty name="width" value="0.025" units="cm"/>
      <inkml:brushProperty name="height" value="0.025" units="cm"/>
    </inkml:brush>
  </inkml:definitions>
  <inkml:trace contextRef="#ctx0" brushRef="#br0">27 70 2723,'0'0'891,"-4"-8"-293,-2-3-139,-7-13-669,9-3 5849,38 50-4897,-9-10-521,1-1 0,49 16 0,10 4 1342,-33-11-1196,1-2 1,1-2-1,95 16 0,170 6-50,-85-14-245,297 15 500,2-38 50,-530-2-620,648-39 572,-187 5-294,373 9 218,51-2-254,805-4 648,-724-20-679,-19-1-143,-278 84 95,-362 4-75,615 41 146,-783-73-146,-13 0 449,134-12 1,-233 4 108,-1-1 1,0-1 0,32-10-1,-59 15-705,-1 1 1,1 0-1,0-1 0,0 1 1,0 0-1,0 0 0,0 1 0,-1-1 1,1 0-1,0 1 0,0-1 0,0 1 1,0-1-1,-1 1 0,1 0 0,0 0 1,1 1-1,24 20-5664,-17-9-466</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34.955"/>
    </inkml:context>
    <inkml:brush xml:id="br0">
      <inkml:brushProperty name="width" value="0.025" units="cm"/>
      <inkml:brushProperty name="height" value="0.025" units="cm"/>
    </inkml:brush>
  </inkml:definitions>
  <inkml:trace contextRef="#ctx0" brushRef="#br0">1 17 17905,'65'-6'955,"-6"-1"1241,1 3 0,101 7 0,-155-2-2098,0 0 0,1 0 0,-1 0 0,0 1 0,0 0 0,0 1 0,0-1 0,0 1 0,-1 0-1,6 4 1,-10-6-60,1 1 0,-1-1 0,0 0-1,0 0 1,0 0 0,0 0 0,0 1-1,0-1 1,0 1 0,0-1-1,-1 1 1,1-1 0,-1 1 0,1-1-1,-1 1 1,1-1 0,-1 1-1,0 1 1,0-1 33,0 1 0,-1-1 0,1 0 0,-1 0 0,1 1 0,-1-1 0,0 0 0,0 0 0,0 0 0,0 0 0,-1 0 0,1 0-1,0 0 1,-1-1 0,0 1 0,-2 2 0,-15 12 291,-2 0-1,1-2 0,-2-1 1,0 0-1,-36 15 0,30-16-122,1 2 0,0 1-1,-31 24 1,56-38-232,0 1 0,0 0 0,0-1 0,0 1 0,0 0 0,0 0-1,1 0 1,-1 0 0,1 1 0,-1-1 0,1 0 0,0 1 0,0-1 0,0 1-1,0-1 1,-1 6 0,3-6-6,-1-1 1,0 1-1,0 0 0,1-1 0,-1 1 0,1-1 0,0 1 1,-1-1-1,1 1 0,0-1 0,0 0 0,0 1 0,0-1 0,0 0 1,0 1-1,0-1 0,0 0 0,0 0 0,1 0 0,-1 0 1,0 0-1,1-1 0,-1 1 0,1 0 0,-1 0 0,1-1 1,1 1-1,29 9-33,1-1 1,1-2 0,-1-1-1,1-2 1,67 0-1,-35-2-612,120 3-4855,-96-5-1376</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48.039"/>
    </inkml:context>
    <inkml:brush xml:id="br0">
      <inkml:brushProperty name="width" value="0.025" units="cm"/>
      <inkml:brushProperty name="height" value="0.025" units="cm"/>
    </inkml:brush>
  </inkml:definitions>
  <inkml:trace contextRef="#ctx0" brushRef="#br0">378 50 15086,'-8'-6'2691,"1"1"-2400,0 0-1,-1 0 1,1 1 0,-1 0 0,0 0 0,0 1-1,0 0 1,-1 0 0,1 1 0,-1 0 0,1 1-1,-1 0 1,0 0 0,0 1 0,1 0 0,-1 0-1,0 1 1,-9 2 0,6 2-250,-1 0 0,1 0 0,1 1 0,-1 1 0,1 0 0,0 0 0,0 1 0,1 1 0,0 0 0,-10 11 0,13-12-35,0 0-1,0 1 0,0 0 0,1 0 0,1 0 0,0 1 0,0-1 0,0 1 0,2 0 1,-1 1-1,1-1 0,-3 20 0,6-26-76,-1 0-1,1 0 1,1 0 0,-1 0 0,0 0-1,1 0 1,0-1 0,0 1 0,0 0-1,0 0 1,1-1 0,-1 1 0,1-1-1,0 1 1,0-1 0,0 0 0,1 0-1,-1 0 1,1 0 0,-1 0 0,1 0-1,0-1 1,4 3 0,5 3-233,2-1 1,-1-1-1,1 0 1,27 8-1,-30-11 166,1 1 1,-1 0-1,0 0 0,0 1 1,-1 1-1,0 0 0,16 11 0,-24-16 139,-1 1 0,1-1 0,-1 1 0,0-1 0,0 1-1,0-1 1,0 1 0,0-1 0,0 1 0,0 0 0,0 0-1,-1-1 1,1 1 0,-1 0 0,1 0 0,-1 0 0,0 0-1,1 0 1,-1-1 0,0 1 0,0 0 0,-1 0 0,1 0 0,-1 3-1,0-1 180,-1 0-1,0-1 0,0 1 0,0 0 0,-1-1 1,1 0-1,-1 1 0,1-1 0,-1 0 0,-6 5 1,-5 2 633,0 0 0,-1 0 1,0-2-1,-22 10 1,0-3 897,7-4-3607,23-9 7,8-3-409,36-16-2865,0 2 385,6-1-2936</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48.371"/>
    </inkml:context>
    <inkml:brush xml:id="br0">
      <inkml:brushProperty name="width" value="0.025" units="cm"/>
      <inkml:brushProperty name="height" value="0.025" units="cm"/>
    </inkml:brush>
  </inkml:definitions>
  <inkml:trace contextRef="#ctx0" brushRef="#br0">144 68 7944,'0'0'15326,"-11"-2"-14707,7 1-603,1 0 1,-1 0-1,0 0 0,0 1 0,0-1 0,0 1 1,0 0-1,0 1 0,0-1 0,0 1 0,1-1 1,-1 1-1,0 0 0,0 1 0,1-1 0,-1 1 1,0-1-1,1 1 0,0 0 0,-1 0 0,1 1 1,0-1-1,0 1 0,0-1 0,1 1 0,-1 0 0,1 0 1,-1 0-1,-2 5 0,2-4 24,0 0 0,0 0 0,1 0 0,-1 1-1,1-1 1,0 1 0,0 0 0,0-1 0,1 1 0,0 0 0,0 0-1,0 0 1,0 0 0,1 9 0,1-13-31,-1 0 0,1 0 0,-1 0 0,1 0 0,0 0 0,-1 0 0,1 0 0,0 0 0,0 0 0,0 0 0,0 0 0,0-1 0,0 1-1,0 0 1,0-1 0,0 1 0,0-1 0,0 1 0,0-1 0,1 0 0,-1 1 0,0-1 0,0 0 0,0 0 0,1 0 0,-1 0 0,0 0 0,3 0 0,37-3 281,-23-2-249,0 0 0,-1-2 0,0 0 1,0 0-1,-1-2 0,0 0 0,0-1 0,-1 0 0,-1-2 1,1 1-1,-2-2 0,0 0 0,12-15 0,-23 26-101,0-1 0,1 0 0,-1 1 0,-1-1 0,1 0 0,0 0 0,-1 0 0,1 0 0,-1-1 0,0 1 0,0 0 0,0 0 0,-1-1 0,1 1 0,-1-4-1,-20 31-4546,13 0 2429,10-10-2514,10-13 544</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48.742"/>
    </inkml:context>
    <inkml:brush xml:id="br0">
      <inkml:brushProperty name="width" value="0.025" units="cm"/>
      <inkml:brushProperty name="height" value="0.025" units="cm"/>
    </inkml:brush>
  </inkml:definitions>
  <inkml:trace contextRef="#ctx0" brushRef="#br0">93 0 6150,'0'0'9988,"-2"12"-9113,-8 27 137,-18 47-1,16-53-340,1 1 1,2-1-1,-10 68 1,18-99-681,1 0 0,0 0 0,0 0 0,0 1 0,0-1 0,0 0 0,0 0 0,1 0 0,-1 0 0,1 0 0,-1 0 0,1 0 0,0 0 0,0 0 1,0 0-1,0 0 0,0 0 0,0 0 0,1 0 0,-1-1 0,3 3 0,-2-3-14,0 0 0,0-1 0,0 1 0,0 0 0,0 0 0,0-1 1,1 0-1,-1 1 0,0-1 0,0 0 0,1 0 0,-1 0 0,0 0 0,0 0 0,1-1 0,-1 1 1,0-1-1,0 1 0,0-1 0,3-1 0,3-2-239,-1 0 1,1-1 0,-1 0-1,0 0 1,0 0-1,-1-1 1,0 0-1,0 0 1,0 0-1,-1-1 1,0 0-1,7-10 1,5-13-1120,23-52 0,23-73 1264,-56 150 788,-5 18-255,-3 21 307,-4 0 168,-15 49 1,13-57-457,0 0 0,2 1 0,-3 51 0,8-75-583,-1-1 1,1 0-1,1 1 1,-1-1-1,0 0 0,0 1 1,1-1-1,0 0 1,-1 1-1,1-1 0,2 3 1,14 7-4664,14-6-7233</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49.515"/>
    </inkml:context>
    <inkml:brush xml:id="br0">
      <inkml:brushProperty name="width" value="0.025" units="cm"/>
      <inkml:brushProperty name="height" value="0.025" units="cm"/>
    </inkml:brush>
  </inkml:definitions>
  <inkml:trace contextRef="#ctx0" brushRef="#br0">78 0 10570,'0'0'8835,"-2"9"-8306,-30 97 1041,24-85-1308,0 1-1,1 0 1,1 1-1,1-1 0,1 1 1,1 0-1,1 43 1,2-64-259,0 0 1,0-1 0,0 1 0,1-1-1,-1 1 1,0-1 0,1 1 0,0 0-1,-1-1 1,1 0 0,0 1 0,0-1-1,0 1 1,0-1 0,0 0 0,0 0-1,0 0 1,0 1 0,0-1 0,0 0-1,1 0 1,-1-1 0,1 1 0,0 1-1,1-1 16,0-1-1,0 1 1,0-1-1,0 1 1,0-1-1,0 0 1,0 0-1,0 0 1,0-1 0,0 1-1,0-1 1,3 0-1,4-3-10,0 1 0,-1-1 0,1 0 0,-1-1 0,0 0-1,14-11 1,-10 4-230,0-1 0,0 0 0,-1-1 0,-1-1-1,-1 1 1,0-2 0,0 1 0,-2-1-1,0-1 1,-1 0 0,-1 0 0,0 0 0,-1-1-1,-1 1 1,3-34 0,-34 106-1145,15-17 1653,3 1-1,1-1 0,2 1 0,1 1 0,2-1 1,3 43-1,0-81-285,0-1 1,0 1 0,0-1-1,0 1 1,-1-1-1,1 1 1,0 0-1,0-1 1,0 1-1,0-1 1,0 1 0,1-1-1,-1 1 1,0-1-1,0 1 1,0-1-1,0 1 1,1-1-1,-1 1 1,0-1 0,0 1-1,1-1 1,-1 1-1,0-1 1,1 1-1,-1-1 1,0 0-1,1 1 1,-1-1 0,1 0-1,-1 1 1,1-1-1,-1 0 1,1 0-1,0 1 1,0-2-40,-1 1 1,1-1-1,-1 1 0,1-1 0,0 0 1,-1 1-1,1-1 0,-1 0 1,0 0-1,1 1 0,-1-1 0,0 0 1,1 0-1,-1 0 0,0 1 1,0-1-1,0 0 0,0 0 1,1 0-1,-1 0 0,-1 1 0,1-3 1,-1-4-77,0-1 0,0 1-1,-1 0 1,0 0 0,0 0 0,-1 0 0,1 1 0,-2-1 0,-7-12-1,10 16 147,-1 0-1,0 0 0,0 0 0,-1 0 1,1 0-1,0 1 0,-1-1 0,0 1 1,1-1-1,-1 1 0,0 0 0,0 0 1,-1 0-1,1 1 0,0-1 0,0 1 1,-1 0-1,1 0 0,-1 0 0,1 0 1,-8 0-1,11 1-25,-1 0 1,1 0 0,-1 1-1,1-1 1,0 0-1,-1 1 1,1-1-1,0 0 1,-1 1-1,1-1 1,0 0-1,-1 1 1,1-1-1,0 1 1,0-1-1,0 1 1,-1-1-1,1 1 1,0-1 0,0 1-1,0-1 1,0 1-1,0-1 1,0 1-1,0-1 1,0 1-1,0-1 1,0 1-1,0-1 1,0 0-1,0 1 1,0-1-1,1 1 1,-1-1-1,0 1 1,0-1-1,0 1 1,1-1 0,-1 1-1,0-1 1,1 0-1,-1 1 1,14 20 28,-7-17-110,0-1-1,1 0 0,-1 0 1,0-1-1,1 0 1,0 0-1,-1-1 1,1 0-1,0 0 0,0-1 1,8-1-1,-5 1-899,0-1 0,1 0 0,-1-1 0,0-1-1,0 0 1,-1 0 0,12-6 0,9-7-4699</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49.857"/>
    </inkml:context>
    <inkml:brush xml:id="br0">
      <inkml:brushProperty name="width" value="0.025" units="cm"/>
      <inkml:brushProperty name="height" value="0.025" units="cm"/>
    </inkml:brush>
  </inkml:definitions>
  <inkml:trace contextRef="#ctx0" brushRef="#br0">83 0 3683,'0'0'11190,"-9"2"-9658,6-2-1407,-1 1 0,0 0-1,1 0 1,-1 1 0,1-1 0,-1 1 0,1 0 0,0 0 0,0 0-1,0 0 1,0 0 0,0 1 0,0-1 0,0 1 0,1 0-1,0 0 1,-1 0 0,1 0 0,0 0 0,0 0 0,1 1 0,-1-1-1,1 1 1,-1-1 0,1 1 0,0-1 0,1 1 0,-1 0-1,1-1 1,-1 8 0,1-8-44,-1-1-1,1 1 1,0-1-1,0 1 1,0-1-1,0 1 1,0-1 0,0 1-1,1-1 1,-1 1-1,1-1 1,0 1-1,-1-1 1,1 0-1,0 1 1,1-1 0,-1 0-1,0 0 1,1 1-1,-1-1 1,1 0-1,0-1 1,3 4-1,-1-3-33,-1 0 0,1-1 0,0 0 0,0 0 0,0 0 0,0-1 0,0 1 0,0-1 0,1 0 0,-1 0 0,0 0 0,0-1-1,0 1 1,7-3 0,-1 0-28,0-1-1,0 1 0,0-2 0,-1 1 1,0-1-1,0-1 0,0 0 1,9-8-1,-12 10-125,-1-1 0,1 1-1,-1-1 1,0-1 0,-1 1 0,1-1 0,-1 0 0,0 0 0,-1 0 0,1 0 0,-1-1 0,4-11 0,-7 18 75,0 0 0,0 0 0,0 0 0,-1 0 0,1 0 0,0 0 0,0 0 0,0 0 0,0 0 0,0 0 0,0 0 0,0 0 0,0 0 0,0 0 0,0 0 0,0 0 0,-1 0 0,1 0 0,0 0 0,0 0 1,0 0-1,0 0 0,0 0 0,0 0 0,0 0 0,0 0 0,0-1 0,0 1 0,0 0 0,0 0 0,0 0 0,0 0 0,-1 0 0,1 0 0,0 0 0,0 0 0,0 0 0,0 0 0,0 0 0,-9 15-192,-9 22 445,16-30-175,-1 1 0,1 0 0,0 0 0,1 0 0,0 0 0,0 1 0,1-1 0,0 0-1,1 9 1,0-16-73,-1 0-1,1 0 0,0 0 0,-1 0 1,1 0-1,0 0 0,0 0 1,0 0-1,0 0 0,-1-1 0,1 1 1,0 0-1,1 0 0,-1-1 0,0 1 1,0-1-1,0 1 0,0-1 1,0 0-1,0 1 0,1-1 0,-1 0 1,0 0-1,0 0 0,1 0 0,-1 0 1,0 0-1,0 0 0,2-1 0,38-7-1077,1-17-975,12-28-5861,-22 16-418</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50.203"/>
    </inkml:context>
    <inkml:brush xml:id="br0">
      <inkml:brushProperty name="width" value="0.025" units="cm"/>
      <inkml:brushProperty name="height" value="0.025" units="cm"/>
    </inkml:brush>
  </inkml:definitions>
  <inkml:trace contextRef="#ctx0" brushRef="#br0">68 1 7559,'0'0'11670,"-6"12"-10891,-5 11 160,1 0 0,1 0 0,1 1-1,2-1 1,0 2 0,-5 47 0,10-70-910,2 0 1,-1 0 0,0 0-1,0 0 1,1 0 0,-1 0-1,1 0 1,-1 0 0,1 0-1,0 0 1,0 0-1,0 0 1,0-1 0,0 1-1,0 0 1,0-1 0,1 1-1,-1-1 1,0 1-1,3 1 1,0-1-73,0 0 0,-1 0 0,1 0 0,0 0 0,0-1 0,0 0 0,0 0 0,0 0 0,8 1-1,9-1-1179,0-1 0,0-1 0,29-5 0,-26 3-1486,50 1 350,-74 2 2369,1 0 0,-1 0 0,1 0 0,-1 0 0,1 0 0,-1 0 0,1 0 0,-1 1 0,1-1 0,-1 0 0,1 0 0,-1 0 0,0 1 0,1-1 0,-1 0 0,1 1 0,-1-1 0,0 0 0,1 1 0,-1-1 0,0 0 0,1 1 0,-1-1 0,0 1 0,0-1 0,1 1 0,-1-1 0,0 1 0,0-1 0,0 1 0,0-1 0,0 1 0,0-1 0,1 1 0,-1-1 0,0 1 0,0-1 0,-1 1 0,1-1 0,0 1 1,0-1-1,0 0 0,0 1 0,0-1 0,0 1 0,-1-1 0,1 1 0,0-1 0,0 1 0,-1-1 0,1 0 0,-1 1 0,-17 23 2848,16-23-2713,-23 18 3022,-39 21 1,58-37-2898,-1 1-1,0-1 1,0 0 0,0 0-1,0-1 1,0 0 0,-1-1 0,1 1-1,-1-1 1,1-1 0,-15 0-1,21 0-450,1 0 0,-1-1 0,1 1 0,-1-1 0,1 1-1,-1-1 1,1 1 0,0-1 0,-1 1 0,1-1 0,0 1 0,-1-1-1,1 1 1,0-1 0,0 0 0,-1 1 0,1-1 0,0 0 0,0 1-1,0-1 1,0 1 0,0-1 0,0 0 0,0 1 0,0-1 0,0 0-1,0 1 1,0-1 0,1 0 0,-1 1 0,0-1 0,0 1 0,1-1-1,0-1 1,9-22-6910,7 6 631</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50.558"/>
    </inkml:context>
    <inkml:brush xml:id="br0">
      <inkml:brushProperty name="width" value="0.025" units="cm"/>
      <inkml:brushProperty name="height" value="0.025" units="cm"/>
    </inkml:brush>
  </inkml:definitions>
  <inkml:trace contextRef="#ctx0" brushRef="#br0">0 12 7335,'0'0'19779,"9"5"-19448,28 11-203,-36-16-146,-1 0 0,1 0 1,0 0-1,-1 0 1,1 0-1,0 0 0,0 0 1,-1 0-1,1 0 0,0 0 1,-1-1-1,1 1 0,0 0 1,0 0-1,-1-1 1,1 1-1,-1-1 0,1 1 1,0-1-1,-1 1 0,1-1 1,-1 1-1,1-1 0,-1 1 1,1-1-1,-1 1 1,0-1-1,1 0 0,-1 1 1,0-1-1,1 0 0,-1 1 1,0-1-1,0 0 0,0 0 1,0 1-1,1-1 1,-1 0-1,0 0 0,0 1 1,0-1-1,-1 0 0,1-1 1,-6-9-1238,5 11 1220,0 0-1,1 0 1,-1 0 0,0 0-1,0 0 1,1 0 0,-1 0-1,0 0 1,0 0-1,1 1 1,-1-1 0,0 0-1,1 1 1,-1-1 0,1 0-1,-1 1 1,0-1 0,1 1-1,-1-1 1,1 1-1,-1-1 1,1 1 0,-1-1-1,0 2 1,0-1 40,0 1-1,0-1 1,-1 1-1,1-1 1,0 1 0,1 0-1,-1-1 1,0 1 0,0 0-1,1 0 1,-1-1-1,1 1 1,-1 0 0,1 0-1,0 0 1,0 0 0,0-1-1,0 1 1,0 0-1,0 0 1,0 0 0,1 0-1,-1 0 1,1-1-1,-1 1 1,1 0 0,0 0-1,0-1 1,-1 1 0,1 0-1,0-1 1,1 1-1,-1-1 1,0 1 0,0-1-1,1 0 1,-1 1 0,1-1-1,-1 0 1,1 0-1,-1 0 1,1 0 0,0 0-1,-1-1 1,1 1-1,0 0 1,0-1 0,-1 1-1,1-1 1,0 0 0,3 1-1,20 0 17,0-1 0,0-1 0,0-1-1,0-1 1,-1-1 0,32-9 0,53-9-1133,-108 22 1121,-1 0 0,1 0-1,0-1 1,0 1 0,-1 0 0,1 0 0,0 0 0,-1 0 0,1 0-1,0 0 1,0 0 0,-1 0 0,1 1 0,0-1 0,-1 0-1,1 0 1,0 1 0,-1-1 0,1 0 0,0 1 0,-1-1-1,1 0 1,0 1 0,-1-1 0,1 1 0,-1-1 0,1 1-1,-1-1 1,1 1 0,-1-1 0,0 1 0,1 0 0,-1-1-1,0 1 1,1 0 0,-1-1 0,0 1 0,1 1 0,-5 32 1704,0 1-659,6-35-1325,-1 1 0,1 0 1,-1-1-1,1 1 0,-1-1 0,1 1 0,-1-1 0,1 0 0,0 1 0,-1-1 0,1 0 1,0 0-1,-1 0 0,1-1 0,-1 1 0,4-1 0,-5 1-62,18-3-4797</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51.804"/>
    </inkml:context>
    <inkml:brush xml:id="br0">
      <inkml:brushProperty name="width" value="0.025" units="cm"/>
      <inkml:brushProperty name="height" value="0.025" units="cm"/>
    </inkml:brush>
  </inkml:definitions>
  <inkml:trace contextRef="#ctx0" brushRef="#br0">1 472 13901,'0'0'6385,"8"-7"-5376,148-135 2166,70-98-2757,-158 157-173,-70 97-213,-45 93-277,-14 35 327,55-123-86,0 0 0,1 0 0,1 1 0,1 0 0,-1 33 0,4-52-42,0-1 0,-1 1 1,1-1-1,0 1 0,0-1 0,0 1 0,0-1 0,0 1 0,0-1 0,0 1 0,0-1 0,0 1 0,0-1 0,0 1 0,0-1 0,0 1 0,1-1 1,-1 1-1,0-1 0,0 1 0,0-1 0,1 0 0,-1 1 0,0-1 0,1 1 0,-1-1 0,0 0 0,1 1 0,-1-1 0,0 0 0,1 1 1,-1-1-1,1 0 0,-1 1 0,1-1 0,-1 0 0,1 0 0,-1 0 0,0 0 0,1 1 0,-1-1 0,1 0 0,-1 0 0,1 0 0,-1 0 1,1 0-1,0 0 0,0 0 0,0-1-343,0 0 1,0 1-1,-1-1 1,1 1-1,0-1 1,0 0-1,-1 0 1,1 1-1,0-1 1,-1 0-1,1 0 1,-1 0-1,1 0 1,-1 0-1,1 0 1,-1 0-1,0 0 1,1 0-1,-1 0 1,0 0-1,0 0 0,0 0 1,0 0-1,0-2 1,-1-19-11634</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52.146"/>
    </inkml:context>
    <inkml:brush xml:id="br0">
      <inkml:brushProperty name="width" value="0.025" units="cm"/>
      <inkml:brushProperty name="height" value="0.025" units="cm"/>
    </inkml:brush>
  </inkml:definitions>
  <inkml:trace contextRef="#ctx0" brushRef="#br0">0 186 12748,'0'0'10410,"77"-19"-10090,-38-4-256,8-2-864,0-2-1314,-1-2-1314,-4-1-1953,-4-2-5797</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7:53.115"/>
    </inkml:context>
    <inkml:brush xml:id="br0">
      <inkml:brushProperty name="width" value="0.025" units="cm"/>
      <inkml:brushProperty name="height" value="0.025" units="cm"/>
    </inkml:brush>
  </inkml:definitions>
  <inkml:trace contextRef="#ctx0" brushRef="#br0">21 360 10858,'0'0'1671,"12"7"-1180,7 3-505,1-1-1,0-1 1,0 0-1,1-2 1,0 0-1,23 2 1,232 7-63,-55-5 74,165 31 237,192 12 717,-18-46-86,-1-25 0,1016-165-1,-1095 106-506,-480 77-329,1 0 0,-1 0 0,1 1 1,-1-1-1,1 0 0,-1 0 0,1 0 0,-1 0 0,1 0 1,-1 0-1,1-1 0,-1 1 0,1 0 0,-1 0 0,1 0 0,-1 0 1,1-1-1,-1 1 0,0 0 0,1 0 0,-1-1 0,1 1 0,-1 0 1,0-1-1,1 1 0,-1 0 0,0-1 0,1 1 0,-1 0 0,0-1 1,0 1-1,1-1 0,-1 1 0,0-1 0,0 0 0,-17-9 1111,-45-8 59,52 16-1363,-139-32 354,-283-27-1,-160 30-53,368 23-133,-1586-87 243,693 93-134,690 10-139,427-8 23,0 0-1,0 0 1,-1 0 0,1 0-1,0 0 1,0-1 0,0 1-1,0 0 1,-1 0-1,1 0 1,0 0 0,0 0-1,0 0 1,0 0 0,-1 0-1,1 0 1,0 0-1,0 0 1,0 0 0,0 0-1,-1 0 1,1 0-1,0 0 1,0 1 0,0-1-1,0 0 1,-1 0 0,1 0-1,0 0 1,0 0-1,0 0 1,0 0 0,0 0-1,-1 1 1,1-1 0,0 0-1,0 0 1,0 0-1,0 0 1,0 0 0,0 1-1,0-1 1,0 0-1,0 0 1,0 0 0,0 0-1,0 1 1,0-1 0,-1 0-1,1 0 1,0 0-1,0 1 1,1-1 0,-1 0-1,11 8-274,20 4-66,215 42 59,479 41 0,263-81 207,81-81 111,-253 11-5,-787 55-43,542-35-6908,-388 19-2045</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52.486"/>
    </inkml:context>
    <inkml:brush xml:id="br0">
      <inkml:brushProperty name="width" value="0.025" units="cm"/>
      <inkml:brushProperty name="height" value="0.025" units="cm"/>
    </inkml:brush>
  </inkml:definitions>
  <inkml:trace contextRef="#ctx0" brushRef="#br0">167 0 13068,'0'0'3983,"-8"13"-3433,-77 132 1033,70-118-1198,2 1 1,0 1 0,2-1 0,-8 34 0,19-61-381,-1 1-1,1-1 0,-1 0 1,1 0-1,0 1 0,0-1 1,-1 1-1,1-1 0,0 0 1,0 1-1,0-1 0,0 0 1,1 1-1,-1-1 0,0 1 0,1-1 1,-1 0-1,0 1 0,1-1 1,0 0-1,-1 0 0,1 0 1,0 1-1,1 0 0,-1-2 22,0 1-1,0-1 0,1 0 0,-1 0 0,0 0 0,1 0 0,-1 0 1,0 0-1,1 0 0,-1 0 0,0-1 0,1 1 0,-1 0 0,0-1 0,0 1 1,0-1-1,1 0 0,-1 1 0,2-2 0,11-8 195,-1 0 0,21-19 1,-32 27-238,60-62 120,-38 37-451,37-30 0,-61 57 298,0-1 0,1 1 0,-1 0-1,0 0 1,0 0 0,0 0 0,1 0-1,-1 1 1,0-1 0,0 0 0,1 0-1,-1 0 1,0 0 0,0 0 0,0 0-1,1 0 1,-1 0 0,0 0 0,0 0-1,0 1 1,0-1 0,1 0 0,-1 0-1,0 0 1,0 0 0,0 1 0,0-1-1,0 0 1,1 0 0,-1 0 0,0 0-1,0 1 1,0-1 0,0 0 0,0 0-1,0 0 1,0 1 0,0-1 0,0 0-1,0 0 1,0 1 0,0-1 0,0 0-1,0 0 1,0 0 0,0 1 0,0-1-1,0 0 1,0 0 0,0 0 0,0 1-1,-1-1 1,1 0 0,0 0 0,0 0-1,0 1 1,0-1 0,0 0 0,0 0-1,-1 0 1,1 0 0,0 1 0,-4 17-361,-4 3-1718,-1-1 1,0 0 0,-25 36-1,-2-15 2849,35-39-588,0-1 0,0 1 0,0-1 0,0 1 0,0 0 0,1-1 0,-1 1 0,0 0 0,1 0 0,0-1 0,-1 1 0,1 0 0,0 0 0,0 0 0,0 0 0,0-1 0,0 1 0,0 0 0,1 0 0,-1 0 0,1-1 0,-1 1 0,1 0 0,0 0 0,-1-1 0,1 1 0,0 0 0,1 1 0,0 1 78,0-1-1,0 1 1,1 0-1,-1-1 1,1 0-1,0 1 0,0-1 1,0 0-1,0 0 1,0-1-1,5 4 1,-4-5-188,0 0 1,0 0-1,0 0 1,0-1-1,0 0 1,0 1-1,0-1 1,0-1-1,0 1 1,0-1-1,0 1 0,0-1 1,0 0-1,0 0 1,-1-1-1,1 1 1,0-1-1,-1 0 1,1 0-1,-1 0 1,1-1-1,-1 1 1,0-1-1,5-4 1,7-8-1129,-1 0 1,0-1-1,15-21 1,3-10-4447</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53.062"/>
    </inkml:context>
    <inkml:brush xml:id="br0">
      <inkml:brushProperty name="width" value="0.025" units="cm"/>
      <inkml:brushProperty name="height" value="0.025" units="cm"/>
    </inkml:brush>
  </inkml:definitions>
  <inkml:trace contextRef="#ctx0" brushRef="#br0">126 1 8456,'-4'8'2002,"-76"145"3294,72-134-4860,1 0-1,1 0 1,0 0 0,2 1-1,0 0 1,1 0 0,0 21 0,3-41-435,0 1 0,0-1 0,0 1 0,0-1 0,-1 1 0,1-1 0,0 1 0,0-1 0,1 1 1,-1-1-1,0 1 0,0-1 0,0 1 0,0-1 0,0 1 0,0-1 0,1 1 0,-1-1 0,0 1 1,0-1-1,1 0 0,-1 1 0,0-1 0,1 1 0,-1-1 0,1 0 0,-1 1 0,0-1 0,1 0 1,-1 1-1,1-1 0,-1 0 0,1 0 0,-1 0 0,1 1 0,-1-1 0,1 0 0,-1 0 0,1 0 1,-1 0-1,1 0 0,-1 0 0,1 0 0,-1 0 0,1 0 0,-1 0 0,1 0 0,-1 0 1,1 0-1,-1 0 0,1-1 0,-1 1 0,1 0 0,-1 0 0,0 0 0,2-1 0,0 0 26,0 0-1,0-1 0,-1 1 1,1 0-1,0-1 1,0 1-1,-1-1 0,1 0 1,-1 1-1,1-1 0,-1 0 1,2-3-1,0-2 2,-1 0 1,0 0-1,-1 0 0,1 0 0,-2 0 0,1 0 0,0 0 0,-1 0 1,-1-1-1,0-6 0,2 34 969,-2-19-992,1 0 0,0 1 0,0-1 0,0 0 0,0 1 0,0-1-1,0 0 1,0 0 0,0 1 0,0-1 0,1 0 0,-1 1 0,0-1 0,1 0 0,-1 0 0,1 0 0,-1 0 0,1 1 0,0-1 0,0 0 0,-1 0 0,1 0 0,0 0 0,0 0 0,0-1 0,0 1 0,0 0-1,0 0 1,0-1 0,0 1 0,1 0 0,-1-1 0,0 1 0,0-1 0,0 0 0,1 1 0,1-1 0,6 2 5,0-1-1,0 0 1,0 0-1,0-1 1,0 0 0,1-1-1,-1 0 1,0-1 0,0 0-1,-1 0 1,1 0-1,0-1 1,-1-1 0,10-4-1,42-14-970,-60 22 939,1 0 0,-1 0 0,0 0 0,1 0 0,-1 0 0,0 0 0,1 0 0,-1 0 0,0 0 0,1 0 0,-1 0 0,0 0-1,1 0 1,-1 0 0,0 0 0,0 0 0,1 0 0,-1 0 0,0 1 0,1-1 0,-1 0 0,0 0 0,1 0 0,-1 0 0,0 1 0,0-1 0,1 0 0,-1 0 0,0 1 0,0-1-1,0 0 1,1 0 0,-1 1 0,0-1 0,0 0 0,0 0 0,0 1 0,0-1 0,0 19 183,-13 26 1156,11-36-1145,-1-3-46,1 1 0,0 0 0,1-1 0,0 1 0,0 0 0,0 0 0,1 8 0,0-14-79,1 0-1,-1 0 1,0 0-1,1 0 1,-1 0-1,0 0 1,1 0-1,-1 0 1,1 0-1,0 0 1,-1 0 0,1 0-1,0 0 1,0 0-1,-1-1 1,1 1-1,0 0 1,2 1-1,-1-1 46,0 0-1,1-1 1,-1 1-1,1 0 1,-1-1-1,1 1 1,-1-1-1,1 0 0,-1 0 1,1 0-1,3 0 1,1-1 0,-1-1-1,0 1 1,0-1 0,1 0-1,-1-1 1,0 1 0,7-6 0,-8 5-215,0 0 0,1 1 0,-1-1 0,0 1-1,1 1 1,0-1 0,-1 1 0,1-1 0,6 1 0,-11 1 104,0 0-1,-1 1 0,1-1 0,0 0 0,-1 0 1,1 1-1,-1-1 0,1 0 0,-1 1 0,1-1 1,0 1-1,-1-1 0,0 1 0,1-1 0,-1 1 1,1-1-1,-1 1 0,0 0 0,1-1 1,-1 1-1,0-1 0,1 1 0,-1 0 0,0-1 1,0 1-1,0 0 0,0 0 0,6 28 82,-2-4 115,-3-23-120,0-1-1,0 1 0,0 0 1,0-1-1,0 1 0,0 0 1,1-1-1,-1 1 0,0-1 1,1 0-1,-1 1 0,1-1 1,0 0-1,-1 0 0,1 0 1,0 0-1,0-1 0,0 1 0,-1 0 1,5 0-1,-2 0 52,0-1 0,0 0 0,0 0 0,0 0 0,1 0 0,-1-1 0,0 0 0,0 0-1,6-2 1,0 0-23,-1-1 0,1-1 0,-1 1 0,-1-1 0,1-1 0,-1 0 0,12-10 0,-19 15-115,1 0 1,-1-1 0,0 1 0,1-1-1,-1 1 1,0-1 0,0 1-1,0-1 1,0 1 0,-1-1-1,1 0 1,0 0 0,-1 1-1,1-1 1,-1 0 0,1 0-1,-1 0 1,0 0 0,0 0-1,0 0 1,0 1 0,0-1-1,0 0 1,0 0 0,-1 0-1,1 0 1,-1 0 0,0 1-1,1-1 1,-1 0 0,0 1-1,0-1 1,-2-2 0,-3-4-989,-1 0 0,0 1 1,-1-1-1,1 2 0,-12-8 0,-10-10-7610,18 11 2579</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53.405"/>
    </inkml:context>
    <inkml:brush xml:id="br0">
      <inkml:brushProperty name="width" value="0.025" units="cm"/>
      <inkml:brushProperty name="height" value="0.025" units="cm"/>
    </inkml:brush>
  </inkml:definitions>
  <inkml:trace contextRef="#ctx0" brushRef="#br0">0 1 14798,'0'0'7303,"75"0"-17136</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53.737"/>
    </inkml:context>
    <inkml:brush xml:id="br0">
      <inkml:brushProperty name="width" value="0.025" units="cm"/>
      <inkml:brushProperty name="height" value="0.025" units="cm"/>
    </inkml:brush>
  </inkml:definitions>
  <inkml:trace contextRef="#ctx0" brushRef="#br0">117 0 12812,'0'0'3694,"-9"3"-736,6-2-2867,-58 24 2966,58-23-2821,0-1 0,0 1 0,0 0 0,1 0 0,-1 0 0,1 0-1,-1 0 1,1 0 0,0 1 0,0-1 0,0 1 0,0-1 0,1 1 0,-1 0 0,0 0 0,1 0 0,0 0 0,0 0 0,0 0-1,0 0 1,0 3 0,1-5-224,0 0-1,1 0 1,-1-1-1,1 1 1,-1 0-1,0 0 0,1-1 1,-1 1-1,1 0 1,-1-1-1,1 1 1,0 0-1,-1-1 1,1 1-1,0-1 1,-1 1-1,1-1 0,0 1 1,0-1-1,-1 0 1,1 1-1,0-1 1,0 0-1,0 0 1,0 1-1,-1-1 0,1 0 1,0 0-1,0 0 1,0 0-1,0 0 1,1-1-1,37 0 178,-33 1-120,7-3-174,0 0 1,0-1 0,0-1-1,-1 0 1,1 0 0,-1-2-1,0 1 1,-1-1 0,0-1 0,0 0-1,-1-1 1,19-19 0,-38 68-783,3 12 530,6-49 16,0 0 0,0 0 1,0 0-1,1-1 0,-1 1 1,1 0-1,0 0 0,0-1 1,0 1-1,0 0 0,0-1 1,0 1-1,1-1 1,-1 1-1,4 3 0,13 6-5152</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54.093"/>
    </inkml:context>
    <inkml:brush xml:id="br0">
      <inkml:brushProperty name="width" value="0.025" units="cm"/>
      <inkml:brushProperty name="height" value="0.025" units="cm"/>
    </inkml:brush>
  </inkml:definitions>
  <inkml:trace contextRef="#ctx0" brushRef="#br0">89 0 14189,'0'0'5830,"-1"64"-4164,-10-25-417,1 3-481,1 0-607,3-7-97,3-3-385,0-9-928,3-7-384,0-6-225,-7-9-1121,-8-1 192,-8-1-1665</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54.435"/>
    </inkml:context>
    <inkml:brush xml:id="br0">
      <inkml:brushProperty name="width" value="0.025" units="cm"/>
      <inkml:brushProperty name="height" value="0.025" units="cm"/>
    </inkml:brush>
  </inkml:definitions>
  <inkml:trace contextRef="#ctx0" brushRef="#br0">11 245 769,'-2'-11'7986,"0"3"-7034,1 4-707,0-1 0,-1 1 0,1-1 0,1 0 0,-1 1 0,1-1 0,0 0 0,0 0 0,0 1 0,1-1 0,-1 0 0,1 1 0,0-1 0,1 1 0,-1-1 0,1 1 0,0-1 0,0 1 0,0 0 0,0 0 0,1 0 0,3-4 1,10-5 98,1 0 0,0 1 0,0 1 0,1 0 0,1 2 1,-1 0-1,2 1 0,-1 1 0,1 1 0,0 0 0,0 2 1,1 0-1,-1 1 0,1 1 0,0 1 0,31 3 0,-48-2-319,0 1 0,0-1 0,0 1-1,1 0 1,-1 0 0,0 0 0,-1 0 0,1 1-1,0 0 1,0 0 0,-1 0 0,1 0 0,-1 0-1,1 1 1,-1 0 0,0-1 0,0 1-1,0 0 1,4 7 0,-5-7 42,-1 0 0,0 0 0,1 0 0,-1 0 0,-1 0 0,1 1 0,0-1 0,-1 0 0,0 0 0,1 1 0,-1-1 0,-1 0 0,1 0 0,0 1-1,-1-1 1,1 0 0,-1 0 0,0 0 0,0 1 0,-1-1 0,1 0 0,-1-1 0,1 1 0,-1 0 0,-4 5 0,-2 3 104,-1-1-1,0 1 1,0-1-1,-1-1 0,-1 0 1,0 0-1,0-1 1,0-1-1,-1 0 1,0 0-1,-1-1 1,1-1-1,-21 6 0,25-11-1183,10-4-2346,11-4-1488,7-1-1340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54.904"/>
    </inkml:context>
    <inkml:brush xml:id="br0">
      <inkml:brushProperty name="width" value="0.025" units="cm"/>
      <inkml:brushProperty name="height" value="0.025" units="cm"/>
    </inkml:brush>
  </inkml:definitions>
  <inkml:trace contextRef="#ctx0" brushRef="#br0">146 123 9801,'0'0'4805,"-10"8"-1196,-22 19-1925,14-13-1016,1 0 0,0 1 0,1 0-1,-16 21 1,32-36-669,0 0-1,-1 1 1,1-1-1,0 0 1,0 0-1,-1 1 1,1-1-1,0 0 1,0 0-1,0 1 1,0-1-1,-1 0 1,1 1-1,0-1 1,0 0-1,0 1 1,0-1-1,0 0 1,0 1 0,0-1-1,0 0 1,0 1-1,0-1 1,0 0-1,0 1 1,0-1-1,0 0 1,0 1-1,0-1 1,1 0-1,-1 1 1,0-1-1,0 0 1,0 1-1,0-1 1,1 0-1,-1 1 1,15 0-94,17-10 113,-5-3-59,-2-1 1,0-1 0,0-1-1,-1-1 1,-1-2 0,-1 0-1,-1-1 1,33-38 0,-40 42 153,-24 27-84,-20 26 47,28-35-66,-28 52 78,29-52-89,-1 1 0,1-1 1,-1 1-1,1-1 0,0 1 0,0 0 0,1 0 0,-1 0 0,1 0 0,0-1 0,0 1 1,0 0-1,2 6 0,-2-9-13,1-1 1,0 1-1,0 0 1,-1-1-1,1 1 1,0-1-1,0 1 1,0-1-1,0 1 1,0-1-1,0 0 1,0 0-1,0 1 1,0-1-1,0 0 1,0 0-1,0 0 1,0 0-1,0 0 1,0 0-1,0 0 1,0 0 0,0-1-1,2 1 1,26-7-643,-8-2-674,0 0-1,-1-2 1,0 0 0,34-28-1,67-64-8465,-97 79 9967,-11 6 5733,-17 21-429,-5 2-3651,-5 3-1601,-7 10 513,0-1 695,1 1 0,1 0 0,-33 42 0,52-60-1428,-1 0 1,1 0 0,0 0 0,0 1 0,0-1 0,0 0-1,-1 0 1,1 0 0,0 1 0,0-1 0,0 0 0,0 0-1,0 0 1,0 1 0,0-1 0,-1 0 0,1 0 0,0 1-1,0-1 1,0 0 0,0 0 0,0 1 0,0-1 0,0 0-1,0 0 1,0 1 0,0-1 0,1 0 0,-1 0 0,0 1-1,0-1 1,0 0 0,0 0 0,0 1 0,0-1-1,0 0 1,1 0 0,-1 0 0,0 1 0,0-1 0,0 0-1,1 0 1,-1 0 0,0 0 0,0 0 0,1 1 0,15-1 44,20-8-239,-26 4-128,3-1-292,-1 0 1,1 1 0,0 0 0,0 1-1,1 1 1,-1 0 0,0 0-1,1 2 1,25 1 0,-39-1 614,1 0 0,-1 0 0,0 0 0,1 0 0,-1 0 0,1 0 0,-1 0 0,0 1 0,1-1 0,-1 0 0,0 0 0,1 1 0,-1-1 0,0 0 0,1 0 0,-1 1 0,0-1 0,1 0 0,-1 1 0,0-1 0,0 0 0,1 1 0,-1-1 0,0 1 0,0-1 0,0 0 0,0 1 0,1-1 0,-1 1 0,0-1 0,0 0 0,0 1 0,0-1 0,0 2 0,-8 16 867,-18 11 632,11-16-817,0 0 0,-1-2 0,0 0 0,0 0 0,-2-2 0,1 0 0,-32 11 0,49-21-721,0 1 0,1 0 0,-1-1 0,0 1 0,1-1-1,-1 1 1,0-1 0,0 1 0,1-1 0,-1 1 0,0-1 0,0 1 0,0-1 0,0 1-1,0-1 1,0 1 0,0-1 0,0 1 0,0-1 0,0 1 0,0-1 0,0 1 0,0-1-1,0 1 1,0-1 0,0 1 0,-1-1 0,1 1 0,0-1 0,0 1 0,-1-1-1,1 1 1,0-1 0,-1 1 0,1-1 0,0 1 0,-1 0 0,1-1 0,-1 1 0,1 0-1,0-1 1,-1 1 0,1 0 0,-1 0 0,1 0 0,-1-1 0,1 1 0,-1 0 0,1 0-1,-1 0 1,1 0 0,-1 0 0,0 0 0,1 0 0,-1 0 0,1 0 0,-1 0 0,1 0-1,-1 0 1,1 0 0,-1 0 0,1 0 0,-1 1 0,1-1 0,-1 0 0,1 0-1,-1 1 1,0-1 0,26-35-5640,0 9 166,4 0-2782</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55.247"/>
    </inkml:context>
    <inkml:brush xml:id="br0">
      <inkml:brushProperty name="width" value="0.025" units="cm"/>
      <inkml:brushProperty name="height" value="0.025" units="cm"/>
    </inkml:brush>
  </inkml:definitions>
  <inkml:trace contextRef="#ctx0" brushRef="#br0">114 1 13421,'0'0'5253,"-10"4"-4042,5-2-1177,-40 20 1495,43-21-1421,0 0 1,0 1-1,0-1 0,0 1 1,0-1-1,0 1 1,0 0-1,0 0 0,1 0 1,-1 0-1,1 0 0,0 0 1,-1 0-1,1 0 1,0 1-1,0-1 0,0 0 1,1 1-1,-1-1 0,0 4 1,1-5-119,1 0 0,-1 0 0,0 0 1,1 0-1,-1 0 0,1 0 0,0-1 0,-1 1 0,1 0 1,-1 0-1,1-1 0,0 1 0,0 0 0,0-1 1,-1 1-1,1-1 0,0 1 0,0-1 0,0 0 1,0 1-1,0-1 0,2 1 0,30 8-509,-18-5 180,-3 1 178,40 17-108,-50-21 276,0 0-1,-1 0 0,1 0 1,0 0-1,-1 0 0,1 0 1,-1 1-1,1-1 0,-1 0 1,1 1-1,-1-1 0,0 1 1,0 0-1,0-1 0,0 1 1,0 0-1,0 0 0,-1 0 1,1 0-1,0 0 0,-1-1 1,0 1-1,1 3 0,-1-4 86,-1 1 0,0-1 0,1 1-1,-1 0 1,0-1 0,0 0-1,0 1 1,0-1 0,0 1 0,0-1-1,0 0 1,0 0 0,0 1-1,-1-1 1,1 0 0,-1 0 0,1-1-1,-4 3 1,-32 14 1317,32-15-1187,-7 4 118,-1-1 1,0 0-1,0-1 0,-1-1 0,1 0 0,-24 2 0,36-9-3082,13-7 878,12-8-1180,7 0-842,2-3-1164</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55.591"/>
    </inkml:context>
    <inkml:brush xml:id="br0">
      <inkml:brushProperty name="width" value="0.025" units="cm"/>
      <inkml:brushProperty name="height" value="0.025" units="cm"/>
    </inkml:brush>
  </inkml:definitions>
  <inkml:trace contextRef="#ctx0" brushRef="#br0">18 163 3587,'0'0'19058,"-8"63"-18449,4-44-289,-1 1-192,5-6-128,0-6-1153,2-7-576,7-1-898,3-10-1921,-2-12-6567</inkml:trace>
  <inkml:trace contextRef="#ctx0" brushRef="#br0" timeOffset="1">54 1 9897,'0'0'8136,"27"62"-12044,-15-46-2658</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55.920"/>
    </inkml:context>
    <inkml:brush xml:id="br0">
      <inkml:brushProperty name="width" value="0.025" units="cm"/>
      <inkml:brushProperty name="height" value="0.025" units="cm"/>
    </inkml:brush>
  </inkml:definitions>
  <inkml:trace contextRef="#ctx0" brushRef="#br0">0 53 8296,'0'0'7644,"9"0"-5748,25 1-930,-33 0-933,0-1 1,0 0-1,-1 1 1,1-1-1,0 1 1,0-1-1,-1 1 0,1-1 1,-1 1-1,1 0 1,0-1-1,-1 1 1,1 0-1,-1-1 1,1 1-1,-1 0 1,0 0-1,1-1 0,-1 1 1,0 0-1,1 0 1,-1 0-1,0 0 1,0-1-1,0 1 1,0 0-1,0 0 1,0 0-1,0 0 0,0 0 1,0 0-1,0-1 1,0 1-1,-1 1 1,-6 30 1198,7-31-1121,-4 10 430,-7 35 1073,11-45-1580,0-1 1,0 1-1,-1 0 0,1 0 0,0 0 1,1 0-1,-1 0 0,0 0 0,0 0 1,0 0-1,0 0 0,1 0 1,-1 0-1,1 0 0,-1 0 0,0 0 1,1 0-1,-1-1 0,1 1 0,0 0 1,-1 0-1,1-1 0,0 1 0,-1 0 1,1-1-1,0 1 0,0 0 1,0-1-1,0 1 0,-1-1 0,1 0 1,0 1-1,0-1 0,0 0 0,0 1 1,0-1-1,0 0 0,2 0 0,5 0 55,1 0 0,-1-1-1,1 0 1,-1-1-1,0 0 1,0 0 0,0-1-1,0 0 1,0 0-1,0-1 1,-1 0-1,13-8 1,-15 9-65,-1 0 0,1-1 0,-1 0 0,1 1 1,-1-1-1,0-1 0,-1 1 0,1-1 0,-1 1 0,1-1 0,-2 0 0,1 0 0,0 0 0,-1-1 1,0 1-1,0 0 0,-1-1 0,1 0 0,0-9 0,-2 14-15,0 0 0,0 0 0,-1 1 0,1-1 0,0 0 0,0 0 0,-1 0 0,1 1 0,0-1 0,-1 0 0,1 1 0,-1-1 0,1 0 0,-1 1 0,1-1 0,-1 1 0,1-1 1,-1 0-1,0 1 0,1 0 0,-1-1 0,0 1 0,1-1 0,-1 1 0,0 0 0,0-1 0,1 1 0,-1 0 0,-1 0 0,0-1-281,23 2 182,56-5-1445,-67 3 296,0-1 0,0 0 0,-1-1 0,1-1 1,15-7-1,3-3-4804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0:27.121"/>
    </inkml:context>
    <inkml:brush xml:id="br0">
      <inkml:brushProperty name="width" value="0.025" units="cm"/>
      <inkml:brushProperty name="height" value="0.025" units="cm"/>
    </inkml:brush>
  </inkml:definitions>
  <inkml:trace contextRef="#ctx0" brushRef="#br0">1 174 14189,'24'-2'39,"0"-1"0,0 0 0,34-11 0,5 0 136,355-37-168,7 32 54,-156 9 987,71-8 1020,480-18-243,-1 33-983,-96 57-128,-85-2-179,479-36 1518,-1004-16-1698,-125-1-7119,-7-9-4574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9:02.388"/>
    </inkml:context>
    <inkml:brush xml:id="br0">
      <inkml:brushProperty name="width" value="0.025" units="cm"/>
      <inkml:brushProperty name="height" value="0.025" units="cm"/>
    </inkml:brush>
  </inkml:definitions>
  <inkml:trace contextRef="#ctx0" brushRef="#br0">25 200 3331,'0'0'5824,"-4"-8"-5696,0 2-44,2 4-31,1 0 1,-1 0-1,0-1 1,1 1-1,0 0 1,-1-1 0,1 1-1,0-1 1,0 1-1,1-1 1,-1 0-1,0 1 1,1-4-1,10 14 3264,39 22-2593,-20-18-683,0-1 0,1-1-1,1-1 1,0-2 0,35 4 0,167 7 460,-146-13-152,690 27 2359,1036-75-2154,318 5 460,1414 60-849,-2413 7-151,-356-4-1,-476-19-11,1713 22 39,-1918-28-41,1044-31 5,-272-51 35,-7 0-22,2 33 47,590 79-22,-1222-18-26,751 23-13,-585-39-151,553-78 0,-835 65 16,51-10-583,255-7 0,-391 34-2926,-7 0-3103</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56.273"/>
    </inkml:context>
    <inkml:brush xml:id="br0">
      <inkml:brushProperty name="width" value="0.025" units="cm"/>
      <inkml:brushProperty name="height" value="0.025" units="cm"/>
    </inkml:brush>
  </inkml:definitions>
  <inkml:trace contextRef="#ctx0" brushRef="#br0">73 1 14638,'0'0'9470,"-9"9"-7836,-4 2-1159,8-8-325,0 1 0,0 1 0,0-1 0,1 1 0,-1-1 0,1 1 0,1 1 0,-5 5 0,8-10-135,-1-1-1,0 1 0,1 0 0,-1 0 0,1-1 0,-1 1 0,1 0 1,-1 0-1,1 0 0,0 0 0,-1 0 0,1-1 0,0 1 0,0 0 0,0 0 1,-1 0-1,1 0 0,0 0 0,0 0 0,0 0 0,1 0 0,-1 0 1,0 0-1,0 0 0,0-1 0,1 1 0,-1 0 0,0 0 0,1 0 1,-1 0-1,1 0 0,-1-1 0,2 2 0,0-1 5,0 0 0,0 0 0,0 0 0,0 0 0,0-1 0,1 1 0,-1-1 0,0 0 0,0 1 0,1-1 0,-1 0 0,0 0 0,3-1 0,6 0 29,0 0-1,-1-1 0,1-1 0,-1 0 0,12-4 1,-5-2-136,-1 0 1,1-1-1,-1-1 1,25-22-1,-41 33 77,-23 31-485,19-23 501,0-1 1,0 1 0,1 0-1,0 0 1,1 0-1,-1 0 1,2 1-1,-1-1 1,0 10 0,2-13-155,0-1 0,0 1 0,1-1 0,0 0 0,-1 1 0,1-1 0,1 0 0,1 7 0,-1-9-217,-1 1 0,1 0 0,-1-1-1,1 1 1,0-1 0,0 0 0,0 1 0,0-1-1,0 0 1,1 0 0,-1-1 0,1 1 0,3 2-1,18 5-5403</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7:13.015"/>
    </inkml:context>
    <inkml:brush xml:id="br0">
      <inkml:brushProperty name="width" value="0.025" units="cm"/>
      <inkml:brushProperty name="height" value="0.025" units="cm"/>
    </inkml:brush>
  </inkml:definitions>
  <inkml:trace contextRef="#ctx0" brushRef="#br0">14 123 4837,'0'0'6763,"0"-8"-3661,0 4-2895,-1 0-1,1 0 1,0 0-1,1 0 1,-1-1-1,1 1 1,-1 0 0,1 0-1,1 0 1,-1 0-1,0 1 1,1-1 0,0 0-1,0 0 1,0 1-1,0 0 1,1-1 0,-1 1-1,1 0 1,0 0-1,0 0 1,0 0 0,0 1-1,0-1 1,1 1-1,-1 0 1,1 0 0,-1 0-1,5-1 1,2 0-92,-1 0-1,1 1 1,0 0 0,0 0 0,0 1-1,0 1 1,0 0 0,0 0 0,-1 1 0,1 0-1,11 3 1,-18-4-85,0 1-1,-1 0 1,1-1-1,0 1 1,0 1-1,-1-1 1,1 0-1,-1 1 0,1-1 1,-1 1-1,1 0 1,-1-1-1,0 1 1,0 1-1,0-1 1,0 0-1,0 0 1,0 1-1,-1-1 1,1 1-1,-1-1 1,0 1-1,0 0 1,1-1-1,-2 1 1,1 0-1,0 0 1,-1 0-1,1 0 1,-1 0-1,0-1 1,0 1-1,0 0 1,0 0-1,-1 0 1,1 0-1,-1 0 1,1 0-1,-1 0 1,0-1-1,-2 5 1,-5 10 215,-1-1 1,-1 0 0,-1 0 0,0-1 0,-1 0-1,0-1 1,-26 23 0,2 0 110,10-12-184,-31 37 334,54-59-490,1 0 1,-1 1 0,1-1-1,0 1 1,0-1 0,0 1-1,1 0 1,-1 0 0,1 0 0,0 0-1,0 0 1,0 0 0,1 0-1,0 1 1,0 6 0,0-10-11,1 0 0,-1 0 0,1 0-1,0 0 1,0 0 0,0 0 0,0 0 0,0 0 0,-1-1 0,1 1 0,1 0 0,-1-1 0,0 1 0,0 0 0,0-1 0,0 0 0,0 1 0,0-1 0,1 0 0,-1 1 0,0-1 0,0 0-1,0 0 1,1 0 0,0 0 0,41 1 270,-34-2-172,87-4 239,34 1-267,-115 5-1271,0 0 0,0 2-1,23 5 1,-18-3-3919,-3-4-2734</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7:14.803"/>
    </inkml:context>
    <inkml:brush xml:id="br0">
      <inkml:brushProperty name="width" value="0.025" units="cm"/>
      <inkml:brushProperty name="height" value="0.025" units="cm"/>
    </inkml:brush>
  </inkml:definitions>
  <inkml:trace contextRef="#ctx0" brushRef="#br0">3715 1614 9257,'0'0'2210,"10"-2"-1607,4-2-223,0 0 0,0-1-1,0 0 1,-1-1 0,1-1 0,21-15 0,13-14 749,-2-2 1,-1-2 0,-2-2 0,-3-2-1,-1-2 1,-2-1 0,49-83-1,-76 110-861,0 0 0,-2-1 0,0-1 0,-1 1 0,-1-1 0,-1-1-1,-1 1 1,1-42 0,-4 50-148,-2 0 1,0 1-1,0-1 0,-1 0 0,-1 1 1,0-1-1,-1 1 0,0 0 0,-2 0 1,1 0-1,-1 1 0,-1 0 0,0 0 1,-1 1-1,-14-18 0,-2 6-102,0 2-1,-1 1 1,-1 0 0,-1 2-1,-1 1 1,-1 1 0,0 2-1,0 1 1,-62-18-1,-6 5-27,-189-24-1,-286-38 97,401 53-54,-217-74 0,-10-12-41,322 103-45,-1 4 0,0 4 0,-104-2 0,129 12-41,-1 2-1,0 3 1,1 2-1,0 2 1,0 2-1,1 3 0,1 1 1,0 3-1,-75 39 1,44-10 67,1 4 0,2 3 0,-126 115 0,104-72-34,-168 212 1,245-278 40,1 1 0,1 1 1,-23 51-1,35-64 2,1 0 0,2 1 0,0 0 0,1 0 0,1 1 0,1-1 0,-1 37 0,4-38-11,1 0 0,1 1 0,1-2 0,0 1 0,1 0 0,2-1 0,0 1 0,1-2 1,0 1-1,13 20 0,-13-27-232,1 0 0,0-1 0,1 0 0,1-1 0,-1 1 0,2-2 0,-1 0-1,1 0 1,1 0 0,-1-2 0,1 1 0,1-2 0,-1 1 0,1-2 0,19 6 0,-14-6-765,0-1 0,31 3 0,8-5-4006,-15-2-2265</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7:15.238"/>
    </inkml:context>
    <inkml:brush xml:id="br0">
      <inkml:brushProperty name="width" value="0.025" units="cm"/>
      <inkml:brushProperty name="height" value="0.025" units="cm"/>
    </inkml:brush>
  </inkml:definitions>
  <inkml:trace contextRef="#ctx0" brushRef="#br0">83 13 9673,'-9'1'1516,"-7"4"-664,-21 5 1059,17-7 2592,71-5-3795,64-11 0,-64 5-68,67-1 0,-116 9-635,0 0 0,1 0 0,-1 0 0,0 1 0,1-1 0,-1 0 0,0 1 0,1 0 0,-1-1 0,0 1 0,0 0 0,0 0 0,1 0 0,-1 0 0,0 1 0,-1-1 0,1 1 0,0-1 0,0 1 0,0-1 0,-1 1 0,2 3 0,-1-2 15,0 1 1,-1-1 0,0 1 0,1-1-1,-1 1 1,-1 0 0,1 0-1,-1 0 1,1-1 0,-1 1 0,0 0-1,-1 6 1,-1 3 47,-1 1 0,0-1 0,0 0 0,-1-1 0,-1 1 0,-1-1 1,-6 13-1,-12 10 286,-2-1 0,-1-2 0,-2 0 0,0-2 0,-43 33 0,61-50-3038,28-19-3082,9-13-251</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7:15.721"/>
    </inkml:context>
    <inkml:brush xml:id="br0">
      <inkml:brushProperty name="width" value="0.025" units="cm"/>
      <inkml:brushProperty name="height" value="0.025" units="cm"/>
    </inkml:brush>
  </inkml:definitions>
  <inkml:trace contextRef="#ctx0" brushRef="#br0">61 2 8936,'0'0'3145,"-9"0"-1090,-25 0-379,26 0-747,22 0 134,12 0 205,-14-1-870,1 0 0,0 2 0,-1-1 0,26 6 0,-36-6-376,0 1 0,1 0 0,-1 0 0,1 0 0,-1 0 0,0 0 0,0 0 0,0 1 0,0-1 0,1 1 0,-2-1 0,1 1 0,0 0 0,0 0 0,-1 0 0,1 0 0,-1 0 0,1 0 0,-1 0 0,0 0 0,0 1 0,0-1 0,0 0 0,0 1-1,0-1 1,-1 1 0,0-1 0,1 1 0,-1-1 0,0 4 0,0 4 93,-1-1-1,0 1 1,-1-1-1,0 1 0,-1-1 1,1 0-1,-2 0 1,1 0-1,-8 12 1,-8 11 457,-25 34 0,2-6 337,30-40-683,6-12-132,1 0 1,0 0-1,0 0 0,1 1 0,0 0 1,-5 18-1,9-26-96,0 0 0,0-1 0,0 1 1,0-1-1,0 1 0,0-1 0,0 1 0,0 0 0,1-1 0,-1 1 0,0-1 0,0 1 1,0-1-1,1 1 0,-1 0 0,0-1 0,0 1 0,1-1 0,-1 1 0,1-1 1,-1 0-1,0 1 0,1-1 0,-1 1 0,1-1 0,-1 0 0,1 1 0,-1-1 0,1 0 1,-1 0-1,1 1 0,-1-1 0,1 0 0,0 0 0,-1 0 0,2 1 0,25 0-118,-19-1 91,28 0-227,0-2-1,0-2 0,54-12 1,-57 8-2071,61-25 0,-27 0-3315</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13.053"/>
    </inkml:context>
    <inkml:brush xml:id="br0">
      <inkml:brushProperty name="width" value="0.025" units="cm"/>
      <inkml:brushProperty name="height" value="0.025" units="cm"/>
    </inkml:brush>
  </inkml:definitions>
  <inkml:trace contextRef="#ctx0" brushRef="#br0">154 291 3267,'0'0'3555,"-9"8"-2289,-20 16-467,14-14 658,1 1 1,1 0-1,0 1 1,0 1 0,2 0-1,-1 0 1,-13 22-1,65-77 140,18-37-1048,-4-4 1,65-134 0,-104 197-456,-14 20-90,-1 0 0,0 0 0,1 0 0,-1 0 1,0 1-1,1-1 0,-1 0 0,0 0 0,1 0 1,-1 0-1,0 0 0,0 1 0,1-1 0,-1 0 0,0 0 1,0 1-1,1-1 0,-1 0 0,0 0 0,0 1 1,0-1-1,0 0 0,1 1 0,-1-1 0,0 0 0,0 1 1,0-1-1,0 0 0,0 1 0,0-1 0,0 0 1,0 1-1,0-1 0,0 0 0,0 1 0,0-1 0,0 55 354,-1-39-243,-19 193 477,20-208-629,0 0 0,0 0 0,1 0-1,-1 0 1,0 0 0,0 0 0,1 0-1,-1 0 1,0 0 0,1 0 0,-1 0-1,1 0 1,0 0 0,-1 0 0,1-1-1,-1 1 1,1 0 0,0 0 0,0-1-1,0 1 1,-1 0 0,1-1-1,0 1 1,0-1 0,0 1 0,0-1-1,0 1 1,0-1 0,0 0 0,0 1-1,0-1 1,0 0 0,0 0 0,1 0-1,1 0-410,-1 0 0,0 0-1,1 0 1,-1 0 0,0 0-1,1-1 1,-1 1 0,0-1-1,1 1 1,-1-1 0,0 0-1,0 0 1,0 0 0,0 0-1,3-3 1,11-14-6348</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15.311"/>
    </inkml:context>
    <inkml:brush xml:id="br0">
      <inkml:brushProperty name="width" value="0.025" units="cm"/>
      <inkml:brushProperty name="height" value="0.025" units="cm"/>
    </inkml:brush>
  </inkml:definitions>
  <inkml:trace contextRef="#ctx0" brushRef="#br0">1 4075 512,'0'0'11857,"9"4"-11510,0-1-243,1 0 1,-1 0-1,1-1 0,-1 0 0,1 0 1,0-1-1,0-1 0,0 1 1,0-2-1,0 1 0,0-1 0,0-1 1,-1 0-1,15-4 0,168-79 699,134-47-560,-318 130-241,148-48 262,219-101-1,689-443-589,-925 509 576,619-393 461,-203 95-679,179-118 732,-322 246-451,11 18 0,497-199 0,-128 126-151,26 75 183,-146 119-248,-473 96-76,283 6 0,-436 17-17,0 2 0,-1 2-1,0 2 1,-1 2 0,0 2 0,0 2 0,-2 1-1,0 3 1,-1 1 0,0 2 0,-2 2-1,-1 1 1,-1 2 0,-1 2 0,-2 1-1,48 54 1,-61-57 21,-1 1-1,-1 2 1,-2-1 0,-1 2-1,20 52 1,42 172 199,-48-149-211,28 103 28,-9 3 0,-10 2 1,18 299-1,-40-291 415,10-1-1,111 427 1,-91-452-377,21 70 7,-63-249-8,0-2 0,2 1 0,0-1 0,0 1 0,1-2-1,14 19 1,-17-27-16,1 0 0,-1 0 0,1-1 0,0 1 0,1-1 0,-1-1 0,1 1 0,0-1 1,0 0-1,0-1 0,1 1 0,-1-2 0,1 1 0,0-1 0,9 2 0,13-1-59,-1-2 0,1 0 0,-1-2 0,1-1 1,-1-2-1,1 0 0,31-11 0,13 0-2836,62-2-9552,-115 15 9027</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15.671"/>
    </inkml:context>
    <inkml:brush xml:id="br0">
      <inkml:brushProperty name="width" value="0.025" units="cm"/>
      <inkml:brushProperty name="height" value="0.025" units="cm"/>
    </inkml:brush>
  </inkml:definitions>
  <inkml:trace contextRef="#ctx0" brushRef="#br0">72 17 5669,'-12'-4'2206,"6"2"-938,0-1 0,0 1 1,0 1-1,0-1 0,-1 1 0,-10 0 0,16 1-1230,1 0 0,-1 1 0,1-1 0,0 0 0,-1 1 0,1-1 0,-1 0 0,1 1 0,0-1 0,0 1-1,-1-1 1,1 1 0,0-1 0,0 1 0,0-1 0,-1 1 0,1-1 0,0 1 0,0-1 0,0 1 0,0-1 0,0 1 0,0 0 0,0-1 0,0 1 0,0-1 0,0 1 0,1-1 0,-1 1 0,0-1 0,0 1 0,0-1 0,1 1 0,-1-1 0,0 1 0,1-1 0,-1 0 0,0 1 0,1-1 0,-1 1 0,0-1-1,1 0 1,0 1 0,16 23 16,-7-18-23,0 0 0,1-1 1,-1 0-1,23 6 0,-23-8-12,0 0 0,-1 1 0,1 0 0,-1 0 0,0 1-1,15 11 1,-22-15-16,-1 1 0,0-1-1,0 1 1,0-1 0,0 1-1,0 0 1,0-1 0,0 1 0,0 0-1,-1 0 1,1-1 0,-1 1-1,1 0 1,-1 0 0,0 0-1,0 0 1,0 0 0,0-1-1,0 1 1,0 0 0,0 0-1,-1 0 1,1 0 0,-1 0-1,1-1 1,-1 1 0,0 0-1,1 0 1,-1-1 0,0 1-1,0 0 1,0-1 0,-1 1 0,-1 1-1,-5 8 81,-2 0 0,0 0-1,-15 13 1,15-15-6,-3 3-181,-26 25 476,37-34-516,-1-1 1,2 0-1,-1 1 0,0-1 0,0 1 0,1-1 0,-1 1 1,1 0-1,0 0 0,0 0 0,0 0 0,0 0 0,0 4 1,13-8-10780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16.421"/>
    </inkml:context>
    <inkml:brush xml:id="br0">
      <inkml:brushProperty name="width" value="0.025" units="cm"/>
      <inkml:brushProperty name="height" value="0.025" units="cm"/>
    </inkml:brush>
  </inkml:definitions>
  <inkml:trace contextRef="#ctx0" brushRef="#br0">86 486 7143,'0'0'2274,"-11"8"-384,1-1-1089,-27 19 60,10-2 5175,173-177-2844,-47 39-2984,107-162 0,-199 268-107,-6 11-34,-9 23 0,-19 42 45,-35 83 60,55-129-193,0 0-1,2 1 1,0 0-1,-2 45 0,6-66-115,1 0 0,-1 0 0,1 0 0,0-1 0,0 1 0,0 0 0,0 0-1,0 0 1,0 0 0,0-1 0,1 1 0,-1 0 0,1 0 0,-1 0 0,1-1-1,0 1 1,-1 0 0,1-1 0,0 1 0,0-1 0,0 1 0,1-1-1,-1 1 1,0-1 0,0 0 0,1 0 0,-1 1 0,1-1 0,-1 0 0,1 0-1,3 1 1,23 1-5783</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19.309"/>
    </inkml:context>
    <inkml:brush xml:id="br0">
      <inkml:brushProperty name="width" value="0.025" units="cm"/>
      <inkml:brushProperty name="height" value="0.025" units="cm"/>
    </inkml:brush>
  </inkml:definitions>
  <inkml:trace contextRef="#ctx0" brushRef="#br0">0 21 8808,'0'0'4768,"10"-3"-3407,-4 2-1180,10-4 171,0 1 0,0 1 0,30-2 0,-42 5-276,1 0 1,-1 1 0,0-1 0,1 1-1,-1 0 1,0 0 0,0 0 0,0 0 0,7 4-1,-10-4-30,1 0 0,0 0 0,0 1 0,-1-1 0,1 0 0,-1 1 0,1 0 0,-1-1-1,0 1 1,1 0 0,-1 0 0,0-1 0,0 1 0,0 0 0,-1 0 0,1 0 0,0 0 0,-1 0-1,1 1 1,-1 2 0,1 4 504,-1-1-1,0 1 1,-1 0-1,0-1 1,0 1-1,-6 15 1,-3 36 894,11-58-1446,0-1 1,-1 0 0,1 1 0,0-1-1,0 1 1,0-1 0,-1 0-1,1 0 1,1 0 0,-1 1 0,0-1-1,0 0 1,0 0 0,1-1 0,-1 1-1,0 0 1,1 0 0,-1-1-1,1 1 1,-1 0 0,0-1 0,1 0-1,0 1 1,-1-1 0,1 0 0,-1 0-1,1 0 1,-1 0 0,1 0-1,-1 0 1,3 0 0,54-3-1058,-48 1 206,1-1 0,-1 0 0,0-1 0,0 0 0,-1 0-1,1-1 1,-1 0 0,0-1 0,10-8 0,10-11-7619</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9:12.050"/>
    </inkml:context>
    <inkml:brush xml:id="br0">
      <inkml:brushProperty name="width" value="0.025" units="cm"/>
      <inkml:brushProperty name="height" value="0.025" units="cm"/>
    </inkml:brush>
  </inkml:definitions>
  <inkml:trace contextRef="#ctx0" brushRef="#br0">1 7 7751,'0'0'1783,"9"-1"-1393,26-2-27,1 1 1,67 5-1,-85-1-339,0 1-1,0 1 1,-1 0 0,1 1-1,-1 1 1,0 1-1,-1 0 1,19 11 0,24 20 262,-16-10 384,1-2 1,2-2-1,50 20 1,326 88 1655,-339-114-2294,1-3 0,1-3 1,101 0-1,790-46 401,90-46 165,-367 27-532,-92 6-42,1253-50 131,-1699 91-129,1066-29 696,-256 54-481,-153-1-226,530 23 65,3 1 0,-208-61-48,265 4 39,-921 17-46,-105 13 206,72-2-750,-394-17-1622,-17-5-2893</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20.248"/>
    </inkml:context>
    <inkml:brush xml:id="br0">
      <inkml:brushProperty name="width" value="0.025" units="cm"/>
      <inkml:brushProperty name="height" value="0.025" units="cm"/>
    </inkml:brush>
  </inkml:definitions>
  <inkml:trace contextRef="#ctx0" brushRef="#br0">1 413 13549,'0'0'8210,"11"-12"-6512,13-17-997,-1-1-1,-1-1 1,26-51 0,-30 46-314,-1-1 1,-2 0-1,-1-1 1,8-42-1,-23 102-338,2 1 0,0 0 0,1-1 0,2 1-1,0-1 1,13 40 0,-14-53-213,0-1 0,0 0 0,0 0 0,1 0 0,6 10 0,-9-17 102,0 1-1,0-1 1,0 1-1,1-1 1,-1 1-1,0-1 0,0 0 1,1 0-1,-1 1 1,1-1-1,-1 0 1,1 0-1,-1-1 1,1 1-1,0 0 0,-1 0 1,1-1-1,0 1 1,0-1-1,-1 1 1,1-1-1,0 0 0,0 0 1,0 0-1,-1 0 1,1 0-1,0 0 1,0 0-1,0-1 0,-1 1 1,1-1-1,2 0 1,-3 0-272,0 0 1,0 0 0,1 0-1,-1 0 1,0 0-1,0 0 1,0 0 0,-1 0-1,1-1 1,0 1-1,0 0 1,-1-1 0,1 1-1,-1 0 1,1-1-1,-1 1 1,1-1-1,-1 1 1,0-1 0,0 1-1,0-3 1,1-22-6708</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20.836"/>
    </inkml:context>
    <inkml:brush xml:id="br0">
      <inkml:brushProperty name="width" value="0.025" units="cm"/>
      <inkml:brushProperty name="height" value="0.025" units="cm"/>
    </inkml:brush>
  </inkml:definitions>
  <inkml:trace contextRef="#ctx0" brushRef="#br0">322 63 11819,'-10'-1'1975,"7"0"-1822,-66-5 2812,63 6-2803,1 0 0,-1 1 0,0 0 0,0 0 0,0 0 0,1 0-1,-1 1 1,0 0 0,1 0 0,0 1 0,-7 3 0,-2 6 59,0-1 0,1 2 0,1 0 0,0 0-1,1 1 1,0 1 0,1-1 0,1 2 0,0-1 0,1 1 0,1 1-1,0 0 1,2-1 0,0 2 0,0-1 0,-2 27 0,4-24-128,1 0 1,0 1-1,2-1 1,1 0-1,0 0 1,1 1-1,2-1 1,0-1-1,0 1 1,2 0-1,1-1 1,0 0-1,2-1 1,13 25-1,-14-33-84,0-1 1,1 1-1,-1-1 0,2-1 1,-1 0-1,1 0 0,0-1 1,1 0-1,0 0 0,0-2 1,0 1-1,1-1 0,0-1 1,0 0-1,0-1 0,0 0 1,1-1-1,13 1 0,-10-1 93,1-1-1,0-1 0,-1-1 1,1 0-1,0-1 1,-1-1-1,1 0 0,-1-2 1,0 1-1,0-2 0,-1 0 1,0-1-1,16-10 0,-15 6 144,0-1 0,-1 0 0,-1-1-1,0-1 1,-1 0 0,-1-1 0,0 0 0,-1-1-1,0 0 1,-1-1 0,-1 0 0,8-22 0,-9 18-35,-1-1 0,-1-1 0,0 0 1,-2 1-1,-1-1 0,-1-1 0,-1 1 1,0 0-1,-6-43 0,1 50-163,1 0 1,-2 0-1,0 0 0,-1 1 0,-1 0 0,0 0 0,-1 0 0,0 1 1,-13-16-1,15 22-70,1 1 1,-1 0 0,-1 0-1,1 0 1,-1 1 0,0 0-1,0 1 1,-1-1 0,0 1-1,0 1 1,0-1 0,0 2-1,-1-1 1,0 1 0,1 0-1,-1 1 1,-17-3 0,23 5-103,0 0 1,-1 0 0,1 0-1,0 1 1,0-1 0,0 1-1,-1 0 1,1 0 0,0 0 0,0 0-1,0 1 1,0-1 0,1 1-1,-1 0 1,0 0 0,1 0-1,-1 0 1,1 0 0,0 0-1,-1 1 1,1-1 0,0 1 0,0-1-1,1 1 1,-1 0 0,1 0-1,-3 5 1,3-4-487,-1 1-1,1 0 1,0 0 0,0 1 0,0-1 0,1 0-1,-1 0 1,1 0 0,1 0 0,-1 0-1,1 1 1,0-1 0,0 0 0,0 0-1,1 0 1,-1-1 0,4 7 0,11 13-5427</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21.210"/>
    </inkml:context>
    <inkml:brush xml:id="br0">
      <inkml:brushProperty name="width" value="0.025" units="cm"/>
      <inkml:brushProperty name="height" value="0.025" units="cm"/>
    </inkml:brush>
  </inkml:definitions>
  <inkml:trace contextRef="#ctx0" brushRef="#br0">0 24 17360,'0'0'12396,"22"9"-21909,-20-41-9032</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22.161"/>
    </inkml:context>
    <inkml:brush xml:id="br0">
      <inkml:brushProperty name="width" value="0.025" units="cm"/>
      <inkml:brushProperty name="height" value="0.025" units="cm"/>
    </inkml:brush>
  </inkml:definitions>
  <inkml:trace contextRef="#ctx0" brushRef="#br0">0 98 11659,'0'0'5013,"11"-9"-3428,1-2-1309,50-37 1176,-56 44-1350,0 0-1,0 1 1,0 0 0,0 0-1,0 0 1,1 1-1,-1 0 1,1 0-1,-1 1 1,9-1 0,-14 2-101,-1-1 0,1 1 1,0 0-1,0 0 1,0 0-1,-1 1 1,1-1-1,0 0 0,0 0 1,-1 0-1,1 0 1,0 1-1,-1-1 1,1 0-1,0 1 0,0-1 1,-1 1-1,1-1 1,-1 1-1,1-1 0,-1 1 1,1-1-1,0 1 1,-1-1-1,0 1 1,1 0-1,-1-1 0,1 2 1,-1 23 429,-22 25 784,2-21-513,-21 39 860,38-63-1395,1 0 0,0 0-1,0 1 1,0-1 0,1 1 0,0-1 0,0 1 0,0 0 0,0 0 0,2 11-1,-1-17-156,0 1 0,1 0 0,-1 0-1,0 0 1,1 0 0,-1 0 0,1 0-1,0 0 1,-1-1 0,1 1 0,0 0-1,-1 0 1,1-1 0,0 1 0,0 0-1,-1-1 1,1 1 0,0-1 0,0 1-1,0-1 1,0 0 0,0 1 0,0-1-1,0 0 1,0 1 0,0-1 0,0 0-1,0 0 1,2 0 0,33-1 59,-33 1-41,11-2-262,0-1 1,0-1-1,0 0 0,0 0 0,0-2 0,22-11 1,36-26-5514,-27 12-1593</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22.487"/>
    </inkml:context>
    <inkml:brush xml:id="br0">
      <inkml:brushProperty name="width" value="0.025" units="cm"/>
      <inkml:brushProperty name="height" value="0.025" units="cm"/>
    </inkml:brush>
  </inkml:definitions>
  <inkml:trace contextRef="#ctx0" brushRef="#br0">1 7 17424,'0'0'8649,"18"20"-13037,-2-47-1346</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22.903"/>
    </inkml:context>
    <inkml:brush xml:id="br0">
      <inkml:brushProperty name="width" value="0.025" units="cm"/>
      <inkml:brushProperty name="height" value="0.025" units="cm"/>
    </inkml:brush>
  </inkml:definitions>
  <inkml:trace contextRef="#ctx0" brushRef="#br0">464 210 7687,'-15'-3'2782,"11"2"-2591,-20-4 896,0 1 0,-24 0 0,40 3-846,0 1-1,0 1 0,0-1 1,0 1-1,0 0 0,0 1 1,0 0-1,0 0 0,1 1 1,-1 0-1,-12 7 0,7 0-134,0 0 0,1 1 0,1 1 0,0 0 0,0 0 0,1 1-1,1 0 1,0 1 0,-7 16 0,-4 10 32,2 1 0,-13 47 1,16-43-48,3 1 1,2 0 0,2 1 0,-3 88-1,10-115-120,1 0-1,1 0 1,1 0-1,1 0 1,1 0-1,0-1 1,2 1-1,0-1 1,1 0-1,1-1 1,0 0-1,2 0 1,0-1-1,13 17 1,-17-27 31,1 0 0,-1-1 0,1 0 0,0 0 0,1 0 0,0-1 0,-1 0 0,1-1 0,1 0 0,-1 0 0,1-1 0,-1 0 0,1 0 0,0-1 0,0 0 0,0-1 0,1 0 0,-1 0 0,0-1 0,0 0 0,0-1 0,1 1 0,-1-2 0,0 0 1,0 0-1,9-3 0,10-5 120,0-1 1,-1-1-1,0-2 1,-1 0-1,-1-2 1,43-34 0,-5-2 462,-2-2 1,-3-2 0,-2-4 0,-3-1 0,-2-3 0,-3-2 0,61-114 0,-98 158-517,-2-1 0,0 0 0,-1 0 0,-1-1 0,-1 0 0,-1 0 0,-2 0 1,0-1-1,-1-30 0,-2 46-28,-1-1 0,1 1 0,-2 0 0,1 0 0,-1 0 0,-1 0 0,0 0 0,0 0 1,0 1-1,-1-1 0,0 1 0,-1 0 0,0 0 0,0 1 0,-1-1 0,0 1 0,0 0 0,-1 1 1,0 0-1,0 0 0,0 0 0,-1 1 0,0 0 0,0 0 0,0 1 0,0 0 0,-10-3 0,7 3-65,0 1 0,0 1-1,-1 0 1,1 0-1,0 1 1,-1 1 0,1 0-1,-1 0 1,1 1-1,0 1 1,-1 0 0,1 0-1,0 1 1,0 0-1,0 1 1,-17 9 0,-6 6-1296,1 2 0,1 1 0,-44 39 0,41-33-1442,-5 5-5646</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32.821"/>
    </inkml:context>
    <inkml:brush xml:id="br0">
      <inkml:brushProperty name="width" value="0.025" units="cm"/>
      <inkml:brushProperty name="height" value="0.025" units="cm"/>
    </inkml:brush>
  </inkml:definitions>
  <inkml:trace contextRef="#ctx0" brushRef="#br0">7 55 5445,'0'0'12668,"13"-6"-11285,14-4-581,0 1 1,1 1-1,0 1 1,1 2-1,56-4 1,-82 8-715,0 1 1,-1 0-1,1 0 0,0 0 0,0 1 1,-1-1-1,1 1 0,0-1 0,-1 1 1,1 0-1,-1 0 0,1 0 0,2 2 1,-4-2-11,0 1-1,0-1 1,0 0 0,-1 1 0,1-1 0,0 1 0,-1-1-1,1 1 1,-1-1 0,0 1 0,1-1 0,-1 1 0,0 0-1,0-1 1,0 1 0,0 0 0,0-1 0,0 1 0,-1-1-1,1 1 1,0-1 0,-1 1 0,1-1 0,-2 3 0,-4 10 143,-1-1 0,-1 0 0,0-1 0,-1 0 0,0 0 0,-1 0 0,0-1 1,-20 16-1,12-9-55,-26 23 71,28-28-118,1 0-1,0 1 1,2 1-1,-1 1 1,2 0-1,0 0 1,-12 23-1,22-37-101,1 1 0,0-1 0,1 0 0,-1 0 0,0 1 0,0-1 0,1 1 0,0-1 0,-1 1 0,1-1 0,0 0-1,0 1 1,0-1 0,1 1 0,-1-1 0,1 1 0,0 2 0,0-3 14,0-1 1,0 1-1,0-1 0,1 1 1,-1-1-1,0 1 0,1-1 0,-1 0 1,1 0-1,-1 1 0,1-1 1,-1 0-1,1-1 0,0 1 1,0 0-1,-1 0 0,4 0 1,8 2 135,-1-2 0,1 1 0,0-1 1,0-1-1,17-2 0,-10 2-106,12-3-146,46-8 0,-48 6-449,58-3-1,-87 8 152,1 0-1,-1 0 0,0 0 0,1 0 0,-1 0 1,0 0-1,1 0 0,-1-1 0,0 1 0,0 0 1,1-1-1,-1 1 0,0-1 0,0 0 0,0 1 1,1-1-1,-1 0 0,1-1 0,7-11-6908</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35.196"/>
    </inkml:context>
    <inkml:brush xml:id="br0">
      <inkml:brushProperty name="width" value="0.025" units="cm"/>
      <inkml:brushProperty name="height" value="0.025" units="cm"/>
    </inkml:brush>
  </inkml:definitions>
  <inkml:trace contextRef="#ctx0" brushRef="#br0">1 1469 5125,'0'0'3539,"8"1"-2882,152 16 3411,-121-20-3770,-1-2 0,-1-1 0,1-2 0,-1-2 0,36-14 0,46-12 279,276-47 92,188-54 402,-464 99-861,385-143 1432,-6-31-494,-275 128-568,71-30-226,-6-18-217,-162 73-108,333-140 643,-227 108 83,-210 83-714,35-23 1279,-14 6-1364,-42 24-58,-2 2-624,1 0 502,0 0-1,-1 0 1,1 0-1,-1 0 1,1 0-1,-1 0 1,1 0 0,-1 0-1,0-1 1,1 1-1,-1 0 1,0-1-1,0 1 1,1 0-1,-1-1 1,0 1 0,0-1-1,0 1 1,0-1-1,0 1 1,-1-1-1,-7 3-4403,-4-2-4608</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36.237"/>
    </inkml:context>
    <inkml:brush xml:id="br0">
      <inkml:brushProperty name="width" value="0.025" units="cm"/>
      <inkml:brushProperty name="height" value="0.025" units="cm"/>
    </inkml:brush>
  </inkml:definitions>
  <inkml:trace contextRef="#ctx0" brushRef="#br0">7 216 7976,'0'0'10025,"-2"-9"-9331,1 8-672,0-1 0,1 1-1,-1-1 1,1 0 0,-1 1-1,1-1 1,0 0 0,-1 0 0,1 1-1,0-1 1,0 0 0,0 0 0,1 1-1,-1-1 1,0 0 0,1 0 0,-1 1-1,1-1 1,0-2 0,2 2 19,0 0 0,-1 1 0,1-1 0,0 1 0,0-1 0,0 1 0,0 0 0,1 0 0,-1 0 0,0 0 0,0 1 0,1-1 0,4 1 0,137-27 484,254-84-1,-390 109-511,0-1 2,-2 0-17,0 1 1,0 0-1,0 1 1,1-1-1,8 1 1,-15 1 0,-1 0 0,1 1 0,-1-1 0,0 0 0,0 1 0,1-1 0,-1 0 0,0 1 0,1-1 0,-1 1 0,0-1 0,0 0 0,0 1 0,1-1 0,-1 1 0,0-1 0,0 1 0,0-1 1,0 1-1,0-1 0,0 1 0,0-1 0,0 0 0,0 1 0,0-1 0,0 1 0,0-1 0,0 1 0,-1-1 0,1 1 0,0-1 0,0 0 0,0 1 0,-1-1 0,1 1 0,0-1 0,-1 0 0,1 1 0,0-1 0,-11 21 168,-17 21 678,-55 61 0,55-71-723,2 0 0,1 1 0,-26 48 0,31-40-819,10-15-3165,8-14-3895</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37.405"/>
    </inkml:context>
    <inkml:brush xml:id="br0">
      <inkml:brushProperty name="width" value="0.025" units="cm"/>
      <inkml:brushProperty name="height" value="0.025" units="cm"/>
    </inkml:brush>
  </inkml:definitions>
  <inkml:trace contextRef="#ctx0" brushRef="#br0">1 73 14414,'0'0'3678,"12"-9"-1954,-12 9-1723,9-7 353,1 0 0,0 0 0,0 1 0,0 0 0,1 1 0,0 0 0,0 1 0,0 0 0,1 1 0,0 0 0,20-2 0,-27 5-225,3-1 13,1 1 0,-1 0 0,0 0 0,1 1 0,12 3 1,-20-4-123,0 1 0,0-1 0,0 0 0,-1 1 0,1-1 0,0 1 1,0-1-1,0 1 0,-1-1 0,1 1 0,0-1 0,-1 1 0,1 0 0,0-1 1,-1 1-1,1 0 0,-1 0 0,1 0 0,-1-1 0,1 1 0,-1 0 1,1 2-1,-1-1 31,0 0-1,0 0 1,-1 0 0,1-1 0,0 1 0,-1 0 0,1 0 0,-1 0 0,0 0-1,0 0 1,0-1 0,0 1 0,0 0 0,0-1 0,-3 4 0,-7 8 356,-1 0 0,-1-1 0,0-1 0,-26 18 0,28-22-284,0 1 0,0 0-1,1 1 1,0 0-1,0 0 1,1 1 0,0 0-1,1 1 1,-12 20-1,19-29-112,0-1 0,0 1 0,0-1 0,0 1-1,0 0 1,1-1 0,-1 1 0,1 0-1,-1 0 1,1-1 0,0 1 0,-1 0 0,1 0-1,0 0 1,0 0 0,0-1 0,1 1 0,-1 0-1,0 0 1,1 0 0,-1-1 0,1 1 0,0 0-1,-1-1 1,1 1 0,0 0 0,0-1 0,0 1-1,0-1 1,0 1 0,0-1 0,1 0 0,-1 0-1,0 1 1,1-1 0,-1 0 0,1 0 0,-1 0-1,1 0 1,0-1 0,-1 1 0,1 0 0,0-1-1,0 1 1,-1-1 0,1 1 0,2-1 0,13 3 61,-1-1 0,1-1 0,0-1 1,23-2-1,-12 1-92,-25 1-48,92-4-2936,-85 2 1022,0 0 0,0-1 1,0 1-1,11-6 0,4-6-10776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1:07.518"/>
    </inkml:context>
    <inkml:brush xml:id="br0">
      <inkml:brushProperty name="width" value="0.025" units="cm"/>
      <inkml:brushProperty name="height" value="0.025" units="cm"/>
    </inkml:brush>
  </inkml:definitions>
  <inkml:trace contextRef="#ctx0" brushRef="#br0">1 58 7079,'0'0'6416,"10"-2"-4969,200-13-473,-39 5 583,72-10-177,0 10-1,1 11 1,281 37 0,-46 29-1276,538 55 177,340-77 2251,-1025-40-1674,2516 7 17,-1209-51 1175,-1596 38-2010,80-6 176,-123 7-213,0 0-1,0 0 1,0 0-1,1 0 0,-1 0 1,0 0-1,0 0 1,1 0-1,-1 0 0,0 0 1,0 0-1,1 0 1,-1 0-1,0 0 0,0 0 1,0 0-1,1 0 1,-1 0-1,0-1 1,0 1-1,0 0 0,1 0 1,-1 0-1,0 0 1,0-1-1,0 1 0,0 0 1,0 0-1,1 0 1,-1 0-1,0-1 0,0 1 1,0 0-1,0 0 1,0-1-1,0 1 0,0 0 1,0 0-1,0 0 1,0-1-1,0 1 1,0 0-1,0 0 0,0-1 1,0 1-1,0 0 1,0 0-1,0-1 0,0 1 1,0 0-1,0 0 1,0 0-1,0-1 0,0 1 1,-1 0-1,1 0 1,0 0-1,0-1 1,0 1-1,0 0 0,-1 0 1,1 0-1,0 0 1,0 0-1,0-1 0,-1 1 1,1 0-1,-19-15-571,10 9-408,7 4 424,-1-1 0,1 1 1,0-1-1,0 0 0,0 0 0,0 1 1,0-1-1,0-1 0,1 1 0,0 0 1,0 0-1,-1-4 0,-1-25-6349</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45.414"/>
    </inkml:context>
    <inkml:brush xml:id="br0">
      <inkml:brushProperty name="width" value="0.025" units="cm"/>
      <inkml:brushProperty name="height" value="0.025" units="cm"/>
    </inkml:brush>
  </inkml:definitions>
  <inkml:trace contextRef="#ctx0" brushRef="#br0">1 78 7303,'0'0'7308,"11"-8"-4671,-2 1-2404,49-32 2009,-52 35-1884,0 1 0,0 0-1,0 1 1,0-1 0,1 1 0,-1 0 0,1 1 0,-1 0 0,1 0 0,7 0 0,-14 1-338,1 0 1,0 0 0,0 0-1,-1 1 1,1-1-1,0 0 1,0 0 0,-1 1-1,1-1 1,0 1-1,-1-1 1,1 1 0,-1-1-1,1 1 1,-1-1-1,1 1 1,0-1 0,-1 1-1,0 0 1,1-1-1,-1 1 1,1 0 0,-1-1-1,0 1 1,0 0-1,1 0 1,-1-1 0,0 1-1,0 0 1,0 0-1,0-1 1,0 1 0,0 0-1,0 0 1,0 0-1,0-1 1,0 1 0,0 0-1,0 0 1,-1-1-1,1 1 1,-1 1 0,-13 35 945,3-22-369,-1-1-1,0 0 1,-28 25-1,-11 11 1155,65-55-1620,0 1 0,0 0 0,21-2 0,-29 5-168,0 0 1,1 0-1,-1 1 1,1 0 0,-1 1-1,0-1 1,1 1-1,-1 0 1,0 1 0,0-1-1,1 1 1,-1 1-1,-1-1 1,7 4 0,-9-4 17,0 0 1,-1 1-1,0-1 1,1 0-1,-1 1 0,0 0 1,0-1-1,0 1 1,0 0-1,-1 0 1,1 0-1,-1 0 1,0 1-1,0-1 1,0 0-1,0 0 0,-1 1 1,1-1-1,-1 0 1,0 1-1,0-1 1,0 1-1,0-1 1,0 0-1,-1 1 0,0-1 1,0 0-1,-2 6 1,-1-1 171,0 1 0,-1-1 1,0-1-1,0 1 0,-1-1 0,0 0 1,0 0-1,-1 0 0,0-1 0,0 0 1,0 0-1,-1-1 0,0 0 0,0 0 1,0-1-1,-1 0 0,1-1 0,-1 0 1,0 0-1,0-1 0,0 0 0,0 0 1,-19 0-1,28-2-217,0-1-1,0 0 1,0 0 0,0 1 0,0-1-1,0 0 1,0 0 0,0 1 0,0-1-1,0 0 1,1 1 0,-1-1 0,0 0-1,0 0 1,1 1 0,-1-1 0,0 1-1,1-1 1,-1 0 0,0 1 0,1-1-1,-1 1 1,1-1 0,-1 1 0,1-1-1,0 0 1,66-37-10981,-40 22 3646</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45.791"/>
    </inkml:context>
    <inkml:brush xml:id="br0">
      <inkml:brushProperty name="width" value="0.025" units="cm"/>
      <inkml:brushProperty name="height" value="0.025" units="cm"/>
    </inkml:brush>
  </inkml:definitions>
  <inkml:trace contextRef="#ctx0" brushRef="#br0">26 0 18930,'0'0'10698,"-26"23"-28763</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46.198"/>
    </inkml:context>
    <inkml:brush xml:id="br0">
      <inkml:brushProperty name="width" value="0.025" units="cm"/>
      <inkml:brushProperty name="height" value="0.025" units="cm"/>
    </inkml:brush>
  </inkml:definitions>
  <inkml:trace contextRef="#ctx0" brushRef="#br0">740 13 5733,'-11'-2'6001,"-12"-2"-5267,-1 1 0,0 1 0,0 1 0,0 1 0,0 1 0,1 1 0,-1 2 0,-41 10 0,40-6-594,1 0 0,0 2 1,0 1-1,1 1 0,0 1 0,1 1 0,1 1 0,0 0 0,1 2 0,0 0 1,2 2-1,0 0 0,-20 29 0,17-17-13,1 0 0,2 2 1,1 0-1,2 0 0,-15 48 0,22-54 32,1 0-1,1 1 0,2 0 0,0-1 0,2 1 0,1 0 0,5 46 0,-4-66-140,1-1 0,1 1 0,0 0 0,0-1 0,0 0 0,1 1 0,0-1 0,0 0 0,1-1 0,0 1 0,0 0 0,0-1 0,1 0 0,0 0 0,1-1 0,8 8 0,-6-7 25,1 0-1,-1-1 1,1-1 0,1 0-1,-1 0 1,1 0-1,-1-1 1,1-1 0,0 0-1,0 0 1,12 0-1,10-1 131,-1-2 0,1-1 0,-1-2 0,0-1-1,0-1 1,0-1 0,31-13 0,1-4 402,-1-2 1,-1-3-1,114-73 1,-141 79-155,0-2 1,-2-2-1,-1-1 1,-1-2 0,-1 0-1,-2-2 1,38-57 0,-58 76-315,0 1 1,0-1 0,-2 0 0,1 0 0,-2 0 0,0-1 0,0 1-1,-1-1 1,-1 0 0,-1 0 0,1-21 0,-3 27-63,0-1 0,0 1 0,-1-1 0,0 1 0,0-1 0,-1 1 0,0 0 0,0 0 0,-1 0 0,0 0 0,-1 1 0,0 0 0,0 0 0,0 0 0,-1 0 0,0 1 0,0 0 0,0 0 0,-11-7 0,3 4-68,0 1 1,-1 0-1,1 1 0,-1 0 1,-1 1-1,1 1 1,-1 1-1,0 0 1,0 1-1,-1 0 0,1 1 1,-1 1-1,-31 2 1,31 1-498,0 0 0,0 2 1,0-1-1,0 2 0,1 0 1,-1 1-1,-29 16 0,24-9-1221,-26 13-6373,21-17-4255</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9:10.297"/>
    </inkml:context>
    <inkml:brush xml:id="br0">
      <inkml:brushProperty name="width" value="0.025" units="cm"/>
      <inkml:brushProperty name="height" value="0.025" units="cm"/>
    </inkml:brush>
  </inkml:definitions>
  <inkml:trace contextRef="#ctx0" brushRef="#br0">1 374 7015,'0'0'14152,"10"-7"-13122,18-16-630,-2-2 1,0-1-1,-2 0 1,24-36-1,5-12-194,-33 43 23,2 1-1,33-36 0,-54 66-213,-1 0-1,0 0 1,0-1-1,0 1 1,0 0-1,0 0 1,1-1-1,-1 1 1,0 0-1,0 0 0,0 0 1,1 0-1,-1-1 1,0 1-1,0 0 1,0 0-1,1 0 1,-1 0-1,0 0 1,0 0-1,1 0 1,-1 0-1,0 0 0,1-1 1,-1 1-1,0 0 1,0 0-1,1 0 1,-1 0-1,0 1 1,0-1-1,1 0 1,-1 0-1,0 0 1,0 0-1,1 0 1,-1 0-1,0 0 0,0 0 1,1 0-1,-1 1 1,0-1-1,0 0 1,0 0-1,1 1 1,2 16 242,-5 22 187,-18 72 683,12-74-640,1-1 1,-3 69-1,10-105-531,0 1 0,0 0 0,0 0 1,1 0-1,-1 0 0,0-1 0,0 1 0,0 0 0,0 0 0,1 0 0,-1-1 0,0 1 1,1 0-1,-1 0 0,1-1 0,-1 1 0,1 0 0,-1-1 0,1 1 0,-1-1 0,1 1 0,0 0 1,-1-1-1,1 1 0,0-1 0,-1 0 0,1 1 0,0-1 0,0 0 0,-1 1 0,1-1 1,1 1-1,-1-1-234,0 0-1,-1-1 1,1 1 0,0 0 0,0 0 0,-1 0 0,1 0 0,0 0 0,-1-1 0,1 1-1,0 0 1,-1-1 0,1 1 0,-1 0 0,1-1 0,-1 1 0,1-1 0,-1 1 0,1-1-1,-1 1 1,1-1 0,-1 1 0,1-1 0,-1 1 0,0-1 0,1 0 0,-1 1 0,0-1-1,0 0 1,1 1 0,-1-1 0,0 0 0,0 1 0,0-1 0,0 0 0,0 1 0,0-2-1,0-20-11305</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9:13.216"/>
    </inkml:context>
    <inkml:brush xml:id="br0">
      <inkml:brushProperty name="width" value="0.025" units="cm"/>
      <inkml:brushProperty name="height" value="0.025" units="cm"/>
    </inkml:brush>
  </inkml:definitions>
  <inkml:trace contextRef="#ctx0" brushRef="#br0">11032 131 2915,'0'0'448,"1"-9"252,-1-1-335,2-1 1,-1 1-1,2 0 1,5-18 0,-7 25-205,-1 0 0,1 0 0,0 0 0,1 1 0,-1-1 0,0 1 0,1-1 0,0 1 0,-1-1 0,1 1 0,0 0 0,0 0 0,0 0 0,0 0 0,1 0 0,-1 0 1,1 1-1,-1-1 0,1 1 0,-1-1 0,1 1 0,0 0 0,-1 0 0,1 1 0,0-1 0,4 0 0,-6 1-86,1 1 1,-1-1-1,1 1 0,-1 0 0,0 0 1,1-1-1,-1 1 0,0 0 0,0 0 1,1 0-1,-1 1 0,0-1 0,0 0 1,0 0-1,0 0 0,0 1 0,-1-1 1,1 1-1,0-1 0,-1 0 0,1 1 1,-1-1-1,1 3 0,14 50 440,-9-32-258,9 18 24,35 64-1,-37-81 3,-1 0 0,0 1 0,-2 0 0,-1 1-1,-1 0 1,-1 1 0,6 46 0,-11-38-129,-3-1-1,0 1 1,-2-1-1,-2 1 1,-1-1-1,-1 0 1,-2-1-1,-1 0 0,-2 0 1,-17 32-1,10-27 36,-3 0 0,-1-2-1,-2 0 1,-1-2 0,-1-1 0,-2-1-1,-54 45 1,-58 31 139,-213 122 1,159-120-204,-342 138 0,-232 20 869,-101-29-354,-10-36-597,-1229 148 32,1656-304 37,-724-19 0,859-42-5,0-15-1,2-13 1,-604-165 0,744 153-137,3-8 0,3-6 0,3-9 0,-252-157 0,372 204 6,1-3 0,2-1 0,2-2 0,1-2 0,-67-83-1,87 92 19,0 0-1,2-2 0,1 0 1,2-1-1,1-1 0,2 0 0,1-1 1,2 0-1,1-1 0,-4-39 1,10 52 12,0-1 0,2 0 0,1 0 0,0 0 0,6-33 0,-4 50 3,0-1 1,0 0 0,0 1 0,1-1-1,0 1 1,1 0 0,0 0-1,0 0 1,0 0 0,1 1 0,0 0-1,0 0 1,1 0 0,-1 0 0,1 1-1,1 0 1,-1 0 0,1 1-1,-1 0 1,9-4 0,3 0 25,1 1 0,1 0-1,-1 2 1,1 0 0,0 1 0,32-1 0,130 3-532,-46 3-4268,-99-6 1071,-8-7-1415</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9:13.558"/>
    </inkml:context>
    <inkml:brush xml:id="br0">
      <inkml:brushProperty name="width" value="0.025" units="cm"/>
      <inkml:brushProperty name="height" value="0.025" units="cm"/>
    </inkml:brush>
  </inkml:definitions>
  <inkml:trace contextRef="#ctx0" brushRef="#br0">7 80 13132,'-1'-1'152,"1"0"-1,-1 0 1,0-1-1,1 1 1,-1 0-1,1 0 1,-1-1-1,1 1 1,0-1-1,-1 1 1,1 0-1,0-1 1,0 1-1,0 0 1,0-1-1,0 1 1,0-1-1,1 1 1,-1 0-1,0-1 1,1 1-1,-1 0 1,1-1-1,-1 1 1,1 0-1,0 0 1,1-3-1,1 2-68,-1-1 0,1 0-1,0 1 1,0 0 0,1 0 0,-1 0 0,0 0 0,1 1-1,-1-1 1,6-1 0,6-1-14,0 0 0,1 1 1,-1 1-1,19-1 0,-15 2 3,0 1 0,-1 1 1,1 1-1,-1 0 0,0 1 0,22 7 0,-35-8-53,0-1 0,-1 1 0,1 1 0,0-1 0,-1 1-1,1 0 1,-1 0 0,0 0 0,0 0 0,0 1 0,0 0 0,0-1-1,-1 1 1,0 1 0,0-1 0,0 0 0,0 1 0,-1 0-1,0-1 1,0 1 0,0 0 0,0 0 0,-1 0 0,0 1 0,0-1-1,0 9 1,0-2 215,-1 0 1,-1 0-1,0 0 0,-1 0 0,0 0 0,-1 0 0,0-1 1,-6 13-1,-6 11 452,-24 40 1,28-58-740,1 0 0,0 1 0,2 0 1,0 0-1,1 1 0,1 0 0,1 0 1,-5 39-1,11-36-3487,5-14-2855</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9:14.603"/>
    </inkml:context>
    <inkml:brush xml:id="br0">
      <inkml:brushProperty name="width" value="0.025" units="cm"/>
      <inkml:brushProperty name="height" value="0.025" units="cm"/>
    </inkml:brush>
  </inkml:definitions>
  <inkml:trace contextRef="#ctx0" brushRef="#br0">70 320 4452,'0'0'2990,"-7"9"-850,2-4-2000,-1 1 467,0-1 0,1 1 1,0 0-1,1 0 1,-1 0-1,1 1 0,0 0 1,1-1-1,0 1 1,0 1-1,0-1 0,1 0 1,-2 14-1,3-21-583,1 0 0,0 0 0,0 1 0,0-1-1,0 0 1,0 0 0,0 0 0,1 1 0,-1-1 0,0 0-1,0 0 1,0 0 0,0 1 0,0-1 0,0 0 0,0 0-1,0 0 1,0 0 0,0 1 0,1-1 0,-1 0 0,0 0-1,0 0 1,0 0 0,0 0 0,1 1 0,-1-1 0,0 0-1,0 0 1,0 0 0,0 0 0,1 0 0,-1 0 0,0 0-1,0 0 1,0 0 0,1 0 0,-1 0 0,0 0-1,0 0 1,0 0 0,1 0 0,-1 0 0,0 0 0,0 0-1,0 0 1,1 0 0,-1 0 0,15-8 647,10-13 288,52-60-388,-5-3 0,84-126 0,-149 196-517,7-9 85,-10 21-82,-3 14-35,-14 82 39,6-58-22,-3 64 0,10-90-62,0-1 0,1 0 0,0 0 0,0 0 0,1 0-1,0 0 1,1 0 0,-1 0 0,2 0 0,-1-1 0,10 16 0,10 1-1836,-2-18-4066,1-7-7463</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9:18.351"/>
    </inkml:context>
    <inkml:brush xml:id="br0">
      <inkml:brushProperty name="width" value="0.025" units="cm"/>
      <inkml:brushProperty name="height" value="0.025" units="cm"/>
    </inkml:brush>
  </inkml:definitions>
  <inkml:trace contextRef="#ctx0" brushRef="#br0">31 1 13741,'0'0'5675,"0"14"-4597,-3 25-109,-7 42 0,2-30 125,-1 55 1,9-105-1075,0 0 0,0 0 0,0 0 1,0 1-1,0-1 0,0 0 1,0 0-1,0 0 0,1 0 0,-1 0 1,0 0-1,1 0 0,-1 0 1,1 0-1,-1-1 0,1 1 0,-1 0 1,1 0-1,0 0 0,-1 0 1,1-1-1,0 1 0,0 0 0,0-1 1,0 1-1,-1-1 0,1 1 0,0-1 1,0 1-1,2 0 0,0-1 32,0 1 0,0-1 0,1 0-1,-1 0 1,0 0 0,0 0 0,0-1-1,0 1 1,1-1 0,3-1 0,4-2-468,1-1 0,-1 0 0,0 0 1,18-13-1,-24 14-539,1 0 0,-1-1 0,0 0 1,-1 0-1,1 0 0,3-7 0,6-13-4538</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9:18.724"/>
    </inkml:context>
    <inkml:brush xml:id="br0">
      <inkml:brushProperty name="width" value="0.025" units="cm"/>
      <inkml:brushProperty name="height" value="0.025" units="cm"/>
    </inkml:brush>
  </inkml:definitions>
  <inkml:trace contextRef="#ctx0" brushRef="#br0">21 1 12908,'0'0'1570,"-6"50"1280,0-23-832,1 0-352,2-1-129,2-5-287,1-4-610,0-2-384,7-7-192,8-5 33,2-3-642,2-1-1505,-2-14-1633,-2-5-2531</inkml:trace>
  <inkml:trace contextRef="#ctx0" brushRef="#br0" timeOffset="1">196 72 7591,'0'0'15503,"-25"15"-17329,30-17-1089,4-14-2145</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9:19.209"/>
    </inkml:context>
    <inkml:brush xml:id="br0">
      <inkml:brushProperty name="width" value="0.025" units="cm"/>
      <inkml:brushProperty name="height" value="0.025" units="cm"/>
    </inkml:brush>
  </inkml:definitions>
  <inkml:trace contextRef="#ctx0" brushRef="#br0">796 49 8456,'-14'-3'2173,"-33"-10"-1250,-1 3 1,-67-6 0,97 15-653,1 0 0,-1 1-1,0 1 1,0 1 0,0 0-1,1 1 1,-1 1 0,1 1 0,0 0-1,-30 15 1,20-4-7,1 1 0,1 1 0,1 2-1,1 0 1,0 2 0,2 0 0,0 1 0,2 2-1,-30 46 1,36-49-116,1 0 0,1 1 0,0 0-1,2 0 1,1 1 0,1 0 0,1 1-1,1-1 1,1 1 0,1 0 0,1 0-1,3 39 1,0-55-130,0-1 0,0 1 0,1 0 0,1 0 0,-1-1 0,2 0 0,-1 1-1,1-1 1,0 0 0,0-1 0,1 1 0,0-1 0,1 0 0,0 0 0,8 8 0,-4-7 12,0-1 1,0 0 0,0-1-1,1 0 1,0 0 0,0-1-1,1 0 1,-1-1-1,1-1 1,13 3 0,4-2 94,-1-1 0,1-1 0,0-1 1,0-2-1,0-1 0,-1-1 1,1-1-1,48-15 0,-17 0 219,-2-2 1,0-3-1,-2-3 0,97-61 0,-124 68 54,-2 0 0,0-2 0,-1-1-1,-1-1 1,-1-1 0,-1-1 0,-2-1-1,-1-1 1,0-1 0,18-40 0,-31 54-351,-1 1 1,0-1 0,-1-1 0,-1 1 0,-1-1 0,0 1 0,-1-1 0,-1 0-1,0-17 1,-1 26-25,-1 1 0,0-1 0,0 0 0,0 0 0,-1 1 0,0-1 0,0 1 0,-1-1 0,0 1 0,0 0 0,-1 0 0,1 0 0,-1 1 0,0-1 0,-1 1 0,1 0 0,-1 0 0,0 0 0,0 1 0,-1 0 0,1 0 0,-1 0 0,-6-3 0,-2 2 15,0-1 0,0 2 0,0 0 1,0 1-1,0 0 0,-1 1 0,1 1 0,-1 0 0,0 1 0,1 1 1,-1 0-1,1 1 0,-1 0 0,1 1 0,-17 6 0,11-2-335,1 0 0,-1 1 0,2 1 0,-22 13 0,26-13-954,0 1 0,1 0 0,1 1 0,-1 0 0,-12 16 0,17-15-5001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2:00.354"/>
    </inkml:context>
    <inkml:brush xml:id="br0">
      <inkml:brushProperty name="width" value="0.025" units="cm"/>
      <inkml:brushProperty name="height" value="0.025" units="cm"/>
    </inkml:brush>
  </inkml:definitions>
  <inkml:trace contextRef="#ctx0" brushRef="#br0">87 147 5285,'0'0'3240,"-10"0"-1414,-55 0 1217,54-2 873,15-2-590,19-2-1749,627-5 836,-480 11-2274,1375 8 475,-1819 2 197,-143-6-781,-717 2 463,1106-6-469,-64-3 13,84 3-3,0-1-1,0-1 1,0 0-1,0 0 1,1 0-1,-1-1 1,1 0 0,-12-7-1,19 10-24,-1 0-1,1 0 0,-1 0 0,1 0 1,-1-1-1,1 1 0,-1 0 0,1 0 1,-1-1-1,1 1 0,-1 0 0,1-1 1,0 1-1,-1 0 0,1-1 0,0 1 1,-1-1-1,1 1 0,0-1 0,0 1 1,-1-1-1,1 1 0,0-1 0,0 1 1,0-1-1,0 1 0,-1-1 0,1 1 1,0-1-1,0 1 0,0-1 0,0 1 1,0-1-1,0 1 0,1-1 0,-1 1 1,0-1-1,0 1 0,0-1 0,0 1 1,1-1-1,-1 1 0,0-1 0,0 1 1,1-1-1,-1 1 0,0 0 0,1-1 1,25-12 40,28 1-56,1 2 0,0 3 0,86 0 0,-89 4 14,1361 6-1812,-1170 3 1693,-497-25 250,41 0 7,-959-4 848,1120 25-1364,-83 15 1,63 4-5204</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9:23.171"/>
    </inkml:context>
    <inkml:brush xml:id="br0">
      <inkml:brushProperty name="width" value="0.025" units="cm"/>
      <inkml:brushProperty name="height" value="0.025" units="cm"/>
    </inkml:brush>
  </inkml:definitions>
  <inkml:trace contextRef="#ctx0" brushRef="#br0">46 79 6374,'0'0'13223,"11"-6"-12032,18-7-82,0 1 0,1 1 1,0 2-1,59-10 0,-56 15-727,53-1 0,-86 5-361,1 1 1,0-1 0,-1 0-1,1 0 1,-1 1 0,1-1-1,-1 0 1,1 1 0,0-1-1,-1 0 1,0 1 0,1-1-1,-1 1 1,1-1 0,-1 1 0,1-1-1,-1 1 1,0-1 0,1 1-1,-1-1 1,0 1 0,0-1-1,1 1 1,-1 0 0,0-1-1,0 1 1,0 0 0,0-1-1,0 1 1,0-1 0,0 1-1,0 0 1,0-1 0,0 1-1,0 0 1,0-1 0,0 1-1,-1-1 1,1 1 0,0 0-1,0-1 1,-1 1 0,1-1 0,-1 2-1,-14 30 610,-19 10-284,-3 0-1,-78 68 0,68-69 200,-76 89 0,121-128-492,0 1 1,0-1-1,0 1 1,1 0 0,-1 0-1,1 0 1,-1 0 0,1 0-1,0 0 1,0 0 0,0 0-1,1 0 1,-1 0 0,1 1-1,-1 4 1,2-7-28,-1 1 0,1 0 0,-1-1 0,1 1 0,0-1 0,0 1-1,0-1 1,0 1 0,0-1 0,0 0 0,0 0 0,0 1 0,0-1 0,1 0 0,-1 0 0,0 0-1,1 0 1,-1 0 0,1-1 0,-1 1 0,1 0 0,0-1 0,-1 1 0,1-1 0,-1 1 0,1-1-1,0 0 1,0 0 0,2 0 0,29 3 9,0-3 0,0 0 0,0-2 0,0-2 0,42-9 0,-31 5-24,0 1-1,46 1 1,-89 6-118,-1 0 0,1-1 0,-1 1 1,0 0-1,1 0 0,-1 0 0,0 0 0,1 0 0,-1 0 0,1 1 1,-1-1-1,0 0 0,1 0 0,-1 0 0,0 0 0,1 0 1,-1 0-1,0 1 0,1-1 0,-1 0 0,0 0 0,1 0 0,-1 1 1,0-1-1,0 0 0,1 1 0,-1-1 0,0 0 0,0 0 0,0 1 1,1 0-1,-1-1-84,0 0 0,0 1 1,-1-1-1,1 0 0,0 0 1,0 1-1,0-1 0,-1 0 1,1 0-1,0 1 0,0-1 1,-1 0-1,1 0 0,0 0 1,0 0-1,-1 1 1,1-1-1,0 0 0,-1 0 1,1 0-1,0 0 0,-1 0 1,1 0-1,0 0 0,-1 0 1,1 0-1,0 0 0,0 0 1,-1 0-1,1 0 0,0 0 1,-1 0-1,1 0 0,-1-1 1,-12-2-7146</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9:26.095"/>
    </inkml:context>
    <inkml:brush xml:id="br0">
      <inkml:brushProperty name="width" value="0.025" units="cm"/>
      <inkml:brushProperty name="height" value="0.025" units="cm"/>
    </inkml:brush>
  </inkml:definitions>
  <inkml:trace contextRef="#ctx0" brushRef="#br0">18550 1 9961,'0'0'1821,"10"5"-1149,51 36 1427,-32-20-239,58 31 0,-54-37-1562,-14-8-12,1 1 0,-1 1 0,0 1-1,-1 1 1,-1 0 0,1 1-1,-2 1 1,0 1 0,23 24-1,-28-24-111,19 23 331,42 69 1,-64-92-471,-1 0-1,0 1 1,-1 0-1,-1 1 0,0-1 1,-1 1-1,-1 0 1,3 30-1,-5 65 498,-4-1 0,-34 209 0,26-256-272,-1-1 1,-4-1-1,-34 87 0,40-121-176,-2 0 0,-1-1 0,0 0 0,-3-1 0,0-1 0,-1 0 0,-1-1 0,-1-1 0,-1-1 0,-23 19 0,-51 31 39,-2-4-1,-3-5 1,-2-4 0,-180 75 0,-134 47-96,-317 121 47,488-215-67,-1133 358 45,874-313-45,-1969 488 82,1648-439-66,-403 96 18,-630 99 55,373-168 435,-12-102-368,420-121-127,741-8 0,-396-81-1,210-10 16,-626-226-1,961 271-51,3-9 0,4-7 0,4-8 0,-193-138 0,241 148 47,57 40-66,2-3 1,3-2-1,-62-61 1,109 91-3,1-1 1,0 0-1,2-2 1,0 0-1,-19-41 1,28 51 18,1 0 0,0-1 0,1 0 0,0 0 0,1 0 0,1 0 0,0 0 0,1-1 0,0 1 0,1-1 0,0 1 0,1-1 0,3-14 0,-1 20-15,0-1 0,1 1 0,0 0-1,0 0 1,1 0 0,0 0 0,0 1 0,1 0 0,0 0 0,0 0 0,1 1-1,9-8 1,10-6-104,0 1-1,32-16 1,159-68-875,-157 79 155,-1-3 0,90-56-1,-128 70-973,-16 12-5315</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9:26.811"/>
    </inkml:context>
    <inkml:brush xml:id="br0">
      <inkml:brushProperty name="width" value="0.025" units="cm"/>
      <inkml:brushProperty name="height" value="0.025" units="cm"/>
    </inkml:brush>
  </inkml:definitions>
  <inkml:trace contextRef="#ctx0" brushRef="#br0">0 87 11018,'15'-3'7160,"12"-8"-4980,6-1-1558,191-36 627,-183 42-1041,0 2 0,0 2 1,64 5-1,-102-3-182,0 0 1,0 1-1,0-1 1,0 1-1,0 0 0,0 0 1,0 0-1,0 1 1,0-1-1,0 1 1,-1-1-1,1 1 0,-1 0 1,1 0-1,-1 0 1,0 0-1,1 1 1,-1-1-1,-1 1 0,1-1 1,0 1-1,0 0 1,-1-1-1,0 1 1,1 0-1,-1 0 0,0 0 1,0 0-1,-1 0 1,1 0-1,-1 0 1,0 0-1,1 1 1,-1-1-1,-1 6 0,0 4 128,0 0 0,-1 0 0,-1 0 0,0 0 0,0-1 0,-2 1 0,-7 16 0,-32 48 1037,34-63-1069,0 1-1,1 0 1,1 0 0,0 1-1,2 0 1,-1 0 0,2 0-1,0 1 1,-2 20 0,6-33-463,2 10-466,4-7-3330,6-6-2760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9:27.513"/>
    </inkml:context>
    <inkml:brush xml:id="br0">
      <inkml:brushProperty name="width" value="0.025" units="cm"/>
      <inkml:brushProperty name="height" value="0.025" units="cm"/>
    </inkml:brush>
  </inkml:definitions>
  <inkml:trace contextRef="#ctx0" brushRef="#br0">2 83 7655,'0'0'7800,"0"-9"-5980,0 6-1713,-1 1 0,1-1 1,0 1-1,0-1 0,0 1 0,0-1 0,0 1 0,0-1 1,1 1-1,-1-1 0,1 1 0,0-1 0,0 1 0,0-1 1,0 1-1,0 0 0,0 0 0,1-1 0,-1 1 0,1 0 1,0 0-1,-1 0 0,1 1 0,0-1 0,0 0 0,0 1 1,0-1-1,0 1 0,1 0 0,-1 0 0,0-1 0,1 2 1,-1-1-1,1 0 0,-1 0 0,1 1 0,-1-1 0,1 1 1,4 0-1,-4-1-61,0 1 0,0 0-1,0 0 1,-1 0 0,1 0 0,0 0 0,0 0 0,0 1 0,0 0 0,0-1-1,0 1 1,0 0 0,-1 0 0,1 1 0,0-1 0,-1 1 0,1-1 0,-1 1 0,1 0-1,-1 0 1,0 0 0,3 3 0,-3-1-8,0 1 0,0-1 0,-1 1 0,1 0-1,-1-1 1,0 1 0,0 0 0,-1 0 0,1 0 0,-1 0 0,0 0-1,-1-1 1,0 8 0,-1-1 162,0 0-1,-1 0 0,0 0 1,-1-1-1,0 1 1,-8 13-1,7-15 13,0-1 0,1 2 0,0-1 0,1 0 0,0 1 0,1 0 1,0 0-1,-1 13 0,3-21-204,0-1 0,1 1 0,-1-1 1,0 1-1,1-1 0,0 1 0,-1-1 0,1 1 1,0-1-1,0 0 0,-1 0 0,1 1 1,0-1-1,0 0 0,1 0 0,-1 0 0,0 0 1,0 0-1,0 0 0,1 0 0,-1 0 0,0-1 1,1 1-1,-1-1 0,1 1 0,-1-1 1,1 1-1,-1-1 0,1 0 0,-1 1 0,1-1 1,2 0-1,60 1 126,-52-2-64,13-1-95,-1-1 0,1-1 0,-1-1 0,33-11 0,-31 7-1867,45-24 1,-19 3-3479</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9:29.355"/>
    </inkml:context>
    <inkml:brush xml:id="br0">
      <inkml:brushProperty name="width" value="0.025" units="cm"/>
      <inkml:brushProperty name="height" value="0.025" units="cm"/>
    </inkml:brush>
  </inkml:definitions>
  <inkml:trace contextRef="#ctx0" brushRef="#br0">168 0 14926,'0'0'7949,"-4"11"-6641,-5 10-752,3-11-386,0 1-1,2 0 1,-1 0-1,1 1 1,1-1-1,0 1 1,0 0-1,0 19 1,3-30-165,0 0-1,1 0 1,-1-1 0,1 1 0,0 0-1,-1 0 1,1 0 0,0-1 0,-1 1-1,1 0 1,0-1 0,0 1 0,0 0-1,0-1 1,-1 1 0,1-1-1,0 1 1,0-1 0,0 0 0,0 0-1,0 1 1,0-1 0,0 0 0,0 0-1,0 0 1,2 0 0,35 0 114,-27 0-73,10-1-157,-8 1 36,-1-1 1,0 2-1,1-1 0,-1 2 1,19 3-1,-29-4 71,0 0 0,0-1 0,0 1 0,0 0 0,-1 0 0,1 0 0,0 0 0,-1 0 0,1 1 0,0-1 0,-1 0-1,1 1 1,-1-1 0,0 1 0,0-1 0,1 1 0,-1 0 0,0 0 0,0 0 0,-1-1 0,1 1 0,0 0 0,-1 0 0,1 0 0,-1 0-1,1 0 1,-1 0 0,0 0 0,0 0 0,0 0 0,0 0 0,0 0 0,0 0 0,-1 0 0,1 0 0,-1 0 0,1 0 0,-1 0 0,0 0-1,-2 3 1,0 3 45,-2 0-1,1 0 0,-1-1 0,0 1 1,-1-1-1,1 0 0,-1-1 0,-1 1 1,-13 9-1,-69 46 412,81-57-437,1 0 0,-1 0 0,0-1 1,0 0-1,-1 0 0,1-1 0,-1-1 1,0 1-1,0-1 0,1-1 0,-1 1 1,-1-1-1,-10-1 0,18 0-165,0-1 1,1 1-1,-1-1 0,0 0 0,1 1 0,-1-1 1,0 0-1,1 0 0,-1 0 0,1 0 0,-1 0 1,1 0-1,-1-1 0,1 1 0,0 0 1,0-1-1,0 1 0,0-1 0,0 1 0,0-1 1,0 0-1,0 1 0,0-4 0,-9-45-5999,10 47 5574,-4-50-9664</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9:29.712"/>
    </inkml:context>
    <inkml:brush xml:id="br0">
      <inkml:brushProperty name="width" value="0.025" units="cm"/>
      <inkml:brushProperty name="height" value="0.025" units="cm"/>
    </inkml:brush>
  </inkml:definitions>
  <inkml:trace contextRef="#ctx0" brushRef="#br0">0 14 14862,'0'0'5157,"48"-9"-2755,-22 8-832,-1 1-193,3 0-480,6 0-609,2 0-256,-1 0-993,-4 0-2562,-3-4-3075</inkml:trace>
  <inkml:trace contextRef="#ctx0" brushRef="#br0" timeOffset="1">432 262 18962,'0'0'5990,"45"0"-16208</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9:30.196"/>
    </inkml:context>
    <inkml:brush xml:id="br0">
      <inkml:brushProperty name="width" value="0.025" units="cm"/>
      <inkml:brushProperty name="height" value="0.025" units="cm"/>
    </inkml:brush>
  </inkml:definitions>
  <inkml:trace contextRef="#ctx0" brushRef="#br0">764 106 11082,'-26'-4'783,"0"1"-1,0 2 1,0 0-1,0 2 0,-1 1 1,1 1-1,-29 7 0,29-3-530,1 2 0,0 0 0,1 1 0,0 2 0,1 0 0,0 2 0,-22 17 0,16-9-39,0 2 0,2 0 0,1 2 0,1 1 0,1 1 0,1 1 1,2 2-1,1-1 0,-20 43 0,32-53-99,0-1 0,1 1 1,1 0-1,1 0 0,1 1 1,0 0-1,0 34 1,4-39-85,1 1 1,1-1 0,0 0 0,1 0 0,1-1-1,0 1 1,1-1 0,1 0 0,0 0 0,16 26 0,-14-28-21,0-1 1,1-1 0,1 1 0,0-1 0,0-1-1,1 0 1,0-1 0,1 0 0,0 0 0,23 11-1,-17-11 8,0-1 0,1-1-1,0-1 1,1-1-1,-1-1 1,1 0 0,25 1-1,-9-4 177,-1-2 1,1-1-1,-1-2 0,0-1 0,0-2 0,0-1 0,-1-2 1,54-23-1,-52 17 180,0-2 1,-2-2-1,0-1 1,-1-2-1,-2-1 0,0-1 1,-1-2-1,-2-1 1,-1-1-1,28-40 1,-42 51-305,0 0-1,-2-1 1,0-1 0,-1 0 0,-1-1-1,-1 0 1,-1 0 0,-1 0 0,-1-1 0,0 0-1,-2 0 1,-1 0 0,0-1 0,-2 1-1,-1 0 1,0-1 0,-2 1 0,0 0 0,-11-36-1,9 43-100,-2-1-1,1 1 1,-2 0-1,0 1 1,-1 0-1,0 0 1,-1 1-1,-1 0 0,0 1 1,0 0-1,-1 0 1,-1 2-1,0-1 1,-1 2-1,1 0 1,-2 0-1,1 1 1,-1 1-1,-1 1 1,-28-9-1,21 9-260,0 1-1,-1 0 1,0 2-1,0 1 1,1 1-1,-1 1 1,0 1-1,0 1 1,0 1 0,0 2-1,1 0 1,0 1-1,-44 18 1,-70 45-5735,85-44-1153</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1:39.458"/>
    </inkml:context>
    <inkml:brush xml:id="br0">
      <inkml:brushProperty name="width" value="0.025" units="cm"/>
      <inkml:brushProperty name="height" value="0.025" units="cm"/>
      <inkml:brushProperty name="color" value="#FF0000"/>
    </inkml:brush>
  </inkml:definitions>
  <inkml:trace contextRef="#ctx0" brushRef="#br0">0 614 7399,'0'0'14382,"12"-5"-12856,-11 5-1485,8-3 171,-1 0 0,0 0 0,-1-1 1,1-1-1,0 1 0,-1-1 1,0 0-1,0-1 0,-1 1 1,10-11-1,53-74 351,-4-3 0,-4-3 1,75-159-1,-126 239-12,-5 19 111,-4 29 377,-1-19-948,-8 215 2290,8-227-2414,0 1-1,1 0 0,-1-1 1,0 1-1,1-1 0,-1 1 1,1-1-1,0 1 0,-1-1 1,1 0-1,0 1 0,0-1 1,0 0-1,0 1 0,0-1 1,2 2-1,-3-3-126,1 0 1,-1 0-1,0 1 1,1-1-1,-1 0 1,1 0-1,-1 1 1,1-1-1,0 0 1,-1 0-1,1 0 1,-1 0-1,1 0 1,-1 0-1,1 0 1,-1 0-1,1 0 1,-1 0-1,1 0 1,0 0-1,-1 0 1,1-1-1,-1 1 1,1 0-1,-1 0 1,1 0-1,-1-1 0,0 1 1,1 0-1,-1-1 1,1 1-1,-1 0 1,1-1-1,-1 1 1,0-1-1,1 1 1,-1-1-1,0 1 1,0-1-1,1 1 1,-1-1-1,0 1 1,0-1-1,0 1 1,1-1-1,-1 1 1,0-1-1,0 1 1,0-1-1,0 1 1,0-2-1,6-24-8803</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1:40.811"/>
    </inkml:context>
    <inkml:brush xml:id="br0">
      <inkml:brushProperty name="width" value="0.025" units="cm"/>
      <inkml:brushProperty name="height" value="0.025" units="cm"/>
      <inkml:brushProperty name="color" value="#FF0000"/>
    </inkml:brush>
  </inkml:definitions>
  <inkml:trace contextRef="#ctx0" brushRef="#br0">1 307 737,'0'0'8354,"0"-8"-6437,0 2-1852,0 1 0,1-1 0,0 1 1,0-1-1,1 1 0,-1 0 0,1 0 1,0-1-1,0 1 0,1 1 0,0-1 1,0 0-1,0 1 0,0-1 0,1 1 1,-1 0-1,8-7 0,13-10 305,0 1-1,1 1 1,0 2-1,2 0 1,0 2 0,1 0-1,0 2 1,1 1-1,57-14 1,-50 17-245,1 2 1,0 2 0,0 1-1,0 2 1,1 1-1,-1 2 1,0 2-1,37 7 1,-37-1 151,-1 0-1,0 3 0,48 22 1,99 60 462,31 14 918,-123-73-968,2-3 1,0-4-1,2-5 1,1-3-1,1-5 1,190 5-1,-192-19-550,0-4 0,0-5-1,141-29 1,-232 35-716,-16 2-957,-38 2-3760,-4 0-3129,33-2 1531</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1:41.137"/>
    </inkml:context>
    <inkml:brush xml:id="br0">
      <inkml:brushProperty name="width" value="0.025" units="cm"/>
      <inkml:brushProperty name="height" value="0.025" units="cm"/>
      <inkml:brushProperty name="color" value="#FF0000"/>
    </inkml:brush>
  </inkml:definitions>
  <inkml:trace contextRef="#ctx0" brushRef="#br0">12 26 12139,'0'0'2857,"10"-5"-834,-4 2-1734,1 0 1,0 0 0,0 0-1,1 1 1,-1 0 0,0 0-1,16 0 1,-20 1-194,0 1 0,0 1 0,0-1 0,1 0 0,-1 1 1,0 0-1,0 0 0,0-1 0,0 2 0,-1-1 0,1 0 0,0 1 0,0-1 0,-1 1 0,1 0 0,-1 0 0,1 0 0,-1 0 1,0 0-1,0 0 0,0 1 0,0-1 0,0 1 0,0 0 0,-1-1 0,2 5 0,1 1 90,0 1 0,-1 0-1,0 0 1,0 0 0,-1 0 0,-1 1 0,1-1-1,-1 0 1,-1 1 0,0-1 0,0 1 0,-1-1-1,0 1 1,-1-1 0,0 0 0,-4 13 0,-5 6 269,-2-1 1,-1 0-1,-30 45 1,31-53-563,0 0 0,1 1 1,1 1-1,2-1 0,-1 2 0,2-1 0,-6 27 1,14-47 74,-2 32-2314,2-32 2093,0 0-1,0 0 1,0 0-1,0 0 1,1 0 0,-1 0-1,0 0 1,1 0-1,-1 0 1,0 0-1,1 0 1,-1-1-1,1 1 1,0 0-1,-1 0 1,1 0-1,1 1 1,22 3-6276</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2:05.052"/>
    </inkml:context>
    <inkml:brush xml:id="br0">
      <inkml:brushProperty name="width" value="0.025" units="cm"/>
      <inkml:brushProperty name="height" value="0.025" units="cm"/>
    </inkml:brush>
  </inkml:definitions>
  <inkml:trace contextRef="#ctx0" brushRef="#br0">75 67 4388,'0'0'3577,"-10"2"-1645,-4 2-1278,-10 2 0,-3-4 5619,91 3-3432,73-4 1,28 1-1697,6 12-498,530 23 777,466-56-186,347 14-15,-1274-7 182,-231 11-1262,-81-19 1160,41 10-3903,0 0 0,-46-24 0,19 5-3768</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1:41.682"/>
    </inkml:context>
    <inkml:brush xml:id="br0">
      <inkml:brushProperty name="width" value="0.025" units="cm"/>
      <inkml:brushProperty name="height" value="0.025" units="cm"/>
      <inkml:brushProperty name="color" value="#FF0000"/>
    </inkml:brush>
  </inkml:definitions>
  <inkml:trace contextRef="#ctx0" brushRef="#br0">103 294 13357,'-10'5'2957,"2"-2"-2349,0 0-156,1 0 0,0 0 0,0 1 0,0-1 0,1 2 0,-1-1 0,1 1 0,0 0 0,0 0 0,0 0 0,-5 8 0,11-12-410,0-1 0,0 0 0,0 0 0,0 1 0,0-1 0,0 0 0,0 0 0,0 1 0,0-1 0,0 0 0,0 0 0,0 1 0,0-1 0,0 0 0,0 0 0,1 0 0,-1 1 0,0-1 0,0 0 0,0 0 0,0 0 0,0 1-1,1-1 1,-1 0 0,0 0 0,0 0 0,0 0 0,1 1 0,-1-1 0,0 0 0,0 0 0,1 0 0,-1 0 0,0 0 0,0 0 0,1 0 0,-1 0 0,0 0 0,0 0 0,1 0 0,-1 0 0,0 0 0,0 0 0,0 0-1,1 0 1,-1 0 0,0 0 0,0 0 0,1 0 0,-1 0 0,0 0 0,0-1 0,1 1 0,-1 0 0,18-3 186,13-11 263,-1 0 0,-1-2 0,0-1 0,40-32 0,-32 23-426,98-76 82,19-12-32,-153 112-116,0 1 0,1 0 0,-1 0 1,1 1-1,-1-1 0,1 0 1,-1 0-1,1 1 0,-1-1 1,1 1-1,0-1 0,-1 1 1,1 0-1,0-1 0,-1 1 1,4 0-1,-4 1 1,0-1-1,-1 0 0,1 1 1,-1-1-1,1 1 1,-1-1-1,1 1 1,-1-1-1,1 1 0,-1-1 1,1 1-1,-1 0 1,0-1-1,1 1 1,-1 0-1,0-1 1,0 1-1,1 0 0,-1-1 1,0 1-1,0 0 1,0-1-1,0 1 1,0 0-1,0 0 0,0 0 1,-1 9 14,0-1 0,-1 0-1,0 0 1,-5 15 0,-15 38 199,10-32-162,2-1 1,1 1-1,1 1 1,-5 47-1,13-75-88,0 0 0,0-1-1,0 1 1,0-1 0,0 1 0,1 0-1,-1-1 1,1 1 0,0-1 0,-1 1-1,1-1 1,1 1 0,-1-1 0,0 0 0,0 1-1,1-1 1,-1 0 0,1 0 0,0 0-1,0 0 1,0 0 0,0-1 0,0 1 0,0 0-1,4 1 1,-2-1-537,0 0 0,0-1-1,1 0 1,-1 0 0,0 0-1,1 0 1,-1 0 0,1-1-1,-1 0 1,1 0 0,0 0 0,-1-1-1,1 1 1,6-3 0,35-16-10781</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1:42.413"/>
    </inkml:context>
    <inkml:brush xml:id="br0">
      <inkml:brushProperty name="width" value="0.025" units="cm"/>
      <inkml:brushProperty name="height" value="0.025" units="cm"/>
      <inkml:brushProperty name="color" value="#FF0000"/>
    </inkml:brush>
  </inkml:definitions>
  <inkml:trace contextRef="#ctx0" brushRef="#br0">294 3 10858,'0'0'7276,"-13"-1"-6555,7 0-650,1 1-1,-1 0 1,0 0-1,0 0 1,1 1-1,-1 0 0,0 0 1,1 0-1,-1 1 1,1 0-1,0 0 1,-1 0-1,1 0 1,0 1-1,0 0 1,1 0-1,-1 1 1,1-1-1,-7 7 1,-10 13 271,2 0 1,0 1 0,1 1-1,2 0 1,-15 31 0,24-41-147,0 0 1,1 1-1,0 0 1,1 0-1,1 0 1,1 1-1,0-1 0,1 1 1,1 0-1,1 29 1,1-43-188,-1-1 1,1 1 0,-1 0-1,1 0 1,0-1 0,0 1-1,0 0 1,0-1 0,1 1-1,-1-1 1,1 0-1,0 1 1,-1-1 0,1 0-1,0 0 1,0 0 0,0 0-1,1 0 1,2 2 0,0-1 33,1-1 1,-1 0-1,0 0 1,1 0 0,-1 0-1,1-1 1,-1 0-1,1 0 1,8 0 0,-3 0 73,0-1 0,1-1 0,-1 0 0,0-1 0,0 0 0,0 0 0,0-1 0,0-1 0,15-7 0,-19 7 47,0-1 0,0 0 1,-1 0-1,0-1 0,0 0 1,0 0-1,9-12 0,-14 17-113,0-1 0,0 1 0,0-1 0,0 1 0,0-1 0,0 1 0,0-1 0,0 0 0,-1 1 0,1-1 0,0 0-1,-1 0 1,0 1 0,1-1 0,-1 0 0,0 0 0,0 0 0,0 1 0,0-1 0,0 0 0,-1 0 0,1 0 0,0 1 0,-1-1 0,0 0 0,1 0 0,-1 1 0,0-1 0,0 1-1,0-1 1,0 0 0,0 1 0,0 0 0,0-1 0,0 1 0,-1 0 0,1-1 0,0 1 0,-1 0 0,1 0 0,-4-1 0,-4-2 6,0 1-1,0 0 1,0 0 0,0 1-1,-1 0 1,1 1 0,-1 0 0,0 0-1,1 1 1,-1 0 0,-9 2 0,14-1-117,-1 0 0,1 0 0,0 0 1,0 1-1,-1 0 0,1 0 0,1 0 0,-1 1 1,-7 4-1,10-6-93,0 1-1,0 0 1,0 0-1,0 0 1,0 0 0,0 0-1,1 1 1,-1-1 0,1 0-1,0 1 1,0-1 0,0 1-1,0-1 1,0 1-1,0-1 1,1 1 0,-1 0-1,1-1 1,-1 5 0,1-6-30,0 1 0,0-1 0,0 0 0,0 0 0,1 0 0,-1 1 0,0-1 0,0 0 0,1 0 0,-1 0 0,1 0 0,-1 1 0,1-1 0,-1 0 0,1 0 0,0 0 0,0 0 0,-1 0 0,1-1 0,0 1 0,0 0 0,0 0 0,0 0 0,0-1 0,0 1 0,0 0 0,2 0 0,36 6-5071,5-7-965</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1:42.759"/>
    </inkml:context>
    <inkml:brush xml:id="br0">
      <inkml:brushProperty name="width" value="0.025" units="cm"/>
      <inkml:brushProperty name="height" value="0.025" units="cm"/>
      <inkml:brushProperty name="color" value="#FF0000"/>
    </inkml:brush>
  </inkml:definitions>
  <inkml:trace contextRef="#ctx0" brushRef="#br0">95 59 12460,'0'0'3811,"-49"14"-1440,29-9 639,4-1-1120,9-3-673,4-1 737,10-11-2114,12-3 32,4 1-737,1-3-2114,-5 1-1601,-6 1-4100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1:43.147"/>
    </inkml:context>
    <inkml:brush xml:id="br0">
      <inkml:brushProperty name="width" value="0.025" units="cm"/>
      <inkml:brushProperty name="height" value="0.025" units="cm"/>
    </inkml:brush>
  </inkml:definitions>
  <inkml:trace contextRef="#ctx0" brushRef="#br0">756 87 12300,'0'0'1019,"-11"-10"161,2 2-999,0 1 0,0-1 0,-1 1 0,0 1 0,-1 0 0,1 1 0,-1-1 0,0 2 0,0 0 0,-18-4 0,11 5 78,-1 0-1,0 2 0,0 0 0,-1 1 0,1 1 1,0 1-1,-35 8 0,48-9-251,1 1 0,0 0 1,0 1-1,0-1 0,0 1 0,1 0 0,-1 0 0,1 0 0,-1 1 0,1 0 1,-5 5-1,-25 31 4,2 1 0,2 2 0,1 1 0,-29 61 0,20-28 643,4 2 0,-26 91 1,21-12-269,35-135-391,0 0 1,2 0-1,0 1 0,3 25 1,-1-46 12,0 0 0,1 0 0,-1 1 1,1-1-1,0 0 0,0 0 0,0 0 1,1 0-1,-1 0 0,1 0 1,-1-1-1,1 1 0,0 0 0,0-1 1,0 0-1,1 1 0,-1-1 1,0 0-1,1 0 0,3 2 0,0 0 30,1-1 0,0 0 0,0-1 0,1 0 0,-1 0 0,8 1 0,-9-2-8,19 3 213,0-1 0,0-2-1,0 0 1,0-2 0,1-1-1,-1 0 1,0-2 0,-1-1 0,1-1-1,36-15 1,-7 0 443,-2-3 0,0-3 0,73-50-1,-86 51-343,-1-2 0,-2-2 0,-1-1-1,-1-2 1,53-67 0,-74 82-264,-1-1 0,0 0 1,-2 0-1,0-1 0,-2-1 0,9-26 0,-14 32-35,0 1-1,0-1 0,-1 1 1,-1-1-1,-1 0 1,0 0-1,-1 1 0,0-1 1,-1 0-1,-6-19 1,5 23-31,-1 0 1,0 0-1,-1 0 0,0 1 1,-1-1-1,0 1 1,0 0-1,-1 1 0,0 0 1,-1 0-1,0 0 1,-18-13-1,13 12-4,-1 1-1,-1 0 1,0 1 0,0 1-1,0 0 1,-1 1 0,0 1 0,-23-5-1,13 6-146,-1 0 0,1 2 1,0 0-1,-1 2 0,1 1 0,-1 2 0,1 0 0,0 2 0,0 0 0,1 2 1,-37 15-1,22-4-1161,0 3 0,-50 36 1,-11 20-5730,41-24-4299</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43.967"/>
    </inkml:context>
    <inkml:brush xml:id="br0">
      <inkml:brushProperty name="width" value="0.025" units="cm"/>
      <inkml:brushProperty name="height" value="0.025" units="cm"/>
      <inkml:brushProperty name="color" value="#E71224"/>
    </inkml:brush>
  </inkml:definitions>
  <inkml:trace contextRef="#ctx0" brushRef="#br0">48 1 18738,'0'0'5610,"-2"10"-4344,-29 161 1675,23-113-3606,1 69 1,10-136-8145,-3-10 2980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44.326"/>
    </inkml:context>
    <inkml:brush xml:id="br0">
      <inkml:brushProperty name="width" value="0.025" units="cm"/>
      <inkml:brushProperty name="height" value="0.025" units="cm"/>
      <inkml:brushProperty name="color" value="#E71224"/>
    </inkml:brush>
  </inkml:definitions>
  <inkml:trace contextRef="#ctx0" brushRef="#br0">0 6 15407,'0'0'10441,"84"30"-9992,-35-30-417,0-4-2178,-4-11-2947,-5-2-5061</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44.667"/>
    </inkml:context>
    <inkml:brush xml:id="br0">
      <inkml:brushProperty name="width" value="0.025" units="cm"/>
      <inkml:brushProperty name="height" value="0.025" units="cm"/>
      <inkml:brushProperty name="color" value="#E71224"/>
    </inkml:brush>
  </inkml:definitions>
  <inkml:trace contextRef="#ctx0" brushRef="#br0">1 253 18930,'0'0'9417,"15"-7"-8317,53-32-919,103-79 1,-146 98-567,-15 11 191,0 0 1,0 1 0,1 1-1,0 0 1,0 0 0,1 1-1,0 0 1,13-3 0,-25 8 178,1 1-1,-1 0 1,0 0 0,1 0-1,-1 0 1,0 0 0,1 0-1,-1 0 1,0 1 0,0-1-1,1 0 1,-1 0 0,0 0-1,1 0 1,-1 0 0,0 0-1,1 1 1,-1-1 0,0 0-1,0 0 1,1 0 0,-1 1-1,0-1 1,0 0 0,0 0-1,1 1 1,-1-1 0,0 0-1,0 0 1,0 1 0,0-1-1,0 0 1,1 1 0,-1-1-1,0 0 1,0 1 0,0-1-1,0 20-131,-8 19 167,-7 12-240,-21 87-282,23-43-6015,12-51-2809</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45.334"/>
    </inkml:context>
    <inkml:brush xml:id="br0">
      <inkml:brushProperty name="width" value="0.025" units="cm"/>
      <inkml:brushProperty name="height" value="0.025" units="cm"/>
      <inkml:brushProperty name="color" value="#E71224"/>
    </inkml:brush>
  </inkml:definitions>
  <inkml:trace contextRef="#ctx0" brushRef="#br0">0 317 10954,'0'0'11008,"8"-2"-10154,9-4-612,-1-1 0,0 0 0,0-1 0,-1-1 0,0-1 0,-1 0 0,26-23-1,93-100-154,-118 117 5,53-60 522,-68 95 112,-12 18-362,-30 63-1,31-77-588,0-1 0,2 2 0,0-1 0,2 1 0,0 1 0,2-1 0,-4 43 0,9-66 84,0 0-1,0 0 1,0 0 0,0 0-1,0 0 1,0 0 0,0-1-1,0 1 1,1 0 0,-1 0-1,0 0 1,1 0-1,-1 0 1,1 0 0,-1 0-1,1 0 1,-1-1 0,1 1-1,-1 0 1,2 1 0,-1-2-156,0 0 1,0 1-1,0-1 1,0 0 0,0 0-1,0 0 1,0 0 0,0 0-1,0 0 1,0 0-1,0 0 1,0 0 0,0 0-1,0 0 1,0-1 0,0 1-1,0 0 1,0-1-1,0 1 1,0-1 0,0 1-1,1-2 1,20-16-8005</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45.696"/>
    </inkml:context>
    <inkml:brush xml:id="br0">
      <inkml:brushProperty name="width" value="0.025" units="cm"/>
      <inkml:brushProperty name="height" value="0.025" units="cm"/>
      <inkml:brushProperty name="color" value="#E71224"/>
    </inkml:brush>
  </inkml:definitions>
  <inkml:trace contextRef="#ctx0" brushRef="#br0">123 0 9385,'0'0'11691,"-54"65"-10410,31-34-640,5 0 352,5 1-321,3 2-576,6-5-128,4-3-736,0-1-674,5-6-95,5-3-385,-4-7-833,2-5-2690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46.040"/>
    </inkml:context>
    <inkml:brush xml:id="br0">
      <inkml:brushProperty name="width" value="0.025" units="cm"/>
      <inkml:brushProperty name="height" value="0.025" units="cm"/>
      <inkml:brushProperty name="color" value="#E71224"/>
    </inkml:brush>
  </inkml:definitions>
  <inkml:trace contextRef="#ctx0" brushRef="#br0">1 17 17681,'0'0'8424,"93"6"-8264,-28-6-577,3-5-3362,1-12-6759</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2:06.326"/>
    </inkml:context>
    <inkml:brush xml:id="br0">
      <inkml:brushProperty name="width" value="0.025" units="cm"/>
      <inkml:brushProperty name="height" value="0.025" units="cm"/>
    </inkml:brush>
  </inkml:definitions>
  <inkml:trace contextRef="#ctx0" brushRef="#br0">63 1 9161,'-61'12'7836,"60"-12"-6784,13 0-385,297-4 3430,4 0-2578,-192 5-464,206 29-1,-32 9-445,505 4-1,58-70 935,-826 25-1446,715-37 2603,-746 39-2161,-17-18-10687,8 0 1308</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46.675"/>
    </inkml:context>
    <inkml:brush xml:id="br0">
      <inkml:brushProperty name="width" value="0.025" units="cm"/>
      <inkml:brushProperty name="height" value="0.025" units="cm"/>
      <inkml:brushProperty name="color" value="#E71224"/>
    </inkml:brush>
  </inkml:definitions>
  <inkml:trace contextRef="#ctx0" brushRef="#br0">0 66 11147,'17'-2'1996,"601"-62"4149,412 76-5023,0 60-1550,-288-16 406,437-33 802,-943-23-1432,-261-1-2460,-16-4-2141</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47.389"/>
    </inkml:context>
    <inkml:brush xml:id="br0">
      <inkml:brushProperty name="width" value="0.025" units="cm"/>
      <inkml:brushProperty name="height" value="0.025" units="cm"/>
      <inkml:brushProperty name="color" value="#E71224"/>
    </inkml:brush>
  </inkml:definitions>
  <inkml:trace contextRef="#ctx0" brushRef="#br0">0 88 16432,'0'0'4607,"17"-9"-3860,15-6-483,1 2 0,1 1 0,0 2-1,0 1 1,1 2 0,38-3 0,-63 9-236,-2 0-9,1 0 0,-1 1 0,1 0 0,-1 1 0,1 0 0,8 2 0,-15-3-19,-1 1 0,1 0 0,-1-1 0,1 1 0,-1 0 0,0 0 0,0 0 0,1 0-1,-1 0 1,0 0 0,0 0 0,0 0 0,0 0 0,0 1 0,0-1 0,0 0 0,0 1 0,0-1 0,-1 0 0,1 1 0,-1-1 0,1 1 0,-1-1 0,1 1 0,-1 0 0,0-1 0,0 1 0,0-1 0,0 1 0,0-1 0,0 1 0,0 0 0,-1-1 0,1 1 0,0-1 0,-1 1 0,1-1 0,-1 1 0,-1 1 0,-1 6 23,-1 1-1,0-1 0,-1 0 1,0 0-1,-1-1 0,0 1 1,-8 8-1,-58 58 124,24-28-118,31-29-23,9-10 1,0 0-1,0 0 0,1 1 1,0 0-1,0 1 0,1-1 0,0 1 1,1 0-1,0 1 0,-4 12 1,9-22-5,-1 1 1,1 0 0,0 0 0,-1 0 0,1 0 0,0 0 0,1 0 0,-1 0-1,0 0 1,0 0 0,1-1 0,-1 1 0,1 0 0,0 0 0,-1 0 0,1-1-1,0 1 1,0 0 0,0-1 0,0 1 0,0-1 0,1 1 0,-1-1 0,0 1-1,1-1 1,-1 0 0,1 0 0,-1 0 0,1 0 0,0 0 0,-1 0 0,1 0 0,0 0-1,0-1 1,0 1 0,2 0 0,8 2-70,0 0 0,1-1 0,-1-1 0,19 0 1,-28-1 22,37 2-1192,-1-2 1,1-2-1,-1-1 1,58-13 0,1-12-3857</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47.733"/>
    </inkml:context>
    <inkml:brush xml:id="br0">
      <inkml:brushProperty name="width" value="0.025" units="cm"/>
      <inkml:brushProperty name="height" value="0.025" units="cm"/>
      <inkml:brushProperty name="color" value="#E71224"/>
    </inkml:brush>
  </inkml:definitions>
  <inkml:trace contextRef="#ctx0" brushRef="#br0">0 1 17681,'0'0'1505,"49"24"-1120,2-22 319,11-2-287,13 0-321,0 0-353,-2 0-1825,-9-2-2626,-20-5-5542</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48.075"/>
    </inkml:context>
    <inkml:brush xml:id="br0">
      <inkml:brushProperty name="width" value="0.025" units="cm"/>
      <inkml:brushProperty name="height" value="0.025" units="cm"/>
      <inkml:brushProperty name="color" value="#E71224"/>
    </inkml:brush>
  </inkml:definitions>
  <inkml:trace contextRef="#ctx0" brushRef="#br0">1 37 17424,'0'0'3171,"67"10"-2754,-4-19-353,11-5-961,3 3-2434,-3-1-2915</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48.404"/>
    </inkml:context>
    <inkml:brush xml:id="br0">
      <inkml:brushProperty name="width" value="0.025" units="cm"/>
      <inkml:brushProperty name="height" value="0.025" units="cm"/>
      <inkml:brushProperty name="color" value="#E71224"/>
    </inkml:brush>
  </inkml:definitions>
  <inkml:trace contextRef="#ctx0" brushRef="#br0">0 70 17969,'12'-6'811,"18"-6"-201,0 1-1,1 2 1,0 1-1,0 1 1,42-4-1,-44 9-91,55-2 334,-78 4-809,1 1-1,0-1 0,-1 1 1,1 0-1,0 1 0,-1 0 1,1 0-1,-1 0 1,8 4-1,-13-5-17,1 0 0,-1 0-1,1 0 1,-1 0 0,1 0 0,-1 0 0,0 0 0,1 1-1,-1-1 1,0 0 0,0 1 0,0-1 0,0 1 0,0 0-1,0-1 1,-1 1 0,1-1 0,0 1 0,-1 0 0,1 0-1,-1-1 1,0 4 0,0-2 65,0 0 0,-1 0 1,1 0-1,-1 0 0,0 0 0,0 0 0,0-1 0,0 1 1,-1 0-1,1-1 0,-1 1 0,-2 3 0,-6 6 389,-1 0 0,-1-1 0,-24 20 0,31-26-449,-69 48 723,53-39-510,0 1-1,0 1 0,1 0 1,2 2-1,-1 0 1,-16 22-1,34-38-231,-1 0 1,1 0-1,-1 0 0,1 1 1,0-1-1,0 0 1,0 1-1,0-1 0,1 0 1,-1 1-1,1-1 0,-1 1 1,1-1-1,0 1 0,0-1 1,0 5-1,1-5-10,-1 0 0,1-1 0,0 1 0,-1 0 1,1-1-1,0 1 0,0-1 0,0 1 0,1-1 0,-1 0 0,0 1 0,0-1 0,1 0 0,-1 0 0,1 0 1,-1 0-1,4 1 0,4 2-177,0-1 0,0 0 0,0-1 0,0 0-1,0 0 1,1-1 0,11 0 0,65-4-4448,-27-7-1898,26-14-10577</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48.997"/>
    </inkml:context>
    <inkml:brush xml:id="br0">
      <inkml:brushProperty name="width" value="0.025" units="cm"/>
      <inkml:brushProperty name="height" value="0.025" units="cm"/>
      <inkml:brushProperty name="color" value="#E71224"/>
    </inkml:brush>
  </inkml:definitions>
  <inkml:trace contextRef="#ctx0" brushRef="#br0">0 46 15951,'10'0'982,"334"-17"1216,-74 1-1577,1306 14 778,-399 8-1730,-927-17-359,-133 6-4530,-156 5 720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49.543"/>
    </inkml:context>
    <inkml:brush xml:id="br0">
      <inkml:brushProperty name="width" value="0.025" units="cm"/>
      <inkml:brushProperty name="height" value="0.025" units="cm"/>
      <inkml:brushProperty name="color" value="#E71224"/>
    </inkml:brush>
  </inkml:definitions>
  <inkml:trace contextRef="#ctx0" brushRef="#br0">127 127 5061,'-29'2'6027,"20"-1"-5287,0 0 1,0 0-1,0-1 0,1-1 0,-1 1 0,0-1 1,0-1-1,-8-2 0,16 4-712,0-1 0,1 1 0,-1 0 0,1 0 1,-1-1-1,1 1 0,-1-1 0,1 1 0,0 0 0,-1-1 0,1 1 0,-1-1 0,1 1 0,0-1 0,0 1 0,-1-1 0,1 1 1,0-1-1,0 1 0,-1-1 0,1 1 0,0-1 0,0 0 0,0 1 0,0-1 0,0 1 0,0-1 0,0 0 0,0 1 0,0-1 1,0 1-1,0-1 0,0 0 0,1 1 0,-1-1 0,0 1 0,0-1 0,1 1 0,-1-1 0,0 1 0,0-1 0,1 1 1,-1-1-1,1 1 0,-1-1 0,0 1 0,1 0 0,-1-1 0,1 1 0,-1 0 0,1-1 0,-1 1 0,1 0 0,1-1 0,27-18 644,12 3-193,1 2 0,0 1 0,1 2 0,0 3 0,1 1 0,0 2 0,85 1 1,-120 4-463,-1 0 0,0 0 0,0 1 0,0 0 0,0 1 0,0 0 1,0 0-1,0 1 0,12 5 0,-19-7-16,1 0 0,0 0 0,-1 1-1,1-1 1,-1 0 0,1 1 0,-1-1 0,0 1 0,0-1-1,1 1 1,-1 0 0,0-1 0,0 1 0,-1 0 0,1 0 0,0 0-1,0 3 1,0-2 4,-1 1 0,0-1 0,-1 0 0,1 1 0,-1-1 0,1 0 0,-1 0 0,0 0 0,0 1 0,0-1 0,-1 0 0,1 0 0,-1-1 0,-2 5 0,-6 7 53,-1 0 0,-1-1 1,-21 20-1,-30 34 301,60-63-311,-1 1 0,1 1-1,0-1 1,0 0-1,0 1 1,1-1 0,0 1-1,0 0 1,0 0 0,1 0-1,-2 11 1,4-14-54,-1-1 0,1 0 0,-1 0 1,1 0-1,0 1 0,-1-1 0,1 0 0,0 0 0,1 0 1,-1 0-1,0 0 0,0-1 0,1 1 0,-1 0 1,1-1-1,0 1 0,-1-1 0,1 1 0,0-1 0,0 0 1,0 1-1,0-1 0,0 0 0,0-1 0,0 1 1,0 0-1,1 0 0,-1-1 0,3 1 0,10 2-637,1 0-1,-1-1 0,17 1 1,28-3-4279,7-6-2894</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49.870"/>
    </inkml:context>
    <inkml:brush xml:id="br0">
      <inkml:brushProperty name="width" value="0.025" units="cm"/>
      <inkml:brushProperty name="height" value="0.025" units="cm"/>
      <inkml:brushProperty name="color" value="#E71224"/>
    </inkml:brush>
  </inkml:definitions>
  <inkml:trace contextRef="#ctx0" brushRef="#br0">1 18 18065,'0'0'7207,"49"-6"-6631,2 1 193,11 1-481,6 1-223,1 3-578,-4 0-1633,-9 0-737,-17 0-800,-15 4-2435</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50.244"/>
    </inkml:context>
    <inkml:brush xml:id="br0">
      <inkml:brushProperty name="width" value="0.025" units="cm"/>
      <inkml:brushProperty name="height" value="0.025" units="cm"/>
      <inkml:brushProperty name="color" value="#E71224"/>
    </inkml:brush>
  </inkml:definitions>
  <inkml:trace contextRef="#ctx0" brushRef="#br0">67 34 12460,'0'0'3299,"-52"18"-1601,39-12-385,12-5-384,4-1-193,27 0 225,19-4-480,11-5-385,11-1-64,7 0-1794,-7-2-2882,-2-1-5830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50.588"/>
    </inkml:context>
    <inkml:brush xml:id="br0">
      <inkml:brushProperty name="width" value="0.025" units="cm"/>
      <inkml:brushProperty name="height" value="0.025" units="cm"/>
      <inkml:brushProperty name="color" value="#E71224"/>
    </inkml:brush>
  </inkml:definitions>
  <inkml:trace contextRef="#ctx0" brushRef="#br0">93 67 17424,'0'0'1954,"5"-9"-496,-2 5-1373,0-1 1,1 1-1,-1 0 0,1 0 1,0 1-1,0-1 1,0 1-1,0 0 0,0 0 1,1 0-1,0 0 1,-1 1-1,1 0 1,0 0-1,0 0 0,0 0 1,1 1-1,-1 0 1,0 0-1,0 1 0,1-1 1,5 1-1,9-1 199,0 1 0,1 1-1,-1 1 1,0 1 0,27 6-1,-42-7-263,0-1 1,0 1-1,-1 0 0,1 0 0,-1 0 0,1 1 0,-1 0 0,0 0 0,0 0 1,0 0-1,0 0 0,3 6 0,-5-7-6,0 1-1,-1 0 1,1 0 0,-1 0-1,0 0 1,0 0-1,0 0 1,0 0 0,-1 0-1,1 0 1,-1 1 0,0-1-1,0 0 1,0 0-1,0 1 1,-1-1 0,1 0-1,-1 0 1,0 0-1,0 0 1,-1 4 0,-1-1 63,1 0 0,-1 0 1,-1-1-1,1 1 0,-1-1 0,0 1 1,0-1-1,-1-1 0,1 1 0,-8 5 1,-59 39 907,54-38-765,-85 47 903,-40 28 535,138-84-1612,0 1 0,0 0 0,1 0 0,0 0-1,0 0 1,-1 1 0,2-1 0,-1 1 0,0 0-1,1 0 1,-3 5 0,5-8-42,0 0 1,-1 0-1,1 0 0,0 0 1,0 0-1,0 0 0,0 0 1,0 0-1,0 0 0,0 0 1,0 0-1,0 0 0,1 0 0,-1 0 1,0 0-1,1 0 0,-1-1 1,1 1-1,-1 0 0,1 1 1,1 0-6,-1 0 0,1-1 0,0 1 0,0-1 1,0 1-1,0-1 0,0 0 0,0 0 0,0 0 1,0 0-1,0 0 0,3 0 0,38 10-705,1-3 0,0-1 0,0-3-1,86-2 1,-105-1-44,89-4-4183,2-12-3827</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2:11.972"/>
    </inkml:context>
    <inkml:brush xml:id="br0">
      <inkml:brushProperty name="width" value="0.025" units="cm"/>
      <inkml:brushProperty name="height" value="0.025" units="cm"/>
    </inkml:brush>
  </inkml:definitions>
  <inkml:trace contextRef="#ctx0" brushRef="#br0">41 85 6822,'0'0'3871,"-8"3"-2782,-25 11-459,34-14-615,-1 0 0,0 0 0,0 0 0,1 0 0,-1 0 1,0 0-1,0 0 0,1 0 0,-1 1 0,0-1 0,0 0 0,0 0 1,1 0-1,-1 0 0,0 0 0,0 0 0,0 1 0,0-1 0,1 0 0,-1 0 1,0 0-1,0 1 0,0-1 0,0 0 0,0 0 0,0 0 0,1 1 1,-1-1-1,0 0 0,0 0 0,0 1 0,0-1 0,0 0 0,0 0 0,0 0 1,0 1-1,0-1 0,0 0 0,0 0 0,0 1 0,0-1 0,0 0 1,0 0-1,-1 1 0,1-1 0,0 0 0,0 0 0,0 0 0,0 1 1,0-1-1,0 0 0,-1 0 0,1 0 0,0 0 0,0 1 0,0-1 0,0 0 1,-1 0-1,1 0 0,0 0 0,0 0 0,-1 0 0,1 1 0,0-1 1,0 0-1,0 0 0,-1 0 0,18 5 498,-16-5-470,75 12 1283,1-4-1,103-1 0,-104-6-1147,604-15 218,0-40 55,-366 27 154,1345-23 2197,-1368 72-2296,34 1 1054,-324-23-1496,-25 6-3875,14-5-674,3-1-2049</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55.993"/>
    </inkml:context>
    <inkml:brush xml:id="br0">
      <inkml:brushProperty name="width" value="0.025" units="cm"/>
      <inkml:brushProperty name="height" value="0.025" units="cm"/>
    </inkml:brush>
  </inkml:definitions>
  <inkml:trace contextRef="#ctx0" brushRef="#br0">1 1 9929,'0'0'12268,"50"33"-11115,-12-29-288,10-3-513,4 3-96,7-1-95,-2 0-161,4 5-161,-3 1-1632,-2 2-1602,-5-10-1826,-3-1-4004</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56.336"/>
    </inkml:context>
    <inkml:brush xml:id="br0">
      <inkml:brushProperty name="width" value="0.025" units="cm"/>
      <inkml:brushProperty name="height" value="0.025" units="cm"/>
    </inkml:brush>
  </inkml:definitions>
  <inkml:trace contextRef="#ctx0" brushRef="#br0">86 0 17553,'0'0'3251,"13"2"-2557,10 1-590,1 1 1,-1 2-1,0 0 1,0 2-1,38 17 1,-56-22-90,0 0 0,1 0 0,-1 0 0,0 1 0,-1-1 0,1 1 0,-1 1 0,0-1 0,0 0 0,0 1 0,0 0 0,-1 0 0,4 7 0,-6-8 38,0 0 1,0 0-1,0 0 1,-1-1-1,1 1 0,-1 0 1,0 0-1,0 0 1,-1 0-1,1 0 0,-1 0 1,0 0-1,0 0 1,0-1-1,-1 1 1,1 0-1,-1-1 0,0 1 1,0-1-1,0 1 1,0-1-1,-1 0 1,-2 3-1,-13 14 399,0-2 0,-1 0 0,-1-1 0,-1-1 0,-36 21 0,37-24-569,0 0 0,0 1 1,2 1-1,0 0 0,0 2 1,-25 30-1,33-29-2178,11-13-4603,14-7-4488</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57.178"/>
    </inkml:context>
    <inkml:brush xml:id="br0">
      <inkml:brushProperty name="width" value="0.025" units="cm"/>
      <inkml:brushProperty name="height" value="0.025" units="cm"/>
    </inkml:brush>
  </inkml:definitions>
  <inkml:trace contextRef="#ctx0" brushRef="#br0">122 122 15214,'0'0'1559,"4"-10"272,1 0-1104,-3 7-398,0-1 0,0 1 0,0-1 0,-1 1 1,1-1-1,-1 0 0,0 0 0,0 1 0,-1-1 0,1 0 1,-1-6-1,0 10-232,0-1 0,0 1 0,0 0 0,0-1 0,0 1 0,0 0-1,0-1 1,0 1 0,0-1 0,0 1 0,-1 0 0,1-1 0,0 1 0,0 0 0,0-1 0,-1 1 0,1 0 0,0 0 0,-1-1 0,1 1 0,0 0 0,0 0 0,-1-1 0,1 1 0,0 0 0,-1 0 0,1 0 0,0 0 0,-1-1 0,1 1 0,-1 0 0,1 0 0,0 0 0,-1 0 0,1 0 0,-1 0 0,-20 3 702,-17 14-878,-4 22 338,41-38-261,-1 1 1,1-1 0,-1 1 0,1 0-1,-1 0 1,1 0 0,0-1 0,0 1-1,0 0 1,0 1 0,1-1-1,-1 0 1,0 0 0,1 0 0,-1 0-1,1 1 1,0-1 0,0 0-1,0 0 1,0 1 0,0-1 0,1 4-1,3-5-176,1 1-1,-1-1 0,0 0 0,1-1 1,-1 1-1,1-1 0,-1 0 0,1 0 1,-1 0-1,1 0 0,4-2 0,-4 2-137,0-1 76,1 1-1,-1-1 0,0 1 0,1 1 0,-1-1 1,0 1-1,1 0 0,-1 0 0,9 3 1,-11-2 186,0 0 1,0 1-1,0-1 1,0 1 0,-1-1-1,1 1 1,-1 0 0,1 0-1,-1 0 1,0 0-1,0 0 1,-1 1 0,1-1-1,1 7 1,6 15 119,-1 1-1,-2 0 1,0 0 0,-2 0-1,-1 0 1,-1 1 0,-2 0-1,0-1 1,-7 43 0,5-61 218,0-1 0,0 0-1,-1 1 1,0-1 0,0 0 0,-1 0 0,0-1 0,0 1 0,-1-1 0,1 0 0,-1 0 0,-1 0 0,1-1 0,-1 0 0,-9 7 0,13-11-206,0 1 0,-1 0 0,0-1 0,1 0 0,-1 1 0,0-1 0,1 0 0,-1-1 0,0 1 0,0 0-1,0-1 1,0 1 0,0-1 0,0 0 0,0 0 0,1 0 0,-1-1 0,0 1 0,0-1 0,0 1 0,0-1 0,0 0 0,1 0 0,-1 0 0,0 0 0,1-1 0,-1 1 0,1-1 0,-1 0 0,1 1 0,0-1 0,-1 0-1,1-1 1,0 1 0,1 0 0,-1 0 0,0-1 0,1 1 0,-1-1 0,1 1 0,0-1 0,-1-3 0,-5-7-163,2-1 0,0 1 0,1-1 0,0 0 0,1 0 0,0-1 1,1 1-1,1-1 0,1 1 0,1-24 0,-1 36 70,1 0-1,-1 0 1,1 0 0,0 0 0,0 0 0,0 0-1,0 0 1,0 0 0,0 0 0,0 1 0,0-1-1,1 0 1,-1 1 0,1-1 0,-1 1 0,1-1-1,0 1 1,-1 0 0,1 0 0,0-1 0,0 2-1,0-1 1,3-1 0,57-14-258,-38 11 99,34-9-608,0-2-1,84-37 1,-124 45 763,-2 0 1,1-1-1,-1-1 1,0 0-1,-1-1 0,0-1 1,-1 0-1,0-1 1,-1 0-1,-1-1 0,0-1 1,14-22-1,-23 31 91,0-1-1,0 1 0,0-1 0,-1 0 0,0 0 1,1-9-1,-2 15-36,-1-1 0,0 1 0,0-1 0,0 1 0,1-1 0,-1 1 0,0 0 0,-1-1 0,1 1 0,0-1 1,0 1-1,-1 0 0,1-1 0,-1 1 0,1 0 0,-1-1 0,1 1 0,-1 0 0,0 0 0,0-1 0,1 1 0,-1 0 0,0 0 0,0 0 0,0 0 1,0 0-1,-1 0 0,1 0 0,0 1 0,0-1 0,0 0 0,-1 1 0,1-1 0,0 1 0,-1-1 0,1 1 0,-2-1 0,-4 1-7,0 0 0,0 0-1,0 1 1,0 0 0,0 0 0,0 0-1,0 1 1,1 0 0,-1 0-1,1 1 1,-1 0 0,1 0-1,0 1 1,0-1 0,0 1 0,-9 9-1,8-8-24,1 1 0,0-1 1,1 1-1,-1 0 0,1 1 0,1-1 0,-1 1 0,1 0 0,0 0 1,1 0-1,-1 0 0,1 1 0,1-1 0,-4 14 0,6-19-70,0-1 0,0 0 0,0 0 0,0 0 0,0 1 0,1-1 0,-1 0 0,0 0 0,1 1 0,-1-1 0,0 0 0,1 0 0,-1 0 0,1 0 0,0 0 0,-1 0 0,1 0 0,0 0-1,0 0 1,0 0 0,-1 0 0,1 0 0,0-1 0,0 1 0,0 0 0,0-1 0,0 1 0,1 0 0,-1-1 0,0 1 0,0-1 0,0 0 0,0 1 0,3-1 0,49 3-3507,-39-3 2746,0 0-674,0-1-1,0 0 0,0-1 0,0-1 1,17-5-1,24-12-6003</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57.521"/>
    </inkml:context>
    <inkml:brush xml:id="br0">
      <inkml:brushProperty name="width" value="0.025" units="cm"/>
      <inkml:brushProperty name="height" value="0.025" units="cm"/>
    </inkml:brush>
  </inkml:definitions>
  <inkml:trace contextRef="#ctx0" brushRef="#br0">174 6 5894,'0'0'12417,"-13"-2"-9828,7 1-2385,0 0 0,-1 0 0,1 0 0,-1 1 0,1 0 0,-1 1 0,0-1 0,1 1 0,0 0 0,-1 1 1,1-1-1,0 1 0,0 1 0,0-1 0,0 1 0,0 0 0,0 1 0,1-1 0,-1 1 0,1 0 0,-6 6 0,9-9-182,0 1 0,1-1 0,-1 0-1,1 1 1,0-1 0,-1 1 0,1-1 0,0 1-1,0 0 1,0 0 0,0-1 0,0 1-1,0 0 1,1 0 0,-1 0 0,1 0 0,-1 0-1,1 0 1,0 0 0,-1 0 0,1 0-1,0 0 1,0 0 0,1 2 0,0-2-35,1 0 0,-1-1 0,1 1 0,0-1 1,0 1-1,-1-1 0,1 0 0,0 0 0,0 0 0,0 0 0,0 0 1,0 0-1,0-1 0,0 1 0,1-1 0,-1 1 0,0-1 0,0 0 1,0 0-1,1 0 0,2 0 0,68 1-1378,43 2-524,-104-2 1794,1 1 0,-1 0 0,0 1 0,0 0 0,0 1 0,21 10 0,-33-14 155,1 0 1,0 0-1,-1 1 1,1-1-1,0 0 0,-1 1 1,1-1-1,-1 1 1,1-1-1,0 0 1,-1 1-1,1-1 1,-1 1-1,1-1 1,-1 1-1,1 0 1,-1-1-1,0 1 1,1 0-1,-1-1 1,0 1-1,1 0 0,-1-1 1,0 1-1,0 0 1,0-1-1,0 1 1,0 0-1,0 0 1,0-1-1,0 1 1,0 0-1,0-1 1,0 1-1,0 0 1,0 0-1,0-1 1,-1 1-1,1 0 0,0-1 1,-1 1-1,1 0 1,0-1-1,-1 1 1,1-1-1,-1 1 1,1-1-1,-1 1 1,1-1-1,-1 1 1,1-1-1,-1 1 1,1-1-1,-2 1 1,-36 22 1982,37-22-1991,-1 0 52,-114 49 3071,104-45-3049,-1-1-1,0 0 1,1-2 0,-1 1 0,0-1 0,-1-1 0,-19 0 0,33-1-161,0 0 0,-1-1 0,1 1 0,-1 0 0,1 0 0,0 0 1,-1 0-1,1-1 0,0 1 0,-1 0 0,1 0 0,0-1 1,-1 1-1,1 0 0,0 0 0,-1-1 0,1 1 0,0 0 0,0-1 1,-1 1-1,1-1 0,0 1 0,0 0 0,0-1 0,0 1 1,0-1-1,-1 1 0,1 0 0,0-1 0,0 1 0,0-1 0,0 1 1,0-1-1,0 1 0,0 0 0,0-1 0,1 1 0,-1-1 1,0 1-1,0 0 0,0-1 0,0 1 0,1-1 0,-1 1 0,0 0 1,0-1-1,0 1 0,1 0 0,-1-1 0,0 1 0,1 0 1,-1 0-1,1-1 0,15-20-3668,16-6-3094,11-1-4254</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57.974"/>
    </inkml:context>
    <inkml:brush xml:id="br0">
      <inkml:brushProperty name="width" value="0.025" units="cm"/>
      <inkml:brushProperty name="height" value="0.025" units="cm"/>
    </inkml:brush>
  </inkml:definitions>
  <inkml:trace contextRef="#ctx0" brushRef="#br0">194 315 15118,'0'0'3428,"-10"2"-562,-7 2-1898,0 2 0,1-1 0,-1 2-1,-28 16 1,38-19-669,0 1 1,0 0-1,1 0 0,-1 1 0,1-1 0,-7 10 0,11-12-256,0 0 0,0 0 0,0 0-1,0 0 1,1 0 0,0 0 0,-1 0 0,1 0-1,0 1 1,0-1 0,1 1 0,-1-1 0,1 1-1,0-1 1,0 0 0,0 5 0,1-7-40,-1 0 1,1 0 0,-1 0-1,1 0 1,0 0 0,0 0-1,-1 0 1,1 0 0,0 0-1,0 0 1,0-1 0,0 1-1,0 0 1,0-1 0,0 1-1,1-1 1,-1 1-1,0-1 1,0 1 0,0-1-1,1 0 1,-1 0 0,0 1-1,0-1 1,0 0 0,1 0-1,-1 0 1,0 0 0,2-1-1,40-2 171,-43 3-169,18-3 29,-1-2 0,0 0 0,0-1-1,0 0 1,-1-1 0,0-1 0,0-1 0,25-18 0,-15 7-96,-1-1 1,0 0-1,41-49 1,-56 58 43,-1-1 1,0 0-1,0 0 1,-1-1-1,-1 0 1,0-1-1,-2 0 1,1 0-1,-2 0 0,0 0 1,0-1-1,-2 1 1,2-29-1,-4 42 14,0 1 0,1 0-1,-1-1 1,0 1 0,0-1 0,0 1-1,0-1 1,-1 1 0,1-1 0,0 1-1,-1 0 1,1-1 0,-1 1 0,1-1-1,-1 1 1,1 0 0,-1 0 0,0-1-1,0 1 1,0 0 0,0 0 0,0 0-1,0 0 1,0 0 0,0 0 0,0 0-1,0 0 1,-1 0 0,1 1 0,0-1-1,0 0 1,-1 1 0,1-1 0,-1 1-1,1 0 1,0-1 0,-1 1-1,1 0 1,-1 0 0,1 0 0,-1 0-1,1 0 1,-4 0 0,0 2-1,0-1-1,0 0 1,0 1 0,-1 0-1,2 0 1,-1 1 0,0-1 0,0 1-1,1 0 1,-8 7 0,-2 3 55,1 0 0,0 1 0,-16 23 0,24-30-18,1-1 0,1 1 1,-1-1-1,1 1 0,0 0 0,0 1 1,1-1-1,0 0 0,0 1 0,1-1 1,-1 11-1,3-16-29,-1 0 0,0 0 0,1 0 0,-1 0 0,1 0 0,-1 0 0,1-1 0,0 1 0,0 0 0,0 0 0,0-1 0,0 1 0,0-1 0,0 1 0,1-1 1,-1 1-1,0-1 0,1 0 0,-1 0 0,1 1 0,0-1 0,-1 0 0,1-1 0,0 1 0,0 0 0,-1 0 0,1-1 0,0 1 0,0-1 0,0 0 0,3 1 0,9 1-130,0-1 0,0 0 0,20-1 0,-17-1-279,7 1-335,-10-1 231,0 1 1,1 0-1,-1 1 0,21 5 1,-32-6 491,0 1-1,0 0 1,-1 0 0,1 0 0,0 0 0,-1 0-1,1 0 1,-1 1 0,1-1 0,-1 1 0,0 0 0,0 0-1,0 0 1,0 0 0,0 0 0,0 0 0,0 0-1,-1 1 1,1-1 0,-1 1 0,1-1 0,-1 1-1,0 0 1,0-1 0,0 1 0,-1 0 0,1 0-1,0 3 1,-1 3 197,0 0 0,-1 0 0,0 0 0,-1 0 0,1 0 0,-2 0 0,1 0 0,-1-1 1,0 1-1,-6 9 0,3-6-40,1 1-1,0 0 1,-4 20 0,9-33-153,0 0 0,0 0-1,0 1 1,0-1 0,0 0-1,0 0 1,0 0 0,0 0-1,0 1 1,0-1-1,0 0 1,0 0 0,0 0-1,0 1 1,0-1 0,0 0-1,0 0 1,0 0 0,0 1-1,0-1 1,0 0 0,0 0-1,0 0 1,0 0 0,0 1-1,0-1 1,0 0 0,0 0-1,0 0 1,1 0 0,-1 1-1,0-1 1,0 0 0,0 0-1,0 0 1,0 0-1,1 0 1,-1 0 0,0 1-1,0-1 1,0 0 0,0 0-1,1 0 1,-1 0 0,0 0-1,0 0 1,1 0 0,10-6-1035,10-15-1522,2-12-1641,2-7-1094</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58.300"/>
    </inkml:context>
    <inkml:brush xml:id="br0">
      <inkml:brushProperty name="width" value="0.025" units="cm"/>
      <inkml:brushProperty name="height" value="0.025" units="cm"/>
    </inkml:brush>
  </inkml:definitions>
  <inkml:trace contextRef="#ctx0" brushRef="#br0">93 0 11723,'0'0'10090,"-25"72"-7336,7-38-351,2 3-930,1 1-608,2-3-577,8-1-224,5-4 0,2-3-160,19-5-673,7-3-1153,3-3-608,6-5-2627,0-7-5445</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58.674"/>
    </inkml:context>
    <inkml:brush xml:id="br0">
      <inkml:brushProperty name="width" value="0.025" units="cm"/>
      <inkml:brushProperty name="height" value="0.025" units="cm"/>
    </inkml:brush>
  </inkml:definitions>
  <inkml:trace contextRef="#ctx0" brushRef="#br0">174 20 4068,'-12'1'11840,"0"1"-10850,0 0 0,1 0-1,-1 2 1,1-1 0,-1 1-1,-13 8 1,20-10-719,1 1 0,0-1 0,0 1 0,0-1 1,0 1-1,0 0 0,0 1 0,1-1 0,0 1 0,0-1 0,0 1 0,0 0 0,0 0 1,1 1-1,0-1 0,0 0 0,0 1 0,0-1 0,1 1 0,-1 0 0,0 8 1,2-12-253,0 1 0,1-1 0,-1 0 1,0 1-1,1-1 0,-1 0 1,1 1-1,-1-1 0,1 0 1,0 0-1,-1 1 0,1-1 0,0 0 1,0 0-1,0 0 0,0 0 1,0 0-1,0 0 0,0 0 0,0-1 1,0 1-1,1 0 0,-1 0 1,0-1-1,0 1 0,1-1 1,-1 1-1,1-1 0,-1 0 0,0 0 1,1 1-1,-1-1 0,0 0 1,2 0-1,58 1 304,-55-1-259,7-1-32,0-1 1,0 0-1,-1-1 0,1-1 1,-1 0-1,0 0 0,22-12 1,-29 13-26,1 1 1,-1-1-1,0-1 0,0 1 1,0-1-1,-1 0 0,1 0 1,-1 0-1,0 0 0,0-1 1,-1 0-1,1 0 0,-1 0 1,0 0-1,0 0 0,-1-1 1,0 1-1,1-1 0,0-7 1,-3 12-15,0-1 0,0 0 1,0 1-1,0-1 1,-1 1-1,1-1 0,0 1 1,-1-1-1,1 1 1,-1-1-1,0 1 0,1-1 1,-1 1-1,0 0 1,0-1-1,0 1 0,0 0 1,0 0-1,0 0 1,0 0-1,-1 0 0,1 0 1,0 0-1,0 0 0,-1 0 1,1 0-1,-1 1 1,1-1-1,-1 1 0,1-1 1,-1 1-1,1-1 1,-1 1-1,1 0 0,-1 0 1,0 0-1,1 0 1,-1 0-1,-2 1 0,2-2-13,-1 1-1,1 0 0,0 0 1,0 0-1,0 0 0,0 1 0,0-1 1,0 1-1,0-1 0,0 1 1,0-1-1,0 1 0,0 0 0,0 0 1,0 0-1,0 0 0,0 1 1,1-1-1,-1 0 0,1 1 1,-1-1-1,1 1 0,-1 0 0,1-1 1,0 1-1,0 0 0,0 0 1,-2 3-1,3-5-94,0 1-1,1 0 1,-1 0 0,0 0 0,0 0-1,0-1 1,1 1 0,-1 0 0,0 0 0,1 0-1,-1-1 1,0 1 0,1 0 0,-1-1-1,1 1 1,-1 0 0,1-1 0,0 1 0,-1 0-1,1-1 1,0 1 0,-1-1 0,1 0-1,0 1 1,-1-1 0,1 1 0,0-1-1,0 0 1,0 0 0,-1 1 0,1-1 0,0 0-1,0 0 1,0 0 0,0 0 0,0 0-1,41 1-3062,-31-1 2036,-1-1-172,1 1 1,-1-1 0,0-1 0,1 0-1,-1 0 1,16-7 0,19-9-6054</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59.017"/>
    </inkml:context>
    <inkml:brush xml:id="br0">
      <inkml:brushProperty name="width" value="0.025" units="cm"/>
      <inkml:brushProperty name="height" value="0.025" units="cm"/>
    </inkml:brush>
  </inkml:definitions>
  <inkml:trace contextRef="#ctx0" brushRef="#br0">154 4 12139,'0'0'4997,"-9"-2"-1858,-1 1-2560,0 1 1,1-1-1,-1 1 0,0 1 0,0 0 1,-13 3-1,20-3-451,0-1 0,0 1 1,0 0-1,0 0 0,0 0 0,0 0 0,0 1 1,0-1-1,0 1 0,1 0 0,-1-1 0,1 1 1,-1 0-1,1 1 0,0-1 0,0 0 0,0 1 1,0-1-1,0 1 0,1 0 0,-1-1 0,1 1 1,-1 0-1,1 0 0,0 0 0,0 0 0,1 0 1,-1 4-1,1-6-123,0-1 0,0 1 0,1 0 0,-1 0 0,0 0 0,1 0-1,-1-1 1,1 1 0,-1 0 0,1 0 0,-1-1 0,1 1 0,0 0 0,-1-1 0,1 1 0,0-1 0,0 1 0,-1-1 0,1 1 0,0-1 0,0 0 0,0 1-1,-1-1 1,1 0 0,0 1 0,0-1 0,0 0 0,0 0 0,0 0 0,0 0 0,0 0 0,1 0 0,39 1-17,-33-1-80,281-4-5535,-287 4 5685,-1 0 0,1 0 1,0 0-1,-1 0 0,1 0 1,0 0-1,-1 0 0,1 1 0,0-1 1,-1 0-1,1 1 0,-1 0 1,1-1-1,-1 1 0,1 0 0,-1 0 1,1 0-1,-1 0 0,0 0 0,1 0 1,1 2-1,-3-2 71,1 1-1,-1-1 1,0 0-1,1 1 1,-1-1-1,0 0 1,0 1-1,0-1 1,0 1 0,0-1-1,-1 0 1,1 1-1,0-1 1,-1 0-1,1 1 1,0-1-1,-1 0 1,0 1 0,1-1-1,-2 1 1,-3 6 403,0 0 0,-1 0 1,0-1-1,0 0 1,-1 0-1,-8 6 1,-6 4 2,-1-1 0,-28 15 0,41-27-427,0 1 0,-1-1 0,1 0 0,-1-1 1,1 0-1,-1 0 0,0-1 0,-20 1 0,29-3-180,1 0-1,-1 0 1,0-1-1,1 1 1,-1 0-1,1-1 1,-1 1-1,0 0 1,1-1-1,-1 1 1,1-1-1,-1 1 1,1-1-1,-1 1 1,1-1-1,0 1 1,-1-1-1,1 1 1,0-1-1,-1 0 1,1 1-1,0-1 1,0 1-1,-1-1 1,1 0-1,0 1 1,0-1-1,0 0 1,0 1-1,0-1 1,0 0-1,0 1 1,0-1-1,0 0 1,0 1-1,1-1 1,-1 0-1,0 1 1,0-1-1,1 0 1,-1 1-1,0-1 1,1 1-1,-1-1 1,0 1-1,2-2 1,15-31-6306,10 4-861,7-1-3283</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59.407"/>
    </inkml:context>
    <inkml:brush xml:id="br0">
      <inkml:brushProperty name="width" value="0.025" units="cm"/>
      <inkml:brushProperty name="height" value="0.025" units="cm"/>
    </inkml:brush>
  </inkml:definitions>
  <inkml:trace contextRef="#ctx0" brushRef="#br0">138 48 9705,'0'0'10746,"3"-8"-8333,-3 7-2381,5-28 1681,-13 20-764,-15 14-269,12 1-519,0 1 1,0 0-1,0 0 0,-13 14 1,19-17-87,1 0 1,-1 1 0,1 0-1,0-1 1,0 1-1,1 1 1,-1-1-1,1 1 1,0-1 0,1 1-1,-3 7 1,5-12-71,0 0 0,0 1 0,0-1 1,0 0-1,1 0 0,-1 1 0,0-1 1,1 0-1,-1 1 0,1-1 0,-1 0 1,1 0-1,-1 0 0,1 1 0,0-1 1,0 0-1,-1 0 0,1 0 0,0 0 1,0 0-1,0-1 0,0 1 0,0 0 0,1 0 1,-1-1-1,0 1 0,0 0 0,0-1 1,1 1-1,-1-1 0,0 0 0,0 1 1,1-1-1,-1 0 0,3 0 0,59 7-690,-50-7 205,43 2-1409,45 3-1067,-92-4 2766,0 0 1,0 1-1,-1 0 1,1 1 0,-1 0-1,0 0 1,0 1-1,13 7 1,-20-10 247,1 0 1,-1-1 0,0 1-1,0 0 1,0 0 0,0 0-1,0 0 1,0 0 0,0 0-1,0 0 1,0 0 0,0 0 0,-1 0-1,1 0 1,0 1 0,-1-1-1,1 0 1,-1 1 0,1-1-1,-1 0 1,0 1 0,0-1-1,0 0 1,1 1 0,-2 2-1,1-2 128,-1 0 0,0 0-1,0 0 1,0 0-1,0 0 1,0 0-1,-1-1 1,1 1-1,-1 0 1,1 0-1,-1-1 1,0 1-1,1-1 1,-3 2 0,-7 4 634,-1-1 1,1 1 0,-1-2 0,-14 5 0,-2 0-434,0-1 0,0-1 0,0-2 0,-1-1 0,-36 2 0,63-7-495,-22-3-2357,14-10-2980,9-12-5365</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00.018"/>
    </inkml:context>
    <inkml:brush xml:id="br0">
      <inkml:brushProperty name="width" value="0.025" units="cm"/>
      <inkml:brushProperty name="height" value="0.025" units="cm"/>
    </inkml:brush>
  </inkml:definitions>
  <inkml:trace contextRef="#ctx0" brushRef="#br0">12 213 17809,'0'0'3566,"-3"10"-2013,-6 30-127,9-40-1394,0 1 0,0 0 0,0-1 0,0 1 0,0-1 1,1 1-1,-1-1 0,0 1 0,0-1 0,0 1 0,0-1 1,1 1-1,-1-1 0,0 1 0,0-1 0,1 0 0,-1 1 0,0-1 1,1 1-1,-1-1 0,0 0 0,1 1 0,-1-1 0,1 0 1,-1 1-1,1-1 0,-1 0 0,1 0 0,-1 1 0,1-1 0,-1 0 1,1 0-1,-1 0 0,1 0 0,-1 0 0,1 0 0,20-1 533,-17 1-419,10-4-87,0 0 0,0-1-1,-1-1 1,0 0 0,1-1 0,-2 0-1,1-1 1,-1 0 0,-1-1-1,1 0 1,-2-1 0,1-1 0,-1 1-1,-1-2 1,0 1 0,0-1-1,6-13 1,-13 21-108,0-1 1,0 1-1,-1 0 0,1-1 0,-1 1 0,0-1 1,0 1-1,-1-1 0,1 1 0,-1-1 0,0 0 1,0 1-1,-1-1 0,0 1 0,-1-9 0,1 11 24,0 0 0,0 0 0,0 0 0,-1 0 0,1 1 0,0-1 0,-1 0 0,1 1 0,-1-1 0,1 1 0,-1-1-1,0 1 1,0 0 0,0 0 0,0 0 0,0 0 0,0 0 0,0 0 0,0 0 0,0 1 0,0-1 0,0 1 0,0-1-1,0 1 1,-1 0 0,1 0 0,0 0 0,0 0 0,0 0 0,0 1 0,-1-1 0,1 1 0,-3 1 0,-2 0 9,1 0 1,0 1 0,0 0 0,0 1-1,1-1 1,-1 1 0,1 0 0,0 1-1,0-1 1,0 1 0,1 0-1,-1 0 1,1 0 0,0 1 0,-6 11-1,4-6 101,0 1 0,0 0-1,1 0 1,0 0-1,1 1 1,1 0-1,-2 14 1,4-25-56,0 1 0,1-1 0,0 1 0,-1-1 0,1 1 0,0-1 0,0 0 0,1 1 0,-1-1 0,0 1 0,1-1 0,0 1-1,-1-1 1,1 0 0,0 0 0,0 1 0,0-1 0,1 0 0,-1 0 0,0 0 0,1 0 0,-1 0 0,1 0 0,0-1 0,0 1 0,-1 0 0,1-1 0,0 1 0,0-1 0,1 0 0,2 2 0,4-1 19,0 0 0,1 0 1,-1-1-1,1 0 0,-1-1 1,19-1-1,2-3-15,-1-1 0,1-1 1,-1-2-1,0-1 0,0-1 0,35-19 0,10-1-211,-71 29 165,-1-1-1,1 1 1,-1 0 0,1 0 0,0 0 0,-1 1 0,1-1 0,0 1 0,-1-1 0,1 1-1,0 0 1,0 0 0,0 0 0,-1 1 0,1-1 0,3 1 0,-5 1 26,0-1 1,0 1 0,1-1-1,-1 1 1,0-1 0,0 1-1,0-1 1,-1 1 0,1 0-1,0 0 1,-1-1-1,1 1 1,-1 0 0,1 0-1,-1 0 1,0 0 0,0-1-1,0 1 1,0 0-1,0 0 1,0 0 0,-1 2-1,-16 97 2310,18-100-2297,-1 0-1,1 0 1,-1 0 0,1 1 0,-1-1 0,1 0 0,0-1 0,0 1 0,-1 0 0,1 0 0,0 0 0,0 0 0,0-1 0,0 1 0,0 0 0,0-1 0,0 1-1,0-1 1,0 1 0,1-1 0,-1 1 0,0-1 0,0 0 0,0 0 0,0 1 0,1-1 0,-1 0 0,0 0 0,0 0 0,0 0 0,1-1 0,-1 1 0,1 0-1,49-6 321,-26-2-410,0 0 1,0-2-1,31-17 0,-36 16-341,0 2 0,1 0 0,0 1 0,0 1 0,31-6 0,-51 12 399,-1 1 1,1 0-1,0 0 0,-1 0 0,1 0 0,-1 0 1,1 0-1,-1 0 0,1 0 0,-1 0 0,1 0 1,-1 0-1,1 1 0,-1-1 0,1 0 0,-1 0 0,1 0 1,-1 1-1,1-1 0,-1 0 0,1 1 0,-1-1 1,1 0-1,-1 1 0,0-1 0,1 0 0,-1 1 1,0-1-1,1 1 0,-1-1 0,0 1 0,0-1 1,1 2-1,-2 21 227,-21 32 412,18-46-639,-8 26-6,11-20-2709</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2:16.003"/>
    </inkml:context>
    <inkml:brush xml:id="br0">
      <inkml:brushProperty name="width" value="0.025" units="cm"/>
      <inkml:brushProperty name="height" value="0.025" units="cm"/>
    </inkml:brush>
  </inkml:definitions>
  <inkml:trace contextRef="#ctx0" brushRef="#br0">1 40 7431,'0'0'4415,"8"-5"-4025,3-1-180,1 1 1,0 0 0,1 1 0,-1 0 0,1 1 0,0 0 0,0 1 0,0 1-1,0 0 1,0 0 0,19 3 0,7 2-99,72 18 1,6 2-55,476 0 1275,-323-22-750,1025-42 917,-1228 39-992,-66-3 728,-2 0-2229,13 3-7845</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01.120"/>
    </inkml:context>
    <inkml:brush xml:id="br0">
      <inkml:brushProperty name="width" value="0.025" units="cm"/>
      <inkml:brushProperty name="height" value="0.025" units="cm"/>
    </inkml:brush>
  </inkml:definitions>
  <inkml:trace contextRef="#ctx0" brushRef="#br0">1 149 12364,'11'-5'7343,"11"-7"-3653,-4 1-3589,1-2 0,-1 0-1,-1-1 1,-1 0 0,16-17-1,-22 8 25,-10 23-124,0-1-1,-1 1 1,1-1-1,0 1 1,0 0-1,0-1 0,0 1 1,0 0-1,0-1 1,0 1-1,0 0 1,-1-1-1,1 1 1,0 0-1,0-1 1,-1 1-1,1 0 1,0-1-1,0 1 1,-1 0-1,1 0 0,0 0 1,0-1-1,-1 1 1,1 0-1,0 0 1,-1 0-1,1 0 1,-1-1-1,1 1 1,0 0-1,-1 0 1,-1 0-9,-1 0 1,1 0 0,0 1-1,0-1 1,0 1 0,-1-1-1,1 1 1,0 0 0,0 0 0,0-1-1,0 1 1,0 1 0,1-1-1,-1 0 1,0 0 0,-3 4-1,-4 5 104,0 0 1,0 0-1,1 1 0,-14 23 0,20-30-50,-1 1 1,1 0 0,-1 0 0,1 0-1,1 0 1,-1 0 0,1 0-1,0 1 1,0-1 0,0 0 0,1 1-1,0-1 1,0 0 0,0 1 0,2 7-1,-1-11-35,1 0-1,-1 0 0,0 0 1,1-1-1,-1 1 0,1 0 0,0 0 1,0-1-1,-1 1 0,1-1 1,0 0-1,0 1 0,0-1 1,1 0-1,-1 0 0,0 0 1,0-1-1,1 1 0,-1 0 1,0-1-1,1 1 0,-1-1 1,4 0-1,66 2 109,-54-2-144,284-17-2735,-300 17 2810,-1-1-1,0 1 1,0 0 0,0 0 0,1 0-1,-1 0 1,0 0 0,0 0-1,1 0 1,-1 1 0,0-1 0,0 0-1,0 1 1,1-1 0,-1 1-1,0-1 1,0 1 0,0 0 0,0-1-1,0 1 1,0 0 0,0 0 0,0 0-1,0-1 1,-1 1 0,1 0-1,0 0 1,0 0 0,-1 0 0,1 1-1,-1-1 1,1 0 0,-1 0-1,1 0 1,-1 0 0,0 1 0,1-1-1,-1 0 1,0 0 0,0 1-1,0-1 1,0 0 0,0 0 0,0 1-1,-1-1 1,1 0 0,0 0 0,0 0-1,-1 1 1,0 0 0,1-2 31,0 1 0,0-1-1,0 0 1,0 1 0,0-1 0,0 0 0,0 0 0,0 1 0,0-1 0,0 0 0,0 0 0,0 1 0,0-1 0,-1 0 0,1 0 0,0 1 0,0-1-1,0 0 1,0 0 0,-1 0 0,1 1 0,0-1 0,0 0 0,0 0 0,-1 0 0,1 0 0,0 1 0,0-1 0,0 0 0,-1 0 0,1 0 0,0 0 0,0 0-1,-1 0 1,1 0 0,0 0 0,0 0 0,-1 0 0,1 0 0,0 0 0,-1 0 0,1 0 0,-4-12 2115,1-19-1210,-7-154-1248,11 184 195,-1 0 0,0 1-1,0-1 1,0 0 0,1 0-1,-1 0 1,0 0 0,1 1-1,-1-1 1,1 0 0,-1 0-1,1 1 1,0-1 0,-1 0-1,1 1 1,-1-1 0,1 1 0,0-1-1,0 1 1,-1-1 0,1 1-1,0-1 1,0 1 0,0 0-1,-1-1 1,1 1 0,0 0-1,0 0 1,0-1 0,0 1-1,0 0 1,0 0 0,1 0-1,39 0-2132,-26 1 903,34-1-2579,6 0-1954</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01.894"/>
    </inkml:context>
    <inkml:brush xml:id="br0">
      <inkml:brushProperty name="width" value="0.025" units="cm"/>
      <inkml:brushProperty name="height" value="0.025" units="cm"/>
    </inkml:brush>
  </inkml:definitions>
  <inkml:trace contextRef="#ctx0" brushRef="#br0">65 40 7655,'0'0'3000,"4"-8"97,-2 3-2243,9-17 76,-9 18 342,-6 11 1491,-15 35-1077,-23 77 1,37-100-1385,0 0 0,2 0 0,0 0 0,1 1 0,1-1 0,3 37 0,-1-53-271,-1 0 0,1 0-1,-1 0 1,1-1 0,0 1-1,0 0 1,0 0-1,0-1 1,1 1 0,-1-1-1,1 1 1,-1-1 0,1 0-1,0 0 1,0 1-1,0-1 1,0 0 0,0-1-1,1 1 1,-1 0 0,3 1-1,1-1 18,-1 1 0,1-2-1,0 1 1,-1 0 0,1-1-1,0 0 1,0-1 0,0 1-1,11-2 1,0 0 14,0-1 0,0-1 0,-1-1 1,0 0-1,0-1 0,24-12 0,-18 6-81,-1-1 0,-1-1 0,0-1 0,-1-1 1,25-24-1,-35 30-113,1-2 0,-1 1 0,-1-1 0,0 0 0,-1-1 0,0 1 0,0-2 0,-1 1 1,-1-1-1,7-25 0,-14 31-714,-7 17 470,-10 20 188,13-14 267,0 1-1,1-1 0,1 1 0,0 0 0,1 0 0,-1 34 1,4-45-30,0-1 0,0 0 0,1 0 0,-1 1 0,1-1 0,0 0 1,0 0-1,1 0 0,0 0 0,-1 0 0,2 0 0,-1 0 0,1-1 0,-1 1 1,1-1-1,0 0 0,1 0 0,-1 0 0,1 0 0,0 0 0,0-1 1,0 1-1,0-1 0,1 0 0,-1-1 0,9 5 0,-3-4 35,0 0-1,1 0 1,-1-1 0,1-1-1,-1 0 1,1 0-1,0-1 1,-1 0 0,1 0-1,-1-2 1,1 1-1,0-1 1,-1-1-1,0 0 1,0 0 0,0-1-1,0 0 1,0-1-1,-1 0 1,0-1 0,0 0-1,0 0 1,9-10-1,-10 9-43,0 0 0,-1-1 0,0 0 0,0-1 0,-1 1 0,0-1 0,0-1 0,-1 1 0,0-1 0,-1 0 0,0 0 0,0 0 0,-1 0 0,-1-1 0,0 1 0,0-1 0,-1 0 0,0 0 0,-1 1 0,0-1 0,-1 0 0,-4-21 0,3 26-35,0 0 0,0 0 0,-1 0 1,1 0-1,-2 1 0,1-1 0,-1 1 0,1 0 1,-2-1-1,1 2 0,0-1 0,-1 0 1,-8-5-1,10 7-23,-1 1-1,0-1 1,0 1 0,0 0-1,-1 0 1,1 0-1,0 0 1,-1 1 0,1 0-1,-1-1 1,0 2 0,1-1-1,-1 1 1,0-1 0,1 1-1,-1 1 1,0-1 0,1 1-1,-7 1 1,8-1-92,1 0 0,0 0 0,0 0 0,-1 1 0,1-1 0,0 1 0,0 0 0,1-1 0,-1 1 0,0 0 0,1 0 0,-1 0 0,1 0 0,-1 0 0,1 0 0,0 1 0,0-1 0,0 0 0,0 1 0,0-1 1,1 1-1,-1-1 0,1 1 0,-1-1 0,1 1 0,0-1 0,0 1 0,0-1 0,1 5 0,-1-1-486,1 0 0,0 0-1,0 0 1,0 0 0,1-1 0,-1 1 0,2 0 0,-1-1 0,0 1 0,1-1 0,5 7-1,14 11-5120,3-4-4463</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02.579"/>
    </inkml:context>
    <inkml:brush xml:id="br0">
      <inkml:brushProperty name="width" value="0.025" units="cm"/>
      <inkml:brushProperty name="height" value="0.025" units="cm"/>
    </inkml:brush>
  </inkml:definitions>
  <inkml:trace contextRef="#ctx0" brushRef="#br0">0 361 9865,'0'0'5691,"10"2"-3833,140 10 170,-149-12-2001,1 0-1,-1 0 0,0 0 1,0 0-1,1 0 0,-1 1 0,0-1 1,0 0-1,0 1 0,0-1 1,0 1-1,1-1 0,-1 1 0,0 0 1,0-1-1,0 1 0,-1 0 1,1 0-1,0 0 0,0 0 0,0 0 1,0 0-1,-1 0 0,1 0 1,-1 0-1,1 0 0,0 0 0,-1 0 1,0 0-1,1 0 0,-1 1 1,0-1-1,0 0 0,1 0 0,-1 0 1,0 1-1,0 1 0,3 15 1698,-2-18-1657,0 1 0,-1 0-1,1-1 1,0 1 0,0 0 0,-1-1 0,1 1 0,0-1-1,0 1 1,0-1 0,0 0 0,0 1 0,0-1 0,0 0-1,-1 0 1,1 1 0,0-1 0,0 0 0,0 0 0,0 0-1,0 0 1,0 0 0,0 0 0,1-1 0,26-4 872,-15 0-954,-1-1-1,1 0 0,-1-1 0,0-1 1,-1 0-1,1 0 0,-2-1 0,1-1 0,-1 0 1,-1 0-1,0-1 0,0 0 0,12-20 1,-12 14-458,0 0 0,-1 0 0,0-1 0,-2 0 1,0-1-1,-1 1 0,-1-1 0,0 0 1,0-28-1,-2-24-681,-2 65 1689,0 9-92,-1 39-684,-1-5-576,-12 70-1,8-85 1358,2 1-1,1 0 0,1-1 1,1 1-1,1 0 0,0 0 1,2 0-1,5 24 0,-6-43-483,0-1-1,0 1 0,0-1 0,0 1 0,1-1 0,-1 0 1,1 0-1,0 0 0,0 0 0,0 0 0,0 0 0,1-1 1,-1 1-1,1-1 0,0 1 0,0-1 0,-1 0 0,1 0 0,1 0 1,-1 0-1,0-1 0,0 1 0,1-1 0,-1 0 0,0 0 1,6 1-1,-9-3-19,1 1 0,0 0-1,-1 0 1,1-1 0,-1 1 0,1 0 0,-1-1 0,1 1 0,-1-1 0,1 1 0,-1 0-1,0-1 1,1 1 0,-1-1 0,1 1 0,-1-1 0,0 0 0,0 1 0,1-1 0,-1 1-1,0-1 1,0 1 0,0-1 0,1 0 0,-1 1 0,0-1 0,0 0 0,0 1 0,0-1-1,0 1 1,0-1 0,0 0 0,-1 1 0,1-1 0,0 0 0,-1 0 0,-6-26 323,-4 10-268,-2 1-1,0 1 1,-1 0 0,0 1 0,-1 0 0,-1 1 0,-17-11 0,1-1-71,14 11 9,10 9 2,1-1 1,-1 0 0,1-1-1,-8-10 1,19 16 117,0 0 0,0 1-1,0-1 1,0 0 0,0 1 0,0 0 0,8 1-1,141 17 583,-4-1-2247,-50-13-8173,-78-4 2451</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02.922"/>
    </inkml:context>
    <inkml:brush xml:id="br0">
      <inkml:brushProperty name="width" value="0.025" units="cm"/>
      <inkml:brushProperty name="height" value="0.025" units="cm"/>
    </inkml:brush>
  </inkml:definitions>
  <inkml:trace contextRef="#ctx0" brushRef="#br0">175 37 15246,'0'0'12706,"-8"-6"-11297,1 2-1252,-1 0 0,1 0 1,-1 1-1,0 0 0,0 0 0,0 1 0,-12-2 0,16 3-124,0 0 1,0 0-1,1 1 0,-1 0 0,0 0 0,0 0 0,0 0 0,0 1 0,0-1 1,0 1-1,0 0 0,0 0 0,1 1 0,-1-1 0,0 1 0,1 0 0,-1 0 0,1 0 1,0 0-1,0 0 0,-4 5 0,6-7-54,0 1 0,1 0 0,-1 0 0,0 0 1,1 0-1,-1-1 0,1 1 0,-1 0 0,1 0 0,0 0 0,-1 0 0,1 0 0,0 0 1,0 0-1,0 0 0,0 0 0,0 1 0,0-1 0,0 0 0,0 0 0,0 0 0,0 0 1,1 0-1,-1 0 0,0 0 0,1 0 0,-1 0 0,0 0 0,1-1 0,0 1 1,-1 0-1,1 0 0,-1 0 0,1 0 0,0-1 0,0 1 0,-1 0 0,1-1 0,0 1 1,0 0-1,0-1 0,0 1 0,0-1 0,0 1 0,0-1 0,1 1 0,55 19-1737,-50-18 1455,63 14-1379,-53-13 1177,0 0 0,0 1 1,-1 0-1,0 2 0,0-1 1,0 2-1,-1 0 0,25 16 1,-39-22 551,0 0 0,0 0 0,0 0 0,0 0 0,0 0-1,0 0 1,0 0 0,0 0 0,0 0 0,0 1 0,-1-1 0,1 0 0,0 0 0,-1 1 0,1-1 0,-1 0 0,1 1 0,-1-1 0,0 1 0,0-1 0,1 0 0,-1 1 0,0-1 0,0 1 0,-1 2 0,0-2 149,0 1-1,0-1 0,-1 0 0,1 1 0,-1-1 1,1 0-1,-1 0 0,0 0 0,1 0 0,-1-1 1,0 1-1,-1 0 0,-1 1 0,-10 5 907,0-1-1,0 0 1,-24 8-1,37-14-1080,-7 2 28,1-1 1,-1 1 0,0-1-1,1-1 1,-1 1-1,-9-1 1,17-1-112,-1 0 1,1 0-1,0 0 0,-1 0 1,1 0-1,0 0 0,-1 0 1,1 0-1,0 0 0,-1 0 1,1 0-1,0-1 0,-1 1 1,1 0-1,0 0 0,0 0 1,-1-1-1,1 1 0,0 0 1,0 0-1,-1-1 1,1 1-1,0 0 0,0 0 1,0-1-1,-1 1 0,1 0 1,0-1-1,0 1 0,0 0 1,0 0-1,0-1 0,0 1 1,0 0-1,0-1 0,0 1 1,0-1-1,0 1 1,4-20-3047,15-14-5303,6 5-2741</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03.357"/>
    </inkml:context>
    <inkml:brush xml:id="br0">
      <inkml:brushProperty name="width" value="0.025" units="cm"/>
      <inkml:brushProperty name="height" value="0.025" units="cm"/>
    </inkml:brush>
  </inkml:definitions>
  <inkml:trace contextRef="#ctx0" brushRef="#br0">52 314 10282,'0'0'7799,"-3"8"-5749,-14 33 474,12-32-1900,0 1 0,1 0 0,0 0 0,0 0 0,1 0 0,1 1 0,-2 13 1,4-23-609,0 1 1,0-1-1,0 0 1,0 1-1,1-1 1,-1 1-1,0-1 1,1 0-1,0 1 1,-1-1-1,1 0 1,-1 0 0,1 1-1,0-1 1,0 0-1,0 0 1,0 0-1,0 0 1,0 0-1,0 0 1,0 0-1,2 1 1,0 0 16,1-1 0,-1 1 0,1-1 1,-1 0-1,1 0 0,0 0 0,0 0 0,5 0 0,3 0 35,0-1-1,0-1 0,0 0 0,22-4 0,-18-1-45,1 0-1,-1 0 1,-1-2 0,1 0 0,-1 0 0,-1-2-1,1 0 1,-2 0 0,1-2 0,-1 1 0,-1-2-1,0 0 1,-1 0 0,9-15 0,-10 14-27,0 0 0,-2 0 0,0-1-1,0-1 1,-2 1 0,1-1 0,-2 0 0,0 0 0,-2-1 0,1 1 0,-2-1 0,0 0 0,-1 0 0,-1-23 0,-1 37-4,1 0 0,-1 0 0,1 0-1,-1 0 1,0 0 0,0 0 0,0 0 0,-1 0 0,1 0 0,-1 0 0,0 0 0,1 1 0,-1-1 0,0 1 0,0-1 0,-1 1 0,1 0 0,0 0 0,-1 0 0,0 0 0,1 0 0,-1 1 0,0-1 0,0 1-1,0 0 1,0 0 0,0 0 0,0 0 0,0 0 0,0 1 0,0-1 0,0 1 0,-1 0 0,1 0 0,0 0 0,0 0 0,-4 1 0,-3 0 15,1 1 1,-1 0-1,1 0 1,-1 1-1,1 0 0,0 0 1,0 1-1,0 1 1,1-1-1,-1 1 0,-7 7 1,10-7 42,-1 1-1,1 0 1,1 0 0,-1 1 0,1-1-1,-6 12 1,10-17-44,0 1 0,0-1 1,0 0-1,1 1 0,-1-1 0,1 0 0,-1 1 0,1-1 0,0 1 0,-1-1 0,1 0 0,0 1 1,0-1-1,0 1 0,0-1 0,0 1 0,0-1 0,1 1 0,-1-1 0,0 0 0,1 1 1,-1-1-1,1 1 0,-1-1 0,1 0 0,0 0 0,0 1 0,-1-1 0,1 0 0,0 0 0,0 0 1,0 0-1,0 0 0,1 0 0,-1 0 0,0 0 0,0 0 0,0-1 0,1 1 0,-1 0 1,0-1-1,1 1 0,-1-1 0,2 1 0,78 19-539,-65-18 295,0 2 0,0 0 0,0 0 0,0 2 0,16 7-1,-28-10 220,1-1-1,-1 1 1,0 1-1,0-1 0,0 1 1,0-1-1,0 1 0,-1 0 1,0 0-1,0 1 0,0-1 1,0 1-1,-1-1 0,1 1 1,-1 0-1,0 0 0,-1 0 1,1 0-1,-1 0 0,1 8 1,0 12-19,0 1 1,-3 28-1,0-11-8696</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04.510"/>
    </inkml:context>
    <inkml:brush xml:id="br0">
      <inkml:brushProperty name="width" value="0.025" units="cm"/>
      <inkml:brushProperty name="height" value="0.025" units="cm"/>
    </inkml:brush>
  </inkml:definitions>
  <inkml:trace contextRef="#ctx0" brushRef="#br0">218 315 6502,'0'0'14809,"-10"-5"-13229,6 2-1491,0 0 0,-1 1 0,1 0 1,-1-1-1,0 2 0,1-1 0,-1 0 0,0 1 0,0 0 0,0 0 0,0 1 1,0 0-1,-1-1 0,1 2 0,0-1 0,0 0 0,0 1 0,0 0 0,0 0 1,0 1-1,0-1 0,-7 5 0,6-3-7,0 0 1,1 0-1,-1 0 1,1 1-1,0 0 0,0 0 1,0 1-1,0-1 0,1 1 1,0 0-1,0 0 1,0 0-1,1 1 0,-1-1 1,1 1-1,1 0 1,-1 0-1,1 0 0,0 0 1,0 0-1,1 1 1,-1 6-1,2-12-63,0 0 0,0 0 0,0 1 0,0-1 1,1 0-1,-1 0 0,0 0 0,1 1 0,-1-1 0,0 0 0,1 0 0,0 0 0,-1 0 0,1 0 1,0 0-1,-1 0 0,1 0 0,0 0 0,0 0 0,0 0 0,0 0 0,0-1 0,0 1 0,2 1 1,0-1 21,1 1 0,-1-1 0,1 0 0,0 0 0,-1 0 1,1-1-1,0 1 0,5-1 0,4 0 27,-1 0-1,1-2 0,-1 1 1,18-6-1,-15 2-95,0 0-1,-1-2 0,0 1 1,0-2-1,0 0 1,17-14-1,-25 17-42,1 0 1,-2 0-1,1 0 1,0 0-1,-1-1 1,0 0-1,-1 0 0,1-1 1,-1 1-1,0-1 1,-1 0-1,0 0 1,0 0-1,0-1 0,1-7 1,-4 15 44,1 0-1,-1-1 1,0 1 0,0 0-1,0 0 1,0-1 0,0 1-1,0 0 1,1 0 0,-1-1 0,0 1-1,0 0 1,0-1 0,0 1-1,0 0 1,0-1 0,0 1-1,0 0 1,0 0 0,0-1 0,-1 1-1,1 0 1,0-1 0,0 1-1,0 0 1,0 0 0,0-1-1,0 1 1,-1 0 0,1 0 0,0-1-1,0 1 1,0 0 0,-1 0-1,1 0 1,0-1 0,0 1-1,-1 0 1,1 0 0,0 0-1,0 0 1,-1 0 0,1-1 0,-1 1-1,-12 10-406,-11 21 320,19-22 144,1 0 1,1 0-1,-1 0 0,2 1 0,-1-1 0,-1 13 0,4-20-4,-1 0 0,1 0 0,0 0 0,0 0-1,0 0 1,0-1 0,0 1 0,0 0 0,0 0 0,1 0 0,-1 0-1,1 0 1,-1 0 0,1-1 0,0 1 0,-1 0 0,1 0 0,0-1-1,0 1 1,1-1 0,-1 1 0,0-1 0,0 1 0,1-1 0,-1 0-1,1 0 1,-1 1 0,1-1 0,-1 0 0,1 0 0,0 0 0,-1-1-1,1 1 1,0 0 0,0-1 0,0 1 0,3-1 0,7 1 21,0-1 1,0-1-1,1 0 1,-1-1-1,0 0 1,0-1-1,0 0 1,-1-1-1,1 0 1,-1-1-1,0 0 1,0-1 0,0 0-1,-1-1 1,17-14-1,-3 1-38,-1-1-1,0-1 0,-2-1 1,0-1-1,17-27 1,-28 37-126,0-1 0,-1 0 1,-1 0-1,-1-1 0,0 0 1,-1 0-1,0-1 0,4-25 1,-10 41 98,0 1 0,0-1 1,1 1-1,-1 0 1,0-1-1,0 1 0,0-1 1,0 1-1,0 0 1,0-1-1,0 1 0,0-1 1,0 1-1,0 0 1,0-1-1,0 1 0,0-1 1,0 1-1,0 0 1,0-1-1,0 1 0,-1-1 1,1 1-1,0 0 1,0-1-1,0 1 0,-1 0 1,1-1-1,0 1 1,-1 0-1,1-1 0,0 1 1,-1 0-1,1 0 1,0-1-1,-1 1 0,1 0 1,0 0-1,-1 0 1,1 0-1,0-1 0,-1 1 1,1 0-1,-1 0 1,-18 11-332,8 3 325,0-1 0,0 1 0,2 1 0,0 0 0,-14 30 0,8-11 362,-17 65-1,22-61 297,-6 68 0,14-91-587,1-1 1,1 1 0,0 0 0,1-1 0,1 1 0,0-1 0,8 26 0,-9-37-46,0 1 0,0-1 0,0 0 0,0 0 0,1 0 0,0 0 0,-1-1 0,1 1 0,0 0 0,0-1 1,0 1-1,1-1 0,-1 0 0,1 0 0,-1 1 0,1-2 0,0 1 0,-1 0 0,1-1 0,0 1 0,0-1 0,0 0 0,1 0 1,-1 0-1,0 0 0,0 0 0,1-1 0,-1 0 0,0 1 0,0-1 0,1 0 0,4-1 0,-1-1 16,-1 0 0,1 0 0,0 0 0,-1-1 0,0 0-1,1-1 1,-1 1 0,-1-1 0,1 0 0,0 0 0,-1-1-1,0 0 1,0 0 0,5-7 0,18-30 23,-2-1 0,-2-1 0,-2-1 0,30-90 0,-10 26-70,23-45-613,-84 194 804,0 1 0,3 0-1,2 2 1,1 0 0,2 0 0,3 1 0,1 1-1,2-1 1,1 52 0,3-70 100,0-19-215,0 0-1,1 0 1,0 0-1,0 0 1,1 0 0,-1 0-1,2 0 1,-1 0-1,1 0 1,0-1-1,0 1 1,1 0-1,3 6 1,-5-12-42,-1 0 0,0-1 0,0 1 1,0-1-1,1 1 0,-1-1 0,0 1 0,1-1 1,-1 1-1,0-1 0,1 1 0,-1-1 0,0 1 0,1-1 1,-1 0-1,1 1 0,-1-1 0,1 0 0,-1 1 0,1-1 1,0 0-1,-1 1 0,1-1 0,-1 0 0,1 0 0,-1 0 1,1 0-1,0 0 0,-1 0 0,1 0 0,-1 0 0,1 0 1,0 0-1,-1 0 0,1 0 0,-1 0 0,1 0 1,0 0-1,-1-1 0,1 1 0,-1 0 0,1 0 0,-1-1 1,1 1-1,-1 0 0,1-1 0,-1 1 0,1-1 0,-1 1 1,0 0-1,1-1 0,-1 1 0,1-1 0,-1 1 0,0-1 1,0 1-1,1-1 0,-1 0 0,0 1 0,0-1 0,0 1 1,1-1-1,-1 0 0,6-41 186,-6 27-352,-1-1-1,0 1 0,-1-1 1,-1 1-1,-1 0 1,0 0-1,-9-22 0,-7-7-762,-28-44 0,13 26 819,35 61 116,0 1 1,-1-1-1,1 1 0,0 0 0,-1-1 1,1 1-1,0-1 0,0 1 0,-1-1 1,1 1-1,0-1 0,0 1 0,0-1 1,0 1-1,0-1 0,0 1 0,0-1 1,0 1-1,0-1 0,0 1 0,0-1 1,0 1-1,0-1 0,0 1 0,0-1 1,1 1-1,-1-1 0,0 1 0,0-1 1,1 1-1,-1-1 0,0 1 0,0 0 1,1-1-1,0 0 0,22-1 103,41 18-1085,-49-12 156,38 8-2752,4-3-2012</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04.837"/>
    </inkml:context>
    <inkml:brush xml:id="br0">
      <inkml:brushProperty name="width" value="0.025" units="cm"/>
      <inkml:brushProperty name="height" value="0.025" units="cm"/>
    </inkml:brush>
  </inkml:definitions>
  <inkml:trace contextRef="#ctx0" brushRef="#br0">168 4 10922,'0'0'8809,"-13"-1"-4768,2 1-3581,-3-2 416,-1 2 1,1 0 0,-20 2-1,31-2-742,0 1 0,0-1-1,0 1 1,0-1 0,0 1-1,0 0 1,0 0 0,0 1-1,1-1 1,-1 0 0,0 1-1,1 0 1,-1 0 0,1-1-1,0 1 1,-1 1 0,1-1 0,0 0-1,0 1 1,0-1 0,1 1-1,-1-1 1,-2 6 0,4-7-142,0 0-1,0 0 1,0 0 0,0 0 0,0-1 0,0 1 0,0 0 0,0 0 0,0 0 0,0 0 0,1 0 0,-1-1 0,0 1 0,1 0 0,-1 0 0,0 0 0,1-1-1,-1 1 1,1 0 0,0 0 0,-1-1 0,1 1 0,-1-1 0,1 1 0,0 0 0,-1-1 0,1 1 0,0-1 0,0 0 0,0 1 0,-1-1 0,1 1-1,0-1 1,0 0 0,1 0 0,37 10-648,-33-9 530,18 3-553,5 0-82,1 2 1,35 12 0,-59-16 744,1 0-1,-1 0 0,0 1 0,0 0 0,0 1 0,0-1 0,-1 1 1,0 0-1,1 0 0,-1 1 0,-1-1 0,1 1 0,-1 0 0,1 1 1,-2-1-1,5 7 0,-7-10 54,0 0 0,-1 0 0,1 0 0,0 0 0,-1 0 0,1 0-1,-1 0 1,1 1 0,-1-1 0,0 0 0,0 0 0,0 1 0,0-1 0,0 0 0,-1 0 0,1 1 0,-1-1 0,0 0 0,1 0 0,-1 0 0,0 0 0,-2 4 0,0-3 22,0 1 0,0-1 0,-1 1 1,1-1-1,-1 0 0,0-1 1,1 1-1,-1 0 0,-1-1 1,-5 3-1,-8 2 51,-1-1 1,1-1 0,-1 0-1,-24 2 1,41-6-143,-59 4-186,57-5-182,0-1 1,0 1-1,-1-1 1,2 1-1,-1-1 0,0 0 1,0-1-1,0 1 0,0-1 1,1 1-1,-1-1 1,-5-4-1,-15-21-8809</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05.414"/>
    </inkml:context>
    <inkml:brush xml:id="br0">
      <inkml:brushProperty name="width" value="0.025" units="cm"/>
      <inkml:brushProperty name="height" value="0.025" units="cm"/>
    </inkml:brush>
  </inkml:definitions>
  <inkml:trace contextRef="#ctx0" brushRef="#br0">77 1 15054,'0'0'2451,"-4"10"-1293,-9 24 572,1 0 0,2 1 1,-11 69-1,13-38 428,0 93 0,8-155-2082,0-1 0,0 0 0,0 0 0,0 0 0,0 0 0,1 0 0,-1 1 0,1-1 0,0 0 0,0 0 0,0 0 0,1-1 0,-1 1 0,1 0 0,-1 0 0,1-1 0,0 1 0,0-1 0,4 5 0,-3-6-10,0 1 0,1-1 1,-1 0-1,0 0 0,1 0 0,-1 0 0,0 0 0,1-1 0,-1 1 0,1-1 0,-1 0 1,1 0-1,-1 0 0,1-1 0,-1 1 0,1-1 0,-1 0 0,5-1 0,4-3-52,0 1 1,-1-1-1,1-1 0,-1 0 0,0-1 0,0 0 0,12-11 0,67-64-35,-81 72 20,18-15 1,-2-1 0,-1-1 0,-1-2 0,-2 0 0,-1-1 0,19-38 0,-30 38-155,-26 31-3139,5 7 1163,0 1 0,0-1 0,1 2 0,0 0 0,-18 21 0,1-1-3036,-9 6-2515</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06.051"/>
    </inkml:context>
    <inkml:brush xml:id="br0">
      <inkml:brushProperty name="width" value="0.025" units="cm"/>
      <inkml:brushProperty name="height" value="0.025" units="cm"/>
    </inkml:brush>
  </inkml:definitions>
  <inkml:trace contextRef="#ctx0" brushRef="#br0">61 68 2819,'-8'10'7164,"1"-3"-5756,3-3-764,-1 0 0,1 0 0,0 1 0,0 0 0,1 0 0,-1 0 0,1 0 0,0 1 0,1-1 0,-1 1 0,1 0 0,-3 11 0,5-17-553,1 1 1,-1 0 0,0-1 0,1 1-1,-1-1 1,0 1 0,1-1-1,-1 1 1,1-1 0,-1 1-1,1-1 1,-1 1 0,1-1 0,-1 1-1,1-1 1,-1 0 0,1 1-1,0-1 1,-1 0 0,1 1-1,0-1 1,-1 0 0,1 0 0,0 0-1,-1 0 1,1 0 0,0 0-1,-1 0 1,1 0 0,1 0-1,29 0 749,-22 0-470,25-2 142,43-9 0,-54 7-409,0 1-1,1 0 1,0 2-1,40 3 1,-62-2-84,0 0-1,-1 0 1,1 1 0,0-1 0,0 1-1,-1 0 1,1-1 0,0 1 0,-1 0-1,1 0 1,-1 0 0,1 0 0,-1 0-1,0 0 1,1 0 0,-1 1 0,0-1-1,0 0 1,0 1 0,0-1 0,0 1-1,0-1 1,0 1 0,0-1 0,-1 1-1,1 0 1,0 0 0,-1-1 0,0 1-1,1 0 1,-1 0 0,0-1 0,0 1-1,0 0 1,0 3 0,-1 5 482,-1 1 0,0-1 0,0 0 0,-7 17 0,7-22-136,31-36 1113,-21 19-1563,-1-1 1,0 0-1,-1 0 0,-1 0 0,0-1 0,0 0 0,-2 0 0,0 0 0,0 0 0,0-16 0,-2 33 88,0 1 0,0-1 0,1 1 0,-1-1 0,1 0 0,0 0 0,0 0 0,0 0 0,0 0 0,0 0-1,1-1 1,-1 1 0,1-1 0,0 1 0,0-1 0,-1 0 0,2 0 0,-1 0 0,0-1 0,0 1 0,0-1 0,1 0 0,-1 0 0,1 0 0,-1 0 0,1 0-1,-1-1 1,1 1 0,0-1 0,-1 0 0,1-1 0,-1 1 0,6-1 0,1 0 25,-1-1 0,0 1 1,1-2-1,-1 1 0,0-1 0,0 0 0,0-1 0,-1 0 0,1-1 1,-1 0-1,12-9 0,-15 11-18,-1-1 1,0 0-1,0 0 0,0 0 1,-1-1-1,1 1 0,-1-1 1,0 0-1,0 0 0,-1 0 0,1 0 1,-1-1-1,-1 1 0,3-9 1,-4 13-15,0 1 0,0-1 0,0 1 0,0-1 0,0 1 0,0 0 0,0-1 0,0 1 0,0-1 0,-1 1 0,1 0 0,0-1 0,0 1 0,0 0 0,-1-1 0,1 1 0,0 0 0,0-1 0,-1 1 0,1 0 0,0-1 0,-1 1 0,1 0 0,0 0 0,-1-1 0,1 1 0,-1 0 0,1 0 0,0 0 0,-1 0 0,1 0 0,-1-1 0,1 1 0,0 0 0,-1 0 0,1 0 0,-1 0 0,1 0 0,-1 0 0,1 0 0,0 0 0,-1 1 0,1-1 0,-1 0 0,1 0 0,0 0 0,-1 0 0,1 1 0,0-1 0,-1 0 0,1 0 0,0 0 0,-1 1 0,1-1 0,0 0 0,-1 1 0,1-1 0,-1 1 0,-22 15-257,19-11 272,-1 1 0,1 0 1,0-1-1,1 1 0,0 1 0,0-1 0,0 0 0,1 1 0,-1-1 0,2 1 0,-1 0 1,1 0-1,-1 13 0,2-17 6,0 0 0,0-1 0,1 1 0,-1 0 0,1 0 0,0 0 0,0 0 0,0-1 0,0 1 0,0 0 0,0-1 0,1 1 0,0-1 0,-1 0 0,1 1 0,0-1 0,0 0 0,0 0 0,0 0 0,0 0 0,1-1 1,-1 1-1,1 0 0,-1-1 0,1 0 0,-1 0 0,1 1 0,0-2 0,0 1 0,-1 0 0,1 0 0,0-1 0,0 0 0,0 1 0,3-1 0,7 0-42,0-1 0,0 0 0,0 0 0,-1-1-1,1-1 1,0 0 0,-1-1 0,0 0 0,0-1 0,0 0 0,-1-1 0,1 0 0,-1-1-1,-1 0 1,1-1 0,-1 0 0,-1-1 0,1 0 0,-1 0 0,-1-1 0,0 0 0,0-1-1,-1 1 1,-1-1 0,0-1 0,6-13 0,-16 35 73,1 0 0,1 0 0,-1 0 1,2 1-1,-1-1 0,2 0 0,-1 1 0,1-1 0,1 1 0,2 11 0,-3-17-131,1-1-1,0 1 1,1 0-1,-1-1 1,1 0-1,0 1 1,0-1-1,0 0 1,1 0-1,-1 0 0,1 0 1,0 0-1,0-1 1,0 1-1,1-1 1,-1 0-1,1 0 1,0 0-1,0 0 1,0-1-1,0 0 1,0 0-1,1 0 0,-1 0 1,0 0-1,1-1 1,6 1-1,-5 0-947,1-2 0,-1 1 0,1 0 0,0-1 0,-1-1 0,10 0 0,4-7-5829</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06.424"/>
    </inkml:context>
    <inkml:brush xml:id="br0">
      <inkml:brushProperty name="width" value="0.025" units="cm"/>
      <inkml:brushProperty name="height" value="0.025" units="cm"/>
    </inkml:brush>
  </inkml:definitions>
  <inkml:trace contextRef="#ctx0" brushRef="#br0">1 0 3491,'0'0'18001,"50"38"-18801,-17-19-1891,3 0-4003</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2:59.923"/>
    </inkml:context>
    <inkml:brush xml:id="br0">
      <inkml:brushProperty name="width" value="0.025" units="cm"/>
      <inkml:brushProperty name="height" value="0.025" units="cm"/>
    </inkml:brush>
  </inkml:definitions>
  <inkml:trace contextRef="#ctx0" brushRef="#br0">1 149 13965,'0'0'1618,"1"-9"-1869,0 6 262,-1 1-1,1-1 1,-1 0 0,1 1-1,0-1 1,0 0 0,0 1-1,0-1 1,0 1 0,1-1-1,-1 1 1,1 0 0,3-4 0,-2 3 78,1 1 0,0 0 1,-1 0-1,1 0 1,0 0-1,0 1 0,0 0 1,0-1-1,1 2 1,-1-1-1,8 0 0,79-6 1154,136 7 0,-121 3-1198,946-22 798,1042 13 3195,-979 18-3826,96 3-132,-1111-15-16,-78 0 109,-69 0 129,-551 27-128,207-5-161,-1130-9-521,1069-15 514,41-2 245,-262 2-1304,2 35-1193,617-29 2216,-67 10 76,120-14-51,0 0 1,0 0-1,0 0 1,0 0 0,1 0-1,-1 0 1,0 0-1,0 0 1,0 1 0,0-1-1,1 0 1,-1 1-1,0-1 1,0 0-1,1 1 1,-1-1 0,0 1-1,1-1 1,-1 1-1,0 0 1,1-1 0,-1 2-1,23 5-160,98 1 170,126-7-1,-109-2-19,1079-16-571,-107 0 633,-565 19 185,637-14-133,-1123 10-106,-13 1 22,0-2 0,70-13 0,-113 16-16,-1-1 0,1 1 0,0 0 0,-1-1 0,1 1 0,0-1 0,-1 1 0,1-1 0,-1 0 0,1 1 0,-1-1 0,1 0 0,-1 0 0,0 0 0,1 0 0,-1-1 0,0 1 0,2-2 0,-3 1-20,-1 1-1,1 0 1,-1 0-1,0 0 1,1 0-1,-1 0 1,0 0 0,0 0-1,0 0 1,0 0-1,0 0 1,0 0-1,0 0 1,0 1-1,0-1 1,0 0-1,0 1 1,-1-1-1,1 1 1,0-1-1,0 1 1,-1 0-1,1-1 1,0 1-1,-3 0 1,-65-17-471,-1 4 1,0 2-1,-101-2 1,80 7 370,-1881-40 137,950 105-160,345 19-5440,360-35-1666</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07.074"/>
    </inkml:context>
    <inkml:brush xml:id="br0">
      <inkml:brushProperty name="width" value="0.025" units="cm"/>
      <inkml:brushProperty name="height" value="0.025" units="cm"/>
    </inkml:brush>
  </inkml:definitions>
  <inkml:trace contextRef="#ctx0" brushRef="#br0">143 124 11883,'0'0'2557,"-3"-11"-347,1 5-1917,-9-53 2865,11 55-2506,-1-1 0,2 1 0,-1 0 1,0 0-1,1 0 0,0 0 0,0 0 0,0 0 0,3-5 1,-4 8-184,-22 32-47,20-29-438,1 0 1,-1 1-1,0-1 0,1 0 1,0 0-1,-1 1 0,1-1 0,0 1 1,0 0-1,1-1 0,-1 1 1,0-1-1,1 1 0,0 0 1,-1 0-1,1-1 0,0 1 0,1 0 1,-1 0-1,0-1 0,1 1 1,-1 0-1,1-1 0,0 1 1,0-1-1,0 1 0,0-1 0,1 1 1,-1-1-1,1 0 0,-1 1 1,1-1-1,0 0 0,-1 0 1,1 0-1,3 1 0,8 7-408,0-1 0,1 0 0,0-1-1,1-1 1,17 7 0,10 5-43,-35-15 359,-1-1 64,1 0 1,-1 0-1,0 1 0,0-1 0,0 2 0,0-1 0,-1 0 1,0 1-1,1 0 0,-2 1 0,1-1 0,5 10 0,-9-14 76,-1 0 0,0 1 0,0-1 0,0 0 0,0 1 0,0-1 0,0 0 0,0 0 0,-1 1 0,1-1 0,0 0 0,-1 0 0,1 1 0,-1-1 0,0 0 0,1 0 0,-1 0 0,0 0 0,1 0 0,-1 0 0,0 0 0,0 0 0,0 0 0,0 0 0,0 0 0,0 0 0,0-1 0,0 1 0,0 0 0,-1-1 0,1 1 0,-2 0 0,-43 16 1503,45-17-1521,-28 7 584,0 0-1,0-3 0,0 0 0,-1-1 0,1-2 0,-49-5 0,76 4-631,1 0-1,0 0 0,0 0 0,0 0 0,0 0 0,-1 0 0,1-1 0,0 1 0,0 0 0,0-1 1,0 1-1,0-1 0,0 0 0,0 1 0,0-1 0,0 0 0,0 1 0,0-1 0,0 0 1,1 0-1,-1 0 0,0 0 0,0 0 0,1 0 0,-1 0 0,1 0 0,-1-1 0,1 0-129,0 0-1,0 0 0,0 1 0,0-1 0,1 0 1,-1 0-1,1 0 0,-1 1 0,1-1 0,0 0 1,-1 1-1,1-1 0,0 0 0,0 1 0,2-3 1,6-8-1679,1 1 0,1 0 0,14-12 0,-21 20 1020,42-36-6827</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07.448"/>
    </inkml:context>
    <inkml:brush xml:id="br0">
      <inkml:brushProperty name="width" value="0.025" units="cm"/>
      <inkml:brushProperty name="height" value="0.025" units="cm"/>
    </inkml:brush>
  </inkml:definitions>
  <inkml:trace contextRef="#ctx0" brushRef="#br0">156 0 15855,'0'0'3924,"-10"9"-2622,-6 6-626,1 1-1,1 1 0,0 1 1,1 0-1,1 0 0,1 1 0,0 1 1,2 0-1,-9 25 0,15-36-615,0 0 0,1 0 1,0 1-1,1-1 0,0 1 0,0-1 0,1 1 0,0-1 0,1 1 0,0-1 0,1 1 0,0-1 0,0 0 0,4 11 1,-3-15-205,0 1 1,0-1-1,0 0 1,1 0-1,-1-1 1,1 1 0,0-1-1,1 1 1,-1-1-1,1-1 1,0 1-1,0-1 1,0 1 0,0-2-1,0 1 1,1 0-1,-1-1 1,1 0-1,0 0 1,0-1 0,-1 0-1,1 0 1,10 1-1,-4-1-1137,1 0 0,-1-1 0,1-1-1,15-2 1,11-9-5114</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08.386"/>
    </inkml:context>
    <inkml:brush xml:id="br0">
      <inkml:brushProperty name="width" value="0.025" units="cm"/>
      <inkml:brushProperty name="height" value="0.025" units="cm"/>
    </inkml:brush>
  </inkml:definitions>
  <inkml:trace contextRef="#ctx0" brushRef="#br0">135 385 14510,'0'0'4799,"-12"4"-2749,2 0-1886,-11 4 996,0 1 0,1 0 0,-25 17 0,45-26-1146,0 0-1,-1 0 1,1 0-1,0 0 1,0 0-1,-1 0 1,1 0-1,0 1 0,0-1 1,-1 0-1,1 0 1,0 0-1,0 0 1,0 0-1,-1 0 1,1 1-1,0-1 0,0 0 1,0 0-1,0 0 1,-1 0-1,1 1 1,0-1-1,0 0 1,0 0-1,0 0 0,0 1 1,0-1-1,0 0 1,-1 0-1,1 1 1,0-1-1,0 0 1,0 0-1,0 1 1,0-1-1,0 0 0,0 0 1,0 0-1,0 1 1,0-1-1,1 0 1,-1 0-1,0 1 1,0-1-1,0 0 0,0 0 1,0 1-1,0-1 1,0 0-1,0 0 1,1 1-1,16 0 187,26-9-312,-35 4 10,1 0 0,-1 0 0,0-1-1,0 0 1,-1-1 0,0 1 0,0-1 0,0-1-1,0 1 1,-1-1 0,0-1 0,-1 1 0,7-12-1,-40 49-820,24-23 1003,0 0-1,1 0 1,0 0 0,0 0 0,1 0-1,0 0 1,0 1 0,1-1 0,0 1-1,0-1 1,1 1 0,0 12 0,0-16-24,1 0 0,0-1 0,0 1 0,0 0 0,0-1 0,1 1 1,-1 0-1,1-1 0,0 0 0,0 1 0,0-1 0,0 0 0,1 0 0,-1 0 0,1 0 1,0-1-1,0 1 0,0-1 0,0 0 0,0 0 0,0 0 0,1 0 0,-1 0 0,1-1 0,-1 1 1,5 0-1,2 1-6,0-1 0,0-1 0,0 0 1,0 0-1,0-1 0,0 0 0,1 0 0,-1-1 1,0-1-1,0 0 0,-1 0 0,1-1 0,0 0 1,-1-1-1,0 0 0,15-8 0,-18 8-60,1 0-1,-1 0 1,0-1 0,0 0-1,0 0 1,0-1-1,-1 1 1,0-1 0,0 0-1,-1 0 1,0-1-1,0 0 1,0 1-1,-1-1 1,0-1 0,0 1-1,-1 0 1,0-1-1,0 1 1,-1-1-1,0 1 1,1-10 0,-2 17 2,-1-1 0,1 0 0,0 0 0,0 1 0,0-1 0,0 0 0,-1 0 0,1 1 0,0-1 0,-1 0 0,1 1 0,0-1 0,-1 0 0,1 1 0,-1-1 0,1 1 1,-1-1-1,1 1 0,-1-1 0,0 1 0,1-1 0,-1 1 0,0-1 0,1 1 0,-1 0 0,0-1 0,1 1 0,-1 0 0,0 0 0,0 0 0,1 0 0,-1-1 0,0 1 0,0 0 1,1 0-1,-1 0 0,0 0 0,0 1 0,1-1 0,-1 0 0,0 0 0,0 0 0,1 1 0,-1-1 0,0 0 0,1 0 0,-1 1 0,-1 0 0,-1 0 11,0 0 1,-1 1-1,1-1 0,0 1 0,0 0 0,0-1 0,0 2 1,0-1-1,-4 3 0,6-3 38,-1 0 1,1-1-1,0 1 0,-1 0 0,1-1 1,0 1-1,0 0 0,0 0 1,0 0-1,0 0 0,1 0 0,-1 0 1,1 0-1,-1 1 0,1-1 1,0 0-1,0 0 0,-1 0 0,2 0 1,-1 1-1,1 2 0,0-3 0,0-1-1,0 1 1,1-1-1,-1 0 1,1 1-1,-1-1 0,1 0 1,-1 0-1,1 0 1,0 0-1,0-1 1,-1 1-1,1 0 1,0-1-1,0 1 0,0-1 1,0 0-1,0 1 1,0-1-1,0 0 1,-1 0-1,1 0 1,3-1-1,7 1-85,1-1 1,-1 0-1,0-1 1,0 0-1,0-1 1,0-1-1,0 0 0,0 0 1,-1-1-1,0-1 1,0 1-1,-1-2 0,1 0 1,-1 0-1,-1-1 1,15-13-1,-34 58-676,9-33 766,-1 1-1,1 0 0,0-1 0,1 1 0,-1 0 1,1 0-1,0-1 0,0 1 0,0 0 1,1 0-1,2 8 0,-2-11-17,0 0 0,0 0-1,0 0 1,0 0 0,1 0 0,-1 0 0,1 0 0,0-1-1,-1 1 1,1-1 0,0 1 0,0-1 0,0 0-1,0 1 1,0-1 0,0 0 0,0 0 0,0-1-1,1 1 1,-1 0 0,0-1 0,0 1 0,1-1 0,-1 0-1,5 0 1,7 0 8,0-1 0,0 0 0,0-1 0,0-1 0,-1 0 0,1-1 0,-1 0 0,0-1 0,0-1 0,0 0-1,-1-1 1,0 0 0,0-1 0,0 0 0,18-18 0,-20 17-69,1-1 0,-1 0 0,-1-1 0,0 0 0,0 0 1,-1-1-1,-1 0 0,0 0 0,0-1 0,-2 0 0,1 0 0,-2-1 0,0 1 0,0-1 0,2-23 0,-5 36 26,-1 0 1,0-1-1,0 1 0,0 0 0,0 0 0,0 0 1,0 0-1,0 0 0,0 0 0,-1-1 0,1 1 1,0 0-1,-1 0 0,1 0 0,-1 0 0,1 0 1,-1 0-1,1 0 0,-1 0 0,0 0 0,1 1 1,-1-1-1,0 0 0,0 0 0,0 0 0,0 1 1,0-1-1,0 1 0,1-1 0,-1 0 0,-1 1 1,1 0-1,0-1 0,0 1 0,0 0 0,0-1 1,0 1-1,0 0 0,0 0 0,0 0 1,-1 0-1,1 0 0,0 0 0,0 0 0,0 0 1,0 1-1,0-1 0,0 0 0,0 1 0,0-1 1,0 0-1,0 1 0,0 0 0,0-1 0,0 1 1,0 0-1,0-1 0,0 1 0,0 0 0,1 0 1,-1 0-1,-1 1 0,14-26 102,0-1 1,-2 0-1,-1-1 0,-2 1 1,6-33-1,-49 113-25,22-27 77,2 1-1,1 1 1,1-1-1,2 2 0,1-1 1,-6 53-1,6 190 927,4-33-962,2-226 3,-1 0 1,0 0-1,-1 0 0,-1-1 1,0 1-1,-1-1 1,0 0-1,-1 0 1,0-1-1,-1 1 1,-15 19-1,21-32-113,1 1 0,0-1 0,-1 0 0,1 1 0,0-1 0,-1 0 0,1 0 0,0 0 0,-1 1 0,1-1 0,0 0 0,-1 0 0,1 0 0,-1 0 0,1 0 0,0 0 0,-1 0 0,1 0 0,-1 0 0,1 0 0,0 0 0,-1 0 0,1 0 0,-1 0 0,1 0 0,0 0 0,-1 0 0,1 0 0,0-1 0,-1 1 0,1 0 0,-1 0 0,1 0 0,0-1 0,0 1 0,-1 0 0,1 0 0,0-1 0,-1 1 0,1 0 0,0-1 0,0 1 0,-1 0 0,1-1 0,0 1 0,0-1 0,0 1 0,0 0 0,0-1 0,0 1 0,-1 0 0,1-1 0,0 1 0,0-1 0,0 1 0,0 0 0,0-1 0,0 1 0,1-1 0,-1 1 0,0 0 0,0-1 0,-4-35 0,3 31 0,-2-37 0,-3-2 0,3 0 0,2 0 0,1 0 0,2 0 0,9-46 0,-10 85-99,0 1-1,0-1 1,1 1-1,0 0 1,-1-1-1,1 1 1,1 0-1,-1 0 1,1 0-1,-1 1 1,1-1-1,0 1 1,0-1-1,1 1 1,-1 0-1,1 0 1,-1 0-1,1 1 1,4-3-1,4 0-665,0 1-1,1 1 0,-1-1 0,0 2 0,20-2 0,-23 3 315,39-6-6094</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08.871"/>
    </inkml:context>
    <inkml:brush xml:id="br0">
      <inkml:brushProperty name="width" value="0.025" units="cm"/>
      <inkml:brushProperty name="height" value="0.025" units="cm"/>
    </inkml:brush>
  </inkml:definitions>
  <inkml:trace contextRef="#ctx0" brushRef="#br0">117 1 18898,'-31'46'737,"0"6"640,6 4-672,4-3-1,13-7-448,8-6-127,11-10-129,17-7-1218,11-13-1344,2-10-2595</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09.965"/>
    </inkml:context>
    <inkml:brush xml:id="br0">
      <inkml:brushProperty name="width" value="0.025" units="cm"/>
      <inkml:brushProperty name="height" value="0.025" units="cm"/>
    </inkml:brush>
  </inkml:definitions>
  <inkml:trace contextRef="#ctx0" brushRef="#br0">1 110 18546,'0'0'1179,"9"-11"183,-2 3-1080,-3 3-148,0 0-1,0 1 1,0-1 0,1 1 0,0 0 0,0 0 0,0 0 0,0 1 0,0 0-1,1 0 1,-1 0 0,1 0 0,0 1 0,7-2 0,-1 2 54,0 0 0,1 0 0,0 1 0,-1 1 0,1 0 0,0 1 0,-1 0 0,1 1 0,14 3 0,-23-4-173,-1 1 1,0-1-1,0 0 0,0 1 0,0-1 1,0 1-1,0 0 0,0 0 0,0 0 1,-1 1-1,1-1 0,-1 1 1,1-1-1,-1 1 0,0 0 0,0 0 1,-1 0-1,1 0 0,0 0 1,-1 0-1,0 0 0,0 0 0,0 1 1,0-1-1,0 0 0,-1 1 1,1-1-1,-1 1 0,0-1 0,0 1 1,0-1-1,-1 1 0,1-1 1,-1 1-1,0-1 0,1 0 0,-4 7 1,-1 3 241,0 0 0,-1 0 0,-13 21 1,14-26-126,-1 1-1,1 1 1,1-1 0,-1 1 0,2 0 0,-1 0 0,2 0-1,-3 11 1,5-20-113,0 0 0,0 0-1,0-1 1,0 1 0,0 0 0,0 0-1,0 0 1,0 0 0,1-1-1,-1 1 1,0 0 0,0 0 0,1 0-1,-1-1 1,1 1 0,-1 0-1,1-1 1,-1 1 0,1 0 0,-1-1-1,1 1 1,-1 0 0,1-1-1,0 1 1,-1-1 0,1 1 0,0-1-1,1 1 1,30 3 354,34-17 67,-38 3-392,1-2 0,-1-1 0,-1-1 0,34-23 0,-45 26-31,-1 0 0,0-1 1,0-1-1,-1 0 1,-1-1-1,0-1 1,21-31-1,-34 46-20,1-1 0,-1 1 0,1-1-1,-1 1 1,1-1 0,-1 1 0,1-1-1,-1 1 1,0-1 0,1 1 0,-1-1-1,0 0 1,1 1 0,-1-1 0,0 0 0,0 1-1,0-1 1,1 1 0,-1-1 0,0 0-1,0 0 1,0 1 0,0-1 0,0 0 0,0 1-1,0-1 1,-1 0 0,1 1 0,0-1-1,0 0 1,0 1 0,-1-1 0,1 1 0,-1-2-1,0 2-12,-1 1-1,1-1 0,-1 1 1,1-1-1,-1 1 1,1 0-1,0-1 0,-1 1 1,1 0-1,0 0 0,0 0 1,0 0-1,0 0 0,0 0 1,-2 2-1,-5 7 51,1 0 0,-1 1 0,2 0 1,-1 0-1,2 1 0,0-1 0,0 1 0,1 0 0,0 0 0,1 1 0,0-1 0,1 1 1,1 0-1,0 0 0,0-1 0,2 1 0,2 20 0,-3-29 4,1-1-1,-1 1 1,1-1 0,0 1-1,0-1 1,1 1 0,-1-1 0,1 0-1,-1 0 1,1 0 0,0 0-1,0 0 1,1 0 0,-1 0-1,0-1 1,1 1 0,0-1-1,0 0 1,-1 1 0,1-1-1,0-1 1,1 1 0,-1 0-1,0-1 1,0 1 0,1-1 0,-1 0-1,1 0 1,-1-1 0,1 1-1,-1-1 1,7 1 0,-2-1 58,1-1 0,-1 0 0,0 0 0,1 0 0,-1-1 0,0 0 0,0-1 0,0 0 1,0 0-1,0 0 0,-1-1 0,0 0 0,8-6 0,-4 1-88,1-2 0,-2 1 1,1-1-1,-1 0 0,-1-1 0,0 0 0,-1-1 0,0 0 1,-1 0-1,0-1 0,-1 0 0,-1 0 0,0 0 0,-1-1 0,0 1 1,-2-1-1,1 0 0,-1-27 0,-2 42-11,0 0 1,0 0-1,0 0 1,-1 1-1,1-1 0,0 0 1,0 0-1,-1 0 1,1 0-1,0 1 1,0-1-1,-1 0 0,1 0 1,0 0-1,0 0 1,-1 0-1,1 0 0,0 0 1,0 0-1,-1 0 1,1 0-1,0 0 0,-1 0 1,1 0-1,0 0 1,0 0-1,-1 0 0,1 0 1,0 0-1,-1 0 1,1 0-1,0-1 1,0 1-1,-1 0 0,1 0 1,0 0-1,0 0 1,0-1-1,-1 1 0,1 0 1,0 0-1,0 0 1,0-1-1,-1 1 0,1 0 1,0 0-1,0-1 1,0 1-1,0 0 1,0 0-1,0-1 0,0 1 1,0 0-1,0-1 1,-1 1-1,1 0 0,0 0 1,0-1-1,1 1 1,-1 0-1,0-1 0,0 1 1,0 0-1,0 0 1,0-1-1,0 1 0,0 0 1,-12 21-174,12-18 177,1-1 0,-1 1 0,1-1 0,-1 0 0,1 1 0,0-1 0,0 0 0,0 1 0,0-1 1,0 0-1,0 0 0,0 0 0,1 0 0,-1 0 0,1 0 0,0 0 0,0 0 0,-1-1 0,1 1 0,0-1 1,0 1-1,1-1 0,-1 0 0,0 0 0,0 0 0,1 0 0,-1 0 0,0 0 0,1-1 0,-1 1 0,4 0 0,10 2 15,1 1-1,0-2 0,19 1 1,-15-2 6,0-1 1,-1 0 0,1-2 0,-1 0-1,25-6 1,-37 5-16,0 1 1,1-1-1,-2 0 1,1-1-1,0 0 1,-1 0-1,1-1 1,-1 0-1,-1 0 1,1 0-1,-1-1 1,0 0-1,0 0 1,0-1-1,5-9 1,-9 14-10,-1 0 0,1 0 0,-1-1 0,1 1 0,-1-1 0,0 1 0,0-1 0,0 0 0,-1 1 0,1-1 0,0 0 0,-1 0 0,0 1 0,0-1 0,0 0 0,0 0 1,0 0-1,0 1 0,-1-1 0,-1-4 0,1 5-3,0 0 0,-1 0 0,1 0 1,-1 0-1,1 0 0,-1 1 1,0-1-1,0 0 0,0 1 0,0 0 1,0-1-1,0 1 0,0 0 0,0 0 1,0 0-1,-1 1 0,1-1 1,0 0-1,-1 1 0,1 0 0,0-1 1,-1 1-1,-3 0 0,-4 0-14,0 1 1,0 0-1,0 0 0,1 1 0,-1 1 0,0-1 1,1 1-1,0 1 0,0 0 0,0 0 1,0 1-1,-13 9 0,16-10 17,0 0 0,0 1 0,1 0 1,-1 0-1,1 0 0,0 1 0,0 0 0,1 0 0,0 0 0,0 0 1,0 1-1,1-1 0,0 1 0,0 0 0,1 0 0,0 0 0,-2 12 1,3-17 5,1 0 0,0 1 0,0-1 0,0 0 1,0 1-1,1-1 0,-1 0 0,1 0 1,-1 1-1,1-1 0,0 0 0,0 0 1,0 0-1,0 0 0,0 0 0,0 0 0,1 0 1,-1 0-1,1 0 0,2 2 0,-1-1 7,1-1 0,1 1 0,-1 0 0,0-1-1,0 0 1,1 0 0,-1 0 0,1-1 0,7 2-1,10 0 11,0 0-1,1-1 1,31-3-1,-38 1-48,8-2-37,0-1 0,0-1-1,-1-1 1,0-1-1,0-2 1,0 0 0,-1-1-1,27-15 1,43-16-8,-93 49-189,-29 34 512,25-37-189,0-1 0,1 1 0,0 0 0,0 0 0,0 0 0,0 1 1,1-1-1,0 1 0,1 0 0,-1 0 0,2 0 0,-1 0 0,-1 14 0,3-20-61,0 1 0,0-1 0,0 0 0,0 0 0,1 0 0,-1 0 0,0 0 0,1 0 0,-1 0 0,1 0 0,-1 0 0,1 0 0,0 0 0,-1 0 0,1 0 0,0 0 0,0 0 0,-1 0 0,1-1 0,0 1 0,0 0 0,0-1 0,0 1 0,1 0 0,35 8 0,-23-8 0,0-1 0,0-1 0,19-2 0,-11-3 0,-1 0 0,0-2 0,-1 0 0,0-1 0,0-1 0,23-16 0,46-23 0,-88 49-1,-1 0 0,1-1 0,-1 1 0,1 0 0,-1 0 1,1 0-1,-1-1 0,1 1 0,-1 0 0,1 0 0,-1 0 0,1 0 0,-1 0 0,1 0 0,-1 0 1,1 0-1,0 0 0,-1 0 0,1 1 0,-1-1 0,1 0 0,-1 0 0,1 0 0,-1 1 0,1-1 1,-1 0-1,0 1 0,1-1 0,-1 0 0,1 1 0,-1-1 0,0 0 0,1 1 0,-1-1 0,0 1 1,1-1-1,-1 1 0,0-1 0,0 1 0,1-1 0,-1 1 0,0-1 0,0 1 0,0-1 0,0 1 1,0-1-1,0 1 0,0-1 0,0 1 0,0-1 0,0 1 0,0-1 0,0 1 0,0 0 0,0-1 1,0 1-1,-1 0 0,-8 48-71,4-23 79,5-25-5,0 0 1,0 0 0,1 0 0,-1 0 0,0 0 0,1 0 0,-1 0 0,0 0-1,1-1 1,-1 1 0,1 0 0,-1 0 0,1 0 0,0-1 0,-1 1 0,1 0-1,0-1 1,-1 1 0,1-1 0,0 1 0,0-1 0,-1 1 0,1-1 0,0 1-1,0-1 1,0 0 0,0 1 0,0-1 0,0 0 0,0 0 0,0 0 0,1 0-1,37 2-579,-28-2 131,-2 0-642,0 0 0,1-1 0,-1 0-1,1 0 1,-1-1 0,0 0 0,0-1 0,0 0 0,0-1 0,11-5 0,18-15-6300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0.328"/>
    </inkml:context>
    <inkml:brush xml:id="br0">
      <inkml:brushProperty name="width" value="0.025" units="cm"/>
      <inkml:brushProperty name="height" value="0.025" units="cm"/>
    </inkml:brush>
  </inkml:definitions>
  <inkml:trace contextRef="#ctx0" brushRef="#br0">78 0 18225,'0'0'3871,"-11"10"-1640,6-6-1910,-35 35 1957,38-36-2131,-1-1-1,1 1 0,1-1 0,-1 1 1,0 0-1,1 0 0,-1-1 0,1 1 1,0 0-1,0 0 0,0 1 0,0-1 0,1 0 1,-1 0-1,1 0 0,0 0 0,0 6 1,1-8-140,0 1 0,-1-1 1,1 1-1,0-1 0,0 0 1,0 1-1,0-1 0,0 0 1,1 0-1,-1 0 0,0 0 1,0 0-1,1 0 0,-1 0 1,1 0-1,-1 0 0,1-1 1,-1 1-1,1 0 0,-1-1 1,1 0-1,0 1 0,-1-1 1,1 0-1,2 0 0,48 3-345,-43-3 192,31-2-488,0-2 0,-1-1-1,0-3 1,44-13 0,-60 19 1020,-23 2-355,0 1 0,1-1 0,-1 0 0,0 0 0,1 0 0,-1 1 0,0-1 0,1 0 0,-1 0 0,0 0 0,1 1 0,-1-1 0,0 0 0,0 1 0,0-1 0,1 0 0,-1 1 0,0-1 0,0 0 0,0 1 0,0-1 0,0 0 0,1 1 0,-1-1 1,0 1-1,0-1 0,0 0 0,0 1 0,0-1 0,0 1 0,-16 37 2457,2-5-1204,13-31-1260,1 0 1,0 0-1,1 0 1,-1-1-1,0 1 1,0 0-1,1 0 1,-1 0-1,1 0 1,0 0-1,-1 0 1,1 0-1,0-1 1,0 1-1,0 0 1,1-1-1,-1 1 1,0-1-1,0 1 1,1-1-1,-1 0 1,1 1-1,-1-1 1,1 0-1,0 0 1,-1 0-1,1 0 1,0 0-1,0 0 1,0-1-1,0 1 1,0-1-1,-1 1 1,1-1-1,0 0 1,0 0-1,2 0 1,13 3-712,0-2 1,0 0 0,22-3-1,-29 2-296,24-4-4724,-1-9-4638</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1.322"/>
    </inkml:context>
    <inkml:brush xml:id="br0">
      <inkml:brushProperty name="width" value="0.025" units="cm"/>
      <inkml:brushProperty name="height" value="0.025" units="cm"/>
    </inkml:brush>
  </inkml:definitions>
  <inkml:trace contextRef="#ctx0" brushRef="#br0">317 54 10666,'0'0'7319,"-8"-7"-4474,2 2-2638,1 0 0,-1 1-1,0 0 1,0 0-1,-1 0 1,1 1 0,-1 0-1,0 0 1,1 0-1,-1 1 1,0 0 0,-1 1-1,1-1 1,0 2-1,0-1 1,-1 1-1,1 0 1,0 0 0,-12 2-1,11 0-118,1 0-1,-1 1 0,1 0 1,0 0-1,0 0 0,0 1 1,1 0-1,-1 0 0,1 1 1,0 0-1,0 0 0,0 0 1,1 1-1,0 0 0,0 0 1,0 0-1,1 0 0,-7 13 1,5-6 54,0 1 0,0-1 0,1 1 0,1 0 0,1 0 0,0 1 0,0-1 0,1 1 0,1 15 1,1-27-128,0-1 1,0 1 0,0 0-1,0-1 1,1 1 0,-1-1 0,1 1-1,-1-1 1,1 1 0,0-1 0,0 0-1,0 1 1,1-1 0,-1 0-1,0 0 1,1 0 0,0 0 0,-1 0-1,1 0 1,3 3 0,-2-4 11,1 1 0,-1 0 0,1-1 1,-1 1-1,1-1 0,-1 0 0,1 0 0,0 0 0,0-1 0,-1 1 1,1-1-1,7-1 0,1 0 26,-1 0 0,1-1-1,0-1 1,0 0 0,-1-1 0,0 0-1,1 0 1,12-8 0,-3-1-41,-1-1 0,0 0 0,-1-2 0,29-30 0,-42 41-31,0-1 0,-1-1 0,0 1 0,0-1 0,0 0 0,-1 0 0,0 0 0,-1 0 0,1-1-1,-1 0 1,-1 0 0,1 0 0,-2 0 0,1 0 0,-1 0 0,0 0 0,0-15 0,-1 23 25,-1-1 0,1 0 0,0 0-1,0 1 1,0-1 0,-1 0 0,1 1 0,0-1 0,-1 0 0,1 1-1,0-1 1,-1 0 0,1 1 0,-1-1 0,1 1 0,-1-1 0,0 0-1,1 1 1,-1 0 0,1-1 0,-1 1 0,0-1 0,1 1 0,-1 0-1,0-1 1,0 1 0,1 0 0,-1 0 0,0 0 0,0-1-1,1 1 1,-1 0 0,0 0 0,0 0 0,0 0 0,1 0 0,-1 1-1,0-1 1,0 0 0,1 0 0,-1 0 0,0 1 0,1-1 0,-1 0-1,0 1 1,1-1 0,-2 1 0,-2 1 29,1-1-1,0 1 1,-1 0-1,1 0 1,0 1 0,0-1-1,0 1 1,-4 3 0,3 0 1,-1 0 1,1 1 0,1-1 0,-1 1 0,1-1-1,0 1 1,0 0 0,1 0 0,0 1 0,0-1-1,1 0 1,0 1 0,0-1 0,1 1 0,0-1-1,1 15 1,1-17-66,-1 0 0,0 0 0,1 0 0,0-1 0,1 1 0,-1 0 0,1-1-1,-1 1 1,1-1 0,1 0 0,-1 0 0,1 0 0,-1 0 0,1-1 0,0 1 0,0-1 0,1 0 0,-1-1 0,1 1 0,-1-1-1,1 1 1,0-1 0,0-1 0,9 3 0,-2-1-844,1 0 0,-1-1 1,1-1-1,-1 0 0,1-1 0,0 0 0,17-3 1,34-13-7622</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1.975"/>
    </inkml:context>
    <inkml:brush xml:id="br0">
      <inkml:brushProperty name="width" value="0.025" units="cm"/>
      <inkml:brushProperty name="height" value="0.025" units="cm"/>
    </inkml:brush>
  </inkml:definitions>
  <inkml:trace contextRef="#ctx0" brushRef="#br0">25 0 18449,'0'11'379,"-12"168"2840,-1 24 203,13-199-3402,0-1 0,0 1 0,0 0 0,1 0 0,-1 0 0,1-1 0,0 1 0,0 0 0,0-1 0,1 1-1,-1-1 1,5 8 0,-5-10-19,1 0 0,0 1 0,-1-1-1,1 0 1,0 0 0,0 1 0,0-1-1,0-1 1,0 1 0,0 0 0,0 0-1,0-1 1,0 1 0,0-1 0,0 0-1,0 0 1,0 0 0,1 0 0,-1 0-1,0 0 1,0 0 0,0-1 0,0 1-1,3-2 1,6-1-250,-1-1-1,-1 0 1,1 0 0,-1-1-1,1 0 1,-1-1-1,-1 0 1,1-1 0,-1 1-1,0-2 1,9-10 0,4-6-2133,-2 0 0,28-44 0,-26 29-1062,-2 0-1,16-48 1,-22 53 5283,1 0 3912,-16 45-1599,3 10-2956,-1 2-699,-17 97 1038,10-92-1160,2 0-1,1 1 1,2-1 0,0 1 0,2-1 0,5 39 0,-5-65-399,1 1 1,0 0 0,0-1-1,0 1 1,0-1 0,0 1-1,1-1 1,-1 1 0,1-1-1,-1 0 1,1 0-1,0 0 1,0 0 0,0 0-1,0 0 1,0 0 0,1-1-1,-1 1 1,0-1 0,1 1-1,-1-1 1,1 0 0,-1 0-1,1 0 1,0 0 0,-1-1-1,1 1 1,5-1 0,-5 1-417,0-1 1,0-1 0,0 1-1,0 0 1,0-1 0,-1 1 0,1-1-1,0 0 1,0 0 0,0 0-1,-1 0 1,1-1 0,0 1 0,-1-1-1,0 0 1,1 1 0,3-5 0,17-22-12406</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2.336"/>
    </inkml:context>
    <inkml:brush xml:id="br0">
      <inkml:brushProperty name="width" value="0.025" units="cm"/>
      <inkml:brushProperty name="height" value="0.025" units="cm"/>
    </inkml:brush>
  </inkml:definitions>
  <inkml:trace contextRef="#ctx0" brushRef="#br0">61 65 18834,'0'0'256,"1"8"59,-1-3-456,1 1 473,-1 0 1,1 0 0,0 0 0,1-1-1,-1 1 1,5 9 0,-5-13-213,1 0 1,-1 0-1,0 0 1,1 0-1,-1-1 1,1 1-1,-1-1 1,1 1-1,0-1 1,0 1-1,0-1 0,0 0 1,0 0-1,0 0 1,0 0-1,0 0 1,0-1-1,0 1 1,0 0-1,1-1 1,-1 0-1,0 1 1,0-1-1,5-1 1,0 1-20,1-1 0,-1 0 1,1-1-1,-1 0 1,0 0-1,1-1 1,-1 0-1,0 0 0,0 0 1,-1-1-1,12-8 1,-15 10-75,0-1 0,0 1 1,0 0-1,0-1 0,-1 0 0,1 1 1,-1-1-1,1 0 0,-1 0 1,0-1-1,0 1 0,0 0 1,-1-1-1,1 1 0,-1-1 1,0 1-1,0-1 0,0 0 1,0 0-1,-1 1 0,0-1 0,0 0 1,0 0-1,0 1 0,-1-8 1,0 9-1,0 0-1,0 0 1,-1 1 0,1-1 0,0 0 0,-1 1 0,1-1 0,-1 1-1,0-1 1,1 1 0,-1 0 0,0 0 0,0 0 0,0 0 0,0 0 0,0 0-1,0 0 1,0 1 0,0-1 0,0 1 0,0-1 0,-1 1 0,1 0-1,-3 0 1,-56 1 834,53 0-837,0 2-1,0-1 1,0 1 0,0 0-1,1 1 1,0 0 0,-1 0 0,1 0-1,0 1 1,1 0 0,-1 0-1,1 1 1,0 0 0,1 0 0,-1 0-1,1 1 1,0 0 0,1 0-1,0 0 1,0 1 0,0-1-1,1 1 1,0 0 0,1 0 0,0 0-1,0 0 1,0 0 0,1 0-1,1 1 1,-1-1 0,1 0 0,1 1-1,0 8 1,1-12-46,1 0 0,-1-1 0,1 1 0,-1 0 0,1-1-1,1 1 1,-1-1 0,1 0 0,-1 0 0,1 0 0,0-1 0,1 1 0,-1-1 0,1 0 0,-1 0-1,1-1 1,0 1 0,0-1 0,0 0 0,0 0 0,0-1 0,10 2 0,7 2-1267,0-1 1,0-1-1,0-1 1,27-2-1,24-2-5352</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2.848"/>
    </inkml:context>
    <inkml:brush xml:id="br0">
      <inkml:brushProperty name="width" value="0.025" units="cm"/>
      <inkml:brushProperty name="height" value="0.025" units="cm"/>
    </inkml:brush>
  </inkml:definitions>
  <inkml:trace contextRef="#ctx0" brushRef="#br0">0 1 12556,'0'0'4489,"1"14"-3127,0 66 625,14 249 4594,-14-322-6490,-1-1 0,2 1 1,-1-1-1,1 0 0,0 0 0,0 1 1,0-1-1,1-1 0,0 1 0,1 0 1,4 6-1,-6-10-50,0 0 1,0 0 0,0-1-1,1 1 1,-1 0-1,1-1 1,-1 0 0,1 1-1,-1-1 1,1 0-1,0 0 1,-1-1-1,1 1 1,0-1 0,0 1-1,0-1 1,-1 0-1,1 0 1,0 0-1,0 0 1,0-1 0,0 1-1,-1-1 1,1 1-1,0-1 1,0 0 0,-1 0-1,4-2 1,11-5 69,-1-1 0,0 0 0,-1-1 1,0-1-1,20-18 0,64-69-42,-68 66-468,-1-1-1,-2-2 1,-2 0-1,-1-2 0,-1 0 1,23-54-1,-43 68-2915,-4 23 3016,-1-1 0,1 1 0,-1 0 1,0-1-1,1 1 0,-1 0 0,1-1 0,-1 1 0,0 0 0,1 0 0,-1-1 0,0 1 0,1 0 0,-1 0 0,0 0 0,1 0 0,-1 0 0,0 0 0,1 0 0,-1 0 0,0 0 0,1 1 0,-1-1 0,0 0 0,1 0 0,-1 0 0,0 1 0,0 0 0,-21 8-8973</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44.375"/>
    </inkml:context>
    <inkml:brush xml:id="br0">
      <inkml:brushProperty name="width" value="0.025" units="cm"/>
      <inkml:brushProperty name="height" value="0.025" units="cm"/>
    </inkml:brush>
  </inkml:definitions>
  <inkml:trace contextRef="#ctx0" brushRef="#br0">86 1 17232,'0'0'8579,"0"16"-7591,-30 522 1658,10-312-2223,-8 854-1715,25-1112-8429,-2 3-1927</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3.174"/>
    </inkml:context>
    <inkml:brush xml:id="br0">
      <inkml:brushProperty name="width" value="0.025" units="cm"/>
      <inkml:brushProperty name="height" value="0.025" units="cm"/>
    </inkml:brush>
  </inkml:definitions>
  <inkml:trace contextRef="#ctx0" brushRef="#br0">0 0 16143,'0'0'6823,"7"57"-5094,16-53-640,5 0-320,10-3-577,6-1-160,5 3-1441,0-1-1538,-6 1-1569,-2-1-4901</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3.544"/>
    </inkml:context>
    <inkml:brush xml:id="br0">
      <inkml:brushProperty name="width" value="0.025" units="cm"/>
      <inkml:brushProperty name="height" value="0.025" units="cm"/>
    </inkml:brush>
  </inkml:definitions>
  <inkml:trace contextRef="#ctx0" brushRef="#br0">108 49 12396,'0'0'6817,"-9"-8"-5515,-29-23-186,37 30-1074,0 0 0,0 0-1,0 0 1,0 1 0,0-1-1,-1 0 1,1 1 0,0-1-1,0 1 1,0-1 0,0 1-1,-1 0 1,1-1 0,0 1 0,0 0-1,-1 0 1,1 0 0,0 0-1,0 0 1,-1 0 0,1 0-1,0 0 1,0 1 0,-1-1-1,1 0 1,0 1 0,0-1 0,0 1-1,0 0 1,-1-1 0,1 1-1,0 0 1,0-1 0,0 1-1,0 0 1,1 0 0,-1 0-1,0 0 1,0 0 0,0 0 0,1 0-1,-1 0 1,1 0 0,-1 0-1,1 1 1,-1-1 0,0 2-1,-1 4 243,0-1 0,0 1 0,0 1 0,1-1 0,-1 13 0,2-18-205,0 0 1,0 0-1,0-1 1,0 1-1,1 0 0,-1 0 1,0-1-1,1 1 0,-1 0 1,1 0-1,0-1 1,-1 1-1,1 0 0,0-1 1,0 1-1,0-1 1,0 1-1,0-1 0,1 0 1,-1 1-1,0-1 1,1 0-1,-1 0 0,3 2 1,0-2-21,0 1-1,0-1 1,0 0 0,1 0 0,-1 0 0,0 0 0,0-1 0,0 0 0,1 0-1,5 0 1,7-2-4,0-1-1,-1 0 0,1-2 1,25-9-1,13-12-50,-41 18-121,0 1 0,1 0-1,-1 1 1,1 1 0,0 0 0,24-4-1,-37 10 139,-1-1-1,0 0 1,0 0-1,0 1 1,0-1-1,0 1 0,0-1 1,-1 1-1,1-1 1,0 1-1,0 0 1,0-1-1,0 1 1,0 0-1,-1-1 0,1 1 1,0 0-1,-1 0 1,1 0-1,-1 0 1,1 0-1,-1 0 1,1 0-1,-1 0 0,0 0 1,1 0-1,-1 0 1,0 0-1,0 0 1,0 0-1,0 0 1,0 0-1,0 0 0,0 2 1,0 51 893,-1-37-569,0-14-292,1-1 0,0 0 0,0 1 0,0-1 0,0 1 0,0-1 0,1 0 0,-1 1 0,1-1 0,0 0 0,-1 0-1,1 0 1,0 1 0,0-1 0,2 3 0,-1-4-22,0 0-1,0 0 1,0-1-1,0 1 1,1 0 0,-1-1-1,0 1 1,0-1-1,0 0 1,1 0 0,-1 0-1,0 0 1,0 0-1,0 0 1,1-1 0,3 0-1,8-2-30,0-1-1,-1-1 1,1 0-1,-1 0 1,0-1-1,21-14 1,-23 13-113,0 0 0,1 1 0,0 0 0,0 1 0,0 0 0,1 1 0,-1 1 0,21-4 0,-32 7 103,0 0 0,0 0-1,0 0 1,0 0-1,0 0 1,0 0-1,0 0 1,-1 0-1,1 1 1,0-1-1,0 0 1,0 1 0,0-1-1,-1 0 1,1 1-1,0-1 1,0 1-1,-1-1 1,1 1-1,0 0 1,-1-1-1,1 1 1,0 0 0,-1-1-1,1 1 1,-1 0-1,1 0 1,6 27-122,-8-26 52,1 0 1,0 0-1,0 0 0,0 0 1,1 0-1,-1-1 1,0 1-1,1 0 0,-1 0 1,1 0-1,-1-1 0,1 1 1,0 0-1,0 0 1,0-1-1,0 1 0,0-1 1,0 1-1,0-1 0,1 0 1,-1 1-1,0-1 1,1 0-1,-1 0 0,1 0 1,0 0-1,-1 0 0,1 0 1,2 1-1,1-1-540,0-1-1,1 1 1,-1-1-1,0 0 1,0-1-1,0 1 1,0-1-1,0 0 1,0 0-1,0-1 1,0 1-1,8-5 1,22-14-5114</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4.152"/>
    </inkml:context>
    <inkml:brush xml:id="br0">
      <inkml:brushProperty name="width" value="0.025" units="cm"/>
      <inkml:brushProperty name="height" value="0.025" units="cm"/>
    </inkml:brush>
  </inkml:definitions>
  <inkml:trace contextRef="#ctx0" brushRef="#br0">104 1 14542,'0'0'10959,"-5"14"-10494,-14 39-40,2 0 0,2 1 1,3 1-1,2 0 0,-5 101 1,15-151-396,1-1 1,-1 1-1,1-1 1,0 1-1,0-1 1,0 0-1,0 1 1,4 6 0,-5-10-18,1 0 1,-1 0 0,1 0 0,0-1 0,-1 1 0,1 0 0,0 0-1,-1 0 1,1 0 0,0-1 0,0 1 0,0 0 0,0-1 0,0 1 0,0-1-1,0 1 1,0-1 0,0 1 0,0-1 0,0 1 0,0-1 0,0 0 0,0 0-1,0 0 1,0 0 0,0 0 0,1 0 0,-1 0 0,0 0 0,0 0-1,0 0 1,0 0 0,0-1 0,0 1 0,0-1 0,0 1 0,0 0 0,0-1-1,0 0 1,1 0 0,1-2 2,-1 1 1,0 0-1,-1-1 0,1 0 0,0 1 0,-1-1 1,1 0-1,-1 0 0,0 0 0,0 0 0,0 0 1,-1 0-1,1 0 0,-1 0 0,1-1 1,-1 1-1,0-5 0,-3-58 55,1 57-66,0 0-1,-1 0 1,0 0 0,0 0-1,-8-13 1,10 19-10,0 1 0,0-1 0,-1 0 0,1 1 0,-1 0 1,0-1-1,0 1 0,1 0 0,-2 0 0,1 0 0,0 0 0,0 0 0,-1 0 0,1 1 0,-1-1 0,1 1 1,-1 0-1,0-1 0,1 1 0,-1 0 0,-4 0 0,7 1 2,0 0-1,-1 0 1,1 0 0,0 0 0,0 0-1,0 0 1,0 0 0,-1 0-1,1 0 1,0 0 0,0 0 0,0 0-1,0 0 1,-1 1 0,1-1-1,0 0 1,0 0 0,0 0-1,0 0 1,0 0 0,0 0 0,0 1-1,-1-1 1,1 0 0,0 0-1,0 0 1,0 0 0,0 1 0,0-1-1,0 0 1,0 0 0,0 0-1,0 0 1,0 1 0,0-1 0,0 0-1,0 0 1,0 0 0,0 0-1,0 1 1,0-1 0,0 0-1,0 0 1,0 0 0,0 0 0,0 1-1,0-1 1,1 0 0,-1 0-1,0 0 1,0 0 0,0 0 0,0 1-1,0-1 1,0 0 0,0 0-1,1 0 1,-1 0 0,0 0-1,0 0 1,0 0 0,1 1 0,8 9 2,-1-6 10,-1 0 0,1 0 1,-1-1-1,1 0 0,0 0 0,0-1 1,1 0-1,-1 0 0,0-1 0,15 0 0,87-4 81,-108 3-89,17-2 9,-1 0-1,0-2 1,0 0 0,20-7-1,-29 7 2,0 1 1,0-1-1,0-1 0,0 0 0,-1 0 0,0 0 1,0-1-1,0 0 0,10-11 0,-17 16-4,-1 0 0,1 0 0,0 0 0,0 0 0,0 0 0,-1 0-1,1 0 1,0-1 0,-1 1 0,1 0 0,-1 0 0,0 0 0,1-1 0,-1 1 0,0 0-1,0 0 1,1-2 0,-2 2 2,1 1-1,0-1 0,0 1 0,-1-1 1,1 1-1,0-1 0,-1 1 1,1-1-1,0 1 0,-1-1 1,1 1-1,-1-1 0,1 1 1,-1 0-1,1-1 0,-1 1 0,1 0 1,-1 0-1,1-1 0,-1 1 1,1 0-1,-1 0 0,1 0 1,-1 0-1,0-1 0,-3 1 19,-1 0-1,1-1 0,0 1 0,0 1 1,0-1-1,0 1 0,0-1 1,0 1-1,-5 2 0,1 0 49,1 1 0,-1 0 0,0 0-1,1 1 1,0 0 0,0 0 0,1 1-1,-1 0 1,1 0 0,0 0 0,1 1-1,0 0 1,0 0 0,0 1-1,1-1 1,0 1 0,0 0 0,1 0-1,0 0 1,1 0 0,-3 12 0,5-19-58,0 0 1,0 0-1,0 0 1,0 0-1,0 1 1,1-1-1,-1 0 1,0 0-1,0 0 1,1 0-1,-1 0 1,1 0-1,-1 0 1,1 0-1,0 0 1,-1 0-1,1 0 1,0 0 0,-1-1-1,1 1 1,0 0-1,0 0 1,0-1-1,0 1 1,0 0-1,0-1 1,0 1-1,1 0 1,2 0 8,1 0 0,-1 0 0,0 0 0,0 0 0,1-1 0,-1 0 0,9 0 0,3-2-117,1 0 0,-1-1 0,18-6 0,-13 2-85,90-24-1646,-101 29 1675,0 0 0,1 1 0,-1 0 0,0 1 0,1 0 0,-1 0 0,0 1 0,17 4 0,-24-4 148,-1 0 0,0 0 0,0 0 0,0 0 0,0 0-1,0 1 1,0-1 0,0 0 0,-1 1 0,1 0-1,0-1 1,-1 1 0,1 0 0,-1 0 0,0 0 0,0 0-1,0 0 1,0 0 0,0 0 0,0 1 0,0-1-1,-1 0 1,1 0 0,0 4 0,0 6 427,0 0 1,0 1-1,-2 18 1,0-9 714,1-21-1161,1-1 1,0 1-1,-1-1 1,1 1-1,-1-1 0,1 0 1,0 1-1,-1-1 1,1 0-1,0 1 1,-1-1-1,1 0 0,0 0 1,0 0-1,-1 0 1,1 0-1,0 1 1,0-1-1,-1-1 0,1 1 1,0 0-1,-1 0 1,1 0-1,0 0 1,0 0-1,-1-1 0,1 1 1,0 0-1,-1-1 1,1 1-1,0 0 1,-1-1-1,2 0 1,25-11-2643,-23 9 1421,0 0 0,-1-1 0,1 1 0,-1-1 0,0 0-1,0 0 1,3-5 0,5-15-11098</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5.055"/>
    </inkml:context>
    <inkml:brush xml:id="br0">
      <inkml:brushProperty name="width" value="0.025" units="cm"/>
      <inkml:brushProperty name="height" value="0.025" units="cm"/>
    </inkml:brush>
  </inkml:definitions>
  <inkml:trace contextRef="#ctx0" brushRef="#br0">215 156 14446,'2'-8'886,"0"-1"-1,0 1 1,-1-1 0,0 0 0,0 1 0,-1-1 0,0 0-1,-3-17 1,3 23-760,-1 0 1,0 0-1,0 0 0,-1 0 0,1 0 0,-1 0 0,1 1 0,-1-1 0,0 0 1,0 1-1,0-1 0,0 1 0,-1 0 0,1 0 0,0 0 0,-1 0 0,0 0 1,1 0-1,-1 1 0,0-1 0,0 1 0,0 0 0,0 0 0,0 0 1,0 0-1,0 0 0,-4 0 0,2 0-125,0 1 0,0-1 1,0 1-1,0-1 0,0 2 0,0-1 1,0 0-1,0 1 0,0 0 1,0 0-1,0 1 0,0-1 0,0 1 1,1 0-1,-1 0 0,1 1 0,-1-1 1,1 1-1,0 0 0,0 0 1,0 1-1,1-1 0,-1 1 0,1 0 1,-5 6-1,3-2 24,0 0 0,1 1 0,0 0 0,1-1 0,0 1 0,0 0 0,1 1 0,0-1 0,1 0 0,0 1 0,0-1 0,2 18 0,-1-24-6,0 0 0,1 0 1,0 0-1,0 0 1,0 0-1,0 0 1,0-1-1,1 1 1,-1 0-1,1-1 1,0 1-1,-1-1 0,1 0 1,0 1-1,0-1 1,1 0-1,-1 0 1,0-1-1,1 1 1,-1 0-1,1-1 1,0 1-1,-1-1 0,1 0 1,0 0-1,0 0 1,0 0-1,0-1 1,0 1-1,-1-1 1,1 0-1,5 1 1,4-1 30,-1 1 1,0-2-1,1 1 1,-1-1-1,0-1 1,0 0-1,18-6 1,-15 2-14,-1-1-1,1 0 1,-1 0 0,-1-1-1,1-1 1,-1 0 0,16-17-1,-22 20-19,1-1-1,-1 0 1,0 0-1,0-1 0,-1 1 1,0-1-1,0-1 1,-1 1-1,0-1 0,0 1 1,-1-1-1,-1 0 1,3-10-1,-5 19-19,0-1 0,0 1 0,1 0 0,-1-1 0,0 1 0,0-1 0,0 1 0,0 0 0,0-1 0,0 1 0,0-1 0,0 1 0,0 0 0,0-1 0,0 1 0,0-1 0,0 1 0,0-1 0,-1 1 0,1 0 0,0-1 0,0 1 0,0 0 0,0-1 0,-1 1 0,1 0 0,0-1 0,0 1 0,-1 0 0,1-1 0,0 1 0,-1 0 0,1 0 0,0-1 0,-1 1 0,1 0 0,0 0 0,-1 0 1,1-1-1,-1 1 0,1 0 0,-1 0 0,-19 10-280,-15 25-128,32-31 310,0 0 0,1 0 1,-1 1-1,1 0 0,0-1 0,0 1 1,1 0-1,-1 0 0,1 0 0,0 0 1,1 0-1,-1 0 0,1 8 0,0-11 24,1 0-1,-1 0 1,1 0-1,0 0 1,0 0 0,0 0-1,0 0 1,0 0-1,0 0 1,0 0-1,1 0 1,-1-1-1,1 1 1,-1-1 0,1 1-1,0-1 1,-1 0-1,1 1 1,0-1-1,0 0 1,0 0-1,0 0 1,0 0 0,0-1-1,0 1 1,0-1-1,1 1 1,-1-1-1,0 0 1,0 1-1,0-1 1,3-1 0,2 2-658,0-1 1,-1 0 0,1 0 0,0-1 0,-1 0 0,1 0 0,0-1 0,-1 1 0,9-5 0,22-16-5949</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5.441"/>
    </inkml:context>
    <inkml:brush xml:id="br0">
      <inkml:brushProperty name="width" value="0.025" units="cm"/>
      <inkml:brushProperty name="height" value="0.025" units="cm"/>
    </inkml:brush>
  </inkml:definitions>
  <inkml:trace contextRef="#ctx0" brushRef="#br0">71 1 4805,'0'0'13853,"-5"11"-12577,-11 30 1122,-17 68 1,28-87-1870,1 0 1,1-1 0,0 1 0,2 1-1,2 38 1,0-58-515,-1 0 1,0-1-1,0 1 1,1-1-1,0 1 0,-1-1 1,1 1-1,0-1 0,0 0 1,0 1-1,1-1 0,-1 0 1,1 0-1,-1 0 1,1 0-1,0 0 0,-1 0 1,1 0-1,0-1 0,4 4 1,-2-4 7,-1 0-1,0 0 1,1 0 0,-1 0 0,1 0-1,-1-1 1,1 0 0,0 1 0,-1-1-1,1 0 1,-1-1 0,1 1 0,4-2-1,10-3-412,1-1 0,-1-1 0,-1 0-1,24-14 1,-34 17-94,4-2 109,0 1 0,0 0 0,1 0 0,14-3-1,-25 8 393,1-1-1,0 1 0,-1-1 1,1 1-1,0 0 1,0-1-1,-1 1 0,1 0 1,0 0-1,-1 0 0,1 0 1,0 1-1,-1-1 0,1 0 1,0 1-1,-1-1 0,1 1 1,0 0-1,-1-1 0,1 1 1,-1 0-1,1 0 0,-1 0 1,0 0-1,1 0 0,-1 0 1,0 0-1,0 1 0,1-1 1,-1 0-1,0 1 0,-1-1 1,1 1-1,0-1 0,0 1 1,-1-1-1,1 1 0,0 0 1,-1 1-1,1 1 87,0 1 0,0-1 1,-1 0-1,0 0 0,0 1 0,0-1 1,0 0-1,0 0 0,-1 1 0,0-1 1,0 0-1,0 0 0,-1 0 0,1 0 1,-1 0-1,0 0 0,-4 6 0,2-5 64,0-1-1,-1 0 1,1 1-1,-1-2 1,0 1-1,0 0 0,0-1 1,0 0-1,0 0 1,-1-1-1,-8 4 1,1-2-18,-1-1 1,0 0 0,0 0 0,0-1 0,-1-1 0,1-1-1,0 0 1,0 0 0,-1-2 0,-14-3 0,22 3-201,1 0 1,-1-1-1,1 0 1,0-1 0,0 1-1,-5-6 1,9 8-104,0 0 1,1 0 0,0-1-1,-1 1 1,1 0 0,0-1-1,0 1 1,0-1 0,0 0-1,0 1 1,0-1 0,-1-2-1,2 3-13,0 0-1,0 0 0,0 0 1,0 0-1,0 0 1,0 1-1,0-1 0,0 0 1,1 0-1,-1 0 1,0 0-1,0 1 0,1-1 1,-1 0-1,1 0 1,-1 0-1,1 1 1,-1-1-1,1 0 0,-1 1 1,1-1-1,0 0 1,-1 1-1,1-1 0,0 1 1,-1-1-1,1 1 1,1-1-1,7-3-1542,0 0-1,0 1 1,0 0-1,19-3 1,-28 6 1699,49-9-5615</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6.019"/>
    </inkml:context>
    <inkml:brush xml:id="br0">
      <inkml:brushProperty name="width" value="0.025" units="cm"/>
      <inkml:brushProperty name="height" value="0.025" units="cm"/>
    </inkml:brush>
  </inkml:definitions>
  <inkml:trace contextRef="#ctx0" brushRef="#br0">227 79 6854,'0'0'13800,"-8"-6"-11018,3 2-2655,0 0 1,-1 0-1,1 1 1,-1 0 0,0 0-1,1 0 1,-1 1 0,0 0-1,-1 0 1,1 1 0,0-1-1,0 1 1,-1 1 0,1-1-1,0 1 1,-1 0 0,1 1-1,-1-1 1,1 1 0,0 1-1,0-1 1,-7 3 0,7-2-64,1 1-1,0 0 1,0 0 0,0 0 0,0 0 0,1 1 0,-1 0 0,1 0 0,0 0 0,0 0 0,1 1 0,-1-1 0,1 1-1,-3 5 1,5-8-18,0 0 0,0 0 0,1 0 0,-1-1 0,1 1 0,-1 0 0,1 0 0,0 0 0,0 0 0,-1 0 0,1 0 0,1 0 0,-1 0 0,0 0 0,0 0 0,1 0 0,0 3 0,1-2-25,-1-1-1,1 0 0,-1 0 0,1 0 1,0-1-1,-1 1 0,1 0 0,0-1 1,0 1-1,0-1 0,0 1 0,1-1 1,-1 0-1,0 0 0,0 0 0,1 0 1,4 1-1,17 3-202,1-1 0,39 2 0,-43-5-529,0 1 0,-1 0 0,0 2 0,1 0 0,32 12 0,-48-14 710,0 0-1,-1 1 1,1 0 0,0 0 0,-1 1 0,0-1 0,0 1 0,0 0-1,0 0 1,0 0 0,-1 0 0,0 1 0,0-1 0,0 1 0,0 0-1,-1 0 1,0 0 0,0 0 0,0 0 0,-1 1 0,1-1 0,-1 0 0,-1 1-1,1-1 1,-1 12 0,0-6 291,0 0 0,-1-1-1,0 1 1,0 0 0,-1-1 0,-1 1-1,0-1 1,0 0 0,-1 1 0,-6 11-1,6-16-52,0 0 0,1-1 0,-2 1 0,1-1 0,-1 0 0,1 0 0,-2-1 0,1 1 0,0-1 0,-1 0 0,0-1 0,1 1 0,-2-1 0,1 0 0,0 0 0,0-1-1,-12 3 1,16-4-172,-1-1 0,0 1-1,0 0 1,0-1 0,0 1-1,0-1 1,0 0 0,0 0-1,0 0 1,0 0 0,0-1-1,0 1 1,0-1 0,0 0-1,0 0 1,0 0-1,0 0 1,1 0 0,-1-1-1,0 1 1,1-1 0,-1 0-1,1 1 1,-4-5 0,3 1-143,0 1 0,1-1-1,-1 0 1,1 0 0,0 0 0,1 0 0,-1 0 0,1-1 0,0 1 0,1 0 0,-1-1 0,1 1 0,0-7 0,1 3-133,0 0 1,1 0-1,0 0 1,0 1 0,1-1-1,0 1 1,0-1-1,1 1 1,0 0-1,1 1 1,0-1 0,0 1-1,0 0 1,1 0-1,0 0 1,0 1-1,11-8 1,16-13 258,1 2 0,55-31 0,-33 22-115,-36 21 124,54-39 297,-69 49-232,-1-1 0,0 0 1,0 1-1,-1-2 1,1 1-1,-1 0 1,0-1-1,0 1 1,0-1-1,0 0 1,-1 0-1,0 0 1,2-7-1,-4 12-93,0-1 0,0 0-1,0 0 1,1 0 0,-1 0 0,0 0-1,0 0 1,0 0 0,0 0-1,-1 0 1,1 1 0,0-1 0,0 0-1,0 0 1,-1 0 0,1 0 0,-1 0-1,1 1 1,0-1 0,-1 0 0,1 0-1,-1 1 1,0-1 0,1 0-1,-1 1 1,1-1 0,-1 0 0,0 1-1,0-1 1,1 1 0,-1-1 0,-1 0-1,-1 1-9,0-1 0,0 0-1,0 1 1,0-1 0,0 1 0,0 0-1,0 0 1,0 0 0,0 0-1,-3 2 1,-3-1-29,0 1 0,0 1 0,0-1 0,1 1 0,0 1 0,-12 6 0,15-6 5,0 0 0,0 1 0,0 0 1,0 0-1,1 0 0,0 0 0,0 1 1,1 0-1,-1 0 0,1 0 0,0 0 1,1 0-1,-3 8 0,5-12-47,-1 0 1,1 0-1,-1 1 1,1-1 0,0 0-1,0 1 1,0-1-1,0 0 1,0 0-1,1 1 1,-1-1-1,1 0 1,-1 0-1,1 1 1,0-1-1,0 0 1,0 0-1,0 0 1,0 0-1,0 0 1,1 0-1,-1 0 1,1-1-1,-1 1 1,1 0-1,0-1 1,-1 1-1,1-1 1,0 0-1,0 1 1,0-1-1,0 0 1,0 0-1,1-1 1,-1 1-1,0 0 1,0-1-1,0 1 1,1-1-1,3 1 1,6 1-1197,0-1 0,0 0-1,0 0 1,-1-1 0,1-1 0,0 0 0,0 0 0,0-1 0,20-7 0,22-13-8458</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6.364"/>
    </inkml:context>
    <inkml:brush xml:id="br0">
      <inkml:brushProperty name="width" value="0.025" units="cm"/>
      <inkml:brushProperty name="height" value="0.025" units="cm"/>
    </inkml:brush>
  </inkml:definitions>
  <inkml:trace contextRef="#ctx0" brushRef="#br0">95 0 13677,'0'0'7719,"-8"2"-6571,-47 14 1303,53-16-2432,1 1 1,-1 0-1,0-1 1,0 1-1,1 0 1,-1 0-1,1 0 0,-1 0 1,1 0-1,-1 0 1,1 1-1,0-1 1,-1 1-1,1-1 1,0 0-1,0 1 1,0 0-1,0-1 0,0 1 1,0 0-1,1-1 1,-1 1-1,1 0 1,-1 0-1,1 0 1,0-1-1,-1 1 1,1 0-1,0 0 0,0 0 1,0 0-1,0 0 1,1 2-1,0-2-162,0-1-1,0 1 1,0-1-1,0 0 1,1 0-1,-1 1 1,0-1-1,1 0 1,-1 0-1,0 0 1,1-1-1,-1 1 0,1 0 1,-1 0-1,1-1 1,0 1-1,-1-1 1,4 1-1,38 7-1605,-34-7 1282,41 4-510,-35-4 952,1 0 0,-1 1 0,0 0 0,1 1 0,-1 1 0,-1 0 1,1 1-1,21 11 0,-36-16 123,0 0-1,1 0 1,-1 0 0,0 1 0,1-1-1,-1 0 1,0 0 0,0 0 0,1 0 0,-1 1-1,0-1 1,0 0 0,1 0 0,-1 1-1,0-1 1,0 0 0,0 0 0,0 1 0,1-1-1,-1 0 1,0 1 0,0-1 0,0 0-1,0 1 1,0-1 0,0 0 0,0 0 0,0 1-1,0-1 1,0 0 0,0 1 0,0-1-1,0 0 1,0 1 0,0-1 0,0 0 0,0 1-1,0-1 1,0 0 0,0 0 0,-1 1-1,1-1 1,0 1 0,-18 8 2297,-26 1-256,43-9-1943,-47 7 488,-92 3-1,146-21-5504,48-18-6069,-15 10-555</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6.787"/>
    </inkml:context>
    <inkml:brush xml:id="br0">
      <inkml:brushProperty name="width" value="0.025" units="cm"/>
      <inkml:brushProperty name="height" value="0.025" units="cm"/>
    </inkml:brush>
  </inkml:definitions>
  <inkml:trace contextRef="#ctx0" brushRef="#br0">161 298 16656,'0'0'7975,"-13"-2"-6902,4 0-915,-1 2-1,1-1 0,-1 1 0,0 0 1,1 1-1,-1 0 0,-9 3 0,16-3-98,0-1-1,0 1 1,0 0-1,0 0 0,0 1 1,0-1-1,0 0 1,0 1-1,1 0 1,-1 0-1,1 0 1,-1 0-1,1 0 0,0 0 1,-1 0-1,1 1 1,1-1-1,-1 1 1,0 0-1,0-1 1,1 1-1,0 0 0,0 0 1,-1 0-1,2 0 1,-1 0-1,0 0 1,1 0-1,-1 0 0,1 6 1,0-7-28,1 0 1,-1 0-1,1 0 1,0 0-1,0 0 1,0 0-1,0 0 1,0 0-1,0-1 1,0 1-1,1 0 0,-1-1 1,0 1-1,1-1 1,0 1-1,-1-1 1,1 0-1,0 1 1,0-1-1,0 0 1,-1 0-1,1 0 1,0-1-1,0 1 1,0 0-1,1-1 0,-1 0 1,0 1-1,0-1 1,2 0-1,13 3 125,0-1-1,27-1 1,-39-1-125,12-1-4,0-1-1,0-1 1,0-1-1,0 0 1,-1-1-1,1 0 1,-1-2-1,-1 0 1,1 0-1,-1-2 1,0 0-1,-1 0 1,18-17-1,-22 18-24,0 0 0,-1-1 0,0 0-1,-1 0 1,0-1 0,0 0 0,-1-1 0,0 1 0,-1-1 0,0-1-1,-1 1 1,0-1 0,-1 0 0,0 0 0,-1-1 0,0 1-1,-1-1 1,0-21 0,-2 30-2,-1-1 0,0 1 0,0 0 0,-1 0 0,1 0 0,-1 0 1,0 1-1,0-1 0,0 0 0,0 1 0,-1-1 0,0 1 0,1 0 0,-1 0 0,0 0 0,-1 0 0,1 0 0,0 1 0,-1-1 0,1 1 0,-1 0 1,0 0-1,0 0 0,0 1 0,0 0 0,0-1 0,-5 0 0,-1 0-12,0-1-1,-1 1 1,1 1 0,0 0-1,-1 0 1,1 1 0,-1 1-1,1-1 1,-1 2 0,-12 2 0,20-3 4,1 0 0,-1 0 1,0 0-1,1 0 0,0 0 1,-1 1-1,1-1 1,0 1-1,-1-1 0,1 1 1,0 0-1,0 0 0,1 0 1,-1 0-1,0 0 1,1 0-1,-1 1 0,1-1 1,-1 0-1,1 1 0,-1 4 1,1-5 2,1 0 0,0 1 0,0-1 0,0 0 0,0 0 0,0 0 1,0 0-1,1 0 0,-1 0 0,1 0 0,-1 1 0,1-1 0,0 0 0,0-1 0,0 1 1,0 0-1,0 0 0,0 0 0,1-1 0,-1 1 0,1 0 0,-1-1 0,1 1 0,-1-1 1,1 0-1,0 0 0,0 1 0,2 0 0,62 32-204,-46-26-28,-1 2 1,0 0 0,0 1-1,31 26 1,-46-34 280,0 1 0,0 1 0,0-1 0,-1 0-1,0 1 1,1 0 0,-2 0 0,1 0 0,0 0 0,-1 0 0,0 0 0,-1 1 0,1-1 0,-1 1 0,0-1 0,0 1 0,0-1 0,-1 1 0,0 0 0,0-1 0,-1 1 0,1 0 0,-3 7 0,-22 63 258,9-49-3364,10-22-3008</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7.778"/>
    </inkml:context>
    <inkml:brush xml:id="br0">
      <inkml:brushProperty name="width" value="0.025" units="cm"/>
      <inkml:brushProperty name="height" value="0.025" units="cm"/>
    </inkml:brush>
  </inkml:definitions>
  <inkml:trace contextRef="#ctx0" brushRef="#br0">55 4 4484,'5'-3'16816,"-5"16"-16207,-5 14 960,-5 5-127,-1 7-514,-4 4-351,5-2-257,2-2-128,8-4-95,0-6-1,2-6-321,16-7-1280,6-7-321,3-7-960,2-2-1314,-1-10-3716</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8.108"/>
    </inkml:context>
    <inkml:brush xml:id="br0">
      <inkml:brushProperty name="width" value="0.025" units="cm"/>
      <inkml:brushProperty name="height" value="0.025" units="cm"/>
    </inkml:brush>
  </inkml:definitions>
  <inkml:trace contextRef="#ctx0" brushRef="#br0">104 59 6374,'0'0'14526,"-8"9"-12983,-26 29-396,33-36-1056,-1 0 0,1 0 0,-1 0 0,1 0 0,0 0 0,0 0 0,0 0 0,0 0 0,0 0 0,0 0 0,1 1 0,-1-1 0,1 0 0,-1 0 0,1 1 0,0-1 0,0 0 0,0 1 0,0 2 0,1-3-57,0-1 0,-1 1 0,1-1 0,0 1 0,0-1 0,0 0 0,0 1 0,0-1 0,1 0 0,-1 0 0,0 0 0,0 1-1,1-1 1,-1-1 0,1 1 0,-1 0 0,1 0 0,-1 0 0,4 0 0,-1 1-5,1-1-1,0 0 1,0 0 0,0 0-1,0-1 1,0 0 0,0 0-1,0 0 1,0 0 0,-1-1-1,1 0 1,0 0 0,0 0-1,0-1 1,4-1 0,-6 2-22,-1 0 0,0 0 1,0-1-1,1 1 0,-1-1 0,0 1 1,0-1-1,-1 1 0,1-1 0,0 0 0,0 0 1,-1 0-1,1 0 0,-1 0 0,0-1 1,0 1-1,0 0 0,0 0 0,0-1 1,0 1-1,0-1 0,-1 1 0,1-1 1,-1 1-1,0-1 0,0 1 0,0-1 1,0 1-1,0-1 0,0 0 0,-1 1 1,1 0-1,-1-1 0,0 1 0,-1-4 1,-2-1 5,1 1 0,-1 1 0,0-1 0,0 1-1,-1-1 1,1 1 0,-1 1 0,-1-1 0,1 1 0,-1-1 0,-10-5 0,9 6-5,1 1-1,-1 0 1,0 0-1,-1 0 1,1 1 0,0 0-1,-1 0 1,1 1-1,-1 0 1,1 0-1,-15 1 1,21 0-12,0 0 0,0 1 1,0-1-1,0 0 0,0 1 0,0-1 1,0 0-1,0 1 0,0-1 0,0 1 0,1 0 1,-1-1-1,0 1 0,0 0 0,1-1 1,-1 1-1,1 0 0,-1 0 0,0 0 1,1-1-1,-1 1 0,1 0 0,0 0 0,-1 0 1,1 0-1,0 0 0,-1 0 0,1 0 1,0 0-1,0 0 0,0 0 0,0 0 0,0 1 1,0 1-36,0-1 1,1 0 0,-1 0-1,0 1 1,1-1 0,0 0-1,-1 0 1,1 0-1,0 0 1,0 0 0,0 0-1,0 0 1,1 0 0,-1 0-1,2 1 1,4 3-406,0-1 1,0 0-1,1 0 1,-1 0-1,1-1 0,0 0 1,1-1-1,14 5 1,-2-3-2076,-1-1 1,36 4 0,6-6-6258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0:43.131"/>
    </inkml:context>
    <inkml:brush xml:id="br0">
      <inkml:brushProperty name="width" value="0.025" units="cm"/>
      <inkml:brushProperty name="height" value="0.025" units="cm"/>
    </inkml:brush>
  </inkml:definitions>
  <inkml:trace contextRef="#ctx0" brushRef="#br0">0 288 6534,'456'-15'2964,"-165"2"-2437,1628-101 3465,-83 2-216,-984 103-2512,-170 3-1466,-669 6 44,9 0-1266,1-1 0,41-7-1,-41-1-4159</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45.043"/>
    </inkml:context>
    <inkml:brush xml:id="br0">
      <inkml:brushProperty name="width" value="0.025" units="cm"/>
      <inkml:brushProperty name="height" value="0.025" units="cm"/>
    </inkml:brush>
  </inkml:definitions>
  <inkml:trace contextRef="#ctx0" brushRef="#br0">1 244 16944,'0'0'4319,"17"-4"-4613,239-48 2152,476-36 0,-60 81-1714,79-4-208,558-14 1559,-1291 26-1939,41-4-1159,-57 3 1303,0 0-1,-1 0 1,1-1-1,0 1 1,0-1-1,-1 1 1,1-1-1,0 0 1,-1 0-1,1 0 1,0 0-1,-1 0 1,1 0 0,-1 0-1,0-1 1,1 1-1,-1 0 1,0-1-1,0 1 1,0-1-1,0 1 1,0-1-1,0 1 1,0-1-1,-1 0 1,1-1 0,1-22-5135</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8.452"/>
    </inkml:context>
    <inkml:brush xml:id="br0">
      <inkml:brushProperty name="width" value="0.025" units="cm"/>
      <inkml:brushProperty name="height" value="0.025" units="cm"/>
    </inkml:brush>
  </inkml:definitions>
  <inkml:trace contextRef="#ctx0" brushRef="#br0">212 24 11499,'-10'-3'4340,"-9"-3"-2854,0 2 0,-27-4 0,41 7-1316,-1 1 1,1-1-1,0 1 0,-1 0 1,1 0-1,-1 1 1,1-1-1,-1 1 1,1 1-1,0-1 1,0 1-1,-1 0 1,1 0-1,0 0 1,-7 6-1,11-8-167,0 0 0,0 0 0,1 1 0,-1-1-1,0 1 1,1-1 0,-1 1 0,0-1-1,1 1 1,-1-1 0,1 1 0,-1-1 0,0 1-1,1 0 1,0-1 0,-1 1 0,1 0-1,-1 0 1,1-1 0,0 1 0,0 0 0,-1 0-1,1-1 1,0 1 0,0 0 0,0 0-1,0 0 1,0-1 0,0 1 0,0 0 0,0 0-1,0 0 1,0-1 0,0 1 0,1 0-1,-1 0 1,0 0 0,1-1 0,-1 1 0,0 0-1,1-1 1,-1 1 0,1 0 0,-1-1-1,1 1 1,-1 0 0,1-1 0,0 1 0,-1-1-1,1 1 1,0-1 0,-1 0 0,1 1-1,0-1 1,-1 1 0,1-1 0,0 0 0,0 0-1,0 0 1,-1 1 0,1-1 0,1 0-1,56 9-641,-54-9 458,31 3-878,12-1-1011,91 19-1,-137-21 2171,0 0 1,-1 0-1,1 0 1,0 0-1,-1 0 1,1 0-1,-1 0 1,1 0-1,0 1 1,-1-1-1,1 0 0,0 0 1,-1 1-1,1-1 1,-1 0-1,1 1 1,-1-1-1,1 0 1,-1 1-1,1-1 1,-1 1-1,1-1 1,-1 1-1,0-1 0,1 1 1,-1 0-1,0-1 1,1 1-1,-1-1 1,0 1-1,0 0 1,1 0-1,-17 14 2748,-34 6 606,49-21-3393,-12 5 565,-20 7 114,-1-1 0,0-1 0,-1-2 0,0-1 0,-40 2 1,72-12-2142,10-4 238,12-6-1163,60-31-6408,-32 18 1484</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8.811"/>
    </inkml:context>
    <inkml:brush xml:id="br0">
      <inkml:brushProperty name="width" value="0.025" units="cm"/>
      <inkml:brushProperty name="height" value="0.025" units="cm"/>
    </inkml:brush>
  </inkml:definitions>
  <inkml:trace contextRef="#ctx0" brushRef="#br0">215 4 14862,'0'0'2813,"-9"-2"-453,-2 1-1876,0 0 1,0 1-1,0 0 0,-1 1 1,1 0-1,0 1 0,0 0 1,0 0-1,0 2 0,-15 5 1,17-5-198,-31 17 519,38-20-783,1 0 0,0 0 0,-1 0 0,1 0-1,0 0 1,0 1 0,-1-1 0,1 0-1,0 0 1,0 1 0,1-1 0,-1 1-1,0-1 1,0 1 0,1-1 0,-1 1 0,1-1-1,-1 1 1,1 0 0,0-1 0,-1 1-1,1 2 1,1-2-18,0-1 0,-1 1 1,1-1-1,0 0 0,0 1 0,0-1 0,0 0 0,0 0 0,1 1 0,-1-1 0,0 0 1,0 0-1,1-1 0,-1 1 0,0 0 0,1 0 0,-1-1 0,1 1 0,-1 0 1,4 0-1,41 11-276,-37-10 39,253 57-5891,-261-59 6188,-1 0 1,1 0-1,0 0 1,-1 0-1,1 0 0,0 0 1,-1 0-1,1 0 1,0 1-1,-1-1 0,1 0 1,-1 0-1,1 1 0,-1-1 1,1 0-1,0 1 1,-1-1-1,0 1 0,1-1 1,-1 0-1,1 1 1,-1-1-1,1 1 0,-1 0 1,0-1-1,1 1 1,-1-1-1,0 1 0,0-1 1,1 1-1,-1 1 1,-15 11 2477,-37 6 553,50-18-3119,-22 7 890,-80 21 1151,93-27-1998,0 0-1,-1 0 1,1-1 0,0-1-1,-1 0 1,1 0 0,-14-3 0,24 3-147,1-1 1,-1 1 0,0 0 0,0 0 0,0-1 0,1 1 0,-1 0 0,0-1 0,1 1 0,-1-1 0,0 1 0,1-1-1,-1 1 1,1-1 0,-1 0 0,1 1 0,-1-1 0,1 0 0,-1 1 0,1-1 0,-1 0 0,1 0 0,0 1-1,0-1 1,-1 0 0,1 0 0,0 1 0,0-1 0,0 0 0,0 0 0,0 0 0,0 0 0,0 1 0,0-1 0,0 0-1,0 0 1,0 0 0,1 1 0,-1-2 0,1-1-681,0 0 1,0 0-1,1 0 0,-1 0 0,0 0 1,1 0-1,0 1 0,0-1 0,2-2 0,20-16-6885</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9.324"/>
    </inkml:context>
    <inkml:brush xml:id="br0">
      <inkml:brushProperty name="width" value="0.025" units="cm"/>
      <inkml:brushProperty name="height" value="0.025" units="cm"/>
    </inkml:brush>
  </inkml:definitions>
  <inkml:trace contextRef="#ctx0" brushRef="#br0">0 96 12075,'0'0'13896,"9"0"-12097,3 1-1354,-2-1-240,0 0 0,1 0-1,-1-1 1,0 0 0,11-3 0,-19 3-194,1 1-1,-1-1 0,0 0 0,0 0 0,1 0 1,-1 0-1,0 0 0,0 0 0,0-1 1,-1 1-1,1-1 0,0 1 0,0-1 1,-1 0-1,1 1 0,-1-1 0,1 0 0,-1 0 1,0 0-1,0 0 0,0 0 0,0-1 1,0 1-1,0 0 0,-1 0 0,1-1 1,-1 1-1,0 0 0,1-1 0,-1-2 0,0 3-6,-1 0 0,1 1 0,0-1 0,-1 1 0,1-1 0,-1 0-1,0 1 1,1-1 0,-1 1 0,0 0 0,0-1 0,0 1-1,0 0 1,0-1 0,0 1 0,0 0 0,0 0 0,-1 0-1,1 0 1,0 0 0,-1 0 0,1 0 0,-1 1 0,1-1-1,-1 0 1,1 1 0,-1-1 0,0 1 0,1 0 0,-1-1-1,1 1 1,-1 0 0,0 0 0,1 0 0,-1 0 0,0 0-1,1 0 1,-1 1 0,1-1 0,-3 1 0,0 0 10,0-1-1,0 1 1,-1 0 0,1 0 0,0 0 0,0 1 0,0-1 0,1 1-1,-1 0 1,0 0 0,1 0 0,-1 1 0,1-1 0,0 1 0,-5 4 0,6-5-4,0 0 1,1 1-1,-1-1 1,1 0-1,0 0 1,-1 1-1,1-1 1,0 1-1,0-1 1,0 1 0,1 0-1,-1-1 1,1 1-1,-1 0 1,1-1-1,0 1 1,0 0-1,0 0 1,1-1 0,-1 1-1,0 0 1,1-1-1,0 1 1,0 0-1,0-1 1,0 1-1,0-1 1,0 0 0,0 1-1,1-1 1,0 0-1,-1 0 1,1 1-1,0-1 1,0-1-1,0 1 1,0 0 0,0 0-1,0-1 1,1 1-1,-1-1 1,3 1-1,6 4 14,1-2 0,0 1 0,0-1 0,0-1 0,0-1 0,1 1 0,22 0 0,-12-1-122,-1-1 0,1-2-1,0 0 1,0-1-1,-1-1 1,1-1-1,-1-1 1,28-11-1,-50 16 101,0 0-1,1-1 1,-1 1-1,0 0 0,1-1 1,-1 1-1,0 0 1,1 0-1,-1-1 0,1 1 1,-1 0-1,1 0 1,-1 0-1,0-1 0,1 1 1,-1 0-1,1 0 1,-1 0-1,1 0 0,-1 0 1,1 0-1,-1 0 1,1 0-1,-1 0 0,1 0 1,-1 0-1,1 0 1,-1 1-1,1-1 1,-1 0-1,0 0 0,1 0 1,-1 1-1,1-1 1,-1 0-1,0 0 0,1 1 1,-1-1-1,0 0 1,1 1-1,-1-1 0,0 1 1,1-1-1,-1 0 1,0 1-1,0-1 0,1 1 1,-1-1-1,0 1 1,-6 31 503,-2 2 196,8-33-669,0 0 0,-1 0-1,1 0 1,0-1-1,0 1 1,0 0-1,0 0 1,0 0 0,1 0-1,-1 0 1,0 0-1,0 0 1,1 0-1,-1 0 1,0-1 0,1 1-1,-1 0 1,1 0-1,-1 0 1,1-1-1,-1 1 1,1 0 0,0-1-1,-1 1 1,2 1-1,5 0 27,-1 0-1,1 0 1,0-1-1,0 0 0,0 0 1,0-1-1,0 1 1,-1-2-1,10 0 1,63-11-120,-7-12-927,-58 18 784,0 1 0,1 0 0,0 1 0,-1 0 0,1 1 0,18-1 0,-32 6 118,-1-1 0,1 0 1,-1 1-1,1-1 0,-1 1 0,0-1 0,1 0 0,-1 1 1,0-1-1,0 1 0,0-1 0,0 1 0,0-1 0,-1 1 1,1-1-1,0 1 0,-1 0 0,-2 19-3787,3-20 2798,-1 5-4369</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9.980"/>
    </inkml:context>
    <inkml:brush xml:id="br0">
      <inkml:brushProperty name="width" value="0.025" units="cm"/>
      <inkml:brushProperty name="height" value="0.025" units="cm"/>
    </inkml:brush>
  </inkml:definitions>
  <inkml:trace contextRef="#ctx0" brushRef="#br0">254 15 16367,'0'0'7811,"-12"-4"-6423,4 2-1259,1 0 1,-1 0 0,0 0 0,0 1 0,0 0 0,0 1 0,0 0 0,0 0 0,0 0 0,0 1-1,0 0 1,0 1 0,1 0 0,-13 5 0,18-7-120,-67 37 344,66-35-342,0 0 0,0 0 0,1 0 0,-1 0 0,0 1 0,1-1 0,0 1 0,-1 0 0,1-1 0,0 1 0,0 0 0,1 0 0,-1 0-1,0 1 1,1-1 0,0 0 0,0 0 0,0 1 0,-1 5 0,3-8-17,-1 0 0,1 0 0,-1 0-1,1 0 1,-1 0 0,1-1 0,0 1 0,-1 0-1,1 0 1,0 0 0,0-1 0,0 1 0,0 0-1,0-1 1,0 1 0,0-1 0,0 1 0,0-1-1,0 1 1,0-1 0,0 0 0,0 1 0,0-1-1,0 0 1,0 0 0,2 0 0,39 5-392,-32-4 256,5 0-123,13 1-120,0 0 0,0 2 0,-1 1 0,1 2 0,-1 0 0,46 20 0,-71-26 394,-1-1-1,1 1 0,0 0 1,0 0-1,-1 0 1,1 0-1,-1 0 0,1 0 1,-1 0-1,1 0 1,-1 1-1,0-1 1,0 1-1,0-1 0,1 1 1,-1-1-1,-1 1 1,1-1-1,0 1 0,0 0 1,-1 0-1,1-1 1,0 4-1,-1-3 85,-1 0-1,0-1 1,1 1 0,-1 0-1,0-1 1,0 1 0,0-1 0,0 1-1,0-1 1,0 1 0,0-1-1,-1 0 1,1 1 0,0-1-1,-1 0 1,1 0 0,-1 0-1,0 0 1,-1 0 0,-10 6 545,0-2 0,0 1 0,-1-2 1,-22 5-1,-10-2 153,0-2 0,-67-2-1,111-3-798,1 0-1,-1 0 0,1 0 1,-1 0-1,1 0 0,-1 0 1,1 0-1,-1-1 0,1 1 1,-1-1-1,1 1 0,-1-1 1,1 1-1,0-1 0,-1 0 1,-1-1-1,3 1-84,-1 1 0,1-1 0,0 1 1,0-1-1,0 1 0,0-1 0,0 1 0,-1-1 1,1 0-1,0 1 0,0-1 0,1 1 0,-1-1 1,0 0-1,0 1 0,0-1 0,0 1 0,0-1 0,1 1 1,-1-1-1,0 1 0,0-1 0,1 1 0,-1-1 1,0 1-1,1-1 0,-1 1 0,1-1 0,3-3-752,0 0-1,0 0 0,0 0 1,1 1-1,-1-1 0,1 1 1,6-3-1,31-12-4755,6-4-2728</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20.432"/>
    </inkml:context>
    <inkml:brush xml:id="br0">
      <inkml:brushProperty name="width" value="0.025" units="cm"/>
      <inkml:brushProperty name="height" value="0.025" units="cm"/>
    </inkml:brush>
  </inkml:definitions>
  <inkml:trace contextRef="#ctx0" brushRef="#br0">99 0 15663,'0'0'2845,"-8"11"-576,6-9-2215,-14 18 1309,0 2 0,-14 25 0,26-42-1143,1 1 1,0-1-1,0 1 0,0 0 1,1 0-1,0 0 0,0 1 1,1-1-1,0 0 0,0 1 1,0-1-1,1 0 0,-1 1 1,2-1-1,-1 1 0,1-1 1,1 7-1,0-10-194,0 0-1,-1 0 1,1-1-1,1 1 1,-1-1-1,0 1 1,0-1 0,1 0-1,0 0 1,-1 0-1,1 0 1,0 0-1,0-1 1,0 1 0,0-1-1,0 0 1,0 0-1,0 0 1,1 0 0,-1 0-1,5-1 1,11 3 51,0-2 1,29 0 0,-30-2-20,-6 1-103,0 0 0,0-2-1,0 1 1,0-2 0,0 1 0,0-2-1,-1 1 1,1-2 0,-1 0 0,0 0-1,-1-1 1,1 0 0,-1 0-1,0-1 1,-1-1 0,1 0 0,-2 0-1,1-1 1,-1 0 0,0 0 0,-1-1-1,10-17 1,-13 24 835,-4 16-434,0-10-334,0 1 0,-1 0 0,1-1 0,1 1 1,-1-1-1,0 1 0,1 0 0,0-1 0,0 1 0,0-1 0,0 1 1,1-1-1,-1 0 0,1 1 0,3 3 0,3-2 10,1 0-1,0 0 0,0-1 1,0 0-1,0 0 0,1-1 1,0-1-1,16 3 0,87 5-229,-84-8-51,11-1-120,-25-2 333,1 2 0,-1 0 0,22 4 0,-28-1-615,-5-16-14120,-4-8 1409</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20.948"/>
    </inkml:context>
    <inkml:brush xml:id="br0">
      <inkml:brushProperty name="width" value="0.025" units="cm"/>
      <inkml:brushProperty name="height" value="0.025" units="cm"/>
    </inkml:brush>
  </inkml:definitions>
  <inkml:trace contextRef="#ctx0" brushRef="#br0">0 1 14798,'0'0'2189,"8"9"-2115,20 24-1923,1-1-1,2-1 0,1-2 1,2-2-1,0-1 0,62 36 0,-12-23 1276,-43-30 7616,-40-9-6801,0 1-1,0-1 1,0 0-1,-1 1 1,1-1-1,0 0 1,0 0-1,0 0 1,0 0-1,0 0 1,0 0-1,0 0 1,0 0-1,0 0 1,0-1-1,-1 1 1,1 0-1,0-1 1,0 1-1,0 0 1,0-1-1,-1 1 1,1-1-1,0 1 1,0-1-1,-1 0 1,1 1-1,0-1 1,-1 0-1,1 1 1,-1-1-1,1 0 1,-1 0-1,1 1 1,-1-1-1,1-1 1,-3 1-95,0 0 0,0 1 0,0-1 0,-1 1 0,1-1 0,0 1 0,0 0 0,-1 0 0,1 0 0,0 0 0,0 0 0,-1 0 0,-2 2 0,-3-1 198,0 1-1,1 1 0,-1-1 0,1 1 1,0 1-1,0 0 0,0 0 1,0 0-1,0 0 0,1 1 0,0 0 1,0 1-1,0-1 0,1 1 1,0 1-1,0-1 0,0 0 0,1 1 1,0 0-1,0 0 0,1 0 1,-4 10-1,7-15-316,0-1 0,-1 0 0,1 1 0,0-1 0,0 1 0,0-1 0,0 0-1,0 1 1,1-1 0,-1 0 0,0 1 0,1-1 0,-1 0 0,1 0 0,-1 1 0,1-1 0,-1 0 0,1 0 0,0 0 0,0 0 0,0 0 0,-1 0 0,1 0 0,2 1 0,-1 0 20,1 0 0,0 0 0,0-1 0,0 0 0,0 0 0,0 1 1,0-2-1,0 1 0,0 0 0,4 0 0,6 0 96,0-1-1,0 0 1,0 0 0,15-3 0,-14-1-111,-1 1 0,0-1 0,-1-1 0,1-1 0,-1 1 0,0-2 0,0 0 0,-1 0 0,0-1 0,0 0 0,12-13 0,-5 3-10,-1 0 1,-1-1-1,-1 0 0,0-2 0,15-27 0,-25 38-20,0-1-1,0 1 1,-1-1-1,-1 0 1,1 0-1,-2 0 1,0 0-1,0 0 1,-1-1-1,0-21 0,-1 32-1,0 0-1,0 0 0,0 0 0,-1 0 0,1 0 1,0 0-1,0 0 0,0 0 0,-1 0 0,1 0 1,0 1-1,-1-1 0,1 0 0,-1 0 0,1 0 1,-1 1-1,0-1 0,1 0 0,-1 0 0,0 1 0,1-1 1,-1 1-1,0-1 0,0 1 0,1-1 0,-1 1 1,0-1-1,0 1 0,0 0 0,0-1 0,0 1 1,0 0-1,0 0 0,1-1 0,-1 1 0,0 0 0,0 0 1,0 0-1,0 0 0,0 1 0,0-1 0,0 0 1,0 0-1,0 0 0,0 1 0,0-1 0,1 1 1,-1-1-1,0 0 0,0 1 0,0-1 0,1 1 1,-2 0-1,-3 2 15,1 0 0,0 0 1,0 0-1,0 0 0,0 0 1,0 1-1,0 0 1,-4 6-1,3-1 47,1 0 0,0 0 1,0 0-1,1 1 0,0-1 0,0 1 0,1 0 1,0 0-1,1 0 0,1 0 0,-1 0 0,1 0 1,1 0-1,0 0 0,0 0 0,1 0 0,0-1 1,1 1-1,0 0 0,1-1 0,0 0 0,8 15 1,-5-14-214,-1 0-1,1 0 1,1-1 0,0 0 0,0 0 0,0-1 0,1 0 0,13 9 0,-12-11-625,-1 0 1,1-1 0,1 0-1,-1 0 1,1-1 0,-1-1-1,1 0 1,0 0 0,14 1-1,22-2-7940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21.400"/>
    </inkml:context>
    <inkml:brush xml:id="br0">
      <inkml:brushProperty name="width" value="0.025" units="cm"/>
      <inkml:brushProperty name="height" value="0.025" units="cm"/>
    </inkml:brush>
  </inkml:definitions>
  <inkml:trace contextRef="#ctx0" brushRef="#br0">11 0 16239,'0'0'8104,"-11"56"-7463,11-27-449,4 1-64,16 2-64,2-1-1281,2-4-1666,-3-5-2146,-6-3-6566</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21.740"/>
    </inkml:context>
    <inkml:brush xml:id="br0">
      <inkml:brushProperty name="width" value="0.025" units="cm"/>
      <inkml:brushProperty name="height" value="0.025" units="cm"/>
    </inkml:brush>
  </inkml:definitions>
  <inkml:trace contextRef="#ctx0" brushRef="#br0">16 1 17424,'0'0'4997,"-16"53"-3107,16-41-224,0-1-898,2-1-608,12-7-992,4-3-3012,0-4-7559</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4:14.256"/>
    </inkml:context>
    <inkml:brush xml:id="br0">
      <inkml:brushProperty name="width" value="0.025" units="cm"/>
      <inkml:brushProperty name="height" value="0.025" units="cm"/>
    </inkml:brush>
  </inkml:definitions>
  <inkml:trace contextRef="#ctx0" brushRef="#br0">58 1050 10186,'0'0'4954,"-8"-9"-3956,3 4-899,0 0 0,1 0 0,0 0 0,0-1 0,0 1-1,0-1 1,1 0 0,0 0 0,1 0 0,-1-1 0,1 1 0,0-1 0,1 0 0,-1 1 0,1-1 0,0-12 0,2-17 113,2 0 1,2 0-1,1 0 1,18-58-1,61-135 219,-38 109 120,-28 74 522,-14 56-1088,0 0 0,1 0 1,0-1-1,0 0 0,1 0 0,1 0 0,-1-1 0,1 0 1,0-1-1,1 1 0,0-2 0,0 1 0,0-1 0,1-1 0,12 6 1,6 1-12,-1-1 1,2-1 0,0-2 0,45 8 0,2-6 33,1-3 0,0-4 0,139-12 0,231-54 27,-303 39-38,2138-270 121,28 182-113,627 161-508,-1482-15 526,-985-27 130,1102 39 366,-1434-36-837,19 1-4211,-100-10-879</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4:14.613"/>
    </inkml:context>
    <inkml:brush xml:id="br0">
      <inkml:brushProperty name="width" value="0.025" units="cm"/>
      <inkml:brushProperty name="height" value="0.025" units="cm"/>
    </inkml:brush>
  </inkml:definitions>
  <inkml:trace contextRef="#ctx0" brushRef="#br0">174 104 11050,'0'0'1041,"9"-7"-192,8-6-550,0 2 0,1 0 0,1 1 0,0 1 0,0 1 0,0 1 0,1 0 0,0 2 0,1 0 0,-1 1 0,1 1 0,0 1 0,31 1 0,-50 1-284,0 0 1,0 0 0,0 1 0,0-1 0,0 1 0,0-1 0,0 1 0,-1 0 0,1 0 0,0 0 0,0 0-1,-1 0 1,1 0 0,-1 1 0,1-1 0,-1 0 0,1 1 0,-1-1 0,0 1 0,1 0 0,-1-1 0,0 1 0,0 0-1,-1 0 1,1 0 0,0-1 0,0 1 0,-1 0 0,1 0 0,-1 0 0,0 0 0,0 0 0,1 0 0,-1 0 0,-1 4-1,1 0 89,-1 1-1,1 0 1,-2-1-1,1 1 0,-1-1 1,0 1-1,0-1 1,-1 0-1,-6 12 0,-6 4 222,-2 0 0,0-1 0,-1-1 0,-26 22 0,-93 70 86,83-70-498,14-10-2201,-63 36 1,42-36-4818</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45.400"/>
    </inkml:context>
    <inkml:brush xml:id="br0">
      <inkml:brushProperty name="width" value="0.025" units="cm"/>
      <inkml:brushProperty name="height" value="0.025" units="cm"/>
    </inkml:brush>
  </inkml:definitions>
  <inkml:trace contextRef="#ctx0" brushRef="#br0">1 5 16592,'0'0'5562,"14"-2"-4110,44 0-913,0 2-1,0 2 0,0 3 0,0 2 1,96 26-1,-145-31-548,-1 0 0,0 1 1,1 0-1,-1 1 0,-1 0 0,1 0 0,-1 1 0,1-1 0,-1 2 1,-1-1-1,13 13 0,-16-14 75,-1-1-1,0 1 1,0 0 0,0 0-1,0 0 1,-1 0 0,0 1 0,0-1-1,0 0 1,0 1 0,0-1-1,-1 0 1,0 1 0,0-1-1,0 0 1,-1 1 0,1-1 0,-1 1-1,0-1 1,0 0 0,0 0-1,-1 0 1,0 0 0,0 0 0,-4 7-1,-10 15 349,-2-1 0,-1-1-1,-1 0 1,0-2-1,-2 0 1,-1-2 0,0 0-1,-1-2 1,-35 21 0,29-26-2223,10-13-3363,4-6-5797</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4:15.703"/>
    </inkml:context>
    <inkml:brush xml:id="br0">
      <inkml:brushProperty name="width" value="0.025" units="cm"/>
      <inkml:brushProperty name="height" value="0.025" units="cm"/>
    </inkml:brush>
  </inkml:definitions>
  <inkml:trace contextRef="#ctx0" brushRef="#br0">136 0 11243,'-36'397'1320,"16"-228"-1199,-55 1111 4432,71 0-3143,47-416-102,44-8-988,-75-746-287,71 826 185,-81-881-335,23 468 376,4-176-3577,-23-207-1465,-9-125 2290,-8-12-1463</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4:16.075"/>
    </inkml:context>
    <inkml:brush xml:id="br0">
      <inkml:brushProperty name="width" value="0.025" units="cm"/>
      <inkml:brushProperty name="height" value="0.025" units="cm"/>
    </inkml:brush>
  </inkml:definitions>
  <inkml:trace contextRef="#ctx0" brushRef="#br0">3 0 11659,'0'0'2210,"-1"10"-1190,-1 25-709,2 1 0,1 0 0,9 51 0,176 624 1920,-178-688-2108,-1 2-6,18 41-1,-23-61-112,0 0 0,1-1-1,0 1 1,-1-1 0,2 0-1,-1 1 1,0-1 0,1-1-1,0 1 1,-1 0-1,2-1 1,-1 0 0,0 0-1,8 4 1,-9-6 6,-1 0-1,0-1 1,1 1-1,-1-1 1,1 1-1,-1-1 1,0 0-1,1 0 1,-1 0-1,1 0 1,-1-1-1,1 1 1,-1 0-1,0-1 1,1 0-1,-1 0 1,0 1-1,1-1 1,-1-1-1,0 1 1,0 0-1,0 0 1,0-1-1,0 1 1,3-4-1,1-2 43,1-1-1,-1 1 0,0-2 1,-1 1-1,5-9 0,35-78-164,-4-1-1,-4-2 1,24-103-1,10-26-5806,-9 57-5851</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4:25.851"/>
    </inkml:context>
    <inkml:brush xml:id="br0">
      <inkml:brushProperty name="width" value="0.025" units="cm"/>
      <inkml:brushProperty name="height" value="0.025" units="cm"/>
    </inkml:brush>
  </inkml:definitions>
  <inkml:trace contextRef="#ctx0" brushRef="#br0">24 213 9865,'11'-9'4901,"32"-23"-3236,0 1 1,67-33-1,-85 51-1255,0 1 1,1 1-1,0 2 1,1 0-1,0 2 0,51-7 1,-76 13-374,-1 1 0,0 0 0,1 0 1,-1 0-1,1-1 0,-1 1 0,1 1 0,-1-1 1,1 0-1,-1 0 0,0 0 0,1 1 0,-1-1 1,1 1-1,-1-1 0,0 1 0,0 0 1,1-1-1,-1 1 0,0 0 0,0 0 0,0 0 1,0 0-1,0 0 0,0 0 0,0 0 0,0 0 1,0 0-1,0 0 0,0 1 0,-1-1 0,1 0 1,-1 1-1,1-1 0,-1 0 0,1 1 1,-1-1-1,0 1 0,0-1 0,1 0 0,-1 1 1,0-1-1,0 1 0,-1-1 0,1 1 0,0-1 1,0 0-1,-1 1 0,0 1 0,-1 7 281,-1 0-1,-1-1 1,1 0 0,-1 1-1,-1-2 1,-6 11 0,-32 40 514,-2-2 0,-3-2 1,-61 54-1,-68 79 462,170-180-1234,1 0 1,0 1 0,0 0 0,1 0-1,0 0 1,-7 20 0,11-27-50,1 0-1,-1 1 1,0-1 0,1 0 0,0 0 0,0 1 0,-1-1 0,1 0 0,1 0-1,-1 1 1,0-1 0,0 0 0,1 0 0,0 0 0,-1 1 0,1-1-1,0 0 1,0 0 0,0 0 0,0 0 0,0 0 0,1 0 0,-1-1 0,0 1-1,1 0 1,-1-1 0,1 1 0,0-1 0,0 1 0,0-1 0,-1 0 0,1 0-1,0 1 1,0-2 0,1 1 0,-1 0 0,3 1 0,23 4 77,-1 0 0,2-2 0,-1-1 0,0-1 1,57-4-1,-23 0-30,89 2-5183,-2-1-6064,-133 1-5040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4:28.844"/>
    </inkml:context>
    <inkml:brush xml:id="br0">
      <inkml:brushProperty name="width" value="0.025" units="cm"/>
      <inkml:brushProperty name="height" value="0.025" units="cm"/>
    </inkml:brush>
  </inkml:definitions>
  <inkml:trace contextRef="#ctx0" brushRef="#br0">0 142 14253,'0'0'11825,"12"-2"-10725,2-2-996,0-1 1,-1 0 0,0-1-1,1-1 1,-2 0 0,1-1-1,-1 0 1,0-1-1,15-15 1,-9 6-101,-14 13-2,0 1-1,0 0 0,0 0 1,0 0-1,1 0 0,-1 1 0,1 0 1,8-5-1,-13 52 4,-5-25 286,-1-1-1,-1 1 0,-11 20 0,10-24-276,2-1 0,-1 1 0,2 0 0,0 1-1,-5 29 1,11-33-1663,-1-11 1440,0-1-1,1 0 0,-1 1 0,0-1 0,0 0 1,1 0-1,-1 1 0,0-1 0,1 0 0,-1 0 0,0 1 1,1-1-1,-1 0 0,0 0 0,1 0 0,-1 0 0,0 0 1,1 0-1,-1 1 0,1-1 0,-1 0 0,0 0 0,1 0 1,-1 0-1,1 0 0,-1 0 0,0-1 0,1 1 0,-1 0 1,1 0-1,-1 0 0,0 0 0,1 0 0,-1 0 0,0-1 1,1 1-1,-1 0 0,0 0 0,1-1 0,-1 1 0,0 0 1,1-1-1,18-14-9800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4:30.057"/>
    </inkml:context>
    <inkml:brush xml:id="br0">
      <inkml:brushProperty name="width" value="0.025" units="cm"/>
      <inkml:brushProperty name="height" value="0.025" units="cm"/>
    </inkml:brush>
  </inkml:definitions>
  <inkml:trace contextRef="#ctx0" brushRef="#br0">424 1 5701,'-17'0'2117,"-1"0"-1,1 1 0,-22 5 0,23-3-1890,0 2 1,1 0-1,-1 1 0,1 0 1,0 1-1,1 1 0,0 1 1,0 0-1,0 0 0,-17 18 1,15-12 62,0 0 1,2 1-1,0 1 0,0 1 1,2 0-1,0 1 1,-16 35-1,23-44-155,1 1 0,0 0 0,0-1-1,1 1 1,1 0 0,0 0 0,1 1 0,0-1 0,0 0 0,1 1 0,1-1-1,0 0 1,0 0 0,1 1 0,1-1 0,7 21 0,-7-26-131,0 0 0,0-1 0,0 1 0,1-1 0,0 1 0,0-1 0,1 0 0,0 0 0,-1-1 0,1 0 0,1 0 0,-1 0 0,11 6 0,-6-6 81,0 0 1,0 0-1,1-1 1,-1 0-1,1 0 1,-1-2-1,21 2 1,-5-3 222,0-1 0,0-1 0,-1-2 0,1 0 0,-1-2 0,33-11-1,-30 7 118,-1 0 0,0-2-1,-1-1 1,35-23 0,-53 31-236,-1 0 0,1-1 0,-1 0 0,-1 0 0,1-1 0,-1 0 0,-1 0 0,1 0 0,-1-1 0,0 0 0,-1 0 0,0 0 0,0 0 0,-1-1 0,0 1 0,0-1 0,-1 0 0,2-12 0,-3 10-187,-1 1 1,0 0-1,0 0 0,-1 0 0,0 0 1,-1 0-1,0 0 0,0 0 0,-2 0 1,1 0-1,-1 1 0,0 0 0,-1 0 0,0 0 1,0 0-1,-1 1 0,0 0 0,-1 0 1,1 0-1,-2 1 0,1 0 0,-1 1 1,0-1-1,0 1 0,-19-9 0,17 10-488,-1 0 1,0 0-1,-1 1 0,1 1 0,-1 0 1,0 0-1,1 1 0,-18-1 0,-55 5-6748,32 6-2433</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4:56.018"/>
    </inkml:context>
    <inkml:brush xml:id="br0">
      <inkml:brushProperty name="width" value="0.025" units="cm"/>
      <inkml:brushProperty name="height" value="0.025" units="cm"/>
    </inkml:brush>
  </inkml:definitions>
  <inkml:trace contextRef="#ctx0" brushRef="#br0">21 533 10890,'-19'15'6660,"19"-15"-6578,0 0 1,0 0 0,0 0-1,0 0 1,0 0-1,0 0 1,1 0-1,-1 0 1,0 0-1,0 0 1,0 0 0,0 0-1,0 0 1,0-1-1,0 1 1,0 0-1,0 0 1,0 0 0,0 0-1,1 0 1,-1 0-1,0 0 1,0-1-1,0 1 1,0 0 0,0 0-1,0 0 1,0 0-1,0 0 1,0 0-1,0 0 1,0-1-1,0 1 1,0 0 0,0 0-1,0 0 1,0 0-1,0 0 1,-1 0-1,1-1 1,0 1 0,0 0-1,0 0 1,0 0-1,0 0 1,0 0-1,0 0 1,0 0 0,0 0-1,0 0 1,0-1-1,-1 1 1,1 0-1,0 0 1,0 0-1,0 0 1,0 0 0,0 0-1,0 0 1,0 0-1,-1 0 1,1 0-1,0 0 1,0 0 0,0 0-1,0 0 1,0 0-1,-1 0 1,12-18 3394,5-3-3477,173-199 2631,32-42-1819,-200 241-401,-21 21-401,0 0 1,1 0-1,-1 0 0,0 0 1,0-1-1,1 1 1,-1 0-1,0 0 1,0 0-1,0 0 0,1 0 1,-1 0-1,0 0 1,0 0-1,1 0 1,-1 0-1,0 0 0,0 0 1,1 0-1,-1 0 1,0 0-1,0 0 1,1 0-1,-1 1 1,0-1-1,0 0 0,1 0 1,-1 0-1,0 0 1,0 0-1,0 1 1,1-1-1,-1 0 0,0 0 1,0 0-1,0 0 1,0 1-1,0-1 1,1 0-1,-1 0 0,0 1 1,0-1-1,0 0 1,0 0-1,0 1 1,-1 47 443,0-37-528,-6 41 381,-29 99-1,24-110-163,2 1 1,1 0-1,3 0 0,-2 46 0,8-85-251,0 0-1,0-1 1,0 1-1,0 0 1,1 0-1,0-1 1,-1 1 0,1 0-1,0-1 1,0 1-1,0 0 1,1-1 0,-1 0-1,1 1 1,-1-1-1,1 0 1,0 0-1,0 0 1,0 0 0,0 0-1,0 0 1,0 0-1,0-1 1,1 1-1,-1-1 1,1 0 0,-1 1-1,1-1 1,-1 0-1,1-1 1,0 1 0,0 0-1,-1-1 1,1 1-1,0-1 1,0 0-1,0 0 1,-1 0 0,1-1-1,0 1 1,4-2-1,5-4-6654,-3-9-4373</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4:59.239"/>
    </inkml:context>
    <inkml:brush xml:id="br0">
      <inkml:brushProperty name="width" value="0.025" units="cm"/>
      <inkml:brushProperty name="height" value="0.025" units="cm"/>
    </inkml:brush>
  </inkml:definitions>
  <inkml:trace contextRef="#ctx0" brushRef="#br0">34 100 8936,'0'0'7971,"4"-10"-5622,-2 4-2031,0 1 0,1 0 0,-1 0 0,1 0 0,0 0 0,0 1 0,0-1 0,1 1 0,0 0 0,0 0 0,0 0 0,0 0 0,0 1 0,1 0 0,0 0 0,-1 0 0,1 0 0,0 1 0,1 0 0,-1 0 0,0 0 1,0 0-1,1 1 0,-1 0 0,9 0 0,-13 1-291,0-1 0,-1 1 0,1 0 0,-1 0 1,1 0-1,0 0 0,-1 0 0,1 0 0,-1 0 0,1 0 1,0 0-1,-1 0 0,1 0 0,-1 0 0,1 0 0,0 1 1,-1-1-1,1 0 0,-1 0 0,1 1 0,-1-1 0,1 0 1,-1 1-1,1-1 0,-1 1 0,1-1 0,-1 0 0,0 1 1,1-1-1,-1 1 0,1-1 0,-1 1 0,0 0 1,0-1-1,1 1 0,-1-1 0,0 2 0,-13 21 829,-37 22 257,48-44-1071,-16 13 221,-40 34 299,55-45-543,0-1 0,0 2 0,1-1 0,-1 0 0,1 0 1,0 1-1,0-1 0,0 1 0,1-1 0,-1 1 0,1 0 1,0 0-1,0 0 0,0 0 0,0 5 0,1-8-17,0 0 0,1 0 0,-1 0-1,1 0 1,-1 0 0,1 0 0,-1 0-1,1 0 1,0 0 0,-1 0 0,1-1-1,0 1 1,0 0 0,0 0 0,-1-1-1,1 1 1,0 0 0,0-1 0,0 1-1,0-1 1,0 1 0,0-1 0,0 0-1,1 1 1,-1-1 0,0 0 0,0 0-1,1 0 1,40 5-225,-34-4 64,123 2-7026,-104-3 3517,5 0-2626</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4:59.908"/>
    </inkml:context>
    <inkml:brush xml:id="br0">
      <inkml:brushProperty name="width" value="0.025" units="cm"/>
      <inkml:brushProperty name="height" value="0.025" units="cm"/>
    </inkml:brush>
  </inkml:definitions>
  <inkml:trace contextRef="#ctx0" brushRef="#br0">387 23 8488,'-11'-4'1137,"-1"0"-575,-1 0-1,0 1 1,0 0 0,0 1-1,-17-1 1,23 3-340,0 0 1,0 1-1,0 0 0,0 0 1,0 0-1,0 1 0,0 0 1,1 0-1,-1 1 0,1-1 1,0 2-1,-1-1 0,2 1 1,-8 4-1,-3 7-43,0 0 0,1 2 0,1-1-1,0 2 1,1 0 0,1 1 0,1 0 0,0 0 0,2 1-1,0 1 1,1-1 0,1 1 0,2 1 0,0-1 0,1 1-1,0 0 1,2 0 0,1 0 0,3 38 0,-1-53-175,0 0-1,0 0 1,1-1 0,0 1 0,0-1 0,0 1-1,1-1 1,0 0 0,1 0 0,-1 0-1,1-1 1,0 1 0,0-1 0,1 0 0,9 9-1,-6-9 78,-1 0-1,1 0 0,0-1 1,0 0-1,0-1 0,1 0 0,-1 0 1,1 0-1,0-1 0,16 2 0,-4-3 165,-1-1 0,1 0-1,-1-2 1,1 0 0,-1-1-1,0-2 1,0 1-1,0-2 1,34-16 0,-30 11 102,-1-2 1,-1 0-1,0-1 1,-1-2-1,0 0 0,-2-1 1,0-1-1,18-22 1,-29 31-275,-1 0 0,-1 0 1,0 0-1,0-1 0,-1 0 1,0 0-1,0-1 0,-1 1 1,-1-1-1,0 0 0,0 0 1,-1 0-1,-1 0 0,0 0 1,0 0-1,-1-1 1,0 1-1,-1 0 0,-1 0 1,1 0-1,-6-15 0,4 18-94,0 0 0,-1 0-1,0 1 1,-1 0 0,0 0-1,0 0 1,0 0 0,-1 1 0,0-1-1,0 1 1,0 1 0,-1-1-1,0 1 1,0 1 0,-1-1 0,1 1-1,-1 0 1,0 1 0,0 0-1,0 0 1,0 1 0,-12-2-1,2 0-468,0 2-1,0 0 0,1 1 1,-1 0-1,0 2 0,0 0 0,0 1 1,0 1-1,-32 9 0,-15 13-2824,5 2-2269</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5:28.336"/>
    </inkml:context>
    <inkml:brush xml:id="br0">
      <inkml:brushProperty name="width" value="0.025" units="cm"/>
      <inkml:brushProperty name="height" value="0.025" units="cm"/>
    </inkml:brush>
  </inkml:definitions>
  <inkml:trace contextRef="#ctx0" brushRef="#br0">98 54 13261,'0'0'7617,"14"-7"-6415,-3 0-939,-2 2-31,-1 0 0,1 1-1,1-1 1,-1 2 0,1-1-1,-1 1 1,1 1 0,17-3-1,-26 5-206,17-2 270,1 1 1,-1 0-1,0 1 0,1 1 0,25 5 1,-41-5-274,0 0 0,0 0 0,1 0 1,-1 0-1,0 1 0,0-1 1,0 1-1,0 0 0,-1-1 0,1 2 1,0-1-1,-1 0 0,0 0 1,1 1-1,3 4 0,-5-3 8,0-1 0,1 0-1,-1 1 1,0-1 0,-1 1-1,1 0 1,0-1 0,-1 1 0,0 0-1,0-1 1,0 1 0,-1 0-1,1-1 1,-1 1 0,0-1 0,0 1-1,0-1 1,-2 4 0,-2 7 132,-1-1 1,-1-1-1,0 0 1,-1 0-1,0 0 0,-1-1 1,-14 15-1,-80 70 602,86-81-607,-176 148 2150,191-161-2260,-1 1 0,1 0 0,-1-1 0,1 1 0,0 1 0,0-1 1,0 0-1,-2 7 0,4-9-41,-1 0-1,1 0 1,0 0 0,0-1-1,0 1 1,0 0 0,-1 0-1,2 0 1,-1 0 0,0 0-1,0 0 1,0 0 0,0 0-1,0-1 1,1 1 0,-1 0-1,0 0 1,1 0 0,-1 0-1,1-1 1,-1 1 0,1 0-1,-1 0 1,1-1 0,-1 1-1,1 0 1,0-1 0,0 1-1,-1-1 1,1 1 0,0-1-1,0 1 1,-1-1 0,1 1-1,0-1 1,0 0 0,0 1-1,0-1 1,0 0 0,1 0-1,28 5 10,1-1 0,-1-2-1,1-1 1,51-5 0,-37 2-687,78-7-6049,-69 6-961</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5:29.844"/>
    </inkml:context>
    <inkml:brush xml:id="br0">
      <inkml:brushProperty name="width" value="0.025" units="cm"/>
      <inkml:brushProperty name="height" value="0.025" units="cm"/>
    </inkml:brush>
  </inkml:definitions>
  <inkml:trace contextRef="#ctx0" brushRef="#br0">106 12 15375,'0'0'5834,"10"-2"-4985,-3 1-664,-1-1 97,0 0-1,1 0 1,-1 1-1,1 0 1,-1 1-1,1-1 1,-1 1-1,1 0 1,7 2-1,-13-2-262,-1 0-1,0 1 0,1-1 0,-1 1 1,1-1-1,-1 0 0,1 1 1,-1-1-1,0 1 0,1-1 0,-1 1 1,0-1-1,0 1 0,1-1 1,-1 1-1,0 0 0,0-1 0,0 1 1,0-1-1,0 1 0,0-1 1,0 1-1,0 0 0,0-1 0,0 1 1,0-1-1,0 1 0,0 0 0,0-1 1,0 1-1,0-1 0,-1 1 1,1-1-1,0 1 0,0-1 0,-1 1 1,1-1-1,0 1 0,-1-1 1,1 1-1,-1-1 0,1 0 0,-1 1 1,1-1-1,-1 1 0,0-1 1,-20 21 696,10-12-541,7-7-164,0 0 0,0 1 0,0-1-1,0 1 1,1 0 0,-1 0 0,1 1 0,0-1-1,0 1 1,0-1 0,0 1 0,1 0 0,-1 0-1,1 0 1,0 0 0,0 1 0,1-1 0,-1 1-1,1-1 1,0 1 0,0 7 0,1-11-10,0 1 0,1-1 0,-1 1 0,1-1 0,0 1 0,0-1 0,-1 0 0,1 1 0,0-1 0,0 0 0,0 0 0,0 0 0,1 0 0,-1 1 0,0-2 0,0 1 0,1 0 0,-1 0 0,0 0 0,1 0 0,-1-1 0,1 1 0,-1-1 0,1 1 0,-1-1 0,3 1 0,49 8 114,-46-8-111,7 0 13,-2 0-10,-1 0 0,0 1 1,19 4-1,-29-6-7,0 1-1,0-1 1,0 0-1,0 0 1,1 1-1,-1-1 1,0 1 0,0-1-1,0 1 1,0 0-1,0-1 1,0 1-1,0 0 1,0 0-1,0-1 1,-1 1 0,1 0-1,0 0 1,0 0-1,-1 0 1,1 0-1,0 0 1,-1 0-1,1 0 1,-1 1 0,0-1-1,1 0 1,-1 0-1,0 0 1,0 0-1,1 1 1,-1-1-1,0 0 1,0 0 0,-1 0-1,1 1 1,0-1-1,0 0 1,0 0-1,-1 0 1,1 0-1,-1 2 1,-2 0 69,1 0 1,0 0-1,-1 0 1,1 0-1,-1-1 1,0 1-1,0-1 1,0 0-1,0 0 1,0 0-1,-1 0 1,1 0-1,-7 1 1,-53 18 1316,52-18-1161,-13 2-96,0 0 1,-1-2 0,1-1-1,-39-2 1,56 0-361,7 0 109,-1 0 0,1 0 0,0 0 0,0 0 0,-1 0 0,1 0 0,0 0 0,0 0 1,0 0-1,-1 0 0,1 0 0,0 0 0,0-1 0,0 1 0,-1 0 0,1 0 0,0 0 0,0 0 0,0 0 0,0-1 1,-1 1-1,1 0 0,0 0 0,0 0 0,0-1 0,0 1 0,0 0 0,0 0 0,0 0 0,0-1 0,-1 1 1,1 0-1,0 0 0,0-1 0,0 1 0,0 0 0,0 0 0,0-1 0,0 1 0,1 0 0,-1 0 0,0 0 0,0-1 1,0 1-1,0 0 0,0 0 0,0-1 0,0 1 0,1 0 0,5-13-4851,10-4-2089</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46.040"/>
    </inkml:context>
    <inkml:brush xml:id="br0">
      <inkml:brushProperty name="width" value="0.025" units="cm"/>
      <inkml:brushProperty name="height" value="0.025" units="cm"/>
    </inkml:brush>
  </inkml:definitions>
  <inkml:trace contextRef="#ctx0" brushRef="#br0">1 885 13293,'0'0'10436,"1"-9"-9747,2-1-499,0 1 0,0-1 0,1 0 0,0 1 0,1 0 0,0 0 0,7-10 1,55-69 698,-19 27-614,328-556 1385,-360 594-1705,-16 23 43,0 0-1,0 0 1,1 0 0,-1 0 0,0 0 0,0-1 0,0 1-1,0 0 1,1 0 0,-1 0 0,0 0 0,0 0 0,0 0-1,0 0 1,1 0 0,-1 0 0,0 0 0,0 0 0,0 0 0,1 0-1,-1 0 1,0 0 0,0 0 0,0 0 0,1 0 0,-1 0-1,0 0 1,0 0 0,0 0 0,1 0 0,-1 0 0,0 0 0,0 0-1,0 0 1,0 1 0,1-1 0,-1 0 0,0 0 0,0 0-1,0 0 1,0 0 0,0 1 0,0-1 0,1 0 0,-1 0 0,0 0-1,0 0 1,0 1 0,0-1 0,0 0 0,4 45-252,-4-43 247,-3 98 113,1-51-94,1-1-1,2 1 1,3-1 0,12 64 0,-12-99-425,0 0 0,0 0 0,2 0 0,10 20 0,-13-28-241,1 0 0,-1-1 0,1 1 0,-1-1 0,1 1 0,0-1 0,1 0 0,-1-1 0,1 1 0,0-1 0,0 0 0,0 0 0,6 3 0,28 0-9014</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5:30.278"/>
    </inkml:context>
    <inkml:brush xml:id="br0">
      <inkml:brushProperty name="width" value="0.025" units="cm"/>
      <inkml:brushProperty name="height" value="0.025" units="cm"/>
    </inkml:brush>
  </inkml:definitions>
  <inkml:trace contextRef="#ctx0" brushRef="#br0">576 67 13357,'-11'-5'1671,"1"1"-1380,0 0 1,-1 1-1,0 0 1,1 0 0,-1 1-1,0 0 1,-1 1-1,1 1 1,0 0 0,0 0-1,0 1 1,0 0-1,0 1 1,0 0 0,-12 5-1,-2 4 228,-1 1 0,2 1 0,0 2 0,1 0-1,0 2 1,2 0 0,0 1 0,0 1 0,2 1-1,1 1 1,-28 40 0,35-44-490,0 0-1,1 1 1,1 0-1,0 1 1,2-1-1,0 2 1,1-1-1,1 1 1,1 0-1,0 0 1,2 0-1,0 1 1,2-1-1,0 0 1,1 1-1,6 34 1,-5-49-22,0 1 1,1-1 0,-1 0 0,1 1-1,1-1 1,-1-1 0,1 1-1,0 0 1,0-1 0,0 0 0,1 0-1,0 0 1,0-1 0,0 1 0,0-1-1,1 0 1,0-1 0,0 1-1,0-1 1,0 0 0,0-1 0,1 0-1,9 3 1,8 0 62,1 0-1,0-2 1,1 0 0,47-3-1,-34-2 109,0-1-1,-1-3 0,0-1 1,0-1-1,-1-3 0,0 0 1,65-32-1,-79 31 89,0-1 0,-1-1 0,-1-1-1,0-1 1,26-25 0,-35 28-105,-1 0 0,0 0 0,-1-1 0,0 0 0,-1-1 0,0 0 0,-2-1 0,12-29 0,-16 31-139,1 0-1,-2 0 1,1-1-1,-2 1 1,0 0-1,-1-1 1,0 1-1,-2 0 1,1-1-1,-2 1 1,1 0-1,-2 0 1,0 0-1,-1 1 1,0 0-1,-1-1 1,-1 2-1,0-1 1,0 1-1,-1 0 1,-11-12-1,11 14-136,-2 0-1,1 1 1,-1 0-1,0 0 1,-1 1-1,0 1 1,0 0-1,-1 0 1,0 1-1,0 0 1,0 1-1,-1 1 1,0 0-1,0 0 1,0 2-1,0-1 1,0 2-1,-1 0 1,1 0-1,0 1 1,-1 1-1,-25 4 1,19 0-669,0 1-1,-1 1 1,2 1-1,-37 20 1,-72 53-5361,91-56 3405,-78 53-8641</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5:43.037"/>
    </inkml:context>
    <inkml:brush xml:id="br0">
      <inkml:brushProperty name="width" value="0.025" units="cm"/>
      <inkml:brushProperty name="height" value="0.025" units="cm"/>
    </inkml:brush>
  </inkml:definitions>
  <inkml:trace contextRef="#ctx0" brushRef="#br0">87 326 5958,'0'0'4484,"-9"7"-1975,0 0-2108,-34 32 2998,41-36-2886,-1 0-1,1 0 1,-1 0-1,1 0 1,0 1-1,0-1 1,0 1-1,1-1 1,-1 1 0,1-1-1,0 1 1,0 0-1,0 0 1,0 5-1,2-8-441,-1 0 0,1-1 0,-1 1 0,1 0-1,-1-1 1,1 1 0,0 0 0,-1-1 0,1 1 0,0-1 0,-1 1-1,1-1 1,0 1 0,0-1 0,-1 1 0,1-1 0,0 0 0,0 0-1,0 1 1,0-1 0,0 0 0,-1 0 0,1 0 0,0 0 0,0 0-1,0 0 1,0 0 0,0 0 0,1-1 0,33-3 675,-10-6-580,-1-2-1,0 0 0,-1-2 1,0-1-1,-1 0 1,26-25-1,-23 19-116,133-115-4,26-20-571,-183 155 520,0 1-1,-1-1 0,1 0 1,0 0-1,-1 1 1,1-1-1,0 0 1,0 1-1,0-1 1,-1 1-1,1-1 0,0 1 1,0-1-1,0 1 1,0 0-1,0 0 1,0-1-1,0 1 0,0 0 1,0 0-1,0 0 1,0 0-1,0 0 1,0 0-1,0 0 0,0 0 1,0 1-1,0-1 1,2 1-1,-2 0 12,-1 1 0,1-1 0,-1 1 0,1-1 0,-1 1 0,0 0 0,0-1 0,1 1 0,-1 0 0,0-1 0,0 1 0,-1 0 0,1-1 0,0 1 0,-1 2 0,-22 69 434,23-73-435,-40 95 454,-27 76 428,59-146-793,2-1-1,0 1 1,2 0 0,0 1 0,1 27-1,3-51-130,0-1 0,0 1 0,1 0-1,-1-1 1,1 1 0,0-1 0,-1 1-1,1-1 1,0 1 0,0-1 0,0 1-1,0-1 1,0 0 0,0 1 0,0-1-1,0 0 1,1 0 0,-1 0 0,0 0 0,1 0-1,-1 0 1,1 0 0,-1 0 0,1-1-1,-1 1 1,1-1 0,2 1 0,-2 0-256,-1-1 0,1 1 0,0-1 1,-1 0-1,1 0 0,0 0 0,-1 0 1,1 0-1,0 0 0,-1-1 1,1 1-1,0 0 0,-1-1 0,1 1 1,-1-1-1,1 0 0,-1 0 0,3-1 1,9-16-5446</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5:44.052"/>
    </inkml:context>
    <inkml:brush xml:id="br0">
      <inkml:brushProperty name="width" value="0.025" units="cm"/>
      <inkml:brushProperty name="height" value="0.025" units="cm"/>
    </inkml:brush>
  </inkml:definitions>
  <inkml:trace contextRef="#ctx0" brushRef="#br0">31 77 128,'0'0'13015,"3"-10"-10698,10-29-310,-13 37-1886,1 1 0,-1-1 0,1 1 0,0-1 0,-1 1-1,1-1 1,0 1 0,0 0 0,0-1 0,0 1 0,0 0 0,0 0 0,1 0-1,-1 0 1,0 0 0,0 0 0,1 0 0,-1 0 0,1 1 0,-1-1 0,1 1-1,-1-1 1,1 1 0,-1-1 0,1 1 0,-1 0 0,1-1 0,0 1 0,-1 0-1,1 0 1,-1 0 0,1 1 0,0-1 0,-1 0 0,1 1 0,-1-1 0,1 0-1,-1 1 1,1 0 0,-1-1 0,1 1 0,-1 0 0,0 0 0,1 0 0,-1 0-1,0 0 1,0 0 0,0 0 0,0 0 0,0 1 0,0-1 0,0 0 0,0 1-1,0-1 1,0 2 0,0 7 224,0 0 0,-1 0 1,0 0-1,-1 0 0,0 0 0,0-1 0,-1 1 0,-1 0 0,-5 15 0,-5 4 219,-27 47-1,-6 13 304,45-88-857,1-1 0,0 1 0,0-1 1,-1 1-1,1-1 0,0 1 0,0-1 0,0 0 0,0 1 0,0-1 0,-1 1 0,1-1 0,0 1 0,0-1 0,0 1 0,0-1 0,1 1 0,-1-1 0,0 1 0,0-1 0,0 1 0,0-1 0,0 1 0,1-1 0,-1 1 0,0-1 0,0 1 0,1-1 0,-1 0 0,0 1 0,1-1 0,0 1 0,18 2 178,30-15-473,-43 10 89,57-13-3674,-15 4-4005,-29 5 1400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5:44.410"/>
    </inkml:context>
    <inkml:brush xml:id="br0">
      <inkml:brushProperty name="width" value="0.025" units="cm"/>
      <inkml:brushProperty name="height" value="0.025" units="cm"/>
    </inkml:brush>
  </inkml:definitions>
  <inkml:trace contextRef="#ctx0" brushRef="#br0">94 0 3075,'0'0'16720,"-61"39"-15215,50-17-320,2 4-384,-1-3-545,7 0-160,3-4-32,0-3-608,16-7-545,1-5-641,2-4-736,2-2-2146,-1-12-3460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5:44.752"/>
    </inkml:context>
    <inkml:brush xml:id="br0">
      <inkml:brushProperty name="width" value="0.025" units="cm"/>
      <inkml:brushProperty name="height" value="0.025" units="cm"/>
    </inkml:brush>
  </inkml:definitions>
  <inkml:trace contextRef="#ctx0" brushRef="#br0">424 0 10282,'-17'3'1745,"-12"1"-1270,0 2 0,-50 18 0,62-18-276,0 1 0,1 0 0,0 2 0,0 0 0,1 0 0,0 2 0,-14 12 0,15-8-2,1 0 1,1 1 0,0 0 0,2 1 0,-1 0-1,2 1 1,1 0 0,0 1 0,1-1-1,1 2 1,1-1 0,0 0 0,2 1 0,0 0-1,1 0 1,1 0 0,1 0 0,1 0 0,4 25-1,-4-38-166,1 1 0,0-1-1,0 0 1,0 0 0,1 0 0,0 0-1,0 0 1,1-1 0,0 1-1,0-1 1,0 0 0,1 0-1,0 0 1,0-1 0,8 7 0,-5-7-2,0 1 0,0-1 0,1-1 1,0 1-1,0-2 0,0 1 1,0-1-1,1-1 0,-1 1 0,16 1 1,-4-3 180,-1 0 1,1-2-1,-1 0 1,0-1-1,1-1 0,-1-1 1,0 0-1,0-2 1,-1 0-1,29-14 1,-27 9 225,-1 0 1,0-2 0,0-1 0,-1 0 0,-1-1 0,0-1 0,-1 0 0,27-36 0,-35 40-262,-1 0 1,-1 0 0,0-1-1,0-1 1,-1 1 0,-1-1-1,0 0 1,-1 0-1,0-1 1,-2 1 0,1-1-1,-2 1 1,0-1 0,0 0-1,-3-18 1,1 26-159,-1 0 0,1 0-1,-1 0 1,-1 1 0,1-1 0,-1 1 0,0-1-1,-1 1 1,1 0 0,-1 0 0,-1 1-1,1-1 1,-1 1 0,0 0 0,0 0 0,0 1-1,0-1 1,-1 1 0,0 0 0,0 1 0,0-1-1,-1 1 1,1 0 0,-1 1 0,1 0 0,-13-3-1,-1 0-115,-1 2 0,1 0 0,-1 1 0,1 1 0,-1 1 0,1 1 0,-1 0 0,-22 6 0,17 0-763,1 2 0,0 0 0,0 2 0,1 1-1,0 0 1,1 2 0,-38 30 0,-7 8-5074</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6:05.894"/>
    </inkml:context>
    <inkml:brush xml:id="br0">
      <inkml:brushProperty name="width" value="0.025" units="cm"/>
      <inkml:brushProperty name="height" value="0.025" units="cm"/>
    </inkml:brush>
  </inkml:definitions>
  <inkml:trace contextRef="#ctx0" brushRef="#br0">171 135 5093,'0'0'11114,"-8"-7"-9112,-29-21-85,36 27-1763,0 1 1,0-1-1,0 0 0,-1 0 1,1 0-1,0 0 1,0 0-1,0 0 1,0 0-1,1 0 0,-1 0 1,0 0-1,0-1 1,1 1-1,-1 0 1,1 0-1,-1-1 0,1 1 1,-1 0-1,1-1 1,0 1-1,-1-1 1,1 1-1,0-1 0,0 1 1,0 0-1,1-1 1,-1 1-1,0-1 1,0 1-1,1 0 0,-1-1 1,1 1-1,-1 0 1,1-1-1,-1 1 1,1 0-1,0 0 0,0-1 1,0 1-1,-1 0 1,1 0-1,0 0 1,0 0-1,1 0 0,-1 0 1,0 1-1,2-2 1,4-3 39,0 1 1,1 0-1,-1 0 0,1 1 1,15-5-1,-7 4-105,0 1 0,0 0 0,0 1 1,0 1-1,0 0 0,1 1 0,-1 1 0,19 3 0,-31-3-75,0-1 1,0 1-1,0 0 1,0 1 0,0-1-1,0 0 1,0 1-1,0 0 1,-1 0-1,1 0 1,-1 1-1,1-1 1,-1 1 0,0 0-1,0 0 1,0 0-1,-1 0 1,1 0-1,-1 0 1,1 1-1,-1 0 1,0-1-1,0 1 1,-1 0 0,1 0-1,-1 0 1,0 0-1,0 0 1,0 0-1,-1 0 1,1 0-1,-1 0 1,0 1 0,0-1-1,0 0 1,-2 5-1,0 6 86,-2-2-1,0 1 0,0 0 1,-1-1-1,-1 1 1,0-1-1,-1-1 0,-1 1 1,-12 15-1,-14 16 268,-43 41 0,55-62-280,-141 134 535,92-93-491,71-63-131,0-1 0,0 0 0,0 0 0,0 0 0,0 1 0,0-1 0,0 0 0,0 0 0,0 0 0,0 0 0,0 1 0,0-1 0,0 0 0,1 0 0,-1 0 0,0 0 0,0 1 0,0-1 0,0 0 0,0 0 0,0 0 0,0 0 0,1 0 0,-1 0 0,0 1 0,0-1 0,0 0 0,0 0 0,1 0 0,-1 0 0,0 0 0,0 0 0,0 0 0,0 0 0,1 0 0,-1 0 0,0 0 0,0 0 0,0 0 0,1 0 0,-1 0 0,0 0 0,0 0 0,0 0 0,0 0 0,1 0 0,-1 0 0,0 0 0,0 0 0,0 0 0,0 0 0,1-1 0,-1 1 0,0 0 0,0 0 0,0 0 0,0 0 0,0 0 0,15-2 0,54-18 0,-34 8 0,0 3 0,65-10 0,-91 18 0,0 0 0,0 0 0,-1 1 0,1 1 0,0 0 0,-1 0 0,1 0 0,-1 1 0,1 1 0,-1-1 0,0 1 0,0 1 0,0-1 0,0 1 0,0 1 0,12 9 0,-3 6 0,-16-19 0,-1-1 0,1 1 0,-1-1 0,1 1 0,-1 0 0,1-1 0,-1 1 0,0 0 0,1-1 0,-1 1 0,0 0 0,0-1 0,1 1 0,-1 0 0,0 0 0,0-1 0,0 1 0,0 0 0,0 0 0,0 0 0,0-1 0,0 1 0,0 0 0,0 0 0,0-1 0,-1 1 0,1 0 0,0-1 0,0 1 0,-1 0 0,1-1 0,-1 2 0,-8-10-1426,4 1-3442,-4-14-7255</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6:06.923"/>
    </inkml:context>
    <inkml:brush xml:id="br0">
      <inkml:brushProperty name="width" value="0.025" units="cm"/>
      <inkml:brushProperty name="height" value="0.025" units="cm"/>
    </inkml:brush>
  </inkml:definitions>
  <inkml:trace contextRef="#ctx0" brushRef="#br0">128 85 10698,'0'0'3198,"6"-10"-305,-5 9-2480,21-41 1277,-21 40-1299,1 0-1,-1 0 1,0-1 0,1 1-1,0 0 1,-1 0-1,1 0 1,0 0 0,0 1-1,0-1 1,0 0-1,0 1 1,1 0 0,-1-1-1,0 1 1,1 0 0,2-1-1,-4 5-205,0-1 1,0 1-1,0 0 0,0-1 0,-1 1 0,1 0 1,-1 0-1,0 0 0,0-1 0,0 1 1,-1 5-1,1-4 75,-1 6-71,0-1 0,-1 0 0,0 0 0,0 0 0,-1 0 0,-1 0 0,1 0 0,-1-1 0,-1 1 0,-7 10 0,5-8-41,1 0 0,0 0 0,1 0-1,-7 23 1,12-33-146,0-1-1,0 1 1,0-1 0,0 1-1,0-1 1,0 1-1,0-1 1,0 1 0,0-1-1,0 0 1,0 1-1,1-1 1,-1 1-1,0-1 1,0 1 0,1-1-1,-1 0 1,0 1-1,0-1 1,1 0 0,-1 1-1,0-1 1,1 0-1,-1 1 1,0-1-1,1 0 1,-1 0 0,1 1-1,-1-1 1,1 0-1,-1 0 1,0 0 0,1 0-1,0 1 1,25 3 42,32-7-269,-55 3 158,27-3-231,46-1-370,-75 4 663,0 0 0,0 0-1,0 0 1,0 1 0,0-1 0,0 0 0,-1 1 0,1-1 0,0 1 0,0-1-1,0 1 1,0-1 0,-1 1 0,1 0 0,0-1 0,-1 1 0,1 0 0,0 0-1,-1 0 1,1-1 0,-1 1 0,1 0 0,-1 0 0,0 0 0,1 0-1,-1 0 1,0 0 0,0 0 0,1 0 0,-1 0 0,0 0 0,0 0 0,0 0-1,0 0 1,0 0 0,-1-1 0,1 1 0,0 0 0,0 0 0,-1 0 0,1 0-1,0 0 1,-1 0 0,1 0 0,-1 0 0,1-1 0,-1 2 0,-2 4 12,1-1 1,-1 1 0,0-1 0,0 0-1,-1 1 1,-6 6 0,-2 0 106,-2 0 0,0-1 0,0 0 1,-1-1-1,0-1 0,-1 0 0,0-1 1,0-1-1,-1 0 0,0-2 0,0 0 0,0 0 1,-1-2-1,-19 2 0,35-5-206,0 0-1,0 0 1,0 0-1,0 0 1,0 0 0,-1-1-1,1 1 1,0-1-1,0 1 1,1-1-1,-1 0 1,0 0 0,0 0-1,0 0 1,0 0-1,1 0 1,-1 0-1,0-1 1,1 1 0,-1-1-1,1 1 1,0-1-1,0 1 1,-1-1-1,1 0 1,0 0 0,0 0-1,0 1 1,-1-5-1,0-4-1233,0 1-1,1 0 0,0-1 1,0 0-1,1-12 1,0 14 314,0-36-5058</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6:07.296"/>
    </inkml:context>
    <inkml:brush xml:id="br0">
      <inkml:brushProperty name="width" value="0.025" units="cm"/>
      <inkml:brushProperty name="height" value="0.025" units="cm"/>
    </inkml:brush>
  </inkml:definitions>
  <inkml:trace contextRef="#ctx0" brushRef="#br0">0 44 9769,'0'0'11403,"57"-20"-9417,-29 17-321,2 2-479,4 0-706,-1 1-384,2 0-96,-3 0-1153,-5-2-1153,-3 0-1249,-6-5-2339,-6 0-7783</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6:07.642"/>
    </inkml:context>
    <inkml:brush xml:id="br0">
      <inkml:brushProperty name="width" value="0.025" units="cm"/>
      <inkml:brushProperty name="height" value="0.025" units="cm"/>
    </inkml:brush>
  </inkml:definitions>
  <inkml:trace contextRef="#ctx0" brushRef="#br0">655 54 8584,'0'0'3171,"-10"-6"-219,-5-2-2490,1 1-1,-1 1 1,0 0-1,0 1 1,0 1-1,-1 0 1,0 1-1,-25-1 1,25 5-271,0 0 0,1 1 0,-1 1 0,1 0 0,0 1 1,0 1-1,0 1 0,0 0 0,1 0 0,0 2 1,0-1-1,1 2 0,0 0 0,1 1 0,0 0 1,0 0-1,-12 15 0,-1 4 175,1 1 1,1 1-1,2 0 0,1 2 1,1 1-1,-14 36 0,23-45-332,0 1 1,2 0-1,1 0 0,2 1 0,0 0 0,1 0 0,2 0 1,1 0-1,5 53 0,-3-67-29,1-1 0,0 1 0,1-1-1,0 0 1,1 0 0,1 0 0,0-1 0,0 0 0,1 1 0,1-2 0,-1 1 0,2-1-1,0 0 1,0 0 0,0-1 0,1-1 0,1 1 0,-1-1 0,1-1 0,1 0 0,0 0 0,0-1-1,19 8 1,-16-9 84,0 0-1,1-1 1,-1-1-1,1 0 0,0-1 1,0-1-1,0 0 1,0-1-1,0-1 0,0 0 1,24-6-1,-20 2 173,0-1 1,-1 0-1,0-2 0,-1 0 0,1-1 0,-1-1 0,-1 0 0,21-17 1,-17 10-7,-1-1 0,0-1 0,-2 0 0,0-1 0,-1-1 0,-1 0 0,-1-1 0,-1-1 0,-1 0 1,-1-1-1,-2 0 0,0-1 0,9-41 0,-14 42-205,-1 1 0,-1-1 0,-2 0 1,0 0-1,-1 0 0,-2 1 0,0-1 0,-1 1 1,-2 0-1,0 0 0,-15-34 0,16 45-120,-1 0 0,0 1 0,-1 0 0,0 0 0,0 0 0,-1 1 0,-1 0 0,0 0 0,0 1 0,-1 0 0,0 1 0,0 0 0,-1 1-1,0 0 1,0 1 0,-1 0 0,0 0 0,0 1 0,0 1 0,-1 0 0,1 1 0,-20-3 0,19 5-287,1 1-1,-1 0 1,1 1 0,-1 0 0,1 1-1,0 0 1,0 1 0,0 0 0,0 1 0,-14 7-1,2 0-1594,1 2 0,0 1-1,-36 28 1,-3 11-6045</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6:35.991"/>
    </inkml:context>
    <inkml:brush xml:id="br0">
      <inkml:brushProperty name="width" value="0.025" units="cm"/>
      <inkml:brushProperty name="height" value="0.025" units="cm"/>
      <inkml:brushProperty name="color" value="#E71224"/>
    </inkml:brush>
  </inkml:definitions>
  <inkml:trace contextRef="#ctx0" brushRef="#br0">0 605 16271,'0'0'5777,"14"-10"-4069,53-51-292,-2-2 0,103-131 0,62-65-1164,-207 242 476,-23 17-696,1 0 1,-1 0-1,0 0 0,1 0 1,-1 0-1,1 0 0,-1 0 0,0 0 1,1 0-1,-1 0 0,1 0 0,-1 0 1,1 0-1,-1 0 0,0 0 0,1 0 1,-1 1-1,0-1 0,1 0 1,-1 0-1,1 0 0,-1 1 0,0-1 1,1 0-1,-1 0 0,0 1 0,0-1 1,1 0-1,-1 1 0,0-1 0,1 1 1,0 4 141,0 0 0,0-1 0,0 1 0,0 0 0,-1 0 0,0 0 0,0 7 0,0-9-172,-2 24 140,-2 0 0,0-1 0,-2 1 0,-1-1-1,-20 49 1,17-49-58,1-1 1,1 1-1,1 1 0,1 0 0,-4 53 0,10-79-126,-1 0-1,1 0 1,0 0-1,0-1 1,0 1-1,0 0 1,0 0-1,0 0 1,0 0-1,0 0 1,0-1-1,0 1 1,0 0 0,0 0-1,1 0 1,-1-1-1,0 1 1,1 0-1,-1 0 1,0-1-1,1 1 1,-1 0-1,1-1 1,-1 1 0,1 0-1,0-1 1,-1 1-1,1-1 1,-1 1-1,1-1 1,0 1-1,0-1 1,-1 1-1,1-1 1,0 0-1,0 1 1,-1-1 0,1 0-1,0 0 1,0 0-1,0 1 1,1-1-1,0-1-282,-1 0 1,1 1-1,-1-1 0,1 0 0,-1 0 0,1 0 0,-1 0 0,0 0 0,1 0 0,-1 0 1,0 0-1,0-1 0,0 1 0,0-1 0,0 1 0,0 0 0,0-1 0,0 0 1,-1 1-1,2-3 0,8-34-12487</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47.146"/>
    </inkml:context>
    <inkml:brush xml:id="br0">
      <inkml:brushProperty name="width" value="0.025" units="cm"/>
      <inkml:brushProperty name="height" value="0.025" units="cm"/>
    </inkml:brush>
  </inkml:definitions>
  <inkml:trace contextRef="#ctx0" brushRef="#br0">77 1 15022,'0'0'10261,"-2"9"-9381,-53 279 496,38-180-1139,16-102-192,-1 27 124,3-32-169,-1 0 1,1 0-1,-1 0 0,1-1 1,0 1-1,-1 0 0,1 0 1,0-1-1,-1 1 0,1 0 1,0-1-1,0 1 0,0-1 1,0 1-1,0-1 0,-1 1 1,1-1-1,0 0 0,0 1 1,0-1-1,0 0 0,0 0 1,0 0-1,0 0 0,0 0 1,0 0-1,0 0 0,0 0 1,1 0-1,13 0-24,43-3-1058,-55 2 531,0 1-1,0-1 1,0 0-1,-1 0 1,1 0 0,0 0-1,0 0 1,-1-1 0,1 1-1,-1-1 1,1 0-1,-1 0 1,0 0 0,1 0-1,-1 0 1,3-4 0,3-9-4831</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6:37.004"/>
    </inkml:context>
    <inkml:brush xml:id="br0">
      <inkml:brushProperty name="width" value="0.025" units="cm"/>
      <inkml:brushProperty name="height" value="0.025" units="cm"/>
      <inkml:brushProperty name="color" value="#E71224"/>
    </inkml:brush>
  </inkml:definitions>
  <inkml:trace contextRef="#ctx0" brushRef="#br0">271 2 10954,'0'0'12706,"-10"-1"-11126,5 0-1440,-1 1 1,0 0-1,0 1 1,1-1-1,-1 1 1,0 0-1,1 0 1,-1 1-1,1 0 1,0 0-1,-1 0 1,1 1-1,0-1 1,0 1-1,0 0 1,1 1-1,-1-1 1,1 1-1,0 0 1,0 0-1,-4 5 1,-10 10 113,1 1 0,0 0-1,2 2 1,-16 27 0,24-36-102,0 1-1,1 0 0,1 0 1,0 0-1,0 1 0,2-1 1,0 1-1,-2 28 1,5-41-133,0 1 1,0 0-1,0-1 0,0 1 1,1-1-1,-1 1 1,1-1-1,0 1 1,-1-1-1,1 1 1,0-1-1,1 0 1,-1 1-1,0-1 0,1 0 1,-1 0-1,1 0 1,-1 0-1,1 0 1,0 0-1,0-1 1,0 1-1,0-1 1,0 1-1,1-1 0,-1 0 1,0 1-1,1-1 1,-1 0-1,0-1 1,1 1-1,-1 0 1,1-1-1,-1 1 1,1-1-1,0 0 0,-1 0 1,1 0-1,-1 0 1,4-1-1,5 1 40,0-1-1,0-1 1,0 0-1,0-1 1,-1 0-1,1 0 1,-1-1-1,13-7 1,-11 5-14,0-1 0,-1-1 1,-1 0-1,1-1 0,12-13 1,-20 19-36,0-1 0,0 1 0,0 0-1,0-1 1,-1 0 0,0 0 0,0 1 0,0-1 0,0-1 0,0 1 0,-1 0 0,0 0 0,0-1 0,0 1 0,0 0-1,-1-1 1,1 1 0,-1-1 0,-1 1 0,1-5 0,-1 7-10,-1 0 0,1 0 0,0 0 0,0 0 0,-1 1 0,1-1 0,-1 0 0,0 1 0,1-1 0,-1 1 0,0 0 0,0-1 0,0 1 0,0 0 0,0 0 0,0 0 0,0 0 0,0 1 0,0-1 0,0 1 0,-1-1 0,1 1 0,0 0 0,0 0 0,-4 0 0,-2-1 0,-1 0 0,0 1 0,0 1 0,0-1 0,-11 4 0,14-2-147,-1 0-1,1 0 1,1 1-1,-1-1 1,0 2 0,1-1-1,-1 1 1,-4 3-1,7-5-51,1 1 0,0-1 0,-1 0 0,1 0 0,0 1 0,0 0-1,0-1 1,1 1 0,-1 0 0,1 0 0,-1 0 0,1 0-1,0 0 1,0 0 0,0 0 0,0 0 0,0 6 0,3-2-5305,7-5-1634</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6:37.472"/>
    </inkml:context>
    <inkml:brush xml:id="br0">
      <inkml:brushProperty name="width" value="0.025" units="cm"/>
      <inkml:brushProperty name="height" value="0.025" units="cm"/>
      <inkml:brushProperty name="color" value="#E71224"/>
    </inkml:brush>
  </inkml:definitions>
  <inkml:trace contextRef="#ctx0" brushRef="#br0">498 6 9097,'-13'-1'2578,"7"0"-2293,-11-1 462,-1 1 0,0 1 0,0 0 0,0 1 1,0 1-1,0 1 0,-18 4 0,17 0-492,1 1-1,-1 0 1,1 1-1,1 1 1,0 1 0,0 1-1,1 0 1,1 1-1,0 0 1,0 2 0,2-1-1,-1 2 1,2 0-1,0 0 1,2 1 0,-1 0-1,2 1 1,0 1-1,1-1 1,1 1 0,1 0-1,1 1 1,0-1-1,2 1 1,-2 23 0,3-19-208,2 0-1,0 0 1,1 0 0,2 0 0,0-1 0,2 1 0,0-1 0,9 24 0,-10-38-62,0 0 0,0 0 0,1 0 0,0-1-1,0 1 1,1-1 0,0 0 0,1-1 0,-1 0 0,2 0 0,-1 0 0,1-1-1,0 0 1,0 0 0,0-1 0,1 0 0,0-1 0,0 0 0,0 0 0,0-1 0,1 0-1,10 2 1,0-3 148,1 0-1,0-1 1,-1 0-1,1-2 1,0-1-1,-1 0 1,1-2-1,-1 0 0,0-2 1,0 0-1,-1-1 1,0 0-1,0-2 1,0 0-1,-1-2 1,-1 0-1,19-15 1,-10 6 381,-2-1 1,-1 0-1,-1-2 1,0-1 0,-2-1-1,-1 0 1,-1-2-1,-1 0 1,-1 0 0,18-47-1,-27 57-501,-1-1-1,-1 0 1,-1 0 0,0 0-1,-1-1 1,-1 1-1,-1-1 1,-2-35 0,0 46-14,0 0 0,-1 0 0,1 0 0,-1 1 0,-1-1 0,0 1 0,0 0 0,0-1 0,-1 1 0,0 1 0,0-1 0,-1 0 0,1 1 0,-2 0 1,1 0-1,-1 1 0,1-1 0,-2 1 0,1 0 0,0 1 0,-1 0 0,0 0 0,-9-4 0,5 4-213,0 0 0,-1 1 0,1 0-1,-1 1 1,0 0 0,0 0 0,0 2 0,0-1 0,0 2-1,0-1 1,0 2 0,0 0 0,0 0 0,0 1 0,1 0-1,-15 7 1,-10 6-2273,2 2-1,0 1 0,-54 40 0,20-10-14317</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6:42.632"/>
    </inkml:context>
    <inkml:brush xml:id="br0">
      <inkml:brushProperty name="width" value="0.025" units="cm"/>
      <inkml:brushProperty name="height" value="0.025" units="cm"/>
    </inkml:brush>
  </inkml:definitions>
  <inkml:trace contextRef="#ctx0" brushRef="#br0">0 1 17296,'0'0'128,"68"60"-31,-28-42 287,10-3-192,6-3-128,11 1-32,4-4-961,2-1-1889,3-3-3781</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6:43.192"/>
    </inkml:context>
    <inkml:brush xml:id="br0">
      <inkml:brushProperty name="width" value="0.025" units="cm"/>
      <inkml:brushProperty name="height" value="0.025" units="cm"/>
    </inkml:brush>
  </inkml:definitions>
  <inkml:trace contextRef="#ctx0" brushRef="#br0">1 1 26297,'0'0'-128,"88"31"-32,2-22 64,20-9-1218,19-6-1697,12-26-2946</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6:47.084"/>
    </inkml:context>
    <inkml:brush xml:id="br0">
      <inkml:brushProperty name="width" value="0.025" units="cm"/>
      <inkml:brushProperty name="height" value="0.025" units="cm"/>
    </inkml:brush>
  </inkml:definitions>
  <inkml:trace contextRef="#ctx0" brushRef="#br0">0 106 18578,'0'0'3523,"75"5"-3491,-14-18 192,16-4 225,10-3-225,10-2-128,4 1-64,-2 8 0,-1 9-416,-6 4-1090,-13 2-2786,-12 5-7079</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7:50.828"/>
    </inkml:context>
    <inkml:brush xml:id="br0">
      <inkml:brushProperty name="width" value="0.025" units="cm"/>
      <inkml:brushProperty name="height" value="0.025" units="cm"/>
      <inkml:brushProperty name="color" value="#FFC114"/>
    </inkml:brush>
  </inkml:definitions>
  <inkml:trace contextRef="#ctx0" brushRef="#br0">230 10 4965,'0'0'2210,"-11"-1"-422,-104-8 402,30 10 2336,67 3-4036,27 1-276,30 2 753,726 24 2570,4-41-2316,-79 0-758,314 37 1441,-1 33-1636,-568-32-220,2404 31 1522,-2047-74-1447,138-1 176,125 52 197,60 0-171,-2-39 213,-957 2-483,255-10 671,-379 6-942,-32 5 183,1 0 0,-1-1-1,0 1 1,0 0 0,0 0-1,0 0 1,0 0 0,0-1 0,0 1-1,0 0 1,0 0 0,0-1-1,0 1 1,0 0 0,0 0 0,0 0-1,0-1 1,0 1 0,0 0-1,0 0 1,0 0 0,0-1 0,0 1-1,0 0 1,0 0 0,0 0-1,0-1 1,-1 1 0,1 0-1,0 0 1,0 0 0,0 0 0,0 0-1,0-1 1,-1 1 0,1 0-1,0 0 1,0 0 0,0 0 0,0 0-1,-1 0 1,1 0 0,0 0-1,0-1 1,0 1 0,-1 0 0,1 0-1,0 0 1,0 0 0,-1 0-1,1 0 1,0 0 0,0 0 0,0 0-1,-1 0 1,1 0 0,0 1-1,0-1 1,-63-16-6044,36 10 3423,-25-8-3827</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7:52.152"/>
    </inkml:context>
    <inkml:brush xml:id="br0">
      <inkml:brushProperty name="width" value="0.025" units="cm"/>
      <inkml:brushProperty name="height" value="0.025" units="cm"/>
      <inkml:brushProperty name="color" value="#FFC114"/>
    </inkml:brush>
  </inkml:definitions>
  <inkml:trace contextRef="#ctx0" brushRef="#br0">149 0 6758,'0'0'3812,"-1"13"-3113,0 288 3120,6-123-3319,-29 554 3931,-2-364-2080,23 438 1,-4 554 645,-12-636-2497,-12 1333 754,27-1842-1198,13 621 614,-1-699 1540,-25-148-5130,0-9-1559,-4-7-3107</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7:55.235"/>
    </inkml:context>
    <inkml:brush xml:id="br0">
      <inkml:brushProperty name="width" value="0.025" units="cm"/>
      <inkml:brushProperty name="height" value="0.025" units="cm"/>
    </inkml:brush>
  </inkml:definitions>
  <inkml:trace contextRef="#ctx0" brushRef="#br0">1 81 16464,'0'0'6288,"10"1"-4868,73 3 322,-1-3 0,115-13 0,171-41-4047,-249 34 148,-105 17 269,-40 1-7583,13 2 8439,-38 0-6869</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7:55.607"/>
    </inkml:context>
    <inkml:brush xml:id="br0">
      <inkml:brushProperty name="width" value="0.025" units="cm"/>
      <inkml:brushProperty name="height" value="0.025" units="cm"/>
    </inkml:brush>
  </inkml:definitions>
  <inkml:trace contextRef="#ctx0" brushRef="#br0">224 20 16528,'0'0'2760,"10"-1"-1458,35-4 387,-2-1-857,0 1 0,69 3 0,-110 2-831,0 0-1,-1 0 0,1 0 1,0 0-1,0 1 0,0-1 1,-1 0-1,1 1 0,0-1 1,0 1-1,-1 0 0,1 0 1,-1-1-1,1 1 0,0 0 0,-1 0 1,0 1-1,1-1 0,-1 0 1,0 0-1,1 1 0,-1-1 1,0 1-1,0-1 0,0 1 1,0-1-1,0 1 0,-1-1 1,1 1-1,0 0 0,-1 0 0,0-1 1,1 1-1,-1 0 0,0 0 1,0 3-1,0 1 59,-1-1 0,0 1 0,-1 0 0,1-1 0,-1 1 1,-1-1-1,1 0 0,-1 0 0,1 0 0,-1 0 0,-5 6 0,-41 47 1154,-3-2 0,-90 78 0,75-75-398,-81 92 0,143-145-798,1 0 1,-1 0-1,1 0 0,0 1 1,1-1-1,-5 13 0,7-18-19,1 0 0,-1 1 0,1-1 1,0 1-1,-1-1 0,1 1 0,0-1 0,0 1 0,0-1 0,0 0 0,0 1 0,1-1 0,-1 1 0,0-1 0,1 1 0,-1-1 1,1 0-1,-1 1 0,1-1 0,0 0 0,-1 1 0,1-1 0,0 0 0,0 0 0,0 0 0,0 0 0,0 0 0,0 0 0,0 0 1,1 0-1,-1 0 0,0 0 0,0-1 0,1 1 0,-1-1 0,0 1 0,4 0 0,28 9-184,1-2-1,0-2 0,0-1 1,54 1-1,64 10-460,-102-4 477,69 26 1,11 4-111,-117-39-620,0 0 0,0-1 0,0-1 0,0 0 0,0 0 0,21-3 0,27-10-8826</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7:56.513"/>
    </inkml:context>
    <inkml:brush xml:id="br0">
      <inkml:brushProperty name="width" value="0.025" units="cm"/>
      <inkml:brushProperty name="height" value="0.025" units="cm"/>
    </inkml:brush>
  </inkml:definitions>
  <inkml:trace contextRef="#ctx0" brushRef="#br0">0 119 16015,'0'0'8104,"51"-16"-6407,9 1 449,19-1-448,18-4-769,14 1-417,8 6-383,1 3-33,-8 2-96,-11 6 32,-14 2-449,-19 0-1024,-19 0-1730,-23 0-1281,-19 0-1698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47.504"/>
    </inkml:context>
    <inkml:brush xml:id="br0">
      <inkml:brushProperty name="width" value="0.025" units="cm"/>
      <inkml:brushProperty name="height" value="0.025" units="cm"/>
    </inkml:brush>
  </inkml:definitions>
  <inkml:trace contextRef="#ctx0" brushRef="#br0">47 44 13741,'-5'9'3587,"0"0"-3110,-22 44 2600,26-48-2788,-1-1 0,0 1 0,1 0 0,0-1-1,0 1 1,0 0 0,1 0 0,0 0 0,0 0 0,0-1 0,1 7-1,-1-10-281,0 0 0,1-1-1,-1 1 1,1 0-1,-1-1 1,0 1 0,1-1-1,-1 1 1,1 0 0,0-1-1,-1 1 1,1-1-1,-1 0 1,1 1 0,0-1-1,-1 1 1,1-1 0,0 0-1,-1 1 1,1-1-1,0 0 1,0 0 0,-1 0-1,1 0 1,0 1 0,0-1-1,-1 0 1,1 0-1,0 0 1,0-1 0,0 1-1,-1 0 1,1 0-1,0 0 1,0-1 0,-1 1-1,1 0 1,0 0 0,-1-1-1,1 1 1,0-1-1,-1 1 1,1-1 0,0 0-1,30-22 1266,-24 15-958,0 0 0,0-1 0,-1 1-1,0-1 1,-1-1 0,0 1 0,-1-1 0,0 0 0,0 0 0,-1 0 0,0-1 0,-1 1 0,0-1-1,0-15 1,-6 25-279,-4 10-128,-5 10-41,-2 34-771,12-17-3379,15-39 643,-9-1 3089,0 1-1,-1-1 0,1 0 0,-1 0 0,0 0 0,0 0 0,-1 0 0,3-9 0,-2 8-209,10-31-5079</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7:56.856"/>
    </inkml:context>
    <inkml:brush xml:id="br0">
      <inkml:brushProperty name="width" value="0.025" units="cm"/>
      <inkml:brushProperty name="height" value="0.025" units="cm"/>
    </inkml:brush>
  </inkml:definitions>
  <inkml:trace contextRef="#ctx0" brushRef="#br0">446 1 14958,'-59'3'1071,"13"-1"4740,83-1-2187,1-2-2988,-18 0-484,0 0 1,0 2-1,0 0 0,25 5 1,-41-6-151,-1 1-1,1 0 1,-1 0 0,1 0 0,-1 0 0,0 1-1,1 0 1,-1-1 0,0 1 0,0 0 0,0 0-1,0 1 1,0-1 0,-1 1 0,1-1 0,-1 1 0,1 0-1,-1 0 1,0 0 0,0 0 0,-1 0 0,1 1-1,0-1 1,-1 0 0,0 1 0,0-1 0,0 1-1,0-1 1,0 5 0,-1-1 6,-1-1 0,0 1 0,0-1 0,0 0 0,-1 0 1,1 1-1,-1-1 0,-1 0 0,1 0 0,-1-1 0,0 1 0,-1 0 0,1-1 0,-1 0 0,0 0 0,-7 6 0,-11 12 52,-1-1 0,-26 18 0,37-30-46,-176 121 899,-16 13 2039,195-136-2782,-1 1 0,1-1-1,1 2 1,-13 16 0,20-25-161,0 1-1,-1-1 1,1 0 0,0 1 0,0 0 0,0-1-1,1 1 1,-1 0 0,0-1 0,1 1-1,-1 0 1,1 0 0,-1-1 0,1 1-1,0 0 1,0 0 0,0 0 0,0 0 0,0 0-1,0-1 1,0 1 0,1 0 0,-1 0-1,1 0 1,-1-1 0,1 1 0,0 0-1,-1 0 1,1-1 0,0 1 0,0-1 0,0 1-1,1-1 1,-1 1 0,0-1 0,0 0-1,1 0 1,-1 1 0,1-1 0,-1 0-1,3 1 1,13 4 6,-1 0 0,1-1 0,0-1 0,1 0 0,-1-2 0,1 0 0,-1-1 0,1 0 0,19-3 0,-2 2 17,576-4 220,-200-2-1641,-346 6-1726,68-9 0,-58-5-3548</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7:59.749"/>
    </inkml:context>
    <inkml:brush xml:id="br0">
      <inkml:brushProperty name="width" value="0.025" units="cm"/>
      <inkml:brushProperty name="height" value="0.025" units="cm"/>
      <inkml:brushProperty name="color" value="#FFC114"/>
    </inkml:brush>
  </inkml:definitions>
  <inkml:trace contextRef="#ctx0" brushRef="#br0">78 28 21781,'14'-3'1115,"33"-6"524,0 2 0,51-1 0,-98 8-1610,1-1-1,0 1 1,0 0 0,0 0 0,0 0-1,0 0 1,0 0 0,0 0 0,0 0-1,0 1 1,0-1 0,0 0 0,0 0-1,0 1 1,0-1 0,0 1-1,0-1 1,-1 1 0,1-1 0,0 1-1,0-1 1,0 1 0,-1 0 0,1-1-1,0 1 1,-1 0 0,1 0 0,-1-1-1,2 3 1,-2-2-10,0 1 0,-1 0 0,1-1 0,0 1 0,0 0 0,-1 0 0,1-1 0,-1 1 0,0-1 0,1 1 0,-1 0 0,0-1 0,0 0 0,0 1 0,-1 1 0,-10 11 100,1-1 1,-21 18-1,27-27 28,-52 48 311,27-28-40,2 2-1,0 1 1,2 1 0,-27 39-1,51-64-382,0 1 0,0-1 0,0 1 0,0 0 0,1-1 0,-1 1 0,1 0 0,0 0 0,0 0 0,0 6 0,1-9-32,0 0 1,0 0 0,0 1-1,0-1 1,1 0 0,-1 1-1,1-1 1,-1 0 0,1 0-1,-1 0 1,1 0 0,-1 1-1,1-1 1,0 0 0,0 0-1,0 0 1,-1 0 0,1-1-1,0 1 1,0 0 0,0 0-1,0 0 1,1-1 0,-1 1-1,0-1 1,0 1-1,0-1 1,0 1 0,1-1-1,-1 1 1,0-1 0,1 0-1,-1 0 1,2 0 0,14 2-673,0-1 0,1 0 1,-1-1-1,1-2 0,-1 1 0,0-2 1,0 0-1,0-1 0,0-1 0,23-10 0,23-14-6772</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00.107"/>
    </inkml:context>
    <inkml:brush xml:id="br0">
      <inkml:brushProperty name="width" value="0.025" units="cm"/>
      <inkml:brushProperty name="height" value="0.025" units="cm"/>
      <inkml:brushProperty name="color" value="#FFC114"/>
    </inkml:brush>
  </inkml:definitions>
  <inkml:trace contextRef="#ctx0" brushRef="#br0">156 0 21877,'0'0'2658,"-18"65"-704,8-28-1121,-1 6 128,3 1-225,0 1-479,5-3-193,3-6-288,0-5-1634,1-9-1153,4-9-993,0-11-4324</inkml:trace>
  <inkml:trace contextRef="#ctx0" brushRef="#br0" timeOffset="1">0 187 21556,'0'0'7560,"76"-33"-6920,-36 29-448,0 2-160,1 0-1345,-2 1-3267,-2-3-3268</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00.728"/>
    </inkml:context>
    <inkml:brush xml:id="br0">
      <inkml:brushProperty name="width" value="0.025" units="cm"/>
      <inkml:brushProperty name="height" value="0.025" units="cm"/>
      <inkml:brushProperty name="color" value="#FFC114"/>
    </inkml:brush>
  </inkml:definitions>
  <inkml:trace contextRef="#ctx0" brushRef="#br0">35 46 23030,'0'0'1596,"13"-7"182,-1 1-1420,0 0 0,1 1 0,0 0 1,1 1-1,-1 0 0,1 1 0,-1 1 1,28-2-1,-32 4-283,0 0 0,-1 1 1,1 0-1,0 1 0,-1-1 0,1 2 0,-1-1 0,15 7 0,-21-8-77,0 1 0,0-1 0,0 0 0,0 1 0,0-1 0,0 1 0,-1 0 0,1-1 0,-1 1 0,1 0 0,-1 0 0,0 0 0,0 0 0,1 0 0,-1 0 0,-1 1 0,1-1 0,0 0 0,-1 0 0,1 1 0,-1-1 0,1 0 0,-1 1 0,0-1 0,0 0 0,0 1 0,-1-1 0,1 0 0,0 1 0,-1-1 0,0 0 0,1 1 0,-1-1 0,0 0 0,0 0 0,0 0 0,0 0 0,-3 3 0,-8 12 182,0 0 0,-1-1 0,-1-1 0,0 0 0,-1-1 0,-33 23 0,0 3 471,33-27-512,-51 49 237,60-56-363,1 0-1,0 0 1,1 1 0,-1-1 0,1 1 0,0 0-1,1 1 1,-5 12 0,8-19-13,-1 1 0,1 0 0,0-1 0,0 1 0,0 0 0,0 0 0,0-1 0,0 1 0,1 0 0,-1-1 0,1 1 0,-1 0 0,1-1 0,-1 1 0,1-1 0,0 1 0,0-1 0,0 1 0,0-1 0,0 0 0,0 1 0,0-1 0,0 0 0,0 0 0,1 0 0,-1 0 0,0 0 0,1 0 0,-1 0 0,1 0 0,-1 0 0,1-1 0,-1 1 0,1-1 0,0 1 0,-1-1 0,1 0 0,0 1 0,2-1 0,11 2 0,-1 0 0,1-1 0,23-1 0,-27 0 0,89-5-2681,-83 2 980,-1 0-1,1-1 1,29-11 0,-8-3-8223</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01.058"/>
    </inkml:context>
    <inkml:brush xml:id="br0">
      <inkml:brushProperty name="width" value="0.025" units="cm"/>
      <inkml:brushProperty name="height" value="0.025" units="cm"/>
      <inkml:brushProperty name="color" value="#FFC114"/>
    </inkml:brush>
  </inkml:definitions>
  <inkml:trace contextRef="#ctx0" brushRef="#br0">65 0 18449,'0'0'10891,"-39"69"-9162,32-41-31,-2 6-1698,3-1 0,3 1 0,3-4 0,0 1 0,0-8-801,0 0-1633,0-7-1185,0-6-770,0-6-1664</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01.385"/>
    </inkml:context>
    <inkml:brush xml:id="br0">
      <inkml:brushProperty name="width" value="0.025" units="cm"/>
      <inkml:brushProperty name="height" value="0.025" units="cm"/>
      <inkml:brushProperty name="color" value="#FFC114"/>
    </inkml:brush>
  </inkml:definitions>
  <inkml:trace contextRef="#ctx0" brushRef="#br0">1 97 17777,'0'0'11627,"8"-59"-10282,20 50-384,8-1-449,11 3-415,2 2-129,3 4-1186,-1-3-2337,1 3-4196</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01.725"/>
    </inkml:context>
    <inkml:brush xml:id="br0">
      <inkml:brushProperty name="width" value="0.025" units="cm"/>
      <inkml:brushProperty name="height" value="0.025" units="cm"/>
      <inkml:brushProperty name="color" value="#FFC114"/>
    </inkml:brush>
  </inkml:definitions>
  <inkml:trace contextRef="#ctx0" brushRef="#br0">0 215 19026,'0'0'9812,"13"6"-8082,-6-2-1524,-3-1-141,-1-1 0,1 0 0,0 0 0,1 0 0,-1 0 0,0-1 1,0 1-1,1-1 0,-1 0 0,0-1 0,1 1 0,-1-1 0,1 0 0,-1 0 1,1 0-1,-1 0 0,1-1 0,-1 0 0,1 0 0,-1 0 0,6-3 0,10-6-21,0-1-1,-1-2 0,0 0 0,-1-1 0,0 0 0,-1-2 0,-1 0 0,-1-1 1,0 0-1,-1-1 0,-1-1 0,21-38 0,-57 99-784,-29 79-1,40-85-1089,1 0-1,-10 68 1,15-57-8424</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02.210"/>
    </inkml:context>
    <inkml:brush xml:id="br0">
      <inkml:brushProperty name="width" value="0.025" units="cm"/>
      <inkml:brushProperty name="height" value="0.025" units="cm"/>
      <inkml:brushProperty name="color" value="#FFC114"/>
    </inkml:brush>
  </inkml:definitions>
  <inkml:trace contextRef="#ctx0" brushRef="#br0">67 29 15631,'0'0'4484,"8"-5"-3037,-3 2-1276,0 1 162,-1-1-1,1 0 1,0 1 0,-1 0-1,1 0 1,0 0 0,1 1 0,-1 0-1,0 0 1,0 0 0,9 0 0,-13 2-266,0-1 0,0 1 0,0 0 1,0 0-1,0-1 0,-1 1 0,1 0 1,0 0-1,0 0 0,-1 0 1,1 0-1,0 0 0,-1 0 0,1 0 1,-1 0-1,1 0 0,-1 0 0,0 0 1,1 1-1,-1-1 0,0 0 0,0 0 1,0 0-1,0 1 0,0-1 0,0 0 1,0 0-1,0 0 0,-1 0 1,1 1-1,0-1 0,-1 0 0,0 1 1,-11 44 623,1-23-169,-2-1-1,0 0 0,-24 27 0,18-24 417,-26 46 1,44-70-936,0 0 1,0 1 0,0-1 0,0 1 0,1-1 0,-1 1 0,0 0 0,1-1 0,-1 1 0,1-1-1,0 1 1,0 0 0,-1-1 0,1 1 0,0 0 0,0-1 0,1 1 0,-1 0 0,0 0 0,0-1 0,1 1-1,-1-1 1,1 1 0,0 0 0,0 1 0,1-1-2,0-1-1,0 1 1,0-1-1,0 0 1,0 0 0,0 0-1,0 0 1,0 0-1,0 0 1,1 0-1,-1-1 1,0 1 0,0-1-1,1 0 1,4 1-1,10-1-7,0-1 0,1-1-1,29-6 1,58-22-4073,-77 20-1179,47-25 0,-34 10-11441</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02.538"/>
    </inkml:context>
    <inkml:brush xml:id="br0">
      <inkml:brushProperty name="width" value="0.025" units="cm"/>
      <inkml:brushProperty name="height" value="0.025" units="cm"/>
      <inkml:brushProperty name="color" value="#FFC114"/>
    </inkml:brush>
  </inkml:definitions>
  <inkml:trace contextRef="#ctx0" brushRef="#br0">69 0 17873,'0'0'8552,"-16"66"-5349,4-31-737,-1 2-1793,0 1-673,5 3 0,4-6 0,1-5 0,3-3 0,0-4 0,6-8 0,2-5 0,1-3-737,-5-7-2530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02.910"/>
    </inkml:context>
    <inkml:brush xml:id="br0">
      <inkml:brushProperty name="width" value="0.025" units="cm"/>
      <inkml:brushProperty name="height" value="0.025" units="cm"/>
      <inkml:brushProperty name="color" value="#FFC114"/>
    </inkml:brush>
  </inkml:definitions>
  <inkml:trace contextRef="#ctx0" brushRef="#br0">0 11 23030,'0'0'6374,"75"10"-4869,-28-10-864,4 0-545,5-3-993,1-2-3171,-4-3-3459,-4 4-4837</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47.893"/>
    </inkml:context>
    <inkml:brush xml:id="br0">
      <inkml:brushProperty name="width" value="0.025" units="cm"/>
      <inkml:brushProperty name="height" value="0.025" units="cm"/>
    </inkml:brush>
  </inkml:definitions>
  <inkml:trace contextRef="#ctx0" brushRef="#br0">64 1 17617,'-5'9'1436,"-4"4"-1117,2 1 1,0-1-1,0 2 1,1-1-1,1 1 1,0 0-1,2 0 1,-1 0-1,2 0 1,0 1-1,1-1 0,0 20 1,2-34-312,-1 1-1,1 0 1,-1-1 0,1 1 0,0-1-1,0 1 1,0-1 0,0 0 0,0 1-1,0-1 1,0 0 0,0 0 0,0 1-1,1-1 1,-1 0 0,0 0 0,1 0-1,-1-1 1,1 1 0,-1 0-1,1-1 1,-1 1 0,1 0 0,0-1-1,-1 0 1,1 1 0,0-1 0,-1 0-1,1 0 1,2 0 0,64-4 958,-40 1-827,-27 4-115,0 0 0,0 0-1,0 0 1,0 0 0,0 0-1,0 0 1,0 0 0,0 0-1,0 1 1,-1-1 0,1 0-1,-1 0 1,1 1 0,-1-1-1,1 0 1,-1 1 0,0-1-1,1 1 1,-1-1 0,0 0-1,0 1 1,0-1 0,0 1-1,-1 2 1,8 27 613,-6-30-623,-1-1-1,1 1 1,0-1-1,-1 0 0,1 1 1,-1-1-1,1 1 0,0-1 1,-1 0-1,1 0 1,0 0-1,-1 1 0,1-1 1,0 0-1,-1 0 0,1 0 1,0 0-1,-1 0 1,1 0-1,0 0 0,-1 0 1,1 0-1,0 0 0,-1-1 1,1 1-1,0 0 1,-1 0-1,1-1 0,0 1 1,-1 0-1,1-1 0,-1 1 1,1 0-1,-1-1 1,1 1-1,-1-1 0,1 1 1,-1-1-1,1 1 0,-1-1 1,0 0-1,1 0 1,22-27 1564,-21 24-1468,0 0 0,1 0 0,0 1 1,0-1-1,0 1 0,0 0 0,0 0 0,1 0 0,4-3 0,-7 6-113,-1 0-1,0 0 0,1 0 0,-1 0 0,1 0 0,-1 0 1,0 0-1,1 0 0,-1 0 0,1 1 0,-1-1 0,0 0 1,1 0-1,-1 0 0,0 1 0,1-1 0,-1 0 0,0 1 1,0-1-1,1 0 0,-1 0 0,0 1 0,0-1 0,1 1 1,-1-1-1,0 0 0,0 1 0,0-1 0,0 0 0,0 1 0,1-1 1,-1 1-1,0-1 0,0 0 0,0 1 0,0-1 0,0 1 1,0-1-1,0 0 0,0 1 0,-1-1 0,1 1 0,0-1 1,0 27 36,0-22 1,0 118-915,1-123 810,0 0 0,0-1 0,0 1 0,0 0 0,0-1 0,0 1 0,0-1 0,0 0 0,0 1 1,0-1-1,0 1 0,0-1 0,0 0 0,-1 0 0,1 0 0,1-1 0,33-66-8838,-28 51 4883,5-8-3736</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03.269"/>
    </inkml:context>
    <inkml:brush xml:id="br0">
      <inkml:brushProperty name="width" value="0.025" units="cm"/>
      <inkml:brushProperty name="height" value="0.025" units="cm"/>
      <inkml:brushProperty name="color" value="#FFC114"/>
    </inkml:brush>
  </inkml:definitions>
  <inkml:trace contextRef="#ctx0" brushRef="#br0">0 301 27066,'0'0'3817,"14"-13"-2269,222-235-1212,-228 237-336,-6 8 0,0-1 0,1 1 0,0 0 0,0-1 0,0 1 0,0 1 0,5-4 0,-7 8 0,-1 0 0,1 0 0,-1 0 0,1 0 0,-1 0 0,0 0 0,0 0 0,0 1 0,0-1 0,0 0 0,-1 3 0,-15 75 0,9-54 0,2 0 0,1 1 0,-1 34 0,4-47-355,4 35-4010,-3-47 4201,1-1 0,-1 0 0,0 0-1,1 0 1,-1 0 0,1 0 0,-1 0 0,1 0-1,-1 0 1,1 0 0,0 0 0,0 0 0,-1 0 0,1 0-1,0-1 1,0 1 0,0 0 0,0 0 0,0-1 0,0 1-1,0-1 1,0 1 0,0-1 0,0 1 0,0-1 0,1 0-1,-1 0 1,0 1 0,0-1 0,0 0 0,0 0 0,1 0-1,-1 0 1,0 0 0,0 0 0,2-1 0,14-4-7171</inkml:trace>
  <inkml:trace contextRef="#ctx0" brushRef="#br0" timeOffset="1">561 29 15631,'0'0'13709,"0"57"-11275,0-31-1441,0 3-993,0 3 0,2 4 0,1 0 0,3 1 0,-2 1 0,-1-4-1922,-1-4-1761,-1-4-161,-1-10-832,0-8-6183</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03.645"/>
    </inkml:context>
    <inkml:brush xml:id="br0">
      <inkml:brushProperty name="width" value="0.025" units="cm"/>
      <inkml:brushProperty name="height" value="0.025" units="cm"/>
      <inkml:brushProperty name="color" value="#FFC114"/>
    </inkml:brush>
  </inkml:definitions>
  <inkml:trace contextRef="#ctx0" brushRef="#br0">1 108 5958,'0'0'25944,"59"-61"-25944,-20 51-672,1-2-1635,-1 0-2369,-4-1-4100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03.974"/>
    </inkml:context>
    <inkml:brush xml:id="br0">
      <inkml:brushProperty name="width" value="0.025" units="cm"/>
      <inkml:brushProperty name="height" value="0.025" units="cm"/>
      <inkml:brushProperty name="color" value="#FFC114"/>
    </inkml:brush>
  </inkml:definitions>
  <inkml:trace contextRef="#ctx0" brushRef="#br0">56 1 15086,'0'0'12113,"8"0"-9641,-6 0-2326,0 0-68,1-1-1,-1 1 1,0 0 0,0 0-1,1 0 1,-1 0-1,0 1 1,0-1 0,0 1-1,1-1 1,-1 1 0,0 0-1,0 0 1,0-1-1,0 2 1,0-1 0,0 0-1,-1 0 1,1 1 0,0-1-1,0 0 1,-1 1 0,1 0-1,-1-1 1,0 1-1,1 0 1,-1 0 0,0 0-1,0 0 1,0 0 0,0 0-1,0 0 1,-1 0-1,1 0 1,-1 1 0,1-1-1,-1 4 1,0 13-78,-2 0 0,0-1 0,-1 1 0,-1 0 0,-1-1 0,-1 0 0,0 0 0,-1-1 0,-1 0 0,-12 20 0,7-13 0,2 1 0,0 1 0,-13 49 0,23-73 0,0 0 0,1 1 0,-1-1 0,1 0 0,-1 0 0,1 0 0,0 0 0,0 1 0,0-1 0,0 0 0,0 0 0,0 1 0,1-1 0,-1 0 0,1 0 0,0 0 0,-1 0 0,1 0 0,0 0 0,0 0 0,0 0 0,0 0 0,1 0 0,-1 0 0,0-1 0,1 1 0,0-1 0,-1 1 0,1-1 0,0 1 0,-1-1 0,4 2 0,3-1 0,1 0 0,-1 0 0,0 0 0,1-1 0,-1-1 0,1 1 0,9-2 0,-12 1 0,44-1-637,68-10 1,-7-12-3899,-60 7-6953</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05.582"/>
    </inkml:context>
    <inkml:brush xml:id="br0">
      <inkml:brushProperty name="width" value="0.025" units="cm"/>
      <inkml:brushProperty name="height" value="0.025" units="cm"/>
      <inkml:brushProperty name="color" value="#FFC114"/>
    </inkml:brush>
  </inkml:definitions>
  <inkml:trace contextRef="#ctx0" brushRef="#br0">1 1 13613,'0'0'3107,"51"14"-1185,-11-10-257,12 1 481,19 2-128,14-3-576,15 2-674,8-2-479,8-2-161,-1-1-64,-10-1-32,-3 0 0,-14 0 0,-7-1-833,-6-5-1153,-6-3-1473,-8-5-2659</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09.239"/>
    </inkml:context>
    <inkml:brush xml:id="br0">
      <inkml:brushProperty name="width" value="0.025" units="cm"/>
      <inkml:brushProperty name="height" value="0.025" units="cm"/>
      <inkml:brushProperty name="color" value="#E71224"/>
    </inkml:brush>
  </inkml:definitions>
  <inkml:trace contextRef="#ctx0" brushRef="#br0">61 1 5477,'0'0'5141,"-8"3"-4842,-45 18 8146,56-22-8302,0 1-1,0-1 0,0 1 0,-1 0 1,1 0-1,0 0 0,0 0 0,0 0 1,0 0-1,0 1 0,0 0 0,-1-1 1,6 3-1,15 2-6783</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13.818"/>
    </inkml:context>
    <inkml:brush xml:id="br0">
      <inkml:brushProperty name="width" value="0.025" units="cm"/>
      <inkml:brushProperty name="height" value="0.025" units="cm"/>
      <inkml:brushProperty name="color" value="#004F8B"/>
    </inkml:brush>
  </inkml:definitions>
  <inkml:trace contextRef="#ctx0" brushRef="#br0">1 1 10474,'0'0'3379,"11"0"-3283,287 33 29,6 1 1357,1078-19 1548,-331-12-1319,33 18-1128,1234 39 1722,32 6-2172,-678-104 119,-261 1-50,-627 21-181,527 2 1405,-993 29-804,50 1-380,-367-16-241,73-4 113,-69 4-89,0-1 1,0 0 0,0 0-1,0-1 1,0 0-1,0 0 1,0 0 0,-1 0-1,1-1 1,-1 1-1,8-7 1,-12 9-31,1-1 0,0 0 0,0 1 1,0-1-1,-1 0 0,1 0 0,0 0 0,-1 0 0,1 1 0,0-1 0,-1 0 1,1 0-1,-1 0 0,0 0 0,1 0 0,-1 0 0,0 0 0,0 0 0,1 0 1,-1 0-1,0-1 0,0 1 0,0 0 0,0 0 0,0 0 0,-1 0 0,1 0 1,0 0-1,0 0 0,-1 0 0,1 0 0,-1 0 0,1 0 0,-1 0 0,1 0 1,-1 0-1,1 1 0,-1-1 0,0 0 0,1 0 0,-1 0 0,0 1 0,0-1 1,0 0-1,-1 0 0,-5-3-535,0-1-1,0 1 1,0 1 0,-14-5-1,15 6-120,-37-15-4325,-7-3-3305</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15.496"/>
    </inkml:context>
    <inkml:brush xml:id="br0">
      <inkml:brushProperty name="width" value="0.025" units="cm"/>
      <inkml:brushProperty name="height" value="0.025" units="cm"/>
      <inkml:brushProperty name="color" value="#004F8B"/>
    </inkml:brush>
  </inkml:definitions>
  <inkml:trace contextRef="#ctx0" brushRef="#br0">60 14 10122,'0'0'3763,"-9"-3"-3261,1 0-405,5 2-72,0-1 0,0 1 0,0 0-1,-1 0 1,1 1 0,0-1 0,0 1-1,-6-1 1,9 1 146,1 17 2626,5 178 461,-16 102-3361,4-177 365,18 1254 1473,14-415-411,-35 2-1032,-1-68 724,-3 1100-493,28-728 281,40-1-404,-25-620 88,-20 91-534,-10-607-607,4-105-1806,1-34-13441</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17.014"/>
    </inkml:context>
    <inkml:brush xml:id="br0">
      <inkml:brushProperty name="width" value="0.025" units="cm"/>
      <inkml:brushProperty name="height" value="0.025" units="cm"/>
      <inkml:brushProperty name="color" value="#004F8B"/>
    </inkml:brush>
  </inkml:definitions>
  <inkml:trace contextRef="#ctx0" brushRef="#br0">0 430 20243,'0'0'9535,"18"-2"-8308,1-1-1063,-1 0-1,0-2 1,-1 0-1,1 0 1,-1-2-1,0 0 1,28-17-1,310-235 110,-224 156-108,-118 96-188,-10 10 0,-7 10-18,4-13 37,-62 121 45,2-5 25,53-103-154,1 0 1,1 1-1,0-1 1,1 1-1,0 0 1,1 1-1,1-1 1,0 0-1,1 16 1,1-29-80,0 0 1,0 0 0,1 0 0,-1-1-1,0 1 1,0 0 0,1 0 0,-1-1-1,1 1 1,-1 0 0,0-1 0,1 1-1,-1 0 1,1-1 0,0 1 0,-1-1-1,1 1 1,-1-1 0,1 1 0,0-1-1,-1 1 1,1-1 0,0 0 0,0 1-1,-1-1 1,1 0 0,0 0 0,0 1 0,-1-1-1,1 0 1,1 0 0,26-4-6798,0-13-1017</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17.340"/>
    </inkml:context>
    <inkml:brush xml:id="br0">
      <inkml:brushProperty name="width" value="0.025" units="cm"/>
      <inkml:brushProperty name="height" value="0.025" units="cm"/>
      <inkml:brushProperty name="color" value="#004F8B"/>
    </inkml:brush>
  </inkml:definitions>
  <inkml:trace contextRef="#ctx0" brushRef="#br0">71 0 21364,'0'0'8168,"-19"84"-6759,5-38-512,-2 6-641,6 0-192,3 0-64,3-6-576,4-5-353,0-10 96,0-8-416,0-9-1089,3-6-1153</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17.668"/>
    </inkml:context>
    <inkml:brush xml:id="br0">
      <inkml:brushProperty name="width" value="0.025" units="cm"/>
      <inkml:brushProperty name="height" value="0.025" units="cm"/>
      <inkml:brushProperty name="color" value="#004F8B"/>
    </inkml:brush>
  </inkml:definitions>
  <inkml:trace contextRef="#ctx0" brushRef="#br0">1 79 16624,'0'0'13420,"81"-15"-13259,-26 15-258,14-5-1696,5-9-2179,-3-5-865,-1-6-9512</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48.235"/>
    </inkml:context>
    <inkml:brush xml:id="br0">
      <inkml:brushProperty name="width" value="0.025" units="cm"/>
      <inkml:brushProperty name="height" value="0.025" units="cm"/>
    </inkml:brush>
  </inkml:definitions>
  <inkml:trace contextRef="#ctx0" brushRef="#br0">1 1 11499,'0'0'19181,"1"10"-19112,0 2-48,-1-8-14,0 0 0,0 0 0,0 0 0,1 0 0,0 0 0,0 0 0,0 0 0,0 0 0,3 6 0,-3-10-6,-1 1-1,1 0 1,-1-1 0,1 1 0,-1-1 0,1 1-1,0-1 1,-1 1 0,1-1 0,0 1 0,-1-1-1,1 1 1,0-1 0,-1 0 0,1 0 0,0 1-1,0-1 1,-1 0 0,1 0 0,0 0 0,0 0-1,0 0 1,-1 0 0,1 0 0,0 0 0,0 0-1,0 0 1,-1 0 0,1-1 0,0 1 0,0 0-1,-1 0 1,1-1 0,0 1 0,-1 0 0,1-1-1,0 1 1,-1-1 0,1 1 0,0-2 0,35-26 247,-24 18-241,-12 10-28,1-1-1,-1 1 0,1-1 1,-1 1-1,1-1 1,-1 1-1,1-1 0,-1 1 1,1-1-1,0 1 1,-1 0-1,1-1 1,0 1-1,0 0 0,-1 0 1,1 0-1,0-1 1,-1 1-1,1 0 0,0 0 1,0 0-1,-1 0 1,1 0-1,0 0 0,0 1 1,-1-1-1,1 0 1,0 0-1,-1 0 1,1 1-1,0-1 0,-1 0 1,1 1-1,0-1 1,0 1-1,0 1-41,0 0-1,-1 0 1,1 0 0,-1 0 0,0 0-1,1 0 1,-1 0 0,0-1-1,0 1 1,-1 0 0,1 0 0,0 0-1,-1 2 1,-1 8-1253,-1-1 0,0 0 0,-1 0 1,-6 11-1,-4-1-6516</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18.027"/>
    </inkml:context>
    <inkml:brush xml:id="br0">
      <inkml:brushProperty name="width" value="0.025" units="cm"/>
      <inkml:brushProperty name="height" value="0.025" units="cm"/>
      <inkml:brushProperty name="color" value="#004F8B"/>
    </inkml:brush>
  </inkml:definitions>
  <inkml:trace contextRef="#ctx0" brushRef="#br0">33 277 12172,'0'0'9320,"-6"9"-4339,-18 28-1725,23-36-3221,1-1-1,0 0 0,0 1 1,-1-1-1,1 0 0,0 1 1,0-1-1,0 1 0,0-1 1,-1 0-1,1 1 0,0-1 1,0 0-1,0 1 0,0-1 1,0 1-1,0-1 0,0 1 1,0-1-1,0 0 0,0 1 1,0-1-1,0 1 0,1-1 1,-1 0-1,0 1 0,0-1 1,0 0-1,0 1 0,1-1 1,-1 0-1,0 1 0,0-1 1,1 0-1,-1 1 0,18 3 926,19-8-118,-4-7-842,0-2 0,-2-1 0,0-1 0,0-2 0,44-32 0,-53 35 0,128-89 0,-128 88 0,-1-1 0,-1-1 0,32-36 0,-66 71-33,0 1 0,2 0 0,0 1 1,1 1-1,1 0 0,1 0 0,0 1 0,2-1 0,1 2 0,0-1 1,2 1-1,-3 41 0,7-36-3117,0-7-4484</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18.603"/>
    </inkml:context>
    <inkml:brush xml:id="br0">
      <inkml:brushProperty name="width" value="0.025" units="cm"/>
      <inkml:brushProperty name="height" value="0.025" units="cm"/>
      <inkml:brushProperty name="color" value="#004F8B"/>
    </inkml:brush>
  </inkml:definitions>
  <inkml:trace contextRef="#ctx0" brushRef="#br0">1 83 11851,'0'0'10805,"13"-6"-9129,19-9 68,0 1-1,67-17 1,-82 26-1418,1 1 0,0 1-1,0 1 1,0 0 0,0 2 0,0 0-1,0 1 1,28 4 0,-43-4-319,0 0 0,0 0 1,-1 0-1,1 0 1,0 1-1,-1-1 0,1 1 1,-1 0-1,1-1 0,-1 1 1,0 0-1,0 1 0,0-1 1,0 0-1,0 0 1,0 1-1,-1-1 0,1 1 1,-1 0-1,0-1 0,0 1 1,0 0-1,0 0 0,0 0 1,0 0-1,-1 0 0,1 0 1,-1 0-1,0 0 1,0 5-1,-1 2-2,0 1 1,0 0-1,-1 0 1,0 0-1,-1-1 1,0 1 0,-7 13-1,-5 7-5,-2-1 0,-1-1 0,-1 0 0,-33 37 0,-103 98 0,61-68 0,92-96 0,1 1 0,0 0 0,0 1 0,0-1 0,0 0 0,0 0 0,0 0 0,0 1 0,0-1 0,0 0 0,1 1 0,-1-1 0,0 1 0,1-1 0,-1 1 0,1-1 0,0 1 0,-1-1 0,1 1 0,0 1 0,1-2 0,-1-1 0,1 1 0,0 0 0,-1-1 0,1 1 0,0-1 0,0 1 0,-1-1 0,1 1 0,0-1 0,0 1 0,0-1 0,0 0 0,-1 0 0,1 1 0,0-1 0,0 0 0,0 0 0,0 0 0,0 0 0,0 0 0,0 0 0,1-1 0,15 0 0,-2-1 0,28-8 0,-37 8 0,344-57-2489,-245 45-264,-42 4-7059</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23.862"/>
    </inkml:context>
    <inkml:brush xml:id="br0">
      <inkml:brushProperty name="width" value="0.025" units="cm"/>
      <inkml:brushProperty name="height" value="0.025" units="cm"/>
      <inkml:brushProperty name="color" value="#66CC00"/>
    </inkml:brush>
  </inkml:definitions>
  <inkml:trace contextRef="#ctx0" brushRef="#br0">427 1 14510,'-19'261'1072,"5"-115"-922,-124 2439 6411,94-1644-3964,-18 888-566,62-1710-1848,-41 1717 777,-52 27 124,82-843 11,10-586-6456,0-397 637,-2-15-2398</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25.114"/>
    </inkml:context>
    <inkml:brush xml:id="br0">
      <inkml:brushProperty name="width" value="0.025" units="cm"/>
      <inkml:brushProperty name="height" value="0.025" units="cm"/>
      <inkml:brushProperty name="color" value="#66CC00"/>
    </inkml:brush>
  </inkml:definitions>
  <inkml:trace contextRef="#ctx0" brushRef="#br0">0 187 10698,'0'0'6556,"19"0"-6156,62 1 146,1030-20 1780,-1008 12-2095,2074-100 1225,-459 106 32,627-11-1081,704-28 2134,-2676 38-2486,1063 32 24,-1402-27-306,139 14 4,-147-12-1169,0 0 0,-1 2 0,1 1 0,35 17 0,-35-14-4544,-3-2-3818</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26.264"/>
    </inkml:context>
    <inkml:brush xml:id="br0">
      <inkml:brushProperty name="width" value="0.025" units="cm"/>
      <inkml:brushProperty name="height" value="0.025" units="cm"/>
      <inkml:brushProperty name="color" value="#66CC00"/>
    </inkml:brush>
  </inkml:definitions>
  <inkml:trace contextRef="#ctx0" brushRef="#br0">1 174 16303,'0'0'1794,"10"-12"277,-9 11-2001,6-8 321,1-1 1,1 2 0,0-1 0,0 1 0,0 1 0,1 0 0,0 0-1,1 1 1,14-7 0,16-2 658,0 1-1,1 3 0,81-12 1,-42 15-579,93 2 1,-173 6-466,14 0 21,0 1-1,0 0 0,27 6 0,-40-7-25,0 1 0,0-1 0,0 0 0,-1 1 1,1-1-1,0 1 0,0 0 0,-1-1 0,1 1 0,0 0 1,-1 0-1,1 0 0,-1 0 0,1 0 0,-1 1 1,0-1-1,1 0 0,-1 1 0,0-1 0,0 1 0,0-1 1,0 1-1,0-1 0,0 1 0,0 0 0,-1 0 1,1-1-1,-1 1 0,1 0 0,-1 0 0,0 0 0,1 0 1,-1-1-1,0 1 0,0 0 0,0 0 0,-1 0 0,1 0 1,0 0-1,-1-1 0,0 3 0,-1 1 30,-1 0 1,1 0-1,-1 0 0,0 0 0,-1-1 0,1 1 0,-1-1 0,0 0 1,0 0-1,0 0 0,-7 4 0,-59 35 384,51-33-323,-112 54 450,87-44-77,0 1 0,-78 53 1,118-71-443,1-1 1,-1 1-1,1 0 0,0 0 1,0 1-1,0-1 1,0 1-1,0-1 0,1 1 1,0 0-1,0 0 1,-2 4-1,4-6-20,-1 0 0,1-1 0,0 1 0,0-1 0,0 1 0,0 0 0,1-1 0,-1 1 0,0 0 0,1-1 0,-1 1 0,1-1 0,-1 1 0,1-1 0,0 1 0,-1-1 0,1 1 0,0-1 0,0 0 0,0 1 0,0-1 0,0 0 0,1 0 0,-1 0 0,0 0 0,1 0 0,-1 0 0,0 0 0,1 0 0,-1-1 0,1 1 0,-1 0 0,4 0 0,21 9 11,0-1 1,1-1 0,50 8 0,89 4-1807,-102-14-127,26 1-3537,-8-4-4057</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27.026"/>
    </inkml:context>
    <inkml:brush xml:id="br0">
      <inkml:brushProperty name="width" value="0.025" units="cm"/>
      <inkml:brushProperty name="height" value="0.025" units="cm"/>
      <inkml:brushProperty name="color" value="#66CC00"/>
    </inkml:brush>
  </inkml:definitions>
  <inkml:trace contextRef="#ctx0" brushRef="#br0">18 307 17040,'0'0'1746,"-3"9"63,-10 29-527,12-38-1249,1 1 0,0-1 0,0 0 0,0 0 0,0 1 0,0-1 1,-1 0-1,1 1 0,0-1 0,0 0 0,0 1 0,0-1 0,0 0 0,0 1 0,0-1 1,0 0-1,0 0 0,0 1 0,0-1 0,0 0 0,1 1 0,-1-1 0,0 0 0,0 1 1,0-1-1,0 0 0,0 0 0,1 1 0,-1-1 0,0 0 0,0 0 0,0 1 1,1-1-1,-1 0 0,0 0 0,0 0 0,1 1 0,-1-1 0,0 0 0,1 0 0,16-2 650,16-12 149,13-16-392,-1-3 0,-2-1 0,-1-2 0,-2-2 0,-1-2 0,63-86 0,-102 125-423,0 1 1,0-1-1,1 1 1,-1-1-1,0 0 1,0 1-1,1-1 1,-1 1-1,0 0 0,0-1 1,1 1-1,-1-1 1,1 1-1,-1-1 1,0 1-1,1 0 1,-1-1-1,1 1 0,-1 0 1,1-1-1,-1 1 1,1 0-1,-1 0 1,1 0-1,-1-1 1,1 1-1,-1 0 0,1 0 1,0 0-1,-1 0 1,1 0-1,-1 0 1,1 0-1,0 0 1,-1 21 151,-13 34 1,-12 17 243,-18 68 233,38-119-599,1 0-1,0 0 1,2 1 0,0 35-1,2-56-137,0 0 0,1 0 1,-1 0-1,0 1 0,0-1 0,1 0 0,-1 0 0,0 0 0,1-1 0,-1 1 1,1 0-1,-1 0 0,1 0 0,0 0 0,-1 0 0,1 0 0,0-1 1,0 1-1,-1 0 0,1-1 0,0 1 0,0-1 0,0 1 0,0 0 1,0-1-1,0 0 0,0 1 0,0-1 0,0 0 0,0 1 0,0-1 0,0 0 1,0 0-1,0 0 0,0 0 0,0 0 0,0 0 0,0 0 0,0 0 1,2-1-1,0 1-752,0-1 1,0 0 0,0 0-1,0 1 1,0-2 0,0 1 0,0 0-1,0-1 1,-1 1 0,1-1-1,0 0 1,3-3 0,13-20-10935</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27.354"/>
    </inkml:context>
    <inkml:brush xml:id="br0">
      <inkml:brushProperty name="width" value="0.025" units="cm"/>
      <inkml:brushProperty name="height" value="0.025" units="cm"/>
      <inkml:brushProperty name="color" value="#66CC00"/>
    </inkml:brush>
  </inkml:definitions>
  <inkml:trace contextRef="#ctx0" brushRef="#br0">104 1 18481,'0'0'5510,"-45"82"-3813,25-42-95,2 2-513,4 3-673,9-2-288,4-4-96,1-4 32,2-4-32,8-3-224,1-5-737,-5-5-704,-1-4-673,-5-6-641,-8-5-9641</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27.709"/>
    </inkml:context>
    <inkml:brush xml:id="br0">
      <inkml:brushProperty name="width" value="0.025" units="cm"/>
      <inkml:brushProperty name="height" value="0.025" units="cm"/>
      <inkml:brushProperty name="color" value="#66CC00"/>
    </inkml:brush>
  </inkml:definitions>
  <inkml:trace contextRef="#ctx0" brushRef="#br0">1 130 15439,'0'0'9929,"87"-50"-8648,-37 39-608,11-2-513,4 3-128,3 0-448,-4-1-2115,-3 1-3170,-6-4-2211</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28.054"/>
    </inkml:context>
    <inkml:brush xml:id="br0">
      <inkml:brushProperty name="width" value="0.025" units="cm"/>
      <inkml:brushProperty name="height" value="0.025" units="cm"/>
      <inkml:brushProperty name="color" value="#66CC00"/>
    </inkml:brush>
  </inkml:definitions>
  <inkml:trace contextRef="#ctx0" brushRef="#br0">1 395 17809,'0'0'9855,"10"-3"-8409,14-7-1254,-1-1-1,-1-1 1,0-1 0,0-1-1,-1 0 1,-1-2-1,20-19 1,130-145-203,-94 96 251,-76 84-242,0-1 1,0 1 0,0 0-1,0 0 1,0 0-1,0 0 1,0 0-1,0 0 1,0-1 0,1 1-1,-1 0 1,0 0-1,0 0 1,0 0-1,0 0 1,0 0 0,0 0-1,0 0 1,1 0-1,-1 0 1,0-1-1,0 1 1,0 0-1,0 0 1,0 0 0,1 0-1,-1 0 1,0 0-1,0 0 1,0 0-1,0 0 1,0 0 0,1 0-1,-1 0 1,0 0-1,0 0 1,0 0-1,0 0 1,0 1 0,0-1-1,1 0 1,-1 0-1,0 0 1,0 0-1,0 0 1,0 0-1,0 0 1,0 0 0,0 0-1,1 0 1,-1 1-1,0-1 1,0 0-1,0 0 1,0 0 0,0 0-1,0 0 1,0 0-1,0 1 1,0-1-1,0 0 1,0 0 0,0 0-1,0 1 1,1 16-28,-8 22 124,-6 12-26,-4 8 438,-15 101-1,30-142-784,0 0 1,2 0-1,0 1 1,1-1 0,1 0-1,0 0 1,1 0-1,2 0 1,-1 0 0,9 18-1,9 0-6731,1-15-6817</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44.421"/>
    </inkml:context>
    <inkml:brush xml:id="br0">
      <inkml:brushProperty name="width" value="0.025" units="cm"/>
      <inkml:brushProperty name="height" value="0.025" units="cm"/>
    </inkml:brush>
  </inkml:definitions>
  <inkml:trace contextRef="#ctx0" brushRef="#br0">182 246 22069,'0'0'2765,"-9"-1"694,5 0-3309,0 0 0,0 0-1,0 1 1,0 0 0,0 0 0,0 0-1,0 0 1,0 1 0,0-1-1,0 1 1,1 0 0,-1 0-1,0 1 1,0-1 0,1 1-1,-1 0 1,1 0 0,-1 0-1,1 0 1,0 1 0,0-1-1,0 1 1,0 0 0,0-1-1,-4 8 1,-6 6-22,1 0-1,-18 33 1,27-44-114,0 1 1,0 0-1,1-1 0,0 1 0,0 0 0,1 0 1,0 0-1,0 0 0,0 0 0,0 0 0,1 0 1,0 0-1,2 11 0,-1-15-15,0 0 1,0-1-1,0 1 0,0 0 1,0-1-1,0 1 0,1-1 1,-1 1-1,0-1 1,1 0-1,-1 0 0,1 0 1,0 0-1,-1 0 0,1 0 1,0 0-1,-1 0 0,1 0 1,0-1-1,0 1 0,0-1 1,0 0-1,0 1 0,0-1 1,0 0-1,0 0 1,0 0-1,-1 0 0,1-1 1,2 1-1,6-1 2,-1 0-1,0-1 1,0 1 0,0-2-1,11-3 1,-8 0 1,-2 1 1,1-1-1,-1-1 1,1 1-1,-2-2 1,1 0-1,10-11 1,52-69-7,-59 71 4,-14 66 0,-6-12 19,4-23-46,1 0 0,0 0-1,0 0 1,2 16 0,0-29-60,0 0 1,0 0 0,0 0-1,0 0 1,0 0 0,0 0-1,1 0 1,-1-1 0,0 1-1,1 0 1,-1 0 0,0 0-1,1-1 1,-1 1 0,1 0-1,0 0 1,-1-1 0,1 1-1,-1 0 1,1-1 0,0 1 0,0-1-1,-1 1 1,1-1 0,0 1-1,0-1 1,0 0 0,-1 1-1,1-1 1,0 0 0,0 0-1,0 1 1,0-1 0,0 0-1,0 0 1,-1 0 0,1 0-1,0 0 1,0 0 0,0-1-1,0 1 1,0 0 0,0 0-1,0-1 1,-1 1 0,3-1-1,1-1-491,1 1-1,-1-1 1,1-1-1,-1 1 1,1-1-1,-1 1 1,6-6-1,4-6-1413,-1-1-1,-1 0 1,0-1-1,-1 0 1,-1-1-1,-1 0 1,13-30-1,11-44-1896,-5-3 5013,-10 30 3542,1 5 3858,-27 92-3696,-8 31-3580,11-50-998,1 1 1,0 0 0,1 0 0,1 0 0,0 0 0,1 1 0,1-1 0,2 24 0,-2-37-279,1 0-1,-1 0 1,1 1 0,0-1 0,0 0 0,0 0 0,0 0 0,0-1 0,0 1-1,1 0 1,-1 0 0,1-1 0,-1 1 0,1 0 0,-1-1 0,1 0-1,0 1 1,0-1 0,2 1 0,1 0-207,0 1 1,0-2-1,0 1 1,0-1-1,0 1 1,1-1-1,8 0 0,2 0-1864,-1-2 0,1 0 0,0 0 0,23-7 0,-35 7 1915,-1 0 0,1 1 1,-1-1-1,0 0 0,1 1 1,-1 0-1,1 0 0,-1 0 0,4 1 1,-6-1 342,0 1 1,0-1-1,0 1 1,0 0-1,0-1 0,0 1 1,0 0-1,-1 0 1,1-1-1,0 1 1,0 0-1,-1 0 1,1 0-1,-1 0 1,1 0-1,-1 0 1,1 0-1,-1 0 0,0 0 1,1 0-1,-1 0 1,0 0-1,0 0 1,0 0-1,0 1 1,0-1-1,0 0 1,0 0-1,0 2 1,-1 5 620,-1 1 0,0-1 1,0 1-1,0-1 0,-1 0 1,-1 0-1,1 0 0,-1 0 1,0-1-1,-1 1 1,0-1-1,-10 11 0,3-4 340,-1 0 0,0-1-1,-1 0 1,-29 20-1,38-30-1102,0 0-1,0 0 1,0 0-1,-1-1 1,1 0 0,-1 0-1,1 0 1,-1-1-1,0 0 1,1 0-1,-1 0 1,0 0-1,0-1 1,0 0-1,-11-2 1,14 1-24,0 0 0,0 0 0,0-1 0,0 1 0,0-1 0,0 0 0,0 0 0,1 0 1,-1 0-1,1 0 0,-1 0 0,1-1 0,0 1 0,0-1 0,0 0 0,0 1 0,0-1 0,1 0 1,-1 0-1,1 0 0,0-1 0,-1 1 0,2 0 0,-1 0 0,0 0 0,1-1 0,-1 1 0,1-5 1,0-23-2014,1 29 1468,-1-1 0,1 0 0,-1 1 0,1-1 0,0 0 1,0 1-1,1-1 0,-1 1 0,0 0 0,1-1 0,-1 1 0,1 0 1,0 0-1,2-3 0,20-13-6538</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49.173"/>
    </inkml:context>
    <inkml:brush xml:id="br0">
      <inkml:brushProperty name="width" value="0.025" units="cm"/>
      <inkml:brushProperty name="height" value="0.025" units="cm"/>
    </inkml:brush>
  </inkml:definitions>
  <inkml:trace contextRef="#ctx0" brushRef="#br0">333 73 6054,'2'-10'8936,"-1"9"-8389,11-41 2536,-4 22-551,-8 21-2417,0-1-1,0 0 0,0 0 1,0 0-1,0 0 1,0 0-1,0 0 0,0 0 1,0 1-1,0-1 0,0 0 1,0 0-1,0 0 0,0 0 1,0 0-1,0 0 0,0 0 1,0 0-1,0 0 0,1 1 1,-1-1-1,0 0 1,0 0-1,0 0 0,0 0 1,0 0-1,0 0 0,0 0 1,0 0-1,1 0 0,-1 0 1,0 0-1,0 0 0,0 0 1,0 0-1,0 0 0,0 0 1,0 0-1,1 0 1,-1 0-1,0 0 0,-4 77 516,3-77-349,0-1 0,0 0 0,1 0 0,-1 0 0,0-1 0,0 1 0,0 0 0,1 0 0,-1 0 0,1 0 0,-1-1 0,1 1 0,-1 0 0,1-1 0,0 1 0,0 0 0,0-1 0,-1 1 0,1 0 0,0-1 0,1-1 0,-1 5-281,0-1 0,-1 1 0,1-1 0,0 0 0,-1 1 0,1-1 0,-1 1 0,1-1 0,-1 0 0,1 1 0,-1-1 0,0 0 0,0 0 0,0 1 0,0-1 0,-1 1 0,-75 94 0,4 3 0,-76 134 0,145-225 2,-20 43-42,23-48 6,0 0 0,-1 1 0,2-1 0,-1 0 0,0 1 0,1-1 0,-1 1 0,1-1 0,0 1 0,0-1 0,1 1 0,0 5 0,0-8-102,0-1 0,-1 0 0,1 0 0,0 0 0,0 1 0,-1-1 0,1 0 0,0 0 0,0 0 0,-1 0 1,1-1-1,0 1 0,0 0 0,-1 0 0,1 0 0,0-1 0,0 1 0,-1 0 0,1-1 0,0 1 0,-1 0 1,1-1-1,0 0 0,5-4-715,-1 0 0,1-1 0,-1 1 0,-1-1 0,1 0 0,-1-1 0,6-12 0,24-58-5485,-21 47 3272,14-34-4084</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45.027"/>
    </inkml:context>
    <inkml:brush xml:id="br0">
      <inkml:brushProperty name="width" value="0.025" units="cm"/>
      <inkml:brushProperty name="height" value="0.025" units="cm"/>
    </inkml:brush>
  </inkml:definitions>
  <inkml:trace contextRef="#ctx0" brushRef="#br0">177 6 22069,'-10'0'2375,"2"0"-2091,1 1 0,-1 0 0,1 0 0,-1 0 0,1 1 0,-1 0-1,1 0 1,0 1 0,0 0 0,0 0 0,0 1 0,1 0 0,-1 0 0,1 0-1,0 1 1,0 0 0,1 0 0,-1 1 0,1-1 0,0 1 0,1 0-1,-6 10 1,8-14-271,1 0 0,-1 0 0,1 1 0,0-1 0,0 0 0,0 1-1,0-1 1,1 0 0,-1 1 0,1-1 0,-1 1 0,1-1 0,0 1 0,0-1-1,0 1 1,0-1 0,0 1 0,0-1 0,1 1 0,0-1 0,-1 0 0,1 1-1,1 2 1,0-3-43,0 0-1,0 0 0,0 0 1,0 0-1,1-1 0,-1 1 0,0-1 1,1 1-1,-1-1 0,1 0 1,0 0-1,-1 0 0,1 0 1,0-1-1,0 1 0,-1-1 1,4 1-1,7 0-239,-1-1 1,1 0-1,-1-1 1,0 0-1,1-1 1,-1-1-1,0 0 1,15-5-1,-9-1-172,-15 6 367,1 1 0,0 0-1,0 0 1,-1 0 0,1 0 0,1 1 0,-1-1 0,0 1-1,0 0 1,1 1 0,-1-1 0,0 1 0,8 0-1,-11 2 36,0 0 0,0 0 0,0 0 0,0 0 0,-1 0 0,1 1 0,-1-1 0,1 0 0,-1 1 0,0-1 0,0 0 0,0 1 0,0-1 0,0 0 0,-2 5 0,2 0 18,-2 13 282,-1 1 0,-1-1 0,0 1 0,-2-1-1,0-1 1,-14 31 0,6-21 915,-1-1 0,0-1 0,-34 42 0,48-67-1170,0 0 1,-1 0 0,1 0 0,-1 0-1,1 0 1,-1-1 0,0 1 0,1 0-1,-1-1 1,0 0 0,0 1 0,0-1-1,0 0 1,0 0 0,-1 0 0,1 0 0,0 0-1,0-1 1,-1 1 0,1-1 0,-4 1-1,5-2-6,-1 0 1,1 0-1,-1 0 0,1-1 0,0 1 0,-1 0 0,1-1 0,0 1 0,0-1 0,0 1 0,0-1 0,0 0 1,1 1-1,-1-1 0,0 0 0,1 1 0,-1-1 0,1 0 0,0 0 0,-1 1 0,1-1 0,0 0 1,0 0-1,0 0 0,1 0 0,-1 1 0,1-3 0,-1-3-8,1 0 0,0 0-1,1 0 1,0 0 0,0 1 0,0-1-1,1 0 1,0 1 0,0 0 0,1 0-1,0 0 1,0 0 0,8-9 0,9-7-107,42-37 1,-48 47 80,112-87-105,-83 69 153,-2-3 0,61-61 0,-84 69 66,-19 25-79,0 0-1,0 0 1,-1 1-1,1-1 0,0 0 1,-1 0-1,1 0 1,-1 0-1,1 1 0,0-1 1,-1 0-1,1 0 0,0 0 1,-1 0-1,1 0 1,0 0-1,-1 0 0,1 0 1,-1 0-1,1 0 0,0 0 1,-1 0-1,1-1 1,0 1-1,-1 0 0,1 0 1,0 0-1,-1 0 1,1-1-1,0 1 0,-1 0 1,1 0-1,0-1 0,0 1 1,-1 0-1,1 0 1,0-1-1,0 1 0,-1 0 1,1-1-1,0 1 1,0 0-1,0-1 0,0 1 1,-1 0-1,1-1 0,0 1 1,0 0-1,0-1 1,0 1-1,0-1 0,0 1 1,0 0-1,0-1 1,0 1-1,0 0 0,0-1 1,1 1-1,-1-1 0,0 1 1,0 0-1,0-1 1,0 1-1,0 0 0,1-1 1,-1 1-1,0 0 0,1-1 1,-10 4-1,0 0 0,0 1 1,0 0-1,1 0 0,0 1 0,0 0 1,0 0-1,0 1 0,-11 11 0,10-8 64,0 0 0,0 1 0,0 0 0,1 0 0,1 1-1,-10 19 1,16-29-65,0 1 0,0 0 0,1-1 0,-1 1 0,0 0 0,1-1 0,0 1 0,-1 0 0,1-1 0,0 1 0,0 0 0,0 0 0,0 0 0,0-1 0,0 1 0,1 0 0,0 2 0,-1-3-81,1 0 0,0-1 0,-1 1 0,1 0 1,0 0-1,-1 0 0,1-1 0,0 1 0,0 0 0,0-1 1,0 1-1,0-1 0,-1 1 0,1-1 0,0 1 0,0-1 1,1 1-1,-1-1 0,0 0 0,2 0 0,2 1-698,-1-1 0,1 0-1,0-1 1,0 1 0,0-1-1,0 0 1,-1 0 0,1-1-1,0 1 1,-1-1 0,7-3-1,18-14-8122</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45.371"/>
    </inkml:context>
    <inkml:brush xml:id="br0">
      <inkml:brushProperty name="width" value="0.025" units="cm"/>
      <inkml:brushProperty name="height" value="0.025" units="cm"/>
    </inkml:brush>
  </inkml:definitions>
  <inkml:trace contextRef="#ctx0" brushRef="#br0">101 0 10666,'0'0'7591,"-10"5"-5535,-2 1-1544,8-5-366,0 1-1,0 0 0,0 0 1,-1 0-1,2 1 0,-1-1 0,0 1 1,-5 6-1,9-9-178,-1 0 0,1 0 0,0 0 0,0 0 0,0 1 0,-1-1 0,1 0-1,0 0 1,0 1 0,0-1 0,0 0 0,0 0 0,0 1 0,0-1 0,-1 0 0,1 0 0,0 1 0,0-1 0,0 0 0,0 0 0,0 1 0,0-1 0,0 0 0,0 0-1,0 1 1,0-1 0,1 0 0,-1 0 0,0 1 0,0-1 0,0 0 0,0 0 0,0 1 0,0-1 0,0 0 0,1 0 0,-1 1 0,0-1 0,0 0 0,0 0-1,1 0 1,14 8-1297,16 0-1364,3-6-786,21 1 1096,-53-2 2707,1-1 1,0 1 0,-1-1-1,1 1 1,0 0 0,-1 0-1,1 0 1,-1 0 0,1 0-1,-1 0 1,0 1 0,1-1 0,-1 1-1,2 2 1,-3-3 7,0 0 0,-1 0-1,1 0 1,-1 0 0,1-1 0,-1 1 0,1 0 0,-1 0 0,0 0-1,1 0 1,-1 0 0,0 0 0,0 0 0,0 1 0,0-1 0,0 0-1,0 0 1,0 0 0,0 0 0,0 0 0,0 0 0,0 0 0,-1 0-1,0 1 1,-19 21 4093,-40 8-993,56-29-3056,-5 2-325,-1 0 1,1 0-1,-1-1 1,1 0-1,-1-1 1,0 0-1,0-1 1,0 0-1,0 0 1,-14-2-1,24 1-126,-1 0 0,1 0 0,-1 0 0,0-1-1,1 1 1,-1 0 0,1-1 0,-1 1 0,1-1 0,-1 1 0,1 0 0,-1-1 0,1 1 0,0-1-1,-1 1 1,1-1 0,0 0 0,-1 1 0,1-1 0,0 1 0,-1-1 0,1 0 0,0 1-1,0-1 1,0 1 0,0-1 0,0 0 0,0 1 0,0-1 0,0 0 0,0 1 0,0-1 0,0 0-1,0 1 1,0-1 0,0 1 0,1-1 0,-1 0 0,0 1 0,1-1 0,12-26-6328,8 9-1683,5 1-3770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45.805"/>
    </inkml:context>
    <inkml:brush xml:id="br0">
      <inkml:brushProperty name="width" value="0.025" units="cm"/>
      <inkml:brushProperty name="height" value="0.025" units="cm"/>
    </inkml:brush>
  </inkml:definitions>
  <inkml:trace contextRef="#ctx0" brushRef="#br0">146 269 16303,'-9'5'2718,"-6"3"-1630,0 0 0,0 1 0,1 1 1,-15 13-1,25-20-882,0 1 0,0 0 0,0 0 0,1 0 0,-1 0 0,1 1 0,0-1 0,0 1 0,0 0 0,1 0 0,0 0 0,0 0 0,0 0 0,1 1 0,-1-1 0,1 0 0,0 1 0,1-1 0,-1 8 0,2-13-218,-1 1 0,0 0 0,0 0 1,0 0-1,1 0 0,-1 0 1,0-1-1,1 1 0,-1 0 0,1 0 1,-1 0-1,1-1 0,-1 1 0,1 0 1,-1-1-1,1 1 0,0 0 0,-1-1 1,1 1-1,0-1 0,0 1 0,-1-1 1,1 0-1,0 1 0,0-1 0,1 1 1,30 1-723,-24-3 499,0-1 0,0 0 0,0 0 0,0 0 0,13-7 0,-2-4 140,-1 0 1,0-2 0,-1 0 0,0 0 0,-2-2-1,0 0 1,0-1 0,-2 0 0,0-1-1,-2-1 1,0 0 0,-1 0 0,-1-1 0,0 0-1,-2-1 1,-1 0 0,-1 0 0,0 0-1,2-36 1,-7 57 100,0 0-1,0 0 0,0 0 0,0 0 1,0 0-1,0 0 0,0 0 0,-1 0 1,1 0-1,0 0 0,0 0 0,-1 0 1,1 0-1,-1 0 0,1 0 1,-1 0-1,1 0 0,-1 0 0,0 0 1,1 1-1,-1-1 0,0 0 0,0 0 1,1 1-1,-1-1 0,0 0 0,-1 0 1,0 1 21,0-1-1,0 1 1,0 0 0,0 0 0,0 0 0,0 0 0,0 0-1,0 0 1,0 1 0,0-1 0,0 1 0,0-1 0,-3 2-1,-4 2 182,0 1-1,0 0 0,0 0 0,-14 11 0,7-3 640,1 1 0,0 1 0,-16 21 0,27-32-738,1 0-1,0 0 1,0 1 0,0-1 0,0 1 0,1 0 0,0 0 0,0 0-1,0 0 1,1 0 0,-1 0 0,1 1 0,0-1 0,1 0-1,-1 1 1,1-1 0,0 1 0,1 6 0,0-10-130,1 0 0,-1 0 0,0 0 0,1 0 0,-1 0 1,1 0-1,-1 0 0,1 0 0,0-1 0,0 1 0,0 0 0,0-1 0,0 0 1,0 1-1,0-1 0,1 0 0,-1 0 0,0 0 0,4 0 0,55 14-2487,-36-10 170,-20-3 1747,0-1-1,1 1 1,-1 0-1,0 0 0,0 0 1,0 1-1,-1 0 1,1 0-1,-1 0 0,1 0 1,-1 1-1,4 4 1,-6-5 430,0-1 0,0 1 0,-1 0 1,1 0-1,-1 0 0,0 0 1,0 0-1,0 0 0,0 0 0,0 0 1,-1 0-1,0 1 0,1-1 0,-1 0 1,0 0-1,-1 0 0,1 1 1,0-1-1,-1 0 0,0 0 0,-2 6 1,0-1-6241</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46.149"/>
    </inkml:context>
    <inkml:brush xml:id="br0">
      <inkml:brushProperty name="width" value="0.025" units="cm"/>
      <inkml:brushProperty name="height" value="0.025" units="cm"/>
    </inkml:brush>
  </inkml:definitions>
  <inkml:trace contextRef="#ctx0" brushRef="#br0">83 0 9545,'0'0'12332,"-16"56"-10090,-1-24 160,2 7 0,1 1-800,4-2-385,2-1-512,5-5-513,3-3-320,0-7-1442,9-7-1216,3-7-2115,3-8-2402,3 0-8424</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46.506"/>
    </inkml:context>
    <inkml:brush xml:id="br0">
      <inkml:brushProperty name="width" value="0.025" units="cm"/>
      <inkml:brushProperty name="height" value="0.025" units="cm"/>
    </inkml:brush>
  </inkml:definitions>
  <inkml:trace contextRef="#ctx0" brushRef="#br0">86 85 16720,'-8'7'3422,"1"-2"-2866,-40 38 4386,45-41-4722,-1 1 0,1 0 0,0 0 0,0 0 0,0 0 0,0 0 0,1 0 1,-1 1-1,1-1 0,0 1 0,0-1 0,0 0 0,0 1 0,1 0 0,-1-1 0,1 1 0,0 4 0,1-6-197,0-1 0,0 1 0,-1-1-1,1 0 1,0 0 0,0 1-1,1-1 1,-1 0 0,0 0 0,0 0-1,0 0 1,1 0 0,-1 0-1,1-1 1,-1 1 0,0 0 0,1-1-1,-1 1 1,1-1 0,0 1 0,-1-1-1,1 0 1,-1 0 0,1 0-1,-1 0 1,1 0 0,0 0 0,-1 0-1,1 0 1,-1 0 0,4-2 0,0 2-7,0-1 0,0 1 1,0-1-1,0-1 1,0 1-1,0-1 1,-1 0-1,1 0 0,5-3 1,-7 2-31,1-1 1,-1 1-1,0-1 1,0 0-1,0 1 1,-1-1-1,1-1 1,-1 1-1,0 0 1,0-1-1,0 1 1,-1-1-1,0 1 0,0-1 1,1-8-1,-2 11-7,1 0-1,-1 0 0,-1 0 1,1 0-1,0 0 0,0 0 1,-1 1-1,1-1 0,-1 0 1,0 0-1,1 0 0,-1 1 1,0-1-1,0 0 0,0 1 1,0-1-1,0 1 0,0-1 1,-1 1-1,1-1 0,-1 1 1,1 0-1,-1 0 0,1 0 1,-1 0-1,1 0 0,-1 0 1,0 0-1,0 0 0,1 1 1,-1-1-1,0 1 0,0-1 1,0 1-1,0 0 0,0-1 1,0 1-1,0 0 0,1 0 0,-4 1 1,5-1-100,-1 0 0,1 0 0,-1 0 0,1 0 0,-1 0-1,1 1 1,-1-1 0,1 0 0,-1 0 0,1 0 0,-1 1 0,1-1 0,-1 0 0,1 1 0,0-1 0,-1 0 0,1 1 0,0-1 0,-1 1 0,1-1 0,0 0 0,-1 1-1,1-1 1,0 1 0,0-1 0,-1 1 0,1-1 0,0 1 0,0-1 0,0 2 0,0-2-105,-1 1 1,1-1-1,0 0 1,0 1-1,0-1 0,0 1 1,1-1-1,-1 1 0,0-1 1,0 1-1,0-1 1,0 0-1,0 1 0,1-1 1,-1 1-1,0-1 1,0 0-1,0 1 0,1-1 1,-1 0-1,0 1 0,1-1 1,-1 0-1,0 1 1,1-1-1,-1 0 0,0 0 1,1 1-1,-1-1 0,1 0 1,-1 0-1,0 0 1,1 1-1,-1-1 0,1 0 1,-1 0-1,2 0 0,12 0-5753</inkml:trace>
  <inkml:trace contextRef="#ctx0" brushRef="#br0" timeOffset="1">383 1 17617,'0'0'5573,"-50"36"-3651,36-22 32,5-2-481,5-2-832,4-2-417,0-3-128,4-1-737,10-3-704,2-1-929,2 0-929,4 0-1121,-1 0-1217,-1 2-2531</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46.849"/>
    </inkml:context>
    <inkml:brush xml:id="br0">
      <inkml:brushProperty name="width" value="0.025" units="cm"/>
      <inkml:brushProperty name="height" value="0.025" units="cm"/>
    </inkml:brush>
  </inkml:definitions>
  <inkml:trace contextRef="#ctx0" brushRef="#br0">126 17 12940,'0'0'16079,"-59"27"-14413,40-25-257,1 0-736,3-2-673,6 0-384,4-2-1154,5-6-1313,0-3-1953,5-2-1794,12-1-5125</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47.208"/>
    </inkml:context>
    <inkml:brush xml:id="br0">
      <inkml:brushProperty name="width" value="0.025" units="cm"/>
      <inkml:brushProperty name="height" value="0.025" units="cm"/>
    </inkml:brush>
  </inkml:definitions>
  <inkml:trace contextRef="#ctx0" brushRef="#br0">80 1 13869,'0'0'14985,"-9"4"-13885,-32 16-332,40-19-744,-1-1-1,1 1 0,0 0 0,-1 0 1,1 0-1,-1 0 0,1 0 0,0 0 1,0 0-1,0 0 0,0 0 1,0 0-1,0 1 0,0-1 0,0 1 1,0-1-1,0 0 0,0 4 0,1-4-24,0 0 0,0 0 0,0 0 0,0 0 0,0 0 0,1 0 0,-1 0 0,0 0 0,1 0 0,-1 0 0,1 0 0,-1-1-1,1 1 1,-1 0 0,1 0 0,0 0 0,-1-1 0,1 1 0,0 0 0,0-1 0,1 2 0,3 1-257,1 1 1,0-1-1,0 0 1,0 0-1,11 3 1,-3-2-773,47 17-2200,-59-21 3204,0 1 0,-1 0-1,1 0 1,0 0 0,-1 0 0,1 0 0,-1 0 0,1 0 0,-1 0 0,1 1 0,-1-1-1,0 0 1,0 1 0,1-1 0,-1 1 0,0 0 0,-1-1 0,1 1 0,0 0 0,0-1-1,-1 1 1,1 0 0,-1 0 0,1 0 0,-1 0 0,0 0 0,0 2 0,-1-2 158,0 0 1,0-1-1,0 1 0,0-1 1,0 1-1,-1-1 1,1 1-1,-1-1 1,1 0-1,-1 1 1,1-1-1,-1 0 1,0 0-1,0 0 1,0 0-1,1-1 1,-1 1-1,0 0 0,0-1 1,0 0-1,0 1 1,-4-1-1,-46 7 1295,46-7-1409,-1 1-288,1-1-1,0 0 1,0 0-1,0 0 1,0-1-1,-1 0 1,-7-2-1,0-7-5809</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48.185"/>
    </inkml:context>
    <inkml:brush xml:id="br0">
      <inkml:brushProperty name="width" value="0.025" units="cm"/>
      <inkml:brushProperty name="height" value="0.025" units="cm"/>
    </inkml:brush>
  </inkml:definitions>
  <inkml:trace contextRef="#ctx0" brushRef="#br0">5 239 12812,'0'0'16800,"10"-2"-16170,-3 1-580,0-1 0,0 0 0,0 0 1,0-1-1,-1 0 0,1 0 0,-1 0 0,0-1 1,1 0-1,-2-1 0,1 1 0,0-1 0,-1 0 0,0 0 1,0-1-1,-1 1 0,0-1 0,0 0 0,0 0 1,0-1-1,-1 1 0,0-1 0,0 0 0,1-7 0,-3 11-39,0 0 0,-1 0 0,1 1 0,-1-1 0,0 0 0,0 0 0,0 0 0,0 0 0,0 1 0,-1-1 0,1 0 0,-1 0 0,0 1 0,1-1 0,-1 0 0,-1 1 0,1-1 0,0 1 0,-1-1 0,1 1 0,-1 0 0,1-1 0,-1 1 0,0 0 0,-3-2 0,3 3-17,0 0 0,0 1 0,0-1 0,0 1 0,0-1 0,-1 1 0,1 0 0,0 0-1,0 0 1,0 0 0,-1 0 0,1 0 0,0 1 0,0-1 0,0 1 0,0-1 0,0 1 0,0 0 0,0 0 0,0 0 0,0 0 0,0 0 0,0 0-1,0 1 1,1-1 0,-1 1 0,0-1 0,1 1 0,-1 0 0,1-1 0,0 1 0,-2 3 0,-4 4 1,0 0-1,1 0 1,0 1 0,0 0-1,1 0 1,1 1 0,0-1-1,0 1 1,1 0 0,0 0-1,1 0 1,0 0-1,1 1 1,0 15 0,1-26 3,0 0-1,0 0 1,0 0 0,0 0 0,0 0-1,1 0 1,-1 0 0,0 0 0,1 0-1,-1-1 1,1 1 0,-1 0 0,1 0-1,0 0 1,-1 0 0,1 0 0,0-1-1,-1 1 1,1 0 0,0-1 0,0 1-1,0-1 1,0 1 0,-1 0 0,1-1 0,0 0-1,2 1 1,1 0 12,-1 0 0,1 0 0,0-1 0,0 1 0,0-1 0,0 0 0,7-1 1,-1 0 16,-1 0 0,0-1 0,0-1 0,0 1 1,0-1-1,9-5 0,26-27 46,-38 29-202,0 0 0,1 1 0,0 0 0,0 0-1,0 0 1,0 1 0,1 0 0,13-5 0,-20 9 120,-1 0-1,1 1 1,0-1-1,0 0 1,-1 1-1,1-1 1,0 1 0,-1-1-1,1 1 1,-1-1-1,1 1 1,0 0-1,-1-1 1,1 1-1,-1 0 1,0-1 0,1 1-1,-1 0 1,1-1-1,-1 1 1,0 0-1,0 0 1,1 0 0,-1-1-1,0 1 1,0 0-1,0 0 1,0 0-1,0 0 1,0-1 0,0 1-1,0 0 1,-1 1-1,2 40-235,-2-34 224,1-5 26,0 0 0,0 0 0,0 1 0,1-1 0,-1 0 0,1 0 0,0 0 0,-1 0 1,1 0-1,1 0 0,-1 0 0,0-1 0,1 1 0,-1 0 0,5 4 0,-5-6-2,1 0-1,-1 0 1,1 0-1,0 0 1,0 0-1,-1-1 1,1 1-1,0-1 1,0 1-1,0-1 1,0 0 0,0 0-1,0 0 1,-1 0-1,1 0 1,0 0-1,0 0 1,0-1-1,0 1 1,0 0-1,-1-1 1,1 0-1,0 1 1,0-1-1,-1 0 1,1 0 0,0 0-1,1-2 1,6-3-50,-1 0 1,0-1-1,0 1 0,-1-2 1,0 1-1,0-1 1,0-1-1,-1 1 1,0-1-1,-1 0 1,0 0-1,-1-1 1,7-16-1,-12 27 44,1-1 1,0 1-1,0-1 0,0 1 0,0-1 0,0 1 0,0-1 0,0 1 1,0-1-1,1 1 0,-1-1 0,0 1 0,0-1 0,0 1 0,0-1 1,1 0-1,-1 1 0,0-1 0,1 1 0,-1-1 0,0 0 0,1 1 1,-1-1-1,0 1 0,1-1 0,-1 0 0,0 0 0,1 1 0,-1-1 1,1 0-1,-1 0 0,1 1 0,24 5 183,24-6 135,-37-3-383,-1-1 0,0-1 0,-1 0 1,1 0-1,13-9 0,-18 10 39,-1 0 0,1 0 0,-1 0 0,0-1 0,0 0 0,0 0 0,-1 0 0,1 0 0,-1-1 0,5-9 0,-9 15 34,0-1 1,1 1-1,-1 0 1,0 0-1,0 0 1,0-1 0,1 1-1,-1 0 1,0 0-1,0 0 1,0-1-1,0 1 1,1 0 0,-1 0-1,0-1 1,0 1-1,0 0 1,0 0-1,0-1 1,0 1 0,0 0-1,0-1 1,0 1-1,0 0 1,0 0-1,0-1 1,0 1 0,0 0-1,0 0 1,0-1-1,0 1 1,0 0-1,-1-1 1,1 1 0,0 0-1,0 0 1,0 0-1,0-1 1,-1 1-1,1 0 1,0 0 0,0 0-1,0-1 1,-1 1-1,-12 8 7,-15 18-2,24-21 67,1 0 1,-1-1 0,0 2-1,1-1 1,0 0-1,0 1 1,-2 6-1,5-11-67,-1 1 0,1-1-1,0 0 1,-1 0 0,1 0 0,0 0-1,0 0 1,0 0 0,0 0 0,0 1-1,0-1 1,0 0 0,0 0-1,0 0 1,1 0 0,-1 0 0,0 0-1,1 0 1,-1 0 0,1 0-1,-1 0 1,1 0 0,0 0 0,-1 0-1,1 0 1,0 0 0,0 0 0,-1-1-1,1 1 1,0 0 0,0-1-1,0 1 1,0 0 0,0-1 0,0 1-1,0-1 1,0 0 0,0 1-1,0-1 1,0 0 0,1 1 0,-1-1-1,0 0 1,0 0 0,1 0 0,24 2-1156,0-1 0,35-2 0,38 0-3877,-89 2 5572,1 1 1,0 0 0,19 7 0,-27-8-495,15 3 5204,-16-23-1262,-2 9-4884,0-15 709,-1 11 272,1 0-1,0-1 0,1 1 0,4-18 1,-5 29-195,1 0 1,0 0 0,0 0 0,0 0 0,0 1 0,0-1 0,1 0 0,-1 1 0,1-1 0,0 1 0,-1-1 0,1 1 0,0 0 0,1 0 0,-1 0-1,0 0 1,1 0 0,-1 0 0,1 1 0,-1-1 0,1 1 0,0 0 0,-1 0 0,1 0 0,0 0 0,3-1 0,23-1-3931,3-1-2893</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48.983"/>
    </inkml:context>
    <inkml:brush xml:id="br0">
      <inkml:brushProperty name="width" value="0.025" units="cm"/>
      <inkml:brushProperty name="height" value="0.025" units="cm"/>
    </inkml:brush>
  </inkml:definitions>
  <inkml:trace contextRef="#ctx0" brushRef="#br0">69 1 15887,'-16'56'5972,"-24"88"-3080,36-122-2704,0 0-1,1 1 0,1-1 1,3 44-1,-1-63-123,1 0 1,-1 0-1,1 1 0,-1-1 0,1 0 0,0 0 0,0 0 0,1 0 1,-1 0-1,1 0 0,-1 0 0,1 0 0,0 0 0,0-1 0,0 1 0,0-1 1,1 0-1,-1 1 0,1-1 0,-1 0 0,1 0 0,0-1 0,0 1 1,0 0-1,0-1 0,0 0 0,0 0 0,0 0 0,0 0 0,0 0 0,1-1 1,-1 1-1,6-1 0,-1 0 123,0 0 1,1-1-1,-1 0 1,0 0-1,0-1 1,0 0-1,0 0 1,0-1-1,-1 0 1,1-1-1,-1 1 1,12-9-1,-2-2-52,-1-1 0,0 0 1,0-2-1,-2 0 0,0 0 0,-1-2 1,-1 1-1,0-2 0,-2 1 0,0-1 1,-1-1-1,-2 0 0,0 0 0,-1-1 1,-1 0-1,0 0 0,1-38 0,-6 59-146,0 1-1,0 0 1,0 0-1,1-1 1,-1 1-1,0 0 1,0 0-1,0-1 1,0 1-1,0 0 1,0-1-1,0 1 1,0 0-1,0-1 1,0 1-1,0 0 1,0 0-1,0-1 1,0 1 0,0 0-1,0-1 1,0 1-1,0 0 1,-1 0-1,1-1 1,0 1-1,0 0 1,0-1-1,0 1 1,-1 0-1,1 0 1,0 0-1,0-1 1,0 1-1,-1 0 1,1 0-1,0 0 1,0-1-1,-1 1 1,1 0-1,0 0 1,0 0-1,-1 0 1,1 0-1,-1 0 1,-10 13-270,-9 26 140,8-14 133,2 1-1,1 0 1,1 1 0,2 0 0,0 0-1,2 0 1,1 1 0,1 32-1,2-56 25,0 0-1,0 0 0,1-1 1,-1 1-1,1 0 0,0 0 1,0-1-1,1 1 0,-1 0 1,1-1-1,0 0 1,0 1-1,0-1 0,0 0 1,0 0-1,1 0 0,-1 0 1,1 0-1,0-1 0,0 1 1,0-1-1,0 0 0,0 0 1,1 0-1,-1 0 0,1 0 1,-1-1-1,1 1 0,0-1 1,-1 0-1,1 0 0,0-1 1,6 1-1,-1 0 23,-1-1 0,1 0 0,0-1 0,0 0-1,0 0 1,0-1 0,0 0 0,-1 0 0,1-1 0,-1 0-1,0-1 1,0 0 0,14-8 0,-13 5-38,1-1 0,-1 0 0,0-1 0,0 0 0,-1 0 0,-1-1 0,0 0 0,0 0 0,0-1 0,-2 1 0,1-2 0,-1 1 0,-1 0 0,0-1 0,-1 0 0,0 0 0,-1 0 0,0 0 0,0 0 0,-2-1 0,0-13 0,0 25-71,0 0 0,1 0 0,-1 0 0,0-1 0,0 1-1,-1 0 1,1 0 0,0 0 0,0 0 0,0 0 0,-1-1 0,1 1 0,-1 0 0,1 0 0,-1 0 0,1 0 0,-1 0-1,1 0 1,-1 0 0,0 0 0,0 0 0,1 0 0,-1 1 0,0-1 0,0 0 0,0 0 0,0 1 0,0-1 0,0 1-1,0-1 1,0 1 0,0-1 0,0 1 0,-1 0 0,1-1 0,0 1 0,-2 0 0,1 0-171,0 0 1,0 1-1,-1-1 0,1 1 1,0 0-1,0-1 0,0 1 1,0 0-1,0 1 0,0-1 1,0 0-1,0 0 1,0 1-1,1-1 0,-1 1 1,0-1-1,1 1 0,-3 3 1,-30 59-10287,19-29 1731</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49.669"/>
    </inkml:context>
    <inkml:brush xml:id="br0">
      <inkml:brushProperty name="width" value="0.025" units="cm"/>
      <inkml:brushProperty name="height" value="0.025" units="cm"/>
    </inkml:brush>
  </inkml:definitions>
  <inkml:trace contextRef="#ctx0" brushRef="#br0">0 494 6854,'0'0'17393,"11"4"-17334,2 0-73,0 0 1,0 0 0,21 2 0,-28-5-78,0 0 0,0-1-1,0 0 1,0 0 0,1-1 0,-1 0-1,0 0 1,0 0 0,0-1 0,-1 0 0,1 0-1,8-4 1,2-5-205,-1 0-1,0-1 0,-1 0 1,0-1-1,-1-1 0,0 0 1,-2 0-1,1-2 0,-2 1 1,0-1-1,-1-1 1,8-19-1,0-4 266,-2 0 1,-2-1-1,-2-1 1,7-51-1,-14 50 116,-5 42-66,1 1-1,0 0 1,-1 0-1,1 0 1,-1 0-1,1 0 0,-1 0 1,1 0-1,-1 0 1,1 0-1,-1 0 1,1 0-1,0 0 0,-1 0 1,1 0-1,-1 0 1,1 0-1,-1 0 1,1 1-1,0-1 0,-1 0 1,1 0-1,-1 1 1,1-1-1,0 0 1,-1 0-1,1 1 0,0-1 1,-1 0-1,1 1 1,-8 8 56,0 1 1,1-1-1,0 1 1,1 1-1,0-1 1,-8 22-1,-20 74 1393,26-76-1073,2 1-1,2 0 1,-1 32 0,4-50-608,1 0 1,1 0 0,0 0-1,0 0 1,2 0 0,-1 0 0,2-1-1,0 0 1,10 24 0,3-15 222,-17-21-4,1 0 0,-1 0 0,1-1 0,-1 1 0,0 0 0,0 0 1,1 0-1,-1-1 0,0 1 0,1 0 0,-1 0 0,0-1 0,0 1 0,1 0 1,-1-1-1,0 1 0,0 0 0,0-1 0,0 1 0,1 0 0,-1-1 0,0 1 1,0 0-1,0-1 0,0 1 0,0 0 0,0-1 0,0 1 0,0-1 0,0 1 0,0 0 1,0-1-1,0 1 0,0-1 0,-9-49 1457,-17-5 21,19 43-289,1-1-1,0 1 0,-8-26 1,15 37-1119,-1 1 0,1 0 0,-1-1 0,1 1 0,-1-1 0,1 1 0,-1 0 0,1-1 0,0 1 0,-1 0-1,1 0 1,0 0 0,-1-1 0,1 1 0,0 0 0,-1 0 0,1 0 0,0 0 0,-1 0 0,1 0 0,0 0 0,-1 0 0,1 1 0,0-1 0,-1 0 0,1 0 0,0 0 0,0 1 0,31 6-359,-29-6 445,12 2-181,0 0 1,0-1 0,0-1 0,0 0 0,0-1 0,0 0-1,16-4 1,-23 3-236,-1-1 0,0 0 0,1 0 0,-1-1-1,0 0 1,0 0 0,-1-1 0,1 0 0,-1 0 0,0 0-1,0-1 1,0 0 0,0 0 0,-1-1 0,8-10 0,-12 16 247,-1 0 1,0 0 0,0 0-1,0 1 1,0-1 0,0 0-1,0 0 1,0 0 0,0 0-1,0 0 1,1 0 0,-1 0-1,0 0 1,0 1 0,0-1 0,0 0-1,0 0 1,0 0 0,1 0-1,-1 0 1,0 0 0,0 0-1,0 0 1,0 0 0,0 0-1,1 0 1,-1 0 0,0 0-1,0 0 1,0 0 0,0 0 0,0 0-1,0 0 1,1 0 0,-1 0-1,0 0 1,0 0 0,0-1-1,0 1 1,0 0 0,0 0-1,1 0 1,-1 0 0,0 0-1,0 0 1,0 0 0,0 0 0,0 0-1,0-1 1,0 1 0,0 0-1,0 0 1,1 0 0,-5 23 407,-11 31 425,14-50-865,-19 68 860,18-66-1017,1 0-1,0 0 0,0 0 0,1 0 0,0 0 1,0 1-1,0-1 0,1 0 0,2 10 1,2-13-3370,4-2-2227</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49.501"/>
    </inkml:context>
    <inkml:brush xml:id="br0">
      <inkml:brushProperty name="width" value="0.025" units="cm"/>
      <inkml:brushProperty name="height" value="0.025" units="cm"/>
    </inkml:brush>
  </inkml:definitions>
  <inkml:trace contextRef="#ctx0" brushRef="#br0">17 0 11050,'0'0'13074,"0"14"-12476,-8 128 33,3-95-1571,2 0 0,5 90 0,9-115-1553,-8-31-10308</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50.042"/>
    </inkml:context>
    <inkml:brush xml:id="br0">
      <inkml:brushProperty name="width" value="0.025" units="cm"/>
      <inkml:brushProperty name="height" value="0.025" units="cm"/>
    </inkml:brush>
  </inkml:definitions>
  <inkml:trace contextRef="#ctx0" brushRef="#br0">0 0 5894,'0'0'16848</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50.572"/>
    </inkml:context>
    <inkml:brush xml:id="br0">
      <inkml:brushProperty name="width" value="0.025" units="cm"/>
      <inkml:brushProperty name="height" value="0.025" units="cm"/>
    </inkml:brush>
  </inkml:definitions>
  <inkml:trace contextRef="#ctx0" brushRef="#br0">182 3 16688,'0'0'10687,"-12"-1"-9635,5 0-985,0 1 0,1 0 0,-1 0 0,0 0 0,0 1 0,0 0 0,1 1 0,-1 0 0,0 0 0,1 0 0,0 0 0,-1 1 0,1 0 0,0 1 0,1-1 0,-1 1 0,-10 9 0,11-9-62,2-1 24,0-1 0,0 0 0,0 1 0,0 0 0,0 0 0,0 0 0,1 0 0,-1 0 0,1 1 0,0-1 0,0 0 0,0 1 0,-2 7 0,55-6 244,-46-4-289,0 0-1,-1 0 1,1 0 0,0 1 0,-1 0 0,1 0 0,-1 0 0,1 0-1,-1 1 1,0-1 0,0 1 0,0 0 0,-1 1 0,1-1 0,-1 0-1,1 1 1,-1 0 0,0 0 0,-1 0 0,1 0 0,-1 0 0,0 1-1,0-1 1,0 1 0,2 6 0,-4-7 107,1 0-1,0-1 1,-1 1 0,0 0-1,0 0 1,0 0 0,0 0-1,-1 0 1,1 0 0,-1 0 0,0 0-1,0 0 1,-1 0 0,1-1-1,-1 1 1,0 0 0,0-1-1,0 0 1,0 1 0,-1-1-1,1 0 1,-1 0 0,0 0-1,0-1 1,0 1 0,0-1 0,0 1-1,0-1 1,-1 0 0,-7 3-1,9-4-69,0 0 0,0 0 0,0 0-1,-1 0 1,1 0 0,0-1 0,-1 1 0,1-1-1,-1 0 1,1 0 0,-1 0 0,1 0 0,0 0-1,-3 0 1,4-1-72,-1 1 0,1-1 1,0 1-1,0-1 0,0 1 0,0-1 0,0 0 0,0 1 0,0-1 0,0 0 0,1 0 0,-1 0 0,0 1 1,0-1-1,1 0 0,-1 0 0,0 0 0,1 0 0,-1-1 0,0-1 0,0 0-332,1 1 0,-1-1 0,1 0 0,0 0 1,-1 0-1,1 0 0,0 1 0,1-1 0,0-4 0,12-29-7587,6 9-1067</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51.021"/>
    </inkml:context>
    <inkml:brush xml:id="br0">
      <inkml:brushProperty name="width" value="0.025" units="cm"/>
      <inkml:brushProperty name="height" value="0.025" units="cm"/>
    </inkml:brush>
  </inkml:definitions>
  <inkml:trace contextRef="#ctx0" brushRef="#br0">142 350 18289,'0'0'2162,"-8"0"395,2 0-2300,0 1-1,0-1 0,0 1 0,0 1 1,1-1-1,-1 1 0,1 0 0,-1 0 1,1 0-1,-1 1 0,1 0 0,0 0 1,0 0-1,1 0 0,-1 1 0,1 0 1,-1 0-1,1 0 0,1 1 0,-1-1 1,0 1-1,1 0 0,0 0 0,-4 10 0,5-12-203,1-1-1,0 1 1,0-1-1,0 1 0,0-1 1,1 1-1,-1 0 0,0-1 1,1 1-1,0 0 0,0 0 1,0 0-1,0-1 1,0 1-1,1 0 0,-1 0 1,1-1-1,-1 1 0,1 0 1,0-1-1,0 1 0,2 2 1,-1-3-28,0 0 0,0 0 0,1-1 0,-1 1 1,0 0-1,1-1 0,-1 0 0,1 1 0,-1-1 1,1 0-1,0 0 0,-1-1 0,1 1 0,0-1 0,0 1 1,0-1-1,4 0 0,4 0-5,0 0-1,0-2 1,0 1 0,0-1-1,0-1 1,-1 0 0,1 0-1,-1-1 1,0 0 0,10-6-1,-3-2-3,0-1 0,-1-1 0,-1 0 0,0-1 0,-1-1 0,-1 0 0,0-1 0,-1 0 0,-1-1 0,0 0 0,-2-1 0,0 0 0,-1 0 0,-1-1 0,-1 0 1,-1-1-1,0 1 0,-2-1 0,0 0 0,-2 0 0,-1-35 0,0 54-23,0-1 1,0 1 0,0 0 0,0-1 0,-1 1 0,1 0 0,-1-1-1,0 1 1,1 0 0,-1 0 0,0 0 0,-1 0 0,1 0 0,0 0-1,0 0 1,-1 0 0,1 0 0,-1 0 0,0 1 0,1-1 0,-1 0 0,0 1-1,0 0 1,0-1 0,0 1 0,0 0 0,0 0 0,-1 0 0,1 0-1,0 1 1,0-1 0,-1 1 0,1-1 0,0 1 0,-1 0 0,1 0-1,0 0 1,-4 0 0,-2 1-7,1 1 1,0-1-1,-1 2 0,1-1 1,0 1-1,0 0 0,0 0 1,0 0-1,1 1 0,-11 8 1,8-4 105,0 0 0,0 1 0,0-1 0,1 2 0,1-1 0,0 1 0,-11 19 0,17-26-70,-1 0-1,1 0 0,-1 0 1,1 0-1,0 0 1,0 0-1,0 0 0,1 0 1,-1 1-1,1-1 0,0 0 1,-1 0-1,2 1 1,-1-1-1,0 0 0,1 1 1,-1-1-1,1 0 0,0 0 1,0 0-1,0 0 1,0 0-1,1 0 0,-1 0 1,1 0-1,0 0 0,0 0 1,0-1-1,0 1 1,0-1-1,1 0 0,-1 1 1,4 1-1,58 33-1847,-49-30 809,-1 0 0,0 2 1,-1-1-1,14 12 0,-24-16 851,1-1-1,-1 1 0,0-1 1,0 1-1,0 0 0,0 0 0,-1 0 1,0 0-1,0 1 0,0-1 1,0 1-1,-1-1 0,1 1 0,-1-1 1,-1 1-1,1 0 0,0 0 1,-1 4-1,-14 91-2834,14-88-1554,4-4-1895</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51.882"/>
    </inkml:context>
    <inkml:brush xml:id="br0">
      <inkml:brushProperty name="width" value="0.025" units="cm"/>
      <inkml:brushProperty name="height" value="0.025" units="cm"/>
    </inkml:brush>
  </inkml:definitions>
  <inkml:trace contextRef="#ctx0" brushRef="#br0">103 206 21140,'0'0'6331,"-11"2"-4409,7-2-1835,0 0 0,0 1 1,0 0-1,0-1 0,0 1 0,0 1 0,1-1 0,-1 1 0,0-1 1,1 1-1,-1 0 0,1 0 0,0 0 0,-1 1 0,1-1 0,0 1 0,0 0 1,1 0-1,-1 0 0,1 0 0,-1 0 0,1 1 0,0-1 0,0 1 1,1-1-1,-1 1 0,1 0 0,-1 0 0,1 0 0,-1 7 0,2-8-66,-1 1 0,0-1 0,1 0 0,0 0 0,0 1 0,0-1 0,0 0 0,1 1 0,-1-1 0,1 0 0,0 0 0,0 0 0,0 1 0,0-1 0,1 0 0,-1 0 0,1-1 0,0 1 0,0 0 0,4 5 0,-3-6-11,0 0 0,1-1 0,-1 1 0,1 0 0,-1-1 0,1 0 0,-1 0 0,1 0 0,0 0 0,0 0 0,0-1 0,-1 0 0,1 0 0,0 0 0,0 0-1,0 0 1,0-1 0,3-1 0,0 0-128,0 0 0,-1-1 0,1 1 0,-1-2 0,0 1 0,0-1-1,0 0 1,-1 0 0,1 0 0,-1-1 0,7-8 0,-6 7-366,1-1 0,-2 0 1,1-1-1,-1 1 0,0-1 1,-1 0-1,0 0 0,5-12 1,-22 31-247,-5 15 1251,16-19-302,-1 0 0,1-1 0,0 1 0,0 0 0,1 0 0,0 0-1,0 0 1,1 0 0,0 0 0,1 14 0,-1-20-203,0 0-1,0 0 1,1 0 0,-1 0 0,0 0 0,0-1-1,1 1 1,-1 0 0,1 0 0,-1 0-1,1-1 1,-1 1 0,1 0 0,-1-1 0,1 1-1,-1 0 1,1-1 0,0 1 0,-1-1-1,1 1 1,0-1 0,0 1 0,0-1-1,-1 0 1,1 1 0,0-1 0,1 1 0,27-4 560,-22 1-454,1-1 0,-1 0 0,0 0 0,0-1 1,10-7-1,7-11-206,0-1 1,-2-1-1,-1-1 0,-1-1 1,-1-1-1,-1 0 0,-2-1 1,17-39-1,-113 210-129,71-122 389,0 0 0,1 1 0,1 0 0,1 0 0,2 1 1,0 0-1,1 0 0,1 0 0,1 31 0,1-52-169,0 0 0,0 0 0,0 0 0,1 0 0,-1 0 0,0 0 0,1 0 0,-1 0 0,1-1 0,0 1 0,-1 0 0,1 0 0,0 0 0,0-1 0,0 1 0,0 0 0,1-1 0,-1 1 0,0-1 0,1 1 0,-1-1 0,1 0 0,-1 0 0,1 1 0,0-1 0,0 0 0,-1-1 0,1 1 0,0 0 0,0 0 0,0-1 0,0 1 0,0-1 0,0 0 0,0 1 0,0-1 0,0 0 0,0 0 0,0 0 0,0 0 0,0-1 0,2 0 0,2 0 19,0-1-1,-1 0 1,1 0 0,0-1 0,-1 1-1,0-1 1,1 0 0,-1-1 0,0 1-1,-1-1 1,1 0 0,7-9 0,4-8 9,-2-1 0,-1 0 1,0-1-1,11-29 0,31-103 183,-30 83-180,-7 25-222,9-28-358,-36 108 461,-21 53 0,17-51 109,-15 58-1,22-63 14,2-1-1,0 1 1,2 0 0,4 57-1,0-78-55,1-11-310,-1-16-178,-5 9 448,1 1 0,-2 0 0,1 0 0,-1 0 0,0 0 1,-1 1-1,0-1 0,-11-12 0,11 15 140,0-1-1,1 0 0,-1 0 1,1 0-1,1 0 0,-1-1 1,1 1-1,0-1 0,1 0 1,-1 0-1,1 0 0,-2-13 1,8 18-41,0 1-1,0 0 1,0 0 0,0 0 0,0 1-1,0-1 1,0 1 0,0 0 0,0 0-1,0 0 1,5 1 0,-1 0-14,81 0-2004,1 0-7626,-52-1 2207</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52.226"/>
    </inkml:context>
    <inkml:brush xml:id="br0">
      <inkml:brushProperty name="width" value="0.025" units="cm"/>
      <inkml:brushProperty name="height" value="0.025" units="cm"/>
    </inkml:brush>
  </inkml:definitions>
  <inkml:trace contextRef="#ctx0" brushRef="#br0">244 1 15118,'0'0'4784,"-9"1"-1277,-5 2-2597,1 0 0,-1 1 0,1 1 0,1 0 0,-15 8 0,23-11-733,0 0 0,0 0 0,0 0 0,0 1 1,0 0-1,0 0 0,1 0 0,-1 0 0,1 0 1,0 1-1,0-1 0,0 1 0,1 0 0,-1 0 1,1 0-1,0 0 0,0 0 0,0 1 0,1-1 1,-1 1-1,0 6 0,2-10-249,0 1 0,0 0 0,0 0 1,1 0-1,-1-1 0,1 1 0,-1 0 0,1 0 0,0-1 1,-1 1-1,1 0 0,0-1 0,0 1 0,0-1 0,0 1 1,1-1-1,-1 0 0,0 1 0,1-1 0,-1 0 0,0 0 0,1 0 1,-1 0-1,1 0 0,0 0 0,2 0 0,57 17-3721,-54-17 3408,0 0 0,0 1 0,0 0-1,0 0 1,0 1 0,11 5 0,-18-8 409,1 1 0,0-1 0,0 1 0,0-1 0,-1 1 0,1 0 0,0-1 0,-1 1 0,1 0 0,-1-1 0,1 1 0,0 0 0,-1 0 0,0-1 0,1 1 0,-1 0 0,1 0 1,-1 0-1,0 0 0,0 0 0,0 0 0,1 0 0,-1 0 0,0-1 0,0 1 0,0 0 0,0 0 0,-1 2 0,0-2 135,1 1-1,-1-1 1,0 1-1,-1-1 1,1 1-1,0-1 1,0 1-1,-1-1 1,1 0-1,0 0 1,-1 0-1,1 0 1,-3 1 0,-52 21 2310,55-23-2496,-14 5 224,0-1-1,-1-1 0,0-1 0,-18 1 0,-7-6-3648,17-4-6189</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52.767"/>
    </inkml:context>
    <inkml:brush xml:id="br0">
      <inkml:brushProperty name="width" value="0.025" units="cm"/>
      <inkml:brushProperty name="height" value="0.025" units="cm"/>
    </inkml:brush>
  </inkml:definitions>
  <inkml:trace contextRef="#ctx0" brushRef="#br0">43 64 14798,'5'-8'3961,"1"-6"-2465,19-27 4188,-24 46-2350,1 22-2920,-5 15 3,-1 0 0,-3-1 0,-20 71 1,16-72-66,2 1 1,1 0 0,-4 72 0,12-112-353,0 0 0,0 1 0,0-1 0,0 0 0,0 1 0,0-1 0,1 0 0,-1 0 0,0 0 0,1 1 0,-1-1 0,1 0 0,-1 0 0,1 0 0,0 0 0,-1 0 0,1 0 0,0 0 0,0 0 0,0 0 0,0 0 0,0 0 0,0 0 0,0-1 0,0 1 0,0 0 0,0-1 0,0 1 0,0-1 0,1 1 0,-1-1 0,0 0 0,0 1 0,0-1 0,1 0 0,-1 0 0,0 0 0,1 0 0,-1 0 0,0 0 0,0 0 0,1 0 0,-1 0 0,0-1 0,2 0 0,5 0 0,0-2 0,0 1 0,-1-1 0,1 0 0,-1-1 0,9-4 0,12-11 0,-2-1 0,0 0 0,-1-2 0,-1-1 0,-1-1 0,-2-1 0,0-1 0,-1 0 0,-2-2 0,-1 0 0,-1-1 0,17-45 0,-19 21 0,-18 50-133,-6 10-380,-8 10-2343,-38 41-10362,22-25 86</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53.468"/>
    </inkml:context>
    <inkml:brush xml:id="br0">
      <inkml:brushProperty name="width" value="0.025" units="cm"/>
      <inkml:brushProperty name="height" value="0.025" units="cm"/>
    </inkml:brush>
  </inkml:definitions>
  <inkml:trace contextRef="#ctx0" brushRef="#br0">1 248 5285,'0'0'14104,"10"3"-9945,-4-2-3794,-2 1 41,1-1 1,0 1-1,0-2 1,-1 1-1,1 0 1,0-1 0,0 0-1,0 0 1,0 0-1,0-1 1,0 0-1,0 0 1,0 0-1,-1 0 1,1-1-1,6-2 1,38-20 324,-35 18-1305,-1-1-1,0 0 1,0 0 0,20-16-1,-33 23 562,0 0 0,1 0 0,-1 0-1,0 0 1,0-1 0,0 1 0,0 0 0,0 0 0,1 0 0,-1 0-1,0 0 1,0 0 0,0-1 0,0 1 0,0 0 0,0 0-1,0 0 1,0 0 0,0-1 0,1 1 0,-1 0 0,0 0-1,0 0 1,0 0 0,0-1 0,0 1 0,0 0 0,0 0 0,0 0-1,0 0 1,0-1 0,0 1 0,0 0 0,-1 0 0,1 0-1,0 0 1,0-1 0,0 1 0,0 0 0,0 0 0,0 0-1,0 0 1,0-1 0,0 1 0,-1 0 0,1 0 0,0 0-1,0 0 1,0 0 0,0 0 0,0 0 0,-1 0 0,1-1 0,0 1-1,0 0 1,0 0 0,-1 0 0,-15-1-2,16 1 20,-1 0-1,1 0 1,-1 0 0,0 0 0,1 0-1,-1 0 1,0 0 0,1 0 0,-1 0-1,1 0 1,-1 1 0,1-1-1,-1 0 1,0 0 0,1 0 0,-1 1-1,1-1 1,-1 0 0,1 1 0,-1-1-1,1 1 1,-1-1 0,1 0 0,0 1-1,-1-1 1,1 1 0,-1-1-1,1 1 1,0-1 0,0 1 0,-1-1-1,1 1 1,0 0 0,0-1 0,0 1-1,-1-1 1,1 1 0,0-1 0,0 1-1,0 0 1,0-1 0,0 1-1,0-1 1,0 1 0,0 0 0,1-1-1,-1 1 1,0-1 0,0 1 0,0 0-1,1-1 1,-1 1 0,0-1 0,1 1-1,0 0 6,0 0-1,0 0 0,0-1 1,1 1-1,-1-1 0,0 1 0,0-1 1,0 1-1,1-1 0,-1 0 1,0 1-1,1-1 0,-1 0 1,0 0-1,1 0 0,-1 0 1,0 0-1,0 0 0,1-1 1,-1 1-1,0 0 0,1 0 0,-1-1 1,0 1-1,0-1 0,0 0 1,1 1-1,-1-1 0,0 0 1,0 1-1,1-2 0,34-26 329,-25 16-224,0 0 0,0-1 1,11-19-1,-18 26-83,0 0 0,-1-1-1,0 1 1,0-1 0,-1 1 0,0-1-1,0 0 1,-1 0 0,1 0-1,-1-9 1,-1 16-31,0 0-1,0-1 1,0 1-1,1 0 1,-1 0-1,0-1 1,0 1-1,-1 0 1,1 0-1,0 0 1,0-1-1,0 1 1,0 0-1,0 0 1,0 0-1,0-1 1,0 1-1,0 0 1,0 0-1,0 0 1,-1-1 0,1 1-1,0 0 1,0 0-1,0 0 1,0 0-1,-1-1 1,1 1-1,0 0 1,0 0-1,0 0 1,0 0-1,-1 0 1,1 0-1,0 0 1,0 0-1,-1 0 1,1 0-1,0-1 1,0 1-1,0 0 1,-1 0 0,1 0-1,0 0 1,0 0-1,-1 1 1,1-1-1,0 0 1,-15 8-52,-9 15-22,16-12 161,1 0 0,0 1 0,1 0 1,1 0-1,0 0 0,0 1 1,1 0-1,1 0 0,0 0 1,1 0-1,0 0 0,1 1 1,1 21-1,0-33-65,1-1 0,-1 1 0,1-1 0,-1 1 0,1-1 0,0 1 0,0-1 0,-1 0 0,1 1 0,0-1 0,0 0 0,0 0 1,1 0-1,-1 0 0,0 0 0,0 0 0,1 0 0,-1 0 0,0 0 0,1-1 0,-1 1 0,1-1 0,-1 1 0,1-1 0,-1 1 0,1-1 0,-1 0 0,1 1 0,-1-1 0,1 0 0,0 0 0,-1 0 0,1-1 0,-1 1 0,3-1 0,2 0 18,0 0-1,-1 0 0,1 0 0,-1-1 0,1 0 0,-1 0 1,0 0-1,0-1 0,5-3 0,4-5-26,-1 0 1,0-1-1,-1-1 1,0 0-1,-1 0 0,-1-1 1,0-1-1,-1 0 0,0 0 1,-1 0-1,11-34 0,-18 43-286,-3 8 110,-10 14 72,-12 26 143,21-34 47,-1-1 0,1 1-1,1 0 1,-1 0 0,1 0 0,1 1-1,-1-1 1,1 0 0,1 11 0,0-18-96,0 0 1,0-1 0,0 1 0,0-1-1,0 1 1,0-1 0,1 1-1,-1 0 1,0-1 0,0 1-1,1-1 1,-1 1 0,0-1-1,1 1 1,-1-1 0,1 1-1,-1-1 1,0 0 0,1 1-1,-1-1 1,1 0 0,-1 1-1,1-1 1,-1 0 0,1 1-1,-1-1 1,1 0 0,0 0 0,-1 0-1,2 1 1,21-4 70,17-19-22,-25 6-145,-1-1 1,13-20-1,-43 66-199,-18 45-183,31-68-236,1 1 0,1-1 0,-1 1 0,1 0-1,0 11 1,1-18 560,0 0-1,0 0 1,0 0-1,0 0 1,0 0-1,0 1 1,0-1-1,0 0 1,0 0-1,0 0 1,0 0-1,0 0 1,0 0-1,0 1 1,0-1-1,1 0 1,-1 0-1,0 0 1,0 0-1,0 0 1,0 0-1,0 0 1,0 0-1,0 1 1,0-1-1,1 0 1,-1 0-1,0 0 1,0 0-1,0 0 1,0 0-1,0 0 1,0 0-1,1 0 1,-1 0-1,0 0 1,0 0-1,0 0 1,0 0-1,0 0 1,1 0-1,-1 0 1,0 0-1,0 0 1,0 0-1,0 0 1,0 0-1,1 0 1,-1 0-1,0 0 1,0 0-1,0-1 1,0 1-1,0 0 1,0 0-1,0 0 1,1 0-1,-1 0 1,0 0-1,0 0 1,0 0-1,0-1 1,0 1 38,13-7-9101</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53.871"/>
    </inkml:context>
    <inkml:brush xml:id="br0">
      <inkml:brushProperty name="width" value="0.025" units="cm"/>
      <inkml:brushProperty name="height" value="0.025" units="cm"/>
    </inkml:brush>
  </inkml:definitions>
  <inkml:trace contextRef="#ctx0" brushRef="#br0">266 0 17424,'0'0'11563,"-10"2"-9961,-60 15-121,63-15-1442,1 0 0,-1 0 0,1 1 0,0 0 0,0 0 0,0 0 1,0 1-1,1 0 0,-1 0 0,-6 7 0,12-11-50,-1 1 0,1-1 0,-1 1 0,1 0 0,0-1 0,-1 1 0,1 0 0,0-1 0,-1 1 0,1 0 0,0 0 0,0 0 0,0-1 0,0 1 0,0 0 0,0 0-1,0-1 1,0 1 0,0 0 0,0 0 0,0-1 0,0 1 0,1 0 0,-1 0 0,0-1 0,0 1 0,1 1 0,20 17-433,33 7-1219,-50-24 1378,-2-2 206,1 1 1,-1 0-1,0 0 0,0 0 1,1 0-1,-1 0 0,0 1 1,0-1-1,0 1 0,0-1 1,-1 1-1,1 0 1,0 0-1,1 2 0,-3-2 117,1-1-1,-1 0 1,0 1-1,0-1 1,0 0 0,0 1-1,0-1 1,-1 0-1,1 1 1,0-1-1,-1 0 1,1 1-1,-1-1 1,1 0 0,-1 0-1,0 1 1,1-1-1,-1 0 1,0 0-1,0 0 1,0 0-1,0 0 1,1 0 0,-2 0-1,1 0 1,0-1-1,-2 2 1,-15 15 404,-1-1 0,0-2 1,-1 0-1,0 0 0,-2-2 1,-40 17-1,61-28-477,1-1 0,-1 0 0,0 1 0,0-1 0,1 0-1,-1 0 1,0 1 0,0-1 0,1 0 0,-1 0 0,0 0 0,0 0 0,0 0 0,1 0 0,-1 0-1,0-1 1,0 1 0,1 0 0,-1 0 0,0 0 0,0-1 0,1 1 0,-1-1 0,0 1 0,1 0-1,-1-1 1,0 1 0,1-1 0,-1 1 0,1-1 0,-1 0 0,0-1-154,1 0 1,-1 1-1,1-1 1,0 0-1,0 1 0,0-1 1,0 0-1,0 1 0,0-1 1,0 0-1,1 1 1,-1-1-1,2-3 0,0-3-721,1 0 0,1 1 0,0-1 0,0 1-1,6-9 1,38-35-9179,-20 23 63</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54.229"/>
    </inkml:context>
    <inkml:brush xml:id="br0">
      <inkml:brushProperty name="width" value="0.025" units="cm"/>
      <inkml:brushProperty name="height" value="0.025" units="cm"/>
    </inkml:brush>
  </inkml:definitions>
  <inkml:trace contextRef="#ctx0" brushRef="#br0">208 1 17424,'0'0'3940,"-41"56"-2050,23-21-321,-3 2-31,1 4 320,-3 5-193,3 2-255,-1 2-289,6-1-769,3-3-352,1-5 0,8-5 0,1-11-1409,2-10-865,0-12-1666,8-3-2114,6-12-6758</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54.962"/>
    </inkml:context>
    <inkml:brush xml:id="br0">
      <inkml:brushProperty name="width" value="0.025" units="cm"/>
      <inkml:brushProperty name="height" value="0.025" units="cm"/>
    </inkml:brush>
  </inkml:definitions>
  <inkml:trace contextRef="#ctx0" brushRef="#br0">87 70 6470,'0'0'18498,"-10"10"-15530,5-6-2630,-37 35 1423,39-36-1630,0 0-1,0 0 1,0 0 0,1 1-1,0-1 1,0 0 0,0 1 0,0 0-1,0-1 1,1 1 0,-1 0-1,1 0 1,-1 4 0,3-8-127,1 1 0,-1-1 1,0 0-1,0 0 0,0 0 1,1 0-1,-1 0 0,0 0 1,0 0-1,0 0 0,1 0 1,-1-1-1,0 1 0,0 0 1,0-1-1,0 1 0,1-1 1,-1 1-1,0-1 0,1-1 1,10-8-247,-1-1 0,0 0 0,-1-1 0,0 0 0,14-22 0,-38 87 44,-2 7 767,18-30 143,-2-29-671,1 0 1,-1 0 0,1 0-1,-1-1 1,1 1 0,-1 0 0,1 0-1,0 0 1,-1-1 0,1 1-1,0 0 1,-1-1 0,1 1-1,0-1 1,0 1 0,0-1 0,-1 1-1,1-1 1,0 0 0,0 1-1,0-1 1,0 0 0,0 0-1,0 0 1,1 1 0,4-2-35,0 1-1,0-1 1,0 0 0,-1-1-1,1 1 1,0-1 0,-1 0-1,1 0 1,-1-1 0,0 0-1,0 0 1,0 0 0,0-1-1,0 1 1,-1-1 0,0 0-1,5-5 1,-2 2-10,0-1 1,-1 0-1,1-1 0,-1 1 1,-1-1-1,0 0 0,0 0 1,7-20-1,-38 63 3,23-28 0,-1 1 0,1 0 0,1-1 0,-1 1 0,1 0 0,0 0 0,1 0 0,0 1 0,0-1 0,0 0 0,1 10 0,1-15 0,-1-1 0,0 0 0,1 0 0,0 0 0,-1 0 0,1 1 0,0-1 0,-1 0 0,1 0 0,0 0 0,0 0 0,0 0 0,0-1 0,0 1 0,0 0 0,0 0 0,0-1 0,0 1 0,0 0 0,0-1 0,1 1 0,-1-1 0,0 0 0,0 1 0,1-1 0,-1 0 0,0 0 0,1 0 0,-1 0 0,0 0 0,0 0 0,1 0 0,-1 0 0,0 0 0,1-1 0,-1 1 0,0 0 0,2-2 0,3 1 0,0 0 0,0-1 0,0 0 0,0 0 0,-1 0 0,1-1 0,6-4 0,-2-2 0,0-1 0,-1 0 0,1 0 0,-2-1 0,0 0 0,0-1 0,-1 0 0,-1 0 0,0 0 0,0-1 0,-1 0 0,-1 0 0,0 0 0,-1-1 0,-1 1 0,2-20 0,-22 56 0,11 2 0,0 0 0,2 0 0,1 0 0,1 1 0,0 39 0,1-25 0,-8 44 0,3-44 0,1-1 0,-2 0 0,-14 38 0,22-76 0,-1 1 0,1 0 0,-1-1 0,0 1 0,0-1 0,1 1 0,-1-1 0,0 1 0,0-1 0,0 0 0,-1 0 0,1 1 0,0-1 0,-3 2 0,3-3 0,1 0 0,-1 1 0,1-1 0,-1 0 0,0 0 0,1 0 0,-1 0 0,0 0 0,1 0 0,-1 0 0,0 0 0,1 0 0,-1 0 0,0 0 0,1-1 0,-1 1 0,0 0 0,1 0 0,-1 0 0,1-1 0,-1 1 0,1 0 0,-1-1 0,0 1 0,0-1 0,-1-2 0,0 1 0,-1-1 0,1 0 0,0 0 0,1 0 0,-1 0 0,0 0 0,1 0 0,0 0 0,-1 0 0,1-1 0,0-3 0,-3-16 0,2 0 0,0 0 0,2-1 0,0 1 0,2 0 0,0-1 0,12-44 0,-9 49 0,1-1 0,1 1 0,1 1 0,0 0 0,1 0 0,1 0 0,1 1 0,0 1 0,22-25 0,-26 35-364,-1 0-1,1 0 1,0 1-1,16-10 1,16-1-4327,-5 6-6285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50.354"/>
    </inkml:context>
    <inkml:brush xml:id="br0">
      <inkml:brushProperty name="width" value="0.025" units="cm"/>
      <inkml:brushProperty name="height" value="0.025" units="cm"/>
    </inkml:brush>
  </inkml:definitions>
  <inkml:trace contextRef="#ctx0" brushRef="#br0">1 278 16400,'0'0'3491,"12"-7"-2424,7-2-645,-1 1-1,1 1 1,0 1-1,27-6 1,-40 11-334,0 0 1,0 1 0,1-1-1,-1 1 1,0 0 0,0 1 0,1 0-1,-1 0 1,9 2 0,-12-1-79,0-1 1,-1 0 0,1 1 0,0-1-1,0 1 1,-1 0 0,1 0-1,-1 0 1,0 0 0,1 0-1,-1 1 1,0-1 0,0 1 0,-1-1-1,1 1 1,0 0 0,-1 0-1,0-1 1,0 1 0,2 4 0,-1 5 358,1 0 1,-2 0-1,1 0 1,-2 0-1,0 1 0,0-1 1,-1 0-1,0 0 1,-1 0-1,-1 0 1,0 0-1,0 0 1,-10 21-1,14-94 923,4-85-945,-5 145-453,6 17-289,-5-13 369,1 0 1,-1 0 0,0 0 0,1 0-1,0 0 1,0 0 0,0 0 0,0-1 0,0 1-1,1-1 1,-1 0 0,1 0 0,-1 1 0,1-2-1,0 1 1,0 0 0,0 0 0,0-1 0,0 0-1,0 0 1,0 0 0,0 0 0,0 0 0,1 0-1,-1-1 1,0 1 0,5-1 0,-3-1 16,0 0 0,0-1 0,0 1 0,0-1 1,-1 0-1,1 0 0,-1-1 0,1 1 0,-1-1 0,0 0 1,0 0-1,0 0 0,0-1 0,-1 1 0,1-1 0,-1 0 1,4-6-1,6-10 87,-1 0 1,-1-1 0,-1 0-1,0-1 1,-2 0-1,-1 0 1,0-1 0,-2 0-1,-1 0 1,3-40 0,-22 97-400,4 18 455,2 0-1,2 0 1,1 105-1,6-154-119,0 0 0,0 0 0,0 0 0,1 0 0,-1 0 0,1 0 0,0 0 0,-1-1 0,1 1 0,0 0-1,1 0 1,-1-1 0,0 1 0,1-1 0,0 1 0,-1-1 0,1 0 0,0 0 0,0 1 0,0-1 0,0-1 0,1 1 0,3 3 0,-3-5 15,-1 1 0,0 0 1,1-1-1,-1 1 0,0-1 1,1 0-1,-1 0 0,1 0 1,-1 0-1,0-1 0,1 1 1,-1 0-1,0-1 0,1 0 1,-1 0-1,0 1 0,0-1 1,1 0-1,-1-1 0,0 1 1,0 0-1,0-1 0,0 1 1,-1-1-1,1 1 0,0-1 1,-1 0-1,3-3 0,4-6 25,-1 0 0,0-1 0,0 1 0,-1-2 0,-1 1 0,0 0 1,-1-1-1,0 0 0,-1 0 0,0-1 0,-1 1 0,-1 0 0,0-1 0,-1 1 0,-2-25 0,-2 26-213,-3 16-94,-4 18-2,10-14 238,0 0 1,1 0-1,0 0 1,0 0-1,1-1 1,-1 1-1,2 0 1,2 12-1,-3-18 13,0 0 0,0-1 0,0 1 1,0 0-1,0 0 0,0-1 0,0 1 0,0-1 0,1 1 0,-1-1 0,0 1 0,1-1 0,-1 0 1,1 1-1,0-1 0,-1 0 0,1 0 0,0-1 0,0 1 0,0 0 0,0 0 0,0-1 1,0 1-1,0-1 0,0 0 0,0 1 0,0-1 0,0 0 0,0 0 0,0-1 0,0 1 1,-1 0-1,1 0 0,0-1 0,0 0 0,0 1 0,0-1 0,0 0 0,3-1 0,-1-1 13,0 1 0,1-1 0,-1 0 0,0 0-1,-1 0 1,1-1 0,-1 0 0,1 1 0,-1-1 0,0 0-1,0 0 1,-1-1 0,1 1 0,-1 0 0,0-1-1,2-5 1,0 0-61,-1 0-1,0-1 0,0 0 1,-1 1-1,0-1 0,0-15 1,-2 26 49,0 0-1,0 0 1,0 0 0,0 0 0,0-1 0,0 1 0,0 0 0,0 0 0,0 0 0,0 0 0,0-1 0,0 1 0,0 0 0,0 0 0,0 0 0,0-1 0,0 1 0,0 0 0,0 0 0,0 0 0,0 0 0,0-1 0,0 1 0,0 0 0,0 0 0,0 0 0,0 0 0,0 0 0,0-1 0,-1 1 0,1 0 0,0 0 0,0 0 0,0 0 0,0 0 0,0 0 0,0 0-1,-1-1 1,1 1 0,0 0 0,0 0 0,0 0 0,0 0 0,-1 0 0,1 0 0,0 0 0,0 0 0,0 0 0,0 0 0,-1 0 0,1 0 0,0 0 0,0 0 0,0 0 0,0 0 0,-1 0 0,-9 11-147,-8 16-3,12-12 217,0 0 1,1 0-1,1 0 0,0 1 0,1-1 0,1 1 0,-1 30 0,3-45-59,-1 0 1,1 0-1,0 0 0,0 0 1,0 0-1,0 0 0,0 0 1,1 0-1,-1 0 1,0 0-1,0 0 0,1 0 1,-1-1-1,0 1 0,1 0 1,-1 0-1,1 0 0,-1 0 1,1-1-1,-1 1 1,1 0-1,0 0 0,-1-1 1,1 1-1,0 0 0,0-1 1,0 1-1,-1-1 0,1 1 1,0-1-1,0 1 1,0-1-1,0 0 0,0 0 1,0 1-1,0-1 0,0 0 1,0 0-1,0 0 0,0 0 1,0 0-1,0 0 1,0 0-1,0 0 0,-1 0 1,3-1-1,1 0 25,0 0 0,0-1 0,0 1 0,-1-1 0,1 0 0,0 0 0,-1 0 0,1 0 0,-1-1 0,4-2 0,8-13 51,0 1 0,-2-2 1,23-37-1,3-6-598,-39 62 504,0 0 1,0 0-1,0 0 1,0 0-1,0 0 1,0-1-1,0 1 1,0 0-1,0 0 1,0 0-1,0 0 1,0 0-1,0-1 1,0 1-1,0 0 1,1 0-1,-1 0 1,0 0-1,0 0 1,0 0-1,0-1 1,0 1-1,0 0 1,0 0-1,1 0 1,-1 0-1,0 0 1,0 0-1,0 0 1,0 0-1,0 0 1,1 0-1,-1 0 1,0 0-1,0 0 1,0 0-1,0 0 1,0 0-1,1 0 1,-1 0-1,0 0 1,0 0-1,0 0 1,0 0-1,1 0 1,-1 0-1,0 0 1,0 0-1,0 0 1,0 0-1,0 0 1,0 0-1,1 0 1,-1 1-1,0-1 1,0 0-1,0 0 1,0 0-1,0 0 1,0 0-1,0 0 1,0 1-1,1-1 1,-1 0-1,0 0 1,0 0-1,0 0 1,1 19-234,-6 25 301,4-37-42,-6 23 126,1 1 1,-2 52 0,8-83-139,0 1 0,0 0 0,0-1 0,0 1 0,0-1 0,0 1 1,0-1-1,0 1 0,0-1 0,0 1 0,0 0 0,0-1 0,1 1 0,-1-1 0,0 1 0,0-1 0,1 1 0,-1-1 0,0 1 1,0-1-1,1 1 0,-1-1 0,1 0 0,-1 1 0,0-1 0,1 1 0,-1-1 0,1 0 0,-1 0 0,1 1 0,-1-1 0,1 0 1,-1 0-1,1 1 0,-1-1 0,1 0 0,0 0 0,-1 0 0,1 0 0,-1 0 0,1 0 0,-1 0 0,1 0 0,-1 0 0,1 0 1,0 0-1,-1 0 0,1 0 0,-1-1 0,1 1 0,-1 0 0,2-1 0,25-18-69,-18 9-1172,-1-2 1,0 1-1,8-17 0,11-43-9869,-12 18-3038</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41.284"/>
    </inkml:context>
    <inkml:brush xml:id="br0">
      <inkml:brushProperty name="width" value="0.025" units="cm"/>
      <inkml:brushProperty name="height" value="0.025" units="cm"/>
    </inkml:brush>
  </inkml:definitions>
  <inkml:trace contextRef="#ctx0" brushRef="#br0">57 1 20435,'0'0'1378,"0"54"-482,0-15 1539,-8 11-866,0 4-448,-3 1-576,4-1-385,2-7-160,2-4-577,3-11-1344,0-9-834,0-9-993,-6-10-1793,-3-4-5830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41.657"/>
    </inkml:context>
    <inkml:brush xml:id="br0">
      <inkml:brushProperty name="width" value="0.025" units="cm"/>
      <inkml:brushProperty name="height" value="0.025" units="cm"/>
    </inkml:brush>
  </inkml:definitions>
  <inkml:trace contextRef="#ctx0" brushRef="#br0">1 70 6662,'0'0'18172,"8"-9"-16405,-3 4-1604,-1 0-1,1 1 1,0 0-1,1 0 1,-1 0-1,1 1 1,0-1-1,-1 1 1,1 1-1,1-1 1,-1 1-1,0 0 1,1 0-1,-1 1 0,11-1 1,69-5 693,-1 4 0,154 13 0,-222-8-869,0 1 0,0 0 0,-1 1 0,1 1 1,-1 1-1,0 0 0,30 17 0,-41-20 8,0 1 0,0 0 0,0 0 0,0 0 0,-1 0 0,1 1-1,-1 0 1,-1 0 0,1 0 0,-1 0 0,0 1 0,0-1 0,0 1 0,-1 0 0,1 0 0,-2 0 0,1 0 0,-1 0 0,1 0 0,-2 0-1,1 1 1,-1-1 0,0 0 0,-1 10 0,-1-3 52,-1 0 1,-1 0-1,0 0 0,0-1 0,-1 1 1,-1-1-1,0 0 0,-1-1 0,0 1 0,0-1 1,-2-1-1,-16 18 0,3-5 76,-2-2 0,-1 0-1,0-1 1,-34 19 0,35-24-123,-1-2 0,-45 17 0,57-25 0,0-1 0,1-1 0,-1 0 0,0-1 0,-1 0 0,1-1 0,-26-1 0,33-2 3,0 1-1,0-1 1,0 0-1,0-1 1,0 0-1,0 1 1,0-2-1,1 1 1,0-1-1,0 0 1,0 0-1,0 0 1,0 0-1,1-1 1,0 0-1,-6-8 1,5 7-19,1-1 1,0 0 0,0 0 0,0 0-1,1 0 1,0 0 0,0-1 0,1 1-1,0-1 1,0 0 0,1 0 0,0 0-1,0-8 1,2 15-179,-1 0-1,1 0 1,-1 0 0,1 0-1,-1 1 1,1-1 0,0 0-1,-1 0 1,1 0 0,0 0-1,0 1 1,0-1-1,0 0 1,0 1 0,-1-1-1,1 0 1,0 1 0,0 0-1,0-1 1,1 1 0,-1-1-1,0 1 1,0 0-1,0 0 1,0 0 0,0 0-1,0-1 1,0 2 0,3-1-1,42 1-6418,-36-1 4964,30 4-4618</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42.016"/>
    </inkml:context>
    <inkml:brush xml:id="br0">
      <inkml:brushProperty name="width" value="0.025" units="cm"/>
      <inkml:brushProperty name="height" value="0.025" units="cm"/>
    </inkml:brush>
  </inkml:definitions>
  <inkml:trace contextRef="#ctx0" brushRef="#br0">53 1 22870,'0'0'9352,"-5"56"-8807,-7-21-545,-1 4 0,2 0 0,3-5 0,5-4 0,3-9 0,0-6 0,5-9-1890,8-6-512,0-1-1121,-3-19-1410,2-9-2914</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42.376"/>
    </inkml:context>
    <inkml:brush xml:id="br0">
      <inkml:brushProperty name="width" value="0.025" units="cm"/>
      <inkml:brushProperty name="height" value="0.025" units="cm"/>
    </inkml:brush>
  </inkml:definitions>
  <inkml:trace contextRef="#ctx0" brushRef="#br0">0 78 15246,'0'0'5333,"2"8"-2930,-2-8-2406,0 3 208,0-1-1,0 1 1,1 0 0,-1-1-1,1 1 1,-1-1 0,1 1-1,0-1 1,0 1 0,0-1-1,0 0 1,0 0 0,1 1-1,-1-1 1,1 0 0,-1 0-1,1 0 1,0 0 0,0-1-1,0 1 1,0 0 0,0-1-1,0 1 1,0-1 0,1 0-1,-1 0 1,0 0 0,1 0-1,-1 0 1,1 0 0,-1-1-1,1 1 1,3-1 0,7 1-75,1-2 0,0 0 0,0 0 1,-1-1-1,1-1 0,-1 0 0,0-1 1,1-1-1,-2 0 0,1 0 0,-1-1 1,0-1-1,0 0 0,0-1 1,-1 0-1,0-1 0,-1 0 0,0 0 1,15-19-1,-25 27-130,1 1 0,-1 0 1,1-1-1,-1 1 0,1 0 0,-1-1 1,1 1-1,-1-1 0,0 1 0,1-1 1,-1 1-1,0-1 0,1 1 1,-1-1-1,0 1 0,0-1 0,0 0 1,1 1-1,-1-1 0,0 1 0,0-1 1,0 1-1,0-1 0,0 0 0,0 1 1,0-1-1,0 1 0,0-1 0,0 0 1,-1 1-1,1-1 0,0 1 1,0-1-1,0 1 0,-1-1 0,1 1 1,0-1-1,-1 1 0,1-1 0,0 1 1,-1-1-1,1 1 0,-1-1 0,1 1 1,-1 0-1,1-1 0,-1 1 1,1 0-1,-1-1 0,1 1 0,-1 0 1,1 0-1,-1-1 0,1 1 0,-1 0 1,0 0-1,1 0 0,-1 0 0,1 0 1,-1 0-1,0 0 0,1 0 1,-1 0-1,1 0 0,-1 0 0,0 1 1,-4-1-3,1 0 0,-1 1 1,1-1-1,0 1 1,-1 0-1,1 0 1,-8 4-1,2 2 13,0 0-1,1 1 0,-1 0 1,2 0-1,-1 1 1,1 0-1,0 1 1,1 0-1,0 0 0,1 0 1,0 1-1,1 0 1,0 0-1,0 0 0,1 1 1,1 0-1,0 0 1,0 0-1,2 0 1,-2 18-1,3-28-10,0 1 0,0-1 0,1 0 0,-1 1 0,0-1 0,1 0 0,0 0 0,-1 1 0,1-1 0,0 0 0,0 0 0,0 0 0,1 0 0,-1 0 0,0 0 0,1 0 0,-1-1 0,1 1 0,0 0 0,2 1 0,0 0 0,0-1 0,0 1 0,1-1 0,-1-1 0,1 1 0,-1 0 0,1-1 0,0 0 0,7 1 0,6-1 0,0-1 0,0 0 0,0-1 0,26-5 0,-30 4-247,-1-1 0,0-1-1,1 0 1,-1-1 0,0 0 0,-1 0-1,1-2 1,-1 0 0,-1 0 0,1-1-1,-1 0 1,-1-1 0,1 0 0,-1-1-1,11-15 1,-1-11-7104</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58.153"/>
    </inkml:context>
    <inkml:brush xml:id="br0">
      <inkml:brushProperty name="width" value="0.025" units="cm"/>
      <inkml:brushProperty name="height" value="0.025" units="cm"/>
    </inkml:brush>
  </inkml:definitions>
  <inkml:trace contextRef="#ctx0" brushRef="#br0">1 40 13164,'9'0'10436,"19"-1"-4953,182-7-3790,-125-5-1553,-50 6-995,1 2 1,39-1-1,-67 7-1677,-9 2-756,-13 2-1206,-13 1-2141</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59.711"/>
    </inkml:context>
    <inkml:brush xml:id="br0">
      <inkml:brushProperty name="width" value="0.025" units="cm"/>
      <inkml:brushProperty name="height" value="0.025" units="cm"/>
    </inkml:brush>
  </inkml:definitions>
  <inkml:trace contextRef="#ctx0" brushRef="#br0">460 19 9801,'76'-13'11369,"38"8"-2932,-113 5-8415,-1 0 0,1 0 1,-1 0-1,0 0 0,1 1 0,-1-1 1,1 0-1,-1 0 0,0 0 1,1 1-1,-1-1 0,1 0 1,-1 1-1,0-1 0,1 0 1,-1 1-1,0-1 0,0 0 0,1 1 1,-1-1-1,0 1 0,0-1 1,0 1-1,1-1 0,-1 0 1,0 1-1,0-1 0,0 1 0,0-1 1,0 1-1,0-1 0,0 1 1,0-1-1,0 1 0,0-1 1,0 1-1,0-1 0,0 0 0,-1 1 1,1-1-1,0 1 0,0-1 1,0 1-1,-1-1 0,1 0 1,-1 1-1,-10 24 456,-26 20-67,-1-2 0,-78 68-1,5-6-8,26-19-402,12-14 0,-85 109 0,158-180 0,-3 2 0,0 0 0,1 0 0,-1 1 0,1-1 0,0 1 0,0 0 0,0-1 0,1 1 0,-1 0 0,1 0 0,0 0 0,0 0 0,0 0 0,0 5 0,2-9 0,0 1 0,0 0 0,0 0 0,0-1 0,0 1 0,0 0 0,0-1 0,1 1 0,-1-1 0,0 0 0,0 1 0,0-1 0,1 0 0,-1 0 0,0 0 0,0 0 0,1 0 0,-1 0 0,0 0 0,0 0 0,2-1 0,30-2 0,-2-3-88,0-2 1,38-16-1,-43 13-300,1 2 0,0 2 0,47-9 0,-2 14-8175,-43 2 1132</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00.054"/>
    </inkml:context>
    <inkml:brush xml:id="br0">
      <inkml:brushProperty name="width" value="0.025" units="cm"/>
      <inkml:brushProperty name="height" value="0.025" units="cm"/>
    </inkml:brush>
  </inkml:definitions>
  <inkml:trace contextRef="#ctx0" brushRef="#br0">1 21 17777,'0'0'7879,"65"27"-5989,-27-23-481,4-3-640,3-1-513,3 0-192,-1-2-256,-3-10-2466,-10-6-4357,-4-2-11659</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00.923"/>
    </inkml:context>
    <inkml:brush xml:id="br0">
      <inkml:brushProperty name="width" value="0.025" units="cm"/>
      <inkml:brushProperty name="height" value="0.025" units="cm"/>
    </inkml:brush>
  </inkml:definitions>
  <inkml:trace contextRef="#ctx0" brushRef="#br0">10 161 16239,'0'0'2200,"-2"8"-268,-5 31-74,7-38-1776,-1 0 0,1 1-1,0-1 1,0 0 0,1 1 0,-1-1 0,0 0-1,0 1 1,1-1 0,-1 0 0,0 1 0,1-1 0,-1 0-1,1 0 1,0 0 0,-1 1 0,1-1 0,0 0-1,0 0 1,0 0 0,0 0 0,0 0 0,0 0-1,0-1 1,0 1 0,0 0 0,0 0 0,0-1-1,0 1 1,1-1 0,-1 1 0,0-1 0,1 1 0,-1-1-1,0 0 1,1 0 0,1 1 0,5-1 271,0 1 0,-1-1 0,1 0-1,0 0 1,8-2 0,-1-2-234,-1 0 0,1-1 0,-1 0 0,0-1 0,-1-1 0,1 0 0,-1-1 0,0 0 0,-1-1 0,0-1 0,-1 1 0,0-2 0,0 0 1,-1 0-1,0-1 0,14-24 0,-22 33-103,-1 1 0,0-1 0,1 0 0,-1 0 0,0 1 0,-1-1 0,1 0 0,0 0 0,-1 0 1,0 0-1,0 0 0,0 0 0,0 0 0,-1-5 0,1 7-14,-1-1 1,1 1-1,-1-1 1,0 1-1,0-1 1,1 1-1,-1-1 0,0 1 1,-1 0-1,1-1 1,0 1-1,0 0 1,0 0-1,-1 0 0,1 0 1,0 0-1,-1 0 1,1 0-1,-3 0 1,-1-1-14,0 1 0,0 0 0,0 0 0,0 0 1,0 1-1,0 0 0,0 0 0,0 0 1,0 1-1,0-1 0,0 1 0,0 0 0,0 1 1,0-1-1,-7 4 0,1 2 7,0 0 1,0 1-1,1 0 1,0 0-1,1 1 1,0 1-1,1-1 1,-1 1-1,2 1 0,0 0 1,0 0-1,1 0 1,0 1-1,1-1 1,0 2-1,1-1 1,0 0-1,1 1 0,1-1 1,-2 20-1,4-30 7,0-1-1,0 1 1,0 0 0,1 0-1,-1-1 1,1 1-1,-1 0 1,1 0-1,0-1 1,-1 1-1,1 0 1,0-1 0,0 1-1,0-1 1,0 0-1,1 1 1,-1-1-1,0 0 1,1 1-1,-1-1 1,1 0 0,-1 0-1,1 0 1,-1 0-1,1-1 1,-1 1-1,1 0 1,0-1 0,0 1-1,-1-1 1,1 1-1,0-1 1,0 0-1,0 0 1,-1 0-1,4 0 1,6 0 75,0 0 0,0-1 1,0 0-1,21-5 0,-5-3 82,0-1-1,-1-1 1,0-2 0,-1 0-1,-1-2 1,0 0 0,-1-2-1,0-1 1,-2 0 0,37-41-1,-58 58-161,0 1 0,0 0 0,0-1 0,1 1 0,-1 0 0,0-1-1,0 1 1,0 0 0,0-1 0,0 1 0,1 0 0,-1-1 0,0 1-1,0 0 1,1 0 0,-1-1 0,0 1 0,0 0 0,1 0 0,-1-1-1,0 1 1,1 0 0,-1 0 0,0 0 0,1 0 0,-1-1 0,0 1-1,1 0 1,-1 0 0,0 0 0,1 0 0,-1 0 0,0 0 0,1 0-1,-1 0 1,1 0 0,-1 0 0,0 0 0,1 0 0,-1 0 0,0 0-1,1 1 1,-1-1 0,0 0 0,1 0 0,-1 0 0,0 0 0,1 1-1,-1 22-128,-14 38 111,14-59 31,-10 31 8,-11 42 98,20-70-158,0 1 0,0 0 0,1-1 0,-1 1 0,1 0 0,1-1 0,-1 1 0,1 0 0,0 0 0,2 5 0,-3-10-85,1 0 1,-1 0-1,1 0 0,-1 0 0,1 0 1,0 0-1,0 0 0,-1-1 1,1 1-1,0 0 0,0-1 1,0 1-1,0 0 0,0-1 1,0 1-1,0-1 0,0 1 1,0-1-1,0 0 0,0 0 1,0 1-1,1-1 0,-1 0 1,0 0-1,0 0 0,0 0 1,0 0-1,0 0 0,0 0 1,0-1-1,1 1 0,-1 0 1,0-1-1,0 1 0,0 0 1,0-1-1,0 1 0,0-1 1,1-1-1,2 0-983,1 0-1,-1-1 1,0 1 0,1-1 0,-1 0-1,-1-1 1,7-5 0,13-25-9755</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01.281"/>
    </inkml:context>
    <inkml:brush xml:id="br0">
      <inkml:brushProperty name="width" value="0.025" units="cm"/>
      <inkml:brushProperty name="height" value="0.025" units="cm"/>
    </inkml:brush>
  </inkml:definitions>
  <inkml:trace contextRef="#ctx0" brushRef="#br0">26 1 3043,'0'0'26073,"-26"49"-25945,26-27-256,0-5-2083,5-5-1760,3-4-1635,6-8-4932</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01.752"/>
    </inkml:context>
    <inkml:brush xml:id="br0">
      <inkml:brushProperty name="width" value="0.025" units="cm"/>
      <inkml:brushProperty name="height" value="0.025" units="cm"/>
    </inkml:brush>
  </inkml:definitions>
  <inkml:trace contextRef="#ctx0" brushRef="#br0">164 0 15983,'0'0'5008,"-5"14"-3039,-44 102 1890,-24 64 108,65-155-3798,0 1 0,2 0 0,1 0 0,0 1 1,1 29-1,3-53-167,1 0 1,0 0-1,0 0 0,1 1 1,-1-1-1,1 0 1,-1 0-1,1 0 0,0 0 1,0 0-1,0 0 0,1 0 1,-1 0-1,1 0 1,0 0-1,-1-1 0,1 1 1,0-1-1,1 1 1,4 3-1,-4-4-10,-1-1 0,1 0 1,0 0-1,1 0 0,-1 0 0,0-1 1,0 1-1,0-1 0,0 1 0,0-1 1,1 0-1,-1-1 0,0 1 0,0 0 1,0-1-1,0 0 0,1 0 0,-1 0 1,0 0-1,0 0 0,-1-1 0,5-1 1,3-4-92,1 0 1,0 0-1,-1-1 1,-1-1 0,0 0-1,0 0 1,0-1-1,-1 0 1,-1 0-1,1-1 1,-2 0 0,0 0-1,0 0 1,-1-1-1,6-17 1,-32 48-89,6 5 317,1 1-1,-14 33 1,23-48 1,2 0 0,-1 1 1,1-1-1,1 1 1,0-1-1,0 1 1,1 0-1,1 0 0,0 12 1,0-21-121,1 0-1,-1-1 1,0 1 0,1-1 0,-1 1 0,1-1-1,-1 1 1,1-1 0,0 1 0,-1-1 0,1 1-1,0-1 1,0 0 0,0 1 0,0-1 0,1 0-1,-1 0 1,0 0 0,0 0 0,1 0 0,-1 0-1,0 0 1,1-1 0,1 2 0,1-1 11,0 0 0,0 0 0,0 0 0,0-1 0,0 1 0,0-1 0,0 0 0,1 0 0,5-1 0,0-1 12,-1 0-1,1 0 1,-1-1-1,0 0 1,0-1-1,0 1 1,15-10-1,-12 3-11,0 0 1,-1-1-1,0 0 0,-1-1 0,0 0 1,9-14-1,-14 18-9,0-1 0,0 1 0,-1-1 0,0 0 0,0 0 0,-1-1 0,0 1 0,-1-1 0,0 1 0,1-17 0,-35 56-141,24-19 129,1-4 20,1 1-1,0 1 0,1-1 0,0 1 1,0 0-1,0 0 0,2 0 0,-1 0 1,1 1-1,-3 17 0,6-27-20,0 0 0,0 0 0,0 0 0,1 1 0,-1-1 0,0 0 0,1 0 0,-1 0 0,0 1 0,0-1 0,1 0 0,-1 0 0,0 0 0,1 0 0,-1 0 0,0 0 0,1 0 0,-1 0 0,0 0 0,1 0 0,-1 0 0,0 0 0,1 0 0,-1 0 0,0 0 0,0 0 0,1 0 0,-1 0 0,0 0 0,1 0 0,-1-1 0,0 1 0,1 0 0,-1 0 0,0 0 0,0 0 0,1-1 0,-1 1 0,0 0 0,0 0 0,0-1 0,1 1 0,-1 0 0,0 0 0,0-1 0,0 0 0,14-10 0,-12 8 0,0 0 0,0-1 0,0 1 0,-1-1 0,1 1 0,-1-1 0,0 1 0,0-1 0,-1 0 0,1 0 0,-1 1 0,0-1 0,0 0 0,0 0 0,0 1 0,-2-8 0,-18 9-9273,16 2 2307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0:44.079"/>
    </inkml:context>
    <inkml:brush xml:id="br0">
      <inkml:brushProperty name="width" value="0.025" units="cm"/>
      <inkml:brushProperty name="height" value="0.025" units="cm"/>
    </inkml:brush>
  </inkml:definitions>
  <inkml:trace contextRef="#ctx0" brushRef="#br0">1 130 13613,'0'0'336,"13"-1"-101,768-67 347,252 7 4501,2 66-4155,-79-3 561,284 11 1095,-1222-13-2496,-11 0-19,1 0 0,-1 1 0,1 0 0,-1 0 0,0 0 0,10 4 0,-17-5-106,0 0-1,1 0 0,-1 0 0,0 0 0,1 0 1,-1 0-1,0 0 0,0 0 0,1 0 0,-1 1 1,0-1-1,0 0 0,1 0 0,-1 0 0,0 0 1,0 1-1,1-1 0,-1 0 0,0 0 0,0 1 1,0-1-1,1 0 0,-1 0 0,0 1 0,0-1 0,0 0 1,0 1-1,0-1 0,0 0 0,0 0 0,0 1 1,0-1-1,0 0 0,0 1 0,0-1 0,0 0 1,0 1-1,0-1 0,0 0 0,0 1 0,0-1 1,0 0-1,0 0 0,0 1 0,0-1 0,0 0 1,-1 1-1,1-1 0,0 0 0,0 0 0,0 0 1,-1 1-1,1-1 0,0 0 0,0 0 0,-1 1 1,-15 7-5624,-3-8-2688</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50.681"/>
    </inkml:context>
    <inkml:brush xml:id="br0">
      <inkml:brushProperty name="width" value="0.025" units="cm"/>
      <inkml:brushProperty name="height" value="0.025" units="cm"/>
    </inkml:brush>
  </inkml:definitions>
  <inkml:trace contextRef="#ctx0" brushRef="#br0">202 1 21140,'-4'8'1164,"-7"16"29,1 1 0,1-1 0,2 2 0,0-1 0,-6 47 0,-3 146-30,12-131-1535,-1-61 39,5-25 283,-1-1 1,1 0-1,0 0 1,0 0-1,-1 0 1,1 0-1,0 0 1,-1 0-1,1 0 1,0 0-1,0 0 1,-1 0-1,1 0 1,0 0-1,-1 0 1,1 0-1,0 0 1,0 0-1,-1-1 1,1 1-1,0 0 1,0 0-1,-1 0 1,1 0-1,0 0 1,0-1-1,0 1 1,-1 0 0,1 0-1,0 0 1,0-1-1,0 1 1,-1 0-1,1 0 1,0-1-1,0 1 1,0 0-1,0 0 1,0-1-1,0 1 1,0 0-1,0-1 1,-21-50-5291,15 35 4348,-23-52-5624,-6-11 3016,20 26 9588,15 52-5751,0 0 0,0 0-1,0 0 1,0 0 0,0 0-1,0 1 1,0-1-1,0 0 1,1 0 0,-1 0-1,0 0 1,1 0 0,-1 0-1,1 0 1,-1 1 0,1-1-1,-1 0 1,1 0 0,-1 1-1,1-1 1,0 0-1,-1 1 1,1-1 0,0 0-1,0 1 1,0-1 0,-1 1-1,1 0 1,0-1 0,0 1-1,0-1 1,0 1 0,0 0-1,2 0 1,41-7 1675,-27 6-933,17-4-533,68-11 132,-91 14-1858,0-2 0,0 1 1,18-10-1,-2-5-6375</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02.108"/>
    </inkml:context>
    <inkml:brush xml:id="br0">
      <inkml:brushProperty name="width" value="0.025" units="cm"/>
      <inkml:brushProperty name="height" value="0.025" units="cm"/>
    </inkml:brush>
  </inkml:definitions>
  <inkml:trace contextRef="#ctx0" brushRef="#br0">16 4 16816,'0'0'14339,"4"-4"-19357,-18 9-1767,9-5 181</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02.839"/>
    </inkml:context>
    <inkml:brush xml:id="br0">
      <inkml:brushProperty name="width" value="0.025" units="cm"/>
      <inkml:brushProperty name="height" value="0.025" units="cm"/>
    </inkml:brush>
  </inkml:definitions>
  <inkml:trace contextRef="#ctx0" brushRef="#br0">1 200 2530,'0'0'16939,"3"4"-14302,-2-1-2512,1-1-1,0 1 0,0-1 1,1 0-1,-1 0 1,0 0-1,1 0 1,0 0-1,-1 0 0,1 0 1,0-1-1,0 0 1,0 1-1,0-1 0,0 0 1,0 0-1,0-1 1,4 1-1,-1 0 275,1-1-1,0 0 1,0 0-1,0-1 1,-1 0 0,1 0-1,0-1 1,8-3-1,0-1 275,0 0 0,0-2 0,0 0 0,-1 0-1,-1-1 1,24-20 0,-27 19-673,0 0 0,0-1 0,14-21 0,-22 28 0,0 1 0,0 0 0,0-1 0,0 0 0,0 0 0,-1 1 0,0-1 0,0 0 0,0 0 0,0 0 0,0 0 0,-1 0 0,0 0 0,0 0 0,0-1 0,0 1 0,-1 0 0,0-4 0,0 7 0,1 0 0,-1 1 0,0-1 0,0 0 0,0 0 0,1 0 0,-1 1 0,0-1 0,0 0 0,0 1 0,0-1 0,0 1 0,0-1 0,0 1 0,0 0 0,0-1 0,-1 1 0,1 0 0,0 0 0,0 0 0,0 0 0,0 0 0,0 0 0,0 0 0,0 0 0,-1 0 0,1 0 0,0 1 0,0-1 0,0 0 0,0 1 0,-2 0 0,-34 17 0,17 2 0,1 0 0,2 2 0,0 0 0,1 1 0,1 0 0,1 1 0,-20 51 0,29-65 0,1 1 0,1-1 0,-4 19 0,6-28 0,1 1 0,-1-1 0,1 1 0,0-1 0,-1 1 0,1-1 0,0 1 0,0-1 0,0 1 0,0-1 0,0 1 0,1-1 0,-1 1 0,0-1 0,1 1 0,-1-1 0,1 0 0,0 1 0,-1-1 0,1 1 0,0-1 0,0 0 0,-1 0 0,1 0 0,0 1 0,0-1 0,1 0 0,-1 0 0,0 0 0,0-1 0,0 1 0,1 0 0,-1 0 0,0-1 0,1 1 0,1 0 0,6 1 0,0-1 0,0-1 0,0 0 0,0 0 0,0 0 0,0-1 0,0 0 0,-1-1 0,1 0 0,0-1 0,-1 0 0,0 0 0,1 0 0,-1-1 0,0-1 0,7-5 0,11-8 0,-2-2 0,0-1 0,26-30 0,7-6 0,-57 56 0,0 1 0,0 0 0,0 0 0,1-1 0,-1 1 0,0 0 0,0 0 0,0-1 0,0 1 0,0 0 0,1 0 0,-1-1 0,0 1 0,0 0 0,0 0 0,1 0 0,-1-1 0,0 1 0,0 0 0,1 0 0,-1 0 0,0 0 0,0 0 0,1-1 0,-1 1 0,0 0 0,0 0 0,1 0 0,-1 0 0,0 0 0,1 0 0,-1 0 0,0 0 0,0 0 0,1 0 0,-1 0 0,0 0 0,1 0 0,-1 0 0,0 1 0,0-1 0,1 0 0,-1 0 0,0 0 0,0 0 0,1 0 0,-1 0 0,0 1 0,0-1 0,1 0 0,-1 0 0,0 0 0,0 1 0,0-1 0,1 1 0,-4 22 0,-14 28 0,16-48 0,-14 42 0,13-23 0,2-22 0,0 1 0,0-1 0,0 0 0,0 1 0,0-1 0,0 1 0,0-1 0,1 0 0,-1 1 0,0-1 0,0 1 0,0-1 0,1 0 0,-1 1 0,0-1 0,0 0 0,1 0 0,-1 1 0,0-1 0,1 0 0,-1 1 0,0-1 0,1 0 0,-1 0 0,1 0 0,-1 1 0,0-1 0,1 0 0,-1 0 0,1 0 0,-1 0 0,0 0 0,1 0 0,12-1 0,0-1 0,0-1 0,0 0 0,-1-1 0,1 0 0,-1-1 0,0-1 0,-1 0 0,22-13 0,24-12 0,-42 24 0,0 0 0,0 1 0,1 1 0,0 0 0,0 2 0,0-1 0,21 0 0,-36 5 0,0-1 0,-1 1 0,1 0 0,0-1 0,-1 1 0,1 0 0,-1 0 0,1-1 0,-1 1 0,1 0 0,-1 0 0,0 0 0,1 0 0,-1 0 0,0-1 0,0 1 0,0 0 0,1 0 0,-1 0 0,0 0 0,0 0 0,0 0 0,-1 0 0,1 0 0,0 0 0,0 0 0,-1 1 0,-5 30 0,5-28 7,0-2-313,0 1 0,0-1 0,0 1 0,0-1 1,0 0-1,0 1 0,-1-1 0,1 0 0,-1 0 0,-2 3 0,-1-4-7386</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03.426"/>
    </inkml:context>
    <inkml:brush xml:id="br0">
      <inkml:brushProperty name="width" value="0.025" units="cm"/>
      <inkml:brushProperty name="height" value="0.025" units="cm"/>
    </inkml:brush>
  </inkml:definitions>
  <inkml:trace contextRef="#ctx0" brushRef="#br0">139 112 14670,'9'-7'4030,"-3"2"-3320,37-28 4286,-40 31-4422,0-1-1,0 0 1,-1 0 0,1 0 0,-1-1-1,1 1 1,-1 0 0,0-1 0,0 0 0,0 1-1,-1-1 1,2-6 0,-3 9-557,0 1 0,1-1-1,-1 1 1,0-1 0,-1 1 0,1-1 0,0 1 0,0-1 0,0 0 0,0 1 0,0-1 0,0 1-1,-1-1 1,1 1 0,0-1 0,0 1 0,-1-1 0,1 1 0,0 0 0,-1-1 0,1 1 0,-1-1-1,1 1 1,0 0 0,-1-1 0,1 1 0,-1 0 0,1-1 0,-1 1 0,0 0 0,-23-4 250,-24 12-156,37-2-111,0-1 0,0 2 0,1-1 0,-17 16 0,23-20 0,1 1 0,-1 0 0,1 1 0,0-1 0,0 1 0,0-1 0,0 1 0,1 0 0,-1 0 0,1 0 0,0 0 0,0 0 0,0 1 0,1-1 0,-2 9 0,3-12-5,0 0-1,1 0 1,-1 0 0,1 0-1,-1 0 1,1 0-1,-1 0 1,1 0 0,-1 0-1,1 0 1,0 0 0,-1-1-1,1 1 1,0 0 0,0 0-1,0-1 1,0 1-1,0-1 1,0 1 0,0 0-1,0-1 1,0 0 0,1 1-1,31 10-409,-21-7 132,4 1-313,0 1 1,0 0-1,-1 1 1,22 14-1,-34-19 589,0 0-1,0-1 1,-1 1-1,1 1 1,-1-1-1,1 0 1,-1 0 0,0 1-1,0-1 1,0 1-1,0 0 1,0 0-1,0 0 1,-1 0-1,0 0 1,1 0 0,-1 0-1,0 0 1,-1 0-1,1 1 1,0-1-1,-1 0 1,0 0-1,0 1 1,0-1-1,0 0 1,0 1 0,-1-1-1,1 0 1,-3 6-1,1-4 158,-1-1-1,0 0 1,0 0-1,0-1 1,0 1-1,0 0 1,-1-1-1,1 0 0,-1 0 1,0 0-1,0 0 1,0-1-1,-1 0 1,-6 3-1,-5 3 449,0-2 0,-30 7 0,35-10-598,1 0 0,-1-1 0,0-1 0,0 0 0,-20 0 0,31-1-27,-1 0 0,1 0 1,-1 0-1,1 0 0,-1 0 0,1 0 0,-1 0 1,1-1-1,-1 1 0,1 0 0,-1 0 0,1 0 0,-1-1 1,1 1-1,-1 0 0,1 0 0,0-1 0,-1 1 1,1 0-1,0-1 0,-1 1 0,1 0 0,0-1 1,-1 1-1,1-1 0,0 1 0,-1 0 0,1-1 0,0 1 1,0-1-1,0 1 0,0-1 0,0 1 0,-1-1 1,1 0-1,9-20-2430,23-13-4296,3 4-785</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04.096"/>
    </inkml:context>
    <inkml:brush xml:id="br0">
      <inkml:brushProperty name="width" value="0.025" units="cm"/>
      <inkml:brushProperty name="height" value="0.025" units="cm"/>
    </inkml:brush>
  </inkml:definitions>
  <inkml:trace contextRef="#ctx0" brushRef="#br0">121 1 12844,'0'0'7180,"-8"8"-4073,-9 12-1529,0 0 0,-21 35 1,33-46-1193,-1 0 0,1 1 1,1 0-1,0 0 0,0 1 1,1-1-1,0 1 1,1-1-1,0 1 0,0 13 1,2-22-376,0-1 1,0 1-1,0-1 1,0 1-1,1-1 0,-1 1 1,1 0-1,-1-1 1,1 0-1,-1 1 1,1-1-1,0 1 1,0-1-1,0 0 1,0 1-1,0-1 1,0 0-1,0 0 1,0 0-1,0 0 0,0 0 1,1 0-1,-1 0 1,3 1-1,1 0 13,0 0 0,0-1 0,0 1 0,-1-1 0,1 0 0,0-1 0,1 1 0,5-1-1,2 0-3,-1-1-1,1-1 0,-1 1 0,1-2 0,-1 0 0,15-6 0,-9-1-54,0-1-1,0-1 1,-1-1 0,0 0-1,-1-1 1,-1-1 0,-1 0-1,0-1 1,14-22 0,-27 38 36,-11 69-113,10-68 115,0 0 0,0 0 0,0 0 0,0 0 0,0 0 0,1 0 0,-1 0 0,0 0 1,1 0-1,-1 0 0,0 0 0,1 0 0,-1 0 0,1 0 0,0 0 0,-1 0 0,1-1 1,0 1-1,-1 0 0,1 0 0,0-1 0,0 1 0,0 0 0,0-1 0,0 1 0,1 0 1,2 0 16,0 1 1,-1-1-1,1-1 1,0 1-1,0 0 1,-1-1-1,9 0 1,2-1 37,1 0 0,0-1 0,18-6 0,58-26-58,-66 23 0,0 2 0,28-8 0,-52 17 0,-1 0 0,0 0 0,0 0 0,1 0 0,-1 0 0,0 0 0,1 0 0,-1 1 0,0-1 0,0 0 0,1 0 0,-1 0 0,0 0 0,0 0 0,1 1 0,-1-1 0,0 0 0,0 0 0,0 0 0,1 1 0,-1-1 0,0 0 0,0 0 0,0 1 0,0-1 0,1 0 0,-1 0 0,0 1 0,0-1 0,0 0 0,0 1 0,0-1 0,0 0 0,0 1 0,0-1 0,0 0 0,0 0 0,0 1 0,0-1 0,0 0 0,0 1 0,0-1 0,0 0 0,0 0 0,-1 1 0,1-1 0,0 0 0,0 0 0,0 1 0,0-1 0,0 0 0,-1 0 0,1 1 0,0-1 0,0 0 0,-1 0 0,1 1 0,-8 14 0,5-10 0,-1 1 0,1-1 0,1 1 0,-1 0 0,1 0 0,0 0 0,0 0 0,1 0 0,-1 1 0,1 9 0,1-15 0,0 0 0,1 0 0,-1 0 0,1 0 0,0-1 0,-1 1 0,1 0 0,-1 0 0,1 0 0,0-1 0,0 1 0,-1 0 0,1-1 0,0 1 0,0-1 0,0 1 0,0-1 0,0 1 0,0-1 0,0 0 0,0 1 0,0-1 0,0 0 0,0 0 0,0 0 0,0 1 0,0-1 0,0 0 0,0 0 0,0-1 0,1 1 0,40-1 0,-38 0 0,13-2 0,1 0 0,-1-2 0,0 0 0,-1-1 0,29-14 0,-25 10 0,0 2 0,1 0 0,21-5 0,-41 13 0,-1 0 0,0 0 0,0 0 0,1 0 0,-1 0 0,0 0 0,0 0 0,1 1 0,-1-1 0,0 0 0,0 0 0,0 0 0,1 0 0,-1 0 0,0 0 0,0 0 0,1 0 0,-1 1 0,0-1 0,0 0 0,0 0 0,0 0 0,1 0 0,-1 1 0,0-1 0,0 0 0,0 0 0,0 0 0,0 1 0,0-1 0,0 0 0,1 0 0,-1 0 0,0 1 0,0-1 0,0 0 0,0 0 0,0 1 0,0-1 0,0 0 0,0 0 0,0 1 0,0-1 0,0 0 0,0 0 0,0 1 0,-1-1 0,1 0 0,0 0 0,0 0 0,0 1 0,0-1 0,0 0 0,-5 12 0,5-12 0,-6 11 0,5-9 0,-1 0 0,1 1 0,-1-1 0,1 1 0,0-1 0,0 1 0,0-1 0,1 1 0,-1 0 0,0 4 0,4-6 0,1-1 0,-1 1 0,0-1 0,1 1 0,-1-1 0,1 0 0,-1 0 0,7-2 0,12-2-192,-1-1 0,1-1 0,24-11 0,-29 10-38,0 1-1,0 1 1,1 0-1,-1 1 1,1 1-1,20-1 1,-42 17-6438,2-8 653</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04.720"/>
    </inkml:context>
    <inkml:brush xml:id="br0">
      <inkml:brushProperty name="width" value="0.025" units="cm"/>
      <inkml:brushProperty name="height" value="0.025" units="cm"/>
    </inkml:brush>
  </inkml:definitions>
  <inkml:trace contextRef="#ctx0" brushRef="#br0">13 62 19410,'0'0'9871,"-2"10"-9001,-1 2-652,1-6-118,0 0 0,1 0 0,0 0 0,0 0 0,1 0 0,-1 8 0,1-13-85,0-1-1,0 1 0,1 0 0,-1 0 1,0-1-1,0 1 0,0 0 0,1 0 1,-1-1-1,0 1 0,1 0 0,-1-1 1,1 1-1,-1-1 0,1 1 0,-1 0 1,1-1-1,-1 1 0,1-1 0,-1 1 1,1-1-1,0 1 0,-1-1 0,1 0 1,0 1-1,-1-1 0,2 1 0,29 3 226,29-14-83,5-12-408,-41 12-54,1 2-1,1 0 0,44-6 0,-69 14 320,-1 0 0,0 0-1,1 0 1,-1 1 0,1-1-1,-1 0 1,0 0 0,1 0-1,-1 1 1,0-1 0,1 0-1,-1 0 1,0 1 0,0-1-1,1 0 1,-1 1 0,0-1-1,0 0 1,0 1 0,1-1-1,-1 0 1,0 1 0,0-1-1,0 1 1,0-1 0,0 0-1,0 1 1,1-1 0,-1 1-1,0-1 1,0 0 0,0 1-1,-1-1 1,1 1 0,0-1-1,0 0 1,0 1 0,0-1-1,0 1 1,0-1 0,-1 0-1,1 1 1,0-1 0,0 0-1,0 1 1,-1-1 0,1 0-1,0 1 1,0-1 0,-1 0-1,0 1 1,-12 23 386,13-23-352,-1 0-19,0-1 1,0 1-1,1 0 0,-1 1 1,0-1-1,1 0 1,-1 0-1,0 0 0,1 0 1,0 0-1,-1 1 1,1-1-1,0 0 1,-1 0-1,1 1 0,0-1 1,0 0-1,0 0 1,0 1-1,0-1 0,1 0 1,-1 1-1,0-1 1,1 2-1,0-3-8,0 1 0,0 0 0,0-1-1,0 1 1,0-1 0,0 1 0,1-1 0,-1 1 0,0-1 0,0 0-1,0 1 1,1-1 0,-1 0 0,0 0 0,0 0 0,1 0 0,-1 0-1,0 0 1,2-1 0,10-1-43,0-1-1,0-1 1,16-6-1,22-10-995,63-22-3382,-121 61 5435,2-13-913,2-3 45,0 0 0,1 1 0,-1-1 0,0 1 0,1 0 0,0 0 0,0 0 0,0 0 0,0 0 0,1 0 0,-1 0 0,1 1 0,0-1 1,1 0-1,-1 1 0,1-1 0,0 8 0,1-10-149,0-1 1,-1 0 0,1 0-1,0 0 1,0 0-1,1 0 1,-1-1 0,0 1-1,0 0 1,0 0-1,0-1 1,1 1 0,-1-1-1,0 1 1,1-1 0,-1 1-1,0-1 1,1 0-1,-1 0 1,1 0 0,-1 1-1,0-2 1,1 1-1,1 0 1,37-3 156,-24-1-183,-1-1-1,1-1 0,-1 0 0,0-1 0,-1-1 1,0 0-1,24-18 0,-17 10-28,-2-1 0,0 0-1,0-2 1,18-24 0,-30 30 123,-19 23 136,-21 25 399,28-28-605,1 0 0,-1 0-1,2 1 1,-1-1 0,1 1 0,0 0 0,0 0 0,1 0 0,0 0-1,0 0 1,0 11 0,2-16-46,0 0 1,0 0-1,0 0 0,1-1 0,-1 1 1,1 0-1,0 0 0,0 0 0,0-1 1,0 1-1,0 0 0,1-1 0,-1 1 1,1-1-1,0 1 0,-1-1 0,1 0 1,0 0-1,0 0 0,1 0 0,-1 0 1,0 0-1,1-1 0,-1 1 0,1-1 1,-1 1-1,1-1 0,0 0 0,0 0 1,-1 0-1,1-1 0,0 1 0,0-1 1,0 1-1,3-1 0,24 1-4219,1-1-4202</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05.793"/>
    </inkml:context>
    <inkml:brush xml:id="br0">
      <inkml:brushProperty name="width" value="0.025" units="cm"/>
      <inkml:brushProperty name="height" value="0.025" units="cm"/>
    </inkml:brush>
  </inkml:definitions>
  <inkml:trace contextRef="#ctx0" brushRef="#br0">28 38 18097,'0'0'11360,"-3"9"-10351,-3 13-447,2-10-311,0 1-1,1-1 1,0 1 0,-2 26-1,6-39-246,-1 1-1,0 0 1,0 0-1,1 0 1,-1-1-1,0 1 1,1 0-1,-1 0 1,1-1 0,-1 1-1,1 0 1,-1-1-1,1 1 1,-1-1-1,1 1 1,0-1-1,-1 1 1,1-1-1,0 1 1,0-1-1,-1 1 1,1-1-1,0 0 1,0 0 0,-1 1-1,1-1 1,0 0-1,0 0 1,0 0-1,1 0 1,30 1 81,-25-1-45,7-2-25,0 1-1,0-2 1,-1 0 0,1 0-1,-1-2 1,0 1 0,0-2 0,0 0-1,-1 0 1,21-14 0,4-8 29,64-59 1,-106 111-146,-9 0 99,-16 34 61,28-55-56,1 0-1,0 0 1,0 0 0,0 0 0,0 0-1,1 1 1,-1-1 0,1 0 0,0 0-1,0 1 1,0-1 0,0 0 0,1 0-1,-1 1 1,2 3 0,-1-6-3,0 0 0,-1 0 0,1 0 0,0-1 0,0 1 0,0 0 0,0-1 0,0 1 0,0-1 0,0 1 0,0-1 0,1 1 0,-1-1 0,0 0 0,0 1 0,0-1 0,0 0 0,1 0 0,-1 0 0,0 0 0,2 0 0,30-2 0,-29 1 0,9-1 0,0-2 0,0 1 0,0-2 0,-1 1 0,1-2 0,-1 0 0,-1 0 0,1-1 0,14-11 0,-3 0 0,0-1 0,-2 0 0,24-28 0,-42 46 0,-6 11 0,-6 11 0,3-11 0,2-3 0,0-1 0,0 1 0,0 0 0,1 1 0,0-1 0,0 1 0,1-1 0,0 1 0,0 0 0,1 0 0,0-1 0,0 11 0,2-16 0,0-1 0,0 0 0,0 0 0,0 0 0,0 0 0,0 0 0,0 0 0,0 0 0,0-1 0,1 1 0,-1 0 0,0-1 0,1 1 0,-1-1 0,0 1 0,1-1 0,-1 1 0,1-1 0,-1 0 0,1 0 0,-1 0 0,1 0 0,-1 0 0,0 0 0,1 0 0,2-1 0,43-6 0,-27-2 0,0-1 0,-1 0 0,0-2 0,-1 0 0,0-1 0,-1-1 0,0-1 0,15-17 0,-9 10 0,-54 87 0,30-62 0,-1 0 0,1 1 0,0-1 0,0 0 0,0 1 0,1 0 0,-1-1 0,1 1 0,0-1 0,0 6 0,0-8 0,0 0 0,1 0 0,-1 0 0,1 0 0,-1 0 0,1 0 0,-1 0 0,1 0 0,0 0 0,-1 0 0,1 0 0,0 0 0,0 0 0,0 0 0,-1-1 0,1 1 0,0 0 0,0-1 0,0 1 0,0 0 0,0-1 0,1 1 0,-1-1 0,0 0 0,0 1 0,0-1 0,0 0 0,0 0 0,1 0 0,-1 0 0,0 0 0,2 0 0,10 0 0,0-1 0,0-1 0,0 0 0,0-1 0,0 0 0,-1-1 0,0 0 0,1-1 0,-2-1 0,1 0 0,11-7 0,50-23 0,-73 38-5,0 1-1,0-1 1,0 0 0,0 0-1,-1 1 1,1-1 0,-1 0-1,0 0 1,0 0 0,-1 3-1,-5 22-2187,6-11-1798,6-5-3608,9-7-2614</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06.182"/>
    </inkml:context>
    <inkml:brush xml:id="br0">
      <inkml:brushProperty name="width" value="0.025" units="cm"/>
      <inkml:brushProperty name="height" value="0.025" units="cm"/>
    </inkml:brush>
  </inkml:definitions>
  <inkml:trace contextRef="#ctx0" brushRef="#br0">149 56 9705,'0'0'6935,"1"-9"-2051,2-25-1435,-4 33-3358,1 0 1,0 1-1,0-1 0,0 1 1,0-1-1,-1 1 0,1-1 1,0 0-1,-1 1 0,1-1 1,0 1-1,-1-1 0,1 1 1,-1 0-1,1-1 0,-1 1 0,1-1 1,-1 1-1,1 0 0,-1-1 1,1 1-1,-1 0 0,1 0 1,-1 0-1,1-1 0,-1 1 1,0 0-1,1 0 0,-1 0 1,1 0-1,-1 0 0,0 0 1,1 0-1,-1 0 0,1 0 1,-1 0-1,0 0 0,0 1 1,-22 3 360,12 1-130,1 0-1,-1 0 1,1 1-1,0 0 1,0 1-1,1 0 1,0 1-1,-16 16 1,24-23-313,1-1 0,0 1-1,-1-1 1,1 1 0,-1-1 0,1 1 0,0-1 0,-1 1 0,1-1-1,0 1 1,0-1 0,0 1 0,-1-1 0,1 1 0,0 0 0,0-1-1,0 1 1,0-1 0,0 1 0,0 0 0,0-1 0,0 1 0,0-1-1,0 1 1,0 0 0,0-1 0,1 1 0,-1-1 0,0 1 0,0-1-1,1 1 1,-1-1 0,0 1 0,1-1 0,-1 1 0,0-1 0,1 1-1,-1-1 1,1 1 0,-1-1 0,1 0 0,-1 1 0,1-1 0,-1 0-1,1 1 1,-1-1 0,1 0 0,-1 0 0,1 0 0,0 1 0,-1-1 0,1 0-1,-1 0 1,1 0 0,0 0 0,-1 0 0,1 0 0,0 0 0,48 4-514,-38-4-63,33 3-2061,-19-2 90,1 0 1,-1 2-1,0 1 1,27 8 0,-50-11 2555,-1-1 1,0 0-1,0 0 1,0 1-1,0-1 1,0 0-1,0 1 1,0-1-1,0 1 1,0-1-1,0 1 1,0 0-1,-1-1 1,1 1-1,0 0 0,0 0 1,0 0-1,-1-1 1,1 1-1,0 0 1,-1 0-1,1 0 1,-1 0-1,1 2 1,-1-2 220,0 0 0,-1 0 1,1 1-1,0-1 0,-1 0 1,1 0-1,-1 0 0,1 0 1,-1 0-1,0 0 0,1 0 1,-1 0-1,0 0 0,0-1 1,0 1-1,1 0 0,-1 0 1,-2 0-1,-32 19 5367,16-12-4735,-3 1 16,-1 0 0,-1-2 0,1-1 1,-1 0-1,-35 2 0,59-8-886,-1 0 1,1 0-1,0 0 1,-1 0-1,1 0 1,0 0-1,0 0 1,-1 0-1,1 0 1,0 0-1,-1 0 0,1-1 1,0 1-1,0 0 1,-1 0-1,1 0 1,0 0-1,0 0 1,0-1-1,-1 1 1,1 0-1,0 0 1,0-1-1,0 1 0,-1 0 1,1 0-1,0 0 1,0-1-1,0 1 1,0 0-1,0-1 1,0 1-1,0 0 1,-1 0-1,1-1 0,0 1 1,0 0-1,0-1 1,0 1-1,0 0 1,0 0-1,0-1 1,1 1-1,-1 0 1,0-1-1,0 1 0,0 0 1,0 0-1,0-1 1,0 1-1,0 0 1,1 0-1,-1-1 1,0 1-1,0 0 1,0 0-1,1-1 1,-1 1-1,0 0 0,0 0 1,0 0-1,1 0 1,-1-1-1,15-14-146,76-53-9693,-45 36 459,-11 7-2578</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06.508"/>
    </inkml:context>
    <inkml:brush xml:id="br0">
      <inkml:brushProperty name="width" value="0.025" units="cm"/>
      <inkml:brushProperty name="height" value="0.025" units="cm"/>
    </inkml:brush>
  </inkml:definitions>
  <inkml:trace contextRef="#ctx0" brushRef="#br0">173 4 11627,'0'0'14328,"-9"-2"-11872,4 1-2316,0 1 1,0-1-1,1 1 1,-1 0-1,0 1 1,0-1 0,0 1-1,0 0 1,1 0-1,-1 0 1,0 1-1,1 0 1,-1 0-1,1 0 1,-1 0-1,1 1 1,0 0-1,0-1 1,0 2-1,1-1 1,-1 0-1,1 1 1,0-1-1,0 1 1,0 0-1,0 0 1,0 0-1,1 1 1,0-1-1,-3 9 1,4-11-166,1 0-1,0 0 1,-1 0-1,1 0 1,0 1 0,0-1-1,1 0 1,-1 0-1,0 0 1,1 0 0,-1 0-1,1 0 1,-1 0-1,1 0 1,0 0 0,0 0-1,0 0 1,0 0-1,1 0 1,-1-1 0,0 1-1,1-1 1,-1 1-1,1-1 1,-1 1 0,1-1-1,0 0 1,-1 1-1,1-1 1,0 0 0,0 0-1,0-1 1,3 2-1,11 4-364,-1-1-1,1-1 1,27 4-1,-2 0-210,-35-6 431,-1 0 0,1 0 0,0 0 0,0 1 0,-1 0 0,10 7-1,-14-10 219,-1 1 0,1 0 0,0-1 0,-1 1-1,1-1 1,-1 1 0,1 0 0,-1 0 0,1-1-1,-1 1 1,1 0 0,-1 0 0,0 0 0,1-1-1,-1 1 1,0 0 0,0 0 0,0 0 0,0 0-1,0 0 1,0 1 0,0 0 86,-1-1 0,0 1 0,1-1 0,-1 1 0,0-1 1,0 0-1,0 0 0,0 1 0,0-1 0,0 0 0,0 0 0,-1 0 0,1 0 0,0 0 1,-1 0-1,-2 1 0,-15 9-77,0-1 1,-1-1 0,0-1-1,-1 0 1,1-2 0,-1 0-1,-1-2 1,1 0 0,-29 1-1,45-7-3096,4-3-3383,1 4 5511,0-11-14384</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07.895"/>
    </inkml:context>
    <inkml:brush xml:id="br0">
      <inkml:brushProperty name="width" value="0.025" units="cm"/>
      <inkml:brushProperty name="height" value="0.025" units="cm"/>
    </inkml:brush>
  </inkml:definitions>
  <inkml:trace contextRef="#ctx0" brushRef="#br0">212 315 15375,'0'0'2364,"10"-12"263,30-39 432,-38 50-2861,0-1 0,-1 0 0,0 0 0,0 0 0,1 0 0,-1 0 0,0 0 0,-1-1 0,1 1 0,0 0 0,-1-1 0,1 1 0,-1 0 1,0-1-1,1 1 0,-1 0 0,0-1 0,-1-2 0,0 3-101,1 1 0,-1-1 0,0 1 0,0 0 0,0-1 0,0 1 0,0 0 0,0 0 0,0 0 0,0 0 0,0 0 0,-1 0 0,1 0 0,0 0 0,-1 0 0,1 1 0,-1-1 0,1 0 0,0 1 0,-3-1 0,-4-1 18,0 1 0,0 0 0,0 0 0,0 0 0,-1 1 1,1 1-1,-13 1 0,12 0-114,0 1 1,0 1-1,0-1 1,0 1 0,0 1-1,1 0 1,0 0-1,0 0 1,0 1-1,1 0 1,0 1-1,-10 11 1,11-12-6,1 0-1,0 1 1,0-1 0,0 1 0,1 0-1,0 0 1,1 1 0,-1-1 0,1 1-1,1 0 1,0-1 0,0 1 0,0 0-1,1 0 1,0 9 0,1-16 0,0 0 1,0 0-1,1 1 1,-1-1-1,0 0 1,1 0-1,-1 0 1,1 0-1,0 0 1,-1 0-1,1-1 1,0 1-1,-1 0 1,1 0-1,0 0 1,0-1-1,0 1 1,0 0 0,0-1-1,0 1 1,0 0-1,0-1 1,0 0-1,0 1 1,0-1-1,0 1 1,0-1-1,0 0 1,0 0-1,0 0 1,1 0-1,-1 0 1,2 0-1,40-4-37,-23-2 56,0-1 0,-1 0 0,0-2-1,-1 0 1,0-1 0,30-22 0,-3-2-19,50-50 0,-72 62-35,34-43 1,-51 58 29,0-1-1,0 0 1,-1-1-1,-1 1 1,0-1 0,0 0-1,0 0 1,-1 0-1,4-19 1,-7 27 0,0 1 0,0 0-1,0-1 1,0 1 0,0-1 0,0 1 0,0 0-1,0-1 1,-1 1 0,1 0 0,0-1 0,0 1-1,0 0 1,0-1 0,0 1 0,-1 0 0,1-1 0,0 1-1,0 0 1,-1 0 0,1-1 0,0 1 0,0 0-1,-1 0 1,1 0 0,0-1 0,-1 1 0,1 0-1,0 0 1,-1 0 0,1 0 0,0 0 0,-1-1 0,1 1-1,0 0 1,-1 0 0,1 0 0,-1 0 0,1 0-1,0 0 1,-1 0 0,1 0 0,0 1 0,-1-1-1,1 0 1,0 0 0,-1 0 0,1 0 0,0 0 0,-1 0-1,1 1 1,0-1 0,-1 0 0,1 0 0,0 1-1,0-1 1,-1 0 0,1 0 0,0 1 0,0-1 0,-1 0-1,1 1 1,-22 16-197,8 1 244,2 1-1,0 0 0,1 1 1,0 0-1,2 0 0,1 1 1,0 0-1,2 1 0,0-1 1,-4 36-1,10-55-14,-1 1 0,1-1-1,0 0 1,0 1 0,0-1-1,0 0 1,0 1 0,1-1-1,-1 0 1,1 1 0,-1-1 0,1 0-1,0 1 1,0-1 0,0 0-1,0 0 1,0 0 0,1 0-1,-1 0 1,0 0 0,1 0-1,2 2 1,0-2 9,-1-1 0,1 1 0,0-1 1,0 0-1,0 0 0,0 0 0,0 0 0,0-1 0,0 1 0,0-1 1,0 0-1,7-1 0,1 0 0,0-1 0,0-1 0,-1 0 1,1 0-1,0-1 0,-1-1 0,0 0 0,0 0 0,-1-1 1,1-1-1,-1 1 0,-1-2 0,17-14 0,-20 16-26,1 0 0,-1 0 0,-1-1 1,1 0-1,-1 0 0,0 0 0,-1-1 0,0 1 0,0-1 0,-1 0 0,0 0 0,0 0 0,0-1 0,-1 1 0,-1-1 0,0 1 0,0-1 0,0 0 0,-2-17 0,1 26-9,0-1 0,0 0-1,-1 0 1,1 0 0,0 0 0,0 1 0,-1-1-1,1 0 1,0 0 0,-1 1 0,1-1 0,-1 0-1,1 1 1,-1-1 0,0 0 0,1 1 0,-1-1-1,1 1 1,-1-1 0,0 1 0,0-1 0,1 1-1,-1-1 1,0 1 0,0 0 0,1-1 0,-1 1-1,0 0 1,0 0 0,0 0 0,0 0 0,1-1-1,-1 1 1,0 0 0,0 0 0,0 1 0,0-1-1,0 0 1,1 0 0,-1 0 0,0 1 0,-1-1-1,-1 1-13,0 0-1,1 0 1,-1 0-1,0 1 0,0-1 1,1 1-1,-1 0 1,1-1-1,-1 1 1,-3 4-1,0 3 26,-1 1-1,1-1 1,1 1 0,0 0-1,0 0 1,1 1-1,0-1 1,1 1 0,0 0-1,1 0 1,0 0 0,1 0-1,0 16 1,1-24 2,1-1-1,-1 1 1,1-1 0,-1 1 0,1-1 0,0 0 0,0 1-1,0-1 1,0 0 0,0 1 0,1-1 0,-1 0 0,1 0-1,-1 0 1,1 0 0,0-1 0,0 1 0,0 0-1,0-1 1,0 1 0,0-1 0,0 0 0,1 0 0,-1 1-1,0-1 1,1-1 0,-1 1 0,0 0 0,1-1 0,-1 1-1,5-1 1,11 3 28,0-1 1,0-1-1,25-1 0,-23 0-19,5 0-48,-12 1-19,1-1-1,-1 0 1,0-1-1,0 0 1,0-1-1,-1 0 1,21-7-1,-32 8 78,0 0-1,1 0 1,-1 0 0,0 0-1,0 0 1,0 0-1,0 0 1,-1 0 0,1-1-1,0 1 1,0 0-1,-1-1 1,1 1 0,-1 0-1,1-1 1,-1 1-1,0-1 1,1 1-1,-1-1 1,0 1 0,0-1-1,0 1 1,0 0-1,0-1 1,0 1 0,-1-1-1,1 1 1,0-1-1,-1 1 1,1-1 0,-2-1-1,-18-45 973,19 46-995,-16-27-6,13 22 0,-1 0 0,1 0 0,0 0 0,0-1 0,1 0 0,0 0 0,1 1 0,0-2 0,0 1 0,-1-10 0,4 17-21,-1-1 1,1 1-1,-1 0 1,1 0-1,0 0 0,-1 0 1,1 0-1,0 0 1,0 0-1,0 0 0,0 0 1,0 0-1,0 1 1,0-1-1,0 0 0,0 0 1,0 1-1,0-1 1,0 1-1,1-1 0,-1 1 1,0 0-1,0-1 1,1 1-1,-1 0 0,0 0 1,0 0-1,3 0 1,48-3-1940,-42 3 1159,38-1-3720,6-1-2366</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08.659"/>
    </inkml:context>
    <inkml:brush xml:id="br0">
      <inkml:brushProperty name="width" value="0.025" units="cm"/>
      <inkml:brushProperty name="height" value="0.025" units="cm"/>
    </inkml:brush>
  </inkml:definitions>
  <inkml:trace contextRef="#ctx0" brushRef="#br0">1 61 11499,'0'0'8258,"8"-6"-6181,-2 2-1733,-1 0 0,1 0-1,0 1 1,1 0 0,-1 0 0,0 1 0,1 0-1,-1 0 1,1 0 0,0 1 0,0 0-1,-1 0 1,1 1 0,0 0 0,0 0 0,0 0-1,0 1 1,0 0 0,11 4 0,-12-4-232,-1 1 0,1 0 0,-1 0 0,0 0 0,1 1 1,-1 0-1,0 0 0,0 0 0,-1 1 0,1-1 0,-1 1 0,1 0 1,-1 0-1,4 7 0,-6-8-96,0 0 1,-1 1-1,1-1 0,-1 0 1,0 1-1,0-1 1,0 1-1,0-1 1,-1 1-1,1-1 0,-1 1 1,0 0-1,0-1 1,0 1-1,-1-1 1,1 1-1,-1 0 0,0-1 1,0 1-1,0-1 1,0 0-1,-1 1 1,1-1-1,-3 4 0,0-1-7,-12 31-140,17-36 107,-1-1 0,0 1 1,1-1-1,-1 0 0,0 1 1,1-1-1,-1 0 0,1 1 0,-1-1 1,0 0-1,1 0 0,-1 0 1,1 1-1,-1-1 0,1 0 1,-1 0-1,1 0 0,-1 0 1,1 0-1,-1 0 0,1 0 1,-1 0-1,1 0 0,-1 0 0,1 0 1,-1 0-1,1 0 0,-1 0 1,1-1-1,-1 1 0,1 0 1,-1 0-1,1-1 0,20-4-169,-4-4-50,-1 0 0,0-2 0,0 1-1,-1-2 1,0 0 0,-1-1-1,0 0 1,-1-1 0,-1 0 0,0-1-1,-1-1 1,-1 0 0,16-32 0,-37 77 570,1 1 1,1-1 0,2 2 0,-6 53-1,13-82-270,0-1-1,0 1 1,0 0-1,0 0 1,1-1-1,-1 1 1,0 0-1,1-1 1,-1 1-1,1 0 1,0-1-1,-1 1 1,1 0-1,0-1 1,0 1-1,0-1 1,0 0-1,0 1 1,1-1-1,-1 0 1,0 0-1,1 0 1,1 2-1,0-2 40,0 0 0,0 0 1,0 0-1,0 0 0,0 0 0,1 0 0,-1-1 0,0 0 0,0 0 0,1 1 1,5-2-1,1-1 70,0 1 1,0-2 0,0 1 0,0-2 0,0 1-1,-1-1 1,12-7 0,-4 1-101,-2-1 0,0-1 1,0-1-1,-1 0 0,14-17 0,-22 24-47,-1-1 1,0 0-1,0 0 0,0 0 1,-1-1-1,0 0 0,0 1 1,-1-1-1,0-1 0,-1 1 0,0 0 1,0-1-1,1-13 0,-14 27-248,3 6 263,0 1 1,1 1-1,1-1 1,0 1-1,0 1 1,1-1-1,1 1 1,0-1-1,1 1 1,1 0-1,0 1 1,0 24-1,2-38-29,0 0-1,1 0 0,-1 0 0,0 0 1,0 0-1,1 0 0,-1 0 1,1 0-1,-1 0 0,1 0 1,-1-1-1,1 1 0,0 0 1,-1 0-1,1 0 0,0-1 0,0 1 1,-1 0-1,1-1 0,0 1 1,0-1-1,0 1 0,0-1 1,1 1-1,31 5-460,-23-7-170,0 0-1,0 0 1,0-1-1,15-4 1,-13 1-1242,-1-1 0,-1 0-1,1-1 1,16-13 0,-24 18 1413,34-27-7542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51.477"/>
    </inkml:context>
    <inkml:brush xml:id="br0">
      <inkml:brushProperty name="width" value="0.025" units="cm"/>
      <inkml:brushProperty name="height" value="0.025" units="cm"/>
    </inkml:brush>
  </inkml:definitions>
  <inkml:trace contextRef="#ctx0" brushRef="#br0">0 1723 7591,'0'0'10175,"13"-7"-9273,63-43 475,117-101-1,-69 50-472,974-656 126,-579 437-1426,-177 110 1059,-317 195-529,-4 2 275,1 0 1,-2-2 0,38-33 0,-58 47-370,1 1 0,0 0 1,-1-1-1,1 1 1,0-1-1,-1 1 0,1-1 1,-1 1-1,1-1 1,-1 0-1,1 1 0,-1-1 1,1 1-1,-1-1 0,0 0 1,1 0-1,-1 1 1,0-1-1,0 0 0,1 0 1,-1 1-1,0-1 0,0 0 1,0 0-1,0 1 1,0-1-1,0 0 0,0 0 1,0 1-1,-1-2 1,-21 1-247,-38 18-4149,57-16 3772,-32 10-4777</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09.218"/>
    </inkml:context>
    <inkml:brush xml:id="br0">
      <inkml:brushProperty name="width" value="0.025" units="cm"/>
      <inkml:brushProperty name="height" value="0.025" units="cm"/>
    </inkml:brush>
  </inkml:definitions>
  <inkml:trace contextRef="#ctx0" brushRef="#br0">234 1 10218,'0'0'8061,"-7"11"-5990,-7 9-1330,3-6 180,1 0 0,0 1 0,1 0 0,1 0 0,-10 27 0,18-42-922,0 1 0,0-1 0,0 1 0,1-1-1,-1 1 1,0-1 0,1 0 0,-1 1 0,0-1 0,1 1-1,-1-1 1,0 0 0,1 1 0,-1-1 0,1 0-1,-1 1 1,1-1 0,-1 0 0,1 0 0,-1 0 0,1 1-1,-1-1 1,1 0 0,-1 0 0,1 0 0,-1 0 0,1 0-1,-1 0 1,1 0 0,-1 0 0,1 0 0,-1 0 0,1 0-1,-1 0 1,1-1 0,-1 1 0,1 0 0,-1 0 0,1-1-1,36-5-1392,-22 3 492,-12 3 799,-1 0-1,0 1 1,0-1 0,0 1 0,0 0 0,0 0 0,0-1 0,0 1 0,-1 1 0,1-1 0,0 0-1,0 0 1,-1 1 0,1-1 0,-1 1 0,1-1 0,-1 1 0,0 0 0,0-1 0,1 1-1,-1 0 1,0 0 0,-1 0 0,1 0 0,0 0 0,0 0 0,-1 0 0,1 0 0,-1 0 0,0 3-1,4 10 99,-2 0-1,2 28 0,-3-13 697,0 0 0,-3 0 0,0 0 1,-2 0-1,-1-1 0,-17 57 0,17-72-289,-1 0 0,0-1 0,-1 1 0,0-1 0,-1 0 0,-1-1 0,0 0 0,-1-1 0,0 1 0,0-2-1,-1 0 1,-1 0 0,1-1 0,-2 0 0,-25 13 0,35-20-377,0 0-1,0-1 0,-1 0 0,1 1 1,-1-1-1,1-1 0,-1 1 1,1 0-1,-7-1 0,9 0-18,-1 0 0,1 0-1,0-1 1,0 1 0,0 0 0,0-1-1,0 1 1,0-1 0,0 1-1,0-1 1,0 0 0,0 1 0,0-1-1,1 0 1,-1 0 0,0 1 0,0-1-1,1 0 1,-1 0 0,0 0-1,1 0 1,-1 0 0,1 0 0,-1 0-1,1 0 1,0 0 0,-1 0 0,1 0-1,0 0 1,0 0 0,0-1 0,0 1-1,0-2 1,0-13-65,0-1 0,1 1 0,2 0 0,-1-1 0,2 1 0,0 0 0,1 1 0,0-1-1,1 1 1,1 0 0,1 0 0,0 1 0,0 0 0,2 0 0,14-15 0,16-18-256,2 2 0,82-66 0,-96 87 317,10-6 14,-2-2-1,-1-2 1,39-47-1,-64 59 18,-10 22-36,0-1 0,-1 1 0,1 0 0,0 0 0,-1 0 0,1-1 0,-1 1 0,1 0 0,0 0 0,-1 0-1,1 0 1,-1 0 0,1 0 0,0 0 0,-1 0 0,1 0 0,-1 0 0,1 0 0,-1 0 0,1 0 0,0 0-1,-1 0 1,1 0 0,-1 0 0,1 1 0,0-1 0,-1 0 0,1 0 0,-1 1 0,-40 24-130,24-8 194,1 0 0,1 0-1,-18 28 1,29-38 21,-1-1 0,1 1-1,1 0 1,0 1 0,0-1 0,0 1 0,1-1-1,0 1 1,0 0 0,1 0 0,0-1-1,0 1 1,1 14 0,0-20-73,1-1 0,-1 1-1,1 0 1,-1-1 0,1 1-1,0 0 1,-1-1 0,1 1 0,0-1-1,0 0 1,0 1 0,0-1-1,0 0 1,0 1 0,1-1 0,-1 0-1,0 0 1,1 0 0,-1 0-1,1 0 1,1 1 0,2 0-11,0 0 1,-1-1-1,1 1 1,0-1-1,0 0 1,0-1-1,7 1 1,3-1-430,-1 0 0,1-1 0,-1-1 0,21-5 0,-23 3-847,-1 0 0,1-1-1,-1 0 1,0-1 0,-1 0 0,15-12 0,17-15-6580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09.606"/>
    </inkml:context>
    <inkml:brush xml:id="br0">
      <inkml:brushProperty name="width" value="0.025" units="cm"/>
      <inkml:brushProperty name="height" value="0.025" units="cm"/>
    </inkml:brush>
  </inkml:definitions>
  <inkml:trace contextRef="#ctx0" brushRef="#br0">166 1 14894,'0'0'8243,"-10"3"-5884,1 1-2037,1 0 0,-1 1 0,1 0-1,0 0 1,0 1 0,1 0 0,-1 0 0,1 1 0,1 0-1,-1 1 1,1-1 0,0 1 0,-8 15 0,6-9 138,0 1 1,-11 29-1,17-39-402,1-1 1,-1 1-1,1 0 1,0 0-1,0 0 1,0 0-1,1 0 1,0 0-1,0-1 1,0 1-1,1 0 0,-1 0 1,1 0-1,2 7 1,-1-10-39,0 0 1,0 1-1,0-1 1,1 0-1,-1-1 1,1 1-1,-1 0 1,1-1-1,-1 1 1,1-1-1,0 0 1,0 0-1,0 0 1,0 0-1,-1 0 1,1-1-1,0 1 1,0-1-1,0 0 1,0 0-1,0 0 1,1 0-1,4-2 1,6 1-42,0-1 1,-1 0-1,0-1 1,14-4 0,26-16-864,-38 15 734,0 1 0,0 1 0,1 1 0,19-4 0,-35 9 162,1 0 0,-1-1 0,1 1 0,-1 0 0,1 0 1,0 1-1,-1-1 0,1 0 0,-1 0 0,1 0 0,-1 0 0,1 0 0,-1 0 0,1 1 0,-1-1 0,1 0 1,-1 1-1,1-1 0,-1 0 0,0 0 0,1 1 0,-1-1 0,0 1 0,1-1 0,-1 0 0,0 1 0,1-1 1,-1 1-1,0-1 0,1 1 0,-1-1 0,0 2 0,3 23 483,-10 25 282,-5-15-689,9-28-89,0 0 0,0 0 1,1 0-1,0 1 0,0-1 0,1 1 1,0-1-1,0 1 0,1-1 1,1 12-1,-1-19 1,1 1 0,-1-1 0,1 1 0,0-1 0,-1 1 0,1-1 0,0 0 0,-1 1 0,1-1 0,0 0 0,-1 1 0,1-1 0,0 0 0,0 0 0,-1 0 0,1 0 0,0 0 0,0 0 0,-1 0 0,1 0 0,0 0 0,0 0 0,-1 0 0,1 0 0,0-1 0,0 1 0,-1 0 0,1-1 0,0 1 0,-1 0 0,1-1 0,0 1 0,-1-1 0,2 0 0,23-13 0,-8 2-432,30-24-2995,-45 34 3008,1-1 1,-1 1-1,0 0 1,1-1-1,-1 1 1,0-1-1,0 0 1,-1 0-1,1 0 1,0 0-1,-1 0 1,2-6 0,-3 3-8028</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10.619"/>
    </inkml:context>
    <inkml:brush xml:id="br0">
      <inkml:brushProperty name="width" value="0.025" units="cm"/>
      <inkml:brushProperty name="height" value="0.025" units="cm"/>
    </inkml:brush>
  </inkml:definitions>
  <inkml:trace contextRef="#ctx0" brushRef="#br0">141 157 8456,'0'0'11563,"8"-11"-8173,25-38-251,-31 47-3009,0-1 0,-1 0 0,0 0 1,1 0-1,-1 0 0,0 0 0,0 0 1,0 0-1,-1 0 0,1 0 0,-1-1 0,0 1 1,0-6-1,0 8-37,-1-1 0,1 1-1,0 0 1,-1 0 0,0-1 0,1 1 0,-1 0 0,0 0 0,1-1 0,-1 1-1,0 0 1,0 0 0,0 0 0,0 0 0,0 0 0,0 1 0,0-1 0,0 0-1,0 0 1,-1 1 0,-1-2 0,-1 1 25,1 0-1,-1 1 1,0-1 0,1 1-1,-1-1 1,1 1 0,-1 0-1,0 1 1,1-1 0,-1 1-1,1-1 1,-1 1-1,1 0 1,-1 0 0,1 1-1,0-1 1,-1 1 0,1 0-1,-5 3 1,-2 4-118,0 0 0,1 0 0,0 1 0,0 1 0,-10 15 0,15-19 0,-1-1 0,2 1 0,-1 0 0,1 1 0,0-1 0,0 1 0,1-1 0,0 1 0,0 0 0,-1 10 0,4-17 0,-1 0 0,0 0 0,1-1 0,-1 1 0,1 0 0,-1-1 0,1 1 0,-1 0 0,1-1 0,0 1 0,-1 0 0,1-1 0,0 1 0,-1-1 0,1 1 0,0-1 0,0 0 0,-1 1 0,1-1 0,0 0 0,0 0 0,0 1 0,0-1 0,-1 0 0,1 0 0,0 0 0,0 0 0,0 0 0,0 0 0,0 0 0,-1 0 0,2-1 0,34-1 0,-35 2 0,17-5 0,1 0 0,-1-1 0,-1 0 0,1-2 0,-1 0 0,24-15 0,-25 13 0,0 1 0,0 1 0,1 0 0,0 1 0,1 1 0,27-6 0,-43 11 0,-1 1 0,0 0 0,0 0 0,0 0 0,0 0 0,0 0 0,1 0 0,-1 0 0,0 0 0,0 0 0,0 0 0,0 1 0,0-1 0,1 0 0,-1 1 0,0-1 0,0 1 0,0-1 0,0 1 0,0 0 0,0-1 0,0 1 0,-1 0 0,1 0 0,0-1 0,0 1 0,0 0 0,-1 0 0,1 0 0,-1 0 0,1 0 0,0 0 0,-1 0 0,0 0 0,1 1 0,-1-1 0,0 0 0,1 1 0,-1 4 0,0 0 0,0 0 0,0-1 0,0 1 0,-1 0 0,0-1 0,-3 11 0,-13 30 0,15-41 0,8-18 0,3-8 0,-2 1 0,0-1 0,-1 0 0,-2-1 0,0 1 0,2-35 0,-5 57 0,0 1 0,0 0 0,0 0 0,0 0 0,1-1 0,-1 1 0,1 0 0,-1-1 0,1 1 0,-1-1 0,1 0 0,0 0 0,0 1 0,0-1 0,-1 0 0,1 0 0,0-1 0,3 2 0,45 14 0,-43-15 0,-1 0 0,0-1 0,0 1 0,0-1 0,0-1 0,1 1 0,-1-1 0,0-1 0,0 1 0,0-1 0,0 0 0,0 0 0,-1 0 0,1-1 0,-1 0 0,1 0 0,-1-1 0,0 1 0,0-1 0,-1 0 0,1 0 0,-1-1 0,0 0 0,0 1 0,0-1 0,3-6 0,-5 24 0,-4 11 0,-24 49 0,19-57 0,1-1 0,0 2 0,1-1 0,1 0 0,1 1 0,0 0 0,0 19 0,3-35 0,1 0 0,-1 0 0,1 0 0,-1 0 0,1 0 0,-1 0 0,1 0 0,-1 0 0,1 0 0,0 0 0,0 0 0,-1 0 0,1-1 0,0 1 0,0 0 0,0 0 0,0-1 0,0 1 0,0-1 0,0 1 0,0-1 0,0 1 0,0-1 0,0 0 0,1 0 0,-1 1 0,0-1 0,0 0 0,0 0 0,0 0 0,0 0 0,1 0 0,-1 0 0,0-1 0,0 1 0,0 0 0,0-1 0,0 1 0,2-1 0,0 0 0,0 1 0,-1-1 0,1 0 0,0 1 0,0-1 0,-1-1 0,1 1 0,0 0 0,-1-1 0,1 1 0,-1-1 0,0 0 0,0 0 0,1 0 0,-1 0 0,2-3 0,-4 1-467,1 0-1,0 0 1,-1-1 0,0 1-1,0 0 1,0-1 0,-1 1-1,1 0 1,-1-1-1,0 1 1,0 0 0,-1 0-1,1 0 1,-1 0 0,0 0-1,0 0 1,0 0 0,0 1-1,-4-5 1,-3-7-1776,-2-8-4104</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10.977"/>
    </inkml:context>
    <inkml:brush xml:id="br0">
      <inkml:brushProperty name="width" value="0.025" units="cm"/>
      <inkml:brushProperty name="height" value="0.025" units="cm"/>
    </inkml:brush>
  </inkml:definitions>
  <inkml:trace contextRef="#ctx0" brushRef="#br0">1 14 16335,'0'0'13902,"57"-14"-18579,-40 25 1,-2 1-2755</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11.538"/>
    </inkml:context>
    <inkml:brush xml:id="br0">
      <inkml:brushProperty name="width" value="0.025" units="cm"/>
      <inkml:brushProperty name="height" value="0.025" units="cm"/>
    </inkml:brush>
  </inkml:definitions>
  <inkml:trace contextRef="#ctx0" brushRef="#br0">229 0 16944,'0'0'4052,"-8"1"-390,1-1-3361,0 1 0,0 1 0,0-1 1,1 1-1,-1 1 0,1-1 0,0 1 0,-1 0 0,1 0 0,0 1 0,1-1 1,-1 1-1,1 1 0,0-1 0,0 1 0,0 0 0,0 0 0,1 1 1,0-1-1,0 1 0,-3 6 0,3-4-207,0 1-1,0 0 1,1 0-1,0 0 1,1 0 0,0 0-1,0 1 1,1-1 0,1 0-1,-1 1 1,1-1 0,2 10-1,2 7-131,1-1 0,2 0 0,9 23 1,6 24-511,-20-63 483,0 0 1,-1 0-1,0 0 0,0 0 1,-1 0-1,0 0 0,-1 1 1,0-1-1,-1 0 1,0 0-1,-4 13 0,4-17 115,1-1-1,-1 0 1,0 0 0,0 0-1,0-1 1,-1 1-1,1 0 1,-1-1-1,0 1 1,0-1-1,0 0 1,0 0-1,-1 0 1,1-1-1,-1 1 1,0-1-1,0 0 1,0 0 0,0 0-1,0 0 1,0-1-1,0 0 1,-1 0-1,1 0 1,-8 1-1,11-2-41,0 0 0,0 0 0,0 0-1,0 0 1,0-1 0,1 1 0,-1 0-1,0 0 1,0 0 0,0-1 0,0 1-1,0-1 1,1 1 0,-1 0 0,0-1-1,0 1 1,1-1 0,-1 0 0,0 1-1,1-1 1,-1 0 0,0 1 0,1-1-1,-1 0 1,0-1 0,-6-28 133,14-35-30,-2 47-111,1-1 0,1 1 0,0 1 0,1-1 0,1 1 0,1 1 0,0 0 0,23-26 0,13-11 0,56-48 0,-43 44 0,-2-8-70,-49 56 36,-10 12-1,-41 62 81,41-61-41,-1 0 1,1 0 0,1 0 0,-1 0 0,1 0 0,-1 1-1,1-1 1,0 0 0,1 1 0,-1-1 0,1 1 0,0-1-1,0 1 1,0-1 0,2 7 0,-1-9-6,0-1 0,1 0 0,-1 1 0,1-1 0,-1 0 0,1 1 0,0-1 0,0 0 0,-1 0 0,1 0 0,0-1 0,0 1 0,0 0 0,0-1 0,0 1 0,0-1 0,0 0 0,0 0 0,0 1 0,0-1 0,0 0 0,3-1 0,48-2 0,-38-1 0,-1 0 0,1 0 0,-1-1 0,-1-1 0,17-9 0,-17 9 0,0-1 0,0 2 0,1-1 0,0 2 0,19-4 0,-33 8 0,1 0 0,0 1 0,-1-1 0,1 1 0,0-1 0,-1 0 0,1 1 0,-1-1 0,1 1 0,-1 0 0,1-1 0,-1 1 0,1-1 0,-1 1 0,1 0 0,-1-1 0,0 1 0,1 0 0,-1-1 0,0 1 0,0 0 0,1 0 0,-1-1 0,0 1 0,0 0 0,0 0 0,0-1 0,0 1 0,0 0 0,0 0 0,-1 1 0,2 37 0,-1-23 0,0-14-2,0 0-1,0-1 1,0 1 0,1 0-1,-1 0 1,1-1 0,-1 1-1,1 0 1,0-1 0,0 1-1,0 0 1,0-1 0,0 1-1,0-1 1,0 1 0,0-1-1,0 0 1,1 0 0,-1 1-1,1-1 1,-1 0 0,1 0-1,-1 0 1,1 0 0,-1-1-1,1 1 1,0 0 0,0-1-1,-1 1 1,1-1 0,0 0-1,0 1 1,0-1 0,-1 0-1,1 0 1,0 0 0,0 0-1,0-1 1,-1 1 0,1 0-1,0-1 1,0 1 0,1-2-1,3 1-88,-1-1-1,1 1 1,-1-1 0,0-1-1,0 1 1,0-1-1,0 1 1,0-2-1,-1 1 1,1 0 0,-1-1-1,0 0 1,4-5-1,1-11-3911,-6-4-3199</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11.913"/>
    </inkml:context>
    <inkml:brush xml:id="br0">
      <inkml:brushProperty name="width" value="0.025" units="cm"/>
      <inkml:brushProperty name="height" value="0.025" units="cm"/>
    </inkml:brush>
  </inkml:definitions>
  <inkml:trace contextRef="#ctx0" brushRef="#br0">0 47 19571,'0'0'7911,"84"-18"-7014,-25 11-128,10 4-321,6 2-416,-5-1-609,-2-3-4675,-8-5-7753</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12.475"/>
    </inkml:context>
    <inkml:brush xml:id="br0">
      <inkml:brushProperty name="width" value="0.025" units="cm"/>
      <inkml:brushProperty name="height" value="0.025" units="cm"/>
    </inkml:brush>
  </inkml:definitions>
  <inkml:trace contextRef="#ctx0" brushRef="#br0">348 59 21044,'-9'-5'2167,"-5"-3"-1332,-1 0 0,0 1 0,0 1 0,-1 1 0,0 0-1,0 1 1,0 0 0,-24-1 0,33 4-832,-1 0-1,0 1 1,0 0-1,1 0 1,-1 1-1,0 0 1,0 0-1,1 1 1,-1 0 0,1 0-1,0 1 1,-1 0-1,1 0 1,0 1-1,1-1 1,-1 2-1,1-1 1,-1 1-1,1 0 1,1 0 0,-8 8-1,12-11-89,-1-1 0,1 1 0,0-1 0,0 1 0,0 0 0,0 0 0,0-1-1,1 1 1,-1 0 0,0 0 0,1 0 0,-1 0 0,1 0 0,0 0 0,0 0 0,0 2 0,0-3 31,0 0 0,1 0-1,-1 0 1,1 0 0,-1 0 0,1 0 0,-1 0 0,1 0 0,0 0 0,-1 0 0,1 0 0,0-1-1,0 1 1,0 0 0,-1 0 0,1-1 0,0 1 0,0-1 0,0 1 0,2 0 0,6 2-100,0 0-1,0-1 1,0-1 0,0 1 0,15-1 0,-6 1 372,-6-1-222,25 3 2,53 13-1,-81-15 3,-1 0 0,0 0 0,0 1 0,0 1 0,0-1-1,0 1 1,-1 0 0,1 1 0,-1 0 0,-1 0 0,1 1-1,8 8 1,-13-12 38,-1 0-1,1 0 1,-1 0 0,0 1-1,0-1 1,0 0-1,0 0 1,0 1 0,0-1-1,0 0 1,-1 1-1,0-1 1,1 1 0,-1-1-1,0 1 1,0-1-1,0 1 1,0-1 0,-2 5-1,1-2 98,-1-1 0,0 0 0,0 0 0,0 0 0,0 0 0,-1 0 0,1 0 0,-1-1 0,0 1 0,-4 3 0,-6 4 315,-1 0 0,0 0 0,-1-1 0,-22 11 0,-52 21 264,81-39-780,0 0 1,0-1-1,0 0 1,0 0 0,0-1-1,0 0 1,-1 0-1,1-1 1,-14-1-1,21 1-6,1 0-1,0 0 1,-1 0-1,1 0 1,0 0-1,-1 0 1,1 0-1,0 0 0,-1 0 1,1 0-1,0 0 1,-1-1-1,1 1 1,0 0-1,0 0 1,-1 0-1,1-1 1,0 1-1,0 0 0,-1 0 1,1-1-1,0 1 1,0 0-1,0 0 1,-1-1-1,1 1 1,0 0-1,0-1 0,0 1 1,0 0-1,0-1 1,0 1-1,0 0 1,0-1-1,0 1 1,0 0-1,0-1 1,7-14-2449,17-10-2521,16-5-2958,7-1-4287</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12.863"/>
    </inkml:context>
    <inkml:brush xml:id="br0">
      <inkml:brushProperty name="width" value="0.025" units="cm"/>
      <inkml:brushProperty name="height" value="0.025" units="cm"/>
    </inkml:brush>
  </inkml:definitions>
  <inkml:trace contextRef="#ctx0" brushRef="#br0">199 11 9513,'-5'10'5168,"-18"40"-1498,-73 165 3960,76-164-7005,2 2 0,-15 69 0,32-118-648,0 0 0,1 1 0,-1-1 0,1 0 1,0 1-1,0-1 0,0 0 0,2 8 0,-2-11 18,0-1-1,0 0 0,1 1 1,-1-1-1,0 1 1,0-1-1,0 0 1,1 1-1,-1-1 0,0 0 1,1 1-1,-1-1 1,0 0-1,1 1 1,-1-1-1,0 0 0,1 0 1,-1 1-1,1-1 1,-1 0-1,0 0 0,1 0 1,-1 0-1,1 1 1,-1-1-1,1 0 1,-1 0-1,0 0 0,1 0 1,0 0-1,23-14-74,-8-1 111,0-1 0,-1-1 0,-1 0 0,-1-1 0,-1-1 1,20-37-1,46-133 336,-24 52-253,-50 129-209,0 1 0,0-1 0,1 1 0,0 0 0,11-12 0,-15 18 65,0 0 0,-1 1 0,1-1 0,0 0 0,-1 0 0,1 0 0,0 1 0,0-1 0,0 1 0,0-1 0,0 0 0,0 1 0,0 0 0,0-1 0,0 1 0,0-1 0,0 1 0,0 0 0,0 0 0,0 0 0,0 0 0,1 0 0,-1 0 0,0 0 0,0 0 0,0 0 0,0 0-1,0 1 1,0-1 0,0 0 0,0 1 0,0-1 0,0 1 0,0-1 0,0 1 0,0-1 0,0 1 0,0 0 0,0-1 0,-1 1 0,1 0 0,0 0 0,0 0 0,-1-1 0,1 1 0,-1 0 0,1 0 0,-1 0 0,1 0 0,-1 0 0,1 0 0,-1 0 0,0 1 0,1 1 0,1 2 47,-1 0 0,1 0 0,-1 1 1,0-1-1,0 1 0,-1-1 0,0 1 0,0-1 0,0 1 0,0-1 0,-1 1 0,0-1 1,0 1-1,0-1 0,-1 0 0,0 1 0,0-1 0,0 0 0,-1 0 0,0-1 0,0 1 1,0 0-1,0-1 0,-1 0 0,1 0 0,-8 6 0,3-3 138,1-1 0,-1 0 0,0-1 0,0 0 0,-1 0 0,0 0 0,1-1 0,-1-1 0,-1 0 0,1 0 0,0-1 0,-1 0 0,0 0 0,-14 0 0,23-2-218,0 0 1,0 0-1,0 0 1,0 0-1,-1 0 0,1 0 1,1-1-1,-1 1 1,0 0-1,0-1 1,0 1-1,0 0 0,0-1 1,0 1-1,0-1 1,0 0-1,-1 0 1,2 0-179,-1 0 1,1 0 0,-1 0 0,1-1-1,0 1 1,-1 0 0,1 0 0,0 0-1,0 0 1,0 0 0,-1 0 0,1-1 0,1 1-1,-1 0 1,0 0 0,0 0 0,0 0-1,1 0 1,-1 0 0,0-1 0,1 1-1,-1 0 1,1 0 0,0-1 0,19-26-6972</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14.048"/>
    </inkml:context>
    <inkml:brush xml:id="br0">
      <inkml:brushProperty name="width" value="0.025" units="cm"/>
      <inkml:brushProperty name="height" value="0.025" units="cm"/>
    </inkml:brush>
  </inkml:definitions>
  <inkml:trace contextRef="#ctx0" brushRef="#br0">140 345 7399,'0'0'6614,"-12"4"-3736,-1 1-1932,0 0 0,0 1 1,1 1-1,-20 13 1,29-18-790,0 1 1,0-1-1,0 0 1,0 1 0,0 0-1,0-1 1,0 1-1,1 0 1,0 1 0,-1-1-1,1 0 1,1 1-1,-1-1 1,0 1 0,1-1-1,-1 1 1,1 0-1,0 0 1,1-1 0,-1 1-1,1 0 1,-1 0 0,1 0-1,0 0 1,1 6-1,0-9-139,0 0 0,-1 0-1,1 0 1,0 0 0,0 0-1,0 0 1,0 0-1,0-1 1,0 1 0,0 0-1,0 0 1,0-1 0,0 1-1,0-1 1,0 1 0,0-1-1,1 0 1,-1 1-1,0-1 1,0 0 0,0 0-1,1 0 1,-1 0 0,0 0-1,2 0 1,35-2 232,-37 2-238,12-4 21,1 0 0,-1 0 0,0-1 0,0-1 0,0 0 0,-1-1-1,1 0 1,-2-1 0,1 0 0,-1-1 0,-1 0 0,1-1 0,-2 0 0,1 0 0,-1-1 0,-1-1 0,9-13 0,-16 22 2,0 2-28,0 1 0,-1-1 0,1 0 0,0 0 0,-1 0 0,1 0 0,-1 0 0,0 1 0,1-1 0,-1 0 0,0 0 0,1 0 0,-1 0 0,0 0 0,0 0 0,0 0 0,0 0 0,0 0 0,0 0 0,0 0 0,0 0-1,0 0 1,-1-2 0,-22 43-268,18-31 253,1 1 0,1 1 1,0-1-1,0 0 0,1 1 1,0 0-1,1-1 0,0 14 0,1-23 19,0 1 0,1-1 0,-1 0 0,1 0-1,-1 0 1,1 1 0,-1-1 0,1 0 0,0 0-1,0 0 1,0 0 0,-1 0 0,1 0-1,0 0 1,0 0 0,0-1 0,0 1 0,1 0-1,-1 0 1,0-1 0,0 1 0,0-1 0,1 1-1,-1-1 1,0 0 0,0 1 0,1-1-1,-1 0 1,0 0 0,1 0 0,-1 0 0,0 0-1,1 0 1,-1 0 0,0 0 0,2-1-1,53-8 910,-29-1-600,-1 0 1,-1-2-1,0 0 0,-1-2 1,0-1-1,-1-1 0,0 0 0,-2-2 1,0-1-1,34-39 0,-48 49-413,-1 1 0,0-1 0,-1 1-1,0-1 1,0-1 0,-1 1 0,0-1-1,0 0 1,-1 0 0,-1 0 0,0 0-1,0 0 1,-1-1 0,0-10 0,-1 20 65,0 1 0,0-1 1,0 1-1,0-1 0,0 0 0,0 1 1,0-1-1,0 0 0,0 1 0,-1-1 1,1 1-1,0-1 0,0 0 1,-1 1-1,1-1 0,0 1 0,-1-1 1,1 1-1,-1-1 0,1 1 1,0-1-1,-1 1 0,1 0 0,-1-1 1,1 1-1,-1 0 0,0-1 0,1 1 1,-1 0-1,1-1 0,-1 1 1,0 0-1,1 0 0,-2 0 0,-22 10-284,-17 28 260,23-15 54,2 1 0,0 1 0,-15 32 0,26-45 79,0-1 1,0 1-1,1 0 1,1 1-1,0-1 0,0 1 1,2 0-1,-1-1 1,2 24-1,0-34-70,0 0 0,0 0 0,1-1 0,-1 1 0,1 0 0,-1 0 0,1 0 0,0-1 0,-1 1-1,1 0 1,0-1 0,0 1 0,0-1 0,1 1 0,-1-1 0,0 1 0,0-1 0,1 0 0,-1 0 0,1 0 0,3 2 0,-2-1 22,1-1 1,0 1 0,0-1 0,0 0 0,-1 0 0,1-1-1,0 1 1,0-1 0,8 0 0,0-1 73,0-1 0,-1 0 1,1-1-1,-1 0 0,0 0 0,15-8 0,-3-1-9,-1-1 0,0-2 0,0 0 0,-2-1 0,0-1 0,-1-1 0,-1-1-1,25-32 1,-21 20 22,-1 0 1,-2-2-1,-1 0 0,-2-1 0,16-47 0,-23 53-120,-44 103 0,2-8 0,9-11 0,-41 105 0,55-133 0,2 0 0,1 0 0,-6 52 0,13-75 0,2-7 0,5-17 0,7-31 0,-9-3 0,-2-67 0,-3 123 0,1 0 0,0-1 0,0 1 0,0 0 0,1 0 0,-1-1 0,0 1 0,1-1 0,0 1 0,0-1 0,0 0 0,0 0 0,0 1 0,0-1 0,0-1 0,1 1 0,-1 0 0,6 2 0,-1 1 0,1-1 0,0 0 0,0 0 0,0-1 0,13 4 0,-13-5 0,0 0 0,0-1 0,1 0 0,-1-1 0,0 0 0,0 0 0,1 0 0,-1-1 0,0 0 0,0-1 0,0 0 0,0 0 0,0-1 0,-1 0 0,1 0 0,-1-1 0,0 0 0,0 0 0,0-1 0,0 0 0,-1 0 0,1-1 0,-2 1 0,1-1 0,0 0 0,7-13 0,-14 17 0,-4 4 0,-8 7 0,-30 41 0,40-46 0,1-1 0,-1 1 0,1 0 0,0 0 0,0 0 0,1 0 0,-1 1 0,1-1 0,0 0 0,0 1 0,0-1 0,0 8 0,2-10 0,-1-1 0,1 0 0,-1 1 0,1-1 0,0 0 0,-1 0 0,1 0 0,0 1 0,0-1 0,0 0 0,0 0 0,0 0 0,0 0 0,0 0 0,0-1 0,0 1 0,0 0 0,1 0 0,-1-1 0,0 1 0,1-1 0,-1 1 0,0-1 0,1 1 0,-1-1 0,1 0 0,-1 0 0,0 0 0,3 0 0,52 2 0,-43-2 0,27-2 0,0-3 0,-1-1 0,69-19 0,19-4 0,-123 32 0,-8 5 0,-7 5 0,6-9 0,-32 38 0,36-40 0,-1 0 0,0 0 0,1 0 0,0 0 0,-1 0 0,1 1 0,0-1 0,0 0 0,0 1 0,1-1 0,-1 1 0,1-1 0,-1 1 0,1-1 0,0 1 0,-1-1 0,1 1 0,1 2 0,0-4 0,-1 0 0,1 0 0,0-1 0,0 1 0,0 0 0,0-1 0,0 1 0,0-1 0,0 1 0,0-1 0,0 0 0,0 1 0,0-1 0,0 0 0,0 0 0,0 0 0,0 0 0,1 0 0,-1 0 0,1 0 0,30-1 0,-27 1 0,21-5-1467,-10-2-2746,4-6-5482</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14.484"/>
    </inkml:context>
    <inkml:brush xml:id="br0">
      <inkml:brushProperty name="width" value="0.025" units="cm"/>
      <inkml:brushProperty name="height" value="0.025" units="cm"/>
    </inkml:brush>
  </inkml:definitions>
  <inkml:trace contextRef="#ctx0" brushRef="#br0">1 0 21204,'23'12'1922,"8"-3"1185,13 0-353,12-2-1665,8-3-416,5-3-353,3-1-352,-9 0-2466,-12-14-5413</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52.118"/>
    </inkml:context>
    <inkml:brush xml:id="br0">
      <inkml:brushProperty name="width" value="0.025" units="cm"/>
      <inkml:brushProperty name="height" value="0.025" units="cm"/>
    </inkml:brush>
  </inkml:definitions>
  <inkml:trace contextRef="#ctx0" brushRef="#br0">1 1 16656,'0'0'2044,"3"12"-1125,-2-7-825,2 5 138,0-1 0,0 1 0,1 0 1,0-1-1,1 0 0,0 0 0,0-1 0,13 16 0,141 146 1858,65 72-1548,-199-211-516,248 272 133,-223-254-125,3-2-1,1-3 1,110 69 0,-86-72 830,156 56-1,38 20 234,-260-112-1036,-1 2-1,0-1 1,-1 2-1,16 12 1,-24-18-69,0 0 1,0 0-1,0 0 0,0 1 0,0-1 1,-1 0-1,1 1 0,-1 0 0,1-1 1,-1 1-1,0 0 0,0-1 0,0 1 1,-1 0-1,1 0 0,-1 0 0,1 0 1,-1 0-1,0 0 0,0 0 0,0 0 1,-1 0-1,1 0 0,-1-1 0,-1 5 1,2-6-188,0 0 1,-1 0 0,1 0 0,-1 0 0,1 0 0,-1 0 0,0 0 0,1-1 0,-1 1 0,0 0 0,1 0 0,-1 0 0,0-1 0,0 1 0,0 0 0,0-1 0,-1 1 0,-14 3-6179,-9-3-7950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15.323"/>
    </inkml:context>
    <inkml:brush xml:id="br0">
      <inkml:brushProperty name="width" value="0.025" units="cm"/>
      <inkml:brushProperty name="height" value="0.025" units="cm"/>
    </inkml:brush>
  </inkml:definitions>
  <inkml:trace contextRef="#ctx0" brushRef="#br0">336 45 14478,'0'0'14381,"-10"-8"-13185,3 4-1139,0-1 0,0 1 0,0 0 0,0 1 0,-1-1 0,0 2 0,0-1 0,0 1 0,0 0 0,0 1-1,0 0 1,0 0 0,0 0 0,-1 1 0,1 1 0,0-1 0,0 2 0,0-1 0,0 1 0,0 0 0,0 0 0,0 1 0,-9 4 0,9-1-162,0-1 1,1 1 0,-1 1-1,1-1 1,0 1 0,1 0 0,-1 1-1,2 0 1,-8 10 0,11-13-12,-1 0 1,0-1 0,1 1-1,0 0 1,0 0-1,0 0 1,1 1 0,0-1-1,0 0 1,0 1 0,1-1-1,0 0 1,0 1 0,0-1-1,0 0 1,1 1-1,0-1 1,2 7 0,-1-9-30,-1 1 0,1-1-1,0-1 1,1 1 0,-1 0 0,0 0 0,1-1 0,0 1 0,-1-1 0,1 0 0,0 0 0,0 0 0,0 0 0,5 1 0,54 22-1024,-29-13 921,-28-10 266,0 1 1,0-1-1,0 1 1,0 0-1,0 0 1,0 1-1,-1-1 1,0 1-1,1 0 1,-1 0-1,-1 1 1,1-1-1,-1 1 1,0 0-1,5 8 1,-7-10 108,-1 0-1,1 0 1,0 0-1,-1 1 1,0-1-1,0 0 1,0 1-1,0-1 1,0 0 0,-1 1-1,0-1 1,1 0-1,-1 0 1,0 0-1,-1 0 1,1 0 0,0 0-1,-1 0 1,0 0-1,1 0 1,-1-1-1,0 1 1,-1 0 0,1-1-1,0 0 1,-1 0-1,1 0 1,-5 3-1,-8 7 315,-1 0 0,-1-1 0,-26 13-1,36-20-396,0-1 0,0 0 0,0-1 0,0 1 0,0-1-1,-1-1 1,1 1 0,0-1 0,-1-1 0,1 1 0,-1-1-1,-10-2 1,17 2-65,0 0 0,0 0 0,0-1 0,0 1 0,1 0 0,-1-1-1,0 1 1,0-1 0,0 1 0,0-1 0,1 1 0,-1-1 0,0 0 0,0 1-1,1-1 1,-1 0 0,1 0 0,-1 1 0,1-1 0,-1 0 0,1 0 0,-1 0 0,1 0-1,0 0 1,-1 0 0,1-1 0,2-30-1839,1 22 766,1 1 0,0 0 0,0 0 0,9-14-1,24-26-5834,8-3-4265</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16.084"/>
    </inkml:context>
    <inkml:brush xml:id="br0">
      <inkml:brushProperty name="width" value="0.025" units="cm"/>
      <inkml:brushProperty name="height" value="0.025" units="cm"/>
    </inkml:brush>
  </inkml:definitions>
  <inkml:trace contextRef="#ctx0" brushRef="#br0">108 12 17873,'-8'15'1895,"-1"-2"-1447,-46 87 3621,49-87-3355,0 0 1,1 0-1,0 0 1,2 1-1,-1-1 1,-2 28-1,6-40-685,0 0-1,0 0 1,0 1-1,0-1 0,0 0 1,0 0-1,1 1 1,-1-1-1,0 0 0,1 0 1,-1 1-1,1-1 1,-1 0-1,1 0 0,0 0 1,-1 0-1,1 0 1,0 0-1,0 0 0,0 0 1,0 0-1,0 0 1,0 0-1,0-1 1,0 1-1,0 0 0,0-1 1,2 2-1,1-1 0,0 0-1,-1 0 1,1-1 0,0 1-1,0-1 1,0 0 0,0 0-1,0 0 1,6-1 0,5-2 7,-1 0 0,0-1 0,0 0 0,19-10 0,-10 2-335,0-1-1,0-1 1,-1-1-1,30-27 1,-45 35 193,0 0 1,0 0 0,0 0-1,-1-1 1,0 0 0,0 0 0,-1-1-1,0 0 1,-1 0 0,0 0 0,0 0-1,-1 0 1,0-1 0,0 0-1,0-10 1,-2 19 110,-1 0 0,0 0 0,0 0 0,0 0 0,0 0 0,0 0 0,0 0 0,0 0 0,0 0 0,0 0 0,0 0 0,-1 0 0,1 0 0,0 0 0,-1 0 0,1 0 0,-1 0 0,1 0 0,-1 0 0,1 0 0,-2-1 0,1 2 7,0 0 0,1 0 0,-1 0 0,0 0-1,0 0 1,1 0 0,-1 0 0,0 0 0,1 0 0,-1 0 0,0 0 0,0 0-1,1 0 1,-1 1 0,0-1 0,1 0 0,-1 1 0,0-1 0,1 0-1,-1 1 1,1-1 0,-2 1 0,-2 3 51,0-1 0,0 1 0,1 0 0,-1 0-1,1 0 1,0 0 0,-4 6 0,-2 9 13,1 1 0,1 0 0,-5 22 0,10-32 6,0-1 0,0 1 0,1-1 0,0 1 0,1 0 0,0-1 0,0 1 0,1 0 0,3 10 0,-3-18-46,0 0-1,0 0 1,0 0-1,1 0 1,-1 0-1,0-1 1,1 1 0,0 0-1,-1-1 1,1 1-1,0-1 1,0 0-1,-1 0 1,1 0-1,0 0 1,0 0-1,0 0 1,1 0-1,-1 0 1,0-1-1,0 1 1,0-1-1,0 0 1,1 0-1,3 0 1,5 1 26,-1-1-1,0-1 1,1 0 0,14-3 0,14-8-121,-2-1 0,1-2 1,-2-2-1,64-39 1,16-7 58,-114 62-3,1-1 0,0 1 1,-1 0-1,1 0 1,0 1-1,-1-1 1,1 0-1,0 1 0,5-1 1,-7 1 10,-1 1-1,1-1 1,0 0 0,-1 0 0,1 0-1,0 0 1,0 1 0,-1-1-1,1 0 1,0 1 0,-1-1 0,1 0-1,-1 1 1,1-1 0,0 1-1,-1-1 1,1 1 0,-1-1 0,1 1-1,-1 0 1,0-1 0,1 1-1,-1 0 1,1 0 0,0 3 44,0 1 1,-1-1 0,0 0-1,1 1 1,-1-1-1,-1 1 1,1-1-1,-1 0 1,1 1-1,-4 7 1,-11 30 283,11-36-154,2 1-1,-1-1 0,1 1 0,0 0 1,0 0-1,0 0 0,0 10 1,3-16-177,0-1 0,-1 1 0,1-1 1,0 0-1,0 1 0,0-1 0,-1 0 1,1 0-1,0 1 0,0-1 1,0 0-1,0 0 0,-1 0 0,1 0 1,0 0-1,0 0 0,0 0 0,0-1 1,-1 1-1,1 0 0,0 0 1,0-1-1,0 1 0,1-1 0,23-7-25,10-9-75,40-29-1,-50 30-12,0 1 0,1 1-1,49-20 1,-74 33 111,0 1 0,-1 0 0,1-1-1,0 1 1,-1-1 0,1 1 0,0 0 0,-1-1 0,1 1 0,0 0-1,0 0 1,-1 0 0,1 0 0,0 0 0,0-1 0,-1 1-1,1 1 1,0-1 0,0 0 0,-1 0 0,1 0 0,0 0 0,0 0-1,-1 1 1,1-1 0,0 0 0,0 1 0,-1-1 0,1 0 0,-1 1-1,1-1 1,0 1 0,-1-1 0,1 1 0,-1-1 0,1 1-1,-1 0 1,1-1 0,-1 1 0,1 0 0,-1-1 0,0 1 0,1 0-1,-1-1 1,0 1 0,0 0 0,0 0 0,1-1 0,-1 1-1,0 0 1,0 0 0,0-1 0,0 1 0,0 0 0,0 0 0,-1 1-1,-1 8 90,0 0 0,-1 0 0,-7 18 0,-3 11 70,14-39-161,-1 1 0,1 0 0,-1-1 0,1 1 0,-1-1 0,0 1 0,1-1 0,0 1 0,-1-1 0,1 1 0,-1-1 0,1 1 0,0-1 0,-1 0 0,1 1 0,0-1 0,-1 0 0,1 0 0,0 1 0,0-1 0,-1 0 0,1 0 0,0 0 0,-1 0 0,1 0 0,0 0 0,0 0 0,-1 0 0,1 0 0,0 0 0,0-1 0,-1 1 0,1 0 0,0 0 0,1-1 0,30-9 0,44-32-14,5-4-29,-73 43 35,-1 0 0,1 0 0,0 0 0,0 1 1,0 1-1,0-1 0,0 1 0,14 0 0,-22 2 9,1-1 0,0 1 0,-1-1 0,1 1 0,0-1 0,-1 1 0,1 0 0,-1-1 1,1 1-1,-1 0 0,1 0 0,-1-1 0,1 1 0,-1 0 0,0 0 0,1 0 0,-1-1 0,0 1 0,0 0 0,0 0 0,1 0 0,-1 0 0,0 0 1,0-1-1,0 1 0,-1 0 0,1 0 0,0 0 0,0 1 0,-4 29 95,-4-14-96,6-15 0,1 1 0,-1-1 0,1 1 0,0 0 0,0-1 0,0 1 0,0 0 0,0 0 0,1 0 0,-1 0 0,1-1 0,-1 1 0,1 0 0,1 4 0,1-6-614,1-1 0,0 0 0,0 0 0,0 0 0,0 0 1,0 0-1,-1-1 0,1 1 0,0-1 0,0 0 0,4-1 0,18-11-8178,4-4-7207</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16.553"/>
    </inkml:context>
    <inkml:brush xml:id="br0">
      <inkml:brushProperty name="width" value="0.025" units="cm"/>
      <inkml:brushProperty name="height" value="0.025" units="cm"/>
    </inkml:brush>
  </inkml:definitions>
  <inkml:trace contextRef="#ctx0" brushRef="#br0">55 0 20788,'0'0'8968,"-6"10"-7895,2-5-973,-27 42 897,29-44-948,0 0 1,1 1-1,-1-1 1,1 0-1,0 0 1,-1 1 0,2-1-1,-1 0 1,0 1-1,1-1 1,-1 1 0,1-1-1,0 1 1,0-1-1,1 6 1,0-8-97,0 0 0,0-1 0,0 1 0,1 0 0,-1-1 0,0 1 1,0-1-1,0 1 0,1-1 0,-1 1 0,0-1 0,1 0 0,-1 0 0,0 0 0,1 0 0,-1 0 0,0 0 0,1 0 0,-1 0 1,0 0-1,1 0 0,-1-1 0,2 0 0,33-9-941,-18 1 418,-1-1 1,23-18-1,-29 20 458,0 0 0,1 0 0,0 1 0,0 0 0,0 1 0,27-8 0,-39 13 160,1 1 0,-1 0 0,1 0 1,-1 0-1,1 0 0,0-1 0,-1 1 0,1 0 1,-1 0-1,1 0 0,0 0 0,-1 0 0,1 0 1,-1 1-1,1-1 0,-1 0 0,1 0 0,-1 0 1,1 0-1,0 1 0,-1-1 0,1 0 0,-1 1 0,1-1 1,-1 0-1,0 1 0,1-1 0,-1 0 0,1 1 1,-1-1-1,0 1 0,1-1 0,-1 1 0,1 0 1,-3 25 1038,-23 37-212,20-52-835,4-8-22,-1 0 1,1 0 0,0 0-1,0 0 1,0 0-1,1 0 1,-1 0-1,1 0 1,-1 5 0,2-7-11,-1 0 0,0 0 0,1 0 1,-1 0-1,1-1 0,-1 1 0,1 0 1,-1 0-1,1-1 0,-1 1 1,1 0-1,0-1 0,0 1 0,-1 0 1,1-1-1,0 1 0,0-1 0,-1 0 1,1 1-1,0-1 0,0 0 0,0 1 1,0-1-1,0 0 0,0 0 0,0 0 1,-1 0-1,1 1 0,0-1 1,0-1-1,0 1 0,0 0 0,0 0 1,1-1-1,14-1-231,-2-1-1,1-1 1,0-1 0,-1 0 0,1-1-1,-2 0 1,26-16 0,4-1-431,-19 11 156,-13 6 179,1 0 1,0 0 0,0 1-1,0 1 1,0 0 0,1 1 0,0 0-1,13-1 1,-25 4 364,-1 0 0,1 1 1,-1-1-1,1 1 0,-1-1 0,1 0 0,-1 1 1,1-1-1,-1 1 0,1-1 0,-1 1 1,0 0-1,1-1 0,-1 1 0,0-1 0,0 1 1,1 0-1,-1-1 0,0 1 0,0 0 0,0-1 1,0 1-1,0 0 0,0-1 0,0 1 0,0 0 1,0-1-1,0 1 0,0 0 0,0-1 0,-1 1 1,1 0-1,0-1 0,0 1 0,-1-1 1,0 2-1,-8 26 796,-51 58 1678,59-84-2757</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17.407"/>
    </inkml:context>
    <inkml:brush xml:id="br0">
      <inkml:brushProperty name="width" value="0.025" units="cm"/>
      <inkml:brushProperty name="height" value="0.025" units="cm"/>
    </inkml:brush>
  </inkml:definitions>
  <inkml:trace contextRef="#ctx0" brushRef="#br0">1 207 17713,'0'0'8787,"11"7"-6881,-3-1-1691,0-2 1,0 1 0,1-2-1,0 1 1,-1-1 0,1 0-1,0-1 1,1 1 0,-1-2-1,0 0 1,1 0 0,-1 0-1,0-1 1,13-2 0,-4-1-123,0-1 0,0-1 0,0-1 0,-1 0 0,0-1 0,21-12 0,-28 13-74,1 0 1,-1 0-1,-1-1 1,1-1-1,-1 1 0,0-2 1,-1 1-1,0-1 1,0 0-1,10-17 0,-16 24-19,-1-1-1,1 0 0,-1 1 0,0-1 1,0 1-1,0-1 0,0 0 0,0 0 1,-1 0-1,0 0 0,1 1 0,-1-1 0,0 0 1,0 0-1,0 0 0,-1 0 0,1 0 1,-1 0-1,-1-5 0,1 6-10,-1 0 1,0 0-1,1-1 1,-1 1-1,0 0 1,0 0-1,0 1 0,0-1 1,0 0-1,-1 1 1,1-1-1,-1 1 0,1 0 1,-1-1-1,1 1 1,-6-1-1,-1 0-22,0 0 0,0 1 0,0 0 0,0 1 0,0 0-1,0 0 1,0 0 0,0 2 0,0-1 0,0 1 0,-13 4 0,10 0 23,1 0 0,0 1 0,1 0 0,-1 1 0,1 0 1,1 0-1,-1 1 0,1 0 0,1 1 0,0 0 0,0 0 0,1 1 0,1 0 1,-1 0-1,2 1 0,0 0 0,0 0 0,1 0 0,-4 17 0,8-27 11,0 0-1,0 0 1,-1 1-1,2-1 0,-1 0 1,0 0-1,0 0 1,1 0-1,-1 0 1,1 0-1,-1-1 0,1 1 1,0 0-1,0 0 1,0 0-1,0 0 0,0-1 1,0 1-1,1-1 1,-1 1-1,0-1 1,1 1-1,-1-1 0,1 0 1,0 1-1,-1-1 1,1 0-1,0 0 0,0 0 1,-1 0-1,1-1 1,0 1-1,0-1 1,0 1-1,0-1 0,4 1 1,7 0 17,0 0 1,1-1-1,-1 0 1,21-4-1,-26 3-8,38-7-38,0-3 0,-1-2 1,-1-1-1,58-28 0,19-6-20,-120 47 58,1 1 0,0-1 1,0 0-1,0 1 0,0 0 0,0-1 1,0 1-1,0 0 0,0 0 0,0 0 0,0 0 1,2 0-1,-4 1 0,1-1-1,-1 0 1,1 0 0,-1 0-1,0 1 1,1-1 0,-1 0-1,0 1 1,1-1 0,-1 0-1,0 1 1,1-1 0,-1 0 0,0 1-1,0-1 1,1 1 0,-1-1-1,0 0 1,0 1 0,0-1-1,0 1 1,0-1 0,1 1-1,-1-1 1,0 0 0,0 1-1,0-1 1,0 1 0,0-1 0,0 1-1,-1 0 1,0 5 93,-1 0 0,0 0 0,-1 0 0,1-1 0,-6 10 0,1-3-43,5-9-60,0 1 0,0-1 0,1 1 0,-1-1 0,1 1 0,0 0 0,-1-1 0,2 1 0,-1 0 0,0 0 0,1 0 0,0 0 0,0 4 0,1-7 0,0 1 0,0-1 0,0 1 0,1-1 0,-1 0 0,0 1 0,1-1 0,-1 0 0,1 0 0,-1 0 0,1 0 0,0 0 0,-1-1 0,1 1 0,0 0 0,-1-1 0,1 1 0,0-1 0,0 1 0,0-1 0,-1 0 0,1 0 0,0 0 0,0 0 0,0 0 0,0-1 0,2 0 0,17 0-14,0-2 1,0 0-1,0-1 1,-1-2-1,31-11 0,-31 10-8,0 0-1,0 2 0,0 0 0,1 1 0,32-2 0,-52 6 15,-1 0 0,1 0-1,-1 0 1,1 0 0,-1 0 0,1 0-1,0 0 1,-1 0 0,1 0-1,-1 0 1,1 0 0,-1 1 0,1-1-1,-1 0 1,1 0 0,-1 1 0,1-1-1,-1 0 1,1 0 0,-1 1 0,0-1-1,1 1 1,-1-1 0,1 0 0,-1 1-1,0-1 1,1 1 0,-1-1-1,0 1 1,0-1 0,1 1 0,-1-1-1,0 1 1,0-1 0,0 2 0,-6 22-43,-22 18-428,12-27-1593,5-8-2567,5-6-4132</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18.919"/>
    </inkml:context>
    <inkml:brush xml:id="br0">
      <inkml:brushProperty name="width" value="0.025" units="cm"/>
      <inkml:brushProperty name="height" value="0.025" units="cm"/>
    </inkml:brush>
  </inkml:definitions>
  <inkml:trace contextRef="#ctx0" brushRef="#br0">20 458 14958,'0'0'5723,"-5"10"-3977,-9 32-193,14-41-1522,0-1-1,0 1 1,0 0-1,0-1 1,0 1-1,0 0 1,0-1 0,0 1-1,0 0 1,0-1-1,0 1 1,1 0-1,-1-1 1,0 1 0,1 0-1,-1-1 1,0 1-1,1-1 1,-1 1-1,0-1 1,1 1 0,-1-1-1,1 1 1,-1-1-1,1 1 1,-1-1-1,1 1 1,-1-1 0,1 0-1,0 1 1,-1-1-1,1 0 1,0 0 0,0 1-1,26 1 565,-20-3-381,10 0 42,0 0 0,-1-2-1,1 0 1,-1-1 0,1-1-1,-1 0 1,0-1 0,-1-1 0,0-1-1,15-8 1,-1-2-68,-1-1 0,-1-1 0,-1-2 0,25-26 0,-42 38-132,1 0 0,-2-1 0,13-18 0,-19 26-22,0 0 0,0 0 1,-1-1-1,1 1 0,-1 0 1,0-1-1,0 1 0,0-1 0,0 0 1,-1 1-1,0-1 0,1 1 1,-1-1-1,0 0 0,-1 1 1,1-1-1,-1 1 0,0-5 1,0 7-32,0-1 1,0 1 0,0 0 0,0 0 0,0-1 0,0 1 0,0 0 0,-1 0 0,1 0 0,0 0 0,-1 1 0,1-1 0,0 0 0,-1 0 0,1 1 0,-1-1 0,1 1-1,-1-1 1,0 1 0,1 0 0,-1 0 0,1 0 0,-1 0 0,1 0 0,-1 0 0,0 0 0,1 0 0,-1 0 0,1 1 0,-1-1 0,1 1 0,-3 0 0,-2 1-15,0 0 0,0 0 0,0 0 0,0 1 0,1-1 0,-1 1 0,-5 5 0,-3 5 4,0 1 0,1 1-1,1 0 1,0 0 0,1 1 0,0 1-1,2 0 1,0 0 0,0 1 0,2 0 0,0 0-1,2 1 1,-6 27 0,11-43 6,-1-1 1,1 0 0,-1 0-1,1 0 1,0 1 0,0-1-1,0 0 1,0 0-1,1 0 1,-1 1 0,1-1-1,-1 0 1,1 0-1,0 0 1,-1 0 0,1 0-1,0 0 1,1 0 0,-1 0-1,0 0 1,0-1-1,1 1 1,1 1 0,0-1 6,0-1 1,0 1 0,1-1-1,-1 0 1,0-1 0,1 1-1,-1 0 1,0-1 0,1 0-1,-1 0 1,1 0 0,-1 0-1,0 0 1,6-2 0,9-3 16,0 0 1,0-1 0,-1-1 0,0 0 0,0-1 0,-1-1 0,0-1 0,-1 0-1,17-15 1,-5 5 1,42-22 0,-69 42-31,0-1 0,1 1-1,-1 0 1,1 0 0,-1 0 0,0-1 0,1 1 0,-1 0-1,1 0 1,-1 0 0,0 0 0,1 0 0,-1 0 0,1 0-1,-1 0 1,1 0 0,-1 0 0,0 0 0,1 0 0,-1 0 0,1 0-1,-1 0 1,1 0 0,-1 0 0,0 0 0,1 1 0,-1-1-1,1 0 1,-1 0 0,0 0 0,1 1 0,-1-1 0,0 0 0,1 1-1,-1-1 1,0 0 0,0 1 0,1-1 0,-1 0 0,0 1-1,3 25-67,-13 42 44,7-52-72,2-12-19,0 0 1,0 1-1,1-1 1,0 0-1,0 1 0,0-1 1,1 0-1,1 8 1,-2-11 96,0 0 0,1-1 0,-1 1 0,0 0 0,1-1 0,-1 1 0,0-1 0,1 1 0,-1 0 0,1-1 0,-1 0 1,1 1-1,0-1 0,-1 1 0,1-1 0,-1 1 0,1-1 0,0 0 0,-1 0 0,1 1 0,0-1 0,0 0 0,26-5-267,-10-6-120,0-1 1,-1 0 0,0-1-1,-1 0 1,-1-2 0,24-29-1,-18 22 27,277-360 838,-281 363-405,-8 13-34,-5 10-20,-11 29 171,0 0-1,-2-1 1,-2 0 0,-17 34 0,1 0 398,16-37-239,-40 113 1266,46-120-1361,0-1 1,2 1 0,0 0 0,0 38 0,3-60-226,1 1 1,0-1-1,0 1 1,0 0-1,0-1 1,0 1 0,0 0-1,0-1 1,0 1-1,0-1 1,1 1 0,-1 0-1,0-1 1,0 1-1,0-1 1,1 1-1,-1-1 1,0 1 0,1-1-1,-1 1 1,0-1-1,1 1 1,-1-1 0,1 1-1,-1-1 1,1 1-1,-1-1 1,1 0-1,-1 1 1,1-1 0,-1 0-1,1 0 1,-1 1-1,1-1 1,0 0 0,-1 0-1,1 0 1,-1 0-1,1 0 1,0 0 0,0 0-1,0 0-18,0 0-1,0 0 0,0-1 1,1 1-1,-1-1 1,0 1-1,0-1 1,0 0-1,0 1 0,0-1 1,-1 0-1,1 1 1,0-1-1,0 0 0,0 0 1,-1 0-1,1 0 1,0 0-1,-1 0 1,1 0-1,0-2 0,2-9-255,0 0 0,-1 0 0,0 0 0,-1 0-1,0 0 1,-1-1 0,0 1 0,-1 0 0,-1 0-1,0 0 1,0 0 0,-1 0 0,-6-13 0,5 11 185,-1 1 0,-1-1 0,-1 1 0,0 1 0,0-1 0,-1 1 0,-1 1 0,0-1 0,0 2 0,-20-18 0,6 17 918,22 11-790,1 0 0,-1 1 1,1-1-1,-1 0 1,1 0-1,-1 0 1,1 0-1,-1 0 1,1 0-1,-1 1 1,1-1-1,-1 0 1,1 0-1,-1 1 1,1-1-1,0 0 0,-1 1 1,1-1-1,-1 0 1,1 1-1,0-1 1,-1 1-1,1-1 1,0 1-1,0-1 1,-1 1-1,1 1-5,0-1 0,-1 1 0,1-1-1,0 1 1,0-1 0,1 1 0,-1-1 0,0 1-1,0-1 1,1 0 0,-1 1 0,1-1 0,-1 1-1,1-1 1,-1 0 0,1 1 0,0-1 0,0 0-1,0 0 1,0 1 0,-1-1 0,2 0-1,-1 0 1,0 0 0,2 1 0,5 3-238,-1 0 0,1-1 0,0 0 0,1 0 0,-1-1 0,0 0 0,1 0 0,0-1 0,14 2 0,46 0-9150,-38-4 429</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19.307"/>
    </inkml:context>
    <inkml:brush xml:id="br0">
      <inkml:brushProperty name="width" value="0.025" units="cm"/>
      <inkml:brushProperty name="height" value="0.025" units="cm"/>
    </inkml:brush>
  </inkml:definitions>
  <inkml:trace contextRef="#ctx0" brushRef="#br0">274 39 19442,'-8'-4'2744,"-8"-2"-1774,-1 0 0,0 1-1,0 0 1,0 1 0,0 1-1,-18-1 1,30 4-967,-1-1-1,1 1 1,-1 0 0,1 0 0,-1 0 0,1 1-1,0 0 1,-1 0 0,1 0 0,0 1-1,-1 0 1,1 0 0,0 0 0,0 1 0,1-1-1,-1 1 1,0 0 0,1 1 0,0-1-1,0 1 1,0 0 0,0 0 0,1 0 0,-1 0-1,-3 6 1,7-9-78,-1 0 1,1 0-1,0 0 0,0 0 1,-1 0-1,1 0 0,0 0 0,0 0 1,0 0-1,0 0 0,0 0 0,0 0 1,1 0-1,-1 0 0,0 0 1,0 0-1,1 0 0,-1 0 0,0 0 1,1 0-1,-1 0 0,1 0 1,0 0-1,-1 0 0,1-1 0,0 1 1,-1 0-1,1 0 0,0-1 0,0 1 1,-1-1-1,1 1 0,0 0 1,0-1-1,0 0 0,0 1 0,0-1 1,0 1-1,0-1 0,0 0 0,0 0 1,0 0-1,1 1 0,58 9-913,-45-8 662,-7-1 142,77 16-677,-78-16 856,-1 1-1,0 0 1,0 0 0,-1 1-1,1 0 1,0 0-1,-1 0 1,0 1-1,1-1 1,8 10-1,-13-12 80,0 1 0,0-1 0,0 1 0,0-1 0,0 1 0,-1-1 0,1 1 0,-1 0 0,1-1 0,-1 1-1,1 0 1,-1-1 0,0 1 0,0 0 0,0 0 0,0-1 0,0 1 0,0 0 0,0 0 0,0-1-1,-1 1 1,1 0 0,-1-1 0,0 1 0,1-1 0,-1 1 0,0 0 0,0-1 0,0 1 0,0-1 0,0 0-1,0 1 1,0-1 0,0 0 0,-1 0 0,1 0 0,0 0 0,-1 0 0,-1 1 0,-7 6 517,0-2 1,-1 1 0,0-2 0,-13 6-1,23-10-556,-63 24 1002,58-23-1036,0-1 1,0 1-1,1-1 0,-1 0 0,0 0 0,0-1 0,0 0 1,0 0-1,-9-1 0,15 1-91,-1-1 0,1 1-1,0 0 1,-1-1 0,1 1 0,0 0-1,-1-1 1,1 1 0,0-1 0,-1 1-1,1-1 1,0 1 0,0-1 0,-1 1-1,1-1 1,0 1 0,0-1 0,0 1-1,0-1 1,0 1 0,0-1 0,0 1 0,0-1-1,0 1 1,0-1 0,0 1 0,0-1-1,0 1 1,0-1 0,1 1 0,-1-1-1,0 1 1,0-1 0,0 1 0,1-1-1,-1 1 1,0-1 0,1 1 0,-1 0-1,0-1 1,1 1 0,-1-1 0,1 1-1,0 0 1,15-21-3312,11-7-2764,5-3-3689</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19.744"/>
    </inkml:context>
    <inkml:brush xml:id="br0">
      <inkml:brushProperty name="width" value="0.025" units="cm"/>
      <inkml:brushProperty name="height" value="0.025" units="cm"/>
    </inkml:brush>
  </inkml:definitions>
  <inkml:trace contextRef="#ctx0" brushRef="#br0">268 1 12844,'-1'8'2840,"-7"32"-451,-2-1 0,-2 0-1,-2 0 1,-19 39 0,8-19-1003,-34 73-6,33-80-1163,3 1 0,2 1 0,-15 62 0,39-122-89,-1 1 1,1 0 0,0 0 0,0 0-1,1 0 1,5-7 0,9-12 5,239-439-1202,-253 456 983,3-7-73,2-5 11,2 0 0,0 1 0,14-18 0,-24 33 94,1 0 0,0 1 1,0-1-1,0 1 0,0 0 0,0 0 1,1 0-1,-1 0 0,0 0 1,1 0-1,0 0 0,-1 1 1,1 0-1,0-1 0,0 1 0,0 0 1,0 0-1,0 1 0,0-1 1,0 0-1,0 1 0,0 0 1,0 0-1,0 0 0,0 0 0,0 0 1,0 1-1,1-1 0,2 2 1,-4 0 27,1 0 0,0 0 0,-1 0 0,0 0 0,1 1 0,-1-1 1,0 1-1,0-1 0,-1 1 0,1 0 0,0 0 0,-1 0 0,0 0 0,0 0 1,1 0-1,-2 0 0,1 0 0,0 0 0,-1 0 0,1 1 0,-1-1 1,0 0-1,0 0 0,-1 1 0,0 3 0,1 1 1,-1 0-1,0-1 1,0 1-1,-1-1 1,0 1-1,-1-1 1,1 1-1,-1-1 1,-8 12-1,1-6 287,-1 0-1,0-1 1,-1 0 0,0-1 0,-21 14-1,26-20-149,1-1 0,-1 0-1,0 0 1,-1 0 0,1-1-1,0 0 1,-1 0 0,0-1-1,1 0 1,-1-1 0,0 1-1,0-2 1,-11 1 0,18-1-190,1 0 0,-1 0-1,0 0 1,1 0 0,-1 0 0,1 0 0,-1-1 0,1 1 0,-1 0 0,1 0 0,-1-1 0,1 1 0,-1 0 0,1-1 0,-1 1 0,1 0-1,0-1 1,-1 1 0,1-1 0,-1 1 0,1 0 0,0-1 0,0 1 0,-1-1 0,1 1 0,0-1 0,0 1 0,-1-1 0,1 1-1,0-1 1,0 0 0,4-23-3522,18-19-5606,5 10-2224</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20.244"/>
    </inkml:context>
    <inkml:brush xml:id="br0">
      <inkml:brushProperty name="width" value="0.025" units="cm"/>
      <inkml:brushProperty name="height" value="0.025" units="cm"/>
    </inkml:brush>
  </inkml:definitions>
  <inkml:trace contextRef="#ctx0" brushRef="#br0">92 24 18770,'0'0'4094,"-3"11"-1788,-8 25-53,-23 45 0,-5 16 75,38-96-2313,0 1 0,1 0 0,-1-1 0,1 1 0,-1 0 0,1 0 0,0-1 0,-1 1 0,1 0 0,0 0 0,0-1 0,0 1 0,0 0 0,1 0 0,0 3 1,-1-5-8,1 0 0,-1 1 0,0-1 0,1 0 0,-1 1 0,1-1 0,-1 0 0,1 0 0,-1 1 0,1-1 0,-1 0 0,1 0 0,0 0 0,-1 0 0,1 0 0,-1 0 0,1 0 0,-1 0 0,1 0 0,-1 0 0,1 0 0,-1 0 0,1 0 0,0 0 0,-1 0 0,1-1 0,-1 1 0,1 0 0,-1 0 0,1-1 0,5-2 27,-1 0-1,0 0 0,-1-1 0,1 1 0,-1-1 1,1 0-1,6-9 0,-1-2-253,-1-1 0,0 0 0,-2 0-1,0-1 1,8-28 0,-8 25 119,-7 20 89,0 0 0,0-1 0,0 1 0,0 0-1,0 0 1,1-1 0,-1 1 0,0 0 0,0 0-1,0-1 1,1 1 0,-1 0 0,0 0 0,0-1-1,1 1 1,-1 0 0,0 0 0,0 0 0,1 0-1,-1 0 1,0-1 0,0 1 0,1 0 0,-1 0-1,0 0 1,1 0 0,-1 0 0,0 0 0,1 0-1,-1 0 1,0 0 0,1 0 0,-1 0 0,0 0-1,1 0 1,-1 0 0,0 1 0,0-1 0,1 0-1,-1 0 1,0 0 0,1 0 0,-1 0 0,0 1-1,0-1 1,0 0 0,1 0 0,-1 1 0,0-1-1,0 0 1,0 0 0,1 1 0,-1-1 0,0 0 0,0 0-1,0 1 1,20 24-2,-4-6 66,-10-14 4,1-1-1,0 1 0,0-1 0,0-1 0,1 1 0,-1-1 0,1-1 0,0 1 0,0-1 0,0-1 1,0 1-1,0-1 0,0-1 0,0 1 0,0-2 0,0 1 0,13-3 0,-2 0 84,-1 0 1,1-2-1,-1 0 0,-1-1 0,1-1 0,25-13 1,-29 12-135,-1 0 1,-1-1 0,15-12-1,-24 19-6,0-1 0,0 1-1,-1-1 1,1 0 0,-1 0 0,1 0-1,-1 0 1,0-1 0,0 1 0,-1 0-1,1-1 1,-1 1 0,1-1-1,-1 0 1,0 0 0,-1 1 0,1-1-1,0-4 1,-2 7 0,1 0 0,-1 0 0,0-1 0,1 1 0,-1 0 0,0 0 0,0 1 0,1-1 0,-1 0 0,0 0 0,0 0 0,0 0 0,0 1 0,0-1 0,0 1 0,-1-1 0,1 1 0,0-1 0,0 1 0,0-1 0,0 1 0,-1 0 0,1 0 0,0 0 0,0-1 0,-1 1 0,1 0 0,0 1 0,0-1 0,0 0 0,-3 1 0,-43 7 0,36-3 0,0 1 0,1 0 0,0 0 0,0 1 0,0 0 0,1 1 0,0 0 0,-10 13 0,13-15 0,1-1 0,1 2 0,-1-1 0,1 1 0,0-1 0,0 1 0,1 0 0,0 0 0,0 1 0,1-1 0,0 1 0,0-1 0,-1 16 0,3-22-109,0 0-1,0 1 1,0-1 0,1 0 0,-1 1-1,0-1 1,1 0 0,-1 1 0,0-1-1,1 0 1,0 0 0,-1 1 0,1-1-1,0 0 1,-1 0 0,1 0 0,0 0-1,0 0 1,0 0 0,0 0 0,0 0-1,0 0 1,0 0 0,0-1 0,1 1-1,-1 0 1,0-1 0,0 1 0,3 0-1,42 3-6050,-13-6-481</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20.726"/>
    </inkml:context>
    <inkml:brush xml:id="br0">
      <inkml:brushProperty name="width" value="0.025" units="cm"/>
      <inkml:brushProperty name="height" value="0.025" units="cm"/>
    </inkml:brush>
  </inkml:definitions>
  <inkml:trace contextRef="#ctx0" brushRef="#br0">122 278 18193,'0'0'1303,"-11"10"352,-6 5-762,1 1 1,-25 33-1,37-44-752,0 0 0,0 1 0,0 0 0,1 0 0,0 0 0,0 1 0,1-1 0,0 1 0,0-1 0,0 1 0,1 0 0,0-1 0,0 1 0,1 0 0,-1 0 0,2 10-1,0-16-142,0 1-1,-1-1 0,1 1 0,0-1 0,0 1 0,0-1 0,0 1 0,0-1 1,0 0-1,0 1 0,0-1 0,1 0 0,-1 0 0,0 0 0,1 0 0,-1 0 0,1 0 1,-1-1-1,1 1 0,-1 0 0,1-1 0,0 1 0,-1-1 0,1 0 0,0 1 0,-1-1 1,1 0-1,0 0 0,0 0 0,-1 0 0,1 0 0,0-1 0,-1 1 0,1 0 0,3-2 1,2 1-44,-1-1 0,1 0 0,0 0 1,0 0-1,-1-1 0,0 0 0,11-6 1,3-8-105,-1 0 0,0-2 0,-2 0 0,0 0 0,-1-2 0,-1 0 0,20-38 0,-17 25 449,-2-1 0,-2 0-1,-1-1 1,13-57-1,-19 39-255,-7 54-47,-1-1 1,1 1-1,0 0 0,0-1 0,0 1 1,0 0-1,0 0 0,0-1 0,-1 1 1,1 0-1,0-1 0,0 1 0,0 0 1,-1 0-1,1 0 0,0-1 0,0 1 1,-1 0-1,1 0 0,0 0 0,0-1 1,-1 1-1,1 0 0,0 0 1,-1 0-1,1 0 0,0 0 0,0 0 1,-1 0-1,1 0 0,0 0 0,-1 0 1,1 0-1,0 0 0,-1 0 0,1 0 1,0 0-1,-1 0 0,1 0 0,0 0 1,-1 0-1,1 0 0,0 0 0,-1 0 1,1 1-1,0-1 0,0 0 0,-1 0 1,1 0-1,0 1 0,0-1 1,-1 0-1,1 0 0,0 1 0,0-1 1,0 0-1,0 0 0,-1 1 0,1-1 1,-18 15 8,2 2 70,0 1 0,1 0-1,-16 28 1,25-37 71,1 0 0,0 0-1,0 1 1,1 0 0,0 0 0,1 0-1,0 1 1,1-1 0,-2 19-1,4-27-114,1 1-1,-1-1 1,1 1-1,-1-1 0,1 1 1,0-1-1,0 1 0,0-1 1,0 0-1,0 0 0,1 1 1,-1-1-1,1 0 0,-1 0 1,1 0-1,0-1 0,0 1 1,0 0-1,0-1 0,0 1 1,0-1-1,0 1 0,1-1 1,3 2-1,10 3-118,0 0 0,31 8 0,-7-3-652,-33-9 718,0 1 0,-1 0 0,1 1 0,-1-1 0,1 1 0,-1 1 0,0-1 0,-1 1 0,10 10 0,-13-13 101,-1 0 1,1 0 0,-1 0 0,0 0 0,0 1-1,0-1 1,0 0 0,0 1 0,0-1 0,-1 1-1,1-1 1,-1 1 0,0-1 0,0 1-1,0-1 1,0 1 0,0-1 0,0 1 0,-1 0-1,1-1 1,-1 0 0,0 1 0,0-1 0,0 1-1,0-1 1,0 0 0,0 0 0,-1 1-1,1-1 1,-1 0 0,-2 3 0,-33 32 1334,22-24-2605,13-12-1767,5-5-2293,13-16-2805</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21.271"/>
    </inkml:context>
    <inkml:brush xml:id="br0">
      <inkml:brushProperty name="width" value="0.025" units="cm"/>
      <inkml:brushProperty name="height" value="0.025" units="cm"/>
    </inkml:brush>
  </inkml:definitions>
  <inkml:trace contextRef="#ctx0" brushRef="#br0">65 49 20499,'0'0'10976,"10"5"-10405,31 13-293,-40-18-270,1 1-1,-1-1 1,1 0 0,-1 0-1,1 0 1,-1 0 0,1 0-1,-1 0 1,1-1 0,-1 1-1,1 0 1,-1-1 0,0 1 0,1-1-1,-1 1 1,1-1 0,-1 0-1,0 0 1,0 1 0,0-1-1,1 0 1,-1 0 0,0 0-1,0 0 1,0-1 0,0 1-1,0 0 1,-1 0 0,1-1-1,0 1 1,-1 0 0,1-1 0,0 1-1,-1 0 1,0-1 0,1-1-1,0 2-9,-1-1 0,0 1 0,1 0 0,-1-1 0,0 1-1,0-1 1,1 1 0,-1 0 0,0-1 0,-1 1 0,1 0 0,0-1-1,0 1 1,0-1 0,-1 1 0,1 0 0,-1-1 0,1 1 0,-1 0-1,0 0 1,1-1 0,-1 1 0,0 0 0,0 0 0,0 0 0,0 0-1,0 0 1,0 0 0,0 0 0,0 0 0,0 1 0,0-1 0,0 0-1,-1 1 1,1-1 0,0 1 0,-3-2 0,-1 2-9,0 0 1,-1 0-1,1 1 1,0 0-1,0 0 1,0 0-1,0 0 1,0 1-1,0 0 1,1 0-1,-1 0 1,0 0-1,1 1 1,0 0-1,-1 0 1,1 0 0,0 0-1,1 1 1,-1 0-1,-5 7 1,5-7 3,1 0 0,0 0 0,0 0 1,0 0-1,0 0 0,1 1 0,0-1 1,0 1-1,0 0 0,0 0 0,1 0 1,0 0-1,0 0 0,0 0 1,0 0-1,1 0 0,0 0 0,0 0 1,1 0-1,-1 0 0,3 8 0,-2-11 10,0 0 0,1-1-1,-1 1 1,1 0 0,-1-1-1,1 1 1,0-1 0,0 0 0,-1 1-1,1-1 1,0 0 0,0 0-1,0 0 1,1-1 0,-1 1-1,0 0 1,0-1 0,0 1-1,0-1 1,1 0 0,-1 0-1,0 0 1,3 0 0,55-3 86,-59 3-88,29-6 1,-1-1-1,0-2 0,0-1 1,-1-2-1,-1 0 1,32-20-1,18-6 32,-49 30 6,-27 8-36,-1 0-1,1 0 1,-1 0-1,1 0 1,-1 1-1,0-1 1,1 0-1,-1 0 1,1 0 0,-1 1-1,0-1 1,1 0-1,-1 0 1,0 1-1,1-1 1,-1 0 0,0 0-1,0 1 1,1-1-1,-1 0 1,0 1-1,0-1 1,1 1-1,-1-1 1,0 0 0,0 1-1,0-1 1,0 1-1,0-1 1,1 0-1,-1 1 1,0-1 0,0 1-1,-1 5 28,0 0 0,0 0-1,-1 0 1,1-1 0,-1 1-1,-4 8 1,-7 23 47,13-35-77,-1 0 0,1-1 0,0 1 0,-1 0 0,1 0 0,0 0 0,0 0 0,0 0 0,0 0 0,1-1 0,-1 1 0,0 0 0,1 0 0,-1 0 0,1 0 0,0-1 0,0 1 0,-1 0 0,1-1 0,0 1 0,1-1 0,-1 1 0,0-1 0,0 1 0,0-1 0,1 0 0,-1 0 0,1 1 0,-1-1 0,1 0 0,1 1 0,4-1 0,0 1 0,0-1 0,0 0 0,-1-1 0,1 1 0,0-1 0,9-1 0,-6 0 0,27-3 0,-1-1 0,1-2 0,49-16 0,-39 10 0,59-9 0,-97 26 0,-13 7 0,-18 16 0,19-23 0,0 0-9,-33 40-1565,6 2-3820,25-33-5118</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53.233"/>
    </inkml:context>
    <inkml:brush xml:id="br0">
      <inkml:brushProperty name="width" value="0.025" units="cm"/>
      <inkml:brushProperty name="height" value="0.025" units="cm"/>
    </inkml:brush>
  </inkml:definitions>
  <inkml:trace contextRef="#ctx0" brushRef="#br0">3 410 9641,'0'0'427,"-1"1"0,1-1 0,0 1 0,-1 0 0,1-1-1,0 1 1,0-1 0,0 1 0,-1 0 0,1-1 0,0 1 0,0 0 0,0 0-1,0-1 1,0 1 0,0 0 0,0-1 0,0 1 0,1 0 0,-1-1 0,0 1-1,0 0 1,0-1 0,1 1 0,-1-1 0,0 1 0,1 0 0,0 0 0,17-2 2841,25-21-2404,-5-4-430,0-2 0,-2-1 0,-1-2 1,-2-1-1,-1-2 0,-1-1 0,-2-1 0,36-61 0,-61 90-298,0 0-1,-1 0 0,0 0 0,0-1 1,2-10-1,-7 14-29,-7 11-190,-7 11-157,1 6 338,1 1 1,1 0-1,2 1 1,0 0-1,2 0 1,-7 34-1,7-20-1355,-3 58 0,8-5-6725,3-97 2675,-1-3 3204,-1 1 238,-6-20-4407</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57.803"/>
    </inkml:context>
    <inkml:brush xml:id="br0">
      <inkml:brushProperty name="width" value="0.025" units="cm"/>
      <inkml:brushProperty name="height" value="0.025" units="cm"/>
    </inkml:brush>
  </inkml:definitions>
  <inkml:trace contextRef="#ctx0" brushRef="#br0">0 0 9161,'5'10'6464,"16"34"-6015,3-1-1,1-2 1,3 0-1,1-2 1,1-1-1,48 45 0,369 435 5633,-339-384-4960,316 335 1648,-100-119-2276,799 1072-221,-1089-1375-264,767 1124 117,-452-584 228,82 136 223,66 63-480,-336-516-18,-28-44-60,-88-160-573,-11-29-4788,-44-46-4385,6 7 8138,-19-16-5510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58.174"/>
    </inkml:context>
    <inkml:brush xml:id="br0">
      <inkml:brushProperty name="width" value="0.025" units="cm"/>
      <inkml:brushProperty name="height" value="0.025" units="cm"/>
    </inkml:brush>
  </inkml:definitions>
  <inkml:trace contextRef="#ctx0" brushRef="#br0">0 42 14189,'0'0'3326,"7"11"-2247,25 35-160,2-2 0,52 52 0,27 33 1763,-50-44-444,-43-54-1684,2-1 0,1-1 0,1-1 0,39 34 0,-61-60-541,0 0 1,0-1 0,0 1-1,1-1 1,-1 1 0,0-1-1,1 0 1,-1 0 0,1 0-1,0 0 1,-1 0-1,1 0 1,5 0 0,-7-2 13,0 1 1,0 0-1,0-1 1,0 1-1,0-1 1,0 0-1,0 1 1,0-1-1,0 0 1,0 1-1,0-1 1,-1 0-1,1 0 1,0 0-1,0 0 1,-1 0-1,1 0 1,-1 0-1,1 0 1,-1 0 0,1 0-1,-1 0 1,1 0-1,-1 0 1,0 0-1,0 0 1,0 0-1,1-1 1,-1 1-1,0 0 1,0 0-1,-1 0 1,1-2-1,6-228 3057,-8 73-4037,0 30-3500,-2 76-3378,-11 2-7410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00.192"/>
    </inkml:context>
    <inkml:brush xml:id="br0">
      <inkml:brushProperty name="width" value="0.025" units="cm"/>
      <inkml:brushProperty name="height" value="0.025" units="cm"/>
    </inkml:brush>
  </inkml:definitions>
  <inkml:trace contextRef="#ctx0" brushRef="#br0">3 441 14350,'-2'24'5897,"2"-25"-5828,0 1-1,0 0 0,0 0 0,0 0 0,0 0 1,0 0-1,0 0 0,0 0 0,1 0 1,-1 0-1,0 0 0,0 0 0,0 0 0,0 0 1,0 0-1,0 0 0,0 0 0,0 0 1,0-1-1,1 1 0,-1 0 0,0 0 0,0 0 1,0 0-1,0 0 0,0 1 0,0-1 0,0 0 1,0 0-1,0 0 0,1 0 0,-1 0 1,0 0-1,0 0 0,0 0 0,0 0 0,0 0 1,0 0-1,0 0 0,0 0 0,0 0 1,0 0-1,1 0 0,-1 0 0,0 1 0,0-1 1,0 0-1,0 0 0,0 0 0,0 0 1,0 0-1,0 0 0,0 0 0,0 0 0,0 0 1,0 1-1,0-1 0,0 0 0,0 0 0,0 0 1,0 0-1,0 0 0,0 0 0,0 0 1,0 0-1,0 1 0,0-1 0,0 0 0,18-32 4802,-8 13-5146,27-56 1081,-3-2-1,-3 0 1,26-109 0,-57 186-805,1 0 0,-1 0 0,0 0 0,0 0 0,1 0 0,-1 0 0,0 0 0,0 0 0,0 0 0,1 0 0,-1 0 0,0 0 0,0 0 0,1 1 0,-1-1 0,0 0 0,0 0 0,0 0 0,0 0 0,1 0 0,-1 1 0,0-1 0,0 0 0,0 0 0,0 0 0,1 0 0,-1 1 0,0-1 0,0 0 0,0 0 0,0 1 0,0-1 0,0 0 0,0 0 0,0 0 0,0 1 0,0-1 0,0 0 0,0 0 0,0 1 0,0-1 0,0 0 0,0 0 0,0 0 0,0 1 0,0-1 0,0 0 0,0 0 0,0 1 0,0-1 0,-1 0 0,1 0 0,0 1 0,10 179 0,-9-124 0,2 1 0,2-1 0,15 64 0,-20-118-47,1 0 0,-1 1 0,1-1 0,-1 0 0,1 0 0,-1 0 0,1 0 0,0 0 0,0 0-1,0 0 1,0 0 0,0-1 0,1 1 0,-1 0 0,1-1 0,-1 1 0,1-1 0,-1 1 0,1-1 0,0 0 0,0 1 0,-1-1 0,1 0 0,0 0 0,0 0 0,0-1 0,0 1-1,0 0 1,0-1 0,5 1 0,-5-2-139,1 1 0,0-1 0,-1 0 0,1 0 0,-1-1-1,0 1 1,1 0 0,-1-1 0,0 0 0,0 1 0,0-1-1,0 0 1,0 0 0,0 0 0,0 0 0,-1 0 0,1-1 0,-1 1-1,0 0 1,1-1 0,-1 1 0,0-1 0,0 0 0,0-2 0,8-30-7539</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01.003"/>
    </inkml:context>
    <inkml:brush xml:id="br0">
      <inkml:brushProperty name="width" value="0.025" units="cm"/>
      <inkml:brushProperty name="height" value="0.025" units="cm"/>
    </inkml:brush>
  </inkml:definitions>
  <inkml:trace contextRef="#ctx0" brushRef="#br0">0 115 5669,'0'0'11889,"4"-11"-8787,-2 6-2772,0 0 1,0 0 0,0-1-1,1 1 1,0 1 0,-1-1-1,2 0 1,-1 1 0,1-1 0,-1 1-1,1 0 1,0 1 0,1-1-1,-1 0 1,1 1 0,-1 0-1,1 0 1,8-3 0,1 1 133,1 1 1,-1 1-1,1 0 1,-1 0-1,1 2 0,0 0 1,16 1-1,-30 0-438,1 0 1,-1 0-1,1 0 0,-1 0 0,1 1 0,-1-1 0,1 0 0,-1 1 1,0-1-1,1 1 0,-1-1 0,0 1 0,1 0 0,-1 0 0,0 0 1,0-1-1,0 1 0,0 0 0,0 0 0,0 0 0,0 1 0,0-1 0,0 0 1,1 2-1,-1-1 22,0 1-1,-1 0 1,1 0 0,0 0 0,-1 0-1,0-1 1,1 1 0,-1 0 0,-1 0 0,1 0-1,-1 5 1,-1 2 67,0 0-1,-1 0 1,-1-1-1,0 1 1,0 0-1,-6 9 1,-82 108-15,7-11-120,85-115 20,-1 0 0,0-1 0,0 1 0,1 0 0,-1 0 0,0 0 0,1 0 0,-1 0 0,1 0 0,0 0 0,-1 0 0,1 0 0,0 0 0,-1 0 0,1 1 0,0-1 0,0 0 0,0 0 0,0 0 0,0 0 0,0 0 0,0 0 0,1 2 0,0-2 0,0-1 0,0 1 0,0-1 0,0 1 0,0-1 0,0 0 0,0 1 0,0-1 0,0 0 0,0 0 0,0 0 0,0 0 0,0 0 0,0 0 0,0 0 0,0 0 0,0 0 0,0 0 0,0-1 0,1 0 0,64-23 0,-57 20 0,54-20-2504,32-5-5364,-63 22 1328</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01.613"/>
    </inkml:context>
    <inkml:brush xml:id="br0">
      <inkml:brushProperty name="width" value="0.025" units="cm"/>
      <inkml:brushProperty name="height" value="0.025" units="cm"/>
    </inkml:brush>
  </inkml:definitions>
  <inkml:trace contextRef="#ctx0" brushRef="#br0">386 143 14734,'-9'-4'1772,"-1"1"-1288,-1-1-1,0 2 1,1-1-1,-2 1 1,1 1-1,-11 0 1,17 1-379,-1 0 0,0 0 0,1 1 0,0 0 1,-1 0-1,1 0 0,0 1 0,-1 0 0,1 0 1,0 0-1,0 1 0,0 0 0,1-1 1,-1 2-1,1-1 0,-7 6 0,-1 5-19,1 1 1,0 0-1,1 0 0,1 1 1,0 1-1,1-1 0,1 1 0,0 1 1,2-1-1,0 1 0,0 0 0,-1 22 1,0 11 281,3 1 0,1 0 0,7 57 1,-3-86-343,1 0-1,0 0 1,2-1 0,1 1 0,1-1 0,0 0 0,16 29 0,-19-43-15,0 0 0,1 0 1,0-1-1,0 1 0,1-1 0,0-1 0,0 1 1,0-1-1,1 0 0,0 0 0,0-1 0,1 0 1,0 0-1,-1-1 0,2 0 0,-1 0 0,0-1 1,1 0-1,-1-1 0,1 0 0,17 3 0,-9-6 292,0 1 0,0-2 0,-1 0 0,1-1 0,-1-1 0,1 0 0,-1-2 0,0 0 0,-1 0 0,0-1 0,0-1 0,0-1 0,21-16 0,-3 0 129,-2-1 0,0-1 0,-2-2-1,38-49 1,-49 55-291,-1-2-1,-2 0 1,0-1-1,-1 0 1,-2-1-1,15-46 1,-21 52-76,-1 0 1,-1-1-1,-1 0 1,0 0-1,-2 0 1,0 0-1,-2 0 1,-1 0-1,-6-33 1,6 44-70,-1 0 0,-1 0 0,0 1 0,0-1 0,-1 1 0,0 0 0,-1 0 0,0 1 0,-1-1 1,0 1-1,-16-15 0,12 14-15,-1 0 0,-1 1 0,0 1 0,0-1 0,-1 2 0,0 0 0,-29-10 0,14 9-55,0 1-1,0 2 0,-1 1 1,0 1-1,1 1 1,-1 1-1,0 2 0,-47 8 1,54-5-386,0 2 1,0 1-1,1 0 1,0 2-1,-35 19 0,-47 36-4608,25-7-1803</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46.362"/>
    </inkml:context>
    <inkml:brush xml:id="br0">
      <inkml:brushProperty name="width" value="0.025" units="cm"/>
      <inkml:brushProperty name="height" value="0.025" units="cm"/>
    </inkml:brush>
  </inkml:definitions>
  <inkml:trace contextRef="#ctx0" brushRef="#br0">1429 1394 6022,'0'0'10207,"0"-4"-8584,0-8-485,0 7 508,0 10 518,10-2-71,16-1-1665,-1-1 0,0-1-1,1-1 1,-1-1 0,0-2 0,0 0 0,0-2-1,0 0 1,-1-2 0,41-19 0,-23 8-350,-2-2-1,0-2 1,-1-1 0,-2-3 0,48-41 0,-59 44 8,-1-1 0,-1-1 0,-1-1 0,-2-1 0,0-1 0,-2 0 0,-1-2 0,-2 0 0,-1-1 0,-1 0 0,-2-2 0,-2 1 0,0-1 0,-3-1 0,0 1 0,-3-1 0,1-46 0,-4 49-69,-2-1-1,-1 1 1,-2-1 0,-1 1 0,-1 0-1,-2 0 1,-13-35 0,15 53-26,-1-1 1,0 1-1,-1 1 0,0-1 1,-1 1-1,0 1 0,-1 0 1,-1 0-1,0 1 1,0 0-1,-1 1 0,0 0 1,-1 1-1,0 0 0,-1 1 1,0 1-1,-15-6 1,-1 2-10,-1 3 0,0 0 0,0 2 0,0 1 0,-49-1 0,-161 13-29,116 7-105,1 6 1,1 5 0,1 6 0,2 5-1,-136 59 1,197-69 124,0 2 1,2 3-1,1 2 0,2 2 0,1 3 0,3 2 0,0 3 1,-43 48-1,71-65-1,1 0 1,1 2 0,1 0 0,2 1-1,1 1 1,1 0 0,-14 44-1,21-49 14,2 0-1,0 1 1,2 0-1,1 0 1,1 0-1,1 0 1,2 0-1,0 1 1,2-1-1,8 36 1,-8-47 38,2 0-1,0 0 1,1 0-1,0 0 1,1-1-1,1 0 1,0-1-1,14 17 1,-19-25-202,0-1 0,1 0 0,-1 0 0,1 0 1,1 0-1,-1-1 0,0 1 0,1-1 0,-1 0 1,1-1-1,0 1 0,0-1 0,0 0 0,0 0 0,1-1 1,-1 1-1,0-1 0,1 0 0,-1-1 0,1 1 1,-1-1-1,1 0 0,-1-1 0,0 1 0,1-1 0,-1 0 1,8-2-1,-9 1-384,1 0 0,-1 0 1,0-1-1,0 1 0,0-1 0,0 0 1,0 0-1,5-6 0,30-40-8187</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47.016"/>
    </inkml:context>
    <inkml:brush xml:id="br0">
      <inkml:brushProperty name="width" value="0.025" units="cm"/>
      <inkml:brushProperty name="height" value="0.025" units="cm"/>
    </inkml:brush>
  </inkml:definitions>
  <inkml:trace contextRef="#ctx0" brushRef="#br0">0 546 10218,'0'0'9192,"12"11"-8071,13 12-21,44 31-1,-56-45-730,1 0 0,1-1 0,0-1 1,0 0-1,0 0 0,24 5 1,-30-10-90,0 0 0,0 0 0,0-1 0,0 0 0,0-1 0,0 0 0,0-1 0,0 0 0,0 0 0,0-1 0,0 0 0,14-5 0,-16 3-62,0 0 0,0 0 0,0 0 0,-1-1 1,0 0-1,0-1 0,0 0 0,-1 1 1,0-2-1,0 1 0,0 0 0,-1-1 0,0 0 1,5-13-1,5-14-158,-2-1 0,-2 0 0,-1 0-1,-1-1 1,-3 0 0,0 0 0,-3-1 0,-2-46 0,0 74-60,-1 1 0,0-1 0,-1 0 0,1 0 0,-2 1 0,0-1 0,0 1 0,0 0 0,-1 0 0,0 0 0,0 0 0,-1 1 0,0 0 0,-1 0 0,1 0 0,-1 0 0,-1 1 0,1 0 0,-1 0 0,-10-5 0,16 10-305,-1-1 0,1 1 0,0 0 0,-1 0 0,1 0 0,0-1 0,0 1 0,0 0 0,0-1 0,0 1 0,0-1 1,0 0-1,1 1 0,-1-1 0,0 1 0,1-1 0,-1 0 0,1 0 0,0 1 0,0-1 0,-1 0 0,1 0 0,1-2 0,-1-16-7558</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48.607"/>
    </inkml:context>
    <inkml:brush xml:id="br0">
      <inkml:brushProperty name="width" value="0.025" units="cm"/>
      <inkml:brushProperty name="height" value="0.025" units="cm"/>
    </inkml:brush>
  </inkml:definitions>
  <inkml:trace contextRef="#ctx0" brushRef="#br0">0 136 12684,'0'0'5408,"9"-9"-2579,7-5-1971,0 0 0,1 2 1,0 0-1,1 0 0,0 2 0,1 0 0,28-9 0,-32 13-662,0 2 1,0 0-1,1 0 0,0 2 0,-1 0 0,1 0 1,23 2-1,-38 0-189,0 0 0,0 1 1,0-1-1,0 0 0,0 0 1,-1 0-1,1 1 0,0-1 1,0 0-1,0 1 0,-1-1 1,1 1-1,0-1 0,0 1 1,-1-1-1,1 1 0,0 0 1,-1-1-1,1 1 0,-1 0 1,1-1-1,-1 1 0,1 0 1,-1 0-1,0 0 0,1 1 1,-3 26 447,-1-19-257,-1-1 0,1 0 0,-2 0 1,-7 12-1,-83 95 715,61-78-486,-54 79 0,86-112-427,0-1 0,0 0 0,1 1 0,-1-1 0,1 1 0,-1 0 0,1 0 0,0-1 0,0 6 0,1-9 0,0 1 0,0 0 0,0 0 0,0 0 0,0 0 0,1 0 0,-1 0 0,0 0 0,0 0 0,1-1 0,-1 1 0,1 0 0,-1 0 0,1 0 0,-1-1 0,1 1 0,-1 0 0,1 0 0,0-1 0,-1 1 0,1-1 0,0 1 0,-1-1 0,1 1 0,0-1 0,0 1 0,0-1 0,0 1 0,-1-1 0,1 0 0,0 0 0,0 1 0,0-1 0,0 0 0,0 0 0,0 0 0,0 0 0,0 0 0,1 0 0,12-1-52,1 1-1,-1-2 1,1 0-1,-1-1 1,1-1-1,-1 0 1,22-10-1,95-50-2147,-116 56 1724,24-15-6010,-6 1-5072</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49.278"/>
    </inkml:context>
    <inkml:brush xml:id="br0">
      <inkml:brushProperty name="width" value="0.025" units="cm"/>
      <inkml:brushProperty name="height" value="0.025" units="cm"/>
    </inkml:brush>
  </inkml:definitions>
  <inkml:trace contextRef="#ctx0" brushRef="#br0">1 174 18129,'0'0'11846,"10"-8"-10618,209-154 320,-219 161-1560,0 1 0,0 0 0,0 0 0,1 0-1,-1 0 1,0-1 0,0 1 0,0 0 0,0 0 0,1 0 0,-1 0 0,0 0-1,0-1 1,0 1 0,1 0 0,-1 0 0,0 0 0,0 0 0,1 0 0,-1 0 0,0 0-1,0 0 1,1 0 0,-1 0 0,0 0 0,0 0 0,0 0 0,1 0 0,-1 0 0,0 0-1,0 0 1,1 0 0,-1 0 0,0 1 0,0-1 0,0 0 0,1 0 0,-1 0 0,0 0-1,0 0 1,0 1 0,1-1 0,-1 0 0,0 0 0,0 0 0,0 0 0,0 1-1,0-1 1,0 0 0,1 0 0,-1 1 0,0-1 0,0 0 0,0 0 0,0 0 0,0 1-1,0-1 1,0 0 0,0 0 0,0 1 0,0-1 0,0 0 0,-2 29-235,-13 30 349,9-41-44,1-5-47,0 0 1,2 0-1,-1 0 0,1 1 1,1 0-1,1-1 1,0 1-1,1 18 1,0-31-66,0 0 0,0-1 0,1 1 1,-1 0-1,0 0 0,1-1 1,-1 1-1,1 0 0,-1-1 0,1 1 1,-1-1-1,1 1 0,-1 0 0,1-1 1,-1 1-1,1-1 0,0 1 1,-1-1-1,1 0 0,0 1 0,-1-1 1,1 0-1,0 1 0,0-1 0,-1 0 1,1 0-1,0 0 0,0 0 1,0 0-1,-1 0 0,1 0 0,0 0 1,0 0-1,0 0 0,-1 0 0,1 0 1,0 0-1,0-1 0,-1 1 1,1 0-1,0-1 0,-1 1 0,2-1 1,2 0-468,-1-1 1,0 1 0,1-1-1,-1 0 1,0 0 0,0 0 0,0 0-1,4-4 1,9-20-5197,-5-4-2665</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49.664"/>
    </inkml:context>
    <inkml:brush xml:id="br0">
      <inkml:brushProperty name="width" value="0.025" units="cm"/>
      <inkml:brushProperty name="height" value="0.025" units="cm"/>
    </inkml:brush>
  </inkml:definitions>
  <inkml:trace contextRef="#ctx0" brushRef="#br0">248 7 15182,'-12'1'2429,"4"0"-2123,0 0-1,-1 0 1,1 1-1,0 1 1,0-1-1,0 2 1,1-1-1,-1 1 1,1 0-1,0 0 1,0 1-1,0 0 1,0 0-1,1 0 0,0 1 1,0 0-1,-5 8 1,-1 1 67,1 1 0,0 1 0,1 0 1,1 0-1,1 1 0,0 0 0,2 0 1,0 1-1,1-1 0,0 2 0,2-1 0,-2 25 1,5-30-325,0-1 0,1 1 0,0 0 0,1-1 1,0 0-1,1 1 0,1-1 0,0 0 0,1 0 1,0-1-1,1 1 0,0-1 0,1-1 1,1 1-1,-1-1 0,2 0 0,0-1 0,13 13 1,-10-13-39,1 0 1,-1 0-1,2-1 1,-1-1-1,1-1 1,0 0 0,1 0-1,0-1 1,0-1-1,0-1 1,0 0-1,1-1 1,19 1 0,-15-3-6,1 0 0,-1-2 0,1-1 1,-1 0-1,1-2 0,-1 0 0,0-1 0,-1-1 1,32-14-1,-31 11 41,-1-2-1,0 0 1,0 0 0,-2-2-1,1 0 1,-2-1 0,0-1-1,-1-1 1,16-19 0,-21 21 58,0 1 1,-1-2 0,-1 0 0,0 0-1,-1 0 1,-1-1 0,0 0 0,-1 0 0,-1 0-1,0-1 1,-2 0 0,2-20 0,-4 26-62,0 1 0,-1-1 0,0 1 0,0 0 0,-1-1 0,-1 1 0,0 0 0,0 0 0,-1 1 0,0-1 1,-1 1-1,0-1 0,-1 2 0,1-1 0,-2 0 0,1 1 0,-1 0 0,0 1 0,-1 0 0,0 0 0,0 0 0,0 1 0,-1 0 1,-12-6-1,6 5-136,0 0 1,0 1-1,0 0 0,-1 2 1,0 0-1,0 0 1,0 1-1,0 1 1,-1 1-1,1 0 0,0 2 1,-1-1-1,1 2 1,0 0-1,-17 5 1,11 0-560,0 1 1,1 1 0,0 0 0,0 2 0,-19 14 0,-50 39-5987,17-3-3303</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53.606"/>
    </inkml:context>
    <inkml:brush xml:id="br0">
      <inkml:brushProperty name="width" value="0.025" units="cm"/>
      <inkml:brushProperty name="height" value="0.025" units="cm"/>
    </inkml:brush>
  </inkml:definitions>
  <inkml:trace contextRef="#ctx0" brushRef="#br0">1 0 11627,'0'0'13261,"48"57"-12717,-21-42-288,3-1-160,3-5-1217,-3-5-2979,0-4-4612</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04.156"/>
    </inkml:context>
    <inkml:brush xml:id="br0">
      <inkml:brushProperty name="width" value="0.025" units="cm"/>
      <inkml:brushProperty name="height" value="0.025" units="cm"/>
    </inkml:brush>
  </inkml:definitions>
  <inkml:trace contextRef="#ctx0" brushRef="#br0">4749 133 5477,'0'0'433,"-1"-12"-321,0 1 63,-4-53 568,7 18 6111,-13 69-2208,-21 22-4190,10-15-96,-144 204-79,-182 283 1076,156-193-1228,-109 178-279,-288 465 546,48-74 276,-138 120-736,-39-28 363,-70 71 2893,778-1042-3261,-90 110 467,85-107-1049,-1 0 0,-1-2 0,0 0 0,-37 24 1,50-37 132,-1 1 1,1-1 0,0 0 0,-1 0 0,1 0 0,-1 0 0,1-1 0,-1 0 0,0 0 0,0 0 0,1-1 0,-1 1 0,0-1 0,0 0-1,-5-1 1,7 0 187,1 0 0,-1 0 0,1-1 0,-1 1 0,1 0 0,0-1 0,-1 0 0,1 1 0,0-1 0,0 0 0,0 0 0,1 0 0,-1 0 0,0-1 0,1 1 0,-1 0 0,1-1 0,0 1 0,0-1 0,0 1 0,0-1 0,0 0-1,0 1 1,1-1 0,0 0 0,-1-4 0,-2-26 525,2-63 0,2 49-665,-1 12-3651</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04.513"/>
    </inkml:context>
    <inkml:brush xml:id="br0">
      <inkml:brushProperty name="width" value="0.025" units="cm"/>
      <inkml:brushProperty name="height" value="0.025" units="cm"/>
    </inkml:brush>
  </inkml:definitions>
  <inkml:trace contextRef="#ctx0" brushRef="#br0">209 1 15855,'0'0'1303,"-3"8"-818,-33 91 1155,-64 192 2256,80-221-2919,3 1 0,-11 86 0,27-146-906,0-1-15,-1 0 0,2 0 0,0 0 0,0 0 0,2 16 0,-1-24-47,-1-1 0,1 1 1,-1 0-1,1-1 0,-1 1 1,1-1-1,0 1 0,0-1 1,0 1-1,0-1 0,0 0 1,0 1-1,0-1 0,0 0 1,0 0-1,1 0 1,-1 0-1,0 0 0,1 0 1,-1 0-1,1-1 0,-1 1 1,1 0-1,0-1 0,-1 1 1,1-1-1,-1 1 0,1-1 1,0 0-1,-1 0 1,1 0-1,0 0 0,-1 0 1,1 0-1,0 0 0,-1-1 1,1 1-1,0-1 0,-1 1 1,3-2-1,12-4 121,0 0 0,0-2 0,-1 0 0,0-1 0,0 0 0,-1-1 0,-1-1 0,16-15 0,5-2-19,2-1-76,247-199-607,-101 71-4421,-97 77-41</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05.136"/>
    </inkml:context>
    <inkml:brush xml:id="br0">
      <inkml:brushProperty name="width" value="0.025" units="cm"/>
      <inkml:brushProperty name="height" value="0.025" units="cm"/>
    </inkml:brush>
  </inkml:definitions>
  <inkml:trace contextRef="#ctx0" brushRef="#br0">12 163 8264,'0'0'11024,"-3"-11"-9551,1 5-1239,1 4-173,0 0-1,0 0 0,0 0 0,0 0 1,1-1-1,-1 1 0,1 0 0,0 0 1,-1 0-1,1 0 0,0-1 0,0 1 0,0 0 1,1 0-1,-1 0 0,1 0 0,-1-1 1,1 1-1,-1 0 0,1 0 0,0 0 1,0 0-1,0 0 0,0 1 0,1-1 1,-1 0-1,0 0 0,1 1 0,-1-1 1,1 1-1,1-2 0,12-8 207,1 1 0,0 1 0,0 1 0,0 0 0,1 1 0,0 1-1,1 1 1,-1 0 0,1 1 0,0 1 0,24-1 0,-41 4-261,1 0-1,0 0 0,-1 0 1,1 1-1,-1-1 1,1 1-1,-1-1 1,1 1-1,-1 0 1,0-1-1,1 1 1,-1 0-1,0 0 1,1 0-1,-1 0 1,0 0-1,0 0 1,0 0-1,0 0 1,0 1-1,0-1 1,0 0-1,-1 1 1,1-1-1,0 1 1,-1-1-1,1 1 0,-1-1 1,1 1-1,-1-1 1,0 1-1,0-1 1,1 1-1,-1-1 1,0 1-1,0 0 1,-1-1-1,1 1 1,-1 2-1,0 7 59,0 0 0,-1 0 0,-1 0 0,-6 18 0,-4 2 93,-2-1-1,-25 39 0,27-48 133,1-1-1,0 2 0,1-1 1,2 1-1,0 1 1,-9 37-1,18-59-289,0 0 1,-1 1 0,1-1-1,0 0 1,0 1-1,0-1 1,0 0-1,0 1 1,0-1-1,0 0 1,1 0-1,-1 1 1,0-1 0,1 0-1,-1 1 1,1-1-1,-1 0 1,1 0-1,0 0 1,-1 0-1,1 0 1,0 0-1,0 0 1,0 0 0,0 0-1,2 2 1,-1-2 0,1 0 1,-1 0-1,1 0 1,-1-1-1,1 1 1,0-1 0,-1 1-1,1-1 1,0 0-1,0 0 1,-1 0-1,5-1 1,6-1 23,1-1 1,-1 0-1,1-1 1,15-7-1,127-58-1858,-53 20-5909,-46 20-3078</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06.213"/>
    </inkml:context>
    <inkml:brush xml:id="br0">
      <inkml:brushProperty name="width" value="0.025" units="cm"/>
      <inkml:brushProperty name="height" value="0.025" units="cm"/>
    </inkml:brush>
  </inkml:definitions>
  <inkml:trace contextRef="#ctx0" brushRef="#br0">16 81 15086,'0'0'5600,"-1"-9"-3924,0 6-1573,0 1-38,1 1 0,-1-1 0,1 0 0,-1 1 0,1-1-1,0 0 1,0 0 0,0 1 0,0-1 0,0 0 0,0 0 0,0 1 0,0-1 0,1 0 0,-1 1 0,1-1 0,-1 0 0,1 1-1,0-1 1,-1 1 0,1-1 0,0 1 0,0-1 0,0 1 0,0-1 0,1 1 0,-1 0 0,0 0 0,0 0 0,1-1 0,-1 1 0,1 1-1,-1-1 1,1 0 0,-1 0 0,1 0 0,0 1 0,-1-1 0,1 1 0,0-1 0,2 1 0,56-10 1365,-58 9-1399,0 1 0,-1-1-1,1 1 1,0 0 0,0 0 0,0 0-1,-1 0 1,1 0 0,0 0 0,0 0-1,0 0 1,-1 1 0,1-1 0,0 1-1,0 0 1,-1-1 0,1 1 0,-1 0-1,1 0 1,-1 0 0,1 0 0,-1 0-1,1 0 1,-1 0 0,0 1 0,1-1 0,-1 1-1,1 1 1,-1 2 19,0-1 0,-1 0-1,1 1 1,-1-1 0,-1 1 0,1-1 0,0 0-1,-1 1 1,0-1 0,0 0 0,0 1-1,-1-1 1,-3 7 0,-1-1 72,0 0-1,-1 0 1,-13 14-1,15-18-105,-1 0 1,1 0-1,0 1 0,0 0 0,1 0 0,0 0 1,0 0-1,1 1 0,-6 15 0,9-22-36,0 0-1,1 0 1,-1 0-1,0 0 0,0-1 1,0 1-1,0 0 1,1 0-1,-1 0 1,0 0-1,1 0 0,-1-1 1,1 1-1,-1 0 1,1 0-1,-1-1 0,1 1 1,0 0-1,-1-1 1,1 1-1,0-1 1,-1 1-1,1-1 0,0 1 1,0-1-1,0 1 1,-1-1-1,1 0 0,0 1 1,0-1-1,0 0 1,0 0-1,0 0 1,0 1-1,0-1 0,-1 0 1,1 0-1,1-1 1,46 2-693,-36-1 573,34-1-424,52 2-126,-97-1 682,0 0 0,-1 0 0,1 0 1,0 1-1,-1-1 0,1 0 0,0 0 0,-1 0 1,1 1-1,0-1 0,-1 0 0,1 1 0,0-1 1,-1 1-1,1-1 0,-1 0 0,1 1 0,-1-1 1,1 1-1,-1 0 0,1-1 0,-1 1 0,0-1 1,1 1-1,-1 0 0,0-1 0,1 1 0,-1 0 1,0 0-1,-4 25 345,-22 18 1177,6-23-936,-1-1 0,0-1 0,-1 0-1,-1-2 1,-1-1 0,-1-1 0,0-1-1,-36 15 1,60-29-635,0 1-1,0-1 1,-1 1-1,1-1 1,0 1-1,0-1 1,-1 0-1,1 0 1,0 0-1,0 0 1,-1 0-1,1 0 1,0 0-1,-1 0 1,1 0-1,0 0 1,-2-1 0,2 0-44,1 1 1,0-1 0,-1 1 0,1-1 0,0 1 0,-1-1-1,1 1 1,0-1 0,0 1 0,-1-1 0,1 1 0,0-1 0,0 0-1,0 1 1,0-1 0,0 1 0,0-1 0,0 1 0,0-1-1,0 0 1,0 1 0,0-1 0,0 1 0,0-1 0,1-1-1,22-44-6820,-19 37 5459,19-29-5830</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06.616"/>
    </inkml:context>
    <inkml:brush xml:id="br0">
      <inkml:brushProperty name="width" value="0.025" units="cm"/>
      <inkml:brushProperty name="height" value="0.025" units="cm"/>
    </inkml:brush>
  </inkml:definitions>
  <inkml:trace contextRef="#ctx0" brushRef="#br0">308 1 10570,'-16'4'817,"3"-1"-569,0 1-1,-1 0 1,2 1 0,-1 1 0,1 0 0,0 1-1,0 0 1,0 0 0,1 2 0,0-1-1,-17 19 1,12-6 184,1 1 0,1 1 0,1 0-1,1 1 1,2 0 0,0 1 0,1 0 0,1 0-1,2 1 1,1 0 0,0 0 0,2 0-1,1 1 1,2-1 0,0 1 0,7 49 0,-3-60-380,0 0 0,0 0 1,2-1-1,0 1 1,0-1-1,2-1 1,-1 1-1,2-1 1,0-1-1,15 18 1,-16-22-26,0 0 0,1-1 0,0 0 0,1 0 0,-1-1 0,1 0 0,1 0 0,-1-2 0,1 1 0,0-1 0,0-1 0,1 0 0,-1 0 0,22 3 0,-12-6 282,0-1 1,0-1-1,0 0 0,-1-2 1,1 0-1,-1-1 0,0-2 1,0 0-1,0-1 1,-1 0-1,0-2 0,0 0 1,-1-2-1,31-22 1,-24 14-43,0-1 1,-2-1 0,0-1 0,-2-1 0,0-1-1,-2 0 1,0-2 0,-2 0 0,18-37 0,-26 45-208,-2-1-1,0 0 1,-1-1 0,-1 0 0,-1 0 0,0 0 0,-2 0 0,0 0-1,-2-33 1,-1 42-60,0 1-1,0 0 1,-1 1-1,0-1 1,-1 0-1,0 0 1,-1 1-1,0 0 1,0 0-1,-1 0 1,0 0-1,0 0 1,-1 1-1,-1 0 1,1 1-1,-1-1 1,0 1-1,-1 0 0,0 1 1,0 0-1,-9-5 1,3 4-158,0 0 0,-1 1 0,1 1 0,-1 0 1,-1 1-1,1 0 0,0 2 0,-1 0 0,0 0 0,1 2 0,-1 0 0,0 0 0,0 2 1,1 0-1,-28 7 0,4 3-1335,0 1 1,1 2 0,1 2-1,-66 40 1,21-7-4279</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10.323"/>
    </inkml:context>
    <inkml:brush xml:id="br0">
      <inkml:brushProperty name="width" value="0.025" units="cm"/>
      <inkml:brushProperty name="height" value="0.025" units="cm"/>
    </inkml:brush>
  </inkml:definitions>
  <inkml:trace contextRef="#ctx0" brushRef="#br0">1 7133 5093,'11'-3'1697,"27"-10"-478,0-2-1,-1-2 1,0-1-1,-1-1 1,49-37-1,167-144-532,312-347 1991,-52-52-1894,-279 296-765,288-494 1,119-376 1468,-325 578 250,74-184-1596,-32-15 335,-75 163 1609,-178 417-1175,40-90-101,-140 295-789,-2 6-12,-1-1 0,1 0 0,-1 1-1,1-1 1,-1 0 0,0 0 0,-1 1 0,1-1 0,-1 0-1,1-5 1,-3 9-143,0 0 1,0 0-1,-1 0 0,1 0 0,0 0 0,0 0 0,0 0 0,0 0 0,0 1 0,0-1 1,0 1-1,0 0 0,0 0 0,-2 1 0,-12 7-1707,-15 6-4249,31-24-6689</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10.650"/>
    </inkml:context>
    <inkml:brush xml:id="br0">
      <inkml:brushProperty name="width" value="0.025" units="cm"/>
      <inkml:brushProperty name="height" value="0.025" units="cm"/>
    </inkml:brush>
  </inkml:definitions>
  <inkml:trace contextRef="#ctx0" brushRef="#br0">1 342 15599,'0'0'5013,"0"9"-3423,1-6-1538,-1 0 119,0 0-1,0 0 0,1 0 0,-1 0 1,1 0-1,0-1 0,0 1 1,0 0-1,2 4 0,-2-6-93,0 0-1,0 0 1,0 0 0,1 0-1,-1 0 1,0 0 0,0 0-1,1-1 1,-1 1-1,0 0 1,1-1 0,-1 1-1,1-1 1,-1 0 0,1 1-1,-1-1 1,1 0 0,-1 0-1,1 0 1,-1 0-1,1 0 1,-1 0 0,1 0-1,-1-1 1,1 1 0,-1 0-1,0-1 1,3-1-1,6-1 225,0-1-1,-1-1 1,0 0-1,0 0 0,-1-1 1,16-12-1,48-50 271,-51 47-538,83-95 79,-65 69-246,44-40 1,-82 86 120,-1 0 0,1 1-1,-1-1 1,1 1 0,0-1 0,-1 0-1,1 1 1,0-1 0,0 1 0,-1-1-1,1 1 1,0 0 0,0-1 0,0 1-1,-1 0 1,1-1 0,0 1 0,0 0-1,0 0 1,0 0 0,0 0 0,0 0-1,1 0 1,-1 1-5,-1-1 1,1 1-1,0 0 0,-1-1 0,0 1 1,1 0-1,-1-1 0,1 1 0,-1 0 1,0 0-1,1-1 0,-1 1 1,0 0-1,0 0 0,0 0 0,0 0 1,0-1-1,0 1 0,0 2 0,-7 52-267,6-50 346,-21 97-335,-15 99-5906,31-148-50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11.289"/>
    </inkml:context>
    <inkml:brush xml:id="br0">
      <inkml:brushProperty name="width" value="0.025" units="cm"/>
      <inkml:brushProperty name="height" value="0.025" units="cm"/>
    </inkml:brush>
  </inkml:definitions>
  <inkml:trace contextRef="#ctx0" brushRef="#br0">1 799 16464,'0'0'4970,"2"-14"-4015,7-30-379,2 0 1,2 1-1,23-53 0,72-135-46,-77 165-584,2-8 68,-20 43 15,1 1 0,1 0 1,1 1-1,21-27 1,-37 55-10,0 1 0,0-1 1,0 1-1,0-1 0,1 1 0,-1-1 1,0 1-1,0 0 0,0-1 1,1 1-1,-1-1 0,0 1 1,1 0-1,-1-1 0,0 1 1,1 0-1,-1-1 0,0 1 0,1 0 1,-1-1-1,1 1 0,-1 0 1,1 0-1,-1 0 0,1-1 1,-1 1-1,1 0 0,-1 0 1,0 0-1,1 0 0,-1 0 0,1 0 1,-1 0-1,1 0 0,-1 0 1,1 0-1,-1 0 0,1 0 1,-1 0-1,1 1 0,-1-1 1,1 0-1,-1 0 0,1 0 0,-1 1 1,0-1-1,1 0 0,-1 1 1,1-1-1,-1 0 0,0 1 1,1-1-1,-1 0 0,0 1 1,0-1-1,1 1 0,-1-1 0,0 0 1,1 1-1,5 31 829,-6-31-834,8 162 2517,-6-92-2044,19 119-1,-19-179-412,1 0-1,0 0 1,1 0 0,0-1 0,0 1 0,9 12-1,-11-20-179,0-1-1,-1 1 0,1-1 0,1 0 0,-1 1 1,0-1-1,0 0 0,1 0 0,0 0 1,-1-1-1,1 1 0,3 1 0,-3-2-204,-1-1-1,0 1 1,0-1-1,0 0 0,1 0 1,-1 0-1,0 0 1,0 0-1,0 0 1,1 0-1,-1-1 1,0 1-1,0-1 1,0 0-1,0 1 0,0-1 1,0 0-1,0 0 1,3-2-1,20-21-9196</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12.393"/>
    </inkml:context>
    <inkml:brush xml:id="br0">
      <inkml:brushProperty name="width" value="0.025" units="cm"/>
      <inkml:brushProperty name="height" value="0.025" units="cm"/>
    </inkml:brush>
  </inkml:definitions>
  <inkml:trace contextRef="#ctx0" brushRef="#br0">20 0 13805,'0'0'12524,"-3"11"-11067,-2 13-860,0 1 1,2-1-1,1 1 0,0-1 0,2 1 0,3 27 0,-2-50-570,-1-1-1,0 1 1,1-1-1,0 1 1,-1 0-1,1-1 1,0 1 0,0-1-1,0 0 1,0 1-1,0-1 1,0 0-1,0 1 1,0-1-1,1 0 1,-1 0-1,0 0 1,1 0-1,-1 0 1,1 0 0,-1-1-1,1 1 1,1 0-1,1 0 11,-1 0-1,1-1 0,-1 0 1,1 0-1,-1 0 0,1 0 1,0 0-1,-1-1 0,1 1 1,5-3-1,0 0-418,1 0-1,0-1 1,-1-1 0,0 0 0,0 0 0,15-12-1,-19 12-906,0 0 0,0 0 0,0-1-1,0 1 1,-1-1 0,0-1 0,4-6 0,3-14-8379</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12.721"/>
    </inkml:context>
    <inkml:brush xml:id="br0">
      <inkml:brushProperty name="width" value="0.025" units="cm"/>
      <inkml:brushProperty name="height" value="0.025" units="cm"/>
    </inkml:brush>
  </inkml:definitions>
  <inkml:trace contextRef="#ctx0" brushRef="#br0">49 1 8840,'0'0'10026,"-32"74"-7944,23-47-321,5-3 65,1 2-416,3-7-161,0-5-833,6-5-352,10-6-352,3-3-1506,-1-3-1313,0-13-2146,-6-5-7591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53.934"/>
    </inkml:context>
    <inkml:brush xml:id="br0">
      <inkml:brushProperty name="width" value="0.025" units="cm"/>
      <inkml:brushProperty name="height" value="0.025" units="cm"/>
    </inkml:brush>
  </inkml:definitions>
  <inkml:trace contextRef="#ctx0" brushRef="#br0">1 82 11018,'0'0'4234,"4"-10"-1522,-3 7-2256,13-36 1339,-13 37-1492,0 0 0,-1 0 0,1 0 0,0 1 0,0-1 0,0 1 0,1-1 0,-1 0 1,0 1-1,0 0 0,1-1 0,-1 1 0,1 0 0,-1 0 0,1 0 0,0 0 0,-1 0 1,1 0-1,0 0 0,2 0 0,-3 1-251,-1 0 1,1 0-1,0 0 0,-1 1 1,1-1-1,-1 0 1,1 0-1,-1 1 0,1-1 1,0 1-1,-1-1 1,0 0-1,1 1 0,-1-1 1,1 1-1,-1-1 0,1 1 1,-1-1-1,0 1 1,0 0-1,1-1 0,-1 1 1,0-1-1,0 1 1,1 0-1,-1-1 0,0 1 1,0 0-1,0-1 1,0 2-1,2 24 168,-2-22-73,0 35-306,-2 0-1,-2 0 1,-1 0-1,-2-1 1,-2 1 0,-15 41-1,20-74-1812,2-11 105,1-27-1692,5-46-3878,1 22 358</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13.096"/>
    </inkml:context>
    <inkml:brush xml:id="br0">
      <inkml:brushProperty name="width" value="0.025" units="cm"/>
      <inkml:brushProperty name="height" value="0.025" units="cm"/>
    </inkml:brush>
  </inkml:definitions>
  <inkml:trace contextRef="#ctx0" brushRef="#br0">269 1 12588,'-14'0'849,"6"0"-674,-1 0 0,1 0-1,0 1 1,-1 0 0,1 1 0,0 0 0,-1 0 0,1 1 0,0 0 0,1 0 0,-1 1 0,0 0 0,1 0-1,0 1 1,0 0 0,-12 11 0,7-1 205,0 1-1,1 0 1,0 0-1,2 1 1,0 1 0,1 0-1,0 0 1,2 0-1,0 1 1,1 0-1,1 0 1,1 0-1,0 1 1,2-1 0,0 1-1,1-1 1,1 1-1,1-1 1,6 26-1,-6-35-300,2 0-1,-1-1 0,2 1 1,-1-1-1,1 0 0,0 0 0,1 0 1,0-1-1,1 1 0,-1-2 1,2 1-1,-1-1 0,1 0 1,0 0-1,0-1 0,1 0 0,0-1 1,0 0-1,0 0 0,1-1 1,-1 0-1,1-1 0,17 4 1,-12-3 101,0-2 0,1 0 0,-1-1 0,1 0 0,-1-1 1,1-1-1,-1-1 0,1 0 0,-1-1 0,0 0 0,0-1 1,0-1-1,0-1 0,-1 0 0,17-9 0,-12 2 39,0 0-1,-1-1 1,-1-1 0,0 0-1,-2-2 1,1 1-1,-2-2 1,0 0 0,21-38-1,-28 45-122,-1-1 0,-1 0-1,1-1 1,-2 1 0,0-1-1,0 0 1,-1 0 0,-1-1-1,0 1 1,-1 0 0,-1-1-1,0 1 1,0-1 0,-1 1-1,-1 0 1,0 0 0,-1-1-1,-5-13 1,4 19-120,0 0 0,-1 0 1,1 1-1,-1-1 0,-1 1 0,1 0 1,-1 1-1,0 0 0,-1 0 0,0 0 1,0 0-1,0 1 0,0 1 0,-1-1 1,0 1-1,0 0 0,0 1 0,0 0 1,-1 0-1,1 1 0,-1 0 0,1 0 1,-1 1-1,-14-1 0,5 2-83,0 0-1,1 0 0,-1 2 1,1 0-1,-1 1 1,1 1-1,0 1 1,0 0-1,0 1 1,1 1-1,-22 12 1,11-2-1201,2 1 0,-31 28 0,-9 17-5680,23-17-3438</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16.114"/>
    </inkml:context>
    <inkml:brush xml:id="br0">
      <inkml:brushProperty name="width" value="0.025" units="cm"/>
      <inkml:brushProperty name="height" value="0.025" units="cm"/>
    </inkml:brush>
  </inkml:definitions>
  <inkml:trace contextRef="#ctx0" brushRef="#br0">4563 8120 6118,'0'0'5450,"2"9"-4008,-1-6-1403,1 6 75,0 0 0,0 1 0,1-1 0,5 9 0,-8-17-32,1 0 0,-1 0 0,1 0 0,-1 0 1,1 0-1,-1 0 0,1 0 0,0-1 0,-1 1 0,1 0 1,0 0-1,0-1 0,-1 1 0,1-1 0,0 1 1,0-1-1,0 1 0,0-1 0,0 1 0,0-1 0,1 1 1,0-2 102,-1 1 1,1-1-1,-1 1 1,0-1 0,1 1-1,-1-1 1,0 0 0,0 0-1,1 1 1,-1-1 0,0 0-1,0 0 1,0 0-1,0 0 1,0-1 0,0 1-1,0 0 1,-1 0 0,1 0-1,1-3 1,21-38 661,-1 0 1,-3-2 0,-1 0-1,11-47 1,38-189-407,-59 240-155,179-909 2578,-64-14-1623,-104 102-1322,-30 650 5,-10-1-1,-51-219 1,20 212 157,-10 3 1,-124-288-1,111 338 19,-7 4 1,-7 4 0,-155-210-1,126 223-146,-6 5-1,-5 6 1,-7 6-1,-5 6 1,-169-113 0,-40 5 257,-437-213 0,247 173 211,-17 39-214,482 207-96,0 2 0,-1 4-1,-113-13 1,141 27 31,0 2 1,0 2 0,1 2-1,-1 3 1,0 1 0,-85 23-1,88-14 10,26-8-93,0-1 0,0-1 0,-1 0 0,1-2 0,-26 2 0,44-5-132,0 0 0,0 0 0,0 0 0,-1 0 0,1 0 0,0 0 0,0-1 0,0 1 0,0-1 0,-1 1 0,1-1 0,0 1 0,0-1 0,0 0 0,0 1 0,0-1 0,0 0-1,0 0 1,1 1 0,-1-1 0,0 0 0,0 0 0,1 0 0,-1 0 0,0 0 0,1-1 0,-1 1 0,1 0 0,-1-2 0,-3-17-3731,4 0-7234,0 16 7570</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16.643"/>
    </inkml:context>
    <inkml:brush xml:id="br0">
      <inkml:brushProperty name="width" value="0.025" units="cm"/>
      <inkml:brushProperty name="height" value="0.025" units="cm"/>
    </inkml:brush>
  </inkml:definitions>
  <inkml:trace contextRef="#ctx0" brushRef="#br0">287 913 13036,'2'14'1725,"1"5"-1200,1-1 1,1 1-1,0-1 1,10 19-1,-13-31-310,1 0 0,1 0-1,-1-1 1,1 1 0,0-1-1,0 0 1,0 0 0,7 5-1,-8-8-85,-1 0 0,1 0 0,0-1 0,0 1 0,0 0 0,1-1 0,-1 0 0,0 0 0,0 0 0,1 0 0,-1 0 0,0-1 0,1 0 0,-1 1 0,1-1 0,-1-1 0,5 1 0,-7-1 3,1 1 1,-1-1-1,1 1 0,-1-1 1,1 0-1,-1 0 0,0 1 1,1-1-1,-1 0 1,0 0-1,0 0 0,0 0 1,0-1-1,1 1 0,-2 0 1,1 0-1,0-1 1,0 1-1,0-1 0,0 1 1,-1 0-1,1-1 0,-1 1 1,1-1-1,-1 0 1,0 1-1,1-3 0,2-50 2114,-3 44-1862,-2-11-85,0 0-1,-2 1 1,0-1-1,-1 1 1,-1 0-1,-1 0 1,-1 1-1,0 0 1,-1 0-1,-14-19 1,-17-24-57,-72-83 1,-102-93 3,214 238-247,-1 0-1,0-1 1,1 1-1,-1 0 1,1-1-1,0 1 1,-1 0-1,1-1 1,-1 1 0,1-1-1,-1 1 1,1-1-1,0 1 1,0-1-1,-1 1 1,1-1 0,0 1-1,0-1 1,-1 0-1,1 1 1,0-1-1,0 1 1,0-1 0,0 0-1,0 1 1,0-1-1,0 1 1,0-1-1,0 0 1,0 1-1,0-1 1,0 1 0,1-1-1,-1 0 1,0 1-1,0-1 1,1 1-1,-1-1 1,0 1 0,1-1-1,-1 1 1,0-1-1,1 1 1,-1 0-1,1-1 1,-1 1 0,1-1-1,-1 1 1,1 0-1,-1-1 1,1 1-1,0-1 1,39-5-249,-24 4 245,97-18-260,0-5 0,-2-5 0,107-45 0,7-28-9656,-153 63-382</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19.447"/>
    </inkml:context>
    <inkml:brush xml:id="br0">
      <inkml:brushProperty name="width" value="0.025" units="cm"/>
      <inkml:brushProperty name="height" value="0.025" units="cm"/>
    </inkml:brush>
  </inkml:definitions>
  <inkml:trace contextRef="#ctx0" brushRef="#br0">51 114 15567,'0'0'7500,"8"-10"-5519,0 1-1677,0 0 0,1 0 1,0 0-1,1 1 0,0 1 0,0 0 1,0 0-1,1 1 0,0 0 1,0 1-1,1 0 0,0 1 0,0 0 1,0 1-1,16-2 0,-27 5-301,0 0 0,0-1 0,0 1 0,0 0 0,0 0 0,0 1 0,0-1 0,0 0 0,-1 0 0,1 0 0,0 1 0,0-1 0,0 0 0,0 1 0,0-1 0,-1 1 0,1-1 0,0 1 0,0-1 0,-1 1 0,1-1 0,0 1 0,-1 0 0,1-1 0,-1 1 0,1 0 0,0 0 0,-1-1 0,0 1-1,1 0 1,-1 0 0,0 0 0,1 0 0,-1 0 0,0 0 0,0-1 0,0 1 0,1 0 0,-1 0 0,0 0 0,-1 0 0,1 0 0,0 0 0,0 0 0,0 0 0,0 0 0,-1 0 0,1-1 0,0 1 0,-2 2 0,0 4 68,-1 1 0,0-1 0,-1 1 0,-7 12 0,-20 23 176,-51 54-1,46-56 463,-39 56 1,73-95-690,0 1 1,0-1-1,1 1 1,-1-1-1,1 1 1,0 0-1,0 0 1,0 0-1,0 0 0,0 0 1,0 0-1,1 0 1,0 0-1,-1 0 1,1 0-1,1 4 1,-1-6-18,1 1 0,0-1 0,0 1 0,0-1-1,0 0 1,0 1 0,0-1 0,1 0 0,-1 0 0,0 0 0,1 0 0,-1 0 0,1 0 0,-1 0-1,1 0 1,-1-1 0,1 1 0,-1 0 0,1-1 0,0 0 0,-1 1 0,1-1 0,0 0 0,0 0-1,-1 0 1,1 0 0,0 0 0,2 0 0,48-2-1203,-1-2-1,103-21 1,-46 5-2086,-79 16-3984</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20.054"/>
    </inkml:context>
    <inkml:brush xml:id="br0">
      <inkml:brushProperty name="width" value="0.025" units="cm"/>
      <inkml:brushProperty name="height" value="0.025" units="cm"/>
    </inkml:brush>
  </inkml:definitions>
  <inkml:trace contextRef="#ctx0" brushRef="#br0">111 1 17521,'0'0'12742,"-1"9"-11562,-2 6-1065,-1-1 1,-1 0-1,0 0 0,-1 0 1,0 0-1,-15 21 1,13-24-69,0 2-1,2-1 1,-1 1 0,1 0 0,1 1 0,0-1 0,1 1 0,1 0 0,0 0 0,-1 22 0,4-34-47,0 0 0,0-1 0,1 1 0,-1-1 0,0 1 0,1 0 0,0-1 0,-1 1 0,1-1 0,0 0 0,0 1 0,0-1 0,-1 0 0,2 1 0,-1-1 0,0 0 0,0 0 0,0 0 0,0 0 0,1 0 0,-1 0 0,2 1 0,2 0 0,0 1 0,1-1 0,-1-1 0,0 1 0,0-1 0,11 1 0,3 0 0,-1-2 0,0 0 0,23-3 0,8-11-2892,-44 12 2238,-1 0 0,0 0 0,0-1-1,0 1 1,0-1 0,0 0 0,-1 0-1,1 0 1,-1 0 0,0-1 0,0 1-1,0-1 1,0 0 0,3-6 0,0-14-8838</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20.392"/>
    </inkml:context>
    <inkml:brush xml:id="br0">
      <inkml:brushProperty name="width" value="0.025" units="cm"/>
      <inkml:brushProperty name="height" value="0.025" units="cm"/>
    </inkml:brush>
  </inkml:definitions>
  <inkml:trace contextRef="#ctx0" brushRef="#br0">63 0 16976,'0'0'8776,"-5"9"-7228,-1 5-986,-1 0 0,2 0-1,0 0 1,-6 29-1,2 3 272,4-23-669,1 1 0,-2 40-1,8-64-728,-1-1-1,1 0 1,-1 1-1,1-1 1,-1 0-1,0 0 1,1 0 0,-1 0-1,0 0 1,0-1-1,0 1 1,0 0-1,2-3 1,0-12-4774,-1-3-2748</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20.816"/>
    </inkml:context>
    <inkml:brush xml:id="br0">
      <inkml:brushProperty name="width" value="0.025" units="cm"/>
      <inkml:brushProperty name="height" value="0.025" units="cm"/>
    </inkml:brush>
  </inkml:definitions>
  <inkml:trace contextRef="#ctx0" brushRef="#br0">29 34 13453,'0'0'16143,"-28"0"-16079,35-9-7463,-2-1 3107,0-4-2562</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21.392"/>
    </inkml:context>
    <inkml:brush xml:id="br0">
      <inkml:brushProperty name="width" value="0.025" units="cm"/>
      <inkml:brushProperty name="height" value="0.025" units="cm"/>
    </inkml:brush>
  </inkml:definitions>
  <inkml:trace contextRef="#ctx0" brushRef="#br0">198 2 10890,'0'0'16416,"4"-1"-15215,-4 1-1177,1 0 0,-1-1 1,1 1-1,0 0 0,-1 0 0,1 0 0,-1 0 1,1 0-1,-1 0 0,1 0 0,0 0 1,-1 1-1,1-1 0,-1 0 0,1 0 0,-1 0 1,1 1-1,-1-1 0,1 0 0,-1 0 0,1 1 1,-1-1-1,1 1 0,-1-1 0,1 0 1,-1 1-1,0-1 0,1 1 0,-1-1 0,0 1 1,1-1-1,-1 1 0,0-1 0,1 1 0,-1-1 1,0 1-1,0-1 0,0 1 0,0 0 1,0-1-1,0 1 0,-1 39 1401,-21 42 393,-73 121-1818,95-203 0,0 1 0,-1-1 0,1 0 0,0 0 0,0 1 0,0-1 0,0 1 0,-1-1 0,1 0 0,0 1 0,0-1 0,0 0 0,0 1 0,0-1 0,0 1 0,0-1 0,0 0 0,0 1 0,0-1 0,0 0 0,0 1 0,1-1 0,-1 0 0,0 1 0,0-1 0,0 0 0,0 1 0,1-1 0,-1 0 0,0 1 0,0-1 0,0 0 0,1 1 0,-1-1 0,0 0 0,1 0 0,-1 1 0,0-1 0,1 0 0,-1 0 0,21 1 0,23-13 0,-42 11 0,8-2 0,91-27 0,-91 28 0,0 0 0,-1 1 0,1 0 0,0 1 0,0 0 0,0 0 0,0 1 0,14 3 0,-23-4 0,1 1 0,-1-1 0,0 1 0,1 0 0,-1 0 0,0 0 0,0-1 0,0 1 0,1 0 0,-1 0 0,0 1 0,0-1 0,0 0 0,-1 0 0,1 0 0,0 1 0,0-1 0,-1 0 0,1 1 0,-1-1 0,1 1 0,-1-1 0,1 1 0,-1-1 0,0 1 0,0-1 0,0 1 0,0-1 0,0 1 0,0-1 0,0 1 0,0-1 0,-2 3 0,2 1 0,-1-1 0,-1 1 0,1-1 0,0 0 0,-1 1 0,0-1 0,0 0 0,0 0 0,-1 0 0,-2 3 0,-15 14 0,-1-1 0,-1-1 0,-1-1 0,-41 24 0,52-34 0,0-1 0,-1-1 0,0 0 0,0-1 0,0-1 0,-1 0 0,0 0 0,1-2 0,-1 1 0,0-2 0,-24 0 0,36-1-27,-1-1 0,0 1 0,1-1 0,-1 0 1,1 0-1,-1 0 0,1-1 0,0 1 0,0 0 0,-1-1 0,1 0 0,0 1 0,0-1 1,0 0-1,0 0 0,1 0 0,-1 0 0,1 0 0,-1-1 0,1 1 0,0 0 0,0-1 1,-1 1-1,2-1 0,-1 1 0,0-1 0,1 0 0,-1 1 0,1-1 0,0 0 0,-1 1 1,1-1-1,1-4 0,-1-5-446,0 0 1,1 0-1,1 1 0,0-1 1,0 0-1,7-15 0,22-57-12937,-17 39 1447</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21.722"/>
    </inkml:context>
    <inkml:brush xml:id="br0">
      <inkml:brushProperty name="width" value="0.025" units="cm"/>
      <inkml:brushProperty name="height" value="0.025" units="cm"/>
    </inkml:brush>
  </inkml:definitions>
  <inkml:trace contextRef="#ctx0" brushRef="#br0">0 80 14958,'0'0'14222,"76"-49"-12973,-44 46-673,4-1-480,0 1-96,2 3-704,-2-1-1090,-5-2-1633,-5-4-1986,-5-2-3043</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22.080"/>
    </inkml:context>
    <inkml:brush xml:id="br0">
      <inkml:brushProperty name="width" value="0.025" units="cm"/>
      <inkml:brushProperty name="height" value="0.025" units="cm"/>
    </inkml:brush>
  </inkml:definitions>
  <inkml:trace contextRef="#ctx0" brushRef="#br0">756 24 13965,'-9'-3'3150,"-8"-3"-2439,-1 2 0,0 0 0,0 1 0,0 1 0,0 1 0,0 0 0,0 1 1,-1 1-1,-31 6 0,24-1-363,0 1 1,1 1 0,0 1 0,0 2 0,1 0-1,-32 21 1,29-15-235,1 2 0,1 0 0,0 2 0,2 1 0,0 1 0,1 1 0,2 1 0,0 0 0,2 2 0,1 0 0,1 1 0,-13 33 0,21-41-39,1 0-1,2 1 1,0 0-1,1 0 1,0 1-1,2-1 0,1 1 1,1-1-1,0 1 1,2-1-1,7 37 1,-6-45-71,1 0 0,0 0 0,0-1 0,2 1 1,-1-1-1,2 0 0,-1-1 0,2 0 0,-1 0 0,2 0 1,-1-1-1,1 0 0,1-1 0,0 0 0,0 0 1,1-1-1,0 0 0,0-1 0,23 10 0,-13-9 111,1-1-1,0-1 0,1-1 0,-1-1 1,1-1-1,0-1 0,0 0 0,0-2 1,0-1-1,0-1 0,0-1 1,0-1-1,-1-1 0,0-1 0,34-13 1,-15 2 111,-1-1 1,0-2-1,-2-2 1,0-1-1,-1-2 1,-2-2-1,38-36 1,-51 42-227,0-1 0,-2-1 0,-1-1 0,-1-1 0,-1 0 0,-1-1 0,-1-1 0,22-56 0,-33 71 0,0 0 0,-1-1 0,0 1 0,-1-1 0,0 0 0,-1 0 0,0 0 0,-1 0 0,-1 0 0,0 0 0,-1 0 0,0 1 0,-1-1 0,0 0 0,-1 1 0,-1 0 0,0 0 0,0 0 0,-1 1 0,-1-1 0,0 1 0,0 1 0,-13-14 0,11 14-240,-1 0-1,-1 1 1,1 0-1,-2 1 1,1 1-1,-1-1 1,0 2 0,-1-1-1,1 2 1,-1 0-1,0 0 1,-1 1 0,-15-2-1,-6 1-1613,0 1-1,-1 2 1,-69 6-1,42 1-7764</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54.273"/>
    </inkml:context>
    <inkml:brush xml:id="br0">
      <inkml:brushProperty name="width" value="0.025" units="cm"/>
      <inkml:brushProperty name="height" value="0.025" units="cm"/>
    </inkml:brush>
  </inkml:definitions>
  <inkml:trace contextRef="#ctx0" brushRef="#br0">1 158 3235,'6'-21'2437,"6"-9"4486,-9 34-3542,-2 21-1420,-1-7-1143,1 0 0,1 1 0,0-1 1,1 0-1,6 20 0,-8-35-661,0 1-1,0-1 1,0 1-1,0-1 1,0 0-1,1 0 1,0 0-1,-1 0 1,1 0 0,0 0-1,1 0 1,-1 0-1,0-1 1,1 1-1,0-1 1,-1 0-1,1 0 1,0 0 0,0 0-1,0 0 1,0-1-1,1 1 1,-1-1-1,0 0 1,1 0-1,-1 0 1,0 0 0,1-1-1,-1 1 1,1-1-1,-1 0 1,1 0-1,0 0 1,3-1-1,-2-1-51,0 0-1,0 0 0,0 0 0,0-1 0,0 1 0,-1-1 0,1 0 0,-1-1 0,0 1 0,0-1 0,0 0 0,0 0 0,0 0 0,-1 0 0,0-1 0,4-6 0,6-12 65,-1 0 0,10-26 0,-18 39-85,1 0 176,-1-1 1,-1 1-1,1-1 0,-1 0 0,-1 1 1,0-1-1,0-19 0,3 11-4870,0 4-3768,0-10-5860</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28.212"/>
    </inkml:context>
    <inkml:brush xml:id="br0">
      <inkml:brushProperty name="width" value="0.025" units="cm"/>
      <inkml:brushProperty name="height" value="0.025" units="cm"/>
      <inkml:brushProperty name="color" value="#E71224"/>
    </inkml:brush>
  </inkml:definitions>
  <inkml:trace contextRef="#ctx0" brushRef="#br0">1 696 16720,'0'0'886,"9"-1"-464,248-32-141,-56 5 276,1057-163 500,-398 63 886,1341-29 0,316 96 636,-2333 57-2386,1286-40 163,-1252 37-1423,-259 8-70,13 0-345,1-1-1,-1-1 0,1-1 1,0-1-1,0-2 1,-39-11-1,25-1-2526</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28.555"/>
    </inkml:context>
    <inkml:brush xml:id="br0">
      <inkml:brushProperty name="width" value="0.025" units="cm"/>
      <inkml:brushProperty name="height" value="0.025" units="cm"/>
      <inkml:brushProperty name="color" value="#E71224"/>
    </inkml:brush>
  </inkml:definitions>
  <inkml:trace contextRef="#ctx0" brushRef="#br0">300 12 13901,'0'0'6598,"8"-3"-5364,-5 1-1103,0 1 1,0 0 0,-1 0 0,1 0-1,0 1 1,0-1 0,0 1 0,0-1 0,0 1-1,0 0 1,0 0 0,6 1 0,-3 1 122,1 0 0,-1 1 0,1-1 0,-1 1 0,0 1 0,8 5 0,94 52 583,-74-45-690,-2 2 0,0 2 0,44 35 0,-74-54-118,0 1 0,0-1 0,-1 1 0,1 0 0,0 0-1,-1 0 1,1 0 0,-1 0 0,0 0 0,0 0 0,0 0 0,0 0-1,0 1 1,0-1 0,0 1 0,-1-1 0,1 0 0,-1 1 0,0-1-1,0 1 1,0 2 0,-1-2 47,0 1 1,0-1-1,0 0 0,0 0 1,-1 1-1,1-1 0,-1 0 0,0 0 1,0-1-1,0 1 0,0 0 0,-1-1 1,-2 4-1,-10 6 236,0-1-1,0-1 1,-1 0 0,-23 11-1,36-20-305,-198 90 787,120-57-2027,-144 83-1,185-94-3447,8-8-3213</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29.241"/>
    </inkml:context>
    <inkml:brush xml:id="br0">
      <inkml:brushProperty name="width" value="0.025" units="cm"/>
      <inkml:brushProperty name="height" value="0.025" units="cm"/>
      <inkml:brushProperty name="color" value="#E71224"/>
    </inkml:brush>
  </inkml:definitions>
  <inkml:trace contextRef="#ctx0" brushRef="#br0">23 276 12492,'0'0'4094,"-4"8"-2193,-12 28-49,16-36-1757,-1 1 0,1-1 1,0 0-1,0 1 0,-1-1 0,1 1 0,0-1 0,0 1 0,0-1 0,-1 1 0,1-1 0,0 1 0,0-1 1,0 1-1,0-1 0,0 1 0,0 0 0,0-1 0,0 1 0,0-1 0,0 1 0,1-1 0,-1 1 0,0-1 1,0 1-1,0-1 0,1 1 0,-1-1 0,0 0 0,0 1 0,1-1 0,-1 1 0,0-1 0,1 1 0,-1-1 1,1 0-1,-1 1 0,1-1 0,17 1 1124,-12-2-856,7 1 37,0-2 0,-1 0 0,1 0 0,-1-1 0,1-1 0,19-8 0,74-39 421,-79 36-711,161-97 92,31-15-132,-217 126-69,-1 0-1,0 0 1,1 0-1,-1 0 1,1 1-1,-1-1 0,1 1 1,-1-1-1,1 1 1,-1 0-1,1-1 1,-1 1-1,1 0 1,0 0-1,-1 0 0,1 0 1,-1 1-1,4 0 1,-5-1 3,1 1 0,-1-1 0,1 1 0,-1 0 0,1 0 0,-1-1 1,0 1-1,1 0 0,-1 0 0,0-1 0,0 1 0,0 0 0,0 0 0,1 0 0,-1-1 1,0 1-1,0 0 0,-1 0 0,1 0 0,0 0 0,0-1 0,0 1 0,0 0 1,-1 0-1,1 0 0,-5 12 151,0-1 0,-1 1 0,-8 12 0,11-20-26,-40 67 338,-35 66 697,70-122-1072,1 1-1,0-1 0,2 1 0,0 0 0,0 1 0,-2 26 0,7-41-310,0 1 0,0-1 0,0 1 0,0-1 1,1 1-1,0-1 0,-1 1 0,1-1 0,0 0 0,1 1 0,-1-1 1,0 0-1,1 0 0,0 0 0,2 4 0,-3-6-65,1 0 0,-1 0-1,0 0 1,1 0 0,-1 0 0,0-1-1,1 1 1,-1 0 0,1-1 0,-1 1-1,1-1 1,-1 1 0,1-1 0,0 0 0,-1 0-1,1 1 1,-1-1 0,1 0 0,0-1-1,-1 1 1,1 0 0,-1 0 0,1-1-1,0 1 1,-1-1 0,1 1 0,-1-1-1,1 0 1,-1 1 0,0-1 0,1 0 0,-1 0-1,0 0 1,1 0 0,-1 0 0,1-2-1,22-24-17951</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30.390"/>
    </inkml:context>
    <inkml:brush xml:id="br0">
      <inkml:brushProperty name="width" value="0.025" units="cm"/>
      <inkml:brushProperty name="height" value="0.025" units="cm"/>
      <inkml:brushProperty name="color" value="#E71224"/>
    </inkml:brush>
  </inkml:definitions>
  <inkml:trace contextRef="#ctx0" brushRef="#br0">330 22 13965,'0'0'8328,"-9"-5"-6508,5 2-1728,-1 1 0,1 0-1,0 0 1,-1 1-1,0-1 1,1 1-1,-1 0 1,0 0 0,0 0-1,0 1 1,0 0-1,1 0 1,-1 0 0,0 0-1,0 1 1,0 0-1,0 0 1,1 0-1,-1 0 1,0 1 0,1 0-1,-1 0 1,1 0-1,0 1 1,-6 3-1,-9 6 113,1 0-1,0 1 1,0 1-1,1 0 1,-28 32-1,39-38-92,0-1-1,0 1 0,1 0 0,-1 0 0,2 1 1,-1-1-1,1 1 0,1 0 0,0 0 0,0 0 1,0 1-1,1-1 0,1 1 0,0-1 0,0 20 1,1-26-86,0-1 1,1 1 0,-1-1 0,1 1 0,0-1 0,0 1 0,0-1 0,0 0 0,0 0 0,1 1 0,-1-1-1,0 0 1,1 0 0,0 0 0,-1 0 0,1-1 0,0 1 0,4 2 0,-1-1 18,0 0 1,0 0-1,1-1 1,-1 0 0,1 0-1,-1 0 1,1-1-1,6 1 1,4 0 37,-1-1 1,1-1-1,0 0 1,-1-1-1,25-5 1,-31 4-58,0 0 0,0-1 0,-1 0 0,1-1 0,-1 0 0,9-6 0,-14 9 32,-1-1 0,1 1 0,-1-1 0,0 0 0,1 0 0,-1 0 1,0 0-1,0 0 0,0-1 0,-1 1 0,1-1 0,0 1 0,-1-1 1,0 1-1,1-1 0,-1 0 0,0 0 0,-1 0 0,1 0 1,0 1-1,-1-1 0,1-5 0,-2 7-46,1-1 0,-1 1 0,1 0 0,-1-1 0,1 1 0,-1 0 0,0-1 0,0 1-1,0 0 1,0 0 0,0 0 0,0 0 0,0 0 0,0 0 0,0 0 0,0 0 0,-1 0 0,1 0 0,0 1 0,-1-1 0,1 1 0,0-1 0,-1 1 0,1-1 0,-1 1 0,1 0-1,-4-1 1,-46-3 92,46 4-101,-9-1-35,-1 0-228,-1 1-1,-28 3 1,42-3 199,0 0 0,0 0 0,0 1 0,0-1-1,0 1 1,0-1 0,0 1 0,0-1 0,0 1 0,0 0 0,0 0 0,1 0 0,-1 0 0,0 0 0,1 1-1,-1-1 1,0 0 0,1 1 0,0-1 0,-1 1 0,1 0 0,0-1 0,0 1 0,0 0 0,0 0 0,0-1-1,0 1 1,1 0 0,-2 4 0,2-5-187,0 0 0,1 0 0,-1-1 0,0 1 0,0 0 0,1 0 0,-1 0-1,1 0 1,-1-1 0,0 1 0,1 0 0,0 0 0,-1 0 0,1-1 0,-1 1 0,1 0 0,0-1 0,-1 1-1,1-1 1,0 1 0,0-1 0,0 1 0,-1-1 0,1 0 0,0 1 0,0-1 0,0 0 0,0 1 0,0-1 0,0 0-1,0 0 1,-1 0 0,1 0 0,0 0 0,0 0 0,1 0 0,-2 0 230,33 3-9206</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31.063"/>
    </inkml:context>
    <inkml:brush xml:id="br0">
      <inkml:brushProperty name="width" value="0.025" units="cm"/>
      <inkml:brushProperty name="height" value="0.025" units="cm"/>
      <inkml:brushProperty name="color" value="#E71224"/>
    </inkml:brush>
  </inkml:definitions>
  <inkml:trace contextRef="#ctx0" brushRef="#br0">663 43 12684,'0'0'2434,"-9"-7"358,-1 2-2525,0 0-1,0 0 0,-1 1 0,0 0 1,0 1-1,0 0 0,0 1 0,0 0 1,-1 1-1,1 0 0,-1 1 0,1 0 1,0 1-1,-1 0 0,-18 4 0,9 2-97,0 0 0,0 2 1,1 0-1,0 1 0,0 1 0,1 1 0,1 0 0,0 2 0,-18 17 0,10-6 412,1 1 0,1 1 0,1 1 1,-36 59-1,44-61-338,1 1 1,2 0 0,1 1 0,-12 44 0,20-60-209,0 1 0,0 0 0,2 0 0,-1 0 0,2 0 1,0 0-1,0 0 0,1 0 0,1 0 0,0 0 1,1 0-1,8 23 0,-7-29-15,0 0 1,0 0 0,1-1-1,0 0 1,0 1-1,1-2 1,-1 1 0,1-1-1,0 0 1,1 0-1,0 0 1,-1-1-1,1 0 1,1-1 0,-1 0-1,0 0 1,1 0-1,-1-1 1,13 3 0,8 0 203,-1-1 0,2-2 0,-1 0 0,34-4 0,-26 0-27,-1-2 0,0-2 0,0-1 0,-1-2 0,0-1 0,0-2 0,59-30 0,-68 29-75,1-2-1,-2-1 1,0 0 0,-1-2-1,0-1 1,-2-1-1,0-1 1,-2 0-1,34-49 1,-45 58-122,-1 0 0,-1-1 0,0 0 0,0-1 0,-1 1 0,-1-1 0,0 0 0,-1 0 0,-1 0 0,0 0 0,-1-1 0,0 1 0,-2 0 0,-1-18 0,0 21 0,0 0 0,-1 1 0,0-1 0,-1 1 0,0 0 0,-1 0 0,0 0 0,0 1 0,-1-1 0,0 2 0,-1-1 0,0 0 0,0 1 0,-1 1 0,0-1 0,0 1 0,-1 0 0,0 1 0,-11-6 0,4 3-323,-1 1 0,0 1 0,0 1 0,-1 0 0,0 1 0,0 1 0,0 1 0,-1 0-1,1 1 1,0 1 0,-1 1 0,0 1 0,1 0 0,0 2 0,-31 7 0,6 2-1471,1 2-1,0 2 1,1 2 0,1 2-1,-52 34 1,16-5-12892</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28.636"/>
    </inkml:context>
    <inkml:brush xml:id="br0">
      <inkml:brushProperty name="width" value="0.025" units="cm"/>
      <inkml:brushProperty name="height" value="0.025" units="cm"/>
      <inkml:brushProperty name="color" value="#FFC114"/>
    </inkml:brush>
  </inkml:definitions>
  <inkml:trace contextRef="#ctx0" brushRef="#br0">3088 242 10346,'-231'42'5753,"-114"11"-4215,116-19-806,155-21-628,0 4 0,2 3-1,0 3 1,1 3-1,2 4 1,1 2-1,1 3 1,2 3-1,-68 53 1,6 6 32,3 5 0,6 5 0,4 5 1,5 5-1,6 5 0,4 4 0,7 5 0,5 3 0,6 4 0,6 3 0,7 4 1,6 2-1,6 3 0,7 2 0,-34 181 0,54-164 43,6 2 0,9 0 0,9 245-1,12-329-57,4-1-1,3 0 1,5-1-1,51 148 0,-18-100-107,6-2 0,83 139 0,-91-185 56,4-2 0,3-2 0,4-4 0,3-1 0,4-4 0,2-3-1,3-3 1,4-3 0,2-3 0,141 80 0,-98-75 150,3-5 1,179 59-1,-218-93-132,0-3 0,2-4 1,0-4-1,156 7 0,-137-24-27,1-4 0,180-34 0,206-76 139,-418 97-193,169-46 42,357-146 0,-487 160-32,-2-4 0,-3-6 0,-3-4 0,-2-5 0,101-89 0,-93 59 24,-5-6 0,-4-4 0,-6-4 0,-4-5 0,-6-3 0,-5-5 0,106-219 0,-117 188 20,99-321 1,-142 364 58,-4-1 0,-5-2 1,8-206-1,-28 241-85,-2 0 0,-5-1 0,-3 2 0,-4-1 0,-3 2 0,-4 0 0,-45-113 0,6 56 31,-6 3 0,-6 3 0,-6 3 0,-5 4 0,-171-197-1,142 201 171,-5 4 0,-5 6 0,-5 5 0,-4 6 0,-149-86 0,187 133-134,-1 5 0,-3 4 0,-1 5 0,-2 3 0,-2 5 0,0 5 0,-2 4 0,-1 4 0,-182-6-1,-535 63-1560,707-29 748,-209 11-4899,177-15-1686</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49.025"/>
    </inkml:context>
    <inkml:brush xml:id="br0">
      <inkml:brushProperty name="width" value="0.025" units="cm"/>
      <inkml:brushProperty name="height" value="0.025" units="cm"/>
      <inkml:brushProperty name="color" value="#FFC114"/>
    </inkml:brush>
  </inkml:definitions>
  <inkml:trace contextRef="#ctx0" brushRef="#br0">1 290 10698,'0'0'12289,"12"-5"-10741,301-134 3071,-157 68-4508,-68 36-1668,-27 16-3000,-23 6-1789,-17 6-1394</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49.460"/>
    </inkml:context>
    <inkml:brush xml:id="br0">
      <inkml:brushProperty name="width" value="0.025" units="cm"/>
      <inkml:brushProperty name="height" value="0.025" units="cm"/>
      <inkml:brushProperty name="color" value="#FFC114"/>
    </inkml:brush>
  </inkml:definitions>
  <inkml:trace contextRef="#ctx0" brushRef="#br0">72 258 11563,'0'0'2285,"-10"7"58,6-4-1804,-29 22 401,31-23-666,0-1-1,0 1 1,0 0-1,0 0 1,0 0 0,1 0-1,-1 0 1,1 0-1,-1 0 1,1 0 0,0 1-1,0-1 1,0 1-1,0-1 1,0 4 0,1-5-92,1 0 1,0-1 0,-1 1 0,1-1 0,0 0 0,0 1 0,-1-1 0,1 1 0,0-1 0,0 0 0,0 0 0,-1 1 0,1-1 0,0 0 0,0 0-1,0 0 1,0 0 0,0 0 0,-1 0 0,1 0 0,0 0 0,0-1 0,1 1 0,24-3 1341,3-8-851,1 0-1,-2-2 0,53-32 0,-15 9-569,59-27 67,56-29-4146,-175 89 2762,-1 0 1,1-1-1,-1 1 0,0-1 0,0 0 0,0-1 0,6-7 1,4-11-10163</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47.827"/>
    </inkml:context>
    <inkml:brush xml:id="br0">
      <inkml:brushProperty name="width" value="0.025" units="cm"/>
      <inkml:brushProperty name="height" value="0.025" units="cm"/>
      <inkml:brushProperty name="color" value="#FFC114"/>
    </inkml:brush>
  </inkml:definitions>
  <inkml:trace contextRef="#ctx0" brushRef="#br0">1 18 4452,'0'-1'2755,"0"-1"-2339,0-1-95,0-1 95,0 1 128,0 0 97,0 2-161,0 6-2529,0 6-642</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50.660"/>
    </inkml:context>
    <inkml:brush xml:id="br0">
      <inkml:brushProperty name="width" value="0.025" units="cm"/>
      <inkml:brushProperty name="height" value="0.025" units="cm"/>
      <inkml:brushProperty name="color" value="#FFC114"/>
    </inkml:brush>
  </inkml:definitions>
  <inkml:trace contextRef="#ctx0" brushRef="#br0">1 243 1057,'0'0'23409,"4"2"-21957,1 0-1113,1 0 1,-1 0-1,0-1 1,1 0-1,0 0 1,-1 0-1,1-1 1,-1 0-1,1 0 1,0-1-1,-1 1 1,1-1-1,10-3 1,82-29 1107,-71 22-1145,36-12-370,151-59-196,-80 16-7412,-78 33-1201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54.710"/>
    </inkml:context>
    <inkml:brush xml:id="br0">
      <inkml:brushProperty name="width" value="0.025" units="cm"/>
      <inkml:brushProperty name="height" value="0.025" units="cm"/>
    </inkml:brush>
  </inkml:definitions>
  <inkml:trace contextRef="#ctx0" brushRef="#br0">1 54 7944,'0'0'15822,"59"-22"-15854,-14 20 32,13-2-192,12 0-1409,3-3-385,4 3-416,1-2-1987,-2 1-2017</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57.729"/>
    </inkml:context>
    <inkml:brush xml:id="br0">
      <inkml:brushProperty name="width" value="0.025" units="cm"/>
      <inkml:brushProperty name="height" value="0.025" units="cm"/>
      <inkml:brushProperty name="color" value="#FFC114"/>
    </inkml:brush>
  </inkml:definitions>
  <inkml:trace contextRef="#ctx0" brushRef="#br0">85 375 10634,'-10'11'5269,"2"-3"-4533,-35 44 2489,40-48-2835,0 1-1,1-1 0,-1 1 1,1-1-1,0 1 0,0 0 0,1 0 1,-1 0-1,1 0 0,0 0 0,0 0 1,0 10-1,2-13-277,0-1 0,-1 1 0,1 0 0,0-1 0,0 1 0,0-1 0,0 1 0,0-1 0,0 1 0,1-1 0,-1 0 0,0 1 0,1-1 0,-1 0 0,1 0 0,-1 0 0,1 0 0,0 0 0,-1-1-1,1 1 1,0 0 0,0-1 0,-1 1 0,1-1 0,0 0 0,0 1 0,0-1 0,-1 0 0,1 0 0,0 0 0,0-1 0,2 1 0,8-1 215,0 1 0,0-1-1,21-6 1,-6-1 104,-1-1 1,-1-1-1,48-27 0,69-53 99,-120 75-506,239-169 78,-151 102-2733,-53 40-514,-19 11-1644,-10 1-2444</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00.380"/>
    </inkml:context>
    <inkml:brush xml:id="br0">
      <inkml:brushProperty name="width" value="0.025" units="cm"/>
      <inkml:brushProperty name="height" value="0.025" units="cm"/>
      <inkml:brushProperty name="color" value="#FFC114"/>
    </inkml:brush>
  </inkml:definitions>
  <inkml:trace contextRef="#ctx0" brushRef="#br0">91 457 2402,'0'0'9326,"-9"4"-7414,-2 0-1263,-32 11 1349,15 1 2983,36-17 255,30-7-3575,128-77 1817,74-70-2836,-120 75-496,-45 28-190,-42 27-798,2 2 0,1 1 0,41-18 0,-74 39 60,5-2-509,-2 3-4600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04.316"/>
    </inkml:context>
    <inkml:brush xml:id="br0">
      <inkml:brushProperty name="width" value="0.025" units="cm"/>
      <inkml:brushProperty name="height" value="0.025" units="cm"/>
      <inkml:brushProperty name="color" value="#FFC114"/>
    </inkml:brush>
  </inkml:definitions>
  <inkml:trace contextRef="#ctx0" brushRef="#br0">1 203 5285,'0'0'21204,"80"-27"-19955,-20 8-256,15-2-320,8-1-129,1-1-255,4 5-161,-4 0-96,-14 7-577,-8 2-1345,-9 0-2241,-7-3-1475,-6-2-7686</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41.463"/>
    </inkml:context>
    <inkml:brush xml:id="br0">
      <inkml:brushProperty name="width" value="0.025" units="cm"/>
      <inkml:brushProperty name="height" value="0.025" units="cm"/>
      <inkml:brushProperty name="color" value="#FFC114"/>
    </inkml:brush>
  </inkml:definitions>
  <inkml:trace contextRef="#ctx0" brushRef="#br0">24 0 18514,'0'0'4836,"-3"60"-3395,-4-21-319,0 4-706,1 1-320,6-7-64,0-6 0,0-5-64,0-7-352,8-7-449,-1-7-416,1-5-961,-1 0-1025,-4-21-2018,-3-6-3748</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41.789"/>
    </inkml:context>
    <inkml:brush xml:id="br0">
      <inkml:brushProperty name="width" value="0.025" units="cm"/>
      <inkml:brushProperty name="height" value="0.025" units="cm"/>
      <inkml:brushProperty name="color" value="#FFC114"/>
    </inkml:brush>
  </inkml:definitions>
  <inkml:trace contextRef="#ctx0" brushRef="#br0">1 104 7623,'0'0'13293,"11"-50"-11724,6 46-448,5 4-160,7 0-288,5 0-97,7 0-383,6-4-129,1 0 0,-2-3-481,-3-1-800,-4-1-609,-11 1-736,-10 3-545,-8 0-1345</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42.137"/>
    </inkml:context>
    <inkml:brush xml:id="br0">
      <inkml:brushProperty name="width" value="0.025" units="cm"/>
      <inkml:brushProperty name="height" value="0.025" units="cm"/>
      <inkml:brushProperty name="color" value="#FFC114"/>
    </inkml:brush>
  </inkml:definitions>
  <inkml:trace contextRef="#ctx0" brushRef="#br0">141 1 11243,'0'0'5605,"-54"63"-3427,53-48-801,1-4-256,18-7-448,16-4-128,9 0-129,6-2-224,1-4-128,-5 0-993,-7 5-2306,-14 1-1441,-15 0-1730</inkml:trace>
  <inkml:trace contextRef="#ctx0" brushRef="#br0" timeOffset="1">65 301 11627,'0'0'2691,"-50"21"768,35-14-1249,15-5 416,20-2-1985,14-4-161,10-9-223,13-4-161,2-4-160,3 1-2339,-4-2-1504,-8 0-2115,-11 3-5445</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42.480"/>
    </inkml:context>
    <inkml:brush xml:id="br0">
      <inkml:brushProperty name="width" value="0.025" units="cm"/>
      <inkml:brushProperty name="height" value="0.025" units="cm"/>
      <inkml:brushProperty name="color" value="#FFC114"/>
    </inkml:brush>
  </inkml:definitions>
  <inkml:trace contextRef="#ctx0" brushRef="#br0">0 250 4452,'0'0'16496,"0"10"-15071,1 33-330,-1-42-1062,1 1 1,-1-1 0,0 0 0,1 0 0,-1 1-1,0-1 1,1 0 0,-1 0 0,1 0 0,0 0-1,0 0 1,-1 1 0,1-1 0,0 0 0,0-1 0,0 1-1,0 0 1,0 0 0,0 0 0,0-1 0,0 1-1,0 0 1,0-1 0,0 1 0,1-1 0,-1 1-1,0-1 1,0 0 0,1 1 0,1-1 0,42-1 72,-35 0-1,8-1-66,0-2 0,0 0 0,-1-1 0,1 0 0,19-10 0,-22 8-41,0 1 0,0 0-1,1 2 1,0 0 0,0 0 0,28-1 0,-43 5 66,0 0 1,1 1-1,-1-1 0,0 1 0,0-1 0,0 1 0,1-1 0,-1 1 0,0 0 0,0 0 1,0 0-1,0-1 0,0 1 0,0 0 0,-1 0 0,1 0 0,0 0 0,0 0 0,-1 1 1,1-1-1,0 0 0,-1 0 0,1 0 0,-1 0 0,0 1 0,1-1 0,-1 0 0,0 1 1,0-1-1,0 0 0,0 0 0,0 3 0,0 56 3020,-1-41-2604,0-19-473,1 1 1,0-1-1,0 0 0,0 1 0,0-1 0,1 0 0,-1 1 0,0-1 0,0 0 1,0 1-1,0-1 0,0 0 0,0 0 0,0 1 0,1-1 0,-1 0 0,0 1 0,0-1 1,0 0-1,1 0 0,-1 0 0,0 1 0,0-1 0,0 0 0,1 0 0,-1 0 1,0 1-1,1-1 0,-1 0 0,0 0 0,0 0 0,1 0 0,-1 0 0,0 0 1,1 0-1,-1 0 0,1 0 0,15-3 139,16-14-12,-30 16-124,105-58-754,-65 37-3911,-1-1-7093,-34 19 3570</inkml:trace>
  <inkml:trace contextRef="#ctx0" brushRef="#br0" timeOffset="1">542 0 17969,'0'0'7335</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43.223"/>
    </inkml:context>
    <inkml:brush xml:id="br0">
      <inkml:brushProperty name="width" value="0.025" units="cm"/>
      <inkml:brushProperty name="height" value="0.025" units="cm"/>
      <inkml:brushProperty name="color" value="#FFC114"/>
    </inkml:brush>
  </inkml:definitions>
  <inkml:trace contextRef="#ctx0" brushRef="#br0">1 443 15214,'0'0'5323,"11"-2"-3391,3-2-1540,-1 0 0,0-1 0,0-1 0,-1 0-1,0 0 1,0-1 0,0-1 0,-1 0 0,15-14 0,50-45 835,-4-3 1,126-157 0,-198 227-1225,0 0 0,0 0 0,0 0 1,0 0-1,0 0 0,0 0 0,0 0 0,0 1 0,0-1 0,0 0 0,0 0 0,0 0 1,0 0-1,0 0 0,0 0 0,0 0 0,0 0 0,0 0 0,0 1 0,0-1 1,0 0-1,0 0 0,0 0 0,0 0 0,0 0 0,0 0 0,0 0 0,0 0 0,0 0 1,0 0-1,0 0 0,1 0 0,-1 0 0,0 1 0,0-1 0,0 0 0,0 0 0,0 0 1,0 0-1,0 0 0,0 0 0,0 0 0,0 0 0,1 0 0,-1 0 0,0 0 1,0 0-1,0 0 0,0 0 0,0 0 0,0 0 0,0 0 0,0 0 0,0 0 0,1 0 1,-4 17-92,-6 23-31,-16 33-956,-32 98 3706,39-84-6134,10 2-8376,8-99 4538</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43.765"/>
    </inkml:context>
    <inkml:brush xml:id="br0">
      <inkml:brushProperty name="width" value="0.025" units="cm"/>
      <inkml:brushProperty name="height" value="0.025" units="cm"/>
      <inkml:brushProperty name="color" value="#FFC114"/>
    </inkml:brush>
  </inkml:definitions>
  <inkml:trace contextRef="#ctx0" brushRef="#br0">0 105 11691,'0'0'13746,"1"10"-12448,-1-7-1245,0 1 1,0-1 0,0 0-1,1 0 1,-1 0 0,1 0-1,0 1 1,-1-1 0,2 0 0,-1 0-1,0-1 1,1 1 0,-1 0-1,1 0 1,0-1 0,0 1-1,0-1 1,0 1 0,0-1-1,0 0 1,1 0 0,-1 0-1,1 0 1,0 0 0,-1 0 0,1-1-1,0 0 1,0 1 0,0-1-1,0 0 1,0 0 0,0-1-1,1 1 1,3 0 0,11 2-389,1-1 1,-1-1 0,0 0-1,1-1 1,-1-2 0,1 1-1,-1-2 1,0-1 0,19-5-1,-25 5-555,-1 0-1,1 0 0,0-1 0,-1-1 1,0 0-1,-1 0 0,1-1 1,-1-1-1,0 1 0,-1-2 1,0 1-1,0-1 0,-1-1 1,9-13-1,-3-10-208,-11 9 4061,-3 24-2846,0-1-1,0 1 1,0 0-1,0-1 0,-1 1 1,1-1-1,0 1 1,0 0-1,0-1 1,0 1-1,0 0 1,-1-1-1,1 1 1,0 0-1,0 0 1,-1-1-1,1 1 1,0 0-1,-1 0 1,1-1-1,0 1 1,0 0-1,-1 0 1,1 0-1,-1-1 1,1 1-1,0 0 1,-1 0-1,1 0 1,0 0-1,-1 0 1,1 0-1,0 0 1,-1 0-1,1 0 1,-1 0-1,1 0 1,0 0-1,-1 0 1,1 0-1,0 0 1,-1 0-1,1 0 1,0 1-1,-1-1 1,1 0-1,0 0 1,-1 0-1,1 1 1,0-1-1,-1 0 1,1 0-1,0 1 1,0-1-1,-1 0 1,1 0-1,0 1 1,-1 0-1,-19 16 1084,14-10-917,1 1 1,0 0-1,1 1 1,-1-1-1,2 1 1,-1-1-1,1 1 1,0 0-1,1 0 1,0 1-1,-1 14 1,3-23-262,0 0 0,0-1-1,0 1 1,0 0 0,0-1 0,0 1 0,0-1 0,0 1 0,1 0 0,-1-1 0,0 1-1,0-1 1,1 1 0,-1-1 0,0 1 0,1 0 0,-1-1 0,1 1 0,-1-1 0,0 0-1,1 1 1,-1-1 0,1 1 0,-1-1 0,1 0 0,0 1 0,-1-1 0,1 0 0,-1 0-1,1 1 1,0-1 0,0 0 0,27-2 590,24-21 475,-35 9-725,0-1-1,-1 0 1,22-27-1,-24 26-62,-14 16-302,0 0 0,0 0-1,0-1 1,0 1 0,0 0 0,0 0-1,0 0 1,1-1 0,-1 1-1,0 0 1,0 0 0,0 0-1,0 0 1,1 0 0,-1-1-1,0 1 1,0 0 0,0 0-1,1 0 1,-1 0 0,0 0-1,0 0 1,1 0 0,-1 0 0,0 0-1,0 0 1,1 0 0,-1 0-1,0 0 1,0 0 0,0 0-1,1 0 1,-1 0 0,0 0-1,0 0 1,1 0 0,-1 0-1,0 0 1,0 0 0,0 0 0,1 1-1,-1-1 1,0 0 0,0 0-1,0 0 1,0 0 0,1 1-1,-1-1 1,0 0 0,0 0-1,0 0 1,0 1 0,0-1-1,0 0 1,1 1 0,3 22-48,-3 41 202,-1-53-113,0-7-31,0 3-1,0-1 1,0 1-1,0-1 0,1 1 1,0-1-1,0 1 0,3 7 0,-3-12 9,1 0 0,-1 0 0,0-1-1,0 1 1,1 0 0,-1-1 0,1 1-1,0-1 1,-1 1 0,1-1-1,0 0 1,0 0 0,0 0 0,0 0-1,0 0 1,0 0 0,0-1 0,0 1-1,0 0 1,0-1 0,1 0-1,-1 1 1,0-1 0,0 0 0,5-1-1,0 1 71,1-1-1,0 0 1,0-1-1,0 1 0,-1-1 1,1-1-1,-1 0 1,1 0-1,-1 0 0,0-1 1,0 0-1,-1 0 1,1-1-1,-1 0 1,0 0-1,0 0 0,-1-1 1,1 0-1,-1 0 1,-1 0-1,1-1 0,-1 0 1,5-10-1,-20 61-3639,10-18-277,1-25 3527,0 0 0,0-1 0,0 1 0,1 0 0,-1-1 1,0 1-1,0 0 0,0-1 0,1 1 0,-1-1 1,0 1-1,1 0 0,-1-1 0,1 1 0,-1-1 0,0 1 1,1-1-1,-1 1 0,1-1 0,0 0 0,-1 1 1,1-1-1,-1 1 0,1-1 0,-1 0 0,2 1 0,16 0-4535</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44.126"/>
    </inkml:context>
    <inkml:brush xml:id="br0">
      <inkml:brushProperty name="width" value="0.025" units="cm"/>
      <inkml:brushProperty name="height" value="0.025" units="cm"/>
      <inkml:brushProperty name="color" value="#FFC114"/>
    </inkml:brush>
  </inkml:definitions>
  <inkml:trace contextRef="#ctx0" brushRef="#br0">149 7 15150,'0'0'10949,"-10"-2"-10137,3 0-666,1 1 0,-1 0 0,1 0 0,-1 1 0,1 0 0,-1 0 0,0 1 0,1 0 0,-1 0 0,1 0 0,0 1 0,-1 0 0,1 0 0,0 1 0,0-1 0,-10 8 0,15-10-133,-1 1-1,1-1 0,0 1 1,0 0-1,0-1 0,0 1 1,-1 0-1,1 0 1,0 0-1,0 0 0,1 0 1,-1 0-1,0 0 0,0 0 1,0 0-1,1 0 1,-1 1-1,0 1 0,1-2-10,0 0 0,0-1-1,0 1 1,1 0-1,-1-1 1,1 1-1,-1 0 1,0-1-1,1 1 1,-1-1 0,1 1-1,-1-1 1,1 1-1,-1-1 1,1 1-1,0-1 1,-1 1 0,1-1-1,-1 0 1,1 1-1,0-1 1,-1 0-1,1 0 1,0 0 0,0 1-1,64 9-41,-50-8 108,26 2-215,-27-4 90,1 1 0,-1 1 0,0 0 1,0 1-1,0 0 0,0 1 0,0 1 1,-1 0-1,20 11 0,-32-16 78,1 1 1,-1 0-1,0 0 1,1 0-1,-1 0 1,0 0-1,0 1 0,0-1 1,0 0-1,0 0 1,0 1-1,0-1 0,0 1 1,-1-1-1,1 1 1,-1-1-1,1 1 0,-1-1 1,1 1-1,-1-1 1,0 1-1,0 0 0,0-1 1,0 1-1,0 0 1,0 1-1,-1 0 79,-1 0 0,1 0 1,0 0-1,-1 0 0,0 0 0,0-1 0,0 1 1,0-1-1,0 1 0,0-1 0,0 0 0,-5 3 1,-6 4 279,0 0 1,0-1 0,-1-1 0,-18 7 0,18-8-381,1-2 0,-1 1 0,0-2 0,0 0 0,-1 0 0,-21 0 0,35-3-79,0 0 0,1 0 0,-1 0 0,0 0-1,0 0 1,0 0 0,1 0 0,-1-1 0,0 1 0,1 0 0,-1 0 0,0-1 0,0 1 0,1 0-1,-1-1 1,0 1 0,1-1 0,-1 1 0,1-1 0,-1 1 0,0-1 0,1 1 0,-1-1 0,1 1-1,-1-2 1,-2-17-7510,3-1-6371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55.053"/>
    </inkml:context>
    <inkml:brush xml:id="br0">
      <inkml:brushProperty name="width" value="0.025" units="cm"/>
      <inkml:brushProperty name="height" value="0.025" units="cm"/>
    </inkml:brush>
  </inkml:definitions>
  <inkml:trace contextRef="#ctx0" brushRef="#br0">0 2 2018,'0'0'6262,"11"0"-3716,78-1 1762,59 1-4860,-21 1-2483,-125-1 3004,0 0 0,1 0-1,-1 1 1,0-1 0,0 1 0,0-1 0,0 1 0,0 0 0,0 0-1,0 0 1,0 0 0,0 0 0,-1 0 0,1 0 0,0 1 0,-1-1-1,1 1 1,-1-1 0,1 1 0,-1 0 0,2 2 0,-2-2 30,0-1 0,0 1 1,1 0-1,-1-1 0,1 1 1,-1-1-1,1 1 1,-1-1-1,1 0 0,0 0 1,0 0-1,0 0 0,-1 0 1,1 0-1,0 0 0,0-1 1,0 1-1,0-1 1,1 1-1,-1-1 0,2 0 1,13 0-1335</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38.610"/>
    </inkml:context>
    <inkml:brush xml:id="br0">
      <inkml:brushProperty name="width" value="0.025" units="cm"/>
      <inkml:brushProperty name="height" value="0.025" units="cm"/>
      <inkml:brushProperty name="color" value="#FFC114"/>
    </inkml:brush>
  </inkml:definitions>
  <inkml:trace contextRef="#ctx0" brushRef="#br0">0 103 15310,'13'-8'1666,"7"-5"-1045,1 1 0,1 0 0,0 2 0,1 1 0,38-11 0,-36 14-441,0 1 0,1 2 0,-1 0 0,1 2 0,0 1 0,35 4 0,-59-4-171,-1 0 0,1 0 0,0 0 0,0 1 0,-1-1 0,1 1 0,0-1 0,0 1 0,-1-1-1,1 1 1,-1 0 0,1 0 0,-1 0 0,1 0 0,-1 0 0,1 0 0,-1 0 0,0 0 0,1 1 0,-1-1 0,0 0 0,0 1 0,0-1 0,0 1-1,-1-1 1,1 1 0,0 0 0,0-1 0,-1 1 0,1 0 0,-1 0 0,0-1 0,1 1 0,-1 0 0,0 0 0,0-1 0,0 1 0,0 0 0,-1 0 0,1-1-1,0 1 1,-1 0 0,1 0 0,-1-1 0,0 1 0,1-1 0,-1 1 0,0 0 0,-1 1 0,-4 8 237,0-1 0,-1 0-1,0 0 1,-1-1 0,-15 16 0,-111 88 2368,29-26-39,71-51-1570,33-35-985,0 0 0,0 0 0,1 0 0,-1 0 0,0-1 0,1 1 0,-1 0 0,1 0 0,-1 0 0,1 0 0,-1 0 0,1 1 0,0-1 0,-1 0 0,1 0 0,0 0 0,0 0 0,0 0 0,0 0 0,0 1 0,0-1 0,0 0 0,0 0 0,0 0 0,1 0 0,-1 0 0,0 0 0,1 0 0,-1 0 0,1 0-1,-1 0 1,1 0 0,0 0 0,-1 0 0,1 0 0,0 0 0,0 0 0,-1-1 0,3 3 0,7 0 34,0 1-1,0-2 1,1 1-1,-1-1 1,1-1 0,0 0-1,-1 0 1,1-1-1,17-2 1,4 1 29,15 1-70,146-2-920,-64-10-4834,-43-1-1920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39.807"/>
    </inkml:context>
    <inkml:brush xml:id="br0">
      <inkml:brushProperty name="width" value="0.025" units="cm"/>
      <inkml:brushProperty name="height" value="0.025" units="cm"/>
      <inkml:brushProperty name="color" value="#FFC114"/>
    </inkml:brush>
  </inkml:definitions>
  <inkml:trace contextRef="#ctx0" brushRef="#br0">1 26 14862,'0'0'2274,"56"-22"-256,-23 18-288,4 4-481,1 0-352,3 0-289,-2 9-351,1 1-193,1 2 0,-2-2-256,-6-1-865,-4-5-833,-11-3-961,-11-1-2594</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40.154"/>
    </inkml:context>
    <inkml:brush xml:id="br0">
      <inkml:brushProperty name="width" value="0.025" units="cm"/>
      <inkml:brushProperty name="height" value="0.025" units="cm"/>
      <inkml:brushProperty name="color" value="#FFC114"/>
    </inkml:brush>
  </inkml:definitions>
  <inkml:trace contextRef="#ctx0" brushRef="#br0">1 0 11627,'0'0'7559,"49"46"-6214,2-46-544,11-4-737,9-5-832,4-5-2211,1-4-1954</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40.510"/>
    </inkml:context>
    <inkml:brush xml:id="br0">
      <inkml:brushProperty name="width" value="0.025" units="cm"/>
      <inkml:brushProperty name="height" value="0.025" units="cm"/>
      <inkml:brushProperty name="color" value="#FFC114"/>
    </inkml:brush>
  </inkml:definitions>
  <inkml:trace contextRef="#ctx0" brushRef="#br0">1 32 14638,'0'0'3080,"8"-2"-1174,36-8-863,1 2 0,0 2 0,0 2 0,76 3 1,-119 1-1043,0-1 0,0 1 0,0 0 1,1 1-1,-1-1 0,0 0 0,0 1 1,0-1-1,0 1 0,0-1 0,0 1 1,0 0-1,0 0 0,0 0 0,-1 0 1,1 0-1,0 0 0,0 1 0,-1-1 1,1 1-1,-1-1 0,1 1 0,-1-1 1,2 4-1,-2-3 14,-1 0 0,0 0-1,0 0 1,0 0 0,0 0 0,0 0 0,0 0 0,0 0 0,-1 0-1,1 0 1,-1 0 0,1 0 0,-1 0 0,0-1 0,0 1 0,1 0-1,-1 0 1,-1-1 0,1 1 0,0-1 0,0 1 0,-1-1-1,1 1 1,-1-1 0,1 0 0,-3 2 0,-30 24 1065,-45 27 1,44-32 283,-50 41 1,84-62-1346,-1 0 1,1 0 0,0 1-1,-1-1 1,1 0-1,0 0 1,0 1 0,0-1-1,-1 1 1,1-1-1,1 1 1,-1-1-1,0 1 1,0-1 0,1 1-1,-1 0 1,1 0-1,-1-1 1,1 1-1,0 0 1,-1 2 0,2-3-13,0 0 1,-1 0-1,1 1 1,0-1 0,-1 0-1,1 0 1,0 0-1,0 0 1,0 0-1,0 0 1,0-1 0,0 1-1,0 0 1,1 0-1,-1-1 1,0 1 0,0-1-1,1 1 1,-1-1-1,0 1 1,2-1-1,13 3 29,-1 0 0,1-1-1,26-1 1,-33-1 25,29 2-162,176 0-518,-73-16-6439,-74 2-2546</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55.724"/>
    </inkml:context>
    <inkml:brush xml:id="br0">
      <inkml:brushProperty name="width" value="0.025" units="cm"/>
      <inkml:brushProperty name="height" value="0.025" units="cm"/>
      <inkml:brushProperty name="color" value="#FFC114"/>
    </inkml:brush>
  </inkml:definitions>
  <inkml:trace contextRef="#ctx0" brushRef="#br0">40 1 15951,'0'0'4965,"-9"60"-3107,-4-25 63,3 5-575,5-3-610,2 1-191,3-8-353,0-1-192,3-8-160,7-3-865,-1-5-64,0-6-641,-6-2-992</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56.095"/>
    </inkml:context>
    <inkml:brush xml:id="br0">
      <inkml:brushProperty name="width" value="0.025" units="cm"/>
      <inkml:brushProperty name="height" value="0.025" units="cm"/>
      <inkml:brushProperty name="color" value="#FFC114"/>
    </inkml:brush>
  </inkml:definitions>
  <inkml:trace contextRef="#ctx0" brushRef="#br0">1 37 14253,'0'0'14991,"58"-13"-13806,-29 12-801,4 1-320,0-1-512,3-1-1954,-3 1-2435,-2-5-1761,-3-6-7335</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56.437"/>
    </inkml:context>
    <inkml:brush xml:id="br0">
      <inkml:brushProperty name="width" value="0.025" units="cm"/>
      <inkml:brushProperty name="height" value="0.025" units="cm"/>
      <inkml:brushProperty name="color" value="#FFC114"/>
    </inkml:brush>
  </inkml:definitions>
  <inkml:trace contextRef="#ctx0" brushRef="#br0">12 38 16239,'10'-5'2413,"8"-2"-1343,1 1 0,0 1-1,0 0 1,0 1 0,0 2-1,1 0 1,33 0 0,-51 2-1044,0 0 0,0 0 0,0 0 0,0 0 0,0 1 0,0-1 0,0 0-1,0 1 1,0-1 0,0 1 0,0 0 0,0 0 0,0-1 0,-1 1 0,1 0 0,0 1 0,-1-1 0,1 0 0,-1 0 0,1 1 0,-1-1 0,1 1 0,-1-1 0,0 1 0,0 0 0,0-1 0,0 1 0,0 0 0,0 0 0,-1 0 0,1 0 0,0-1 0,-1 1 0,1 0 0,-1 0 0,0 0-1,0 0 1,0 0 0,0 0 0,0 0 0,0 0 0,-1 0 0,1 0 0,0 0 0,-1 0 0,-1 3 0,-1 6 254,-1 0-1,0 0 0,-1-1 1,0 1-1,0-1 1,-13 17-1,-54 60 712,42-53-528,2 1 1,-31 49-1,56-78-463,0 0 0,0 0 0,0 1 0,1-1 0,-1 0 0,2 1 0,-3 12 0,4-18 0,-1 1 0,1 0 0,0-1 0,1 1 0,-1 0 0,0-1 0,0 1 0,1 0 0,-1-1 0,1 1 0,-1-1 0,1 1 0,0-1 0,0 1 0,-1-1 0,1 0 0,0 1 0,0-1 0,0 0 0,1 0 0,-1 1 0,0-1 0,0 0 0,1 0 0,-1 0 0,0-1 0,1 1 0,-1 0 0,1 0 0,-1-1 0,1 1 0,0-1 0,-1 1 0,1-1 0,-1 0 0,3 0 0,18 4-336,1-2-1,-1-1 1,0 0-1,29-4 1,-35 1-969,-1 0 0,1-2 0,27-8-1,12-12-11618</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58.650"/>
    </inkml:context>
    <inkml:brush xml:id="br0">
      <inkml:brushProperty name="width" value="0.025" units="cm"/>
      <inkml:brushProperty name="height" value="0.025" units="cm"/>
      <inkml:brushProperty name="color" value="#FFC114"/>
    </inkml:brush>
  </inkml:definitions>
  <inkml:trace contextRef="#ctx0" brushRef="#br0">6 1 16752,'0'0'7239,"5"67"-6535,-5-30-31,0 4-321,-5-1-256,2-1-32,1-8-31,2-7-514,0-8-576,0-10-352,7-3-641,-6-12-11339</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58.995"/>
    </inkml:context>
    <inkml:brush xml:id="br0">
      <inkml:brushProperty name="width" value="0.025" units="cm"/>
      <inkml:brushProperty name="height" value="0.025" units="cm"/>
      <inkml:brushProperty name="color" value="#FFC114"/>
    </inkml:brush>
  </inkml:definitions>
  <inkml:trace contextRef="#ctx0" brushRef="#br0">1 115 16592,'0'0'8296,"56"-2"-6887,-22-5-544,10-5-417,6-2-352,2-3-96,4-2-1729,-8-3-3204,-3 0-3619</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59.319"/>
    </inkml:context>
    <inkml:brush xml:id="br0">
      <inkml:brushProperty name="width" value="0.025" units="cm"/>
      <inkml:brushProperty name="height" value="0.025" units="cm"/>
      <inkml:brushProperty name="color" value="#FFC114"/>
    </inkml:brush>
  </inkml:definitions>
  <inkml:trace contextRef="#ctx0" brushRef="#br0">0 355 17264,'0'0'4543,"8"-10"-2589,250-314 2749,-238 304-3602,-20 20-1081,1 0 0,-1 0-1,0 1 1,1-1-1,-1 0 1,0 0-1,0 0 1,1 1-1,-1-1 1,0 0 0,0 0-1,0 1 1,1-1-1,-1 0 1,0 1-1,0-1 1,0 0 0,0 1-1,0-1 1,0 0-1,1 1 1,-1-1-1,0 0 1,0 1-1,0-1 1,0 0 0,0 1-1,0-1 1,0 0-1,0 1 1,-1-1-1,1 0 1,0 0 0,0 1-1,0-1 1,0 0-1,0 1 1,-1-1-1,-15 57 791,13-46-697,-35 134 1148,35-126-1243,0 1 1,1-1-1,2 0 1,0 1-1,4 33 1,-4-51-156,1 1 1,-1-1-1,1 0 0,0 0 1,0 0-1,0 1 0,0-1 1,0 0-1,0 0 0,0 0 1,1 0-1,-1-1 0,3 4 1,18 5-8857,-7-9-4268</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55.383"/>
    </inkml:context>
    <inkml:brush xml:id="br0">
      <inkml:brushProperty name="width" value="0.025" units="cm"/>
      <inkml:brushProperty name="height" value="0.025" units="cm"/>
    </inkml:brush>
  </inkml:definitions>
  <inkml:trace contextRef="#ctx0" brushRef="#br0">63 1 17585,'0'0'1153,"-12"50"384,4-13-480,-2 9-704,1 7-257,-3 4-64,7 2 0,0 1 0,3-2-192,2 1-353,0-5-704,2-5-865,5-6-1858,4-6-3106</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01.579"/>
    </inkml:context>
    <inkml:brush xml:id="br0">
      <inkml:brushProperty name="width" value="0.025" units="cm"/>
      <inkml:brushProperty name="height" value="0.025" units="cm"/>
      <inkml:brushProperty name="color" value="#FFC114"/>
    </inkml:brush>
  </inkml:definitions>
  <inkml:trace contextRef="#ctx0" brushRef="#br0">15 1 14446,'0'0'3267,"1"50"-705,-1-16-288,0 4-512,0 4-769,-7-1 32,3-1-705,-1-4-160,5-6-96,0-5-96,0-8-768,1-4-257,11-10-577,0-3-640,-4-3-1730,-5-15-3683</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01.920"/>
    </inkml:context>
    <inkml:brush xml:id="br0">
      <inkml:brushProperty name="width" value="0.025" units="cm"/>
      <inkml:brushProperty name="height" value="0.025" units="cm"/>
      <inkml:brushProperty name="color" value="#FFC114"/>
    </inkml:brush>
  </inkml:definitions>
  <inkml:trace contextRef="#ctx0" brushRef="#br0">0 9 10378,'0'0'13388,"76"38"-12907,-27-38-353,3 0-929,0-10-1441,-1-6-1826,-8-4-2978</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02.253"/>
    </inkml:context>
    <inkml:brush xml:id="br0">
      <inkml:brushProperty name="width" value="0.025" units="cm"/>
      <inkml:brushProperty name="height" value="0.025" units="cm"/>
      <inkml:brushProperty name="color" value="#FFC114"/>
    </inkml:brush>
  </inkml:definitions>
  <inkml:trace contextRef="#ctx0" brushRef="#br0">5 6 6374,'0'0'10981,"9"-2"-9598,-6 2-1343,9-2 359,-1 1 0,1 0 0,0 1 0,23 3 0,-32-3-341,0 0 0,0 1 0,0 0 0,0 0 0,0 0 1,0 0-1,0 0 0,0 0 0,-1 1 0,1-1 0,-1 1 0,1 0 1,-1 0-1,0 0 0,1 0 0,-1 0 0,0 0 0,0 1 0,0-1 0,-1 1 1,1-1-1,-1 1 0,1 0 0,-1-1 0,0 1 0,0 0 0,0 0 0,0 4 1,0-1 104,0-1 1,-1 0 0,0 1-1,0-1 1,-1 0 0,1 1-1,-1-1 1,0 0 0,-1 0-1,1 0 1,-1 0 0,0 0-1,0 0 1,-1 0 0,-3 5-1,-5 5 667,-1 0 0,0-1 0,-16 14-1,17-17-394,0-1 0,1 1 0,1 1 0,0 0 0,-12 20-1,20-30-418,0-1 0,0 1 0,0 0 0,0 0 0,0 1 0,0-1 0,1 0 0,-1 0-1,1 0 1,0 0 0,0 1 0,-1-1 0,1 0 0,1 0 0,-1 1 0,0-1 0,0 0 0,1 0 0,0 0-1,-1 0 1,1 0 0,0 0 0,0 0 0,0 0 0,0 0 0,0 0 0,0 0 0,1 0 0,-1-1 0,1 1-1,-1 0 1,1-1 0,0 1 0,-1-1 0,1 0 0,0 0 0,0 1 0,0-1 0,0-1 0,0 1-1,0 0 1,0 0 0,0-1 0,4 1 0,12 4-172,0-2 0,0 0 0,0-1 0,24 0-1,-29-2-312,80-1-8093,-48-7-759</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05.188"/>
    </inkml:context>
    <inkml:brush xml:id="br0">
      <inkml:brushProperty name="width" value="0.025" units="cm"/>
      <inkml:brushProperty name="height" value="0.025" units="cm"/>
      <inkml:brushProperty name="color" value="#FFC114"/>
    </inkml:brush>
  </inkml:definitions>
  <inkml:trace contextRef="#ctx0" brushRef="#br0">0 56 18417,'0'0'7047,"30"-53"-4420,-26 50-1218,-1 3-1025,-3 18-320,0 14 193,0 7-193,-6 7 96,0 0-128,2-2-64,4-8-449,0-6-1120,0-8-289,0-7 64,1-6-1024,-1-5-674</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05.557"/>
    </inkml:context>
    <inkml:brush xml:id="br0">
      <inkml:brushProperty name="width" value="0.025" units="cm"/>
      <inkml:brushProperty name="height" value="0.025" units="cm"/>
      <inkml:brushProperty name="color" value="#FFC114"/>
    </inkml:brush>
  </inkml:definitions>
  <inkml:trace contextRef="#ctx0" brushRef="#br0">1 128 16528,'0'0'10121,"55"-27"-8551,-20 13-161,9-2-864,5-4-449,3 5-609,-3 2-2370,-4 1-2946,-5 1-4133</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05.915"/>
    </inkml:context>
    <inkml:brush xml:id="br0">
      <inkml:brushProperty name="width" value="0.025" units="cm"/>
      <inkml:brushProperty name="height" value="0.025" units="cm"/>
      <inkml:brushProperty name="color" value="#FFC114"/>
    </inkml:brush>
  </inkml:definitions>
  <inkml:trace contextRef="#ctx0" brushRef="#br0">0 310 21588,'0'0'6689,"7"-9"-5455,218-261 1387,-224 269-2617,30-27 31,-31 28-38,1-1 0,-1 1 0,0 0 0,1 0 0,-1 0 0,0 0 1,1-1-1,-1 1 0,0 0 0,1 0 0,-1 0 0,0 0 0,1 0 0,-1 0 0,1 0 0,-1 0 0,0 0 0,1 0 0,-1 0 0,0 0 0,1 1 1,-1-1-1,0 0 0,1 0 0,-1 0 0,0 0 0,1 0 0,-1 1 0,0-1 0,1 1 0,3 20-218,-8 19-112,-1 0 0,-17 66 0,11-64-1665,3 0 0,-5 55 0,12-42-3244,1-9-4389</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06.257"/>
    </inkml:context>
    <inkml:brush xml:id="br0">
      <inkml:brushProperty name="width" value="0.025" units="cm"/>
      <inkml:brushProperty name="height" value="0.025" units="cm"/>
      <inkml:brushProperty name="color" value="#FFC114"/>
    </inkml:brush>
  </inkml:definitions>
  <inkml:trace contextRef="#ctx0" brushRef="#br0">0 458 12876,'0'0'10800,"8"8"-8975,-3-4-1731,2 3 392,-1-1 1,1-1 0,0 1 0,1-1-1,8 4 1,-13-7-306,1-1 0,-1 0 0,0 1 0,1-2-1,-1 1 1,0 0 0,1-1 0,-1 1 0,1-1-1,-1 0 1,1 0 0,-1 0 0,1-1 0,-1 1 0,1-1-1,-1 0 1,0 0 0,1 0 0,5-3 0,8-6-104,-1-1-1,-1 0 1,0-1 0,-1 0 0,0-1 0,17-21 0,67-96 20,-33 20-2864,-13-6-6397,-34 68-6867</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14.534"/>
    </inkml:context>
    <inkml:brush xml:id="br0">
      <inkml:brushProperty name="width" value="0.025" units="cm"/>
      <inkml:brushProperty name="height" value="0.025" units="cm"/>
      <inkml:brushProperty name="color" value="#004F8B"/>
    </inkml:brush>
  </inkml:definitions>
  <inkml:trace contextRef="#ctx0" brushRef="#br0">3353 171 8456,'-64'-31'2870,"-2"3"-1,-74-21 1,75 31-2579,-1 4 0,-1 2-1,0 3 1,-95-1 0,57 11-410,0 5-1,1 4 1,0 5 0,0 4 0,2 5 0,1 4-1,1 4 1,-144 69 0,109-33 442,4 5 0,2 6 0,4 5 0,4 6 0,4 5 0,4 5 0,-109 125 0,162-154-6,2 2 0,4 3 0,3 2 1,-69 141-1,92-155-280,2 1 1,4 0-1,2 2 0,3 0 0,4 2 0,-10 135 1,21-126-58,4-1 0,4 0 1,2 0-1,4 0 1,4-1-1,34 103 0,-18-92-82,3-1-1,5-2 0,2-2 0,106 151 1,-76-140 160,4-3 1,4-4 0,3-3-1,4-4 1,3-4 0,3-3 0,4-5-1,2-4 1,117 54 0,-95-61 79,3-5 0,2-6 0,2-5 0,1-6 0,225 30 0,-242-53-20,0-4-1,1-6 0,0-4 1,-1-6-1,0-4 0,-1-5 0,122-36 1,-119 18 4,-2-4 1,-1-5-1,-3-5 1,-2-5-1,183-125 1,-204 116-60,-2-4 1,-3-4-1,-3-3 1,-4-3-1,-3-4 1,102-155-1,-104 123-262,-5-2 0,-5-3-1,-5-2 1,-6-3-1,-5-1 1,-6-2-1,-5-2 1,-6 0-1,-6-2 1,3-136-1,-21 209 316,-2 0-1,-3 0 1,-2 0 0,-21-87-1,17 106 158,-2 1 0,-2 0-1,-2 1 1,-1 1 0,-2 0 0,-1 2 0,-36-48-1,18 38 9,-1 2 0,-3 1 0,-1 2-1,-2 2 1,-1 3 0,-2 1 0,-1 2 0,-2 2-1,-77-31 1,10 14-189,-1 5 0,-2 6 1,-162-27-1,-247 4-1606,-4 52-4254,254 13 51</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16.123"/>
    </inkml:context>
    <inkml:brush xml:id="br0">
      <inkml:brushProperty name="width" value="0.025" units="cm"/>
      <inkml:brushProperty name="height" value="0.025" units="cm"/>
      <inkml:brushProperty name="color" value="#004F8B"/>
    </inkml:brush>
  </inkml:definitions>
  <inkml:trace contextRef="#ctx0" brushRef="#br0">52 0 4644,'0'0'16368,"-3"71"-13998,-8-29-160,-1 5-993,2 1-640,1-3-289,4-8-128,4-8-64,1-8-32,0-9 1,5-10-482,5-2-992,-1-10-1058,0-17-2273,-4-12-6246</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16.496"/>
    </inkml:context>
    <inkml:brush xml:id="br0">
      <inkml:brushProperty name="width" value="0.025" units="cm"/>
      <inkml:brushProperty name="height" value="0.025" units="cm"/>
      <inkml:brushProperty name="color" value="#004F8B"/>
    </inkml:brush>
  </inkml:definitions>
  <inkml:trace contextRef="#ctx0" brushRef="#br0">0 1 13389,'0'0'12748,"72"13"-11915,-34-5-417,10-2-256,2-2-32,-2-4-576,-9 5-1762,-8-1-1121,-13 4-481,-13 0-1761,-5 1-5125</inkml:trace>
  <inkml:trace contextRef="#ctx0" brushRef="#br0" timeOffset="1">11 193 12107,'0'0'13677,"81"36"-12972,-26-36-417,-1-4-192,-3 2-1185,-11 2-2050,-11 0-1601,-16 0-2947</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1:30.580"/>
    </inkml:context>
    <inkml:brush xml:id="br0">
      <inkml:brushProperty name="width" value="0.025" units="cm"/>
      <inkml:brushProperty name="height" value="0.025" units="cm"/>
    </inkml:brush>
  </inkml:definitions>
  <inkml:trace contextRef="#ctx0" brushRef="#br0">1 1 5701,'0'0'3316,"6"8"-3263,8 8-50,1-1 1,0 0-1,1-1 0,1-1 1,0 0-1,1-1 0,32 16 1,45 11 312,2-3 0,120 26 1,207 23 2652,-272-63-2683,1-8-1,199-5 1,309-48 498,28 1 255,-376 37-428,765-38 118,-873 17-617,592-36 1463,-751 68 1541,-17-3-3413,0-8-4711,-15-7-699</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55.725"/>
    </inkml:context>
    <inkml:brush xml:id="br0">
      <inkml:brushProperty name="width" value="0.025" units="cm"/>
      <inkml:brushProperty name="height" value="0.025" units="cm"/>
    </inkml:brush>
  </inkml:definitions>
  <inkml:trace contextRef="#ctx0" brushRef="#br0">1 32 14478,'0'0'15438,"0"18"-17648,6-40-2883,-5-6-8167</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16.822"/>
    </inkml:context>
    <inkml:brush xml:id="br0">
      <inkml:brushProperty name="width" value="0.025" units="cm"/>
      <inkml:brushProperty name="height" value="0.025" units="cm"/>
      <inkml:brushProperty name="color" value="#004F8B"/>
    </inkml:brush>
  </inkml:definitions>
  <inkml:trace contextRef="#ctx0" brushRef="#br0">68 0 6598,'0'0'8008,"-51"36"-4613,37-27-1249,11-1-192,3-3-641,15-3-864,17-2-161,8 0-96,12-4-192,5-9-1762,3-5-2145,-1-3-4357</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17.196"/>
    </inkml:context>
    <inkml:brush xml:id="br0">
      <inkml:brushProperty name="width" value="0.025" units="cm"/>
      <inkml:brushProperty name="height" value="0.025" units="cm"/>
      <inkml:brushProperty name="color" value="#004F8B"/>
    </inkml:brush>
  </inkml:definitions>
  <inkml:trace contextRef="#ctx0" brushRef="#br0">42 186 16464,'0'0'1553,"-6"11"97,2-4-1279,0-1 66,0 0-1,0 0 1,1 0-1,0 1 1,0-1 0,1 1-1,0 0 1,0 0-1,0-1 1,1 1 0,-1 10-1,3-15-398,-1-1-1,1 0 0,0 1 1,0-1-1,0 0 1,-1 0-1,1 1 0,0-1 1,0 0-1,0 0 1,1 0-1,-1 0 0,0 0 1,0 0-1,1-1 1,-1 1-1,0 0 0,1 0 1,-1-1-1,1 1 1,-1-1-1,0 0 0,1 1 1,-1-1-1,1 0 0,-1 0 1,1 0-1,-1 0 1,1 0-1,1 0 0,55-2 240,-54 1-218,17-2-89,0-2 1,-1 0-1,1-1 1,22-11-1,-26 10-184,0 0-1,1 2 1,-1 0-1,1 0 1,0 2-1,26-2 0,-43 5 228,0 0-1,1 0 0,-1 0 0,0 0 0,0 0 1,0 0-1,0 0 0,0 1 0,1-1 1,-1 0-1,0 1 0,0-1 0,0 1 0,0-1 1,0 1-1,0 0 0,0-1 0,0 1 0,0 0 1,-1 0-1,1 0 0,0 0 0,0 0 0,-1-1 1,1 1-1,0 0 0,-1 1 0,1-1 0,-1 0 1,0 0-1,1 1 0,1 44 1425,-1 0-206,-1-44-1231,1-1 0,-1 0 0,0 1 0,1-1 0,-1 0 0,1 0 0,0 1 0,-1-1 0,1 0 0,0 0 0,0 0 0,-1 0 0,1 0 0,0 0 0,0 0 0,0 0 0,0 0 0,0 0 0,1 0 0,-1-1 0,0 1 0,0-1 0,1 1 0,-1-1 0,0 1 0,2 0 0,5 0-249,-1 0 0,0 0-1,0-1 1,0 0-1,14-1 1,-16 0-379,0 0 1,-1 0-1,1 0 0,0-1 1,-1 1-1,1-1 1,-1 0-1,0-1 0,7-4 1,18-19-6906</inkml:trace>
  <inkml:trace contextRef="#ctx0" brushRef="#br0" timeOffset="1">573 9 22197,'0'0'5797,"51"-9"-16078</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17.632"/>
    </inkml:context>
    <inkml:brush xml:id="br0">
      <inkml:brushProperty name="width" value="0.025" units="cm"/>
      <inkml:brushProperty name="height" value="0.025" units="cm"/>
      <inkml:brushProperty name="color" value="#004F8B"/>
    </inkml:brush>
  </inkml:definitions>
  <inkml:trace contextRef="#ctx0" brushRef="#br0">224 1 16496,'0'0'14210,"-6"11"-13841,-21 27-225,-2-1-1,-33 34 1,-27 32-41,78-85-923,22-24-1789,24-26-1490,30-51-6519,-30 34 166</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17.973"/>
    </inkml:context>
    <inkml:brush xml:id="br0">
      <inkml:brushProperty name="width" value="0.025" units="cm"/>
      <inkml:brushProperty name="height" value="0.025" units="cm"/>
      <inkml:brushProperty name="color" value="#004F8B"/>
    </inkml:brush>
  </inkml:definitions>
  <inkml:trace contextRef="#ctx0" brushRef="#br0">219 30 13004,'15'-29'1153,"-34"66"-160,-5 9 481,-2 8 95,4 5-224,6-1 321,6-8-577,5-7-737,5-12-288,0-11-416,5-10-417,-3-10-1569</inkml:trace>
  <inkml:trace contextRef="#ctx0" brushRef="#br0" timeOffset="1">1 246 18225,'0'0'6919,"83"-4"-5958,-41-5-481,5-5-416,1-2-833,-3 0-2081,-7-3-1699,-7-2-3042</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18.330"/>
    </inkml:context>
    <inkml:brush xml:id="br0">
      <inkml:brushProperty name="width" value="0.025" units="cm"/>
      <inkml:brushProperty name="height" value="0.025" units="cm"/>
      <inkml:brushProperty name="color" value="#004F8B"/>
    </inkml:brush>
  </inkml:definitions>
  <inkml:trace contextRef="#ctx0" brushRef="#br0">20 14 12043,'0'0'2424,"-3"9"235,3-7-2602,-14 46 3088,14-47-3064,-1 0 0,1 1 0,-1-1 0,1 0 0,0 0 0,0 1 0,0-1 0,0 0 0,0 1 0,0-1 1,0 0-1,0 0 0,1 1 0,-1-1 0,0 0 0,1 0 0,-1 1 0,1-1 0,-1 0 0,1 0 0,-1 0 0,1 0 0,0 0 0,0 0 0,0 0 0,-1 0 0,1 0 0,0 0 0,0 0 0,0-1 0,0 1 1,1 0-1,-1-1 0,0 1 0,0-1 0,0 1 0,0-1 0,3 1 0,5-1-46,-1-1-1,1 0 1,-1 0 0,1-1-1,-1 0 1,1 0 0,-1-1-1,0 0 1,0 0 0,-1-1 0,1 0-1,-1-1 1,1 0 0,-2 0-1,1 0 1,0-1 0,-1 0-1,0 0 1,0 0 0,-1-1 0,0 0-1,0 0 1,7-14 0,-18 34 553,1 1 1,1 0-1,0 0 1,1 0-1,1 0 1,0 1 0,0 21-1,2-35-579,0 1-1,0-1 1,0 0-1,1 1 1,-1-1-1,1 0 1,-1 1-1,1-1 1,-1 0 0,1 1-1,0-1 1,-1 0-1,1 0 1,0 0-1,0 1 1,0-1-1,0 0 1,0 0-1,0 0 1,0-1-1,0 1 1,0 0-1,1 0 1,-1-1 0,0 1-1,0 0 1,1-1-1,-1 0 1,1 1-1,-1-1 1,0 0-1,1 1 1,-1-1-1,1 0 1,-1 0-1,0 0 1,1 0 0,-1 0-1,1-1 1,-1 1-1,0 0 1,3-1-1,2 0-696,0-1-1,0 1 1,1-1-1,-1 0 1,0 0-1,-1-1 1,1 0-1,9-6 1,10-11-6615,0-4-4367</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18.693"/>
    </inkml:context>
    <inkml:brush xml:id="br0">
      <inkml:brushProperty name="width" value="0.025" units="cm"/>
      <inkml:brushProperty name="height" value="0.025" units="cm"/>
      <inkml:brushProperty name="color" value="#004F8B"/>
    </inkml:brush>
  </inkml:definitions>
  <inkml:trace contextRef="#ctx0" brushRef="#br0">173 0 14798,'0'0'4639,"-10"0"-913,-56 6 921,62-5-4482,1-1 1,-1 1-1,1 0 1,-1 0-1,1 0 0,-1 0 1,1 1-1,0-1 0,0 1 1,0 0-1,0 0 0,0 0 1,0 1-1,0-1 1,0 1-1,1-1 0,0 1 1,-1 0-1,-1 4 0,3-7-167,1 1 0,0 0-1,0 0 1,0 0 0,0-1-1,0 1 1,0 0 0,0 0-1,0 0 1,0-1 0,0 1 0,0 0-1,0 0 1,1 0 0,-1-1-1,0 1 1,1 0 0,-1 0-1,0-1 1,1 1 0,-1 0-1,1-1 1,-1 1 0,1 0-1,-1-1 1,1 1 0,0-1-1,-1 1 1,1-1 0,0 1-1,-1-1 1,1 0 0,0 1-1,-1-1 1,1 0 0,0 1-1,0-1 1,0 0 0,1 0-1,39 9-98,-31-8-62,30 6-1211,0 2 0,61 22 1,-100-31 1397,1 1 1,-1-1-1,1 1 1,-1-1-1,1 1 1,-1 0-1,0-1 1,1 1-1,-1 0 1,0 0-1,0 0 1,1 0 0,-1 0-1,0 0 1,0 1-1,0-1 1,-1 0-1,1 0 1,0 1-1,0-1 1,-1 1-1,2 2 1,-2-3 65,0 1 1,-1-1-1,1 1 1,0-1-1,-1 0 1,1 1-1,-1-1 1,0 1-1,1-1 1,-1 0-1,0 0 1,0 1-1,0-1 1,0 0-1,0 0 1,0 0-1,0 0 1,-3 2-1,-7 5 642,-2 0 0,1 0 0,-24 9 0,27-13-749,-9 4-195,-79 35 1048,64-33-4187,-1-3-4167,4-4-8465</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22.379"/>
    </inkml:context>
    <inkml:brush xml:id="br0">
      <inkml:brushProperty name="width" value="0.025" units="cm"/>
      <inkml:brushProperty name="height" value="0.025" units="cm"/>
      <inkml:brushProperty name="color" value="#004F8B"/>
    </inkml:brush>
  </inkml:definitions>
  <inkml:trace contextRef="#ctx0" brushRef="#br0">177 245 5125,'-64'55'986,"6"-5"1330,17-22 2571,28-24 602,15-15-3459,18-17-1392,18-4-378,2 2 0,0 2 0,3 2 0,87-40-1,48-29-1937,-134 63-751,-13-1-2077</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23.654"/>
    </inkml:context>
    <inkml:brush xml:id="br0">
      <inkml:brushProperty name="width" value="0.025" units="cm"/>
      <inkml:brushProperty name="height" value="0.025" units="cm"/>
      <inkml:brushProperty name="color" value="#004F8B"/>
    </inkml:brush>
  </inkml:definitions>
  <inkml:trace contextRef="#ctx0" brushRef="#br0">16 31 15663,'0'0'7287,"11"-5"-6748,4 0-454,-1 0-1,1 1 1,0 0-1,0 1 1,0 1 0,29 0-1,-36 1-50,-2 1-26,1 0-1,0 0 1,0 1 0,0 0 0,0 0 0,12 4 0,-17-5 8,-1 1 0,0 0 0,1 0 0,-1 0 1,0 0-1,0 0 0,0 0 0,1 0 1,-1 0-1,0 1 0,0-1 0,-1 0 0,1 0 1,0 1-1,0-1 0,-1 1 0,1-1 1,-1 1-1,1-1 0,-1 1 0,0-1 1,1 1-1,-1-1 0,0 1 0,0 0 0,0-1 1,0 1-1,0-1 0,-1 1 0,1-1 1,0 1-1,-1-1 0,1 1 0,-1-1 0,0 1 1,1-1-1,-3 3 0,-6 14 386,-2-1-1,0 0 1,-1 0-1,-1-1 1,-1-1-1,0 0 1,-24 19-1,1 2 444,19-19-457,-25 26 398,41-40-760,0-1 1,0 1-1,0 0 1,0 0-1,0 0 0,1 0 1,-1 0-1,1 1 0,0-1 1,0 0-1,0 1 0,0-1 1,0 4-1,1-6-29,0 0 1,1 0-1,-1-1 1,0 1-1,1-1 0,-1 1 1,1 0-1,-1-1 0,0 1 1,1-1-1,0 1 1,-1-1-1,1 1 0,-1-1 1,1 1-1,-1-1 0,1 0 1,0 1-1,-1-1 1,1 0-1,0 1 0,-1-1 1,1 0-1,0 0 0,0 0 1,-1 0-1,1 0 1,0 0-1,0 0 0,0 0 1,31 1 9,-23-1 3,141-3 183,-74 2-1767,-1 0-3446,-24 1-2501</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25.442"/>
    </inkml:context>
    <inkml:brush xml:id="br0">
      <inkml:brushProperty name="width" value="0.025" units="cm"/>
      <inkml:brushProperty name="height" value="0.025" units="cm"/>
      <inkml:brushProperty name="color" value="#004F8B"/>
    </inkml:brush>
  </inkml:definitions>
  <inkml:trace contextRef="#ctx0" brushRef="#br0">72 486 5285,'0'0'6310,"-9"-5"-4965,3 0-724,-23-11 448,2 11 3973,27 5-4991,0 0 0,0 0-1,0 0 1,0 0 0,1 0 0,-1 0 0,0 0-1,0 0 1,0 0 0,0 0 0,0 0 0,0 0-1,0-1 1,1 1 0,-1 0 0,0 0 0,0 0-1,0 0 1,0 0 0,0 0 0,0 0 0,0 0-1,0 0 1,0-1 0,0 1 0,1 0 0,-1 0-1,0 0 1,0 0 0,0 0 0,0 0 0,0-1-1,0 1 1,0 0 0,0 0 0,0 0 0,0 0-1,0 0 1,0 0 0,0-1 0,0 1 0,0 0-1,0 0 1,0 0 0,-1 0 0,1 0 0,0 0-1,0 0 1,0-1 0,0 1 0,0 0 0,0 0 0,0 0-1,0 0 1,0 0 0,0 0 0,0 0 0,-1 0-1,1 0 1,0-1 0,0 1 0,0 0 0,0 0-1,0 0 1,12-8 432,267-125 2670,3 5-3400,-106 48-1591,-73 31-1435,-14-1-2060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26.517"/>
    </inkml:context>
    <inkml:brush xml:id="br0">
      <inkml:brushProperty name="width" value="0.025" units="cm"/>
      <inkml:brushProperty name="height" value="0.025" units="cm"/>
      <inkml:brushProperty name="color" value="#004F8B"/>
    </inkml:brush>
  </inkml:definitions>
  <inkml:trace contextRef="#ctx0" brushRef="#br0">1 404 13357,'0'0'9417,"69"-49"-7752,-10 17-95,13-8-609,9-4-449,9-3-160,0 0-192,-8 6-63,-8 4-65,-15 10-32,-15 10-449,-10 8-1345,-17 3-1601,-9-1-3812</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56.556"/>
    </inkml:context>
    <inkml:brush xml:id="br0">
      <inkml:brushProperty name="width" value="0.025" units="cm"/>
      <inkml:brushProperty name="height" value="0.025" units="cm"/>
    </inkml:brush>
  </inkml:definitions>
  <inkml:trace contextRef="#ctx0" brushRef="#br0">30 0 14029,'0'0'7287,"-5"9"-6769,1 1-452,-1 1 0,2-1 0,0 1 0,0 0-1,1 0 1,0 0 0,1 0 0,0 14 0,1-22-57,0 0 1,0 0-1,0 0 1,0 0-1,0-1 0,1 1 1,-1 0-1,1 0 1,0-1-1,0 1 0,0 0 1,0-1-1,0 1 1,1-1-1,-1 1 0,1-1 1,-1 0-1,1 1 1,0-1-1,0 0 0,0 0 1,0 0-1,0-1 1,1 1-1,-1 0 0,0-1 1,1 0-1,-1 1 0,1-1 1,0 0-1,-1 0 1,1 0-1,0-1 0,0 1 1,-1-1-1,1 0 1,0 1-1,0-1 0,0 0 1,-1-1-1,7 0 1,-4 0 135,0-1 0,0 0 1,0 0-1,0 0 0,0-1 1,0 1-1,-1-1 0,1 0 1,-1-1-1,0 1 0,0-1 1,0 0-1,-1 0 0,1 0 1,-1 0-1,4-7 0,34-61 1738,-38 66-1309,-5 28-625,0-6 51,1 0 1,0 0-1,1 0 1,1 0-1,3 21 1,-4-35 23,0-1 0,0 0 0,1 0 1,-1 0-1,0 1 0,1-1 0,-1 0 0,0 0 1,1 0-1,-1 0 0,1 0 0,0 0 0,-1 0 1,1 0-1,0 0 0,0 0 0,0 0 0,0-1 1,-1 1-1,1 0 0,0 0 0,0-1 0,0 1 1,1-1-1,-1 1 0,0-1 0,0 1 0,0-1 1,0 0-1,0 1 0,1-1 0,-1 0 0,0 0 1,0 0-1,0 0 0,1 0 0,-1 0 0,0 0 1,0-1-1,0 1 0,0 0 0,1-1 0,-1 1 1,0 0-1,0-1 0,0 0 0,0 1 0,2-2 1,2-1 186,0-1 1,0 1 0,-1-1-1,1 0 1,-1-1 0,0 1-1,0-1 1,4-5 0,0-2 44,-1 3-124,-1-1 0,1 0 0,-1-1 0,-1 1-1,0-1 1,-1 0 0,0 0 0,0 0 0,2-16 0,-6 27-228,-5 9-545,5-9 529,-1 0 0,0 0-1,1 0 1,-1 0 0,0 0 0,1 0 0,-1 0 0,0 0 0,1-1-1,-1 1 1,1 0 0,-1 0 0,0-1 0,1 1 0,-1 0-1,1-1 1,-1 1 0,1 0 0,-1-1 0,1 1 0,-1-1 0,1 1-1,-1-1 1,1 1 0,0-1 0,-1 1 0,0-2 0,-1-18-7425,2 17 6315,0-11-6434</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19.126"/>
    </inkml:context>
    <inkml:brush xml:id="br0">
      <inkml:brushProperty name="width" value="0.025" units="cm"/>
      <inkml:brushProperty name="height" value="0.025" units="cm"/>
      <inkml:brushProperty name="color" value="#004F8B"/>
    </inkml:brush>
  </inkml:definitions>
  <inkml:trace contextRef="#ctx0" brushRef="#br0">1 0 14734,'0'0'14766,"56"11"-14029,-12-11-449,9-3-224,-1-1-320,-3 2-1410,-8 2-1985,-17 0-1250,-12 3-2402</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19.468"/>
    </inkml:context>
    <inkml:brush xml:id="br0">
      <inkml:brushProperty name="width" value="0.025" units="cm"/>
      <inkml:brushProperty name="height" value="0.025" units="cm"/>
      <inkml:brushProperty name="color" value="#004F8B"/>
    </inkml:brush>
  </inkml:definitions>
  <inkml:trace contextRef="#ctx0" brushRef="#br0">0 16 10858,'0'0'11435,"81"19"-9801,-21-19-1058,11 0-416,4-7-512,-5-7-4164,-4 1-9578</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27.826"/>
    </inkml:context>
    <inkml:brush xml:id="br0">
      <inkml:brushProperty name="width" value="0.025" units="cm"/>
      <inkml:brushProperty name="height" value="0.025" units="cm"/>
      <inkml:brushProperty name="color" value="#004F8B"/>
    </inkml:brush>
  </inkml:definitions>
  <inkml:trace contextRef="#ctx0" brushRef="#br0">1 355 10090,'0'0'13719,"9"-5"-12235,177-117 1444,-102 57-3241,98-98-1,-185 175-44,-34 48 535,27-46-154,0 0 1,1 1-1,0 0 1,1 0-1,1 1 1,0 0-1,1 0 1,1 1-1,-5 27 1,10-43-73,0 1 1,0-1-1,0 0 1,0 1 0,0-1-1,0 0 1,0 1-1,0-1 1,1 0 0,-1 1-1,0-1 1,1 0 0,-1 0-1,1 1 1,0-1-1,-1 0 1,1 0 0,0 0-1,-1 0 1,1 0 0,0 0-1,0 0 1,0 0-1,0 0 1,0 0 0,0 0-1,0-1 1,1 1 0,-1 0-1,0-1 1,0 1-1,1-1 1,-1 1 0,0-1-1,0 0 1,1 1-1,-1-1 1,0 0 0,3 0-1,2 0-806,-1 0-1,1-1 0,0 0 1,-1 0-1,1 0 1,-1-1-1,0 1 0,9-5 1,23-15-7164</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28.152"/>
    </inkml:context>
    <inkml:brush xml:id="br0">
      <inkml:brushProperty name="width" value="0.025" units="cm"/>
      <inkml:brushProperty name="height" value="0.025" units="cm"/>
      <inkml:brushProperty name="color" value="#004F8B"/>
    </inkml:brush>
  </inkml:definitions>
  <inkml:trace contextRef="#ctx0" brushRef="#br0">79 1 18770,'0'0'3427,"-45"69"-1986,31-39 97,2 0-609,4 1-609,8-3-288,0-1-32,0-4-705,6-5-992,2-4-641,-4-7-1250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28.509"/>
    </inkml:context>
    <inkml:brush xml:id="br0">
      <inkml:brushProperty name="width" value="0.025" units="cm"/>
      <inkml:brushProperty name="height" value="0.025" units="cm"/>
      <inkml:brushProperty name="color" value="#004F8B"/>
    </inkml:brush>
  </inkml:definitions>
  <inkml:trace contextRef="#ctx0" brushRef="#br0">1 234 15663,'0'0'7207,"84"0"-7079,-43 0-224,6 0-2723,1-10-4420</inkml:trace>
  <inkml:trace contextRef="#ctx0" brushRef="#br0" timeOffset="1">534 307 18610,'0'0'9774,"14"-6"-8599,5-3-1054,0 0 1,0-2 0,-1 0 0,0-1 0,18-16 0,86-85-223,-13 11-172,-109 102 264,0-1-1,1 1 1,-1-1-1,0 1 1,0 0-1,1-1 0,-1 1 1,1 0-1,-1-1 1,0 1-1,1 0 1,-1 0-1,1-1 1,-1 1-1,0 0 1,1 0-1,-1 0 1,1 0-1,-1-1 0,1 1 1,-1 0-1,1 0 1,-1 0-1,1 0 1,-1 0-1,1 0 1,-1 0-1,0 0 1,1 0-1,-1 1 0,1-1 1,0 0-1,0 16-190,-12 25 112,-22 46 153,-16 50-323,24-44-3254,14-33-2333</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32.248"/>
    </inkml:context>
    <inkml:brush xml:id="br0">
      <inkml:brushProperty name="width" value="0.025" units="cm"/>
      <inkml:brushProperty name="height" value="0.025" units="cm"/>
      <inkml:brushProperty name="color" value="#66CC00"/>
    </inkml:brush>
  </inkml:definitions>
  <inkml:trace contextRef="#ctx0" brushRef="#br0">1734 542 4773,'0'0'13196,"-105"-91"-12587,35 52-385,-9-1-192,-8-1 32,-6 4 0,-6-3 0,-5-1-32,-9 2-64,-3 1-32,-5 4-224,-6 2-321,-12 8-896,-10 3-1186,-12 6-1217,-9 6-1345</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32.673"/>
    </inkml:context>
    <inkml:brush xml:id="br0">
      <inkml:brushProperty name="width" value="0.025" units="cm"/>
      <inkml:brushProperty name="height" value="0.025" units="cm"/>
      <inkml:brushProperty name="color" value="#66CC00"/>
    </inkml:brush>
  </inkml:definitions>
  <inkml:trace contextRef="#ctx0" brushRef="#br0">1843 0 3716,'-144'9'4650,"-235"47"1,279-34-3399,2 5 1,0 4-1,-112 53 1,149-54-862,1 2 1,2 2-1,1 3 1,2 2-1,-84 79 1,101-80-243,2 2 0,2 2 0,2 0 0,1 2-1,3 2 1,1 0 0,-39 97 0,45-83-110,3 0 1,3 1-1,2 1 1,3 0-1,2 0 0,3 1 1,3 0-1,3 0 0,3 0 1,2-1-1,3 1 1,3-1-1,2-1 0,3 0 1,36 83-1,16 5-217,6-4-1,6-3 1,7-4 0,116 142-1,-140-201 292,3-3 0,3-3-1,3-3 1,132 97 0,-150-129 209,1-3 1,2-2-1,2-3 0,0-2 1,2-4-1,0-1 0,2-4 1,70 12-1,-65-20-76,1-3 0,0-4 0,1-2 0,-1-3 0,0-4 0,0-3-1,0-2 1,123-37 0,-107 19-142,-1-5 0,-1-3 0,-2-4 0,-2-4 0,-2-3 1,99-77-1,-73 39-180,-3-4 1,-5-4-1,-4-4 1,139-189-1,-164 188-150,-4-2 0,-5-3-1,-4-3 1,-5-1 0,57-184 0,-91 237 97,-2 0 1,-3-1 0,-2 0 0,2-108-1,-11 134 120,-1-1-1,-1 1 0,-1 0 1,-2 1-1,-1-1 0,-1 1 0,-1 0 1,-1 1-1,-2 0 0,-1 1 0,-17-27 1,7 23 87,-1 0 1,-2 2-1,0 0 1,-2 2 0,-1 1-1,-1 1 1,-1 2-1,-1 1 1,-1 2 0,-1 1-1,-41-16 1,-3 4 231,-1 3 0,-1 4 0,-2 3 0,-87-9 0,-251-5-51,-1 32-1438,234 3-224,59-1-23,-248-3-6709,139-9-5163</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35.533"/>
    </inkml:context>
    <inkml:brush xml:id="br0">
      <inkml:brushProperty name="width" value="0.025" units="cm"/>
      <inkml:brushProperty name="height" value="0.025" units="cm"/>
      <inkml:brushProperty name="color" value="#66CC00"/>
    </inkml:brush>
  </inkml:definitions>
  <inkml:trace contextRef="#ctx0" brushRef="#br0">93 0 11403,'0'0'11467,"-39"73"-9193,24-35 192,1 5-800,3 2-769,1-3-513,7-3-288,3-7-64,0-8 0,10-6-448,1-8-577,1-8-833,-3-2-897,-2-7-672,-7-13-801,0-6-2018,0-7-480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35.890"/>
    </inkml:context>
    <inkml:brush xml:id="br0">
      <inkml:brushProperty name="width" value="0.025" units="cm"/>
      <inkml:brushProperty name="height" value="0.025" units="cm"/>
      <inkml:brushProperty name="color" value="#66CC00"/>
    </inkml:brush>
  </inkml:definitions>
  <inkml:trace contextRef="#ctx0" brushRef="#br0">6 74 9225,'0'0'8039,"33"-49"-4836,-15 40-608,8 3-994,2 1-287,7 2-546,3 1-351,-2 2-289,3 0-64,-6 0-416,-7 0-994,-10 0-608,-8 3-1024,-8 4-1763,-10-3-5957</inkml:trace>
  <inkml:trace contextRef="#ctx0" brushRef="#br0" timeOffset="1">1 176 15150,'0'0'12236,"80"40"-11948,-34-50-224,-3 2-1249,-7-2-2594,-9 3-2852</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36.259"/>
    </inkml:context>
    <inkml:brush xml:id="br0">
      <inkml:brushProperty name="width" value="0.025" units="cm"/>
      <inkml:brushProperty name="height" value="0.025" units="cm"/>
      <inkml:brushProperty name="color" value="#66CC00"/>
    </inkml:brush>
  </inkml:definitions>
  <inkml:trace contextRef="#ctx0" brushRef="#br0">1 1 19346,'0'0'7495,"65"29"-7270,-22-34-930,6-5-2818,-4-2-2980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57.208"/>
    </inkml:context>
    <inkml:brush xml:id="br0">
      <inkml:brushProperty name="width" value="0.025" units="cm"/>
      <inkml:brushProperty name="height" value="0.025" units="cm"/>
    </inkml:brush>
  </inkml:definitions>
  <inkml:trace contextRef="#ctx0" brushRef="#br0">278 1 13261,'0'0'11589,"-6"12"-10318,-45 83 786,-54 113-703,103-207-2325,1-6 161,-2-19-438,2-31-544,2 33 1326,1 1-1,1-1 1,1 0-1,11-32 1,-17 65 383,1 0 0,1 1 1,-1-1-1,4 20 1,-2 5 644,-1-31-398,0 0-1,0 0 1,0 0-1,1 1 1,-1-1-1,1 0 1,1 0-1,-1 0 1,1 0-1,-1 0 1,4 5 0,-3-8-115,0 0 1,0 0-1,0 0 1,1 0 0,-1 0-1,1-1 1,-1 1-1,1-1 1,-1 0-1,1 1 1,0-1 0,-1 0-1,1-1 1,0 1-1,0 0 1,0-1 0,0 0-1,0 0 1,0 1-1,0-2 1,3 1 0,46-8 463,-51 8-501,0 0 0,-1 0 0,1-1 0,0 1 0,0 0 0,-1 0 0,1 0 1,0-1-1,0 1 0,-1 0 0,1-1 0,0 1 0,0 0 0,-1-1 0,1 1 0,-1-1 0,1 1 1,0-1-1,-1 0 0,1 1 0,-1-1 0,1 1 0,-1-1 0,0 0 0,1 1 0,-1-1 1,0 0-1,1 0 0,-1 1 0,0-1 0,0 0 0,1 0 0,-1 0 0,0 1 0,0-1 1,0 0-1,0 0 0,0 0 0,0 1 0,-1-1 0,1 0 0,0 0 0,0 0 0,0 1 0,-1-1 1,1 0-1,0 1 0,-1-1 0,1 0 0,-1 0 0,1 1 0,-1-1 0,1 1 0,-1-1 1,1 1-1,-1-1 0,0 1 0,1-1 0,-1 1 0,0-1 0,1 1 0,-3-1 0,-22-16 102,0 1 0,-2 1-1,0 2 1,-46-17 0,62 26 118,8 2-102,-3 0 135,1-1 1,-1 1 0,0 0 0,1 0 0,-1 1 0,0 0-1,0 0 1,0 0 0,0 1 0,-8 0 0,14 0-266,0 0 1,-1 0 0,1 1-1,0-1 1,0 0-1,0 0 1,-1 1 0,1-1-1,0 0 1,0 1 0,0-1-1,0 0 1,0 0-1,0 1 1,0-1 0,-1 0-1,1 1 1,0-1 0,0 0-1,0 1 1,0-1-1,0 0 1,0 1 0,1-1-1,-1 0 1,0 1-1,0-1 1,0 0 0,0 1-1,0-1 1,0 0 0,1 0-1,-1 1 1,0-1-1,0 0 1,0 0 0,1 1-1,-1-1 1,0 0 0,0 0-1,0 1 1,1-1-1,-1 0 1,0 0 0,1 0-1,-1 0 1,0 0 0,0 1-1,1-1 1,-1 0-1,15 12-85,3-4 96,0 0-1,-1-2 1,2 0 0,-1-2-1,21 4 1,98 7-960,-114-13 318,28 0-2967,-4-1-2504</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36.603"/>
    </inkml:context>
    <inkml:brush xml:id="br0">
      <inkml:brushProperty name="width" value="0.025" units="cm"/>
      <inkml:brushProperty name="height" value="0.025" units="cm"/>
      <inkml:brushProperty name="color" value="#66CC00"/>
    </inkml:brush>
  </inkml:definitions>
  <inkml:trace contextRef="#ctx0" brushRef="#br0">1 213 17296,'0'0'9134,"7"8"-8525,-4-5-580,1 1-1,-1-1 1,1 1 0,0-1 0,0 0-1,0 0 1,0-1 0,0 1-1,1-1 1,-1 0 0,1 0 0,0-1-1,-1 1 1,1-1 0,0 0 0,0 0-1,0-1 1,0 1 0,0-1-1,9-1 1,89-10 136,-68 6-162,46-1 0,-79 6 23,-1-1 0,1 1 0,-1 0 0,1 0 0,0 0 0,-1 1 0,1-1 0,-1 0 1,1 0-1,-1 1 0,1-1 0,-1 1 0,1 0 0,-1-1 0,1 1 0,-1 0 0,0 0 0,1 0 0,-1 0 0,0 0 0,0 0 0,0 0 0,0 0 0,0 0 0,0 1 0,0-1 1,0 0-1,0 2 0,1 2 258,-1 0-1,-1 0 1,1 0 0,-1-1 0,0 1 0,0 0 0,-1 8 0,0-9-159,1 0 1,-1 0-1,1 1 0,0-1 1,0 0-1,1 1 1,-1-1-1,1 0 1,0 0-1,0 0 1,3 6-1,-3-8-137,1-1-1,-1 0 1,1 0 0,-1 1-1,1-1 1,-1 0-1,1-1 1,0 1 0,-1 0-1,1 0 1,0-1-1,0 1 1,-1-1 0,1 0-1,0 1 1,0-1-1,0 0 1,0 0 0,0 0-1,-1 0 1,1 0 0,0-1-1,0 1 1,0 0-1,1-2 1,2 1-356,0 0 0,-1 0 0,1-1-1,-1 0 1,1 0 0,-1 0 0,0 0 0,7-5 0,-7 3-775,0-1 1,0 1 0,-1-1-1,1 0 1,-1 0-1,0 0 1,-1 0 0,4-8-1,4-21-8829</inkml:trace>
  <inkml:trace contextRef="#ctx0" brushRef="#br0" timeOffset="1">472 0 13132,'0'0'15183</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36.974"/>
    </inkml:context>
    <inkml:brush xml:id="br0">
      <inkml:brushProperty name="width" value="0.025" units="cm"/>
      <inkml:brushProperty name="height" value="0.025" units="cm"/>
      <inkml:brushProperty name="color" value="#66CC00"/>
    </inkml:brush>
  </inkml:definitions>
  <inkml:trace contextRef="#ctx0" brushRef="#br0">359 1 9865,'0'0'15183,"-3"9"-12995,-2 4-1706,-2-1-1,1 1 0,-1-1 0,-1 0 0,0-1 0,-1 0 0,-19 19 0,-89 73 158,53-49-258,27-22-281,-23 22-301,60-54 162,0 0 0,0 0 0,0 0 0,1 0 0,-1 0 0,0 0 0,0 1 0,0-1 0,0 0 0,0 0 0,0 0 0,0 0 0,0 0 0,0 0 0,0 0 0,0 0 0,0 0 0,0 0 0,0 0 0,0 1 0,1-1 0,-1 0 0,0 0 0,0 0 0,0 0 0,0 0 0,0 0 0,0 0 0,0 0 0,0 0 0,0 1 0,0-1 0,0 0 0,-1 0 0,1 0 0,0 0 0,0 0 0,0 0 0,0 0 0,0 0-1,0 0 1,0 1 0,0-1 0,0 0 0,0 0 0,0 0 0,0 0 0,0 0 0,0 0 0,0 0 0,0 0 0,-1 0 0,1 0 0,0 0 0,14-5-1260,17-14-952,-12 2-447,-1 0 0,19-22 1,3-8-3314</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37.303"/>
    </inkml:context>
    <inkml:brush xml:id="br0">
      <inkml:brushProperty name="width" value="0.025" units="cm"/>
      <inkml:brushProperty name="height" value="0.025" units="cm"/>
      <inkml:brushProperty name="color" value="#66CC00"/>
    </inkml:brush>
  </inkml:definitions>
  <inkml:trace contextRef="#ctx0" brushRef="#br0">266 0 14318,'0'0'5167,"-7"13"-3026,-51 78 863,33-56-2043,1 2 0,2 1 0,2 1 1,-22 56-1,40-84-1097,0-1 0,0 0 0,1 0 0,1 20 0,0-27-81,-3-25-11989,-3-1 4796,-4 0 4094,-1-1 3392,-4-6 3648,-1-15 6653,22 39-5376,15 6-4843,-16 0 336,32 0-5,100-4-2696,-116 2-688,-1-2-1,29-8 1,-4-3-5604</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37.676"/>
    </inkml:context>
    <inkml:brush xml:id="br0">
      <inkml:brushProperty name="width" value="0.025" units="cm"/>
      <inkml:brushProperty name="height" value="0.025" units="cm"/>
      <inkml:brushProperty name="color" value="#66CC00"/>
    </inkml:brush>
  </inkml:definitions>
  <inkml:trace contextRef="#ctx0" brushRef="#br0">86 1 4388,'0'0'16453,"-10"8"-14184,5-4-2039,-45 46 2434,48-47-2478,0-1 0,0 1 0,0-1 0,0 1 0,1 0 0,-1 0 0,1 0 1,-1 0-1,1 0 0,0 0 0,0 0 0,1 0 0,-1 1 0,1-1 0,-1 0 0,1 0 0,0 1 0,0-1 1,0 0-1,1 1 0,0 4 0,1-7-164,-1 0 0,0 1-1,1-1 1,-1 0 0,1 1 0,-1-1 0,1 0 0,0 0 0,0-1 0,-1 1 0,1 0 0,0 0-1,0-1 1,0 1 0,0-1 0,-1 0 0,1 1 0,0-1 0,0 0 0,0 0 0,3-1-1,44-2 170,-41 1-196,0-1-1,0 0 0,0 0 0,-1-1 0,1 1 0,-1-2 0,0 1 0,10-9 0,49-48-256,-54 49 273,-12 12-13,0 0-1,0 0 0,1 1 1,-1-1-1,0 0 0,0 0 1,0 0-1,0 0 0,0 0 1,0 1-1,0-1 0,0 0 1,0 0-1,0 0 0,1 0 1,-1 0-1,0 0 0,0 0 1,0 1-1,0-1 0,0 0 1,1 0-1,-1 0 0,0 0 1,0 0-1,0 0 0,0 0 1,0 0-1,1 0 0,-1 0 1,0 0-1,0 0 0,0 0 1,0 0-1,1 0 0,-1 0 1,0 0-1,0 0 0,0 0 1,0 0-1,0 0 0,1 0 1,-1 0-1,0 0 0,0-1 1,0 1-1,0 0 0,0 0 1,1 0-1,-1 0 0,0 0 1,0 0-1,0 0 0,0-1 1,0 1-1,0 0 0,0 0 1,0 0-1,0 0 0,0 0 1,1-1-1,-1 1 0,0 0 1,0 0-1,0 0 0,0 0 1,0 0-1,0-1 0,0 1 1,-4 18 160,-11 23 260,15-41-418,-19 60 771,18-58-779,1-1-1,-1 1 0,1-1 0,0 1 0,0-1 0,-1 1 0,1-1 0,0 1 1,0-1-1,1 1 0,-1-1 0,0 1 0,0-1 0,1 1 0,-1-1 0,1 1 0,-1-1 1,1 0-1,-1 1 0,1-1 0,0 0 0,0 1 0,0-1 0,0 0 0,0 0 1,0 0-1,0 0 0,0 0 0,0 0 0,0 0 0,1 0 0,-1 0 0,0-1 1,1 1-1,-1 0 0,3 0 0,46 0-3859,-41-2 2363,0-1 0,0 0 0,-1-1 0,1 0 0,-1 0 0,11-7 0,23-12-7896</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38.018"/>
    </inkml:context>
    <inkml:brush xml:id="br0">
      <inkml:brushProperty name="width" value="0.025" units="cm"/>
      <inkml:brushProperty name="height" value="0.025" units="cm"/>
      <inkml:brushProperty name="color" value="#66CC00"/>
    </inkml:brush>
  </inkml:definitions>
  <inkml:trace contextRef="#ctx0" brushRef="#br0">273 1 16047,'0'0'8867,"-11"3"-7020,5-1-1651,-55 19 2307,59-21-2460,-1 1-1,1 1 1,0-1-1,0 0 0,-1 0 1,1 1-1,0-1 0,0 1 1,1 0-1,-1-1 0,0 1 1,0 0-1,1 0 1,-1 0-1,1 1 0,0-1 1,-1 0-1,1 0 0,0 1 1,1-1-1,-1 0 0,0 1 1,1-1-1,-1 5 1,1-6-101,1 1 1,0-1 0,-1 0 0,1 0-1,0 1 1,0-1 0,0 0 0,0 0-1,0 0 1,0 0 0,0-1 0,0 1 0,1 0-1,-1 0 1,0-1 0,0 1 0,1 0-1,-1-1 1,0 1 0,2-1 0,37 13-757,-28-10 571,-3 0 53,7 2-122,0 1 1,0 0-1,17 10 1,-31-15 325,0 0 1,0 0-1,1 0 1,-1 0-1,0 0 1,0 1-1,-1-1 1,1 1-1,0-1 1,0 1-1,-1 0 1,1 0 0,-1 0-1,1 0 1,-1 0-1,0 0 1,0 0-1,0 0 1,0 0-1,0 0 1,-1 1-1,1-1 1,-1 0-1,1 1 1,-1-1 0,0 0-1,0 1 1,0-1-1,0 1 1,0-1-1,-1 3 1,0-2 135,-1 0 1,0-1-1,0 1 1,0-1-1,0 1 1,0-1-1,0 0 1,-1 0-1,1 0 1,-1 0-1,1 0 0,-1 0 1,0-1-1,0 1 1,-3 0-1,-52 19 693,45-17-709,-17 5-137,-51 8-1,3-8-6069,23-7-4139</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38.390"/>
    </inkml:context>
    <inkml:brush xml:id="br0">
      <inkml:brushProperty name="width" value="0.025" units="cm"/>
      <inkml:brushProperty name="height" value="0.025" units="cm"/>
      <inkml:brushProperty name="color" value="#66CC00"/>
    </inkml:brush>
  </inkml:definitions>
  <inkml:trace contextRef="#ctx0" brushRef="#br0">0 61 18898,'0'0'1826,"81"0"1857,-18 0-608,15-7-1473,8-4-930,9-3-512,-2 3-352,-9 3-801,-10 3-1761,-14 1-1026,-17 3-1441,-20 1-3651</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38.748"/>
    </inkml:context>
    <inkml:brush xml:id="br0">
      <inkml:brushProperty name="width" value="0.025" units="cm"/>
      <inkml:brushProperty name="height" value="0.025" units="cm"/>
      <inkml:brushProperty name="color" value="#66CC00"/>
    </inkml:brush>
  </inkml:definitions>
  <inkml:trace contextRef="#ctx0" brushRef="#br0">1 44 11339,'0'0'15086,"98"27"-14381,-26-39-577,8-2-449,1-5-1921,-1-7-4484</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40.008"/>
    </inkml:context>
    <inkml:brush xml:id="br0">
      <inkml:brushProperty name="width" value="0.025" units="cm"/>
      <inkml:brushProperty name="height" value="0.025" units="cm"/>
      <inkml:brushProperty name="color" value="#66CC00"/>
    </inkml:brush>
  </inkml:definitions>
  <inkml:trace contextRef="#ctx0" brushRef="#br0">337 152 4676,'-9'6'-208,"-169"116"1942,58-30 5228,118-90-6669,0-1 28,0 1 0,0-1 0,0 0 0,0 1 0,0 0 0,1-1 0,-1 1 0,1 0-1,-1 0 1,1 0 0,0 0 0,0 0 0,-1 0 0,1 0 0,1 1 0,-1-1 0,0 0 0,0 3-1,33-3 2601,-17-4-2683,1-1 1,-1 0 0,0-2 0,0 1 0,0-2-1,0 0 1,-1 0 0,19-12 0,-1 1 9,625-312 1172,-643 324-1598,2-1 469,-15 4-2781,-7 1-3355,-20 1-1495</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41.144"/>
    </inkml:context>
    <inkml:brush xml:id="br0">
      <inkml:brushProperty name="width" value="0.025" units="cm"/>
      <inkml:brushProperty name="height" value="0.025" units="cm"/>
      <inkml:brushProperty name="color" value="#66CC00"/>
    </inkml:brush>
  </inkml:definitions>
  <inkml:trace contextRef="#ctx0" brushRef="#br0">67 241 10826,'0'0'5285,"-60"46"-3939,54-38-514,6-6-31,6-2 704,30-9 577,23-15-1153,21-6-352,19-5-97,20-2-287,15 4-161,3 3 0,-3-1-1762,-5-1-3555,-5-4-9513</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42.189"/>
    </inkml:context>
    <inkml:brush xml:id="br0">
      <inkml:brushProperty name="width" value="0.025" units="cm"/>
      <inkml:brushProperty name="height" value="0.025" units="cm"/>
      <inkml:brushProperty name="color" value="#66CC00"/>
    </inkml:brush>
  </inkml:definitions>
  <inkml:trace contextRef="#ctx0" brushRef="#br0">0 332 9545,'0'0'14280,"11"2"-12769,-6-1-1343,1 0 0,0-1 0,-1 0 0,1 0 0,0-1 0,-1 0 0,1 0 0,-1 0 0,1 0 0,-1-1 0,1 0 0,6-3 1,5-5 182,1 0 1,29-23 0,161-139 189,-110 88-420,-97 83-125,0 0 0,1 0-1,-1 0 1,0 0 0,0 0 0,1 0-1,-1 0 1,1 0 0,-1 1-1,1-1 1,-1 1 0,1-1 0,-1 1-1,4-1 1,-5 1-2,0 0-1,1 0 1,-1 1 0,0-1-1,1 0 1,-1 1 0,0-1-1,1 0 1,-1 0 0,0 1 0,1-1-1,-1 0 1,0 1 0,0-1-1,0 1 1,1-1 0,-1 0-1,0 1 1,0-1 0,0 1-1,0-1 1,0 0 0,0 1 0,0-1-1,0 1 1,0-1 0,0 1-1,0-1 1,0 0 0,0 1-1,0-1 1,0 1 0,-15 48-79,-18 17 322,-19 42 8,48-98-243,0 1 0,1-1 0,0 1 0,1 0 1,0 0-1,0 0 0,1 0 0,1 11 0,0-21-108,1 0-1,-1 0 0,0 1 0,1-1 0,-1 0 0,1 0 0,-1 0 0,1 0 0,-1 0 0,1 0 0,0 0 0,0 0 0,-1 0 0,1 0 0,0 0 0,0-1 0,0 1 0,0 0 0,0 0 0,0-1 0,0 1 0,0-1 0,0 1 0,1-1 0,-1 1 0,0-1 0,0 0 0,0 0 1,1 0-1,-1 1 0,0-1 0,0 0 0,0 0 0,1 0 0,-1-1 0,0 1 0,2-1 0,4 0-1336,0 0 0,0 0 0,0-1 1,0 0-1,9-4 0,24-15-9837</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8:01.157"/>
    </inkml:context>
    <inkml:brush xml:id="br0">
      <inkml:brushProperty name="width" value="0.025" units="cm"/>
      <inkml:brushProperty name="height" value="0.025" units="cm"/>
    </inkml:brush>
  </inkml:definitions>
  <inkml:trace contextRef="#ctx0" brushRef="#br0">1 58 8296,'0'0'20019,"10"1"-18258,20-1-1257,1-1 0,-1-2-1,44-8 1,47-5 172,11 13-676,-183 17 0,18-3 0,-54 13 0,52-13 0,1-1 0,-1-2 0,-1-1 0,-52 3 0,121-13 0,53-11 0,-41 6 0,-26 5 0,7-1 0,0 0 0,-1-1 0,1-2 0,-1 0 0,-1-2 0,28-14 0,-86 23 0,-47 18 0,46-9 0,0-2 0,0-1 0,-51 1 0,75-11 27,18-5-1,22-7-293,68-16-6026,-38 14-1261</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42.577"/>
    </inkml:context>
    <inkml:brush xml:id="br0">
      <inkml:brushProperty name="width" value="0.025" units="cm"/>
      <inkml:brushProperty name="height" value="0.025" units="cm"/>
      <inkml:brushProperty name="color" value="#66CC00"/>
    </inkml:brush>
  </inkml:definitions>
  <inkml:trace contextRef="#ctx0" brushRef="#br0">233 0 18225,'0'0'5029,"-68"59"-2467,49-26-448,2 3-448,7-2-929,4 5-417,6-5-224,0-4-96,1-2 64,6-5-192,-2-5-449,1-5-736,-1-4-961,-5-4-737,-16-11-15438</inkml:trace>
  <inkml:trace contextRef="#ctx0" brushRef="#br0" timeOffset="1">1 223 15182,'0'0'12748,"76"-17"-12651,-29 14-97,1 1-1826,6-1-2274,0-2-3587</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42.905"/>
    </inkml:context>
    <inkml:brush xml:id="br0">
      <inkml:brushProperty name="width" value="0.025" units="cm"/>
      <inkml:brushProperty name="height" value="0.025" units="cm"/>
      <inkml:brushProperty name="color" value="#66CC00"/>
    </inkml:brush>
  </inkml:definitions>
  <inkml:trace contextRef="#ctx0" brushRef="#br0">29 214 17809,'0'0'3016,"-5"10"224,-16 32-287,21-42-2896,0 1 0,-1-1 0,1 0 1,0 1-1,0-1 0,-1 1 0,1-1 1,0 1-1,0-1 0,0 1 1,0-1-1,0 0 0,-1 1 0,1-1 1,0 1-1,0-1 0,0 1 0,0-1 1,0 1-1,1-1 0,-1 1 1,0-1-1,0 1 0,0-1 0,0 1 1,0-1-1,1 1 0,-1-1 0,0 0 1,0 1-1,1-1 0,-1 1 1,0-1-1,1 0 0,-1 1 0,0-1 1,1 0-1,-1 1 0,1-1 0,-1 0 1,0 0-1,1 1 0,-1-1 1,1 0-1,-1 0 0,1 0 0,-1 0 1,1 1-1,-1-1 0,1 0 0,-1 0 1,1 0-1,-1 0 0,1 0 1,-1 0-1,1-1 0,27-3 405,-28 4-404,17-6 66,0 0 0,-1-2-1,0 0 1,0 0-1,26-20 1,68-62-177,9-34-426,-117 123 462,-4 20-293,-7 7 350,-1 0-1,-15 27 1,15-34-101,1 0 0,0 1 1,2-1-1,0 1 0,-6 34 0,9-8-2093,3-16-2429,1-6-4225</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43.742"/>
    </inkml:context>
    <inkml:brush xml:id="br0">
      <inkml:brushProperty name="width" value="0.025" units="cm"/>
      <inkml:brushProperty name="height" value="0.025" units="cm"/>
      <inkml:brushProperty name="color" value="#66CC00"/>
    </inkml:brush>
  </inkml:definitions>
  <inkml:trace contextRef="#ctx0" brushRef="#br0">1 338 4965,'0'0'17520,"12"4"-15566,-3-3-1657,0 1 0,0-1 0,1 0-1,-1-1 1,0 0 0,0-1 0,0 0 0,16-3-1,7-5 528,48-18 0,-74 25-831,358-145 1268,-129 33-6973,-197 91 977,-16 4-2755</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44.775"/>
    </inkml:context>
    <inkml:brush xml:id="br0">
      <inkml:brushProperty name="width" value="0.025" units="cm"/>
      <inkml:brushProperty name="height" value="0.025" units="cm"/>
      <inkml:brushProperty name="color" value="#66CC00"/>
    </inkml:brush>
  </inkml:definitions>
  <inkml:trace contextRef="#ctx0" brushRef="#br0">1 76 14894,'0'0'6604,"10"-9"-5008,-5 4-1422,1-1 0,0 1 1,0 0-1,0 1 0,1-1 0,-1 1 1,1 1-1,0-1 0,0 1 0,1 0 1,-1 1-1,1 0 0,8-2 0,41-3 919,0 3 0,99 4-1,-151 0-1050,0 0 1,1 1-1,-1 0 0,0 0 0,0 0 1,0 1-1,0 0 0,0-1 0,0 2 0,0-1 1,-1 1-1,1-1 0,6 6 0,-10-6-32,1 0-1,0 0 1,-1 1 0,1-1-1,-1 0 1,0 0 0,0 1-1,0-1 1,0 1-1,0-1 1,0 1 0,-1-1-1,1 1 1,-1 0 0,0-1-1,0 1 1,0 0 0,0-1-1,0 1 1,-1-1-1,1 1 1,-1 0 0,1-1-1,-1 1 1,0-1 0,0 1-1,0-1 1,-3 4-1,-3 6 52,0 0 0,-1-1 1,0 0-1,-1-1 0,0 0 0,0 0 0,-23 17 0,-85 53 466,94-65-341,-39 22 537,30-19-247,-46 36 1,76-53-474,1 0 0,-1 1 1,1-1-1,-1 0 0,1 0 1,0 1-1,-1-1 1,1 1-1,0-1 0,0 1 1,0 0-1,0-1 0,0 1 1,1 0-1,-1 0 0,-1 3 1,3-5-11,-1 1 1,0 0-1,0 0 1,1-1 0,-1 1-1,0 0 1,1 0 0,-1-1-1,0 1 1,1 0 0,-1-1-1,1 1 1,-1 0 0,1-1-1,0 1 1,-1-1 0,1 1-1,0-1 1,-1 1 0,1-1-1,0 0 1,-1 1-1,1-1 1,0 0 0,0 1-1,0-1 1,10 3-135,-1-1 1,1-1-1,-1 0 0,16 0 0,-24 0 116,195 0-6158,-128-1 1311,33 0-5538</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50.456"/>
    </inkml:context>
    <inkml:brush xml:id="br0">
      <inkml:brushProperty name="width" value="0.025" units="cm"/>
      <inkml:brushProperty name="height" value="0.025" units="cm"/>
    </inkml:brush>
  </inkml:definitions>
  <inkml:trace contextRef="#ctx0" brushRef="#br0">33 313 9097,'0'0'11114,"-33"66"-10089,33-48-160,2-5 736,27-8-159,14-5 191,13-5-63,11-17-930,7-10-447,7-8-129,2-6-32,2-7-289,-3-3-1152,-9-1-1762,-10 5-1858,-11 0-2690</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50.829"/>
    </inkml:context>
    <inkml:brush xml:id="br0">
      <inkml:brushProperty name="width" value="0.025" units="cm"/>
      <inkml:brushProperty name="height" value="0.025" units="cm"/>
    </inkml:brush>
  </inkml:definitions>
  <inkml:trace contextRef="#ctx0" brushRef="#br0">0 29 23927,'0'0'1003,"15"-3"-613,44-8 248,1 3 0,-1 3 0,110 3 0,-160 3-634,0 0-1,0 1 1,-1-1 0,1 2 0,-1-1 0,1 1 0,-1 1 0,0-1-1,0 1 1,-1 1 0,1-1 0,-1 1 0,0 1 0,0-1 0,-1 1 0,1 0-1,-1 1 1,0-1 0,-1 1 0,0 1 0,0-1 0,-1 1 0,0-1-1,0 1 1,0 0 0,-1 1 0,0-1 0,1 11 0,0 8 27,-2 0 0,-1 1 0,-2-1-1,0 1 1,-2-1 0,-1 0 0,-1 0 0,-1-1 0,-1 1 0,-2-1 0,-15 35 0,-13 15 39,-3-1 0,-67 93 1,96-151-213,-64 91-659,20-43-4951,26-38-3115</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52.510"/>
    </inkml:context>
    <inkml:brush xml:id="br0">
      <inkml:brushProperty name="width" value="0.025" units="cm"/>
      <inkml:brushProperty name="height" value="0.025" units="cm"/>
    </inkml:brush>
  </inkml:definitions>
  <inkml:trace contextRef="#ctx0" brushRef="#br0">122 236 9705,'0'0'15610,"-11"-6"-14842,7 4-722,1 0-22,0 0 0,-1 0 0,0 1 0,1-1 0,-1 1 0,0 0 0,0 0 0,0 0 0,-5 0 0,7 1-22,0 0-1,0 1 0,0-1 0,0 1 1,0 0-1,0-1 0,0 1 0,0 0 1,0 0-1,0 0 0,1 1 1,-1-1-1,0 0 0,1 1 0,-1-1 1,1 1-1,-1-1 0,1 1 0,0 0 1,0-1-1,0 1 0,0 0 1,0 0-1,0 0 0,0 0 0,0 2 1,-4 11-18,0 0 0,1 0 1,1 1-1,1-1 1,0 1-1,1 0 0,1-1 1,0 1-1,1 0 1,0-1-1,2 1 0,5 20 1,-7-32 7,1-1 0,0 1 0,-1-1 0,1 0 0,1 0 0,-1 0 0,0 0 1,1 0-1,-1 0 0,1 0 0,0-1 0,0 0 0,0 1 0,0-1 0,0 0 0,1 0 0,-1-1 0,1 1 1,-1-1-1,1 0 0,-1 0 0,1 0 0,0 0 0,5 0 0,10 0 26,-1 0 1,1-1-1,36-6 0,7 0 16,-58 6-31,1 0 1,-1 1-1,1-1 0,-1 1 0,1 0 0,-1 0 1,0 0-1,1 0 0,-1 1 0,0 0 1,0 0-1,0 0 0,0 0 0,0 1 1,-1-1-1,1 1 0,-1 0 0,5 5 1,-4-3 22,0 1 1,-1-1 0,1 1-1,-1 0 1,-1 0 0,1 0 0,-1 1-1,0-1 1,0 1 0,-1-1-1,1 10 1,0-2 155,-2 0 0,0-1 1,-1 1-1,0 0 0,-1-1 0,0 1 0,-1-1 0,-1 0 0,0 0 1,-1 0-1,-11 22 0,5-17 275,0-2 0,-2 0 0,1 0 0,-23 19 0,31-31-367,-1 1 0,1-1 0,-1-1 1,0 1-1,0-1 0,0 0 0,0 0 0,0 0 1,-1-1-1,1 0 0,-1 0 0,0 0 0,0 0 1,0-1-1,0 0 0,0-1 0,1 1 1,-1-1-1,-8-1 0,13 1-90,-1-1 0,0 0 0,1 1 0,-1-1 0,1 0 0,-1 0 0,1 0 0,-1 0 0,1 0 0,0 0 0,-1 0 0,1 0 0,0-1 0,0 1 0,0-1 0,0 1 0,0 0 0,0-1 0,1 0 0,-1 1 0,0-1 0,1 1 0,-1-1 0,1 0 0,-1-1 0,-2-49 0,3 41 0,0-9 0,1 0 0,2 0 0,0 0 0,1 0 0,1 0 0,1 1 0,0-1 0,2 1 0,10-19 0,12-15 0,62-83 0,4-5 0,-83 118 0,0-1 0,-2 0 0,0 0 0,9-36 0,-17 48 0,0 0 0,0 0 0,-1 0 0,0 0 0,-1 0 0,-1-1 0,0 1 0,-1 0 0,-3-22 0,4 33 0,-1 0 0,1-1 0,0 1 0,-1 0 0,1 0 0,-1 0 0,1-1 0,-1 1 0,0 0 0,0 0 0,1 0 0,-1 0 0,0 0 0,0 0 0,0 0 0,0 0 0,0 1 0,0-1 0,0 0 0,0 0 0,-3 0 0,3 1 0,0 0 0,0 0 0,0 0 0,0 0 0,0 1 0,0-1 0,0 0 0,0 1 0,0-1 0,0 1 0,0-1 0,0 1 0,0-1 0,0 1 0,1 0 0,-1-1 0,0 1 0,0 0 0,0 0 0,0 1 0,-4 4 0,1 1 0,-1-1 0,1 1 0,1 0 0,-6 13 0,-1 12 0,-12 56 0,20-75 0,0-1 0,1 1 0,0 0 0,1 0 0,0-1 0,1 1 0,4 20 0,-4-32-84,-1 1 0,1 0-1,-1-1 1,1 1 0,0-1 0,0 1 0,0-1 0,0 1-1,0-1 1,0 0 0,0 1 0,1-1 0,-1 0-1,0 0 1,1 0 0,-1 0 0,1 0 0,-1 0 0,1 0-1,-1-1 1,1 1 0,0 0 0,-1-1 0,1 1 0,0-1-1,0 0 1,-1 0 0,1 0 0,0 0 0,0 0-1,-1 0 1,1 0 0,0 0 0,0 0 0,-1-1 0,1 1-1,0-1 1,-1 0 0,3 0 0,4-2-714,0 0 0,0-1 0,-1 1 0,1-2 0,-1 1 0,13-10 1,26-33-4803,2-11-2525</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52.853"/>
    </inkml:context>
    <inkml:brush xml:id="br0">
      <inkml:brushProperty name="width" value="0.025" units="cm"/>
      <inkml:brushProperty name="height" value="0.025" units="cm"/>
    </inkml:brush>
  </inkml:definitions>
  <inkml:trace contextRef="#ctx0" brushRef="#br0">175 0 19282,'-11'7'2354,"-6"6"-1330,1 0-1,0 2 1,-27 30-1,34-34-702,0 0-1,1 0 0,0 1 1,1 0-1,1 0 1,-1 1-1,2 0 0,-5 16 1,10-29-324,-1 0 1,1 1 0,0-1 0,0 1-1,-1-1 1,1 1 0,0 0 0,0-1-1,0 1 1,0-1 0,0 1 0,0-1-1,0 1 1,0-1 0,0 1-1,0-1 1,0 1 0,0-1 0,1 1-1,-1 0 1,0-1 0,0 1 0,0-1-1,1 0 1,-1 1 0,0-1 0,1 1-1,-1-1 1,0 1 0,1-1-1,-1 0 1,1 1 0,17-5-53,24-27-136,-38 28 122,12-10-476,1 1-1,0 1 1,35-17 0,-43 24 451,1 1 1,-1 0 0,0 0-1,1 1 1,-1 0 0,1 1-1,0 0 1,0 0-1,-1 1 1,14 1 0,-21 0 116,1 0 0,-1 0 0,0 0 0,0 0 0,0 0 0,0 0 0,0 0 1,0 1-1,0-1 0,0 1 0,0-1 0,-1 1 0,1 0 0,0 0 0,-1 0 0,0 0 1,1 0-1,-1 0 0,0 0 0,0 0 0,0 0 0,0 1 0,-1-1 0,1 0 0,-1 1 1,1-1-1,-1 0 0,0 1 0,0-1 0,0 1 0,0-1 0,-1 5 0,1 3 297,-1-1 0,0 1-1,0 0 1,-1 0 0,-1-1 0,1 0-1,-5 11 1,0-5 49,-1-1 1,0 0-1,-1 0 0,-1-1 0,0 0 1,-1 0-1,0-1 0,0-1 0,-2 1 1,1-2-1,-15 10 0,26-20-401,-1 1 0,1 0 1,0 0-1,0-1 0,0 1 0,-1-1 0,1 1 1,0-1-1,-1 1 0,1-1 0,0 0 0,-1 0 1,1 0-1,-1 1 0,1-1 0,0-1 0,-1 1 1,1 0-1,0 0 0,-1 0 0,1-1 0,-3 0 1,4 0-60,-1 0 1,0 0 0,0 0 0,1 0 0,-1 0-1,0 0 1,1 0 0,-1 0 0,1 0-1,-1 0 1,1-1 0,0 1 0,-1 0 0,1 0-1,0 0 1,0-1 0,0 1 0,0 0-1,0-3 1,1-4-658,0-1 0,1 1-1,0-1 1,0 1 0,7-16 0,2 2-2480,2 0 0,18-26 0,4 2-3317</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53.380"/>
    </inkml:context>
    <inkml:brush xml:id="br0">
      <inkml:brushProperty name="width" value="0.025" units="cm"/>
      <inkml:brushProperty name="height" value="0.025" units="cm"/>
    </inkml:brush>
  </inkml:definitions>
  <inkml:trace contextRef="#ctx0" brushRef="#br0">61 515 12139,'0'0'8910,"-5"14"-8280,4-10-642,-40 129 1916,37-118-1632,1 0 0,0 1 0,1 0 0,1-1 0,0 1 0,1 0 0,4 27 0,-4-42-276,1 1-1,-1-1 1,0 1 0,1-1 0,-1 0-1,1 1 1,-1-1 0,1 0 0,0 1-1,0-1 1,0 0 0,-1 0-1,1 0 1,0 0 0,0 0 0,0 0-1,1 0 1,-1 0 0,0 0 0,0-1-1,0 1 1,1 0 0,-1-1-1,3 2 1,-1-2-15,0 0 0,0 1 0,0-1 0,0 0-1,0 0 1,0-1 0,0 1 0,0-1 0,0 0 0,0 1 0,4-3-1,3-1-184,-1 0-1,1-1 1,-1-1-1,0 1 0,15-13 1,-7 2-241,-2-1-1,0 0 1,-1-1 0,-1-1 0,0 0 0,-2 0-1,0-1 1,-1-1 0,-1 0 0,-1 0-1,-1-1 1,-1 0 0,-1 0 0,4-41 0,-5 17 29,-3 0 0,-1-1 1,-3 1-1,-2 0 0,-1 0 1,-17-58-1,21 95 581,-11-34 1185,12 41-1080,0 0 1,1 1-1,-1-1 0,0 0 1,0 1-1,0-1 0,0 0 1,-1 1-1,1-1 0,0 1 1,-1 0-1,1-1 1,0 1-1,-1 0 0,0 0 1,1 0-1,-1 0 0,-2-1 1,2 2-168,1 0 1,0 1-1,0-1 1,0 0-1,-1 1 1,1-1 0,0 1-1,0 0 1,0-1-1,0 1 1,0 0-1,0 0 1,0-1-1,0 1 1,1 0-1,-1 0 1,0 0-1,0 0 1,1 0-1,-1 0 1,0 0 0,1 0-1,-1 1 1,1-1-1,0 0 1,-1 0-1,1 2 1,-14 42 186,12-38-57,-11 50 668,3 0-1,1 1 1,0 109 0,9-158-862,0-1 0,1 1 0,0 0 0,1 0 0,0 0 0,0-1 0,1 1 0,0-1 0,4 9 0,-6-15-32,1 1 0,-1-1 1,1 1-1,0-1 0,-1 0 0,1 1 0,0-1 0,1 0 1,-1 0-1,0-1 0,1 1 0,-1 0 0,1-1 0,-1 0 0,1 1 1,-1-1-1,1 0 0,0 0 0,0-1 0,0 1 0,0 0 1,-1-1-1,1 0 0,0 0 0,0 0 0,0 0 0,0 0 1,0 0-1,0-1 0,0 1 0,4-3 0,1 1 27,-1-1-1,0-1 0,0 1 1,-1-1-1,1 0 0,-1-1 0,0 1 1,0-1-1,0-1 0,7-7 1,52-70 60,-23 28-144,-41 54 44,0-1 1,0 1-1,0-1 0,1 1 0,-1 0 0,0-1 0,1 1 0,-1 0 0,1 0 0,-1 0 0,1 0 1,0 0-1,-1 0 0,1 1 0,0-1 0,0 1 0,2-1 0,-4 1 10,1 0-1,0 0 1,0 1 0,0-1-1,-1 0 1,1 1 0,0-1-1,0 1 1,-1-1 0,1 1-1,0-1 1,-1 1 0,1-1-1,-1 1 1,1 0 0,-1-1-1,1 1 1,-1 0 0,1-1-1,-1 1 1,0 0 0,1 0-1,-1 0 1,0-1 0,1 2-1,1 9 125,0 0 0,-1 0 0,0 0-1,0 14 1,-1-17 2,-1 45 146,3 40-167,4-76-269,3-16-1527,-8-2 1383,1-1 1,-1 1-1,0 0 1,1-1-1,-1 1 1,0 0-1,0-1 1,0 0-1,0 1 0,0-1 1,0 0-1,-1 1 1,2-4-1,7-30-4169,-4-8-1661</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53.707"/>
    </inkml:context>
    <inkml:brush xml:id="br0">
      <inkml:brushProperty name="width" value="0.025" units="cm"/>
      <inkml:brushProperty name="height" value="0.025" units="cm"/>
    </inkml:brush>
  </inkml:definitions>
  <inkml:trace contextRef="#ctx0" brushRef="#br0">17 1 8072,'0'0'16559,"-4"79"-14829,-2-30-417,3 10-128,0 5-384,3 2-577,0 0-160,4-7-32,11-6-64,3-10-672,6-11-770,2-11-1280,-2-13-1731,1-8-3426</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8:02.244"/>
    </inkml:context>
    <inkml:brush xml:id="br0">
      <inkml:brushProperty name="width" value="0.025" units="cm"/>
      <inkml:brushProperty name="height" value="0.025" units="cm"/>
    </inkml:brush>
  </inkml:definitions>
  <inkml:trace contextRef="#ctx0" brushRef="#br0">14 63 5862,'0'0'8231,"0"-9"-5230,0-21-908,0 6 5385,-3 35-5545,-2 37-1580,0 96 0,5-123-136,0-21-210,0 1 0,0-1 0,0 0 0,0 0 0,0 1 0,0-1 1,0 0-1,0 0 0,0 0 0,0 1 0,0-1 0,0 0 0,0 0 0,0 1 0,0-1 0,0 0 0,0 0 0,0 0 0,0 1 0,0-1 0,0 0 0,1 0 0,-1 1 0,0-1 0,0 0 0,0 0 0,0 0 0,1 0 0,-1 1 0,0-1 0,0 0 0,0 0 0,1 0 0,-1 0 0,0 0 1,0 0-1,0 0 0,1 0 0,-1 1 0,0-1 0,0 0 0,1 0 0,-1 0 0,0 0 0,0 0 0,1 0 0,12-9 214,9-15 177,-5-2 167,0-2 0,-2 0-1,18-51 1,-30 137-843,-3 87 406,0-145-127,0 1 0,0-1-1,0 0 1,0 1 0,0-1 0,0 0-1,0 1 1,0-1 0,0 0 0,0 1-1,0-1 1,0 0 0,0 1 0,0-1-1,0 0 1,0 1 0,0-1 0,0 0-1,0 0 1,0 1 0,0-1 0,1 0-1,-1 1 1,0-1 0,0 0 0,0 0-1,1 1 1,-1-1 0,0 0 0,0 0-1,0 0 1,1 1 0,-1-1 0,0 0-1,1 0 1,-1 0 0,0 0 0,0 1-1,1-1 1,-1 0 0,0 0 0,1 0-1,-1 0 1,1 0 0,13-11 63,11-22 25,8-22-89,25-35 0,-58 89-110,1 0 1,-1 1-1,1-1 1,-1 0-1,1 1 1,0-1-1,0 1 1,-1-1-1,1 1 1,0-1-1,0 1 1,-1-1-1,1 1 1,0 0-1,0-1 1,0 1-1,0 0 0,0 0 1,0 0-1,-1 0 1,1 0-1,0 0 1,0 0-1,0 0 1,0 0-1,0 0 1,0 0-1,0 0 1,-1 1-1,1-1 1,0 0-1,1 1 1,16 1-4503</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54.109"/>
    </inkml:context>
    <inkml:brush xml:id="br0">
      <inkml:brushProperty name="width" value="0.025" units="cm"/>
      <inkml:brushProperty name="height" value="0.025" units="cm"/>
    </inkml:brush>
  </inkml:definitions>
  <inkml:trace contextRef="#ctx0" brushRef="#br0">14 0 6342,'0'0'17008,"-13"53"-14221,13-37-705,0-5-1057,0-3-641,5-7-288,8-1-352,-3-6-2146,-1-16-2947,-3-7-6919</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54.562"/>
    </inkml:context>
    <inkml:brush xml:id="br0">
      <inkml:brushProperty name="width" value="0.025" units="cm"/>
      <inkml:brushProperty name="height" value="0.025" units="cm"/>
    </inkml:brush>
  </inkml:definitions>
  <inkml:trace contextRef="#ctx0" brushRef="#br0">6 256 15118,'0'0'7672,"0"15"-7075,-3 60-86,1 134 187,3-183-674,1 1-1,2-1 1,0 0 0,2-1-1,17 47 1,-23-70-9,1 1 0,1 0 0,-1-1 0,0 1-1,1-1 1,-1 1 0,1-1 0,0 1 0,0-1 0,0 0 0,0 0 0,0 0-1,0 0 1,0-1 0,1 1 0,-1 0 0,1-1 0,-1 0 0,1 0 0,0 1 0,-1-1-1,1-1 1,4 2 0,-4-2 34,1 0-1,-1-1 1,1 1 0,-1-1-1,0 0 1,1 0-1,-1 0 1,0 0 0,0 0-1,0-1 1,0 0-1,0 1 1,0-1 0,0 0-1,0 0 1,-1-1 0,1 1-1,-1 0 1,3-5-1,17-19 243,-2-2-1,0 0 0,-2-1 0,-2-1 0,0-1 0,-2 0 1,13-42-1,-9 11 153,-2-1 0,14-121 1,-33 243-650,4 70-1,1-34 193,-2-60 30,2 66 49,-2-95-65,1 0 0,0 0 0,0 0 0,1 0-1,-1 0 1,2 0 0,-1 0 0,0 0 0,1-1 0,0 1 0,0-1 0,8 8 0,-10-11 15,0-1 1,1 0-1,0 1 1,-1-1-1,1 0 1,0 0-1,-1 0 1,1 0-1,0-1 1,0 1-1,0 0 1,0-1-1,0 1 1,0-1-1,0 0 1,0 0-1,-1 0 0,1 0 1,0 0-1,0 0 1,0 0-1,0 0 1,0-1-1,0 1 1,0-1-1,0 0 1,0 1-1,0-1 1,-1 0-1,1 0 1,0 0-1,-1 0 1,1-1-1,-1 1 1,1 0-1,-1-1 1,2-1-1,6-6 214,0-1 1,-1 0-1,0-1 0,9-14 1,-2-1-102,-2 0 0,-1-1 1,0 0-1,-3-1 0,0 0 0,-1-1 1,4-36-1,-4-3 189,-2-136 0,-6 192-317,-1-34 0,1 44 0,-1 0 0,1 0 0,0 0 0,-1 0 0,1 0 0,-1 0 0,0 0 0,0 0 0,1 0 0,-1 0 0,-1 0 0,1 0 0,0 0 0,0 1 0,-3-3 0,3 4 0,0 1 0,0 0 0,0 0 0,0 0 0,1 0 0,-1 0 0,0 0 0,1 1 0,-1-1 0,0 0 0,1 0 0,0 0 0,-1 1 0,1-1 0,0 0 0,-1 0 0,1 1 0,0-1 0,0 0 0,0 2 0,0-1 0,-12 76-2055,1 107-9514,11-155 3605</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55.238"/>
    </inkml:context>
    <inkml:brush xml:id="br0">
      <inkml:brushProperty name="width" value="0.025" units="cm"/>
      <inkml:brushProperty name="height" value="0.025" units="cm"/>
    </inkml:brush>
  </inkml:definitions>
  <inkml:trace contextRef="#ctx0" brushRef="#br0">1 667 3459,'0'0'12957,"0"-10"-8377,0 4-4293,-1-3 644,2-1 1,-1 0 0,1 0-1,4-15 1,-5 23-815,1 0 1,-1 0 0,1 0-1,0 0 1,0 0-1,0 0 1,0 0-1,0 0 1,0 0-1,0 0 1,1 1 0,-1-1-1,1 0 1,-1 1-1,1-1 1,-1 1-1,1 0 1,0-1 0,0 1-1,0 0 1,0 0-1,0 0 1,0 0-1,0 1 1,0-1-1,0 0 1,0 1 0,0 0-1,0-1 1,3 1-1,-4 0-114,0 0-1,1 1 0,-1-1 0,0 1 1,0-1-1,0 1 0,1-1 0,-1 1 0,0-1 1,0 1-1,0 0 0,0 0 0,0 0 1,0 0-1,0-1 0,0 1 0,-1 0 1,1 1-1,0-1 0,-1 0 0,1 0 1,0 0-1,-1 0 0,1 0 0,-1 1 1,0-1-1,1 0 0,-1 3 0,7 46 137,-4-27-49,-3-23-89,0 1-1,0-1 1,0 0 0,0 1 0,0-1 0,0 0-1,0 1 1,0-1 0,0 0 0,0 0-1,1 1 1,-1-1 0,0 0 0,0 1-1,0-1 1,0 0 0,1 0 0,-1 1-1,0-1 1,0 0 0,1 0 0,-1 0 0,0 0-1,0 1 1,1-1 0,-1 0 0,0 0-1,1 0 1,-1 0 0,0 0 0,1 0-1,-1 0 1,0 1 0,1-1 0,-1 0 0,1 0-1,12-8 85,13-18 55,-24 24-142,20-24 529,-4 8-1641,-1 0 1,-1-2 0,-1 0 0,0-1 0,-2 0 0,0-1 0,-2-1-1,10-26 1,-8 2-693,11-70 1,-5-49 5254,-14 117-538,-9 125 83,6 49-2680,1-22 318,-5-36-123,0-37-425,1-1 0,2 0 0,1 0 0,10 54 0,1-61-64,-5-20 27,-4-15 105,-4-10 18,-1 1 0,0-1 0,-2 0 0,-1 1 0,0-1 0,-2 1 0,-1 1 0,0-1 0,-2 1 0,0 0 0,-1 1 0,-25-36 0,15 33 1175,20 28-792,9 4-369,-1-6-754,0 0-1,-1-1 1,1 0 0,0 0 0,0-1-1,1 0 1,-1 0 0,0-1-1,0 0 1,0-1 0,0 0 0,14-3-1,-9 1-781,0-1 0,-1 0 0,0-1 0,0 0 0,0-1 0,-1 0 0,14-11-1,1-2-7321</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55.610"/>
    </inkml:context>
    <inkml:brush xml:id="br0">
      <inkml:brushProperty name="width" value="0.025" units="cm"/>
      <inkml:brushProperty name="height" value="0.025" units="cm"/>
    </inkml:brush>
  </inkml:definitions>
  <inkml:trace contextRef="#ctx0" brushRef="#br0">152 0 18001,'0'0'3278,"-8"6"-123,-13 8-2188,1 1 0,1 1 0,0 0 0,1 2 0,-27 33 1,45-51-972,-1 0 0,1 0 0,0 0 0,0 0 0,0 1 0,0-1 0,0 0 0,0 0 0,0 0 0,0 0 0,0 0 0,0 1 0,0-1 0,0 0 0,0 0 0,0 0 0,0 0 0,0 1 0,0-1 0,0 0 0,0 0 0,0 0 0,0 0 0,0 1 0,0-1 0,0 0 0,0 0 0,0 0 0,0 0 0,0 1 0,0-1 0,0 0 0,1 0 0,-1 0 0,0 0 0,0 0 0,0 0 1,0 0-1,0 1 0,0-1 0,1 0 0,-1 0 0,0 0 0,0 0 0,0 0 0,0 0 0,1 0 0,-1 0 0,0 0 0,14 1-475,16-6-616,-8-1 471,1 1-1,0 1 0,-1 1 1,1 0-1,1 2 1,43 4-1,-65-3 673,0 0 0,1 1-1,-1-1 1,0 1 0,1-1 0,-1 1 0,0 0-1,0 0 1,0 0 0,0 0 0,0 0-1,0 0 1,0 0 0,0 1 0,0-1-1,-1 1 1,1-1 0,0 1 0,-1 0 0,1 0-1,-1 0 1,0 0 0,0 0 0,0 0-1,0 0 1,0 0 0,0 0 0,0 0 0,-1 1-1,1-1 1,-1 0 0,0 0 0,1 1-1,-1-1 1,0 0 0,0 1 0,-1 3-1,0 1 294,-1-1-1,0 1 0,0 0 1,0-1-1,-1 1 0,0-1 1,0 0-1,0 0 0,-1 0 0,0 0 1,-7 8-1,5-8-213,0 1 1,0-1-1,0 0 0,-1 0 1,0-1-1,0 0 0,0 0 0,0 0 1,-1-1-1,0 0 0,0-1 1,-11 4-1,18-7-187,1 0 0,-1 0-1,0 0 1,1 0 0,-1 0 0,0 0 0,0 0-1,1 0 1,-1 0 0,0 0 0,1 0 0,-1-1 0,0 1-1,1 0 1,-1 0 0,1-1 0,-1 1 0,0 0-1,1-1 1,-1 1 0,1 0 0,-1-1 0,1 1-1,-1-1 1,1 1 0,-1-1 0,1 0 0,0 1 0,-1-2-1,-3-23-3064,16-29-4778,7 13 430</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56.001"/>
    </inkml:context>
    <inkml:brush xml:id="br0">
      <inkml:brushProperty name="width" value="0.025" units="cm"/>
      <inkml:brushProperty name="height" value="0.025" units="cm"/>
    </inkml:brush>
  </inkml:definitions>
  <inkml:trace contextRef="#ctx0" brushRef="#br0">71 439 15567,'0'0'9593,"-8"13"-8360,2-1-1026,-37 72 2004,41-78-2063,0-1 0,-1 1 0,2 0 0,-1 0 0,1 0 0,0 0 0,0 0 0,1 0 1,-1 0-1,2 0 0,-1 0 0,0 0 0,1 0 0,2 8 0,-2-13-141,0 1 1,0-1-1,1 1 0,-1-1 1,0 1-1,1-1 0,-1 0 1,1 0-1,-1 1 1,1-1-1,0 0 0,-1 0 1,1-1-1,0 1 0,0 0 1,0-1-1,-1 1 0,1-1 1,0 1-1,0-1 0,0 0 1,0 0-1,0 0 0,0 0 1,0 0-1,0 0 0,0 0 1,3-2-1,3 1 18,-1-1-1,1 1 1,-1-2-1,0 1 0,0-1 1,9-5-1,0-3-16,0 0-1,-1-2 0,0 0 1,-1 0-1,-1-1 0,0-1 1,-1-1-1,0 1 0,-1-2 1,-1 1-1,-1-2 0,0 1 1,8-26-1,-7 13 31,-1 0 0,-1 0 0,-2-1 0,0 0-1,-3 0 1,0-1 0,-4-47 0,1 70-33,-1 1-1,-1-1 1,0 1 0,0-1-1,0 1 1,-1 0 0,-1 0 0,-6-13-1,9 19-9,0 0 0,-1 0-1,1 0 1,0 0 0,-1 0-1,1 1 1,-1-1 0,0 1-1,1-1 1,-1 1 0,0-1-1,0 1 1,0 0 0,0 0-1,0 0 1,0 0 0,0 0-1,-1 1 1,1-1 0,0 0-1,0 1 1,-1 0 0,1-1-1,0 1 1,0 0 0,-1 0 0,1 1-1,0-1 1,0 0 0,-1 1-1,1-1 1,0 1 0,0 0-1,0 0 1,-1 0 0,1 0-1,-3 2 1,-3 3 2,0 0 1,0 1-1,1 0 1,0 1-1,0-1 1,1 1-1,0 0 1,0 1-1,-8 18 1,5-10 108,0 2 1,2-1-1,0 1 1,-5 24-1,11-36-66,-1-1-1,1 1 1,1-1-1,-1 1 1,1 0-1,0-1 1,0 1-1,1 0 1,3 11-1,-3-15-32,0-1 1,0 0-1,0 1 0,1-1 0,-1 0 1,1 0-1,0 0 0,0 0 0,0 0 1,-1 0-1,2-1 0,-1 1 0,0-1 1,0 1-1,0-1 0,1 0 0,-1 0 1,1 0-1,-1 0 0,1 0 0,-1-1 1,1 1-1,-1-1 0,1 1 0,0-1 1,-1 0-1,3 0 0,95-4-247,-24-1 26,-74 5 204,0 0 0,0 0 0,1 0 0,-1 0 0,0 0 0,0 1 0,0-1 0,0 1 0,0 0 0,0-1 0,0 1 0,0 0 0,0 0 0,0 0 0,0 0 0,0 1 0,0-1 0,-1 1 0,1-1 0,-1 1 1,1-1-1,-1 1 0,0 0 0,1 0 0,-1-1 0,0 1 0,1 3 0,1 4 49,-1 0 0,0 0 0,0 0 0,-1 1 0,0 13 0,-1-16-522,0-1 0,0 1 1,1-1-1,0 1 1,0-1-1,0 0 0,1 1 1,0-1-1,0 0 0,4 6 1,-5-11 137,-1 0 1,1 0-1,0-1 1,-1 1-1,1 0 1,0-1-1,0 1 1,0-1-1,0 1 1,0-1-1,0 1 0,0-1 1,0 0-1,0 1 1,0-1-1,0 0 1,0 0-1,0 0 1,0 0-1,0 0 1,0 0-1,0 0 1,0 0-1,0 0 1,2-1-1,15-3-5356</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57.105"/>
    </inkml:context>
    <inkml:brush xml:id="br0">
      <inkml:brushProperty name="width" value="0.025" units="cm"/>
      <inkml:brushProperty name="height" value="0.025" units="cm"/>
    </inkml:brush>
  </inkml:definitions>
  <inkml:trace contextRef="#ctx0" brushRef="#br0">62 727 15278,'0'0'11126,"-7"10"-9466,4-6-1549,-35 61 1416,36-61-1443,0 0-1,0 0 1,0 1 0,1-1-1,0 1 1,0-1-1,0 1 1,0-1-1,1 1 1,-1-1-1,1 1 1,1 0 0,-1-1-1,0 1 1,1-1-1,2 7 1,-3-11-81,1 1-1,0 0 1,-1 0 0,1 0 0,0 0 0,0 0 0,-1-1 0,1 1 0,0 0-1,0-1 1,0 1 0,0-1 0,0 1 0,0-1 0,0 1 0,0-1-1,0 0 1,1 1 0,-1-1 0,0 0 0,0 0 0,0 0 0,0 0 0,0 0-1,0 0 1,1 0 0,-1 0 0,0 0 0,0-1 0,0 1 0,0 0-1,2-2 1,1 1 13,0 0-1,0-1 1,-1 0-1,1 1 1,0-1 0,-1-1-1,7-4 1,2-7-98,0-1 1,-1-1-1,0 1 1,-1-2-1,-1 0 0,-1 0 1,0 0-1,-1-1 1,-1 0-1,7-36 1,-16 76-95,1 0 0,2 41 0,0-33 384,0-29-188,0 1 0,0-1 0,0 1 0,0-1 0,0 1 1,0-1-1,0 1 0,0-1 0,1 1 0,-1-1 1,1 0-1,-1 1 0,1-1 0,0 0 0,-1 1 1,1-1-1,0 0 0,0 0 0,0 1 0,0-1 1,0 0-1,1 1 0,0-1-2,-1-1 0,0 0-1,0 1 1,1-1 0,-1 0 0,1 0 0,-1 0 0,0 0-1,1 0 1,-1 0 0,0 0 0,1 0 0,-1-1-1,1 1 1,-1 0 0,0-1 0,0 1 0,1-1 0,0 0-1,5-3 56,-1 0-1,0 0 0,0 0 0,0-1 0,-1 0 1,1 0-1,7-10 0,9-19-14,-1-2 0,-1-1-1,-2 0 1,-2-1 0,-1-1 0,-2-1-1,-2 0 1,-1 0 0,-3-1 0,4-45-1,-12 77-314,-2 11 106,-10 28 77,-14 50 161,15-38 53,1 0 0,-7 61-1,16-90-108,1 1 0,1-1 0,0 1 0,0 0 0,1-1 0,1 1 0,0 0 0,1-1 0,1 0 0,0 0 0,11 23-1,-15-33-25,1-1-1,1 0 0,-1 0 0,0 1 0,0-1 0,1 0 0,-1 0 0,1 0 0,0-1 1,0 1-1,0 0 0,0-1 0,0 1 0,0-1 0,0 1 0,0-1 0,0 0 0,1 0 0,-1 0 1,0 0-1,1-1 0,-1 1 0,1 0 0,-1-1 0,1 0 0,-1 0 0,1 1 0,-1-2 1,1 1-1,-1 0 0,1 0 0,-1-1 0,1 1 0,-1-1 0,1 0 0,-1 0 0,0 0 0,0 0 1,1 0-1,-1 0 0,0-1 0,0 1 0,0-1 0,0 1 0,0-1 0,-1 0 0,1 0 1,0 0-1,-1 0 0,1 0 0,1-4 0,12-21-4,-1 0 0,-1 0 0,-2-2 0,10-32 0,24-126 0,-23 87 0,57-235 0,-96 427 0,-10 186 0,25-205 0,0-28 0,2 0 0,1-1 0,3 1 0,11 56 0,-5-79 0,-4-16 0,-2-16 0,-3-22 0,-1 0 0,-2 0 0,-1 0 0,-1 1 0,-12-41 0,-1 11 0,-42-99 0,59 159-15,0 1 0,0 0 0,0 0 0,0 0 0,0-1 0,0 1 0,0 0 0,0 0 0,0-1 0,0 1 0,0 0 0,0 0 0,0 0 0,0-1 0,1 1 0,-1 0 0,0 0 0,0 0 0,0 0 0,0-1 0,1 1 0,-1 0 0,0 0 0,0 0 0,0 0 0,1 0 0,-1 0 0,0 0 0,0-1 0,0 1 0,1 0 0,-1 0 0,0 0 0,0 0 0,1 0 0,-1 0 0,0 0 0,0 0 0,0 0 0,1 0 1,-1 0-1,0 0 0,0 0 0,1 0 0,-1 1 0,0-1 0,0 0 0,0 0 0,1 0 0,-1 0 0,0 0 0,0 0 0,0 1 0,0-1 0,1 0 0,-1 0 0,0 0 0,0 0 0,0 1 0,19 6-1923,-17-6 1508,15 5-1357,1-1 1,-1-1-1,1 0 1,-1-1-1,1-1 1,0 0-1,26-2 1,-33-1 1219,1 0 1,-1-1 0,0 0-1,1-1 1,16-6 0,-22 7 1050,-1-1 0,0 1-1,0-1 1,0 0 0,0-1 0,0 1 0,0-1 0,-1 0 0,0 0 0,0 0 0,6-8 0,-9 11-173,-1 0-1,1 0 1,0 0 0,-1 0 0,1 1 0,0-1 0,-1 0 0,1 0-1,-1 0 1,0 0 0,1 0 0,-1-1 0,0 1 0,1 0 0,-1 0-1,0 0 1,0 0 0,0 0 0,0 0 0,0-2 0,-1 2-130,0 1 1,1 0 0,-1-1-1,1 1 1,-1 0-1,0-1 1,1 1 0,-1 0-1,0 0 1,1 0-1,-1 0 1,0 0 0,0 0-1,1 0 1,-1 0-1,0 0 1,1 0 0,-1 0-1,0 0 1,1 1-1,-1-1 1,0 0 0,0 1-1,-5 1 111,1 0 0,-1 0 0,1 1 0,0 0 0,0 0-1,-8 6 1,8-3-204,0 0-1,0 0 0,1 0 0,-1 1 1,1-1-1,1 1 0,-1 0 1,1 0-1,1 0 0,-1 1 1,1-1-1,0 1 0,1-1 0,0 1 1,0 0-1,0 9 0,2-15-104,-1 0 0,1 0-1,-1 0 1,1 0 0,0-1-1,0 1 1,0 0 0,0-1-1,0 1 1,0-1 0,0 1 0,1-1-1,-1 1 1,0-1 0,1 0-1,-1 1 1,1-1 0,-1 0-1,1 0 1,0 0 0,0-1-1,-1 1 1,1 0 0,0 0-1,3 0 1,58 11-1456,-38-9 674,-16-1 579,-1 1 1,1 0-1,-1 0 1,1 0-1,-1 1 1,14 9-1,-20-12 263,-1 0 0,0 0-1,1 0 1,-1 0-1,0 0 1,0 0-1,0 0 1,0 0 0,0 0-1,0 0 1,0 1-1,0-1 1,0 0-1,0 1 1,-1-1 0,1 0-1,-1 1 1,1-1-1,-1 1 1,1-1-1,-1 1 1,0 0 0,0-1-1,0 1 1,0-1-1,0 1 1,0-1 0,0 1-1,0-1 1,-1 1-1,1 0 1,0-1-1,-1 0 1,0 1 0,1-1-1,-1 1 1,0-1-1,1 0 1,-1 1-1,0-1 1,0 0 0,0 0-1,0 0 1,-1 1-1,1-1 1,0-1-1,0 1 1,-2 1 0,-6 5 4,1-1 0,-1 0 0,0-1 1,-1 0-1,1 0 0,-1-1 0,0 0 1,-13 3-1,11-4-1413,-1-1 0,1 0-1,-24 0 1,1-2-7213</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58.315"/>
    </inkml:context>
    <inkml:brush xml:id="br0">
      <inkml:brushProperty name="width" value="0.025" units="cm"/>
      <inkml:brushProperty name="height" value="0.025" units="cm"/>
    </inkml:brush>
  </inkml:definitions>
  <inkml:trace contextRef="#ctx0" brushRef="#br0">97 145 9801,'0'-1'117,"0"-12"1309,0 1 0,-1 0 0,0 0 0,-1 0 0,-1 0 0,1 0 0,-2 0 0,-5-14 0,8 25-1235,1 1 0,0-1 0,0 0 0,-1 0 1,1 1-1,0-1 0,-1 0 0,1 0 0,-1 1 0,1-1 0,-1 0 0,1 1 0,-1-1 0,1 1 0,-1-1 0,0 1 0,1-1 0,-1 1 1,0-1-1,1 1 0,-1 0 0,0-1 0,0 1 0,1 0 0,-1 0 0,0-1 0,0 1 0,1 0 0,-1 0 0,0 0 0,0 0 0,-1 0 1,1 1-53,-1 0 0,1 0 0,-1 0 0,1 0 0,0 1 0,0-1 0,0 0 0,0 1 0,0-1 0,0 1 0,0-1 0,0 1 0,-1 2 0,-17 58 199,10 4-202,3 0 0,3 1 0,7 75 0,-4-123-44,2-1 0,0 0 0,2 1 1,8 27-1,-11-43-73,0 0 0,0 1 1,1-1-1,-1 0 0,1 0 1,0 0-1,0 0 0,0-1 1,0 1-1,0 0 0,1-1 1,-1 0-1,1 1 1,3 1-1,-4-3-14,0-1 0,0 1 0,0 0 1,0-1-1,0 0 0,1 1 0,-1-1 1,0 0-1,0 0 0,0 0 0,1-1 0,-1 1 1,0 0-1,0-1 0,0 0 0,0 1 0,0-1 1,0 0-1,0 0 0,0 0 0,0 0 0,0 0 1,0-1-1,3-2 0,7-7-5,0 0 0,0-1 0,-1 0 0,0-1 0,-1 0 0,-1-1 0,15-28 0,47-114 0,-64 138 0,56-173 0,-36 101 0,-45 165-1580,-64 128-13227,21-54 610,59-144 14264,-10 26 2753,11-26-1744,-1 0 0,1 0-1,0 0 1,1 0 0,-1 0 0,1 0 0,0 7 0,1-11-887,-1 0 1,1 0-1,-1 0 0,1 0 0,0 0 1,-1 0-1,1 0 0,0 0 1,0-1-1,0 1 0,-1 0 1,1 0-1,0-1 0,0 1 1,0-1-1,0 1 0,0-1 1,0 1-1,0-1 0,0 0 0,1 1 1,-1-1-1,0 0 0,0 0 1,0 0-1,0 0 0,0 0 1,2 0-1,39-1 2212,-37 0-1868,62-12 3133,-53 9-2591,0 1 0,0 1-1,26-2 1,-38 2-998,0 0 0,0 1 0,-1-1-1,1 0 1,0 0 0,-1-1 0,1 1 0,-1 0 0,1 0 0,-1-1 0,0 1 0,0-1 0,0 1 0,-1-1-1,1 1 1,0-1 0,-1-4 0,4-4 12,1-5-69,0 0 1,-2 0-1,1-1 0,-2 1 0,0-1 0,-1 0 0,-1 0 1,-3-28-1,-2 31 93,1 21-65,1 26-28,4-30-8,-1-1 0,1 1 0,-1 0 0,1-1 0,0 0 0,0 1-1,0-1 1,0 1 0,1-1 0,-1 0 0,1 0 0,-1 0 0,1 0 0,0 0 0,0 0 0,-1 0 0,1-1-1,1 1 1,-1 0 0,0-1 0,0 0 0,1 0 0,-1 0 0,0 0 0,1 0 0,-1 0 0,1 0-1,-1-1 1,1 1 0,-1-1 0,1 0 0,0 0 0,-1 0 0,1 0 0,0 0 0,2-1 0,1 0 16,0 0 0,0 0 0,0-1 1,0 0-1,-1 0 0,1 0 1,-1-1-1,1 0 0,-1 0 1,0 0-1,0-1 0,0 0 0,-1 0 1,8-8-1,-6 4-28,-1-1 0,0 0 0,0 0 0,-1-1 0,0 1 0,0-1 0,-1 0 0,-1 0 0,1 0 0,-2 0 0,1-1 0,-2 1 0,0-18 0,1 28 0,-1-1 0,0 1 0,0 0 0,0 0 0,0 0 0,0 0 0,0 0 0,0 0 0,0-1 0,0 1 0,0 0 0,0 0 0,0 0 0,0 0 0,0 0 0,0-1 0,0 1 0,0 0 0,0 0 0,0 0 0,0 0 0,0 0 0,0-1 0,0 1 0,0 0 0,0 0 0,0 0 0,0 0 0,0 0 0,-1 0 0,1-1 0,0 1 0,0 0 0,0 0 0,0 0 0,0 0 0,0 0 0,0 0 0,0 0 0,-1 0 0,1 0 0,0 0 0,0 0 0,0 0 0,0-1 0,0 1 0,-1 0 0,1 0 0,0 0 0,0 0 0,0 0 0,0 0 0,0 0 0,-1 0 0,1 0 0,0 0 0,0 0 0,0 1 0,0-1 0,-1 0 0,-8 10 0,-5 16 0,9-13 0,0 0 0,1 1 0,0-1 0,1 1 0,1 0 0,0 0 0,1 0 0,1 0 0,1 15 0,-1-28 0,0 0 0,0 0 0,1 0 0,-1 0 0,1 0 0,-1 0 0,1 0 0,-1 0 0,1-1 0,-1 1 0,1 0 0,0 0 0,-1-1 0,1 1 0,0 0 0,0-1 0,-1 1 0,1 0 0,0-1 0,0 1 0,0-1 0,0 0 0,0 1 0,0-1 0,0 0 0,0 1 0,0-1 0,0 0 0,0 0 0,0 0 0,0 0 0,0 0 0,0 0 0,0 0 0,0 0 0,0-1 0,0 1 0,0 0 0,1-1 0,3 0 0,-1 0 0,1-1 0,-1 0 0,0 1 0,0-2 0,1 1 0,5-4 0,4-8 0,1 0 0,-1-1 0,-1-1 0,-1 0 0,0 0 0,-1-1 0,-1-1 0,12-27 0,12-20 0,-35 122 0,-7-11 17,3-16-82,-4 60 1,9-90-23,0 1-1,0-1 1,0 1 0,0-1 0,0 1-1,0-1 1,0 1 0,0 0 0,0-1-1,0 1 1,0-1 0,0 1 0,0-1 0,0 1-1,1-1 1,-1 1 0,0-1 0,0 1-1,1-1 1,-1 1 0,0-1 0,1 1-1,-1-1 1,1 0 0,-1 1 0,0-1-1,1 1 1,-1-1 0,1 0 0,-1 0-1,1 1 1,-1-1 0,1 0 0,-1 0-1,1 0 1,0 1 0,-1-1 0,1 0-1,-1 0 1,1 0 0,-1 0 0,1 0 0,-1 0-1,1 0 1,0 0 0,-1 0 0,1-1-1,-1 1 1,1 0 0,-1 0 0,2-1-1,0 0-606,0 0-1,0 0 1,1 0-1,-1 0 1,0-1-1,0 1 1,0-1-1,-1 1 1,1-1-1,0 0 1,2-3-1,12-24-8455</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58.657"/>
    </inkml:context>
    <inkml:brush xml:id="br0">
      <inkml:brushProperty name="width" value="0.025" units="cm"/>
      <inkml:brushProperty name="height" value="0.025" units="cm"/>
    </inkml:brush>
  </inkml:definitions>
  <inkml:trace contextRef="#ctx0" brushRef="#br0">1 0 16400,'0'0'8103,"54"54"-13324,-22-41-1345</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59.046"/>
    </inkml:context>
    <inkml:brush xml:id="br0">
      <inkml:brushProperty name="width" value="0.025" units="cm"/>
      <inkml:brushProperty name="height" value="0.025" units="cm"/>
    </inkml:brush>
  </inkml:definitions>
  <inkml:trace contextRef="#ctx0" brushRef="#br0">96 348 17777,'0'0'5989,"-10"11"-3495,1-2-2050,0 1 111,0 0 0,0 0 0,0 1 0,2 0 0,-1 0 0,1 1 0,-10 23 0,17-34-580,0-1-1,-1 1 1,1 0 0,0-1-1,0 1 1,0 0 0,0-1-1,0 1 1,0 0 0,0-1-1,0 1 1,0 0 0,0 0-1,0-1 1,0 1 0,1 0-1,-1-1 1,0 1 0,0-1-1,1 1 1,-1 0 0,0-1-1,1 1 1,-1-1 0,1 1-1,-1-1 1,0 1 0,2 0-1,21 3-809,44-18-1209,-41 7 619,-18 6 1160,0 0 1,0 1-1,0 0 1,0 1-1,1 0 1,-1 0-1,10 3 1,-16-4 332,-1 1 1,1-1-1,-1 0 1,0 1-1,1 0 0,-1-1 1,1 1-1,-1 0 1,0 0-1,0 0 1,1 0-1,-1 0 0,0 0 1,0 0-1,0 0 1,0 0-1,0 0 0,0 1 1,0-1-1,-1 0 1,1 1-1,0-1 0,-1 1 1,1-1-1,-1 1 1,1-1-1,-1 1 1,0-1-1,0 1 0,0-1 1,0 1-1,0-1 1,0 1-1,0-1 0,0 1 1,0-1-1,-1 1 1,1-1-1,-1 1 1,1-1-1,-1 1 0,1-1 1,-1 1-1,0-1 1,0 0-1,-1 2 0,-2 2 205,1 0-1,-1-1 0,0 0 0,0 1 0,0-1 0,-1-1 0,1 1 0,-1-1 0,0 0 0,0 0 1,0 0-1,-9 3 0,6-2-155,0-1 1,-1-1 0,1 0 0,0 0-1,-1 0 1,1-1 0,-18 0-1,24-1-254,1 0 1,-1-1-1,1 1 0,-1-1 0,1 1 0,-1-1 1,1 1-1,0-1 0,-1 0 0,1 0 0,0 0 0,-1 1 1,1-1-1,0-1 0,0 1 0,0 0 0,0 0 0,0 0 1,0 0-1,0-1 0,0 1 0,1-1 0,-1 1 1,0 0-1,1-1 0,-1 1 0,1-1 0,-1 1 0,1-4 1,-3-49-8115,3 50 7506,3-40-6147</inkml:trace>
  <inkml:trace contextRef="#ctx0" brushRef="#br0" timeOffset="1">202 0 19250,'0'0'8392,"12"50"-7015,-12-9-288,0 8-192,0 5-352,-3 3 31,1-1-31,2-3-449,2-9-96,13-10 0,4-14-480,7-13-770,2-7-800,-1-7-1313,-1-14-2338,1-9-2819</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59.844"/>
    </inkml:context>
    <inkml:brush xml:id="br0">
      <inkml:brushProperty name="width" value="0.025" units="cm"/>
      <inkml:brushProperty name="height" value="0.025" units="cm"/>
    </inkml:brush>
  </inkml:definitions>
  <inkml:trace contextRef="#ctx0" brushRef="#br0">63 424 16367,'0'0'6770,"-8"7"-4721,8-6-2037,-5 2 261,1 1 1,-1 0-1,1 0 1,0 1-1,1-1 1,-1 1 0,1 0-1,0 0 1,0 0-1,0 0 1,1 0-1,0 1 1,0-1 0,0 1-1,0 0 1,1-1-1,0 1 1,1 0-1,-1 8 1,1-12-256,1-1 1,0 1-1,-1-1 1,1 1-1,0-1 0,0 1 1,0-1-1,0 1 1,0-1-1,0 0 0,0 1 1,0-1-1,1 0 1,-1 0-1,1 0 0,-1 0 1,0 0-1,1 0 1,-1-1-1,1 1 0,0 0 1,-1-1-1,1 1 1,0-1-1,-1 0 0,1 1 1,0-1-1,-1 0 1,1 0-1,0 0 0,0 0 1,2-1-1,2 1 21,0 0 0,1-1 0,-1 0 0,0 0 0,0 0-1,1-1 1,10-4 0,-5-3-7,1 0 0,-1 0 0,-1-1 0,1 0 0,-2-1 0,1-1 0,-2 1 0,0-2 0,0 1 1,-1-1-1,0-1 0,-1 1 0,5-17 0,-16 48 114,1 1 0,1-1 0,0 0 1,1 22-1,2-39-146,-1 0 0,1 0 0,-1 0 0,1-1 0,-1 1 0,1 0 0,0 0 0,-1-1 0,1 1 0,0 0 0,0-1 0,-1 1 0,1 0 0,0-1 0,0 1 0,0-1 0,0 0 0,0 1 0,0-1 0,0 0 0,0 1 0,0-1 0,0 0 0,0 0 0,0 0 0,0 0 0,0 0 0,0 0 0,1-1 0,34-5 0,-25 0 0,0-1 0,0 0 0,-1-1 0,0 1 0,0-2 0,15-17 0,-20 21 0,0 0 0,0-1 0,-1 0 0,0 0 0,0 0 0,0 0 0,-1 0 0,0-1 0,0 0 0,-1 0 0,0 1 0,0-1 0,1-12 0,-7 15 0,-5 11 0,-5 12 0,11-13 0,1-1 0,0 1 0,0-1 0,0 1 0,1 0 0,0 0 0,0 0 0,0 0 0,1 0 0,0 0 0,1 7 0,-1-12 0,0 0 0,1 0 0,-1-1 0,1 1 0,0 0 0,-1 0 0,1-1 0,-1 1 0,1 0 0,0-1 0,0 1 0,-1 0 0,1-1 0,0 1 0,0-1 0,0 0 0,0 1 0,0-1 0,0 0 0,0 1 0,0-1 0,-1 0 0,1 0 0,0 0 0,0 0 0,0 0 0,0 0 0,0 0 0,0 0 0,0 0 0,0 0 0,1-1 0,33-7 0,-22 1 0,-1-1 0,1 0 0,-2 0 0,1-1 0,-1-1 0,-1 0 0,0-1 0,0 0 0,-1 0 0,-1-1 0,14-24 0,-26 46 0,1-6 0,1 1 0,-1 0 0,2 0 0,-1 0 0,0 1 0,1-1 0,0 0 0,0 1 0,0-1 0,1 0 0,0 1 0,1 7 0,-1-12 0,1 0 0,-1 0 0,1 0 0,0 0 0,0 0 0,-1 0 0,1 0 0,0 0 0,0 0 0,0-1 0,0 1 0,0 0 0,0-1 0,0 1 0,0-1 0,0 1 0,0-1 0,0 1 0,1-1 0,-1 0 0,0 1 0,0-1 0,0 0 0,0 0 0,1 0 0,-1 0 0,0 0 0,0 0 0,3-1 0,1 1 0,0-1 0,0 0 0,0 0 0,0 0 0,0 0 0,7-4 0,3-4 0,-1 0 0,0-1 0,0-1 0,-1 0 0,-1-1 0,0 0 0,-1-1 0,13-17 0,0-4 0,-2-1 0,24-48 0,-16 4 0,-20 49 0,-8 25 0,-5 11 0,-8 31 0,1 0 0,1 1 0,3 0 0,1 0 0,1 0 0,3 1 0,1-1 0,2 1 0,1-1 0,2 0 0,2 0 0,1 0 0,20 54 0,-10-40 0,44 150 0,-57-179 0,0 0 0,-2 0 0,-1 1 0,-1-1 0,0 1 0,-6 41 0,4-61 0,0 0 0,-1 0 0,1 0 0,-1 0 0,0 0 0,0 0 0,0 0 0,0-1 0,-1 1 0,1-1 0,-1 1 0,-6 4 0,8-7 0,0 0 0,0 0 0,0 0 0,0-1 0,0 1 0,0 0 0,0-1 0,0 1 0,0-1 0,-1 0 0,1 1 0,0-1 0,0 0 0,0 1 0,-1-1 0,1 0 0,0 0 0,-1 0 0,1 0 0,0 0 0,0-1 0,-1 1 0,1 0 0,0-1 0,0 1 0,0 0 0,-1-1 0,1 1 0,0-1 0,0 0 0,0 1 0,0-1 0,0 0 0,0 0 0,0 0 0,0 0 0,1 0 0,-1 0 0,0 0 0,0 0 0,1 0 0,-1 0 0,0 0 0,1 0 0,-1 0 0,1 0 0,-1-2 0,-6-15 0,0 1 0,1-1 0,0-1 0,2 1 0,0-1 0,-2-24 0,1-117 0,5 152 0,0-16 0,1 0 0,1 0 0,1 0 0,2 0 0,9-31 0,-9 40 0,1-1 0,1 2 0,1-1 0,0 1 0,0 0 0,2 0 0,-1 1 0,22-22 0,-11 16-635,1 1-1,1 1 1,30-18 0,78-36-7608,-31 21-5893</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8:03.040"/>
    </inkml:context>
    <inkml:brush xml:id="br0">
      <inkml:brushProperty name="width" value="0.025" units="cm"/>
      <inkml:brushProperty name="height" value="0.025" units="cm"/>
    </inkml:brush>
  </inkml:definitions>
  <inkml:trace contextRef="#ctx0" brushRef="#br0">25 38 6822,'-10'6'6953,"-4"4"853,14-7-4760,10-2-687,24-3-1297,-1-1 0,57-14 1,-55 10-199,0 1 1,53-3 0,102 10-6582,-165-3-689,-6-11-3956</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05.512"/>
    </inkml:context>
    <inkml:brush xml:id="br0">
      <inkml:brushProperty name="width" value="0.025" units="cm"/>
      <inkml:brushProperty name="height" value="0.025" units="cm"/>
    </inkml:brush>
  </inkml:definitions>
  <inkml:trace contextRef="#ctx0" brushRef="#br0">1 1 21396,'0'7'1602,"0"15"-641,7 5 192,4 11 96,7 8 160,1 5-576,2 2-577,1-2-192,0-2-32,0-9-192,-3-8-1025,-1-9-1377,-5-13 31,-8-7-736</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05.915"/>
    </inkml:context>
    <inkml:brush xml:id="br0">
      <inkml:brushProperty name="width" value="0.025" units="cm"/>
      <inkml:brushProperty name="height" value="0.025" units="cm"/>
    </inkml:brush>
  </inkml:definitions>
  <inkml:trace contextRef="#ctx0" brushRef="#br0">23 298 512,'0'0'19117,"-6"-10"-17505,3 5-1376,2 2-166,-1 0 1,0 1 0,1-1 0,-1 0 0,1 0 0,0 0 0,0 0 0,0 0 0,1 0-1,-1 0 1,1 0 0,-1 0 0,1 0 0,0 0 0,0-1 0,1 1 0,-1 0-1,1 0 1,-1 0 0,1 0 0,0 0 0,0 0 0,0 0 0,2-3 0,7-9 220,1 1 1,1 0-1,0 0 1,0 2 0,2-1-1,-1 1 1,2 1-1,-1 1 1,26-14 0,-20 13-255,-1 2 0,1 0 0,1 1 1,0 1-1,0 1 0,0 1 0,35-4 0,-50 8-37,0 1-1,0 0 1,0 0-1,0 0 1,0 1-1,0 0 0,0 0 1,0 0-1,0 1 1,0 0-1,0 0 1,-1 1-1,1-1 0,-1 1 1,0 1-1,0-1 1,0 1-1,4 3 1,-2 0 23,-1 1 1,0-1 0,-1 1 0,0 0 0,0 0-1,-1 1 1,0-1 0,0 1 0,-1 0-1,4 18 1,0 0 295,-2 0 0,-2 0-1,0 0 1,-1 0-1,-2 0 1,-1 0 0,-1 0-1,-1 0 1,-2 0-1,0 0 1,-2-1 0,-1 0-1,-1 0 1,-1-1 0,-1 0-1,-1 0 1,-2-2-1,-24 34 1,34-52-368,0 0 1,0 0-1,-1-1 1,0 0-1,0 0 1,0 0-1,0-1 0,-1 1 1,1-1-1,-1 0 1,0-1-1,0 0 1,0 0-1,0 0 1,0 0-1,-1-1 0,-9 1 1,12-2-10,1-1 1,-1 1-1,0-1 0,1 1 1,-1-1-1,1 0 1,-1-1-1,1 1 0,0 0 1,-1-1-1,1 0 1,0 0-1,0 0 0,0 0 1,0-1-1,0 1 1,1-1-1,-1 1 1,1-1-1,-1 0 0,1 0 1,0 0-1,0 0 1,1 0-1,-1-1 0,1 1 1,-1-1-1,1 1 1,0-1-1,0 1 0,0-6 1,0 6-366,0 0 1,1 0-1,-1 0 1,1 0-1,0 0 0,0 0 1,0 0-1,0 1 1,0-1-1,1 0 1,-1 0-1,1 0 0,0 0 1,0 0-1,0 0 1,0 1-1,0-1 1,1 0-1,-1 1 0,1-1 1,-1 1-1,1 0 1,0-1-1,0 1 1,0 0-1,1 0 0,-1 0 1,0 1-1,1-1 1,-1 0-1,4-1 1,21-13-6241</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06.240"/>
    </inkml:context>
    <inkml:brush xml:id="br0">
      <inkml:brushProperty name="width" value="0.025" units="cm"/>
      <inkml:brushProperty name="height" value="0.025" units="cm"/>
    </inkml:brush>
  </inkml:definitions>
  <inkml:trace contextRef="#ctx0" brushRef="#br0">0 0 11883,'0'0'13255,"0"9"-11717,1 49-492,3 0 1,18 96-1,-22-151-1099,1-1-1,0 0 1,-1 1 0,1-1 0,0 0-1,0 1 1,0-1 0,1 0 0,-1 0 0,0 0-1,1 0 1,-1 0 0,1 0 0,0 0-1,2 1 1,-3-2-58,0-1 1,0 0-1,0 0 0,0 1 1,0-1-1,0 0 0,0 0 1,0 0-1,0 0 1,0 0-1,0 0 0,0-1 1,0 1-1,0 0 0,0 0 1,0-1-1,0 1 0,0-1 1,0 1-1,0-1 0,-1 1 1,1-1-1,0 1 0,0-1 1,0 0-1,-1 0 0,1 1 1,0-1-1,-1 0 0,1 0 1,-1 0-1,1 0 0,-1 1 1,1-1-1,-1 0 0,1 0 1,-1 0-1,0-2 0,6-8-2500,-2 0-1,1 0 0,4-23 0,-1-9-8705</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06.628"/>
    </inkml:context>
    <inkml:brush xml:id="br0">
      <inkml:brushProperty name="width" value="0.025" units="cm"/>
      <inkml:brushProperty name="height" value="0.025" units="cm"/>
    </inkml:brush>
  </inkml:definitions>
  <inkml:trace contextRef="#ctx0" brushRef="#br0">0 465 3107,'0'0'17926,"2"11"-15758,0-4-1902,-1 0 0,1 0 1,0 0-1,0 0 1,1-1-1,0 1 1,0-1-1,1 0 0,4 6 1,-6-9-153,1 0 1,0-1-1,-1 1 1,1-1-1,0 1 1,0-1 0,0 0-1,0 0 1,1 0-1,-1-1 1,1 1-1,-1-1 1,1 0-1,-1 0 1,1 0-1,0-1 1,-1 1-1,1-1 1,0 0 0,-1 1-1,1-2 1,0 1-1,3-1 1,0-1-76,0 0 1,0 0-1,-1 0 0,1-1 1,-1 0-1,0-1 1,0 1-1,0-1 0,0-1 1,-1 1-1,0-1 1,1 1-1,-2-2 0,1 1 1,-1 0-1,1-1 1,4-9-1,-5 9 89,0-1 1,0 1-1,-1-1 1,0 0-1,-1 0 1,1 0-1,-1-1 1,0 1-1,-1 0 1,0-1-1,0 1 1,-1-1-1,0 1 1,0-1-1,-1 0 1,-1-9-1,2 16-103,-1 0 0,1-1-1,-1 1 1,1 0 0,-1-1 0,1 1-1,-1 0 1,1 0 0,-1 0 0,0 0-1,0-1 1,0 1 0,0 0 0,0 0-1,0 1 1,0-1 0,0 0 0,0 0-1,0 0 1,0 1 0,-1-1 0,1 1-1,0-1 1,0 1 0,-1-1 0,1 1-1,0 0 1,-1-1 0,1 1 0,0 0-1,-1 0 1,1 0 0,0 0 0,-1 0-1,1 0 1,-1 1 0,1-1 0,0 0-1,0 1 1,-3 0 0,1 1-22,-1-1-1,1 1 1,-1 0-1,1 0 1,0 0 0,-1 0-1,1 0 1,0 1 0,1 0-1,-1-1 1,0 1 0,1 0-1,-3 4 1,-3 13-2,0 0 0,2 0 0,0 0 0,1 1 0,1 0 0,2 0 0,0 0 0,0 0 0,3 25 0,-1-42-79,1 0-1,-1 0 0,0 0 0,1 0 0,0-1 0,0 1 0,0 0 0,1 0 0,-1-1 0,1 1 0,0-1 0,0 0 0,0 1 0,0-1 0,0 0 0,6 5 0,-7-7-146,1 0-1,-1 0 0,1 0 1,0 0-1,-1-1 1,1 1-1,0 0 0,-1-1 1,1 1-1,0-1 1,0 0-1,0 1 0,0-1 1,-1 0-1,1 0 1,0 0-1,0-1 1,0 1-1,0 0 0,-1-1 1,1 1-1,0-1 1,0 1-1,-1-1 0,1 0 1,0 0-1,-1 0 1,1 0-1,-1 0 0,1 0 1,-1 0-1,0 0 1,1-1-1,-1 1 0,0 0 1,2-4-1,19-27-6228,-5-10-4847</inkml:trace>
  <inkml:trace contextRef="#ctx0" brushRef="#br0" timeOffset="1">77 28 19058,'0'0'8168,"-56"-27"-6182,56 36-1794,0 8-256,1-2-513,11 0-3330,0-8-5094</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07.264"/>
    </inkml:context>
    <inkml:brush xml:id="br0">
      <inkml:brushProperty name="width" value="0.025" units="cm"/>
      <inkml:brushProperty name="height" value="0.025" units="cm"/>
    </inkml:brush>
  </inkml:definitions>
  <inkml:trace contextRef="#ctx0" brushRef="#br0">103 0 18001,'0'0'8739,"-9"5"-7308,3-1-1374,0 0 0,1 0 0,0 0 0,0 1 0,0 0 0,0 0 0,1 0 0,0 0 0,0 1 0,0 0 0,1 0 0,0 0 0,0 0 0,0 0 0,1 0 0,0 1 0,0 0 0,-2 12 0,-3 18-71,2 0 0,1 0 0,2 0-1,1 0 1,6 45 0,-5-79-25,0 0 0,1-1 0,-1 1 0,1 0 0,-1-1 0,1 1 0,0-1 0,0 1 1,0-1-1,1 1 0,-1-1 0,1 0 0,-1 1 0,1-1 0,0 0 0,0 0 0,0 0 0,0-1 0,0 1 0,0 0 0,0-1 0,0 1 0,1-1 1,-1 0-1,1 0 0,-1 0 0,1 0 0,-1 0 0,1 0 0,0-1 0,-1 1 0,1-1 0,0 0 0,4 0 0,9-1-40,0-1 1,0-1-1,0 0 0,30-11 0,7 0 176,-40 12-97,-1 0 1,0 1-1,1 1 1,-1 0 0,18 2-1,-27-1 4,0-1-1,0 1 0,0 0 1,0-1-1,0 2 1,0-1-1,0 0 1,0 0-1,-1 1 0,1 0 1,0 0-1,-1-1 1,1 1-1,-1 1 1,0-1-1,0 0 0,0 1 1,0-1-1,0 1 1,0-1-1,-1 1 1,1 0-1,-1 0 0,1 0 1,-1-1-1,1 7 1,-1-2 118,0 0 0,0 1 0,-1-1 0,0 1 0,-1-1 0,1 0 0,-1 1 0,-1-1 1,1 0-1,-1 0 0,-1 0 0,1 0 0,-1 0 0,0 0 0,-1-1 0,0 1 0,0-1 0,0 0 0,-1 0 0,1 0 0,-1-1 1,-1 0-1,1 0 0,-8 5 0,1-1 9,0 0 1,0-1-1,-1-1 0,0 0 1,0 0-1,0-1 0,-1-1 1,0-1-1,0 0 0,0 0 1,-22 1-1,35-4-226,0-1 0,0 0 1,0 0-1,0 1 0,0-1 0,0 0 0,-1 0 0,1 0 0,0 0 1,0 0-1,0-1 0,0 1 0,0 0 0,0 0 0,0-1 1,0 1-1,0-1 0,0 1 0,0-1 0,0 1 0,0-1 0,0 0 1,0 1-1,0-1 0,0 0 0,1 0 0,-1 1 0,0-1 0,1 0 1,-1 0-1,0 0 0,1 0 0,-1 0 0,1 0 0,0 0 0,-1 0 1,1 0-1,0 0 0,-1 0 0,1 0 0,0-1 0,0 1 0,0 0 1,0 0-1,0 0 0,0 0 0,0 0 0,1 0 0,-1 0 1,0 0-1,1 0 0,-1-1 0,0 1 0,1 0 0,1-1 0,1-6-1141,0 0-1,1 0 0,1 0 1,0 0-1,9-11 0,22-21-5345,5-6-4191</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07.986"/>
    </inkml:context>
    <inkml:brush xml:id="br0">
      <inkml:brushProperty name="width" value="0.025" units="cm"/>
      <inkml:brushProperty name="height" value="0.025" units="cm"/>
    </inkml:brush>
  </inkml:definitions>
  <inkml:trace contextRef="#ctx0" brushRef="#br0">51 345 9961,'0'0'14307,"-6"9"-11915,-1 5-2062,0-1 0,1 1 0,1 1 0,0-1 0,1 1 0,1 0 0,0 0 0,1 0 0,1 0 0,0 29 0,1-43-330,0 0 0,0 0 1,0 0-1,0 0 0,0-1 0,0 1 0,0 0 0,0 0 1,0 0-1,1 0 0,-1-1 0,0 1 0,0 0 1,1 0-1,-1 0 0,1-1 0,-1 1 0,0 0 1,1-1-1,-1 1 0,1 0 0,0-1 0,-1 1 0,1-1 1,0 1-1,-1-1 0,1 1 0,0-1 0,-1 1 1,1-1-1,0 1 0,0-1 0,0 0 0,-1 0 1,1 1-1,0-1 0,0 0 0,0 0 0,0 0 0,0 0 1,-1 0-1,1 0 0,0 0 0,0 0 0,0-1 1,0 1-1,-1 0 0,1 0 0,0-1 0,1 0 1,2 0 0,0-1 1,0-1 0,0 1-1,-1 0 1,1-1 0,-1 0 0,1 0-1,-1 0 1,3-3 0,12-19 44,-2-1 1,-1 0 0,-1-1 0,17-43-1,-23 49 19,0 0-1,-2-1 0,0 0 0,-2 0 1,3-29-1,-9 315 475,2-261-506,0 0-1,1 1 1,-1-1 0,1 0-1,-1 1 1,1-1-1,0 0 1,0 0 0,1 0-1,-1 0 1,1 0-1,-1 0 1,4 4 0,-3-5-16,-1-2 1,0 1-1,0 0 1,1 0 0,-1 0-1,0 0 1,1-1-1,-1 1 1,1-1 0,-1 1-1,1-1 1,-1 0-1,1 1 1,-1-1 0,1 0-1,-1 0 1,1 0-1,-1 0 1,1 0 0,0 0-1,-1-1 1,1 1-1,-1 0 1,1-1 0,-1 0-1,0 1 1,1-1-1,-1 0 1,1 1 0,-1-1-1,2-2 1,5-2 4,-1-1 0,0 0 0,-1 0 1,0-1-1,1 0 0,-2 0 0,1 0 0,4-9 0,36-70 49,-38 71-69,29-66-2,-23 46 0,26-44 0,-40 79 0,0-1 0,0 1 0,0 0 0,1-1 0,-1 1 0,0-1 0,0 1 0,0 0 0,1-1 0,-1 1 0,0-1 0,0 1 0,1 0 0,-1 0 0,0-1 0,1 1 0,-1 0 0,0-1 0,1 1 0,-1 0 0,0 0 0,1 0 0,-1-1 0,1 1 0,-1 0 0,0 0 0,1 0 0,-1 0 0,1 0 0,-1 0 0,1 0 0,-1 0 0,0 0 0,1 0 0,0 0 0,6 15 0,-3 32 0,-4-43 0,0 20 0,-1-17 0,1-1 0,0 0 0,0 1 0,0-1 0,1 0 0,0 0 0,0 1 0,1-1 0,3 10 0,-5-15 0,1-1 0,-1 0 0,0 1 0,1-1 0,-1 1 0,1-1 0,-1 1 0,1-1 0,-1 0 0,1 1 0,-1-1 0,1 0 0,-1 1 0,1-1 0,0 0 0,-1 0 0,1 0 0,0 0 0,-1 1 0,1-1 0,-1 0 0,1 0 0,0 0 0,-1 0 0,1 0 0,0-1 0,-1 1 0,1 0 0,-1 0 0,1 0 0,0 0 0,-1-1 0,1 1 0,-1 0 0,1-1 0,-1 1 0,1 0 0,-1-1 0,1 1 0,-1-1 0,1 1 0,-1 0 0,0-1 0,1 1 0,-1-1 0,1 0 0,-1 1 0,0-1 0,1 0 0,20-33 0,-18 29 0,25-50 0,-21 38 0,1 0 0,1 1 0,0 0 0,1 1 0,0 0 0,2 0 0,15-15 0,-26 29 0,-1 0 0,1 0 0,0 1 0,-1-1 0,1 0 0,0 1 0,0-1 0,0 0 0,-1 1 0,1-1 0,0 1 0,0-1 0,0 1 0,0 0 0,0-1 0,0 1 0,0 0 0,0 0 0,0 0 0,0-1 0,0 1 0,0 0 0,0 0 0,0 0 0,0 1 0,0-1 0,0 0 0,0 0 0,0 1 0,0-1 0,-1 0 0,1 1 0,0-1 0,0 1 0,0-1 0,0 1 0,0-1 0,-1 1 0,1 0 0,0-1 0,0 1 0,-1 0 0,1 0 0,-1-1 0,1 1 0,-1 0 0,1 0 0,-1 0 0,1 0 0,-1 0 0,0 0 0,1 0 0,-1 0 0,0 0 0,0 1 0,3 11 0,-1-1 0,0 0 0,0 22 0,-1-15 0,-1-17 0,1 0 0,-1 0 0,0 0 0,0 0 0,1 0 0,-1 0 0,1 0 0,0 0 0,-1-1 0,1 1 0,0 0 0,0 0 0,0 0 0,1-1 0,0 3 0,-1-4 0,0 0 0,-1 1 0,1-1 0,0 0 0,-1 0 0,1 0 0,0 0 0,-1 0 0,1 0 0,0 1 0,-1-2 0,1 1 0,0 0 0,-1 0 0,1 0 0,0 0 0,-1 0 0,1 0 0,0-1 0,-1 1 0,1 0 0,0-1 0,-1 1 0,1 0 0,-1-1 0,1 1 0,-1-1 0,1 0 0,7-6 0,-1 0 0,-1-1 0,0 0 0,8-13 0,-6 10 0,7-12 0,31-41 0,-42 59 0,0-1 0,1 1 0,0 1 0,0-1 0,0 1 0,1 0 0,-1 0 0,11-5 0,-15 9-27,-1-1-1,1 1 1,0-1-1,0 1 1,0 0-1,0-1 1,0 1-1,-1 0 1,1 0-1,0 0 1,0 0-1,0 0 1,0-1-1,0 2 1,0-1-1,0 0 1,0 0 0,0 0-1,0 0 1,0 1-1,-1-1 1,1 0-1,0 1 1,0-1-1,0 1 1,0-1-1,-1 1 1,1-1-1,0 1 1,0-1-1,-1 1 1,1 0-1,-1-1 1,1 1 0,0 0-1,-1 0 1,1 0-1,-1-1 1,0 1-1,1 0 1,-1 0-1,0 0 1,1 0-1,-1 0 1,0 1-1,2 8-566,-1-1-1,0 1 1,-1 0-1,0 10 1,-1-14 96,1 0 1,0-1-1,0 1 0,0-1 1,1 1-1,2 10 1,3-13-5242,0-3-1431</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08.463"/>
    </inkml:context>
    <inkml:brush xml:id="br0">
      <inkml:brushProperty name="width" value="0.025" units="cm"/>
      <inkml:brushProperty name="height" value="0.025" units="cm"/>
    </inkml:brush>
  </inkml:definitions>
  <inkml:trace contextRef="#ctx0" brushRef="#br0">19 158 16656,'0'0'7580,"-1"11"-5407,-5 35-1107,-5 81 895,11-127-1955,0 1 0,-1-1 0,1 1 1,0-1-1,0 1 0,0-1 0,0 1 1,0-1-1,0 1 0,0-1 0,0 1 0,0-1 1,0 1-1,0-1 0,1 1 0,-1-1 1,0 1-1,0-1 0,0 0 0,1 1 0,-1-1 1,0 1-1,0-1 0,1 1 0,-1-1 0,0 0 1,1 1-1,-1-1 0,1 0 0,-1 1 1,0-1-1,1 0 0,-1 0 0,1 1 0,-1-1 1,2 0-1,15-11 182,14-28 45,-28 34-224,15-24 13,1 0 1,2 2 0,0 0 0,50-47 0,-69 72-10,-1 1 1,1-1-1,-1 1 0,1 0 0,0 0 1,0 0-1,0 0 0,-1 0 1,1 0-1,0 0 0,0 0 0,0 1 1,0-1-1,0 1 0,1-1 1,-1 1-1,3 0 0,-4 0 9,0 1-1,0-1 1,0 1-1,0 0 0,0-1 1,0 1-1,0 0 1,0-1-1,0 1 0,0 0 1,-1 0-1,1 0 1,0 0-1,-1-1 1,1 1-1,0 0 0,-1 0 1,1 1-1,-1-1 1,0 0-1,1 0 0,-1 0 1,0 1-1,2 11 168,0 0-1,-1 0 1,-1 0-1,-1 20 0,0-11-148,3 5 178,-2-27-211,0 0-1,0 0 0,0 0 0,0 1 0,0-1 1,0 0-1,0 0 0,0 0 0,1 1 0,-1-1 1,0 0-1,0 0 0,0 0 0,0 1 0,0-1 1,0 0-1,1 0 0,-1 0 0,0 0 0,0 1 1,0-1-1,0 0 0,1 0 0,-1 0 0,0 0 1,0 0-1,0 0 0,1 0 0,-1 1 0,0-1 0,0 0 1,0 0-1,1 0 0,-1 0 0,0 0 0,0 0 1,1 0-1,-1 0 0,0 0 0,0 0 0,0 0 1,1 0-1,-1-1 0,27-32 325,10-26-331,-22 35 0,0-1 0,1 2 0,2 0 0,0 1 0,24-21 0,-42 42 0,0 1 0,1-1 0,-1 1 0,1-1 0,-1 1 0,0 0 0,1-1 0,-1 1 0,1 0 0,-1-1 0,1 1 0,-1 0 0,1-1 0,0 1 0,-1 0 0,1 0 0,-1 0 0,1 0 0,-1 0 0,1-1 0,0 1 0,-1 0 0,1 0 0,-1 1 0,1-1 0,0 0 0,-1 0 0,1 0 0,-1 0 0,1 0 0,0 1 0,-1-1 0,1 0 0,6 22 0,-10 36 0,2-54 0,-12 97 0,13-100-12,0-1 0,0 0-1,0 1 1,0-1 0,0 0 0,0 1 0,0-1-1,0 1 1,0-1 0,0 0 0,0 1 0,0-1-1,0 0 1,0 1 0,0-1 0,0 0 0,1 1-1,-1-1 1,0 0 0,0 1 0,0-1 0,1 0-1,-1 1 1,0-1 0,0 0 0,1 0 0,-1 1-1,0-1 1,1 0 0,-1 0 0,0 0 0,1 1 0,-1-1-1,0 0 1,1 0 0,-1 0 0,0 0 0,1 0-1,-1 0 1,0 0 0,1 0 0,0 0 0,18-9-1406,15-22-3158,-13 3-1942,0-3-2643</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08.790"/>
    </inkml:context>
    <inkml:brush xml:id="br0">
      <inkml:brushProperty name="width" value="0.025" units="cm"/>
      <inkml:brushProperty name="height" value="0.025" units="cm"/>
    </inkml:brush>
  </inkml:definitions>
  <inkml:trace contextRef="#ctx0" brushRef="#br0">1 180 19955,'0'0'10597,"12"7"-9471,-3-2-905,-7-3-184,1 1-1,0-1 1,1 0 0,-1 0 0,0 0 0,1-1-1,-1 1 1,1-1 0,-1 0 0,1 0 0,-1 0 0,1 0-1,0 0 1,0-1 0,-1 0 0,1 0 0,0 0 0,0 0-1,0-1 1,-1 1 0,1-1 0,4-1 0,4-5-34,0 1 1,0-2 0,-1 0 0,1 0 0,-2-1 0,18-19-1,-22 23-3,-1-1 0,0 0-1,0 0 1,-1-1-1,0 1 1,0-1 0,0 0-1,-1 0 1,0-1 0,-1 1-1,1 0 1,-2-1-1,3-13 1,-4 20 0,0 0 0,0 0 0,0 0 0,0-1 0,0 1 0,-1 0 0,1 0 0,0 0 0,-1 0 0,1 0 0,-1 0 0,1 0 0,-1 0 0,0 0 0,1 0 0,-1 0 0,0 0 0,1 0 0,-1 0 0,0 1 0,0-1 0,0 0 0,0 0 0,0 1 0,0-1 0,0 1 0,0-1 0,0 1 0,0-1 0,0 1 0,0 0 0,0 0 0,-1-1 0,1 1 0,0 0 0,0 0 0,0 0 0,0 0 0,-1 0 0,1 0 0,0 1 0,0-1 0,0 0 0,0 1 0,0-1 0,-2 1 0,-4 1 0,1 0 0,0 0 0,0 0 0,0 1 0,0 0 0,1 0 0,-9 6 0,2 2 0,-1 1 0,2 1 0,-1 0 0,2 1 0,0 0 0,-15 28 0,20-34 0,1 0 0,0 0 0,1 0 0,0 1 0,0-1 0,1 1 0,0-1 0,1 1 0,0 0 0,0 0 0,1 0 0,0 0 0,0 0 0,1-1 0,2 11 0,-2-17 7,1 1 0,0 0 1,-1-1-1,1 0 0,0 1 0,0-1 1,1 0-1,-1 0 0,0 0 0,1 0 1,-1 0-1,1-1 0,0 1 0,-1-1 0,1 0 1,0 0-1,0 0 0,0 0 0,0 0 1,0 0-1,0-1 0,0 0 0,6 1 1,3 0-233,1-1 0,0 0 0,-1 0 1,19-4-1,3-8-5311,-1-10-6011</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09.890"/>
    </inkml:context>
    <inkml:brush xml:id="br0">
      <inkml:brushProperty name="width" value="0.025" units="cm"/>
      <inkml:brushProperty name="height" value="0.025" units="cm"/>
    </inkml:brush>
  </inkml:definitions>
  <inkml:trace contextRef="#ctx0" brushRef="#br0">1 1 6022,'0'14'13609,"1"10"-6236,6 44-2962,3 52-7177,-8-77 4578,-2 21-1473,-1-36-88,1-1 1,1 1 0,5 29-1,-6-57-242,0 1 0,0 0-1,0 0 1,0-1 0,1 1-1,-1 0 1,0-1 0,0 1-1,0 0 1,1-1 0,-1 1 0,0 0-1,1-1 1,-1 1 0,1-1-1,-1 1 1,0 0 0,1-1-1,-1 1 1,1-1 0,0 1 0,-1-1-1,1 0 1,-1 1 0,1-1-1,0 0 1,-1 1 0,1-1-1,0 0 1,-1 0 0,1 1 0,1-1-1,-1 0 11,1-1 1,0 1-1,-1-1 0,1 0 0,-1 1 1,1-1-1,-1 0 0,1 0 0,-1 0 1,0 0-1,1 0 0,-1 0 0,1-2 0,33-41 333,7-31-290,-31 54-63,0-1-1,2 1 0,0 1 0,23-27 0,-35 46 2,0 0 0,0 0 0,0 0 0,0 0 0,0 0 0,0 0 0,0 0 0,0 1 0,0-1 0,0 0 0,1 1 0,-1-1 0,0 1 0,0-1 0,1 1 0,-1 0 0,0-1 0,1 1 0,-1 0 0,0 0 0,1 0 0,-1 0 0,0 0 0,1 0 0,1 1 0,-2 0 0,1 0 0,0 0 0,0 0 0,-1 0 0,1 1 0,-1-1 0,1 0 0,-1 1 0,1 0 0,-1-1 0,0 1 0,0 0 0,0 0 0,2 2 0,2 9 0,0 0 0,-1 0 0,5 23 0,-9-33 0,5 43 0,-5-37 0,0-1 0,1 1 0,0 0 0,1-1 0,0 1 0,0-1 0,0 0 0,5 9 0,-7-17-62,0 1 1,0-1-1,1 0 1,-1 1-1,0-1 0,1 1 1,-1-1-1,0 0 1,1 1-1,-1-1 0,0 0 1,1 1-1,-1-1 1,1 0-1,-1 1 0,1-1 1,-1 0-1,0 0 0,1 0 1,-1 0-1,1 1 1,-1-1-1,1 0 0,-1 0 1,1 0-1,-1 0 1,1 0-1,0 0 0,-1 0 1,1 0-1,-1 0 1,1-1-1,-1 1 0,0 0 1,1 0-1,-1 0 1,1 0-1,-1-1 0,1 1 1,-1 0-1,1-1 1,-1 1-1,0 0 0,1-1 1,-1 1-1,0 0 1,1-1-1,-1 1 0,0-1 1,1 1-1,-1 0 1,0-1-1,0 1 0,0-1 1,1 0-1,12-27-7191,-3-5-1711</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10.935"/>
    </inkml:context>
    <inkml:brush xml:id="br0">
      <inkml:brushProperty name="width" value="0.025" units="cm"/>
      <inkml:brushProperty name="height" value="0.025" units="cm"/>
    </inkml:brush>
  </inkml:definitions>
  <inkml:trace contextRef="#ctx0" brushRef="#br0">82 418 21813,'0'0'2663,"-3"8"418,-8 17-522,7-15-703,13-34-1061,-1 5-795,-1-1 0,-1-1 0,-1 1 0,0-1 0,-2 0 0,0 1 0,0-24 0,-3 43 0,0-1 0,0 1 0,0 0 0,0 0 0,0-1 0,-1 1 0,1 0 0,0 0 0,-1-1 0,1 1 0,0 0 0,-1 0 0,1 0 0,-1 0 0,0 0 0,-1-2 0,2 2 0,-1 1 0,1 0 0,-1 0 0,1-1 0,-1 1 0,1 0 0,-1 0 0,0-1 0,1 1 0,-1 0 0,1 0 0,-1 0 0,1 0 0,-1 0 0,0 0 0,1 0 0,-1 0 0,1 0 0,-1 0 0,0 1 0,1-1 0,-1 0 0,1 0 0,-1 1 0,-2 0 0,1 1 0,-1-1 0,1 1 0,0-1 0,-1 1 0,1 0 0,0 0 0,0 0 0,1 1 0,-1-1 0,0 0 0,-2 5 0,-8 21 0,1 0 0,1 1 0,1 0 0,2 0 0,-5 43 0,12-71 0,0-1 0,0 0 0,0 1 0,0-1 0,0 0 0,0 1 0,0-1 0,0 0 0,0 1 0,0-1 0,0 0 0,0 1 0,0-1 0,0 0 0,0 0 0,0 1 0,0-1 0,1 0 0,-1 1 0,0-1 0,0 0 0,0 0 0,1 1 0,-1-1 0,0 0 0,0 0 0,1 0 0,-1 1 0,0-1 0,0 0 0,1 0 0,-1 0 0,0 0 0,0 1 0,1-1 0,-1 0 0,0 0 0,1 0 0,-1 0 0,0 0 0,1 0 0,-1 0 0,0 0 0,1 0 0,-1 0 0,0 0 0,1 0 0,-1 0 0,0 0 0,1 0 0,-1-1 0,0 1 0,0 0 0,1 0 0,-1 0 0,0 0 0,1-1 0,-1 1 0,0 0 0,0 0 0,0 0 0,1-1 0,-1 1 0,17-12 0,-17 12 0,40-35 0,-16 13 0,46-32 0,-62 49 0,-1 1 0,1-1 0,0 1 0,0 1 0,1 0 0,-1 0 0,1 0 0,-1 1 0,1 1 0,0-1 0,10 1 0,-17 1 0,-1 0 0,1 1 0,0-1 0,0 1 0,-1 0 0,1 0 0,0-1 0,-1 1 0,1 0 0,-1 0 0,1 1 0,-1-1 0,0 0 0,1 0 0,-1 1 0,0-1 0,0 1 0,0-1 0,0 1 0,0-1 0,0 1 0,0 0 0,-1-1 0,1 1 0,0 0 0,-1 0 0,0-1 0,1 1 0,-1 0 0,0 0 0,0 2 0,4 67 0,-5-59 0,1 40 0,16-81 0,-11-4 0,-1 0 0,-2 0 0,-4-58 0,0 16 0,3 77 0,-1 0 0,1 0 0,0 0 0,0 0 0,0 0 0,0 0 0,0 0 0,0 0 0,0 0 0,1-1 0,-1 1 0,1-1 0,-1 1 0,1-1 0,0 1 0,0-1 0,-1 0 0,1 0 0,0 0 0,3 2 0,1 0 0,-1-1 0,1 1 0,0-1 0,0 0 0,12 3 0,-12-4 0,1-1 0,-1 1 0,0-1 0,0 0 0,0-1 0,1 1 0,-1-1 0,0 0 0,0-1 0,0 1 0,0-1 0,0-1 0,-1 1 0,1-1 0,-1 0 0,1 0 0,-1 0 0,0-1 0,0 0 0,-1 0 0,1 0 0,-1-1 0,0 1 0,0-1 0,0 0 0,-1 0 0,1-1 0,-1 1 0,-1-1 0,1 1 0,-1-1 0,0 0 0,0 0 0,0 0 0,-1 0 0,0 0 0,-1-1 0,1-5 0,-2-38 0,2 49 0,-1 0 0,0 0 0,0 0 0,0 0 0,-1 0 0,1 0 0,0 0 0,0 0 0,-1 0 0,1 0 0,0 0 0,-1 0 0,1 0 0,-1 0 0,1 1 0,-1-1 0,1 0 0,-1 0 0,0 0 0,0 1 0,1-1 0,-1 0 0,0 1 0,0-1 0,0 0 0,1 1 0,-1-1 0,0 1 0,0 0 0,0-1 0,0 1 0,0 0 0,0-1 0,0 1 0,0 0 0,0 0 0,0 0 0,0 0 0,0 0 0,0 0 0,0 0 0,0 0 0,-2 1 0,0 1 0,1-1 0,-1 1 0,1 0 0,0 0 0,-1 0 0,1 1 0,0-1 0,0 0 0,1 1 0,-1-1 0,0 1 0,1-1 0,-1 1 0,1 0 0,-1 5 0,-17 51 0,16-48 0,-1 2 0,0 1 0,1 0 0,1-1 0,0 1 0,1 0 0,1 0 0,2 28 0,-1-40 0,-1-1 0,1 1 0,-1-1 0,1 1 0,0-1 0,0 1 0,0-1 0,-1 1 0,1-1 0,0 0 0,1 1 0,-1-1 0,0 0 0,0 0 0,1 0 0,-1 0 0,0 0 0,1 0 0,-1 0 0,1-1 0,-1 1 0,1 0 0,-1-1 0,1 1 0,0-1 0,-1 0 0,1 1 0,0-1 0,-1 0 0,1 0 0,0 0 0,-1 0 0,1 0 0,0-1 0,2 0 0,1 1 0,0-1 0,1-1 0,-1 1 0,0-1 0,1 0 0,-1 0 0,0 0 0,-1-1 0,9-5 0,3-8 0,0 0 0,-1-1 0,-1 0 0,0-1 0,15-28 0,29-37 0,-58 82 0,1 0 0,-1 1 0,0-1 0,1 0 0,-1 1 0,1-1 0,-1 1 0,1-1 0,0 1 0,-1-1 0,1 1 0,-1 0 0,1-1 0,0 1 0,-1 0 0,1-1 0,0 1 0,0 0 0,-1 0 0,1 0 0,1-1 0,5 12 0,-4 34 0,-3-30 0,0-12 0,0-1 0,1 1 0,-1 0 0,1-1 0,-1 1 0,1-1 0,0 1 0,0-1 0,0 0 0,0 1 0,0-1 0,1 0 0,-1 0 0,1 1 0,-1-1 0,1 0 0,0-1 0,0 1 0,3 2 0,-3-3 0,0 0 0,0 0 0,0-1 0,0 1 0,0-1 0,1 0 0,-1 1 0,0-1 0,0 0 0,1 0 0,-1-1 0,0 1 0,0 0 0,0-1 0,1 1 0,-1-1 0,0 0 0,0 0 0,0 0 0,0 0 0,0 0 0,0 0 0,3-3 0,12-8 0,-1-2 0,0 0 0,26-31 0,-30 31 0,1 0 0,1 0 0,0 1 0,1 1 0,22-14 0,-36 25 1,0 0-1,0 0 1,1 1 0,-1-1-1,0 1 1,1-1 0,-1 1-1,1-1 1,-1 1 0,1 0-1,-1 0 1,1-1 0,-1 1-1,0 0 1,3 1 0,-3-1 0,0 0 0,-1 1-1,1-1 1,0 0 0,-1 1 0,1-1 0,-1 1 0,1-1 0,0 1 0,-1-1 0,1 1 0,-1 0-1,1-1 1,-1 1 0,0-1 0,1 1 0,-1 0 0,0 0 0,1-1 0,-1 1 0,0 1-1,2 6-1,-2 0-1,1-1 0,-1 1 1,0 0-1,-2 9 0,1-12-24,1 0 1,-1 0-1,1 1 0,0-1 0,1 0 1,1 8-1,-2-13-91,0 0 1,0 0-1,0 0 0,1 0 1,-1 0-1,0 1 0,0-1 1,0 0-1,1 0 0,-1 0 1,0 0-1,0 0 0,0 0 1,1 0-1,-1 0 0,0 0 0,0 0 1,0 0-1,1 0 0,-1 0 1,0 0-1,0 0 0,0 0 1,1 0-1,-1-1 0,0 1 1,0 0-1,0 0 0,1 0 1,-1 0-1,0 0 0,0 0 1,0 0-1,0-1 0,1 1 1,-1 0-1,0 0 0,0 0 1,0-1-1,0 1 0,0 0 1,0 0-1,0 0 0,0 0 1,1-1-1,-1 1 0,0 0 1,0 0-1,0-1 0,0 1 1,0 0-1,0 0 0,0 0 1,0-1-1,0 1 0,0 0 1,0 0-1,-1 0 0,1-1 1,0 1-1,0 0 0,5-16-5141,-3-12-4703</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8:08.813"/>
    </inkml:context>
    <inkml:brush xml:id="br0">
      <inkml:brushProperty name="width" value="0.025" units="cm"/>
      <inkml:brushProperty name="height" value="0.025" units="cm"/>
    </inkml:brush>
  </inkml:definitions>
  <inkml:trace contextRef="#ctx0" brushRef="#br0">1 1 2210,'0'0'2723</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11.291"/>
    </inkml:context>
    <inkml:brush xml:id="br0">
      <inkml:brushProperty name="width" value="0.025" units="cm"/>
      <inkml:brushProperty name="height" value="0.025" units="cm"/>
    </inkml:brush>
  </inkml:definitions>
  <inkml:trace contextRef="#ctx0" brushRef="#br0">39 92 16656,'0'0'6534,"-25"-51"-1537,17 38-1474,2 5-2466,6 3-1057,0 1 0,0-1-2915,0 0-6245</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12.183"/>
    </inkml:context>
    <inkml:brush xml:id="br0">
      <inkml:brushProperty name="width" value="0.025" units="cm"/>
      <inkml:brushProperty name="height" value="0.025" units="cm"/>
    </inkml:brush>
  </inkml:definitions>
  <inkml:trace contextRef="#ctx0" brushRef="#br0">1 88 9705,'0'0'14659,"5"16"-13516,13 49 174,-2 1 0,10 94 0,1 158 547,-15-152-1364,-9-129-481,19 161 80,-18-231-799,-4-34 439,-14-89 139,4 72-234,3-96 1,7 174 345,0-1 0,1 0 0,0 0 1,0 0-1,1 0 0,0 1 0,0-1 0,0 1 1,1-1-1,0 1 0,0 0 0,6-7 0,1 1-31,1-1-1,1 2 0,22-19 1,-25 23 25,2-4-7,1 0 0,-2 0 0,1-1 0,-2-1 0,0 1 0,0-2-1,-1 1 1,-1-1 0,0 0 0,-1-1 0,0 0 0,5-23 0,-3-2 492,-2 1-1,-2-1 1,-1-67 0,-4 97-544,-2 22-126,-1 25-19,-9 156 174,-1 86 583,13-276-510,1-1 1,0 1 0,0 0-1,0-1 1,1 1-1,-1-1 1,0 1 0,1 0-1,0-1 1,0 1-1,0-1 1,0 1 0,0-1-1,0 0 1,0 0-1,1 1 1,2 1 0,-3-3-3,0-1 0,1 1 0,-1-1 0,1 0 0,0 1 0,-1-1 1,1 0-1,-1 0 0,1 0 0,-1-1 0,1 1 0,-1 0 0,1 0 0,-1-1 1,1 1-1,-1-1 0,1 1 0,-1-1 0,0 0 0,1 0 0,-1 0 0,0 1 1,0-1-1,1 0 0,-1 0 0,0-1 0,0 1 0,0 0 0,0 0 0,1-2 1,13-14-11,-1 0 0,-1 0 0,0-1 1,-1-1-1,-1 0 0,16-40 0,-9 13-22,-3-1 0,10-49 0,-22 213 7,-3-106 0,-1 3 0,1 0 0,0 1 0,4 18 0,-4-31 0,0-1 0,1 1 0,-1 0 0,1-1 0,0 1 0,-1 0 0,1-1 0,0 1 0,0-1 0,0 1 0,0-1 0,0 1 0,0-1 0,0 0 0,2 2 0,-2-3 0,0 1 0,0-1 0,0 0 0,0 1 0,1-1 0,-1 0 0,0 0 0,0 0 0,0 0 0,0 0 0,0 0 0,1 0 0,-1 0 0,0-1 0,0 1 0,0 0 0,0-1 0,0 1 0,0 0 0,0-1 0,0 0 0,0 1 0,0-1 0,0 0 0,0 1 0,1-2 0,5-4 0,0-1 0,-1 0 0,0 0 0,0 0 0,0-1 0,-1 0 0,0 0 0,0 0 0,-1 0 0,5-14 0,1-6 0,-1 0 0,5-32 0,-10 22 0,-1 14 0,-2 39 0,-2 27 0,-1-23 0,2-1 0,0 1 0,1-1 0,1 1 0,1-1 0,5 22 0,-7-39-242,-1 1-1,1-1 1,0 1-1,0-1 1,-1 1-1,1-1 1,0 0 0,0 0-1,0 1 1,0-1-1,1 0 1,-1 0 0,2 2-1,-2-3 80,-1 0 0,1 0-1,0 0 1,-1 0 0,1 0-1,-1 1 1,1-1 0,-1 0 0,1 0-1,-1 0 1,1-1 0,-1 1-1,1 0 1,0 0 0,-1 0 0,1 0-1,-1 0 1,1-1 0,-1 1-1,1 0 1,-1 0 0,1-1 0,-1 1-1,0 0 1,1-1 0,-1 1-1,1-1 1,-1 1 0,0 0 0,1-1-1,-1 1 1,0-1 0,1 1-1,-1-1 1,0 1 0,0-1 0,0 1-1,1-1 1,-1 1 0,0-1-1,0 1 1,0-2 0,7-21-8512</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12.508"/>
    </inkml:context>
    <inkml:brush xml:id="br0">
      <inkml:brushProperty name="width" value="0.025" units="cm"/>
      <inkml:brushProperty name="height" value="0.025" units="cm"/>
    </inkml:brush>
  </inkml:definitions>
  <inkml:trace contextRef="#ctx0" brushRef="#br0">1 1 13485,'0'0'12395</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13.318"/>
    </inkml:context>
    <inkml:brush xml:id="br0">
      <inkml:brushProperty name="width" value="0.025" units="cm"/>
      <inkml:brushProperty name="height" value="0.025" units="cm"/>
    </inkml:brush>
  </inkml:definitions>
  <inkml:trace contextRef="#ctx0" brushRef="#br0">28 476 16592,'0'17'2984,"-12"122"3229,-3 38-775,15-145-5340,4 48-1,-1-68-284,1-14 5,0-20 182,-5-113 95,-1-41-46,31-262 0,-27 424-57,11-53-10,-12 64 15,0 0 0,0 0-1,0 0 1,0 0 0,0 0-1,1 0 1,0 0 0,-1 1-1,1-1 1,0 1 0,0-1-1,1 1 1,-1 0 0,0 0-1,1 0 1,-1 0-1,5-3 1,-5 5 0,-1 0 1,1-1-1,-1 1 0,1 0 0,-1 0 0,1 0 1,-1 0-1,1 0 0,0 0 0,-1 0 1,1 0-1,-1 1 0,1-1 0,-1 1 0,1-1 1,-1 1-1,0-1 0,1 1 0,-1 0 1,0 0-1,1 0 0,-1 0 0,0 0 0,0 0 1,0 0-1,0 0 0,0 0 0,0 0 1,0 1-1,0-1 0,0 0 0,-1 1 0,1-1 1,0 1-1,0 1 0,3 6-12,0 1 0,-1-1-1,0 1 1,2 10 0,-1 9 238,-1 0-1,-1 1 1,-1 0 0,-2-1-1,-1 1 1,-8 38 0,49-81-1915,-36 13 1510,-1 0 1,1-1-1,-1 1 1,1 0-1,-1 0 1,1 1-1,-1-1 1,1 0 0,-1 1-1,0 0 1,1-1-1,-1 1 1,0 0-1,1 0 1,-1 0 0,0 1-1,0-1 1,0 0-1,0 1 1,0 0-1,0-1 1,0 1-1,1 2 1,0 1 226,0 0 0,-1 0 1,0 0-1,0 0 0,0 0 0,0 1 1,-1-1-1,0 0 0,0 11 0,0-11 16,2 70 3074,-3-71-2997,-1-1 0,1 1 0,-1-1 0,1 1 0,-1-1 0,0 1 0,0-1 0,0 1 0,-1-1 1,1 0-1,-1 0 0,0 0 0,0 0 0,0 0 0,0 0 0,0 0 0,-1 0 0,-2 2 0,3-4-233,1 0 0,-1-1 1,0 1-1,1 0 0,-1 0 0,0-1 1,1 1-1,-1-1 0,0 1 0,0-1 1,0 0-1,1 0 0,-1 0 0,0 0 0,0 0 1,0 0-1,0-1 0,1 1 0,-1 0 1,0-1-1,-3-1 0,1 0-374,0 0-1,1 0 1,-1-1 0,1 1-1,-1-1 1,1 0 0,0 0-1,0 0 1,-4-5 0,4 4 7,0-1 1,0 1-1,0 0 1,0-1 0,1 0-1,0 1 1,0-1 0,0 0-1,1 0 1,-1 0-1,1 0 1,0 0 0,1-1-1,-1 1 1,1 0 0,1-8-1,0 10 110,0 0 1,0 1-1,1-1 0,0 1 1,-1-1-1,1 1 0,0 0 1,0-1-1,0 1 0,1 0 1,-1 0-1,0 1 0,1-1 1,-1 0-1,1 1 0,5-3 1,52-16-3563,-43 15 3450,21-6 1004,-17 5 1531,-1 0 0,1-1 0,-1-1 0,26-14 0,-42 19-1551,1 0 0,-1 0-1,0 0 1,0 0 0,0-1-1,0 0 1,-1 0 0,1 0-1,-1 0 1,0 0 0,0-1-1,0 1 1,-1-1 0,0 0-1,0 0 1,0 0 0,0 0 0,-1 0-1,0 0 1,0 0 0,0-1-1,0-8 1,-1 11-452,0 1-1,0 0 1,0-1-1,-1 1 1,1 0-1,-1-1 1,1 1-1,-1 0 1,0 0-1,0-1 1,1 1 0,-2 0-1,1 0 1,0 0-1,0 0 1,-1 0-1,1 1 1,-3-3-1,4 3-67,-1 1 0,1 0 0,-1 0 0,1-1 0,-1 1 0,0 0 0,1 0-1,-1-1 1,1 1 0,-1 0 0,0 0 0,1 0 0,-1 0 0,1 0 0,-1 0 0,0 0-1,1 0 1,-1 0 0,0 1 0,1-1 0,-1 0 0,1 0 0,-1 0 0,1 1 0,-2-1-1,1 1-7,-1 1 0,0-1-1,1 1 1,0-1 0,-1 1-1,1-1 1,0 1-1,-1 0 1,1 0 0,0-1-1,-1 4 1,-3 7 25,0 1 1,0-1 0,1 1-1,1 0 1,0 0-1,1 1 1,0-1 0,1 0-1,1 20 1,0-31-16,0-1-1,0 0 1,1 1 0,-1-1-1,0 0 1,1 1 0,-1-1-1,0 0 1,1 1 0,-1-1 0,1 0-1,0 0 1,0 0 0,-1 1-1,1-1 1,0 0 0,0 0-1,0 0 1,0 0 0,0-1-1,0 1 1,0 0 0,0 0 0,0 0-1,1-1 1,1 2 0,0-2 4,0 1 0,0-1 1,0 0-1,0 0 1,0 0-1,0 0 0,0-1 1,0 1-1,0-1 1,0 1-1,5-3 0,2-1 11,0-1 0,0 0 0,0 0 0,-1-1 0,15-12 0,5-10-14,37-49 1,15-16 486,-79 91-488,-1 0 1,0 1 0,1 0-1,-1-1 1,1 1 0,-1 0 0,1 0-1,0 0 1,0 0 0,-1 0-1,1 0 1,0 0 0,0 0-1,0 1 1,0-1 0,0 1 0,2-1-1,-3 2-1,0-1 0,0 0-1,-1 1 1,1-1 0,0 1-1,0-1 1,0 1 0,-1-1-1,1 1 1,0-1 0,-1 1-1,1 0 1,0-1 0,-1 1-1,1 0 1,-1 0 0,1 0-1,-1-1 1,1 1 0,-1 0-1,0 0 1,1 0-1,-1 0 1,0 0 0,0 1-1,2 10-2,0 0 1,-2 1-1,1-1 0,-3 17 0,1-10-1,1-17 5,0 0 0,0-1 0,0 1 1,0 0-1,0 0 0,0-1 0,1 1 0,-1 0 0,0 0 0,1-1 1,0 1-1,-1 0 0,1-1 0,0 1 0,0-1 0,0 1 0,0-1 0,0 1 1,2 2-1,-1-4-11,-1 0 0,1 1 0,-1-1 0,1 0 0,-1 0 0,1 1 0,-1-1 1,1 0-1,-1-1 0,1 1 0,-1 0 0,1 0 0,-1-1 0,1 1 0,-1-1 0,1 1 0,-1-1 1,0 1-1,1-1 0,-1 0 0,0 0 0,1 0 0,1-2 0,18-12-1784,0-1 0,-1-1 1,27-31-1,-17 13-5346,30-45 0,-29 32-2535</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13.976"/>
    </inkml:context>
    <inkml:brush xml:id="br0">
      <inkml:brushProperty name="width" value="0.025" units="cm"/>
      <inkml:brushProperty name="height" value="0.025" units="cm"/>
    </inkml:brush>
  </inkml:definitions>
  <inkml:trace contextRef="#ctx0" brushRef="#br0">105 272 5061,'0'0'17248,"-8"3"-14926,2-1-2107,1 1-1,-1 0 1,1 0-1,0 0 0,0 1 1,1 0-1,-1 0 1,1 0-1,0 1 0,0-1 1,0 1-1,0 0 1,1 0-1,-4 8 1,3-5-9,0 0 0,1 0 0,-1 0 0,2 1 0,-1-1 0,1 1 0,1 0 0,0-1 0,0 1 0,0 15 0,2-23-199,-1 1 0,0-1-1,0 0 1,1 1 0,-1-1 0,0 0 0,1 0 0,-1 1 0,1-1 0,0 0 0,-1 0-1,1 0 1,0 0 0,0 0 0,0 0 0,0 0 0,0 0 0,0 0 0,0 0-1,0 0 1,0-1 0,0 1 0,0 0 0,0-1 0,1 1 0,-1-1 0,0 1 0,0-1-1,1 0 1,-1 0 0,0 1 0,1-1 0,-1 0 0,0 0 0,1 0 0,-1 0-1,0 0 1,1-1 0,-1 1 0,0 0 0,0-1 0,1 1 0,1-1 0,3-1 20,0 0 1,0 0-1,-1 0 0,1-1 1,0 1-1,-1-1 1,1-1-1,4-3 1,9-12 64,-1 0 1,-1-1 0,-1-1-1,-1 0 1,-1-1 0,-1-1-1,17-39 1,-12 18 58,-2 0 0,-2-1 0,11-64 0,-49 209-516,16-75 497,2 0 0,0 1 0,1-1 0,2 1 0,0 50 0,3-74-126,0-1 0,0 1 1,0 0-1,1 0 0,-1 0 0,1 0 0,-1-1 0,1 1 1,0 0-1,-1 0 0,1-1 0,0 1 0,0 0 0,0-1 1,0 1-1,1-1 0,-1 0 0,0 1 0,1-1 0,-1 0 0,1 0 1,-1 0-1,1 0 0,-1 0 0,1 0 0,0 0 0,0 0 1,-1-1-1,1 1 0,0-1 0,0 1 0,0-1 0,-1 0 1,1 1-1,0-1 0,0 0 0,0 0 0,0-1 0,0 1 1,0 0-1,-1-1 0,1 1 0,2-2 0,4 0-3,0 0 0,0-1 1,-1 1-1,1-2 0,-1 1 0,0-1 0,0-1 0,12-9 0,-5 1-103,-1 0 0,-1-2 0,0 1 1,-1-1-1,0-1 0,9-19 0,-16 26 145,1 0 0,-1 0 0,0-1 1,-1 0-1,0 0 0,-1 0 0,0 0 0,-1 0 0,0 0 0,0 0 1,-1-1-1,-2-17 0,2 28-43,0-1 1,0 1-1,0-1 0,0 1 0,0-1 1,0 1-1,-1 0 0,1-1 1,0 1-1,0-1 0,-1 1 1,1 0-1,0-1 0,0 1 1,-1 0-1,1-1 0,0 1 1,-1 0-1,1-1 0,-1 1 1,1 0-1,0 0 0,-1 0 1,1-1-1,-1 1 0,1 0 1,0 0-1,-1 0 0,1 0 1,-1 0-1,1 0 0,-1 0 1,1 0-1,-1 0 0,1 0 0,-1 0 1,1 0-1,0 0 0,-1 0 1,1 0-1,-1 0 0,1 0 1,-1 1-1,1-1 0,0 0 1,-1 0-1,1 1 0,-1-1 1,1 1-1,-20 14 26,10-2-28,0 0 0,1 1 0,0 0 0,-11 26 0,17-33 0,0 1 0,0 0 0,0 0 0,1 0 0,0 1 0,1-1 0,0 0 0,0 1 0,1-1 0,0 0 0,2 11 0,-2-17 0,1-1 0,0 1 0,0 0 0,0 0 0,0 0 0,1-1 0,-1 1 0,0 0 0,1-1 0,-1 0 0,1 1 0,0-1 0,-1 0 0,1 1 0,0-1 0,0 0 0,0-1 0,0 1 0,0 0 0,0 0 0,0-1 0,0 1 0,0-1 0,0 0 0,0 1 0,0-1 0,0 0 0,0 0 0,0 0 0,4-1 0,3 0 0,0 0 0,0 0 0,0 0 0,0-1 0,15-6 0,-3-2 0,0-1 0,-1-2 0,27-20 0,38-24 0,-84 57 0,0-1 0,-1 1 0,1-1 0,0 1 0,-1-1 0,1 1 0,0 0 0,-1-1 0,1 1 0,0 0 0,0 0 0,-1 0 0,1-1 0,0 1 0,0 0 0,-1 0 0,1 0 0,0 0 0,0 0 0,-1 0 0,1 1 0,0-1 0,0 0 0,-1 0 0,1 0 0,0 1 0,0-1 0,-1 0 0,1 1 0,0-1 0,-1 1 0,2 0 0,5 25 0,-7-24 0,0 1 0,0-1 0,0 0 0,1 0 0,-1 1 0,1-1 0,-1 0 0,1 0 0,0 1 0,0-1 0,0 0 0,0 0 0,0 0 0,0 0 0,1 0 0,-1-1 0,1 1 0,-1 0 0,1 0 0,0-1 0,-1 1 0,1-1 0,2 2 0,3-1 6,1-1-1,-1 1 1,0-1 0,0 0-1,0-1 1,1 0 0,-1 0-1,0 0 1,0-1 0,1 0-1,-1-1 1,10-2 0,11-6-82,50-24 1,-55 23-337,44-15-1,-63 25-590,3-1-513</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14.660"/>
    </inkml:context>
    <inkml:brush xml:id="br0">
      <inkml:brushProperty name="width" value="0.025" units="cm"/>
      <inkml:brushProperty name="height" value="0.025" units="cm"/>
    </inkml:brush>
  </inkml:definitions>
  <inkml:trace contextRef="#ctx0" brushRef="#br0">293 0 13741,'-12'4'7015,"-10"2"-6299,2 2 1,-1 0-1,1 1 1,0 1-1,1 1 1,0 1-1,1 1 1,-28 24-1,34-25-363,0 0-1,-19 25 0,29-34-346,-1 1 1,1-1-1,0 0 0,0 1 0,1 0 0,-1-1 1,1 1-1,0 0 0,0 0 0,0-1 0,0 1 1,0 0-1,1 0 0,0 0 0,0 0 0,0 0 0,0 0 1,2 6-1,-1-9-63,0 0 1,0 0-1,0 1 0,1-1 1,-1 0-1,0 0 1,1 0-1,-1-1 1,1 1-1,-1 0 0,1 0 1,-1-1-1,1 1 1,-1-1-1,1 1 0,0-1 1,-1 0-1,1 0 1,0 1-1,-1-1 0,1 0 1,0-1-1,2 1 1,44-4-385,39-15 409,-55 11 59,1 2-1,52-5 1,-75 10-10,0 1 0,0 0 1,-1 0-1,1 1 0,0 0 0,0 1 0,0 0 1,9 4-1,-15-4 34,-1-1 0,0 1-1,0 1 1,0-1 0,0 0 0,0 1 0,-1-1-1,1 1 1,-1 0 0,0 0 0,0 0 0,0 0-1,0 0 1,0 1 0,0-1 0,-1 1 0,0-1 0,0 1-1,0-1 1,0 1 0,0 0 0,-1-1 0,1 1-1,-1 6 1,-1 5 138,1 0-1,-2 0 1,0 0-1,-1 0 1,0 0 0,-1-1-1,-1 0 1,0 0-1,-1 0 1,-1 0-1,0-1 1,0 0-1,-2 0 1,1-1-1,-2 0 1,1-1 0,-2 0-1,1 0 1,-2-1-1,1-1 1,-1 0-1,-1 0 1,0-1-1,-26 12 1,36-18-211,-1-1 0,1 0 0,-1 1 0,0-1 0,1 0 0,-1-1 0,0 1 0,0-1 0,1 0 0,-1 1 0,0-2 0,0 1 0,0 0 0,-4-2 0,6 1-33,1 0 1,-1 0-1,0 0 0,0 0 0,1-1 0,-1 1 0,0-1 0,1 1 1,0-1-1,-1 0 0,1 1 0,0-1 0,0 0 0,0 0 0,0 0 0,0 0 1,0 0-1,1 0 0,-1 0 0,0 0 0,1 0 0,0 0 0,0-1 0,-1 1 1,2-4-1,-1-17-1706,1 0 0,1 0 0,1 0 0,1 1 0,1-1 0,16-40 0,10-26-5232</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16.092"/>
    </inkml:context>
    <inkml:brush xml:id="br0">
      <inkml:brushProperty name="width" value="0.025" units="cm"/>
      <inkml:brushProperty name="height" value="0.025" units="cm"/>
    </inkml:brush>
  </inkml:definitions>
  <inkml:trace contextRef="#ctx0" brushRef="#br0">1 462 16496,'0'0'5770,"1"12"-4104,14 175 416,-7-64 169,6-1 0,32 137 0,-46-257-2251,16 44 0,-2-31 0,-13-15 0,-1 0 0,1 0 0,0 1 0,-1-1 0,1 0 0,0 0 0,-1-1 0,1 1 0,-1 0 0,1 0 0,0 0 0,-1 0 0,1 0 0,-1-1 0,1 1 0,0 0 0,-1-1 0,1 1 0,-1 0 0,1-1 0,-1 1 0,1-1 0,-1 1 0,0 0 0,1-1 0,-1 1 0,1-1 0,-1 1 0,0-1 0,1-1 0,9-16 0,-1-2 0,-1 1 0,0-1 0,-2 0 0,8-39 0,1-1 0,-11 46 0,-1 2 0,1 0 0,0 0 0,0 0 0,12-20 0,-14 29 0,-1 1 0,1 0 0,0-1 0,0 1 0,0 0 0,0 0 0,0 0 0,0 0 0,1 1 0,-1-1 0,0 0 0,1 1 0,0 0 0,-1 0 0,1 0 0,0 0 0,0 0 0,-1 0 0,1 1 0,0-1 0,0 1 0,0 0 0,0 0 0,0 0 0,0 0 0,3 1 0,-4-1 0,0 1 0,-1-1 0,1 1 0,0 0 0,-1 0 0,1 0 0,-1 0 0,1 0 0,-1 0 0,0 0 0,1 0 0,-1 1 0,0-1 0,0 0 0,0 1 0,0-1 0,0 1 0,0 0 0,0-1 0,0 1 0,-1 0 0,1-1 0,0 1 0,-1 0 0,0 0 0,1-1 0,-1 3 0,3 56 0,-3-48 0,0 67 0,3-65 0,2-19 0,-5 5 0,9-13 0,-1 0 0,-1-1 0,0 0 0,-1-1 0,0 1 0,-1-1 0,-1 0 0,3-18 0,-1-2 0,-1-1 0,0-54 0,-5 81 0,-1-28 0,1 36 0,-1-1 0,1 1 0,0 0 0,0 0 0,0 0 0,-1 0 0,1-1 0,-1 1 0,1 0 0,-1 0 0,1 0 0,-1 0 0,0 0 0,1 0 0,-1 0 0,0 0 0,0 0 0,0 0 0,0 1 0,0-1 0,0 0 0,0 1 0,-2-2 0,2 5 0,-1 1 0,1 0 0,0 0 0,0-1 0,0 1 0,1 0 0,-1 0 0,1 0 0,0 0 0,0 0 0,0 0 0,1 0 0,-1-1 0,2 5 0,-1-6-9,1-1 0,-1 0 1,1 0-1,0 0 0,-1 0 0,1 0 1,0 0-1,-1 0 0,1 0 0,0-1 0,0 1 1,0-1-1,-1 1 0,1-1 0,0 0 1,0 0-1,0 1 0,0-1 0,0-1 0,0 1 1,0 0-1,0 0 0,0-1 0,-1 1 1,5-2-1,47-19-1092,-4-6-2136,-26 14 570,-2-1 0,1-1 0,-2-1 0,0-1 0,-1-1 0,-1 0 0,21-27 0,-31 30 5870,-9 2 7209,-10 16-2309,0 10-9006,0 5 1627,1-1 0,-13 35 1,20-45-622,0-1 0,1 1 0,0 0 1,0 1-1,1-1 0,0 0 0,0 0 0,1 1 0,0-1 0,0 0 1,2 10-1,-2-16-98,1-1 0,-1 1 0,0-1 0,1 1 0,-1-1 0,1 0 0,-1 1 0,0-1 0,1 1 0,-1-1 0,1 0 0,0 1 0,-1-1 0,1 0 0,-1 0 0,1 1 0,-1-1 0,1 0 0,0 0 0,-1 0 0,1 0 0,-1 0 0,1 0 0,0 0 0,-1 0 0,1 0 0,0 0 0,-1 0 0,1 0 0,-1 0 0,1 0 0,0-1 0,-1 1 0,1 0 0,0-1 0,22-9 114,-4-3-119,-1 0 0,0-2 1,21-22-1,20-16-161,-46 41 170,40-27-44,-51 37 32,1 1 0,0-1 1,-1 1-1,1-1 1,0 1-1,0 0 1,0 0-1,0 0 1,0 1-1,0-1 0,0 1 1,0 0-1,0-1 1,0 1-1,1 1 1,4 0-1,-7-1 22,0 0-1,0 1 1,0 0-1,0-1 1,0 1 0,0-1-1,0 1 1,0 0-1,0 0 1,-1 0-1,1-1 1,0 1 0,0 0-1,-1 0 1,1 0-1,0 0 1,-1 0-1,1 0 1,-1 1-1,0-1 1,1 0 0,-1 1-1,4 33 268,-5-33-247,1 1 0,0-1 1,-1 1-1,1-1 0,1 0 0,-1 1 1,0-1-1,0 0 0,1 1 1,0-1-1,-1 0 0,1 1 0,0-1 1,0 0-1,0 0 0,0 0 1,1 0-1,-1 0 0,0 0 0,3 3 1,-2-5-37,-1 0 0,0 1 0,0-1 1,1 0-1,-1 0 0,0 0 1,0 0-1,1 0 0,-1 0 0,0-1 1,0 1-1,0 0 0,1 0 1,-1-1-1,0 1 0,0-1 0,0 1 1,0-1-1,0 0 0,0 1 1,0-1-1,0 0 0,0 0 0,0 0 1,1-1-1,25-28-15,-20 21 8,3-3 4,69-75 0,-69 77 0,0 0 0,1 1 0,0 1 0,1 0 0,0 0 0,15-6 0,2 7 0,-28 7 0,0 1 0,-1-1 0,1 0 0,0 0 0,-1 0 0,1 1 0,0-1 0,-1 0 0,1 1 0,0-1 0,-1 0 0,1 1 0,-1-1 0,1 1 0,-1-1 0,1 1 0,-1-1 0,1 1 0,-1-1 0,0 1 0,1 0 0,-1-1 0,1 2 0,0 2 0,0 1 0,-1 0 0,1-1 0,-1 1 0,0 0 0,0 0 0,-1-1 0,0 6 0,0-6 0,0 0 0,1 0 0,-1 0 0,1 0 0,0 0 0,0 0 0,1 0 0,-1 0 0,1-1 0,0 1 0,1 5 0,-1-9 0,-1 0 0,1 0 0,0 0 0,-1 0 0,1 0 0,0 0 0,-1 0 0,1 0 0,-1 0 0,1 0 0,0 0 0,-1 0 0,1 0 0,0 0 0,-1-1 0,1 1 0,-1 0 0,1-1 0,-1 1 0,1 0 0,-1-1 0,1 1 0,-1 0 0,1-1 0,-1 1 0,1-1 0,-1 1 0,1-1 0,-1 0 0,16-15 0,15-23 0,42-46 0,-66 77 0,1 1 0,0 0 0,0 1 0,0 0 0,1 0 0,-1 1 0,1 0 0,12-5 0,-20 10 0,-1-1 0,1 0 0,0 1 0,0 0 0,0-1 0,0 1 0,0-1 0,0 1 0,0 0 0,0 0 0,0-1 0,0 1 0,0 0 0,0 0 0,0 0 0,1 0 0,-1 0 0,0 1 0,0-1 0,0 0 0,0 0 0,0 1 0,0-1 0,0 0 0,0 1 0,-1-1 0,1 1 0,0-1 0,0 1 0,0 0 0,0-1 0,1 2 0,-1 1 0,-1 0 0,1 0 0,-1 0 0,0-1 0,0 1 0,0 0 0,0 0 0,0 0 0,-1 4 0,0-5 0,0 1 0,1-1 0,0 0 0,-1 1 0,1-1 0,0 1 0,0-1 0,1 0 0,-1 1 0,0-1 0,1 0 0,-1 0 0,1 1 0,0-1 0,1 2 0,-1-3 0,0-1 0,-1 1 0,1-1 0,0 1 0,0-1 0,0 0 0,0 1 0,0-1 0,0 0 0,0 0 0,0 0 0,0 0 0,0 0 0,-1 0 0,1 0 0,0 0 0,0 0 0,0 0 0,0-1 0,0 1 0,0 0 0,0-1 0,0 1 0,0-1 0,-1 1 0,1 0 0,0-1 0,0 0 0,-1 1 0,2-2 0,26-22 0,-24 21 0,13-13 0,73-65 0,-78 72 0,0 0 0,0 1 0,1 0 0,0 1 0,26-10 0,-38 17 0,0-1 0,0 0 0,0 1 0,0 0 0,0-1 0,0 1 0,1 0 0,-1 0 0,0-1 0,0 1 0,0 0 0,1 0 0,-1 0 0,0 1 0,0-1 0,0 0 0,1 0 0,-1 1 0,0-1 0,0 0 0,0 1 0,0-1 0,0 1 0,0 0 0,0-1 0,0 1 0,0 0 0,0 0 0,0-1 0,0 1 0,0 0 0,-1 0 0,1 0 0,0 0 0,-1 0 0,1 0 0,-1 0 0,1 0 0,-1 0 0,1 1 0,0 1 0,-1-2 0,0 1 0,1-1 0,-1 0 0,1 0 0,-1 1 0,1-1 0,0 0 0,0 0 0,-1 0 0,1 0 0,0 0 0,0 0 0,0 0 0,0 0 0,0 0 0,0 0 0,0-1 0,0 1 0,1 0 0,-1-1 0,0 1 0,0-1 0,1 1 0,-1-1 0,0 1 0,0-1 0,3 0 0,0 0 0,1-1 0,0 0 0,0-1 0,-1 1 0,1-1 0,-1 0 0,1 0 0,-1 0 0,0-1 0,1 1 0,-1-1 0,-1 0 0,1 0 0,0-1 0,-1 1 0,0-1 0,1 0 0,-1 0 0,3-6 0,3-3 0,-1 0 0,-1 0 0,0 0 0,-1-1 0,6-19 0,-9 26 0,-2-1 0,1 1 0,-1-1 0,0 1 0,0-1 0,-2-12 0,1 18 0,0 1 0,0-1 0,0 1 0,0-1 0,-1 1 0,1-1 0,-1 1 0,1 0 0,-1-1 0,1 1 0,-1 0 0,0 0 0,0-1 0,1 1 0,-1 0 0,0 0 0,0 0 0,0 0 0,-1 0 0,1 0 0,0 0 0,0 0 0,0 1 0,-1-1 0,1 0 0,0 1 0,-1-1 0,1 1 0,0-1 0,-1 1 0,1 0 0,-1-1 0,1 1 0,-1 0 0,1 0 0,0 0 0,-1 0 0,1 0 0,-1 1 0,-2 0 0,1 0 0,0 0 0,0 0 0,0 0 0,0 1 0,1-1 0,-1 1 0,0 0 0,1 0 0,0 0 0,-1 0 0,1 0 0,0 1 0,0-1 0,0 1 0,0-1 0,1 1 0,-1 0 0,1-1 0,-1 1 0,1 0 0,0 0 0,-1 5 0,-1 3 0,0 0 0,0 0 0,2 0 0,-1 0 0,1 13 0,1-22-88,0 1-1,1 0 1,-1-1 0,1 1 0,-1 0-1,1-1 1,0 1 0,0-1 0,0 1-1,0-1 1,1 0 0,-1 1 0,1-1-1,-1 0 1,1 0 0,0 0-1,0 0 1,0 0 0,0-1 0,0 1-1,0 0 1,1-1 0,-1 0 0,0 1-1,1-1 1,-1 0 0,1 0 0,3 0-1,5 2-799,0 0-1,0-1 1,0 0 0,0-1-1,16 0 1,-22-1-5636</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16.418"/>
    </inkml:context>
    <inkml:brush xml:id="br0">
      <inkml:brushProperty name="width" value="0.025" units="cm"/>
      <inkml:brushProperty name="height" value="0.025" units="cm"/>
    </inkml:brush>
  </inkml:definitions>
  <inkml:trace contextRef="#ctx0" brushRef="#br0">59 41 20147,'-33'-1'4004,"12"-3"-2114,17 1 224,4-3-1634,19 1-1473,8-4-1697,3-4-3492</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17.385"/>
    </inkml:context>
    <inkml:brush xml:id="br0">
      <inkml:brushProperty name="width" value="0.025" units="cm"/>
      <inkml:brushProperty name="height" value="0.025" units="cm"/>
    </inkml:brush>
  </inkml:definitions>
  <inkml:trace contextRef="#ctx0" brushRef="#br0">1 396 20275,'0'0'7938,"0"12"-6608,1 2-1078,-1 11 22,1-1-1,1 1 1,1-1-1,1 0 1,1 0-1,10 24 1,-15-46-274,1-1 0,-1 1 0,1-1 0,0 1 0,-1-1 0,1 1 0,0-1 0,0 0 0,0 0 0,0 1 0,0-1 0,1 0 0,-1 0 0,0 0 0,0 0 0,1 0 0,-1-1 0,1 1 0,-1 0 0,1-1 0,-1 1 0,1 0 0,-1-1 0,1 0 0,-1 1 0,1-1 1,1 0-1,0-1 5,0 1 0,0-1 0,0 0 0,0 0 0,-1-1 0,1 1 0,0 0 0,-1-1 0,1 0 0,-1 0 0,1 1 1,-1-2-1,3-1 0,6-9 43,0 0 1,0-1 0,14-25 0,74-162 266,-99 201-311,0-1 0,0 0 0,0 1 0,1-1 0,-1 0 0,0 1 0,1-1 0,-1 1 1,0-1-1,1 0 0,-1 1 0,1-1 0,-1 1 0,1-1 0,-1 1 0,1 0 0,-1-1 0,1 1 0,0-1 0,-1 1 0,1 0 0,0-1 1,-1 1-1,1 0 0,0 0 0,-1 0 0,1 0 0,0-1 0,-1 1 0,1 0 0,0 0 0,-1 0 0,1 0 0,0 1 0,-1-1 0,1 0 0,0 0 1,-1 0-1,1 0 0,0 1 0,-1-1 0,1 0 0,0 1 0,-1-1 0,1 0 0,-1 1 0,1-1 0,-1 1 0,1-1 0,-1 1 0,1-1 1,-1 1-1,1-1 0,-1 1 0,0 0 0,1-1 0,-1 1 0,0-1 0,1 1 0,-1 0 0,0-1 0,0 2 0,18 45 212,-18-43-213,8 25-3,-5-15 0,0 0 0,2-1 0,0 1 0,7 13 0,-12-26 0,0 0 0,1 0 0,-1 0 0,1 0 0,0-1 0,-1 1 0,1 0 0,0 0 0,0-1 0,-1 1 0,1 0 0,0-1 0,0 1 0,0-1 0,0 1 0,0-1 0,0 1 0,0-1 0,-1 0 0,1 1 0,0-1 0,1 0 0,-1 0 0,0 0 0,0 0 0,0 0 0,0 0 0,0 0 0,0 0 0,0 0 0,0 0 0,0 0 0,0-1 0,0 1 0,0 0 0,0-1 0,0 1 0,-1-1 0,1 1 0,0-1 0,0 0 0,0 1 0,0-1 0,-1 0 0,1 1 0,0-1 0,-1 0 0,1 0 0,0 0 0,0-1 0,32-47 0,3-24 0,36-109 0,-70 177 0,4-5 0,-1 18 0,-1 21 0,-4-27 0,2 19 0,-2-5 0,1 0 0,1-1 0,1 1 0,0 0 0,1 0 0,1-1 0,0 0 0,12 24 0,-16-37 0,0-1 0,0 1 0,0 0 0,0-1 0,1 1 0,-1-1 0,0 0 0,1 1 0,-1-1 0,1 0 0,0 0 0,-1 0 0,1 0 0,0 0 0,-1 0 0,1 0 0,0-1 0,0 1 0,0-1 0,0 1 0,0-1 0,0 0 0,3 1 0,-2-2 0,0 0 0,0 0 0,0 0 0,0 0 0,-1 0 0,1-1 0,0 1 0,-1-1 0,1 0 0,-1 0 0,1 0 0,-1 0 0,3-4 0,5-6 0,0 0 0,-2-1 0,1 0 0,11-26 0,-5-2 0,0-1 0,-3 0 0,9-58 0,-20 96 0,-2 22 0,1 1 0,0-1 0,1 0 0,1 0 0,1 0 0,5 18 0,-8-35 0,1 1 0,-1 0 0,1-1 0,0 1 0,-1 0 0,1-1 0,0 1 0,0-1 0,0 1 0,0-1 0,0 1 0,0-1 0,0 0 0,0 0 0,1 1 0,-1-1 0,1 0 0,-1 0 0,0 0 0,1-1 0,0 1 0,-1 0 0,1 0 0,-1-1 0,3 1 0,-1-1 0,-1 0 0,0-1 0,0 0 0,0 1 0,1-1 0,-1 0 0,0 0 0,0 0 0,0 0 0,0 0 0,0-1 0,0 1 0,-1 0 0,1-1 0,0 1 0,1-4 0,7-6 0,-1-1 0,0 0 0,-1-1 0,10-20 0,-6 2 0,0 0 0,12-56 0,-20 69 0,-4 70-5441,2-22 824,-2 3-2237</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17.932"/>
    </inkml:context>
    <inkml:brush xml:id="br0">
      <inkml:brushProperty name="width" value="0.025" units="cm"/>
      <inkml:brushProperty name="height" value="0.025" units="cm"/>
    </inkml:brush>
  </inkml:definitions>
  <inkml:trace contextRef="#ctx0" brushRef="#br0">5 356 15791,'0'0'10495,"-1"13"-10303,-2 55-108,7 91-1,1-13 1,-11 139 989,16-302-448,6-32-333,-1-1-1,-3 0 1,8-66 0,2-162 1623,8-43-657,-28 307-1258,15-63 0,-16 74 0,0-1 0,0 1 0,0 0 0,1 0 0,-1 0 0,1 0 0,0 0 0,-1 0 0,2 0 0,-1 0 0,0 1 0,0-1 0,1 1 0,-1 0 0,1 0 0,0 0 0,0 0 0,4-2 0,-6 3-7,1 1 0,-1 0 0,1-1 0,-1 1 0,1 0 0,-1 0 0,1 0 0,-1 0 0,1 1-1,-1-1 1,0 0 0,1 0 0,-1 1 0,1-1 0,-1 1 0,0 0 0,1-1 0,-1 1 0,0 0 0,1 0 0,-1-1 0,0 1 0,0 0 0,0 0 0,0 1 0,0-1 0,0 0-1,0 0 1,0 0 0,-1 1 0,1-1 0,0 0 0,-1 1 0,1-1 0,-1 0 0,1 3 0,3 6-126,-1 1 0,0 0 1,2 18-1,-4-22 44,3 45-327,-4-41 521,0 0-1,1-1 0,0 1 1,1 0-1,0 0 1,7 17-1,-7-24-47,1 0 0,1 0 0,-1 0-1,0-1 1,1 1 0,0-1 0,5 3 0,15 16 38,-20-17-94,0-1 1,-1 1-1,1 0 1,-1 0-1,0 1 0,-1-1 1,1 0-1,-1 1 0,0 0 1,-1-1-1,1 1 1,-1 0-1,0 0 0,0 0 1,-1 0-1,0 0 1,0 0-1,0 0 0,-2 7 1,0-9-7,1 0 0,0 0 1,-1 0-1,0 0 1,0 0-1,-1-1 0,1 1 1,-1-1-1,1 1 1,-1-1-1,0 0 0,0 0 1,0 0-1,-1 0 1,1-1-1,-1 0 0,0 1 1,1-1-1,-1 0 0,0-1 1,0 1-1,0-1 1,0 0-1,-1 0 0,1 0 1,0 0-1,-6 0 1,-21 0-1698,11-6-3088,1-13-5641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8:09.170"/>
    </inkml:context>
    <inkml:brush xml:id="br0">
      <inkml:brushProperty name="width" value="0.025" units="cm"/>
      <inkml:brushProperty name="height" value="0.025" units="cm"/>
    </inkml:brush>
  </inkml:definitions>
  <inkml:trace contextRef="#ctx0" brushRef="#br0">87 41 5061,'-58'-41'-224,"51"43"1825,0-1-1441,-2 1-1153,4-2-3043</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19.052"/>
    </inkml:context>
    <inkml:brush xml:id="br0">
      <inkml:brushProperty name="width" value="0.025" units="cm"/>
      <inkml:brushProperty name="height" value="0.025" units="cm"/>
    </inkml:brush>
  </inkml:definitions>
  <inkml:trace contextRef="#ctx0" brushRef="#br0">20 41 17168,'-3'-8'2632,"-8"-17"71,5 17-71,8 26-1016,13 50-522,26 70 1,1 2 202,22 214 537,-38-181-1309,-20-154-462,-1-24-8,1-34-2,-5-501-53,37 640-32,-34-86-35,11 31-159,-14-43 212,0 1 0,0-1 0,0 0 0,0 0 0,0 0 0,0 0 0,1 0-1,-1 0 1,1-1 0,-1 1 0,1 0 0,0-1 0,-1 1 0,1-1 0,2 2 0,-3-3 11,0 0 1,0 0-1,0 0 0,0 0 1,0 0-1,0 0 0,0 0 0,0 0 1,0 0-1,0-1 0,0 1 0,0 0 1,-1-1-1,1 1 0,0 0 0,0-1 1,0 1-1,0-1 0,-1 1 1,1-1-1,0 0 0,0 1 0,-1-1 1,1 0-1,-1 1 0,1-1 0,0-1 1,15-26 106,-14 25-89,15-38-78,-2 0 0,-1-1-1,-2 0 1,-3-1 0,8-70 0,-31 404 186,14-291-117,0 1 0,0 0 0,0 0 0,0 0 1,0-1-1,0 1 0,0 0 0,0 0 1,0 0-1,0-1 0,1 1 0,-1 0 0,0 0 1,0-1-1,1 1 0,-1 0 0,1 0 0,-1-1 1,1 1-1,-1-1 0,1 1 0,-1 0 1,2 0-1,12-5 143,15-27 92,-12 5-213,0-2 0,-2 0 0,-2 0 0,0-2 0,-2 1 0,-1-2 0,11-55 0,-23 102-28,1-1 0,1 0 0,1 0 0,0 0 0,1 0 0,0 0 0,7 22 0,-8-33 0,1 0 0,0 1 0,0-1 0,0 0 0,0 0 0,0 0 0,1 0 0,0 0 0,0 0 0,0-1 0,0 1 0,7 4 0,-7-7 0,-1 1 0,1-1 0,0 1 0,0-1 0,0 0 0,0-1 0,0 1 0,0 0 0,0-1 0,0 0 0,0 0 0,1 0 0,-1 0 0,0 0 0,0 0 0,0-1 0,0 1 0,0-1 0,0 0 0,0 0 0,3-2 0,-1 1 0,-1-1 0,1 0 0,-1 0 0,0 0 0,0 0 0,-1-1 0,1 1 0,-1-1 0,1 0 0,-1 0 0,-1 0 0,1-1 0,0 1 0,-1-1 0,2-4 0,-3 6 0,1 1 0,-1 0 0,-1-1 0,1 1 0,0-1 0,-1 1 0,1-1 0,-1 1 0,1-1 0,-1 1 0,0-1 0,0 1 0,-1-1 0,1 1 0,0-1 0,-1 1 0,1-1 0,-1 1 0,0-1 0,0 1 0,0-1 0,0 1 0,0 0 0,-1 0 0,1 0 0,-1 0 0,1 0 0,-1 0 0,0 0 0,0 0 0,-2-1 0,3 2 0,0 1 0,0 0 0,0-1 0,0 1 0,0-1 0,0 1 0,1-1 0,-1 0 0,0 1 0,0-1 0,0 0 0,1 0 0,-1 1 0,0-1 0,1 0 0,-1 0 0,1 0 0,-1 0 0,1 0 0,-1 0 0,1 0 0,0 0 0,0 0 0,-1 0 0,1 0 0,0 0 0,0 0 0,0 0 0,0 0 0,0 0 0,0 0 0,0 0 0,0 0 0,1 0 0,-1 0 0,0 0 0,1 0 0,-1 0 0,0 0 0,1 0 0,-1 0 0,1 0 0,1-1 0,3-3 0,1 0 0,-1 0 0,1 0 0,1 1 0,8-6 0,11-7 0,-23 15-414,0 0 1,0 0-1,0-1 0,-1 0 0,1 1 1,0-1-1,-1 0 0,0 0 0,0 0 1,0-1-1,0 1 0,0 0 1,-1-1-1,1 1 0,-1-1 0,0 0 1,1-6-1,-1-16-6937</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19.424"/>
    </inkml:context>
    <inkml:brush xml:id="br0">
      <inkml:brushProperty name="width" value="0.025" units="cm"/>
      <inkml:brushProperty name="height" value="0.025" units="cm"/>
    </inkml:brush>
  </inkml:definitions>
  <inkml:trace contextRef="#ctx0" brushRef="#br0">1 45 19731,'0'0'7174,"82"-33"-7494,-36 29-1698,1-3-3907</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20.032"/>
    </inkml:context>
    <inkml:brush xml:id="br0">
      <inkml:brushProperty name="width" value="0.025" units="cm"/>
      <inkml:brushProperty name="height" value="0.025" units="cm"/>
    </inkml:brush>
  </inkml:definitions>
  <inkml:trace contextRef="#ctx0" brushRef="#br0">0 521 10250,'0'0'9854,"7"10"-8754,22 31 219,-27-39-1236,0 0 0,-1-1 1,1 1-1,0-1 0,0 0 1,0 1-1,0-1 0,0 0 1,1 0-1,-1 0 1,0-1-1,0 1 0,1 0 1,-1-1-1,0 0 0,1 1 1,-1-1-1,1 0 0,-1 0 1,0 0-1,1-1 0,-1 1 1,0-1-1,1 1 1,-1-1-1,0 0 0,0 1 1,1-1-1,-1 0 0,2-2 1,4-2 222,0 0 0,0 0 0,-1-1 0,1 0 0,9-12 0,5-6 160,-2-1 1,0-1 0,-1-1-1,25-52 1,-34 60-280,-2 0 1,0-2-1,-1 1 1,-1-1-1,0 1 0,-2-2 1,-1 1-1,1-27 1,-6 38-90,-3 12-92,-4 13-121,4 5 79,2 0 0,1 0 1,1 0-1,0 0 0,4 37 1,-1-29 14,7 76 38,23 104 0,-15-113 49,8 147 0,-24-200-44,1-17-1,-1 0 0,-2 1 0,0-1 1,-6 30-1,6-54-17,1 0-1,0 0 1,-1 0 0,1 1 0,0-1 0,-1 0 0,1 0 0,-1 0 0,0 0 0,1 0-1,-1 0 1,0 0 0,0 0 0,0 0 0,-1 1 0,1-2 1,1 0 1,-1 0-1,1 0 0,-1-1 1,0 1-1,1 0 1,-1 0-1,1-1 0,-1 1 1,1 0-1,-1-1 1,1 1-1,-1-1 0,1 1 1,-1 0-1,1-1 1,0 1-1,-1-1 0,1 1 1,0-1-1,-1 0 0,1 1 1,0-1-1,0 1 1,-1-1-1,1 1 0,0-1 1,0 0-1,0 1 1,0-1-1,0 1 0,0-1 1,0 0-1,0 1 0,0-1 1,0 0-1,-9-70 49,4 1 0,5-141 0,2 161-56,1-11 8,4 0 0,25-112 0,52-111 63,-68 235-44,-13 39-26,2-2 11,-1-1 1,0 1-1,-1-1 0,-1 0 0,0 0 1,0 0-1,-1-1 0,-1-16 0,0 30-14,-1-1-1,1 1 0,0-1 0,0 0 1,0 1-1,-1-1 0,1 1 1,0-1-1,-1 1 0,1-1 0,0 1 1,-1 0-1,1-1 0,-1 1 1,1-1-1,-1 1 0,1 0 1,-1-1-1,1 1 0,-1 0 0,1-1 1,-1 1-1,1 0 0,-1 0 1,1 0-1,-1-1 0,0 1 0,1 0 1,-1 0-1,1 0 0,-1 0 1,1 0-1,-1 0 0,0 0 0,1 0 1,-1 1-1,1-1 0,-1 0 1,0 0-1,-24 13-207,16-3 181,0 0 0,1 0 0,0 1 1,1 0-1,0 1 0,0-1 0,1 1 0,1 1 1,-6 18-1,3-5 1,1 0 0,2 1 1,-5 47-1,9-69-51,1 1 1,0-1 0,0 1-1,0-1 1,0 1-1,1-1 1,0 1-1,0-1 1,1 1 0,0-1-1,3 9 1,-3-12-74,0 0 1,0 1 0,0-1-1,0-1 1,0 1 0,1 0-1,-1 0 1,0-1-1,1 1 1,0-1 0,-1 0-1,1 0 1,0 0 0,-1 0-1,1 0 1,0-1 0,0 1-1,0-1 1,-1 0-1,1 0 1,0 0 0,0 0-1,0 0 1,3-1 0,3 0-440,0 0 0,0-1 0,-1 0 0,1-1 0,-1 0 0,0 0 0,1 0 0,-1-1 0,-1-1 0,1 1 0,7-7 0,44-35-5520</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20.388"/>
    </inkml:context>
    <inkml:brush xml:id="br0">
      <inkml:brushProperty name="width" value="0.025" units="cm"/>
      <inkml:brushProperty name="height" value="0.025" units="cm"/>
    </inkml:brush>
  </inkml:definitions>
  <inkml:trace contextRef="#ctx0" brushRef="#br0">122 343 20467,'-9'3'1490,"4"-1"-1285,-1 0 0,1 1 1,0-1-1,0 1 0,0 1 0,0-1 1,1 1-1,-1 0 0,1 0 0,0 0 1,0 0-1,1 1 0,-1-1 0,1 1 1,0 0-1,0 0 0,0 0 0,1 1 1,-3 8-1,-2 5-148,2 0 0,0 0 1,1 0-1,1 1 0,0-1 0,1 35 0,2-53-57,0 1 0,0-1-1,0 1 1,-1-1 0,1 0 0,1 1-1,-1-1 1,0 1 0,0-1-1,0 0 1,1 1 0,-1-1-1,1 0 1,-1 1 0,1-1-1,0 0 1,-1 0 0,1 0 0,0 1-1,0-1 1,0 0 0,0 0-1,0 0 1,0 0 0,1 1-1,0-2 5,-1 0-1,1 0 0,-1 0 0,1 0 0,-1 0 1,1 0-1,-1-1 0,1 1 0,-1 0 0,1-1 1,-1 1-1,1-1 0,-1 1 0,0-1 0,1 0 0,-1 0 1,0 0-1,2-1 0,7-5 46,-1-1 1,-1 0-1,1 0 0,12-17 0,0-7 64,0 0-1,-3-1 1,0-1-1,-2-1 1,19-62-1,-27 67 291,-1 0-1,-1-1 0,-1 0 0,-2 0 0,-1 0 0,-1 0 0,-5-44 0,3 74-392,1 0 0,0 0 1,0 0-1,0 0 0,0 0 0,0 0 1,-1 0-1,1 0 0,-1 0 0,1 0 1,0 1-1,-1-1 0,1 0 0,-1 0 0,0 0 1,1 1-1,-1-1 0,0 0 0,0 0 1,0 1-16,1 0 1,-1 0 0,1 0 0,-1 0-1,1 0 1,-1 1 0,1-1-1,-1 0 1,1 0 0,-1 1 0,1-1-1,-1 0 1,1 1 0,0-1 0,-1 0-1,1 1 1,-1-1 0,1 0 0,0 1-1,-1-1 1,1 1 0,0-1 0,0 1-1,0-1 1,-1 1 0,1-1 0,0 1-1,0-1 1,0 1 0,0-1 0,0 1-1,0-1 1,0 1 0,0-1-1,0 1 1,0-1 0,0 1 0,-12 88-391,4-1 0,5 115 1,3-166 78,0-36 299,0 9-346,0-1 0,0 0 1,1 1-1,1-1 0,3 15 1,-5-22 215,1 0-1,0-1 1,0 1 0,0 0 0,-1-1 0,1 1 0,1-1-1,-1 1 1,0-1 0,0 0 0,1 1 0,-1-1 0,0 0 0,1 0-1,-1 0 1,1 0 0,0 0 0,-1 0 0,1 0 0,0 0-1,-1-1 1,1 1 0,0-1 0,0 1 0,0-1 0,0 0 0,-1 0-1,1 0 1,0 0 0,0 0 0,0 0 0,0 0 0,3-2-1,-1 1-314,0 0 0,1 0-1,-1-1 1,0 0-1,-1 0 1,1 0-1,0 0 1,-1-1 0,1 1-1,-1-1 1,1 0-1,-1 0 1,0 0-1,-1 0 1,4-4-1,23-31-6418</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20.826"/>
    </inkml:context>
    <inkml:brush xml:id="br0">
      <inkml:brushProperty name="width" value="0.025" units="cm"/>
      <inkml:brushProperty name="height" value="0.025" units="cm"/>
    </inkml:brush>
  </inkml:definitions>
  <inkml:trace contextRef="#ctx0" brushRef="#br0">24 1 15118,'0'0'13346,"-3"12"-12572,-6 49-667,-3 87 0,27-169 74,-9-6-163,-1-1-1,-1 1 0,-1-56 1,-4 119-88,0 51 59,1-83 13,0 1 0,1 0 1,-1-1-1,1 1 0,0-1 0,1 0 0,-1 1 0,1-1 1,0 0-1,0 0 0,0 0 0,1 0 0,-1 0 1,6 6-1,-6-9 6,-1 1 1,1-1 0,0 0-1,-1 0 1,1 0 0,0 0 0,0 0-1,0 0 1,0 0 0,0-1-1,0 1 1,0-1 0,0 1-1,0-1 1,0 0 0,0 0-1,1 0 1,-1 0 0,0 0-1,4-1 1,-1 0 21,-1-1 0,0 0 1,1 0-1,-1 0 0,0 0 0,0-1 0,0 0 0,0 1 0,3-5 0,6-6 58,-1 0-1,0-1 0,17-27 1,39-69 1155,-68 109-1236,0 1 0,0 0-1,0 0 1,0 0 0,1 0-1,-1-1 1,0 1 0,0 0-1,0 0 1,0 0 0,0-1-1,0 1 1,0 0 0,1 0-1,-1 0 1,0 0 0,0 0-1,0 0 1,0-1 0,1 1-1,-1 0 1,0 0 0,0 0-1,0 0 1,1 0 0,-1 0-1,0 0 1,0 0-1,0 0 1,1 0 0,-1 0-1,0 0 1,0 0 0,0 0-1,1 0 1,-1 0 0,0 0-1,0 0 1,0 0 0,1 0-1,-1 0 1,0 0 0,0 1-1,0-1 1,1 0 0,-1 0-1,0 0 1,0 0 0,0 0-1,0 0 1,1 1 0,4 15 293,-2 32 64,-2-39-339,-1-8-25,10 60-159,-10-59 145,1 0-1,0 0 0,-1 0 0,1 0 0,0 0 1,0 0-1,0 0 0,1-1 0,-1 1 1,0 0-1,4 2 0,-5-4 7,1 1 0,0-1 0,0 1 0,0-1 0,0 0 0,-1 1 1,1-1-1,0 0 0,0 0 0,0 0 0,0 0 0,0 0 0,0 0 0,0 0 0,0 0 0,0 0 0,-1 0 0,1-1 0,0 1 0,0 0 1,0 0-1,0-1 0,0 1 0,-1-1 0,1 1 0,0-1 0,0 1 0,0-2 0,1 0-223,0 1 0,0-1 0,0 0 0,0 0 0,-1-1 0,1 1 0,-1 0 0,0-1 0,0 1 0,1 0 0,-2-1 0,1 1 0,0-1 0,0 0 0,0-3 0,1-26-6312,-2 9-781</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21.168"/>
    </inkml:context>
    <inkml:brush xml:id="br0">
      <inkml:brushProperty name="width" value="0.025" units="cm"/>
      <inkml:brushProperty name="height" value="0.025" units="cm"/>
    </inkml:brush>
  </inkml:definitions>
  <inkml:trace contextRef="#ctx0" brushRef="#br0">1 1 22453,'0'0'2531</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21.509"/>
    </inkml:context>
    <inkml:brush xml:id="br0">
      <inkml:brushProperty name="width" value="0.025" units="cm"/>
      <inkml:brushProperty name="height" value="0.025" units="cm"/>
    </inkml:brush>
  </inkml:definitions>
  <inkml:trace contextRef="#ctx0" brushRef="#br0">1 1 12139,'0'0'7656,"13"54"-5927,8-9 674,6 19-578,1 15-607,1 12-770,1 1-352,-6-2-192,-3-9-1730,-4-14-1249,-7-15-1409,-4-18-1794</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21.852"/>
    </inkml:context>
    <inkml:brush xml:id="br0">
      <inkml:brushProperty name="width" value="0.025" units="cm"/>
      <inkml:brushProperty name="height" value="0.025" units="cm"/>
    </inkml:brush>
  </inkml:definitions>
  <inkml:trace contextRef="#ctx0" brushRef="#br0">0 597 18033,'0'-17'1404,"0"2"-1116,1 0 1,1 1-1,-1-1 0,2 1 0,0 0 1,1 0-1,1 0 0,0 0 1,8-15-1,8-8 295,2 1 0,1 2 1,1 0-1,2 1 0,2 2 0,45-39 1,-54 53-482,0 1 0,1 2 0,0 0-1,1 1 1,1 1 0,0 1 0,0 1 0,1 1 0,0 1 0,1 1 0,48-7 0,-65 14-106,-1-1 0,1 1 1,0 0-1,-1 0 0,1 1 0,-1 0 0,1 1 0,-1-1 1,1 1-1,-1 1 0,0 0 0,0 0 0,7 4 0,-9-4 10,0 1 0,-1 0-1,0 0 1,1 0 0,-2 0-1,1 1 1,0 0 0,-1-1-1,0 1 1,0 1 0,0-1-1,-1 0 1,0 1 0,0-1-1,0 1 1,-1-1 0,2 9-1,-1 4 185,0-1 0,0 1 0,-2 0 0,0-1 0,-1 1 0,-1 0 0,-1-1 0,0 0 0,-1 1 0,-1-1 0,-1-1 0,0 1 0,-1-1 0,-1 0 0,0-1-1,-1 1 1,-14 16 0,13-19-159,-1-1 0,0-1-1,0 0 1,-2 0-1,1-1 1,-1 0-1,0-1 1,-1-1-1,0 0 1,-1-1 0,1-1-1,-1 0 1,0-1-1,-1 0 1,1-1-1,-1-1 1,0-1 0,0 0-1,-17 0 1,33-2-74,-1 0 0,1 0 0,-1 0 1,1 0-1,-1 0 0,1 0 0,-1 0 0,1 0 1,-1 0-1,1 0 0,-1 0 0,1 0 1,-1 0-1,1 0 0,-1 0 0,1 0 0,0-1 1,-1 1-1,1 0 0,-1 0 0,1-1 1,-1 1-1,1 0 0,0 0 0,-1-1 1,1 1-1,0-1 0,-1 1 0,1 0 0,0-1 1,-1 1-1,1-1 0,0 1 0,0 0 1,0-1-1,-1 1 0,1-1 0,0 1 0,0-1 1,0-1-92,1 1 1,-1 0 0,1 0-1,-1 0 1,1 0 0,0 0-1,0 0 1,-1 0 0,1 0 0,0 1-1,0-1 1,0 0 0,0 0-1,0 1 1,0-1 0,0 0-1,2 0 1,14-6-1177,1 1-1,0 0 0,0 1 1,0 1-1,20-2 1,-11 2-607,39-7-3533</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22.210"/>
    </inkml:context>
    <inkml:brush xml:id="br0">
      <inkml:brushProperty name="width" value="0.025" units="cm"/>
      <inkml:brushProperty name="height" value="0.025" units="cm"/>
    </inkml:brush>
  </inkml:definitions>
  <inkml:trace contextRef="#ctx0" brushRef="#br0">86 0 19731,'0'0'1510,"-10"7"418,5-3-1678,-1 0 1,1 1 0,0-1 0,0 1 0,0 0 0,1 1 0,0-1 0,0 1 0,0-1 0,0 1 0,1 0-1,0 1 1,1-1 0,-1 1 0,1-1 0,1 1 0,-1-1 0,0 12 0,-2 10 56,2 0 1,1 1-1,4 37 1,-2-59-267,-1 0 0,1 0 0,1 1 0,-1-1 0,1-1-1,1 1 1,-1 0 0,1 0 0,0-1 0,0 0 0,1 1 0,0-1 0,0-1 0,1 1-1,-1 0 1,1-1 0,0 0 0,10 7 0,-12-10-14,1 0 1,0 0-1,-1 0 0,1-1 0,0 1 1,0-1-1,0 0 0,0 0 0,0-1 1,0 1-1,0-1 0,1 0 0,-1 0 1,0 0-1,0 0 0,0-1 0,0 0 1,5-1-1,-2-1 69,0 1 0,-1-2 0,1 1 1,-1-1-1,0 0 0,1 0 0,-2-1 1,1 0-1,7-8 0,-1-1 72,0 0 0,-1-1 0,-1-1 0,0 1 0,-1-2 0,-1 1 0,8-25 0,-13 33-168,0-1 0,-1 1 0,0 0 0,-1-1 0,0 0 0,0 1 0,-1-1 0,0 1 0,0-1 0,-1 0 0,-3-12 0,3 16 0,-1 0 0,0 1 0,0-1 0,-1 1 0,1 0 0,-1-1 0,0 1 0,0 0 0,0 1 0,-1-1 0,1 1 0,-1-1 0,0 1 0,0 0 0,0 0 0,0 1 0,-1-1 0,1 1 0,-1 0 0,1 0 0,-6-1 0,0 0-22,0 0-1,0 1 1,0 0-1,0 0 1,0 1-1,0 1 1,0 0 0,0 0-1,-20 3 1,19 9-2365,10-7-1694</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22.923"/>
    </inkml:context>
    <inkml:brush xml:id="br0">
      <inkml:brushProperty name="width" value="0.025" units="cm"/>
      <inkml:brushProperty name="height" value="0.025" units="cm"/>
    </inkml:brush>
  </inkml:definitions>
  <inkml:trace contextRef="#ctx0" brushRef="#br0">0 1 21845,'0'0'3683,"0"77"-2530,6-15 0,6 12-352,3 9-449,5 4-255,-3-1-33,1-1-32,1-8 0,2-10-32,5-12-1025,0-18-1602,3-21-1216,-4-15-962,-2-2-3587</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8:09.543"/>
    </inkml:context>
    <inkml:brush xml:id="br0">
      <inkml:brushProperty name="width" value="0.025" units="cm"/>
      <inkml:brushProperty name="height" value="0.025" units="cm"/>
    </inkml:brush>
  </inkml:definitions>
  <inkml:trace contextRef="#ctx0" brushRef="#br0">1 30 6278,'0'0'13127,"7"-1"-12433,11-1-445,-1 0 1,29 2-1,-26 1-564,0-2 0,0 0 0,33-6 0,-19 1-1099,0 1 1,0 2 0,1 1 0,-1 2 0,1 1 0,65 11 0,-43-7 2203,117-6 1,-2 1 88,-168 0-1176,1 1-1,-1 0 0,0 0 0,0 1 0,0-1 0,0 1 1,0 0-1,0 0 0,0 0 0,0 0 0,-1 1 0,5 3 0,0 0-1894,3 2-2105</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23.730"/>
    </inkml:context>
    <inkml:brush xml:id="br0">
      <inkml:brushProperty name="width" value="0.025" units="cm"/>
      <inkml:brushProperty name="height" value="0.025" units="cm"/>
    </inkml:brush>
  </inkml:definitions>
  <inkml:trace contextRef="#ctx0" brushRef="#br0">200 555 18898,'-11'0'1772,"3"0"-1433,1 0 1,0 1-1,-1 0 0,1 0 0,0 1 1,0 0-1,0 0 0,0 1 0,0 0 1,0 0-1,0 1 0,1 0 0,0 0 0,0 0 1,0 1-1,0 0 0,1 0 0,0 0 1,0 1-1,0-1 0,-6 11 0,5-6-296,1 1 0,-1 0 0,2 0 0,-1 0 0,2 1 1,-1-1-1,1 1 0,1 0 0,1 0 0,-1 0 0,2 0 0,-1 0 0,2 0 0,0 0 0,4 20 0,-5-30-46,1 0 0,0 0-1,-1 0 1,1 0 0,0 0 0,0 0 0,1 0 0,-1 0-1,0 0 1,0-1 0,1 1 0,0-1 0,-1 1 0,1-1-1,0 1 1,-1-1 0,1 0 0,0 1 0,0-1-1,0 0 1,0-1 0,0 1 0,0 0 0,0 0 0,1-1-1,-1 1 1,0-1 0,0 0 0,0 0 0,1 0 0,-1 0-1,0 0 1,0 0 0,0-1 0,1 1 0,-1-1 0,0 1-1,0-1 1,0 0 0,0 0 0,0 0 0,2-1-1,5-3 7,0 0-1,0 0 1,-1-1-1,1 0 0,-1 0 1,-1-1-1,14-15 0,2-9 48,-2 0-1,-2-2 0,0 0 0,-3-1 0,0-1 0,20-72 1,-22 55 431,-3-1 0,-2 0 0,-2-1 0,0-71 0,-7 125-473,0-1-1,0 0 1,1 1 0,-1-1 0,0 0 0,0 1-1,0-1 1,0 0 0,0 1 0,0-1 0,0 0-1,0 1 1,0-1 0,0 0 0,0 1 0,0-1-1,-1 0 1,1 1 0,0-1 0,-1 0 0,1 1-1,0-1 1,-1 1 0,1-1 0,0 0 0,-1 1-1,1-1 1,-1 1 0,1-1 0,-2 1 0,-8 22 6,-3 41-9,3 0 1,3 1-1,2 1 0,5 66 1,-1-116-11,2-1-1,-1 1 1,2-1 0,0 0 0,6 22 0,-7-33 4,0 0 0,0 0 0,0-1-1,1 1 1,-1 0 0,1-1 0,-1 1 0,1-1 0,0 1 0,0-1-1,0 0 1,0 0 0,1 0 0,-1 0 0,0 0 0,1 0 0,-1-1 0,1 1-1,0-1 1,0 0 0,-1 0 0,1 0 0,0 0 0,0 0 0,0-1-1,0 1 1,0-1 0,0 0 0,0 0 0,0 0 0,0 0 0,0 0-1,4-1 1,2-2 2,-1 1 0,1-1 0,-1-1-1,1 1 1,-1-1 0,-1-1 0,1 0 0,0 0-1,-1 0 1,0-1 0,-1 0 0,1 0 0,-1-1-1,7-9 1,3-5-8,0 0 0,-2-1 0,20-42 0,-25 43-11,-1 0-1,8-33 1,-13 45 29,-1-1 1,-1 1-1,0-1 1,0 1-1,-1-1 1,0 0-1,0 1 1,-3-14-1,3 22-8,-1-1 0,1 1 0,-1-1 0,1 1-1,-1 0 1,1-1 0,-1 1 0,0-1-1,1 1 1,-1 0 0,0 0 0,0 0 0,0-1-1,0 1 1,0 0 0,-1 0 0,1 0 0,0 0-1,0 1 1,-1-1 0,1 0 0,0 0 0,-1 1-1,1-1 1,-1 1 0,1-1 0,-1 1 0,1 0-1,-1 0 1,1-1 0,-1 1 0,-1 0 0,0 1-4,0-1 0,1 1 0,-1-1 1,0 1-1,0 0 0,1 0 1,-1 0-1,1 0 0,-1 0 0,1 1 1,0-1-1,-1 1 0,1 0 1,0 0-1,0 0 0,-3 3 0,-2 6 10,0-1 0,1 1 0,0 0 0,1 0 0,0 1 0,1 0 0,0 0 0,1 0-1,0 0 1,1 0 0,1 1 0,0-1 0,0 1 0,3 22 0,-2-33-8,0 0 0,1-1 0,-1 1 1,0 0-1,1 0 0,-1 0 0,1-1 0,0 1 1,0 0-1,0-1 0,0 1 0,0-1 1,0 1-1,0-1 0,0 0 0,0 1 0,1-1 1,-1 0-1,0 0 0,1 0 0,-1 0 0,1 0 1,3 2-1,-1-2 4,0 0 0,0 0 0,0-1-1,0 1 1,0-1 0,0 0 0,1 0 0,-1 0 0,0 0 0,5-2 0,11-3 17,-1 0-1,0-2 1,25-11 0,-40 16-21,27-12-21,1 1-1,1 2 1,0 1 0,0 1 0,1 2 0,0 2 0,1 1-1,59 0 1,-93 4 23,1 0 6,0 0 0,0 0 1,0 0-1,1 0 0,-1 0 0,0 0 0,0 0 0,0 1 1,0-1-1,0 1 0,0-1 0,0 1 0,0 0 0,0 0 0,0 0 1,-1 0-1,1 0 0,0 0 0,-1 1 0,1-1 0,0 0 1,1 3-1,-4-3 20,0-1 1,0 1 0,0-1-1,0 0 1,0 1-1,0-1 1,0 0 0,0 0-1,0 0 1,0 0-1,0 0 1,0 0 0,0 0-1,0 0 1,0 0-1,0 0 1,0 0 0,0-1-1,0 1 1,0 0-1,-1-1 1,-8-5-30,1 0 0,-1 0 0,2-1 0,-1 0 0,1-1 0,0 1 0,-11-15 0,-44-66 0,60 82-10,-10-12-670,1-2 1,2 1 0,-16-39-1,24 54 480,0-1 0,1 1 0,0 0 0,0-1-1,0 1 1,0-1 0,1 1 0,0-1 0,0 1-1,0-1 1,0 1 0,1-1 0,0 1 0,0-1-1,0 1 1,0-1 0,1 1 0,-1 0 0,1 0-1,0 0 1,1 0 0,-1 0 0,1 0 0,-1 1-1,6-6 1,27-18-6729,7-1-4314</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24.309"/>
    </inkml:context>
    <inkml:brush xml:id="br0">
      <inkml:brushProperty name="width" value="0.025" units="cm"/>
      <inkml:brushProperty name="height" value="0.025" units="cm"/>
    </inkml:brush>
  </inkml:definitions>
  <inkml:trace contextRef="#ctx0" brushRef="#br0">1 253 6598,'36'-51'368,"28"-42"3475,-57 82-2609,-1 0 0,-1 0 0,0 0 0,0-1 0,-1 0 1,3-17-1,-9 17 4178,-8 19-3451,-10 20-1167,4 1-740,0 2 0,3 0 0,0 1 0,2 1 0,1-1 0,2 2 0,1-1 0,1 1 0,-1 49 0,7-80-104,0-1 0,0 1 0,0 0 0,0 0 1,0 0-1,0 0 0,1 0 0,-1 0 0,1-1 0,-1 1 1,1 0-1,0 0 0,0-1 0,0 1 0,0 0 1,0-1-1,0 1 0,0-1 0,1 0 0,-1 1 0,0-1 1,1 0-1,1 2 0,0-2-30,0 0 0,0 0 0,0 0 0,0 0 0,1 0 0,-1-1-1,0 1 1,0-1 0,1 0 0,-1 0 0,0 0 0,5-1 0,9-2-292,0-1-1,0-1 1,31-13-1,-36 12 219,0 0-1,0 2 0,0-1 0,1 2 0,0-1 1,0 2-1,0 0 0,0 0 0,17 1 0,-27 2 196,-1 0-1,0 0 1,0 0-1,0 0 1,0 0 0,0 1-1,0-1 1,0 1-1,0-1 1,0 1-1,-1 0 1,1 0-1,-1-1 1,1 1-1,-1 0 1,0 0 0,0 1-1,0-1 1,0 0-1,0 0 1,0 1-1,-1-1 1,1 0-1,-1 1 1,1-1-1,-1 0 1,0 1-1,0-1 1,0 1 0,-1 2-1,2 7 321,-2-1 0,0 1 0,0-1 0,-1 0-1,-3 13 1,0-10-107,-1-1-1,0 0 0,-1 0 1,0-1-1,-1 0 0,0 0 1,-1-1-1,-15 16 0,17-20-220,0-1 0,0 1 0,-1-1-1,1 0 1,-1-1 0,0 0 0,-1 0-1,1-1 1,-1 0 0,0 0 0,0-1-1,0 0 1,-15 2 0,23-5-83,0 0 1,0 0-1,0 0 1,0 0 0,0 0-1,1 0 1,-1 0-1,0 0 1,0 0-1,0-1 1,0 1-1,1 0 1,-1-1 0,0 1-1,0-1 1,1 1-1,-1 0 1,0-1-1,1 0 1,-1 1-1,0-1 1,1 1 0,-1-1-1,1 0 1,-1 1-1,1-1 1,-1 0-1,0 0 1,-3-30-2221,5 18 1009,1 1-1,0 0 1,5-17-1,16-27-3670,6-5-1170</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25.880"/>
    </inkml:context>
    <inkml:brush xml:id="br0">
      <inkml:brushProperty name="width" value="0.025" units="cm"/>
      <inkml:brushProperty name="height" value="0.025" units="cm"/>
    </inkml:brush>
  </inkml:definitions>
  <inkml:trace contextRef="#ctx0" brushRef="#br0">32 1169 11435,'0'0'5739,"-3"11"-3257,-6 25-1668,2 0 0,1 1 0,2 0 0,1 0 0,4 50 1,-2-86-807,1 1 1,0-1 0,0 1 0,1-1 0,-1 1 0,0-1 0,0 1 0,1 0 0,-1-1 0,1 1-1,-1-1 1,1 0 0,0 1 0,-1-1 0,1 1 0,0-1 0,0 0 0,0 0 0,0 0 0,0 1-1,0-1 1,1 0 0,-1 0 0,0 0 0,0-1 0,1 1 0,-1 0 0,1 0 0,-1-1 0,0 1-1,1-1 1,-1 1 0,1-1 0,0 0 0,-1 1 0,1-1 0,-1 0 0,1 0 0,-1 0 0,1 0-1,0 0 1,2-1 0,1-1 58,0 0 0,0 0-1,1 0 1,-1-1-1,-1 1 1,1-1 0,0 0-1,-1-1 1,0 1 0,8-8-1,4-7-8,-1-1-1,-1 0 1,-1-1-1,0 0 0,18-44 1,-25 50 173,0-1 0,-2 0 0,1 0 1,-2 0-1,0-1 0,-1 1 0,-1-1 1,0 0-1,-1 1 0,-2-19 0,-5 18 824,-2 21-446,7-3-586,0 1 0,1-1 0,-1 1 0,1-1 1,-1 1-1,1 0 0,0-1 0,0 1 0,0 4 0,-6 103 99,7-97-117,1 0 1,0 0 0,0 0-1,2-1 1,-1 1-1,8 17 1,-10-29-3,0 1 1,0-1 0,1 0 0,-1 0-1,0 0 1,1 0 0,-1 0 0,1 0-1,-1 0 1,1 0 0,0 0 0,-1 0-1,1 0 1,0 0 0,0 0 0,0 0-1,0-1 1,0 1 0,-1 0-1,1 0 1,1-1 0,-1 1 0,0-1-1,0 1 1,0-1 0,0 0 0,0 1-1,0-1 1,0 0 0,1 0 0,-1 0-1,0 1 1,0-1 0,0-1 0,1 1-1,-1 0 1,0 0 0,0 0 0,0-1-1,0 1 1,0 0 0,1-1 0,-1 1-1,0-1 1,0 1 0,0-1 0,0 0-1,0 1 1,0-1 0,-1 0 0,2-1-1,5-4 109,-1-1 0,1 0-1,-2 0 1,1-1 0,5-10-1,19-38 9,-2-2 0,-3-1-1,-2-1 1,19-82-1,-35 223-407,-7-59 319,0 1-12,1 1 0,2 0 0,7 38 0,-9-61-11,-1 1-1,1 0 1,-1-1 0,1 1 0,-1-1-1,1 1 1,0-1 0,0 1 0,-1-1-1,1 1 1,0-1 0,1 0 0,-1 1-1,0-1 1,0 0 0,0 0 0,1 0 0,1 1-1,-2-1 8,0-1-1,0 0 1,0 0-1,1 0 1,-1 0-1,0 0 1,0 0-1,0 0 0,0 0 1,0 0-1,0 0 1,0-1-1,0 1 1,1 0-1,-1-1 1,0 1-1,0-1 1,0 1-1,-1-1 0,3-1 1,3-3 47,0 0 0,-1-1 0,1 1 1,-1-2-1,0 1 0,4-7 0,117-210-62,-81 139 0,-45 84 0,0 1 0,0-1 0,0 0 0,0 0 0,0 0 0,0 0 0,1 0 0,-1 1 0,0-1 0,0 0 0,0 0 0,0 0 0,0 0 0,0 0 0,0 0 0,0 0 0,0 0 0,1 1 0,-1-1 0,0 0 0,0 0 0,0 0 0,0 0 0,0 0 0,1 0 0,-1 0 0,0 0 0,0 0 0,0 0 0,0 0 0,0 0 0,1 0 0,-1 0 0,0 0 0,0 0 0,0 0 0,0 0 0,0 0 0,0 0 0,1 0 0,-1 0 0,0 0 0,0 0 0,0 0 0,0-1 0,0 1 0,0 0 0,1 0 0,-1 0 0,0 0 0,0 0 0,0 0 0,0 0 0,0-1 0,0 1 0,0 0 0,0 0 0,0 0 0,0 0 0,0 0 0,1-1 0,1 24 0,-4 31 0,-8-2 0,7-40 0,0 0 0,1 0 0,0 0 0,1 0 0,1 25 0,1-37 0,-1 0 0,1 0 0,0 0 0,0 0 0,0-1 0,0 1 0,0 0 0,0 0 0,-1-1 0,1 1 0,0 0 0,0-1 0,0 1 0,-1-1 0,1 1 0,0-1 0,0 0 0,-1 1 0,1-1 0,0-1 0,27-31 0,-2-2 0,-2 0 0,30-58 0,-11 18 0,-24 42 0,-14 22 0,1 0 0,1 1 0,10-14 0,-9 22 0,-5 14 0,-2 23 0,-1-28 0,-12 185-673,12-192 517,0 1-1,0-1 1,0 0-1,0 1 1,0-1-1,0 1 1,0-1-1,-1 0 0,1 1 1,1-1-1,-1 0 1,0 1-1,0-1 1,0 1-1,0-1 1,0 0-1,0 1 1,0-1-1,0 0 1,1 1-1,-1-1 0,0 0 1,0 1-1,0-1 1,1 0-1,-1 1 1,0-1-1,0 0 1,1 0-1,-1 1 1,0-1-1,1 0 0,-1 0 1,0 0-1,1 1 1,11-10-3194,8-22-194,19-57-2428,-10-3 4709,14-96 9212,-33 137-4147,-9 61-324,1 140-2082,-4-132-1343,1-13 45,1 1 0,-1 0 0,1-1 0,0 1 0,2 12 0,-1-18-94,-1-1 1,0 0-1,0 1 1,1-1-1,-1 0 1,0 1-1,1-1 1,-1 0-1,1 0 1,-1 1-1,0-1 1,1 0-1,-1 0 1,1 0-1,-1 0 1,1 1-1,-1-1 1,0 0-1,1 0 1,-1 0-1,1 0 1,-1 0-1,1 0 0,-1 0 1,1 0-1,-1 0 1,0-1-1,1 1 1,-1 0-1,1 0 1,-1 0-1,1 0 1,-1-1-1,0 1 1,1 0-1,-1 0 1,0-1-1,1 1 1,-1 0-1,0 0 1,1-1-1,-1 1 1,0-1-1,1 1 1,-1 0-1,0-1 0,0 1 1,0 0-1,1-1 1,-1 0-1,17-18 168,96-166 215,-57 86 203,-48 89-621,-4 12 66,-2 24 155,-11 40 113,2-31-246,2-15 65,1 0-1,-2 37 1,6-57-119,0 0 0,0 0 0,0 0 0,0 0 1,0 0-1,0 1 0,0-1 0,0 0 0,0 0 1,0 0-1,0 0 0,0 0 0,0 1 0,0-1 1,0 0-1,0 0 0,0 0 0,0 0 1,0 0-1,0 1 0,1-1 0,-1 0 0,0 0 1,0 0-1,0 0 0,0 0 0,0 0 0,0 0 1,0 0-1,0 1 0,1-1 0,-1 0 1,0 0-1,0 0 0,0 0 0,0 0 0,0 0 1,1 0-1,-1 0 0,0 0 0,0 0 0,0 0 1,0 0-1,1 0 0,-1 0 0,0 0 1,0 0-1,0 0 0,0 0 0,0 0 0,1 0 1,-1 0-1,0 0 0,0 0 0,0 0 0,0-1 1,0 1-1,0 0 0,1 0 0,-1 0 0,0 0 1,0 0-1,0 0 0,0-1 0,14-12 290,11-19 81,165-266-374,-173 280 0,-17 18 0,0 0 0,0 0 0,0 0 0,1 0 0,-1 0 0,0 0 0,0 0 0,0 0 0,1 0 0,-1 0 0,0-1 0,0 1 0,1 0 0,-1 0 0,0 0 0,0 1 0,0-1 0,1 0 0,-1 0 0,0 0 0,0 0 0,1 0 0,-1 0 0,0 0 0,0 0 0,0 0 0,0 0 0,1 0 0,-1 1 0,0-1 0,0 0 0,0 0 0,0 0 0,1 0 0,-1 1 0,0-1 0,0 0 0,0 0 0,0 0 0,0 1 0,0-1 0,0 0 0,1 1 0,1 38 0,-2-29 0,-9 84 0,5-70 0,1 0 0,1 0 0,3 31 0,-1-55-5,0 1 0,0 0 0,0-1-1,0 1 1,0-1 0,0 1 0,0-1 0,1 1 0,-1-1-1,0 1 1,0-1 0,1 1 0,-1-1 0,0 1 0,1-1-1,-1 1 1,0-1 0,1 1 0,-1-1 0,1 0 0,-1 1-1,1-1 1,-1 0 0,1 1 0,-1-1 0,1 0 0,-1 0-1,1 0 1,-1 1 0,1-1 0,-1 0 0,1 0 0,0 0-1,-1 0 1,1 0 0,-1 0 0,1 0 0,-1 0 0,1 0-1,0 0 1,-1 0 0,1-1 0,-1 1 0,1 0 0,-1 0-1,1 0 1,-1-1 0,1 1 0,-1 0 0,1-1 0,-1 1-1,1 0 1,0-2 0,27-20-1227,-10 2-1202,-2-2 0,0 0 0,-1 0 0,-1-2 0,17-39 0,-4-21-1389,-15 22 5267,-8-3 8690,-2 73-6572,6 11-2597,-6-16-909,0 0 0,0 0 0,0-1 0,1 1 0,-1-1 0,1 0-1,0 0 1,0 0 0,0 0 0,0 0 0,0 0 0,0-1 0,0 1 0,1-1 0,-1 0 0,0 0 0,1-1-1,-1 1 1,1 0 0,-1-1 0,1 0 0,-1 0 0,1 0 0,-1 0 0,1-1 0,-1 0 0,1 1 0,-1-1 0,0 0-1,1 0 1,-1-1 0,0 1 0,0-1 0,0 0 0,0 0 0,0 0 0,3-3 0,6-3 134,-2-1-1,1 0 1,-1 0 0,-1-1 0,0-1 0,0 0-1,-1 0 1,8-15 0,-12 19-190,-1 1 0,0 0 0,0-1 0,-1 1 0,0-1 0,0 0 0,0 0 0,-1 0 0,0-8 0,-1 15 0,1-1 0,-1 1 0,0 0 0,0-1 0,0 1 0,0-1 0,-1 1 0,1-1 0,0 1 0,0-1 0,0 1 0,0 0 0,0-1 0,0 1 0,-1-1 0,1 1 0,0-1 0,0 1 0,-1 0 0,1-1 0,0 1 0,-1 0 0,1-1 0,0 1 0,-1 0 0,1 0 0,0-1 0,-1 1 0,1 0 0,-1 0 0,1-1 0,0 1 0,-1 0 0,0 0 0,-18 5 0,-16 19 0,24-10 0,0 1 0,2 0 0,-1 0 0,2 1 0,0 0 0,1 0 0,0 1 0,2 0 0,0 0 0,1 1 0,0-1 0,2 1 0,-2 34 0,5-47-121,-1-1 1,1 1-1,0-1 1,0 1-1,0-1 1,1 1-1,-1-1 1,1 0-1,0 0 1,0 0-1,1 0 1,-1 0-1,1-1 1,0 1-1,0-1 1,6 6-1,-4-5-362,0 0-1,0 0 0,1-1 1,0 1-1,-1-1 0,1-1 1,0 1-1,0-1 0,1 0 1,-1 0-1,8 0 0,15 0-8447</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27.169"/>
    </inkml:context>
    <inkml:brush xml:id="br0">
      <inkml:brushProperty name="width" value="0.025" units="cm"/>
      <inkml:brushProperty name="height" value="0.025" units="cm"/>
    </inkml:brush>
  </inkml:definitions>
  <inkml:trace contextRef="#ctx0" brushRef="#br0">206 392 5445,'0'0'9033,"-13"-3"-5937,6 1-2940,3 1-46,-1-1 0,1 1 0,-1 0 0,1 0 0,-1 0 1,0 0-1,1 1 0,-1 0 0,0 0 0,1 0 0,-1 1 0,0-1 1,1 1-1,-1 0 0,0 1 0,1-1 0,0 1 0,-1 0 0,1 0 1,0 0-1,0 1 0,0-1 0,0 1 0,-6 6 0,1 4 48,0 1 0,2-1 0,-1 2 0,2-1-1,0 1 1,1 0 0,0 0 0,1 1 0,1-1 0,0 1-1,1 0 1,1-1 0,1 1 0,0 0 0,3 22-1,-3-37-145,0 0-1,0 0 1,0 1-1,0-1 1,0 0-1,0 0 1,0 0-1,0 0 0,1 0 1,-1 0-1,0 0 1,0 0-1,1 0 1,-1 0-1,1 0 0,-1-1 1,1 1-1,0 0 1,-1 0-1,1 0 1,0 0-1,-1-1 1,1 1-1,0 0 0,0-1 1,0 1-1,-1 0 1,1-1-1,0 1 1,0-1-1,0 0 0,0 1 1,0-1-1,0 0 1,0 1-1,0-1 1,0 0-1,0 0 1,0 0-1,0 0 0,0 0 1,0 0-1,1 0 1,-1 0-1,0-1 1,0 1-1,0 0 1,0-1-1,0 1 0,-1-1 1,1 1-1,0-1 1,0 1-1,0-1 1,0 1-1,0-1 0,-1 0 1,1 1-1,0-1 1,0 0-1,-1 0 1,1-1-1,9-10 177,0-1-1,-1 0 1,-1-1-1,0 0 1,-1 0-1,6-17 1,30-99 390,-37 109-536,11-29 249,-3-1-1,-3-1 1,-1 0 0,-3-1 0,1-102 0,-11 142-92,-3 18-99,-2 24-14,3 28-15,2 1-1,3-1 1,2 1 0,3-1 0,2 0 0,17 66 0,-22-115-57,3 11 4,0 0 1,1 0-1,1 0 0,9 17 1,-14-32-7,0 0 1,1-1-1,-1 0 0,1 1 1,-1-1-1,1 0 1,0 0-1,0 0 0,0-1 1,0 1-1,6 2 1,-7-4 3,0 0 0,1 0 1,-1-1-1,0 1 0,1-1 1,-1 1-1,0-1 0,1 0 1,-1 0-1,1 0 1,-1 0-1,1-1 0,-1 1 1,0 0-1,1-1 0,-1 0 1,0 0-1,1 1 0,-1-1 1,4-3-1,2-1 12,-1 0 0,0-1 1,0 0-1,0-1 0,-1 0 0,0 0 0,0 0 1,-1 0-1,1-1 0,-2 0 0,5-9 0,4-9 7,-2-1 0,11-36 0,-14 34-28,-1 0 0,-1 0 0,1-32 0,-6 51-29,0 0 1,-1-1-1,0 1 0,-1 0 0,0 0 0,-1-1 0,0 1 0,-1 0 0,0 1 0,0-1 1,-1 0-1,-6-11 0,9 19 16,0 1 1,0-1-1,0 1 0,1 0 1,-1-1-1,0 1 0,-1 0 1,1 0-1,0-1 0,0 1 1,0 0-1,-1 0 0,1 1 1,-1-1-1,1 0 1,0 0-1,-1 0 0,0 1 1,1-1-1,-1 1 0,1 0 1,-1-1-1,0 1 0,1 0 1,-1 0-1,1 0 0,-1 0 1,0 0-1,1 0 1,-1 0-1,0 1 0,-2 0 1,1 0-7,1 1 0,-1 0-1,0 0 1,1 0 0,-1 0 0,1 0 0,0 0 0,0 1 0,0-1 0,0 1 0,0-1 0,1 1 0,-1 0 0,1 0 0,-3 5 0,-5 23 94,0 1 1,2 0-1,2 1 0,0-1 1,3 1-1,1 47 0,1-76-65,0-1-1,0 0 1,0 1-1,1-1 1,-1 0-1,1 0 1,0 1-1,0-1 1,0 0-1,0 0 1,1 0-1,-1 0 1,1 0-1,0 0 1,0-1-1,3 5 0,-3-6-11,0 1-1,0-1 0,0 0 0,1 0 0,-1 0 0,0 0 0,1 0 0,-1-1 1,0 1-1,1-1 0,-1 1 0,1-1 0,-1 0 0,1 0 0,-1 0 0,1 0 1,-1 0-1,1-1 0,-1 1 0,1-1 0,-1 0 0,0 1 0,3-2 0,11-6 36,0 0-1,-1-1 0,-1 0 1,1-1-1,-1-1 0,16-15 1,33-25-17,-48 41-31,0 1 0,1 0 0,0 1 0,0 1 0,34-10 0,-46 16 0,0 0 0,1 0 0,-1 1 0,0-1 0,1 1 0,-1 0 0,0 0 0,1 1 1,-1-1-1,0 1 0,0 0 0,8 3 0,-9-2 3,-1-1 0,1 1 1,-1 0-1,1 0 0,-1 0 1,0 0-1,0 0 0,1 1 0,-2-1 1,1 1-1,0-1 0,0 1 1,-1 0-1,0-1 0,1 1 1,-1 0-1,0 0 0,0 0 0,0 6 1,0-3 84,0 0 0,0 0 0,-1 0 1,0 0-1,-1 0 0,-1 10 0,2-15-40,0 0-1,0-1 1,0 1 0,0-1-1,-1 1 1,1-1-1,0 1 1,0-1 0,-1 1-1,1-1 1,0 1-1,0-1 1,-1 1-1,1-1 1,0 1 0,-1-1-1,1 1 1,-1-1-1,1 0 1,-1 1-1,1-1 1,-1 0 0,1 1-1,-1-1 1,1 0-1,-1 0 1,1 0-1,-1 1 1,-1-2 31,1 1 0,0-1 0,-1 0 1,1 1-1,0-1 0,0 0 0,-1 0 0,1 0 0,0 0 0,0 0 0,0 0 1,0 0-1,0 0 0,1 0 0,-1-1 0,0 1 0,0-2 0,-20-33-41,3 0 0,-21-57-1,2 5-43,29 71 14,6 13 0,-1 0 0,1-1 0,0 1 0,0-1 0,1 1 0,-1-1 0,1 0 0,0 1 0,0-1 0,0-7 0,2 11-15,-1 0 0,1 1 0,0-1 0,-1 0 0,1 1 0,0-1 0,-1 0 0,1 1 0,0-1 0,0 1 0,-1-1 0,1 1 0,0 0 0,0-1 0,0 1 0,0 0 0,0-1 0,0 1 0,0 0 0,-1 0 0,1 0 0,0 0 0,1 0 0,34-3-1127,-21 2-4,8-4-2278,0 0 1,40-15-1,-2-6-6174</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27.760"/>
    </inkml:context>
    <inkml:brush xml:id="br0">
      <inkml:brushProperty name="width" value="0.025" units="cm"/>
      <inkml:brushProperty name="height" value="0.025" units="cm"/>
    </inkml:brush>
  </inkml:definitions>
  <inkml:trace contextRef="#ctx0" brushRef="#br0">30 57 15278,'-4'-8'2429,"-1"-3"-1554,-15-27 3087,20 69-1330,7 18-1702,2 0 0,25 76 1,45 92 1460,-76-209-2267,3 7 70,24 54 705,-29-67-866,1 1-1,-1-1 0,1 1 1,-1-1-1,1 0 0,0 0 1,0 1-1,0-1 0,0-1 1,0 1-1,0 0 0,0 0 1,1-1-1,-1 0 0,1 1 1,-1-1-1,1 0 0,0 0 1,-1 0-1,1 0 0,4 0 1,-5-1-23,0-1 1,0 1-1,0-1 1,0 1-1,0-1 1,-1 0 0,1 0-1,0 0 1,0 0-1,-1 0 1,1 0-1,0 0 1,-1 0 0,1-1-1,-1 1 1,0-1-1,1 1 1,-1-1 0,0 1-1,0-1 1,2-3-1,18-45 222,-17 39-216,15-47-16,13-69 0,-5 17 0,-24 154 0,-3-16-142,-1 23-1572,3-1 0,1 1 0,12 55-1,-15-105 1625,9 25-3290,-9-25 3142,0 0 0,0-1 1,1 1-1,-1-1 0,0 1 1,1-1-1,-1 1 0,1-1 1,-1 1-1,0-1 0,1 1 1,-1-1-1,1 1 0,-1-1 1,1 0-1,-1 1 0,1-1 1,0 0-1,-1 0 0,1 1 1,-1-1-1,1 0 0,0 0 1,-1 0-1,1 0 0,-1 1 0,1-1 1,0 0-1,-1 0 0,1 0 1,0-1-1,-1 1 0,1 0 1,-1 0-1,1 0 0,0 0 1,-1-1-1,1 1 0,0 0 1,15-14-8871</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28.447"/>
    </inkml:context>
    <inkml:brush xml:id="br0">
      <inkml:brushProperty name="width" value="0.025" units="cm"/>
      <inkml:brushProperty name="height" value="0.025" units="cm"/>
    </inkml:brush>
  </inkml:definitions>
  <inkml:trace contextRef="#ctx0" brushRef="#br0">87 302 13581,'0'0'3747,"-9"7"-1190,2 0-2263,1-1 0,0 1 0,0 1 0,0-1 0,1 1 0,0 0 0,1 0 0,0 0 0,0 1 0,1 0 0,0 0 0,0-1 0,-2 18 0,1-9-119,1 1-1,1 0 0,1 0 0,1 0 0,0 0 0,1-1 1,6 34-1,-6-49-160,-1-1 0,1 1 0,-1-1 0,1 1 0,0 0 1,-1-1-1,1 1 0,0-1 0,0 0 0,0 1 0,0-1 1,0 0-1,1 1 0,-1-1 0,0 0 0,0 0 0,1 0 1,-1 0-1,1 0 0,-1 0 0,1-1 0,-1 1 0,1 0 1,0-1-1,-1 1 0,1-1 0,0 0 0,-1 0 0,1 1 1,0-1-1,-1 0 0,1 0 0,0 0 0,0-1 0,-1 1 1,4-1-1,-1-1 11,0 1 1,0-1-1,0 0 1,0 0-1,0 0 1,0-1-1,-1 1 1,1-1-1,-1 0 1,0 0-1,0 0 1,0-1-1,3-3 1,2-7 40,0 0 0,-1 0 1,-1-1-1,0 0 0,-1 0 1,-1 0-1,0 0 1,1-20-1,-3 22 11,0 0-1,-2 0 1,1 0 0,-2 0 0,0 0-1,0 0 1,-2 0 0,1 0-1,-1 0 1,-7-14 0,10 24-69,-1 1-1,0 0 1,0 0 0,0 0 0,0-1-1,-1 1 1,1 0 0,-1 1 0,1-1-1,-1 0 1,1 0 0,-1 1 0,0-1-1,0 1 1,0-1 0,0 1-1,0 0 1,-4-2 0,5 3-9,0 0 1,1 0 0,-1 0-1,1 0 1,-1 0-1,1 0 1,-1 0-1,0 1 1,1-1-1,-1 0 1,1 0-1,-1 0 1,1 1-1,-1-1 1,1 0-1,-1 1 1,1-1-1,-1 0 1,1 1 0,-1-1-1,1 1 1,0-1-1,-1 1 1,1-1-1,-1 2 1,-5 27-12,5-18 19,0 13 37,0 0 0,5 33 0,-3-51-33,0 0 1,0 0 0,0 0 0,1 0-1,0 0 1,0-1 0,1 1 0,-1-1-1,1 0 1,1 1 0,-1-1-1,0 0 1,1-1 0,9 9 0,-12-11-4,1-1 0,0 0 0,0 1 0,0-1 0,0 0 0,0 0 0,0 0 0,0-1 1,0 1-1,0 0 0,1-1 0,-1 1 0,0-1 0,0 0 0,0 0 0,1 0 0,-1 0 0,0 0 0,0 0 1,1-1-1,-1 1 0,0-1 0,0 1 0,0-1 0,0 0 0,0 0 0,0 0 0,0 0 0,0 0 1,0 0-1,0-1 0,0 1 0,-1-1 0,1 1 0,0-1 0,-1 0 0,0 1 0,1-1 0,1-4 0,5-5 49,0-2 0,-1 1 0,-1-1 0,10-24 0,-6 9 74,-1-1-1,-1-1 0,-2 1 1,-1-1-1,-1-1 1,0-37-1,-10 140-348,1 24 349,5-89-44,1 0 1,0 0-1,0 1 1,0-1 0,1 0-1,0 0 1,1 0-1,-1-1 1,1 1-1,6 9 1,-8-15-56,-1 1 0,1-1 1,0 0-1,0 1 0,0-1 1,0 0-1,0 1 1,1-1-1,-1 0 0,0 0 1,0 0-1,1 0 1,-1 0-1,1 0 0,-1-1 1,1 1-1,-1 0 0,1-1 1,-1 1-1,1-1 1,0 1-1,-1-1 0,1 0 1,-1 0-1,3 0 0,-2 0 9,1-1 0,-1 0 0,0 0 0,1 0 0,-1-1 0,0 1 0,0 0 0,0-1 0,0 1 0,0-1-1,0 0 1,-1 0 0,1 1 0,2-5 0,5-8 134,0 0 1,-1 0-1,10-28 0,-17 41-164,11-30-5,-1 0 0,-1 0 0,-2-1 0,-1 0 0,-2-1 0,-1 1 0,0-36 0,-4 66-6,0 0 0,0 0 0,0 0 0,0 0 0,0 0 0,-1 0 0,1 0 0,-1 0 0,1 0 0,-1 0 0,0 1 0,0-1 0,0 0 0,-2-2 0,-4 5 0,-1 17 0,2 20 0,2-1 0,1 1 0,2-1 0,5 58 0,-2-79 1,0-1 0,0 0-1,1 0 1,7 18 0,-9-30-2,-1 0 1,1 1-1,1-1 0,-1-1 0,0 1 1,1 0-1,-1 0 0,1 0 0,0-1 1,0 1-1,0-1 0,0 0 0,1 1 1,-1-1-1,1 0 0,-1 0 0,1 0 1,0-1-1,-1 1 0,1-1 0,0 1 1,0-1-1,0 0 0,0 0 0,0 0 1,6 0-1,-7-1-119,-1 0 0,1 0 0,-1 0 0,1-1-1,-1 1 1,1 0 0,-1-1 0,1 1 0,-1-1 0,1 0 0,-1 1 0,1-1-1,-1 0 1,0 0 0,0 0 0,1 0 0,-1 0 0,0 0 0,0 0 0,0-1 0,0 1-1,0 0 1,0 0 0,1-3 0,-1 0-948,1 0 0,0-1 0,-1 1 0,0-1 0,0 0 0,0 1 0,0-7 0,-1-19-7772</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29.132"/>
    </inkml:context>
    <inkml:brush xml:id="br0">
      <inkml:brushProperty name="width" value="0.025" units="cm"/>
      <inkml:brushProperty name="height" value="0.025" units="cm"/>
    </inkml:brush>
  </inkml:definitions>
  <inkml:trace contextRef="#ctx0" brushRef="#br0">0 363 3876,'0'0'20056,"10"8"-17803,-6-4-2064,-2-2-47,0 1-1,0-1 0,0 0 1,1 0-1,-1 0 0,1 0 1,0 0-1,-1 0 1,1-1-1,0 1 0,0-1 1,0 0-1,0 0 1,0 0-1,0 0 0,0-1 1,0 1-1,1-1 1,-1 0-1,0 1 0,0-1 1,0-1-1,1 1 1,-1 0-1,0-1 0,0 0 1,0 0-1,0 0 1,0 0-1,0 0 0,0-1 1,0 1-1,4-4 1,9-9-49,-1-1 0,0-1 0,-1-1 1,-1 0-1,-1 0 0,0-1 0,-1-1 1,-1 0-1,-1 0 0,-1-1 0,0 0 1,-2-1-1,0 1 0,-1-1 0,-2-1 1,3-33-1,-6 54-93,1-1 0,-1 1 0,0 0 0,0-1 0,0 1 0,0-1 0,0 1 0,-1 0 0,1-1 0,0 1 0,-1-1 0,1 1 0,-1 0 0,1-1 0,-1 1 0,0 0 0,1 0 0,-1 0 0,0-1 0,0 1 0,0 0 0,0 0 0,0 0 0,0 0 0,0 0 0,0 0 0,0 1 0,0-1 0,-1 0 0,1 1 0,0-1 0,-1 1 0,1-1 0,0 1 0,-2-1 0,0 1 0,1 0 0,0 1 0,0-1 0,0 1 0,0-1 0,0 1 0,0 0 0,0 0 0,0 0 0,0 0 0,0 0 0,0 0 0,1 0 0,-1 1 0,0-1 0,1 1 0,-1-1 0,1 1 0,-1-1 0,1 1 0,0 0 0,-2 3 0,-6 14 0,0 0 0,2 1 0,0 0 0,1 1 0,1-1 0,0 1 0,0 24 0,-3 152 0,8-186 0,0-7 0,0-1 0,0 1 0,0-1 0,0 1 0,1-1 0,-1 1 0,1-1 0,0 0 0,0 1 0,1-1 0,-1 0 0,0 0 0,1 1 0,0-1 0,0-1 0,0 1 0,0 0 0,0 0 0,4 2 0,-3-3 0,0 0 0,0-1 0,0 0 0,0 0 0,0 1 0,0-2 0,1 1 0,-1 0 0,0-1 0,1 0 0,-1 1 0,0-1 0,0 0 0,1-1 0,-1 1 0,0-1 0,1 1 0,-1-1 0,0 0 0,0 0 0,4-2 0,12-5-850,0-1 0,-1-1 0,0 0 0,0-1 0,-1-1 0,-1-1 0,0 0 0,25-28 0,-26 17-7782,-5-2-7148</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0.004"/>
    </inkml:context>
    <inkml:brush xml:id="br0">
      <inkml:brushProperty name="width" value="0.025" units="cm"/>
      <inkml:brushProperty name="height" value="0.025" units="cm"/>
    </inkml:brush>
  </inkml:definitions>
  <inkml:trace contextRef="#ctx0" brushRef="#br0">1 518 8104,'0'0'18438,"0"-4"-17012,0-17-800,1-1 0,1 1 0,1 0 0,2-1 0,-1 2-1,9-22 1,6-9-425,30-61 0,-47 110-199,3-9 2,1 0 1,0 0-1,13-16 1,-17 25-5,-1 0 0,1 0 0,-1 0-1,1 1 1,0-1 0,0 0 0,0 1 0,0-1 0,0 1-1,0 0 1,0 0 0,0 0 0,1 0 0,-1 0 0,0 0 0,1 1-1,-1-1 1,0 1 0,1 0 0,-1-1 0,1 1 0,-1 0-1,1 0 1,-1 1 0,5 0 0,-5 0 0,0 0 0,0 1 0,0-1 0,0 1 0,0 0 0,0-1 0,-1 1 0,1 0 0,-1 0 0,1 0 0,-1 0 0,1 0 0,-1 1 0,0-1 0,0 0 0,0 0 0,0 1 0,-1-1 0,1 1 0,-1-1 0,1 1 0,-1 2 0,5 64 0,-5-60 0,-1 51 0,-13 84 0,6-74 0,7-37 0,5-24 0,8-20 0,-3-6 0,-1-1 0,0 0 0,-1 0 0,-1 0 0,-1-1 0,-1 0 0,4-34 0,-3 4 0,-5-93 0,-1 131 0,1 0 0,-2 0 0,1 1 0,-1-1 0,-1 0 0,0 1 0,-1-1 0,0 1 0,-10-18 0,14 28 0,0-1 0,0 0 0,-1 1 0,1-1 0,0 0 0,-1 1 0,1-1 0,-1 1 0,1-1 0,-1 1 0,1-1 0,-1 1 0,1-1 0,-1 1 0,1-1 0,-1 1 0,1 0 0,-1-1 0,0 1 0,1 0 0,-1-1 0,0 1 0,1 0 0,-1 0 0,0 0 0,0 0 0,1 0 0,-1 0 0,0 0 0,0 0 0,-9 18 0,9-13 0,0 1 0,0 0 0,1-1 0,0 1 0,0-1 0,1 12 0,0-16 0,0-1 0,0 1 0,0 0 0,0 0 0,0-1 0,0 1 0,0 0 0,0-1 0,0 1 0,0-1 0,0 0 0,0 1 0,0-1 0,0 0 0,1 0 0,-1 0 0,0 1 0,0-1 0,0 0 0,1-1 0,-1 1 0,0 0 0,0 0 0,0 0 0,0-1 0,0 1 0,2-1 0,33-11 0,27-19-1141,17-8-4172,-60 25-2839</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0.765"/>
    </inkml:context>
    <inkml:brush xml:id="br0">
      <inkml:brushProperty name="width" value="0.025" units="cm"/>
      <inkml:brushProperty name="height" value="0.025" units="cm"/>
    </inkml:brush>
  </inkml:definitions>
  <inkml:trace contextRef="#ctx0" brushRef="#br0">145 215 20403,'0'0'1095,"-10"2"608,9-2-1659,-4 1 91,0 0 0,1-1-1,-1 1 1,1 1 0,0-1 0,-1 1 0,1-1 0,0 1-1,0 0 1,0 1 0,0-1 0,0 1 0,1 0 0,-1 0 0,1 0-1,0 0 1,-1 0 0,1 1 0,1 0 0,-1-1 0,-4 9-1,-2 13 309,0 0 0,2 0-1,1 1 1,1-1-1,1 1 1,1 0-1,1 1 1,2-1-1,4 43 1,-4-68-424,0 0 1,-1 0-1,1 0 1,0 0-1,0 0 1,1 0-1,-1 0 1,0 0-1,0 0 1,0 0-1,1 0 1,-1 0-1,1 0 1,-1 0-1,0 0 1,1 0-1,0-1 1,-1 1-1,1 0 1,0 0-1,-1 0 1,1-1-1,0 1 1,0 0-1,-1-1 1,1 1-1,0 0 1,0-1-1,0 0 1,0 1-1,0-1 1,0 1-1,0-1 1,0 0-1,0 0 1,0 1-1,0-1 1,0 0-1,0 0 1,0 0-1,0 0 1,0 0-1,0-1 1,0 1-1,0 0 1,0 0-1,0-1 1,0 1-1,0 0 1,0-1-1,0 1 1,0-1-1,1-1 1,3-1 74,0 0 1,0-1-1,0 1 1,-1-1 0,1 0-1,-1-1 1,7-9 0,1-5-63,-2-1 0,0 0 0,-1 0 0,-1-1 0,-1 0 0,-1-1 0,4-22 0,-4 7-16,-2 0 0,-2-1 0,-2-51 0,-7 70-16,7 18 0,0 1 0,0 0 0,0 0 0,-1-1 0,1 1 0,0 0 0,0 0 0,-1 0 0,1-1 0,0 1 0,-1 0 0,1 0 0,0 0 0,-1 0 0,1 0 0,0 0 0,-1 0 0,1-1 0,0 1 0,-1 0 0,1 0 0,0 0 0,-1 1 0,1-1 0,0 0 0,-1 0 0,1 0 0,0 0 0,-1 0 0,1 0 0,0 0 0,0 0 0,-1 1 0,1-1 0,0 0 0,-1 0 0,1 0 0,0 1 0,0-1 0,0 0 0,-1 0 0,1 1 0,0-1 0,0 0 0,0 1 0,-1-1 0,1 0 0,0 0 0,0 1 0,0-1 0,0 0 0,0 1 0,0-1 0,0 0 0,0 1 0,0-1 0,0 0 0,0 1 0,0-1 0,0 0 0,0 1 0,0 0 0,-6 22 0,1 2 0,1-1 0,2 0 0,0 1 0,1-1 0,3 27 0,-1-8 0,-1-29 0,1-1 0,0 1 0,1 0 0,1-1 0,6 20 0,-7-29 0,-1-1 0,1 1 0,-1-1 0,1 1 0,0-1 0,0 0 0,0 0 0,1 0 0,-1 0 0,1 0 0,3 2 0,-4-4 0,0 1 0,0-1 0,0-1 0,0 1 0,0 0 0,0 0 0,0-1 0,0 1 0,0-1 0,0 0 0,0 0 0,0 1 0,0-1 0,0 0 0,0-1 0,1 1 0,-1 0 0,0-1 0,0 1 0,0-1 0,3-1 0,0-1 0,0 0 0,-1 0 0,1 0 0,-1-1 0,0 0 0,0 1 0,0-2 0,0 1 0,-1 0 0,0-1 0,0 1 0,0-1 0,4-8 0,27-70 0,-34 83 0,14-44 0,-1-2 0,-2 1 0,-3-1 0,6-90 0,-19 208 0,2-40 0,1-1 0,3 47 0,-1-77 0,0 0 0,0 0 0,0 0 0,0 0 0,0 0 0,0 0 0,0 0 0,0 0 0,1 0 0,-1 0 0,0 0 0,1 0 0,-1 0 0,0 0 0,1 0 0,-1 0 0,1 0 0,0 0 0,-1 0 0,1-1 0,0 1 0,-1 0 0,1 0 0,0-1 0,0 1 0,0-1 0,0 1 0,0 0 0,-1-1 0,1 0 0,0 1 0,0-1 0,0 1 0,0-1 0,0 0 0,1 0 0,-1 0 0,0 0 0,0 0 0,0 0 0,0 0 0,0 0 0,0 0 0,1 0 0,1-1 0,0-1 0,0 1 0,0 0 0,-1-1 0,1 0 0,0 0 0,-1 0 0,0 0 0,1 0 0,-1 0 0,0 0 0,0-1 0,3-4 0,12-26 0,-2-1 0,-1 0 0,-2-1 0,-2-1 0,0 0 0,4-45 0,-16 115 0,1 0 0,4 46 0,-2-60 0,1-3-1144,0 0-1,1-1 1,0 1-1,1-1 1,8 19-1,-11-31 719,1-1 0,0 1 0,0 0 0,0-1 0,0 0 0,0 1 0,1-1 0,-1 0 0,1 0 0,0 0 0,0-1 0,5 4 0,-6-5 250,0 0-1,0 0 1,0-1-1,0 1 1,0 0 0,0-1-1,1 0 1,-1 0-1,0 1 1,0-1-1,1 0 1,-1-1-1,0 1 1,0 0-1,0-1 1,1 1-1,-1-1 1,0 0 0,0 1-1,0-1 1,0 0-1,0 0 1,3-3-1,20-20-5962,-2-9-518</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1.105"/>
    </inkml:context>
    <inkml:brush xml:id="br0">
      <inkml:brushProperty name="width" value="0.025" units="cm"/>
      <inkml:brushProperty name="height" value="0.025" units="cm"/>
    </inkml:brush>
  </inkml:definitions>
  <inkml:trace contextRef="#ctx0" brushRef="#br0">34 245 4740,'7'-45'4608,"-1"-1"-1,-3 1 0,-2-47 0,0 91-4531,-1 1 1,0-1 0,0 1-1,0-1 1,0 1-1,1-1 1,-1 1 0,0 0-1,0-1 1,0 1 0,0-1-1,0 1 1,0-1 0,0 1-1,0-1 1,-1 1 0,1-1-1,0 1 1,0-1-1,0 1 1,0-1 0,-1 1-1,1-1 1,0 1 0,-1 0-1,1-1 1,0 1 0,-1 0-1,1-1 1,0 1 0,-1 0-1,1-1 1,0 1-1,-1 0 1,1 0 0,-1-1-1,1 1 1,-1 0 0,1 0-1,-1 0 1,1 0 0,0-1-1,-1 1 1,1 0 0,-1 0-1,1 0 1,-1 0 0,1 0-1,-2 0 1,1 1-12,-1 0 0,1 0 0,0 0 1,0 0-1,-1 0 0,1 1 0,0-1 0,0 0 0,0 0 1,0 1-1,1-1 0,-1 1 0,0-1 0,0 2 0,-4 7-374,2 1-1,-1-1 1,1 1-1,1 0 0,0-1 1,0 1-1,1 0 0,1 0 1,0 0-1,2 19 1,-2-30 256,1 1 0,-1 0-1,1 0 1,-1 0 0,1-1 0,0 1 0,-1 0 0,1-1 0,0 1 0,0-1 0,-1 1 0,1 0 0,0-1 0,0 0 0,0 1 0,0-1 0,0 0 0,0 1 0,0-1 0,0 0 0,-1 0 0,1 0 0,0 1 0,0-1 0,1-1 0,30 1-179,-25-1 188,65-10-631,-58 8 760,0 0 0,-1 1 0,1 1 0,0 0 0,0 1 0,0 0 0,15 2 0,-27-1 107,-1 0 1,1 0-1,0 0 0,-1 0 1,1 0-1,0 0 0,-1 0 1,1 1-1,-1-1 0,0 0 0,1 1 1,-1-1-1,0 1 0,0 0 1,0-1-1,0 1 0,0 0 1,-1-1-1,1 1 0,0 0 1,-1 0-1,1 0 0,-1 0 1,0 0-1,0 0 0,1-1 1,-1 1-1,0 0 0,-1 0 0,1 0 1,0 0-1,-1 0 0,1 0 1,-1 2-1,-1 4 208,1 1-1,-2-1 1,1 0 0,-1 0 0,0 0-1,-7 13 1,2-9-205,-1-1 0,0 1 0,-1-2 0,0 1 0,-15 11 0,20-18-414,0-1-1,-1 1 0,0-1 1,0 1-1,0-2 1,-7 3-1,10-4-487,0 0 0,-1 0 0,1 0 1,-1-1-1,0 0 0,1 1 0,-1-1 0,1-1 1,-1 1-1,1 0 0,-1-1 0,-3-1 0,-12-8-12548</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8:11.335"/>
    </inkml:context>
    <inkml:brush xml:id="br0">
      <inkml:brushProperty name="width" value="0.025" units="cm"/>
      <inkml:brushProperty name="height" value="0.025" units="cm"/>
    </inkml:brush>
  </inkml:definitions>
  <inkml:trace contextRef="#ctx0" brushRef="#br0">116 19 11403,'0'0'8776,"-6"-7"-12967,14-1 4563,-16 5 2379,8 3-2644,-8 1 2931,-1 113-2323,18-204-7190,-9 90 6477,0-1 1,0 0-1,1 1 1,-1-1-1,0 0 1,0 1-1,0-1 1,0 0-1,0 1 1,0-1-1,0 1 1,0-1-1,-1 0 1,1 1-1,0-1 1,0 0-1,0 1 1,-1-1-1,1 1 1,0-1-1,-1 1 1,1-1-1,0 1 1,-1-1-1,1 1 1,-1-1-1,0 0 1,-9 13 580,-7 31-51,16-13-509,3-32 682,0-15 1583,-19 56-131,13-21-2193,-7 22 568,11-40-535,0 0 0,0-1-1,0 1 1,0 0 0,0 0 0,0 0-1,0 0 1,0 0 0,0 0-1,0 0 1,-1 0 0,1 0 0,0 0-1,0 0 1,0 0 0,0 0-1,0 0 1,0 0 0,0 0 0,0 0-1,0 0 1,-1 0 0,1 0-1,0 0 1,0 0 0,0 0 0,0 0-1,0 0 1,0 0 0,0 0-1,0 0 1,0 0 0,-1 0-1,1 0 1,0 0 0,0 0 0,0 0-1,0 0 1,0 0 0,0 0-1,0 0 1,0 1 0,0-1 0,0 0-1,0 0 1,0 0 0,0 0-1,0 0 1,0 0 0,-1 0 0,1 0-1,0 0 1,0 0 0,0 1-1,0-1 1,0 0 0,0 0 0,0 0-1,0 0 1,0 0 0,0 0-1,-1-22-1036,-1-62-668,-1 165 5216,-1 5-3338,14-126-3645,-8 15 3181,0 12 289,-1 1 0,-1 0-1,1-1 1,-2 1 0,0 0-1,-3-16 1,4 28 35,0-1 0,0 1 0,0 0 0,0 0 0,0-1 0,0 1 0,0 0 0,-1 0 0,1-1 0,0 1 1,0 0-1,0 0 0,0-1 0,0 1 0,0 0 0,0 0 0,-1 0 0,1-1 0,0 1 0,0 0 0,0 0 0,-1 0 0,1 0 0,0-1 0,0 1 0,0 0 1,-1 0-1,1 0 0,0 0 0,0 0 0,-1 0 0,1 0 0,0 0 0,0 0 0,-1-1 0,1 1 0,0 0 0,0 0 0,-1 0 0,1 1 0,-7 8 377,-3 17-119,7-8-35,1 0 0,0 1 0,1-1 0,2 24 0,-1-41-270,0-1-1,0 0 1,0 0-1,0 0 1,0 1-1,0-1 0,1 0 1,-1 0-1,0 0 1,0 1-1,0-1 1,0 0-1,1 0 1,-1 0-1,0 0 1,0 1-1,0-1 1,0 0-1,1 0 1,-1 0-1,0 0 1,0 0-1,1 0 1,-1 0-1,0 0 0,0 0 1,0 0-1,1 1 1,-1-1-1,0 0 1,0 0-1,1 0 1,-1-1-1,0 1 1,0 0-1,1 0 1,-1 0-1,0 0 1,0 0-1,0 0 1,1 0-1,-1 0 0,0 0 1,0 0-1,0-1 1,1 1-1,-1 0 1,0 0-1,0 0 1,0 0-1,0-1 1,1 1-1,9-10-499,-5 0 500,0-1 1,-1 0 0,0 0 0,-1-1 0,-1 1 0,0 0 0,0-1 0,0-14 860,-8 68-721,-5-1 219,1 0 1,2 1 0,2 0 0,-1 75-1,20 166-1139,-1-40-109,-2-44 36,0 90 881,-12-271 34,-1 0 0,0-1-1,-2 0 1,-8 25 0,7-26 225,1 0-1,1 0 1,0 1-1,1 0 1,-1 22 0,4-39-265,0-68-8285,0 36 11</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2.293"/>
    </inkml:context>
    <inkml:brush xml:id="br0">
      <inkml:brushProperty name="width" value="0.025" units="cm"/>
      <inkml:brushProperty name="height" value="0.025" units="cm"/>
    </inkml:brush>
  </inkml:definitions>
  <inkml:trace contextRef="#ctx0" brushRef="#br0">5 111 15310,'0'0'9161,"-2"15"-8344,0 3-581,1 0-1,1 1 1,1-1 0,0 0-1,1 0 1,7 26-1,23 74 979,52 221 1337,-69-264-2244,-4 0 1,2 122 0,-15-241-198,-1-1-1,-3 1 1,-13-49 0,-42-128-63,50 187-32,-27-88-57,67 158-495,-17-22 465,-7-7-34,1 0-1,0 0 0,0-1 1,1 0-1,0 0 1,0-1-1,0 0 1,10 5-1,-15-9 96,0 0 0,0 0 0,1 0 0,-1 0-1,0-1 1,0 0 0,1 1 0,-1-1 0,0 0 0,1 0-1,-1 0 1,0 0 0,1 0 0,-1-1 0,0 1 0,0-1-1,1 0 1,-1 1 0,0-1 0,0 0 0,0 0 0,0 0-1,0-1 1,0 1 0,0 0 0,0-1 0,-1 1 0,1-1-1,0 0 1,-1 1 0,1-1 0,-1 0 0,0 0 0,0 0-1,0 0 1,2-3 0,8-18 109,0 0 0,-1-1 0,-2 0 0,0 0 0,-2-1-1,0 1 1,2-30 0,-2-22 496,-2-82-1,-4 145-542,0 7-41,1 1 0,-1-1-1,0 1 1,0-1 0,-1 1 0,1 0-1,-1-1 1,-1 1 0,1-1 0,-1 1-1,1 0 1,-2 0 0,1 0 0,-4-6 0,6 11-15,-1 0 0,1 0 1,0 0-1,-1 0 1,1 1-1,0-1 1,-1 0-1,1 0 0,0 0 1,0 0-1,-1 0 1,1 0-1,0 1 1,-1-1-1,1 0 1,0 0-1,0 0 0,-1 1 1,1-1-1,0 0 1,0 1-1,0-1 1,-1 0-1,1 0 1,0 1-1,0-1 0,0 0 1,0 1-1,0-1 1,0 0-1,0 1 1,0-1-1,-1 0 0,1 1 1,0-1-1,0 0 1,0 1-1,1-1 1,-1 0-1,0 1 1,0-1-1,0 0 0,0 1 1,-2 21-148,-1 48 145,3 0-1,3 0 1,4 0-1,24 116 1,-29-179 20,0 0 0,1 0 0,0 0 0,0-1 0,0 1 0,0-1 0,6 8 0,-8-13 0,0 0 0,0 0 0,1 1 0,-1-1 0,0 0 0,0 0 0,1 0 1,-1 0-1,0 0 0,1-1 0,-1 1 0,1 0 0,-1-1 0,1 1 0,-1-1 0,1 1 0,0-1 0,-1 0 0,1 0 0,-1 0 0,1 0 1,0 0-1,-1 0 0,1 0 0,0 0 0,-1-1 0,1 1 0,-1 0 0,1-1 0,-1 0 0,1 1 0,-1-1 0,1 0 0,-1 0 0,0 0 1,1 0-1,-1 0 0,2-2 0,6-4 10,-1-2 1,-1 1-1,1-1 1,-1 0 0,-1-1-1,0 0 1,0 0-1,4-11 1,5-13 6,13-43 0,-18 42-30,-2-1 0,-2 0 0,-1-1 0,0-71 0,-7 102 0,-2 21 0,-2 28 0,5-4 0,-2-13 0,2 1 0,1-1 0,2 1 0,0 0 0,12 51 0,-14-76 0,1 1 0,0-1 0,-1 0 0,1 1 0,0-1 0,0 0 0,1 0 0,-1 0 0,0 0 0,1 0 0,-1 0 0,1 0 0,0 0 0,-1-1 0,1 1 0,0-1 0,0 1 0,0-1 0,0 0 0,0 1 0,0-1 0,1 0 0,-1-1 0,0 1 0,1 0 0,1 0 0,-1-1 0,0-1 0,0 1 0,0-1 0,0 0 0,-1 1 0,1-1 0,0-1 0,-1 1 0,1 0 0,-1-1 0,1 1 0,-1-1 0,1 0 0,-1 1 0,0-1 0,0 0 0,0 0 0,0-1 0,0 1 0,-1 0 0,3-5 0,8-12 0,-1-1 0,-1-1 0,0 0 0,-2 0 0,-1-1 0,0 0 0,5-36 0,-4 2 0,-1-108 0,-9 235 0,-1-32 0,1 0 0,2-1 0,2 1 0,2 0 0,10 42 0,-14-79-72,0-1-1,1 1 1,-1 0-1,1-1 1,0 1-1,-1-1 1,1 1-1,0-1 1,0 1-1,0-1 1,0 1-1,0-1 1,0 0-1,1 1 1,-1-1-1,0 0 1,1 0-1,-1 0 1,1 0-1,-1 0 1,3 0-1,-3-1-48,0 0-1,0 0 0,0 0 1,0 0-1,0-1 1,0 1-1,0 0 1,0-1-1,0 1 0,0-1 1,0 1-1,0-1 1,0 1-1,0-1 1,0 0-1,0 1 1,-1-1-1,1 0 0,0 0 1,0 0-1,-1 0 1,1 1-1,-1-1 1,1 0-1,0 0 0,-1 0 1,0 0-1,1 0 1,-1-1-1,0 1 1,0 0-1,1 0 0,-1-1 1,6-28-6461,-2-7-3593</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2.618"/>
    </inkml:context>
    <inkml:brush xml:id="br0">
      <inkml:brushProperty name="width" value="0.025" units="cm"/>
      <inkml:brushProperty name="height" value="0.025" units="cm"/>
    </inkml:brush>
  </inkml:definitions>
  <inkml:trace contextRef="#ctx0" brushRef="#br0">1 1 20980,'0'0'9449</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3.055"/>
    </inkml:context>
    <inkml:brush xml:id="br0">
      <inkml:brushProperty name="width" value="0.025" units="cm"/>
      <inkml:brushProperty name="height" value="0.025" units="cm"/>
    </inkml:brush>
  </inkml:definitions>
  <inkml:trace contextRef="#ctx0" brushRef="#br0">1 283 16239,'22'273'9321,"22"-3"-5533,-2-12-4170,-40-226 53,-2-32 320,0 0 0,0 0 0,0 0 0,0 0 0,0 0 0,-1 0 0,1 0-1,0 0 1,0-1 0,0 1 0,0 0 0,0 0 0,0 0 0,0 0 0,0 0 0,-1 0 0,1 0 0,0 0 0,0 0 0,0 0 0,0 0 0,0 0 0,0 0 0,-1 0 0,1 0 0,0 0 0,0 0 0,0 0 0,0 0 0,0 0 0,0 0-1,-1 0 1,1 0 0,0 0 0,0 0 0,0 0 0,0 0 0,0 0 0,0 0 0,0 0 0,-1 0 0,1 0 0,0 1 0,0-1 0,0 0 0,0 0 0,0 0 0,0 0 0,0 0 0,0 0 0,0 0 0,0 0 0,0 1 0,0-1-1,-1 0 1,1 0 0,0 0 0,0 0 0,0 0 0,0 0 0,0 1 0,0-1 0,0 0 0,-19-52-540,-1-34 475,5 0 0,-8-159 1,23-174-2664,0 412 2719,-1-13 89,1 0-1,2 0 0,0 0 1,0 0-1,2 0 0,1 0 0,13-36 1,-18 54-29,1 1 0,-1 0 0,0 0 0,1-1 0,0 1 0,-1 0 0,1 0 0,-1-1 0,1 1 0,0 0 0,0 0 0,0 0 0,0 0 0,0 0 0,0 0 0,0 0 0,0 0 0,0 1 0,0-1 0,0 0 0,1 1 0,-1-1 0,0 1 0,0-1 0,1 1 0,-1-1 0,0 1 0,1 0 0,-1 0 0,0 0 0,1 0 0,-1 0 0,1 0 0,-1 0 1,0 0-1,1 0 0,-1 1 0,0-1 0,1 1 0,-1-1 0,0 1 0,0-1 0,1 1 0,-1-1 0,0 1 0,0 0 0,0 0 0,0 0 0,0 0 0,0 0 0,0 0 0,0 0 0,0 0 0,1 2 0,4 5 59,0 0 1,0 1-1,-1 0 1,0-1-1,6 18 1,-5-5-59,-1 0 0,-1-1 0,-1 1 0,0 1 1,-2-1-1,0 0 0,-2 0 0,0 1 0,-1-1 0,-2 0 1,-5 21-1,12-38 38,8-7-281,20-15-612,-20 11 403,-1 1 242,1 2 1,0-1-1,0 1 1,0 1 0,1 0-1,-1 0 1,1 1-1,16 0 1,-24 1 164,-1 1 0,0 0 0,1 0 0,-1 0-1,0 0 1,1 1 0,-1-1 0,0 1 0,0 0 0,0 0 0,1 0 0,-1 1 0,0-1-1,0 0 1,-1 1 0,1 0 0,0 0 0,-1 0 0,1 0 0,-1 0 0,1 1 0,-1-1-1,0 1 1,0-1 0,0 1 0,0 0 0,-1 0 0,1 0 0,-1 0 0,1 0 0,-1 0-1,0 0 1,1 6 0,-1 3 277,0 1 0,-1-1-1,0 1 1,-1-1 0,-1 1 0,0-1-1,0 0 1,-1 0 0,-1 0-1,0 0 1,-1 0 0,0-1 0,0 1-1,-1-1 1,-1-1 0,0 1 0,0-1-1,-1 0 1,-1-1 0,1 0-1,-1 0 1,-1-1 0,0 0 0,0-1-1,-14 8 1,22-14-338,0 1 1,-1-1-1,1 0 1,0 0-1,0 0 1,-1-1-1,1 1 0,-1 0 1,1-1-1,0 0 1,-1 1-1,1-1 1,-1 0-1,1 0 0,-1-1 1,1 1-1,-1 0 1,-2-2-1,3 1-89,0 0 1,1 0-1,-1 0 0,1 0 0,0 0 0,-1-1 1,1 1-1,0-1 0,0 1 0,0-1 0,0 1 0,0-1 1,0 1-1,0-1 0,0 0 0,1 0 0,-1 1 1,0-4-1,-1-6-694,1 0 1,1 0-1,-1 1 1,2-1-1,0 0 1,0 0 0,3-12-1,10-25-5336,6-2-1783</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3.457"/>
    </inkml:context>
    <inkml:brush xml:id="br0">
      <inkml:brushProperty name="width" value="0.025" units="cm"/>
      <inkml:brushProperty name="height" value="0.025" units="cm"/>
    </inkml:brush>
  </inkml:definitions>
  <inkml:trace contextRef="#ctx0" brushRef="#br0">1 204 11275,'0'0'12972,"9"-2"-11082,-6 1-1731,1 0 0,0 0 0,-1-1 0,1 1 0,-1-1 0,0 1 0,1-1 1,-1 0-1,0-1 0,0 1 0,0 0 0,4-5 0,-3 1-52,-1 1 0,1 0 0,-1-1 0,0 0 1,-1 0-1,1 1 0,-1-2 0,2-9 0,-1 6-7,0 0 0,-1 0 1,-1 0-1,0-1 0,0 1 0,-1 0 1,0-1-1,-2-12 0,2 23-86,0 0-1,0-1 1,0 1-1,-1 0 1,1-1 0,0 1-1,0-1 1,0 1-1,0 0 1,0-1 0,-1 1-1,1 0 1,0 0-1,0-1 1,-1 1 0,1 0-1,0-1 1,0 1-1,-1 0 1,1 0 0,0 0-1,-1-1 1,1 1-1,0 0 1,-1 0 0,1 0-1,0 0 1,-1-1-1,1 1 1,-1 0 0,1 0-1,0 0 1,-1 0-1,1 0 1,0 0 0,-1 0-1,1 0 1,-1 0-1,1 0 1,0 1 0,-1-1-1,1 0 1,0 0-1,-1 0 1,1 0-1,0 0 1,-1 1 0,1-1-1,-1 0 1,-12 16 235,7 2-196,1 0 1,1 0-1,1 0 1,0 1-1,1 0 0,1-1 1,1 1-1,3 20 0,-3-36-51,0 0 0,0 0 1,1 0-1,-1 0 0,1-1 0,-1 1 0,1 0 0,0-1 0,0 1 0,0 0 0,0-1 0,1 1 0,-1-1 0,1 0 0,0 1 0,-1-1 0,1 0 0,0 0 0,0 0 0,0 0 0,1 0 0,-1-1 0,0 1 0,1-1 0,-1 1 0,1-1 0,-1 0 0,1 0 0,0 0 0,-1 0 0,5 0 0,-3-1 13,1 0 0,-1 0 0,1 0 0,-1-1-1,1 1 1,-1-1 0,1 0 0,-1-1 0,0 1 0,0-1 0,1 0-1,-1 0 1,0 0 0,-1 0 0,1-1 0,0 1 0,-1-1 0,7-7-1,5-8 27,0-1-1,-2 0 0,22-39 1,20-31-5,-55 89-42,0-1 0,1 0 0,-1 1 1,0-1-1,1 0 0,-1 1 0,0-1 0,1 0 0,-1 1 0,1-1 1,-1 1-1,1-1 0,-1 1 0,1-1 0,-1 1 0,1 0 0,-1-1 1,1 1-1,0-1 0,-1 1 0,1 0 0,0 0 0,-1-1 0,1 1 0,0 0 1,0 0-1,-1 0 0,1 0 0,0 0 0,-1 0 0,1 0 0,0 0 1,0 0-1,-1 0 0,1 0 0,0 0 0,-1 1 0,1-1 0,0 0 1,-1 1-1,1-1 0,0 0 0,-1 1 0,1-1 0,-1 1 0,2 0 1,16 38-432,-17-35 239,1 1 0,-1-1 1,1 0-1,0 0 0,0 1 0,0-2 0,1 1 0,4 5 0,-6-7-73,1-1 0,0 0 0,0 0-1,0 0 1,-1 0 0,1 0 0,0 0 0,0-1 0,0 1 0,1 0-1,-1-1 1,0 0 0,0 0 0,0 1 0,0-1 0,0-1 0,0 1-1,1 0 1,-1 0 0,0-1 0,0 1 0,0-1 0,0 0 0,0 1 0,0-1-1,0 0 1,2-2 0,3-2-1240,0 0-1,0-1 0,-1 1 1,1-1-1,6-10 1,17-19-7100</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4.107"/>
    </inkml:context>
    <inkml:brush xml:id="br0">
      <inkml:brushProperty name="width" value="0.025" units="cm"/>
      <inkml:brushProperty name="height" value="0.025" units="cm"/>
    </inkml:brush>
  </inkml:definitions>
  <inkml:trace contextRef="#ctx0" brushRef="#br0">61 333 13965,'0'0'6700,"-7"9"-5456,-1 2-855,2 1 0,-1 0 1,2 0-1,-1 0 0,2 0 1,0 1-1,0 0 0,1 0 1,1 0-1,0 0 0,1 0 1,0 0-1,2 24 0,-1-35-352,0-1 0,0 0 1,0 1-1,1-1 0,-1 0 0,0 0 0,0 0 0,1 1 0,-1-1 1,1 0-1,-1 0 0,1 0 0,0 0 0,-1 0 0,1 1 0,0-1 1,0-1-1,0 1 0,0 0 0,0 0 0,0 0 0,0 0 0,0-1 1,0 1-1,0 0 0,1 0 0,1-1-16,-1 0 1,0 1-1,0-1 0,0 0 0,1 0 1,-1-1-1,0 1 0,0 0 0,0-1 1,1 1-1,-1-1 0,0 0 0,3-2 1,4-1 7,0-1-1,-1 0 1,0-1 0,0 0 0,12-12 0,5-10 53,-1-2 1,-1-1 0,-2-1 0,-1 0-1,25-56 1,-35 65 121,0 0 0,-2-2 0,-1 1 0,0 0 0,-2-1 0,-1 0 0,-1-1 0,-1 1-1,-2-33 1,-1 58-212,1 0 0,-1 0 1,1-1-1,0 1 0,-1 0 0,1 0 0,-1 0 0,1 0 0,-1 0 0,1 0 0,-1 0 0,1 0 0,-1 0 0,1 0 0,0 0 0,-1 0 0,1 1 1,-1-1-1,1 0 0,-1 0 0,1 0 0,0 1 0,-1-1 0,1 0 0,-1 0 0,1 1 0,0-1 0,-1 0 0,1 1 0,0-1 0,0 0 0,-1 1 0,1-1 1,0 1-1,0-1 0,-1 1 0,-7 16 16,1 1 1,0 0 0,1 0-1,2 0 1,-1 1 0,2 0-1,-1 19 1,2-23 38,0 0 0,1 0 0,0 0-1,2 0 1,0 0 0,3 20 0,-3-32-40,0 0 1,0 0 0,0 0-1,0-1 1,1 1 0,-1 0-1,1 0 1,-1-1 0,1 1 0,0-1-1,0 0 1,0 1 0,0-1-1,1 0 1,-1 0 0,0 0-1,1-1 1,0 1 0,-1-1-1,1 1 1,0-1 0,0 0-1,0 0 1,0 0 0,0 0-1,0 0 1,0-1 0,0 0-1,0 1 1,0-1 0,0 0-1,0-1 1,0 1 0,0 0-1,0-1 1,0 0 0,4-1-1,2 0 16,0-1 0,-1-1 0,1 0 0,-1 0-1,0 0 1,0-1 0,-1 0 0,1-1-1,-1 0 1,0 0 0,-1 0 0,0-1 0,10-13-1,-2 2 6,-1-1 0,-1 0 0,-1-1 0,13-31 0,-20 42-13,0-1-1,-1 1 0,0-1 0,-1 0 1,0 0-1,-1-1 0,0 1 0,0-12 1,-1 22-17,0-1 0,0 0 0,0 1 0,0-1 0,0 1 0,0-1 0,0 1 0,0-1 0,0 0 0,0 1 0,-1-1 0,1 1 0,0-1 0,0 1 0,0-1 0,-1 1 1,1-1-1,0 1 0,-1-1 0,1 1 0,0-1 0,-1 1 0,1 0 0,-1-1 0,1 1 0,0-1 0,-1 1 0,1 0 0,-1 0 0,1-1 0,-1 1 0,1 0 0,-1 0 0,0-1 1,1 1-1,-1 0 0,1 0 0,-1 0 0,1 0 0,-1 0 0,0 0 0,1 0 0,-1 0 0,1 0 0,-1 0 0,1 0 0,-1 0 0,1 1 0,-1-1 0,0 0 0,1 0 0,-1 1 1,1-1-1,-1 0 0,1 1 0,0-1 0,-1 1 0,-2 0-15,0 1 0,0 0 0,1 0 0,-1 0 0,1 1 0,-1-1 0,1 0 0,0 1 0,-2 3 0,-2 4 65,1 0 0,0 1 0,1-1 0,0 1 0,1 0 0,0 0 0,0 1 0,1-1 0,1 1 0,0-1 0,1 1 0,1 18 0,-1-28-44,1-1-1,-1 0 0,1 1 0,-1-1 1,1 0-1,-1 1 0,1-1 0,0 0 0,0 0 1,0 1-1,0-1 0,0 0 0,0 0 1,0 0-1,0 0 0,0 0 0,0 0 1,0-1-1,1 1 0,-1 0 0,0-1 1,3 2-1,-1-1-1,1-1 0,0 1 0,-1-1-1,1 1 1,-1-1 0,1 0 0,0 0 0,-1-1 0,5 0 0,2-1-5,0-1-1,0 0 1,0 0 0,0-1 0,15-9 0,15-14 3,66-59 0,10-7 0,-116 93 0,1 0 0,-1 0 0,0 0 0,0-1 0,1 1 0,-1 0 0,0 0 0,0 0 0,1 0 0,-1 0 0,0 0 0,0 0 0,1-1 0,-1 1 0,0 0 0,1 0 0,-1 0 0,0 0 0,0 0 0,1 0 0,-1 1 0,0-1 0,0 0 0,1 0 0,-1 0 0,0 0 0,1 0 0,-1 0 0,0 0 0,0 0 0,0 1 0,1-1 0,-1 0 0,0 0 0,0 0 0,1 1 0,-1-1 0,0 0 0,0 0 0,0 0 0,0 1 0,0-1 0,1 1 0,4 19 0,-5 34 0,0-43 0,-1-8 0,1 0 0,0 0 0,0 0 0,1 0 0,-1 0 0,1 0 0,-1 0 0,1 0 0,0 0 0,0-1 0,0 1 0,0 0 0,1 0 0,-1-1 0,1 1 0,-1-1 0,1 1 0,0-1 0,4 4 0,-3-4 0,1 0 0,-1-1 0,1 1 0,-1-1 0,1 0 0,-1 0 0,1 0 0,0-1 0,0 1 0,-1-1 0,1 0 0,0 0 0,0 0 0,0 0 0,6-2 0,-3 1-308,0-1-1,0 0 1,0 0 0,0-1 0,8-3-1,-10 3-528,-1 1 0,0 0 0,0-1-1,0 0 1,0 0 0,0 0 0,-1-1-1,7-7 1,-1-4-13288</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4.763"/>
    </inkml:context>
    <inkml:brush xml:id="br0">
      <inkml:brushProperty name="width" value="0.025" units="cm"/>
      <inkml:brushProperty name="height" value="0.025" units="cm"/>
    </inkml:brush>
  </inkml:definitions>
  <inkml:trace contextRef="#ctx0" brushRef="#br0">87 0 17136,'0'0'6337,"-9"6"-4752,4-4-1543,0 0-1,1 1 0,0 0 0,0 0 1,0 0-1,0 1 0,0-1 0,0 1 1,1 0-1,0 0 0,0 0 0,0 1 1,0-1-1,1 1 0,0-1 0,0 1 1,0 0-1,0 0 0,1 0 0,-1 0 1,1 6-1,-4 20-44,2 1 1,1-1-1,3 50 0,-1-80-25,1 0-1,-1 0 1,0 0-1,0 0 1,1-1-1,-1 1 0,1 0 1,-1 0-1,1 0 1,-1 0-1,1 0 1,-1-1-1,1 1 1,0 0-1,0 0 1,-1-1-1,1 1 1,0-1-1,0 1 1,0-1-1,-1 1 0,1-1 1,0 1-1,0-1 1,0 0-1,0 1 1,0-1-1,0 0 1,0 0-1,0 0 1,0 0-1,0 0 1,0 0-1,0 0 1,0 0-1,0 0 0,0 0 1,1-1-1,49-12-834,-32 8 821,-15 4 48,0 0 0,0 0 0,0 1 1,0 0-1,0-1 0,0 1 0,0 1 0,0-1 0,0 0 0,0 1 0,0 0 0,0 0 0,0 0 0,0 1 0,0-1 0,0 1 0,-1 0 0,1 0 0,-1 0 0,1 1 0,-1-1 0,0 1 0,3 3 0,-2-1 105,0 1-1,0 0 1,-1 1-1,0-1 0,0 1 1,0-1-1,-1 1 1,0 0-1,0 0 0,-1 0 1,0 0-1,1 13 0,-1 0 201,-1 0-1,-1 0 1,0 0-1,-2 0 1,0 0-1,-1 0 1,-10 25-1,11-34-190,-2-1 0,1 0 0,-1 0 0,-1-1 0,0 1-1,0-1 1,-1-1 0,0 1 0,0-1 0,-1 0 0,0-1-1,0 1 1,-1-2 0,-19 12 0,27-17-151,-1 0 0,1 0 0,-1 0 0,0 0 0,1 0 0,-1-1 0,0 1 0,1 0 0,-1-1 0,0 0 0,0 1 0,0-1 1,0 0-1,0 0 0,1 0 0,-1 0 0,0 0 0,0 0 0,0-1 0,0 1 0,1-1 0,-1 1 0,-2-2 0,2 1-144,1-1 0,-1 0 0,1 1 0,0-1 0,0 0 0,-1 1 0,1-1 0,1 0 0,-1 0 0,0 0 0,0 0 0,1 0 0,-1 0 0,1 0 0,-1 0 0,1-1 0,0-1 0,0-14-1798,0 0 0,2 0 0,6-32 0,-7 43 1405,15-67-5699</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5.248"/>
    </inkml:context>
    <inkml:brush xml:id="br0">
      <inkml:brushProperty name="width" value="0.025" units="cm"/>
      <inkml:brushProperty name="height" value="0.025" units="cm"/>
    </inkml:brush>
  </inkml:definitions>
  <inkml:trace contextRef="#ctx0" brushRef="#br0">1 0 15150,'0'0'5408,"2"12"-3913,31 379 3948,-17-138-3749,-15-237-1560,6 43 292,-6-57-373,-1 1 0,1 0 0,0-1 0,-1 1 0,1-1 1,0 1-1,0-1 0,1 1 0,-1-1 0,0 0 0,1 0 0,0 1 0,-1-1 1,1 0-1,0 0 0,4 2 0,-5-3-29,0-1 0,1 1 0,-1-1 0,1 0 0,-1 0 0,1 1 0,-1-1 0,1 0 0,-1 0-1,1-1 1,-1 1 0,0 0 0,1 0 0,-1-1 0,1 1 0,-1-1 0,0 1 0,1-1 0,-1 0 0,0 1 0,1-1 0,-1 0 0,0 0 0,0 0 0,0 0 0,0 0 0,0 0 0,0 0 0,1-2-1,27-38 306,-27 38-292,56-107 153,23-37-87,-80 145-96,0 1 0,-1-1-1,2 0 1,-1 0 0,0 1-1,0-1 1,0 1 0,1-1-1,-1 1 1,1-1 0,-1 1-1,1 0 1,-1 0 0,1 0-1,0 0 1,0 0 0,-1 0-1,1 0 1,0 0 0,0 1-1,0-1 1,0 1 0,0-1-1,3 1 1,-3 1 7,0 0 0,0 0 0,-1 0 0,1 1-1,0-1 1,-1 1 0,1-1 0,-1 1 0,1-1 0,-1 1 0,0 0 0,0 0-1,0-1 1,0 1 0,0 0 0,0 0 0,0 0 0,0 0 0,-1 0 0,1 1-1,-1-1 1,0 2 0,11 54 142,-9-42-140,0 0 0,2 0 0,0 0-1,0 0 1,9 17 0,-13-33-16,0 0 0,0 0 0,0 1 0,0-1 0,0 0 0,0 1 0,0-1 0,0 0 0,0 0 0,0 1 0,0-1 0,1 0 0,-1 0 0,0 1 0,0-1 0,0 0 0,0 0 0,1 0 0,-1 1 0,0-1 0,0 0 0,0 0 0,1 0 0,-1 0 0,0 1 0,0-1 0,1 0 0,-1 0 0,0 0 0,0 0 0,1 0 0,-1 0 0,0 0 0,1 0 0,-1 0 0,0 0 0,0 0 0,1 0 0,-1 0 0,0 0 0,0 0 0,1 0 0,-1 0 0,0 0 0,1 0 0,-1 0 0,0-1 0,7-15 0,-2-23 0,-4 13 0,-1 0 0,-1 0 0,-1-1 0,-2 1 0,-6-27 0,-45-122 0,42 137 0,13 38-2,0 0 0,0 0 1,0 0-1,0-1 0,-1 1 0,1 0 1,0 0-1,0-1 0,0 1 0,0 0 1,0 0-1,0-1 0,0 1 0,0 0 1,0 0-1,1-1 0,-1 1 0,0 0 0,0 0 1,0 0-1,0-1 0,0 1 0,0 0 1,0 0-1,0 0 0,1-1 0,-1 1 1,0 0-1,0 0 0,0 0 0,0-1 1,1 1-1,-1 0 0,0 0 0,0 0 0,1 0 1,-1 0-1,0 0 0,0 0 0,0-1 1,1 1-1,-1 0 0,0 0 0,1 0 1,17 1-261,21 10-953,-37-10 1009,9 3-1570,-6 0-921,-17 1-12144</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5.594"/>
    </inkml:context>
    <inkml:brush xml:id="br0">
      <inkml:brushProperty name="width" value="0.025" units="cm"/>
      <inkml:brushProperty name="height" value="0.025" units="cm"/>
    </inkml:brush>
  </inkml:definitions>
  <inkml:trace contextRef="#ctx0" brushRef="#br0">1 42 13581,'0'0'8328,"54"-35"-8168,-14 33-128,4-1-1057,4 2-1025,-1 0-2498,-2 1-6663</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6.107"/>
    </inkml:context>
    <inkml:brush xml:id="br0">
      <inkml:brushProperty name="width" value="0.025" units="cm"/>
      <inkml:brushProperty name="height" value="0.025" units="cm"/>
    </inkml:brush>
  </inkml:definitions>
  <inkml:trace contextRef="#ctx0" brushRef="#br0">107 235 12812,'0'0'9625,"-9"10"-7799,-2 3-1487,0-1 1,1 2-1,1-1 0,0 1 0,1 1 1,0-1-1,2 1 0,-10 29 1,13-29-164,0 0 0,2 1 0,-1 30 0,2-46-174,0 1-1,0-1 0,0 1 1,0-1-1,0 1 0,0-1 1,0 1-1,0-1 1,0 1-1,0-1 0,1 1 1,-1-1-1,0 1 1,0-1-1,0 1 0,1-1 1,-1 1-1,0-1 0,0 1 1,1-1-1,-1 0 1,0 1-1,1-1 0,-1 0 1,1 1-1,-1-1 1,0 0-1,1 1 0,-1-1 1,1 0-1,-1 0 0,2 1 1,16-7 394,15-23 588,-13-2-832,-2 0 1,-1-1 0,-1-1 0,-2-1 0,11-40 0,25-57 995,-50 130-1141,0 1-1,0 0 0,0 0 0,0 0 0,0-1 0,0 1 1,0 0-1,0 0 0,0 0 0,0-1 0,0 1 0,0 0 1,0 0-1,1 0 0,-1 0 0,0-1 0,0 1 0,0 0 1,0 0-1,0 0 0,0 0 0,0-1 0,0 1 0,1 0 1,-1 0-1,0 0 0,0 0 0,0 0 0,0 0 0,0-1 1,1 1-1,-1 0 0,0 0 0,0 0 0,0 0 0,1 0 1,-1 0-1,0 0 0,0 0 0,0 0 0,0 0 0,1 0 1,-1 0-1,0 0 0,0 0 0,0 0 0,1 0 0,-1 0 1,0 0-1,0 0 0,0 0 0,1 0 0,-1 0 0,0 0 1,0 1-1,0-1 0,0 0 0,0 0 0,1 0 0,-1 0 0,0 0 1,0 0-1,0 1 0,0-1 0,6 20 51,-2 26 3,-3-18 36,-2-19-75,0 0 0,1-1 0,0 1 0,1 0 0,0 0 0,0 0 0,1-1 0,1 1-1,-1-1 1,1 1 0,4 8 0,-6-17-15,0 1 0,0 0 0,-1-1 0,1 1 0,0 0 0,0-1 0,0 1 0,0-1 0,0 1 0,0-1 0,0 1 0,0-1-1,0 0 1,0 0 0,0 0 0,0 1 0,0-1 0,0 0 0,0 0 0,1 0 0,-1 0 0,0-1 0,0 1 0,0 0 0,0 0 0,0-1 0,0 1-1,0-1 1,0 1 0,0-1 0,0 1 0,0-1 0,-1 1 0,1-1 0,1-1 0,31-29 166,-30 28-168,70-83-4,31-32 0,-82 103 0,-22 15 0,0 0 0,1 0 0,-1 0 0,1 0 0,-1 0 0,0 0 0,1 0 0,-1 0 0,0 0 0,1 0 0,-1 0 0,1 0 0,-1 0 0,0 1 0,1-1 0,-1 0 0,0 0 0,1 0 0,-1 1 0,0-1 0,1 0 0,-1 0 0,0 1 0,0-1 0,1 0 0,-1 1 0,0-1 0,0 0 0,0 1 0,1-1 0,-1 0 0,0 1 0,1 5 0,0-1 0,0 0 0,-1 1 0,0-1 0,0 1 0,0 5 0,-1 6 0,-2 34 0,1 25 0,2-76 0,0 1 0,0-1 0,0 0 0,0 1 0,0-1 0,1 0 0,-1 0 0,0 1 0,0-1 0,0 0 0,1 1 0,-1-1 0,0 0 0,0 0 0,1 0 0,-1 1 0,0-1 0,0 0 0,1 0 0,-1 0 0,0 0 0,1 1 0,-1-1 0,0 0 0,1 0 0,-1 0 0,0 0 0,1 0 0,-1 0 0,0 0 0,1 0 0,-1 0 0,0 0 0,1 0 0,-1 0 0,0 0 0,1 0 0,-1 0 0,0-1 0,1 1 0,-1 0 0,0 0 0,1 0 0,-1 0 0,0-1 0,0 1 0,1 0 0,-1 0 0,0-1 0,0 1 0,1 0 0,15-12 0,4-13 0,-2 0 0,0 0 0,-2-2 0,17-35 0,2-3 0,-34 64 0,-1 1 0,0-1 0,0 1 0,0-1 0,0 1 0,1-1 0,-1 1 0,0-1 0,0 1 0,1 0 0,-1-1 0,0 1 0,1 0 0,-1-1 0,0 1 0,1 0 0,-1-1 0,1 1 0,-1 0 0,0 0 0,1-1 0,-1 1 0,1 0 0,-1 0 0,1 0 0,-1 0 0,1-1 0,-1 1 0,1 0 0,-1 0 0,1 0 0,7 15 0,-2 36 0,-5-41 0,-1-7 1,0 0 0,0 0 0,0 0 0,1 0 0,0 0 1,-1 0-1,1 0 0,0 0 0,1 0 0,-1 0 0,0-1 0,1 1 0,0 0 0,-1-1 0,4 4 0,-3-5-5,1 0-1,-1 1 1,0-1-1,1-1 1,-1 1-1,1 0 0,-1-1 1,1 1-1,-1-1 1,1 1-1,-1-1 1,1 0-1,-1 0 0,1-1 1,-1 1-1,1 0 1,-1-1-1,5-1 1,0 2-212,-4 0-2520</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6.618"/>
    </inkml:context>
    <inkml:brush xml:id="br0">
      <inkml:brushProperty name="width" value="0.025" units="cm"/>
      <inkml:brushProperty name="height" value="0.025" units="cm"/>
    </inkml:brush>
  </inkml:definitions>
  <inkml:trace contextRef="#ctx0" brushRef="#br0">1 359 2755,'0'0'21348,"2"-10"-19410,12-28-795,1 2 1,2 0-1,1 0 1,37-51-1,-19 29-267,-30 47-767,-4 7-107,0 0 0,0 1 0,0-1-1,0 1 1,1-1 0,-1 1 0,1 0 0,0-1 0,0 1-1,0 1 1,1-1 0,4-3 0,-8 6-2,1 0 0,-1 0 0,1 0 0,-1 0 0,1 0 0,-1 0 0,1 0 0,-1 0 0,0 0 0,1 0 0,-1 0 0,1 0 0,-1 0 0,1 0 0,-1 0 0,1 0 0,-1 0 0,1 1 0,-1-1 0,0 0 0,1 0 0,-1 1 0,1-1 0,-1 0 0,0 1 0,1-1 0,-1 0 0,0 1 0,0-1 0,1 0 0,-1 1 0,0-1 0,0 1 0,1-1 0,-1 1 0,0-1 0,0 0 0,0 1 0,0-1 0,0 2 0,4 20 0,-4-18 0,1 83 0,-1-57 0,5 56 0,-5-85-30,0 0 1,0 1-1,0-1 1,0 0-1,0 1 1,1-1-1,-1 0 1,0 1-1,1-1 1,-1 0-1,1 0 1,0 1-1,-1-1 1,1 0-1,0 0 1,0 0-1,-1 0 1,1 0-1,0 0 1,0 0-1,0 0 1,0 0-1,0-1 1,0 1-1,1 0 1,-1-1-1,0 1 1,0 0-1,0-1 1,1 0-1,-1 1 1,0-1-1,1 0 1,-1 1-1,0-1 1,1 0-1,-1 0 1,0 0-1,1 0 1,-1-1-1,0 1 1,1 0-1,-1 0 1,0-1-1,0 1 1,1-1-1,0 0 1,2-1-193,-1 1 0,1-1 0,-1 0-1,0 0 1,1-1 0,-1 1 0,0-1 0,-1 0 0,1 0 0,0 1 0,-1-2-1,1 1 1,-1 0 0,0 0 0,2-5 0,1-13-5218,-4-3-2375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2:41.519"/>
    </inkml:context>
    <inkml:brush xml:id="br0">
      <inkml:brushProperty name="width" value="0.025" units="cm"/>
      <inkml:brushProperty name="height" value="0.025" units="cm"/>
    </inkml:brush>
  </inkml:definitions>
  <inkml:trace contextRef="#ctx0" brushRef="#br0">11 326 5894,'-2'-4'390,"0"1"0,1-1 1,0 1-1,-1-1 1,1 1-1,1-1 0,-1 0 1,1 0-1,-1 1 0,1-7 1,1 6-345,-1 1 1,1-1 0,0 1-1,0 0 1,0 0-1,0 0 1,1 0-1,-1-1 1,1 2-1,0-1 1,0 0-1,0 0 1,0 1-1,0-1 1,6-4 0,-1 2-132,0 0 0,1 0 0,-1 1 0,1 0 0,0 0 0,0 1 0,1 0 0,-1 0 1,0 1-1,14-2 0,94-7 2360,189 7 1,41-2-491,-97-22-364,132-10-327,52-10-462,-281 26-120,207-5-1,439 43-50,-428-5 311,266 49 579,-230-28-1265,3-31 284,-56-2 385,367 19-492,412 5 56,-376-35 80,1 0 179,135 13 196,-676-15 1185,-245 22-6108,9-1 1556,-21 0-4427</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8:12.114"/>
    </inkml:context>
    <inkml:brush xml:id="br0">
      <inkml:brushProperty name="width" value="0.025" units="cm"/>
      <inkml:brushProperty name="height" value="0.025" units="cm"/>
    </inkml:brush>
  </inkml:definitions>
  <inkml:trace contextRef="#ctx0" brushRef="#br0">92 27 7687,'-8'-23'6444,"2"20"50,2 15-2015,0 11-4075,3-14-1446,-15 73 1650,4-20-478,3 0 0,-3 84 0,12-146-557,1 2-409,-1-1 811,1 1 0,-1-1 1,1 1-1,-1-1 0,0 1 1,0 0-1,1-1 0,-1 1 1,0 0-1,0-1 0,-1 1 1,1 2-1,0 1-51,-12 396-1468,1 99-702,23-170 1343,-13-299 755,0-23-284,0 0 1,0 1 0,1-1-1,0 1 1,1-1 0,0 1 0,0-1-1,4 11 1,2-15-3076,0-3-2109</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6.978"/>
    </inkml:context>
    <inkml:brush xml:id="br0">
      <inkml:brushProperty name="width" value="0.025" units="cm"/>
      <inkml:brushProperty name="height" value="0.025" units="cm"/>
    </inkml:brush>
  </inkml:definitions>
  <inkml:trace contextRef="#ctx0" brushRef="#br0">65 29 16784,'0'0'2434,"-54"-6"545,43 5-32,11-2-961,0 0-1570,17 1-224,8-1-160,4 1-480,0 0-2147,-1-1-2690,-5-1-6149</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7.412"/>
    </inkml:context>
    <inkml:brush xml:id="br0">
      <inkml:brushProperty name="width" value="0.025" units="cm"/>
      <inkml:brushProperty name="height" value="0.025" units="cm"/>
    </inkml:brush>
  </inkml:definitions>
  <inkml:trace contextRef="#ctx0" brushRef="#br0">42 325 17072,'0'0'9075,"11"-4"-7404,-2 0-1487,0-1 1,0 0-1,-1 0 0,1-1 0,-1 0 0,0-1 1,-1 0-1,1 0 0,-2-1 0,1 1 0,-1-1 0,0-1 1,6-11-1,-4 6-111,0 0 1,-1-1 0,-1 0-1,0 0 1,-1 0 0,-1-1-1,0 0 1,-1 0 0,2-26-1,-5 40-67,0 1-1,0 0 1,0-1-1,0 1 0,0-1 1,0 1-1,0 0 0,0-1 1,0 1-1,-1 0 0,1-1 1,0 1-1,-1 0 0,1 0 1,-1-1-1,1 1 0,-1 0 1,0 0-1,0 0 0,0 0 1,1 0-1,-1 0 1,0 0-1,0 0 0,0 0 1,0 0-1,-1 0 0,1 1 1,0-1-1,0 0 0,0 1 1,-1-1-1,1 1 0,0-1 1,0 1-1,-3-1 0,1 2-7,-1-1 0,1 0 0,0 1 0,-1 0 0,1 0-1,0 0 1,0 0 0,0 0 0,0 0 0,0 1 0,0 0-1,0 0 1,0-1 0,-4 6 0,-6 5-4,2 0 0,0 1 1,1 0-1,0 1 0,1 1 0,0-1 1,1 1-1,1 0 0,-10 30 0,8-16 33,1 1-1,1 0 1,2 0-1,-3 49 1,7-70-23,1 1-1,0-1 1,1 0 0,0 1 0,0-1 0,1 0 0,0 0 0,1 0-1,4 10 1,-5-15-17,0 0-1,1-1 0,-1 1 0,1-1 1,0 0-1,0 1 0,0-1 0,0-1 1,0 1-1,1 0 0,0-1 0,-1 0 1,1 1-1,0-1 0,0-1 0,0 1 1,0-1-1,0 1 0,0-1 0,1 0 1,-1-1-1,5 1 0,4 0-421,1-2 0,-1 1-1,1-2 1,-1 0 0,1 0 0,-1-1-1,0-1 1,-1 0 0,1-1 0,0 0-1,-1-1 1,0-1 0,-1 0-1,15-11 1,46-36-6003</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8.492"/>
    </inkml:context>
    <inkml:brush xml:id="br0">
      <inkml:brushProperty name="width" value="0.025" units="cm"/>
      <inkml:brushProperty name="height" value="0.025" units="cm"/>
    </inkml:brush>
  </inkml:definitions>
  <inkml:trace contextRef="#ctx0" brushRef="#br0">1 882 13100,'0'0'2387,"5"8"-823,-3-4-1483,1 2 328,0-1 0,1 0 1,-1-1-1,1 1 0,0-1 0,6 6 0,-8-9-270,-1 0 0,1 0 0,-1 0 0,1 0-1,-1 0 1,1 0 0,0-1 0,-1 1 0,1 0 0,0-1 0,0 0-1,-1 1 1,1-1 0,0 0 0,0 0 0,0 0 0,0 0-1,-1 0 1,1 0 0,0-1 0,0 1 0,0-1 0,-1 1-1,1-1 1,0 0 0,-1 1 0,1-1 0,-1 0 0,1 0-1,-1 0 1,2-2 0,6-5 217,0 0 1,-1-1-1,0-1 0,-1 1 0,0-1 0,0 0 1,-1-1-1,9-19 0,-6 9-95,-1-1 0,-1 0 0,8-40-1,-12 47-214,-1 0-1,-1 0 0,0 0 0,-2-17 0,1 30-26,0-1-1,0 1 1,0-1-1,0 0 0,-1 1 1,0-1-1,1 1 1,-1-1-1,0 1 1,0 0-1,0-1 1,0 1-1,-1 0 1,1 0-1,-1 0 1,1-1-1,-1 2 1,0-1-1,0 0 1,1 0-1,-1 0 1,-1 1-1,1-1 0,0 1 1,0 0-1,0 0 1,-1 0-1,1 0 1,-1 0-1,1 0 1,-5 0-1,4 1-21,1 0 0,-1 1-1,1-1 1,-1 1-1,1 0 1,-1 0 0,1 0-1,0 0 1,0 0 0,-1 0-1,1 1 1,0-1-1,0 1 1,0-1 0,1 1-1,-1 0 1,0 0 0,0 0-1,1 0 1,0 0-1,-1 0 1,1 0 0,0 0-1,0 1 1,0-1 0,0 0-1,0 1 1,0 2-1,-5 13-13,1 1 0,-4 28 0,8-41 27,-6 50 3,2 0-1,5 100 1,0-147-13,1 0 0,0-1 0,0 1 0,1-1 0,0 1 0,6 11 0,-8-18 0,1 0-1,0-1 1,-1 1 0,1 0 0,0-1-1,0 1 1,0-1 0,0 0-1,1 1 1,-1-1 0,0 0 0,1 1-1,-1-1 1,0 0 0,1 0-1,-1 0 1,1 0 0,0-1 0,-1 1-1,1 0 1,0-1 0,-1 1-1,1-1 1,0 1 0,0-1 0,0 0-1,-1 0 1,1 0 0,0 0-1,0 0 1,0 0 0,-1 0 0,1-1-1,0 1 1,0 0 0,-1-1-1,3-1 1,3-1 34,-1-1 0,1 0 0,-1 0 0,0-1 0,0 0 0,-1 0 0,1 0-1,-1-1 1,-1 1 0,1-1 0,6-10 0,41-82 343,-41 76-349,46-122 389,-19 43-98,-34 98-327,-1 16-30,0 25-47,-3-30 77,3 54 19,-2-23 12,2 0 0,1 0-1,18 76 1,-22-114-22,1 0-1,-1 0 1,0 0 0,0 0 0,1 0 0,-1 0-1,0-1 1,1 1 0,-1 0 0,1 0 0,-1 0-1,1 0 1,0-1 0,-1 1 0,1 0 0,0-1-1,-1 1 1,1 0 0,0-1 0,0 1 0,0-1-1,-1 1 1,3 0 0,-2-1 0,0 0 0,-1-1 0,1 1 0,0 0 0,0 0 1,0-1-1,0 1 0,0-1 0,-1 1 0,1 0 0,0-1 0,0 0 0,-1 1 0,1-1 0,0 1 1,-1-1-1,1 0 0,0 0 0,0 0 0,24-46 59,-2-14-475,-3-1-1,-2-1 0,-3-1 1,-3 0-1,-3-1 1,2-116-1,-10 96-280,-5 0 0,-18-113 1,25 265 689,-2-10 129,55 448 283,-55-494-343,3 21 409,0-1 0,2 1 0,2-1 0,13 38 0,-21-69-455,0 1 0,0 0 0,0-1-1,0 1 1,1-1 0,-1 1-1,0 0 1,0-1 0,0 1-1,1-1 1,-1 1 0,0-1 0,0 1-1,1-1 1,-1 1 0,0-1-1,1 1 1,-1-1 0,1 1-1,-1-1 1,1 0 0,-1 1 0,1-1-1,-1 0 1,1 1 0,-1-1-1,1 0 1,-1 0 0,1 1-1,-1-1 1,1 0 0,0 0 0,-1 0-1,1 0 1,-1 0 0,1 0-1,0 0 1,9-22 268,-4-39-68,-5 39-193,-2 0-1,0-1 0,-2 1 0,0 0 1,-1 1-1,-2-1 0,0 1 0,-1 0 1,-1 0-1,-1 1 0,-1 0 0,-1 0 1,0 1-1,-2 1 0,0 0 0,-19-19 1,30 34-2,0 0 1,0 1 0,0 0 0,0 0 0,0-1 0,-1 1 0,1 1 0,-1-1 0,0 0 0,0 1 0,1-1 0,-1 1 0,0 0 0,0 0 0,0 0 0,0 0 0,0 0 0,-1 1 0,-2-1 0,5 2-26,1-1 1,-1 1 0,1-1 0,0 1 0,-1-1-1,1 1 1,-1 0 0,1-1 0,0 1-1,-1 0 1,1-1 0,0 1 0,0 0 0,0 0-1,-1-1 1,1 1 0,0 0 0,0-1-1,0 1 1,0 0 0,0 0 0,0-1 0,1 1-1,-1 0 1,0-1 0,0 1 0,0 0 0,1 0-1,6 21-66,-4-17-76,0-1-1,1 0 1,-1 0-1,0 0 1,1-1 0,0 1-1,0-1 1,0 0-1,0 0 1,1 0 0,-1-1-1,1 1 1,0-1-1,-1 0 1,1-1-1,0 1 1,0-1 0,0 0-1,1 0 1,-1 0-1,0-1 1,0 0 0,0 0-1,0 0 1,0-1-1,1 1 1,-1-1-1,7-3 1,0 1-903,0 0 0,-1-2 1,1 1-1,-1-1 0,0-1 0,-1 0 0,1-1 1,-1 0-1,0 0 0,17-17 0,0-10-4306,-1-2-2216</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8.836"/>
    </inkml:context>
    <inkml:brush xml:id="br0">
      <inkml:brushProperty name="width" value="0.025" units="cm"/>
      <inkml:brushProperty name="height" value="0.025" units="cm"/>
    </inkml:brush>
  </inkml:definitions>
  <inkml:trace contextRef="#ctx0" brushRef="#br0">97 0 4805,'0'0'14477,"-10"4"-12747,6-3-1585,-1 1 0,1-1 0,0 1 0,0 0 0,0 1 0,0-1 0,1 1 0,-1-1 0,1 1 0,-1 0 0,1 1 0,0-1 0,0 0 0,0 1 0,1 0 0,-1 0 0,1 0 0,0 0 0,0 0 0,0 0 0,1 0 0,-1 0 0,1 1 0,-1 8 0,1-9-60,-2 6 160,0-1 0,1 1 0,1 0 0,-1 0 0,2 0 0,-1-1 0,1 1 0,1 0 0,2 17 0,-2-26-246,1 1-1,-1-1 1,0 0-1,1 1 0,-1-1 1,1 0-1,-1 0 1,1 0-1,0 0 0,-1 0 1,1 0-1,0-1 1,0 1-1,-1 0 0,1-1 1,0 0-1,0 1 1,0-1-1,0 0 0,0 0 1,2 0-1,54-2-976,-38 1 369,-16 1 563,1 0 0,-1 1 0,0-1 0,0 1 1,0 0-1,1 0 0,-1 0 0,0 0 0,0 1 1,-1 0-1,1 0 0,0 0 0,0 0 1,-1 0-1,0 1 0,1 0 0,4 4 0,-4-1 57,1-1-1,-1 1 0,-1 0 0,1 0 0,-1 0 0,0 0 0,0 1 0,0-1 0,-1 1 0,2 9 0,-2-8 29,-1 0 1,0 0-1,0 0 0,0 0 0,-1 0 0,-1 0 0,1 0 0,-1 0 0,0 0 1,-1 0-1,0-1 0,0 1 0,-1 0 0,0-1 0,0 0 0,-1 1 1,0-1-1,0-1 0,-9 13 0,12-18-110,0 0-1,0 0 1,0 0 0,0 0-1,0 0 1,-1 0-1,1 0 1,0-1 0,0 1-1,0 0 1,-1-1 0,1 1-1,0-1 1,-1 1 0,1-1-1,-1 0 1,1 1 0,0-1-1,-1 0 1,-1 0 0,1-1-107,1 1 1,0-1 0,0 1 0,0-1 0,0 1 0,0-1 0,0 0 0,0 0 0,0 0 0,1 1-1,-1-1 1,0 0 0,0 0 0,1 0 0,-1 0 0,0 0 0,1 0 0,-1-3 0,-2-5-1320,0 0 0,1 0 0,0-1 0,-1-15 0,-1-28-5368</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9.193"/>
    </inkml:context>
    <inkml:brush xml:id="br0">
      <inkml:brushProperty name="width" value="0.025" units="cm"/>
      <inkml:brushProperty name="height" value="0.025" units="cm"/>
    </inkml:brush>
  </inkml:definitions>
  <inkml:trace contextRef="#ctx0" brushRef="#br0">0 109 6246,'0'0'9113,"7"9"-7026,3 8-1561,0 1 1,0 1-1,-2 0 1,0 0-1,-2 1 0,0 0 1,5 29-1,15 159 3073,-19 185-892,-8-250-2499,2-161-193,0 0 0,8-29 1,1-12 50,3-280 67,-12 222-181,29-227 0,-28 334 37,0-1 0,1 0 0,0 0 0,1 1 0,6-13 0,-10 22 2,1-1 0,0 1 0,0-1 0,0 1 0,0-1 0,0 1-1,0 0 1,0-1 0,0 1 0,0 0 0,1 0 0,-1 0 0,0 0-1,1 0 1,-1 0 0,1 0 0,-1 0 0,1 1 0,-1-1-1,1 1 1,0-1 0,-1 1 0,1 0 0,0-1 0,-1 1 0,1 0-1,0 0 1,-1 0 0,1 0 0,0 0 0,-1 1 0,1-1 0,0 0-1,-1 1 1,1 0 0,0-1 0,-1 1 0,1 0 0,-1 0-1,1-1 1,-1 1 0,3 2 0,1 2 2,1 1 0,-1-1-1,1 1 1,-1 0 0,-1 0-1,1 0 1,-1 1 0,0-1 0,-1 1-1,0 0 1,0 0 0,0 0 0,-1 1-1,2 9 1,-1-2 14,0-1 1,-1 0-1,-1 1 0,0 0 0,-1-1 0,-4 29 0,-2-24 124,0 1-1,-2-1 1,0 0 0,-1 0-1,-1-1 1,0 0-1,-2-1 1,0 0 0,0-1-1,-2 0 1,0-1-1,-17 13 1,29-26-143,0 0 0,-1 0 0,1 0 1,-1 0-1,1 0 0,-1-1 0,0 1 0,1-1 0,-1 0 1,0 0-1,0 0 0,0 0 0,0 0 0,-4 0 0,6-1-85,0-1 0,0 1 0,0-1 0,0 1 0,-1-1 0,1 1 0,0-1-1,0 1 1,0-1 0,0 0 0,0 0 0,0 0 0,0 0 0,1 1 0,-1-1-1,0 0 1,0 0 0,1 0 0,-1-1 0,0 1 0,1 0 0,-1 0 0,1 0-1,0 0 1,-1-1 0,1 1 0,0 0 0,0 0 0,0 0 0,-1-1 0,1 1 0,1 0-1,-1-1 1,0-1 0,1-91-7804,6 35 1858</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9.809"/>
    </inkml:context>
    <inkml:brush xml:id="br0">
      <inkml:brushProperty name="width" value="0.025" units="cm"/>
      <inkml:brushProperty name="height" value="0.025" units="cm"/>
    </inkml:brush>
  </inkml:definitions>
  <inkml:trace contextRef="#ctx0" brushRef="#br0">0 140 14990,'0'0'5301,"4"12"-3342,11 54-181,-3 1-1,4 78 1,-7-59-811,-9-80-898,0-3-44,0 0 0,0 0 0,0-1 0,0 1 0,1 0-1,-1 0 1,1-1 0,0 1 0,0 0 0,0-1 0,0 1 0,0-1 0,0 1 0,1-1 0,-1 1 0,1-1 0,2 3-1,-3-5-12,0 0 0,0 0-1,0-1 1,0 1-1,-1 0 1,1-1 0,0 1-1,0-1 1,-1 1-1,1-1 1,0 1-1,0-1 1,-1 1 0,1-1-1,-1 1 1,1-1-1,0 0 1,-1 0-1,1 1 1,-1-1 0,0 0-1,1 0 1,-1 1-1,0-1 1,1 0-1,-1 0 1,0 0 0,0 0-1,0 0 1,0-1-1,8-31 141,-8 32-150,3-26-104,-1 0-1,-1 1 1,-1-1 0,-5-43 0,2 53-129,0 0 0,-1 0 0,0 0 0,-2 0 0,0 0-1,-1 1 1,-17-29 0,24 44 218,0 1 0,0 0-1,0-1 1,0 1 0,0-1-1,0 1 1,0 0-1,-1-1 1,1 1 0,0 0-1,0 0 1,0-1 0,-1 1-1,1 0 1,0-1 0,0 1-1,-1 0 1,1 0-1,0-1 1,-1 1 0,1 0-1,0 0 1,-1 0 0,1 0-1,0-1 1,-1 1 0,1 0-1,0 0 1,-1 0-1,1 0 1,0 0 0,-1 0-1,1 0 1,-1 0 0,1 0-1,0 0 1,-1 0-1,1 0 1,-1 0 0,-3 17-319,7 25 179,-2-36 149,1 0 0,0 0 0,0 0 0,1 0 0,0-1 0,0 1 1,0-1-1,0 0 0,1 0 0,5 6 0,-7-9 5,-1-1 0,0 0-1,1 1 1,0-1 0,-1 0 0,1 0-1,0 0 1,0 0 0,-1 0-1,1 0 1,0 0 0,0-1 0,0 1-1,0-1 1,0 1 0,0-1 0,0 0-1,0 0 1,0 0 0,0 0 0,0 0-1,0 0 1,0-1 0,0 1 0,0 0-1,0-1 1,0 0 0,0 0 0,0 1-1,0-1 1,0 0 0,-1 0 0,1-1-1,0 1 1,1-2 0,8-7 53,-1 0 1,0-1 0,0-1 0,-1 0-1,-1 0 1,11-19 0,-3 0 372,20-52 1,-36 82-422,3-5 37,0-1 0,-1 1 0,0-1 1,0 0-1,0 1 0,-1-1 0,0 0 0,-1 0 0,1 0 1,-2-12-1,0 20-11,0-1 0,1 0 0,-1 0 0,0 0 0,1 1 0,-1-1 0,0 0 0,1 1 0,-1-1 0,0 1 0,1-1 0,-1 1 0,1-1 0,-1 1 0,1-1 0,-1 1 0,1-1 0,-1 1 0,1 0 0,-1 0 0,-6 12 98,1 0 0,0 1-1,1-1 1,0 1-1,1 0 1,0 1 0,-1 21-1,0 9 647,1 52 0,4-90-697,0 1 0,0 0-1,1 0 1,0-1-1,1 1 1,2 9 0,-3-15-88,-1-1 0,1 1 0,0-1 0,0 1 0,0-1 1,0 0-1,0 1 0,0-1 0,0 0 0,0 0 1,1 0-1,-1 0 0,0 0 0,1 0 0,-1 0 1,0 0-1,1 0 0,-1-1 0,1 1 0,0-1 1,-1 1-1,1-1 0,-1 1 0,1-1 0,0 0 1,-1 0-1,1 0 0,0 0 0,-1 0 0,1 0 1,0-1-1,-1 1 0,1 0 0,0-1 0,-1 1 0,2-2 1,0 1-57,-1-1 1,1 1 0,-1-1-1,0 0 1,1 0 0,-1 0 0,0 0-1,0-1 1,0 1 0,-1 0-1,1-1 1,0 1 0,-1-1-1,0 0 1,0 0 0,0 1 0,0-1-1,1-4 1,13-54-1020,-10-3-556,-5 21-2881,0 41 4158,-3 4-4869,-10 22 2125,5-1-661,-1 3-3450</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40.622"/>
    </inkml:context>
    <inkml:brush xml:id="br0">
      <inkml:brushProperty name="width" value="0.025" units="cm"/>
      <inkml:brushProperty name="height" value="0.025" units="cm"/>
    </inkml:brush>
  </inkml:definitions>
  <inkml:trace contextRef="#ctx0" brushRef="#br0">151 441 14125,'0'0'5894,"0"-9"-2328,0 2-2704,-1-1 0,0 1 0,0 0 0,-1-1 0,-3-7 0,5 14-724,-1 0 0,1 0-1,-1-1 1,1 1 0,-1 0 0,0 0 0,0 0 0,1 0-1,-1 0 1,0 0 0,0 0 0,0 0 0,0 0-1,0 0 1,0 0 0,-1 0 0,-1 0 0,1 0-132,1 1 1,-1 0 0,1 0-1,-1 0 1,1 1 0,-1-1-1,1 0 1,-1 0 0,1 1-1,-1-1 1,1 1 0,0-1-1,-1 1 1,1 0 0,0 0-1,-1-1 1,1 1 0,0 0-1,0 0 1,0 0 0,-2 2-1,-4 5-18,1 0 0,-1 0 0,2 0 0,-1 1-1,1 0 1,0 0 0,1 0 0,0 1 0,-4 13-1,-1 8 34,-9 56 0,15-70 24,1 0-1,1 0 1,0 0-1,1 0 1,4 28-1,-4-43-44,0-1 0,0 1 0,1-1 0,-1 1 0,1-1 0,-1 1 0,1-1 1,0 1-1,-1-1 0,1 1 0,0-1 0,0 0 0,0 1 0,0-1 0,0 0 0,1 0 0,-1 0 0,0 0 0,0 0 0,1 0 0,-1 0 0,1 0 0,2 1 0,-2-2-33,1 0 0,0 1 0,-1-1-1,1 0 1,0 0 0,-1 0 0,1-1 0,0 1-1,-1 0 1,1-1 0,0 0 0,-1 0 0,3-1 0,3-2-187,0 0 0,0 0 1,0-1-1,-1 0 0,0 0 1,0-1-1,10-10 0,-4 0-567,-1 0-1,0-2 0,-1 1 0,-1-1 1,10-26-1,-10 17 498,-1-1 1,-1 0 0,4-35-1,-4-1 1462,-4-1-1,-6-108 0,2 154-701,-1 0 0,-1 1 0,-1 0-1,-8-28 1,11 46-464,0 1 0,-1-1 0,1 0 0,0 0 0,0 1 1,0-1-1,0 0 0,0 0 0,-1 0 0,1 1 0,0-1 0,0 0 0,-1 0 0,1 0 0,0 0 0,0 1 0,0-1 1,-1 0-1,1 0 0,0 0 0,-1 0 0,1 0 0,0 0 0,0 0 0,-1 0 0,1 0 0,0 0 0,0 0 0,-1 0 1,1 0-1,0 0 0,-1 0 0,1 0 0,0 0 0,0 0 0,-1 0 0,1 0 0,0 0 0,0 0 0,-1-1 0,1 1 1,0 0-1,0 0 0,-1 0 0,1 0 0,0-1 0,0 1 0,0 0 0,-1 0 0,1 0 0,0-1 0,0 1 0,0 0 1,0 0-1,0-1 0,0 1 0,-1 0 0,1-1 0,0 1 0,0 0 0,0 0 0,0-1 0,0 1 0,0-1 0,-7 22-81,-9 50 274,3 1 0,4 0 0,-1 96 0,10-164-166,0 1 0,0 0 0,0 0 1,1 0-1,0 0 0,0-1 0,1 1 0,-1 0 0,1-1 1,0 1-1,0-1 0,0 0 0,6 8 0,-6-11-25,-1 1 1,1 0-1,0-1 0,0 0 0,0 1 0,0-1 0,0 0 0,0 0 0,0 0 0,1 0 0,-1-1 0,0 1 1,1-1-1,-1 1 0,0-1 0,1 0 0,-1 0 0,0 0 0,1 0 0,-1 0 0,0 0 0,1-1 0,-1 1 0,0-1 1,1 1-1,-1-1 0,0 0 0,0 0 0,0 0 0,4-3 0,0 0-3,0 0-1,0 0 0,0-1 1,-1 0-1,0 0 1,0 0-1,0 0 0,-1-1 1,6-8-1,29-60 54,-40 80 40,0-1 0,0 1 1,1 0-1,0-1 0,0 1 1,2 9-1,0 8-2,-4 43 1,0-33-70,2 1-1,6 51 0,1-71 14,2-20-333,4-25-1989,-6-31-6585,-6 23 1500</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41.243"/>
    </inkml:context>
    <inkml:brush xml:id="br0">
      <inkml:brushProperty name="width" value="0.025" units="cm"/>
      <inkml:brushProperty name="height" value="0.025" units="cm"/>
    </inkml:brush>
  </inkml:definitions>
  <inkml:trace contextRef="#ctx0" brushRef="#br0">1 227 17264,'0'0'7277,"9"2"-5542,-6-1-1621,0-1 1,1 1 0,-1-1 0,0 0 0,1 1 0,-1-1 0,1-1-1,-1 1 1,1 0 0,-1-1 0,0 0 0,1 0 0,-1 0 0,0 0-1,0 0 1,0-1 0,0 0 0,0 1 0,0-1 0,0 0 0,0 0-1,-1-1 1,1 1 0,-1 0 0,0-1 0,1 0 0,-1 1 0,0-1 0,-1 0-1,4-6 1,0-2 58,0 0 0,-1 0 0,0-1-1,-1 1 1,0-1 0,-1 0 0,0 0-1,-1 0 1,0 0 0,-1-17 0,-4 17 196,-3 16-327,-7 21-149,5 15 174,2 1 1,2 0-1,2 0 0,4 68 0,-1-103-44,0-1 0,1 1 1,-1 0-1,1-1 0,1 1 0,-1-1 0,1 1 0,0-1 0,3 6 0,-4-9-19,0-1 0,0 0 0,-1 1 0,1-1 0,1 0 0,-1 0 0,0 0 0,0 0 0,0 0 0,0 0 0,1 0 0,-1 0 0,1-1 0,-1 1 0,0 0 0,1-1 0,-1 1 0,1-1 0,-1 0 0,1 1 0,-1-1 0,1 0 0,0 0-1,-1 0 1,1 0 0,-1 0 0,1 0 0,-1-1 0,1 1 0,-1 0 0,1-1 0,-1 1 0,1-1 0,-1 0 0,1 1 0,-1-1 0,0 0 0,1 0 0,0-1 0,4-2-4,0 0 0,-1-1 0,1 0 0,-1 0 0,-1-1 0,1 1 0,-1-1 0,1 0 0,3-7 0,30-64 0,-34 68 0,67-180 0,-66 239 0,-10 8 0,-3 114 0,8-170 0,0 0 0,0 1 0,0-1 0,1 1 0,-1-1 0,1 1 0,-1-1 0,1 0 0,0 1 0,0-1 0,0 0 0,0 0 0,0 0 0,1 0 0,-1 0 0,1 0 0,-1 0 0,1 0 0,0 0 0,-1-1 0,5 4 0,-4-5 0,-1 1 0,1-1 0,0 0 0,-1 0 0,1 1 0,0-1 0,0 0 0,0 0 0,-1 0 0,1-1 0,0 1 0,0 0 0,-1-1 0,1 1 0,0-1 0,-1 0 0,1 1 0,-1-1 0,1 0 0,-1 0 0,1 0 0,-1 0 0,1 0 0,-1 0 0,0-1 0,1 1 0,-1 0 0,0-1 0,0 1 0,1-3 0,30-44 0,-2-1 0,-2-1 0,-3-1 0,36-103 0,-53 131 0,-52 184 0,40-129-945,8-24-182,8-20-388,16-48-9098,-12 19 2264</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41.571"/>
    </inkml:context>
    <inkml:brush xml:id="br0">
      <inkml:brushProperty name="width" value="0.025" units="cm"/>
      <inkml:brushProperty name="height" value="0.025" units="cm"/>
    </inkml:brush>
  </inkml:definitions>
  <inkml:trace contextRef="#ctx0" brushRef="#br0">36 219 12780,'-13'-71'4052,"-4"-29"1511,12 52 1521,10 268-5443,-2-109-3437,-2 0-7562,-1-84 346</inkml:trace>
  <inkml:trace contextRef="#ctx0" brushRef="#br0" timeOffset="1">25 467 9769,'0'0'16304,"3"63"-13101,3-44-1025,0-1-865,2-2-1313,1-1 0,-2-5 0,-1-1 0,-6-3-1762,0-3-3106</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42.099"/>
    </inkml:context>
    <inkml:brush xml:id="br0">
      <inkml:brushProperty name="width" value="0.025" units="cm"/>
      <inkml:brushProperty name="height" value="0.025" units="cm"/>
    </inkml:brush>
  </inkml:definitions>
  <inkml:trace contextRef="#ctx0" brushRef="#br0">91 1815 6246,'-11'10'7959,"3"-4"-6847,-34 30 876,39-33-1649,0 0 0,1 0 0,-1 0 0,0 0 0,1 1 0,0-1 0,0 1 0,0-1 0,0 1-1,1 0 1,-1 0 0,0 4 0,2-7-296,0-1 0,0 1 0,0-1 0,0 1 0,0-1 0,0 1 0,0-1 0,0 1 0,0-1 0,0 1 0,1-1 0,-1 1 0,0-1 0,0 0 0,0 1-1,1-1 1,-1 1 0,0-1 0,0 0 0,1 1 0,-1-1 0,0 0 0,1 1 0,-1-1 0,1 0 0,-1 1 0,0-1 0,1 0 0,-1 0 0,1 1 0,-1-1 0,1 0 0,-1 0 0,1 0 0,-1 0 0,0 0 0,1 0 0,-1 0-1,2 0 1,22-1 382,-19 0-219,22-5 112,0-1 0,0-2-1,-1 0 1,0-2 0,-1-1 0,0-1-1,34-24 1,-16 12 28,822-525 1492,-375 231-1284,18 0-1220,322-207-713,-804 509 1377,-17 12-113,0 0 1,0-1 0,-1 0-1,0-1 1,8-8 0,-16 15 24,1-1 0,-1 1 0,0 0 0,1 0 1,-1-1-1,0 1 0,0 0 0,1-1 1,-1 1-1,0 0 0,0-1 0,0 1 1,0 0-1,1-1 0,-1 1 0,0-1 1,0 1-1,0 0 0,0-1 0,0 1 0,0-1 1,0 1-1,0 0 0,0-1 0,0 1 1,0-1-1,0 1 0,0 0 0,0-1 1,-1 1-1,1-1 0,0 0 0,-16-4-6311,-21 1-6486</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8:12.705"/>
    </inkml:context>
    <inkml:brush xml:id="br0">
      <inkml:brushProperty name="width" value="0.025" units="cm"/>
      <inkml:brushProperty name="height" value="0.025" units="cm"/>
    </inkml:brush>
  </inkml:definitions>
  <inkml:trace contextRef="#ctx0" brushRef="#br0">1 74 13773,'0'0'4196,"50"-20"-3203,-19 4-320,6 2-513,0 4-128,-1 2-1089,-4 4-1281,-7 3-1410,-5 1-3395</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7:57:36.690"/>
    </inkml:context>
    <inkml:brush xml:id="br0">
      <inkml:brushProperty name="width" value="0.025" units="cm"/>
      <inkml:brushProperty name="height" value="0.025" units="cm"/>
    </inkml:brush>
  </inkml:definitions>
  <inkml:trace contextRef="#ctx0" brushRef="#br0">184 31 5061,'0'0'2514,"-10"-3"-854,10 3-1658,-17-3 772,0 0 1,-33-2 0,46 5-637,0-1 0,0 1 0,0 0 0,0 1 1,0-1-1,0 0 0,0 1 0,0 0 0,1 0 1,-1 1-1,0-1 0,0 1 0,1-1 0,-1 1 1,1 0-1,0 0 0,-1 1 0,1-1 0,0 1 1,0 0-1,1-1 0,-5 6 0,7-7-120,-1 0-1,1-1 1,-1 1-1,1 0 1,0 0 0,-1 0-1,1-1 1,0 1-1,0 0 1,-1 0-1,1 0 1,0 0-1,0 0 1,0-1 0,0 1-1,0 0 1,0 0-1,1 0 1,-1 0-1,0 0 1,0-1-1,1 1 1,-1 0 0,0 0-1,1 0 1,-1-1-1,1 1 1,-1 0-1,1 0 1,0 0-1,1 1 18,1 0 0,-1-1-1,1 1 1,-1-1-1,1 0 1,-1 0-1,1 0 1,0 0-1,-1 0 1,4 0 0,71 4 844,-72-5-713,66-4 353,118-20 0,-18 0-366,570-17 278,-628 37-147,606 6 1650,-381 5-1669,190 9 446,93 0-269,266-16-281,-873 0-147,-8 0 9,0 0-1,0 0 0,0 0 0,0-1 0,0 0 0,-1 0 1,9-3-1,-12-3 1977,-2 7-2151,0 0-1,-1 0 1,1-1 0,0 1 0,-1 0-1,1 0 1,0 0 0,-1 0-1,1 1 1,0-1 0,-1 0 0,1 0-1,0 0 1,-1 0 0,1 0-1,0 0 1,-1 0 0,1 1 0,0-1-1,0 0 1,-1 0 0,1 0 0,0 1-1,-1-1 1,1 0 0,0 0-1,0 1 1,0-1 0,-1 0 0,1 0-1,0 1 1,0-1 0,0 0-1,0 1 1,0-1 0,-1 0 0,1 1-1,0 0 1</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7:57:48.530"/>
    </inkml:context>
    <inkml:brush xml:id="br0">
      <inkml:brushProperty name="width" value="0.025" units="cm"/>
      <inkml:brushProperty name="height" value="0.025" units="cm"/>
    </inkml:brush>
  </inkml:definitions>
  <inkml:trace contextRef="#ctx0" brushRef="#br0">0 1 6118,'0'0'9032,"9"3"-7884,20 5 141,45 6 1,-37-7 4,52 14 1,-42-6-866,0-3 0,1-2 0,51 4 1,148 1 903,-138-11-872,123 20-1,-3 11-380,442 11 1,-630-46-83,1392-17 190,-1151 10-173,326-29 2090,-600 34-231,-9 0-765,-20-3-481,-33-1-801,-20 13-1074,44-4-2108,0-1-4386,18-1-3827</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7:58:03.151"/>
    </inkml:context>
    <inkml:brush xml:id="br0">
      <inkml:brushProperty name="width" value="0.025" units="cm"/>
      <inkml:brushProperty name="height" value="0.025" units="cm"/>
    </inkml:brush>
  </inkml:definitions>
  <inkml:trace contextRef="#ctx0" brushRef="#br0">100 90 6150,'0'0'341,"-9"-2"-298,8 2 8,-46-11 1113,26 8 2836,0 2 3976,39 19-6684,-4-11-1131,0 0-1,1-1 0,-1-1 1,1 0-1,0-1 0,0 0 1,1-2-1,16 2 1,132-2 14,-93-3 21,633-27 1178,-667 26-986,460-48 1119,126-5 424,-465 54-137,-158 1-1781,0 0 0,0 0 0,1 0 1,-1 0-1,0 0 0,0 0 0,1 0 1,-1 0-1,0 0 0,0 0 0,1 0 1,-1 0-1,0 0 0,0 0 0,0 0 1,1 0-1,-1 1 0,0-1 0,0 0 1,0 0-1,1 0 0,-1 0 0,0 0 1,0 1-1,0-1 0,1 0 0,-1 0 1,0 0-1,0 0 0,0 1 0,0-1 1,0 0-1,0 0 0,1 0 0,-1 1 1,0-1-1,0 0 0,0 0 0,0 1 1,0-1-1,0 0 0,-7 10 361,-15 7-221,17-14-418,-1-1 0,0 0 0,0 0 0,0 0-1,0-1 1,0 0 0,-8 1 0,9-2-446,0 0-1,-1 0 1,1-1-1,0 0 1,-1 0 0,1 0-1,0 0 1,0-1-1,-5-2 1,-30-19-8023</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7:58:16.170"/>
    </inkml:context>
    <inkml:brush xml:id="br0">
      <inkml:brushProperty name="width" value="0.025" units="cm"/>
      <inkml:brushProperty name="height" value="0.025" units="cm"/>
    </inkml:brush>
  </inkml:definitions>
  <inkml:trace contextRef="#ctx0" brushRef="#br0">1 1 3587,'0'0'-1377</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7:58:16.857"/>
    </inkml:context>
    <inkml:brush xml:id="br0">
      <inkml:brushProperty name="width" value="0.025" units="cm"/>
      <inkml:brushProperty name="height" value="0.025" units="cm"/>
    </inkml:brush>
  </inkml:definitions>
  <inkml:trace contextRef="#ctx0" brushRef="#br0">1 35 4676,'0'0'13613,"1"4"-13116,1-1-385,-1-1 1,1 0-1,0 0 0,-1 0 1,1 0-1,0 0 0,0 0 1,0-1-1,0 1 0,1-1 1,-1 1-1,0-1 1,1 0-1,-1 0 0,1 0 1,-1 0-1,1 0 0,-1-1 1,1 1-1,0-1 0,-1 0 1,1 1-1,5-2 1,86 1 1495,-56-2-1189,297 5 1166,431-11 81,375 12-94,-1140-4-1569,301 7 486,497-53-1,-762 42 326,-4 1 890,-64 2-768,15 1-1144,2 0-1147,1 0 0,0-1 0,-1 0 0,-25-6 0,9-2-5147</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0:02.303"/>
    </inkml:context>
    <inkml:brush xml:id="br0">
      <inkml:brushProperty name="width" value="0.025" units="cm"/>
      <inkml:brushProperty name="height" value="0.025" units="cm"/>
    </inkml:brush>
  </inkml:definitions>
  <inkml:trace contextRef="#ctx0" brushRef="#br0">1 186 6534,'0'0'10538,"9"-2"-10420,49-12 451,-31 5-89,1 2-1,0 1 1,50-3-1,190 26 1609,-74-2-1651,150 11 523,74 2-703,-131-13 333,331 60 0,-409-45-208,372 5 0,1204-86-3,-725-23-86,0 1 1,-185-10-181,-702 62-93,478 1 705,-464 21 2090,-188 1-2510,3 1-4182,5-4 3100,1 0 0,-1 0 0,1-1 0,-1 0 0,1 0 0,-1-1 0,0 0 1,0 0-1,-1 0 0,11-8 0,37-20-6953</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0:22.102"/>
    </inkml:context>
    <inkml:brush xml:id="br0">
      <inkml:brushProperty name="width" value="0.025" units="cm"/>
      <inkml:brushProperty name="height" value="0.025" units="cm"/>
    </inkml:brush>
  </inkml:definitions>
  <inkml:trace contextRef="#ctx0" brushRef="#br0">0 171 7687,'0'0'7415,"11"0"-7340,128 4 187,187 30-1,-189-21 789,0-6 1,158-12-1,-237 3-1008,421-17 438,467-8 225,744-1 1398,-1158 16-961,-22 0 65,42-55-894,-201 16 1338,-305 46-364,-45 5-983,-37 18-677,-3-3-3416,11-9-1759,-9-5-8375</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0:23.780"/>
    </inkml:context>
    <inkml:brush xml:id="br0">
      <inkml:brushProperty name="width" value="0.025" units="cm"/>
      <inkml:brushProperty name="height" value="0.025" units="cm"/>
    </inkml:brush>
  </inkml:definitions>
  <inkml:trace contextRef="#ctx0" brushRef="#br0">0 396 10570,'0'0'1751,"10"-2"-1025,109-26 705,2 5-1,0 6 1,141-3 0,1458-34 293,-232 25-566,320 3-453,-1125-32-394,773-50 398,-40 78-736,-1394 30 32,40 2 9,-58-2-19,0 1 0,0-1-1,0 1 1,0 0 0,0 0 0,0 0 0,0 0 0,-1 1 0,1 0 0,-1-1 0,4 4-1,-6-5-57,-1 0-1,0 1 1,1-1 0,-1 0-1,0 1 1,1-1-1,-1 1 1,0-1-1,0 0 1,1 1-1,-1-1 1,0 1-1,0-1 1,0 1-1,0-1 1,0 1-1,1-1 1,-1 1 0,0-1-1,0 1 1,0-1-1,0 1 1,0-1-1,-1 0 1,1 1-1,0-1 1,0 1-1,0-1 1,0 1-1,0-1 1,-1 1-1,1-1 1,0 0 0,0 1-1,-1-1 1,1 1-1,0-1 1,-1 0-1,1 1 1,0-1-1,-1 0 1,1 1-1,-1-1 1,1 0-1,-24 3-4916</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0:52.990"/>
    </inkml:context>
    <inkml:brush xml:id="br0">
      <inkml:brushProperty name="width" value="0.025" units="cm"/>
      <inkml:brushProperty name="height" value="0.025" units="cm"/>
    </inkml:brush>
  </inkml:definitions>
  <inkml:trace contextRef="#ctx0" brushRef="#br0">1 68 15182,'494'-12'4125,"-205"2"-4123,1526-17 1514,-1235 24-1459,562 1 503,0 33 1775,-963-22-2133,778 31 219,1-56-339,327-38 2181,-1184 55-2252,-44 2 47,0-3 0,0-2-1,0-3 1,68-15-1,-118 20 932,-6 2-571,-15 11-1104,-27 13-5464,16-18-1404</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1:05.961"/>
    </inkml:context>
    <inkml:brush xml:id="br0">
      <inkml:brushProperty name="width" value="0.025" units="cm"/>
      <inkml:brushProperty name="height" value="0.025" units="cm"/>
    </inkml:brush>
  </inkml:definitions>
  <inkml:trace contextRef="#ctx0" brushRef="#br0">1 106 7591,'0'0'5760,"14"1"-4505,117 1-1120,0-5 0,143-23 1,-58-3 127,2 11 0,336 13 1,-554 5-260,611 28 2561,1-35-1451,375-40-777,2 45-241,582 51 2034,-293 39-942,-1025-66-1122,755 25 76,2-46-48,-462-3-26,26-4 89,271 3 1277,-790 5-1063,0 3 0,-1 2 0,106 29 0,-157-35-506,27 5-13,-16-8-1872,-8-8-3327,-5-11-1993</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8:13.033"/>
    </inkml:context>
    <inkml:brush xml:id="br0">
      <inkml:brushProperty name="width" value="0.025" units="cm"/>
      <inkml:brushProperty name="height" value="0.025" units="cm"/>
    </inkml:brush>
  </inkml:definitions>
  <inkml:trace contextRef="#ctx0" brushRef="#br0">52 1 12011,'0'0'3486,"-6"11"-1815,-1-1-1438,1 1 0,1 0 0,0 0 0,0 0 0,1 1 0,1 0 0,0-1 0,0 1 0,1 1 0,0 13 0,2-18-280,1 0 0,0 0 0,1 0 1,0 0-1,0 0 0,6 12 0,8 37-1504,-14-24-541,-3 56 0,-1-68 2164,1-1 1,0 1-1,2-1 1,1 1 0,0-1-1,2 1 1,7 25-1,2-24 914,-12-22-968,-1 0 0,0 0-1,1 1 1,-1-1-1,0 0 1,1 0-1,-1 0 1,0 0 0,1 0-1,-1 0 1,0 1-1,1-1 1,-1 0 0,1 0-1,-1 0 1,0 0-1,1 0 1,-1-1 0,0 1-1,1 0 1,-1 0-1,1 0 1,-1 0-1,0 0 1,1 0 0,-1-1-1,0 1 1,1 0-1,-1 0 1,0 0 0,0-1-1,1 1 1,1-3-155,-1 1 0,1 0 0,-1 0 0,0-1-1,0 1 1,0-1 0,0 1 0,0-1 0,-1 0 0,1 1 0,-1-1 0,0 1 0,1-4 0,-1-24-3990</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1:12.973"/>
    </inkml:context>
    <inkml:brush xml:id="br0">
      <inkml:brushProperty name="width" value="0.025" units="cm"/>
      <inkml:brushProperty name="height" value="0.025" units="cm"/>
    </inkml:brush>
  </inkml:definitions>
  <inkml:trace contextRef="#ctx0" brushRef="#br0">1 205 4260,'0'0'9364,"9"2"-9231,28 4 68,0-1 0,0-3 0,58-2-1,126-18 1066,-44 1-676,170 2-484,198-14-63,51-10 838,687 44 0,450 10 715,-555-50-1142,286-1-11,1485 36 1057,-2594 15-1180,-353-15-367,0 0 0,0 0 0,0 0 0,-1 0 0,1 0 0,0-1 0,0 1 0,0 0 0,0-1-1,-1 1 1,1-1 0,0 0 0,-1 0 0,1 1 0,0-1 0,-1 0 0,1-1 0,-1 1 0,3-2 0,-3 1-247,0 1 0,-1-1 0,1 0 0,0 0 0,0 1 0,-1-1 0,1 0 1,-1 0-1,0 0 0,1 0 0,-1-3 0,-1-23-6123</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1:15.759"/>
    </inkml:context>
    <inkml:brush xml:id="br0">
      <inkml:brushProperty name="width" value="0.025" units="cm"/>
      <inkml:brushProperty name="height" value="0.025" units="cm"/>
    </inkml:brush>
  </inkml:definitions>
  <inkml:trace contextRef="#ctx0" brushRef="#br0">6915 793 9129,'-16'-14'758,"-81"-76"672,-131-92 1,167 145-1328,-2 2 1,-1 4-1,-1 2 0,-2 2 0,-103-25 0,-357-51 218,-1164-68-215,714 149 2292,658 38-2265,-334 59 0,404-32 307,-256 80-1,403-91-245,2 4-1,1 4 0,2 5 1,3 4-1,-109 74 1,161-93-204,2 3 1,0 1-1,3 2 1,1 1 0,1 2-1,3 1 1,1 2 0,-30 53-1,44-63 1,0 0 0,3 2 0,0 0 0,2 0 0,2 1 0,1 1-1,2-1 1,1 1 0,2 1 0,2-1 0,1 1 0,5 50 0,0-62 11,0 1 0,2-1 0,1 0 0,1-1 0,1 0 0,1 0 0,14 22 0,-5-13 3,2-1 1,1-1-1,2-1 0,32 32 0,0-10 60,1-3 0,3-2 0,2-3 1,85 46-1,-11-20 238,3-5 0,3-7-1,2-6 1,298 65 0,-98-55 101,377 17 0,568-52-67,-1040-41-309,374-71 1,-441 46-2,-1-8 0,294-118 0,-360 115 0,-2-5 0,187-124 0,-247 141-5,-2-1 0,-1-3 0,-2-2 0,-2-2 0,-2-2 0,-3-2 0,42-64 0,-65 85 53,-2-1 1,-1-1 0,-1 0-1,-2-1 1,-1 0 0,-1-1 0,-2 0-1,4-38 1,-9 45 68,-2 0 1,0 0-1,-2 1 0,-1-1 0,-1 0 1,-1 1-1,-1-1 0,-1 1 1,-2 1-1,0-1 0,-15-29 0,-1 11 44,-2 0 0,-2 2 0,-2 1-1,-1 2 1,-2 1 0,-2 1-1,-1 2 1,-1 1 0,-61-40 0,17 21-96,-2 3 1,-2 4-1,-178-66 1,124 66-282,-2 6 0,-2 6 0,-1 7 0,-154-9 0,25 21-2184,-342 26 0,24 45-4044,515-49 5019,-249 29-6604</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1:23.815"/>
    </inkml:context>
    <inkml:brush xml:id="br0">
      <inkml:brushProperty name="width" value="0.025" units="cm"/>
      <inkml:brushProperty name="height" value="0.025" units="cm"/>
    </inkml:brush>
  </inkml:definitions>
  <inkml:trace contextRef="#ctx0" brushRef="#br0">11393 615 12172,'-163'-2'3235,"-283"-12"-1365,345 5-2004,1-4 0,-141-37 0,-45-38-15,-172-42-1437,265 98 1241,-240-9 1,-200 26 591,137 7 253,-901-95-345,-205-7 795,-1146 165 22,1500 75 42,1183-118-1035,1 3 0,0 3-1,1 2 1,-110 54 0,136-55-19,0 2-1,2 1 1,1 2-1,1 1 1,0 2 0,3 1-1,0 1 1,-46 60 0,67-75 38,0-1 0,0 2 1,2-1-1,0 1 1,1 0-1,0 1 1,1-1-1,1 1 0,0 0 1,1 0-1,1 0 1,0 1-1,2 18 1,1-13-64,1 0 1,2-1-1,0 1 0,1-1 1,1 0-1,1 0 1,1-1-1,1 0 1,15 26-1,8 6-98,1-2-1,3-1 1,2-2-1,2-1 1,69 59-1,-41-48 149,2-4 0,3-2 0,89 46-1,257 95 415,6-39-1,-185-75-213,4-11 1,2-10-1,395 38 1,891-29-67,-958-52-73,1857 24 104,-221-17 341,-202-53-400,-1551 8-67,711-54-225,-638 2-414,-453 59 570,-1-4 1,-1-3-1,-2-3 1,125-64-1,-176 79 67,0-1 0,-1-1 0,-1-1 0,-1 0 0,0-2 0,-1 0 0,17-20 0,-28 28 24,-1 0 0,0 0 0,-1 0 0,1-1 0,-2 0 1,0 0-1,0 0 0,0-1 0,-1 1 0,-1-1 0,0 0 0,-1 0 0,1 0 0,-2 0 1,0 0-1,0 0 0,-1 1 0,-3-16 0,-2 5 72,0 1-1,-1-1 1,-1 2 0,-1-1 0,-1 1 0,-22-33-1,-87-100 794,50 74-599,-4 4 0,-3 2 0,-3 4 0,-3 3 0,-3 4 0,-105-57 0,110 75-563,-1 4-1,-3 3 0,0 4 1,-2 3-1,-2 5 0,0 3 0,-125-13 1,103 26-1456,-171 8-1,19 28-3771,9 16-3842</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3:03.749"/>
    </inkml:context>
    <inkml:brush xml:id="br0">
      <inkml:brushProperty name="width" value="0.025" units="cm"/>
      <inkml:brushProperty name="height" value="0.025" units="cm"/>
    </inkml:brush>
  </inkml:definitions>
  <inkml:trace contextRef="#ctx0" brushRef="#br0">301 71 11115,'0'0'13292,"6"-9"-11162,20-29-358,-26 38-1705,1-1 0,-1 1-1,0 0 1,1-1 0,-1 1-1,0-1 1,1 1 0,-1-1-1,0 0 1,0 1-1,0-1 1,1 1 0,-1-1-1,0 1 1,0-1 0,0 1-1,0-1 1,0 0-1,0 1 1,0-1 0,0 1-1,0-1 1,0 0 0,-1 1-1,1-1 1,0 1 0,0-1-1,-1 1 1,1-1-1,0 1 1,0-1 0,-1 0-1,-19-5 682,-23 10-305,23 3-378,0 0 0,1 1 0,0 1 0,0 1 0,1 1 0,1 1 0,-1 0-1,2 1 1,0 1 0,1 0 0,0 1 0,-17 23 0,29-34-56,0 0 0,0-1 0,1 1 0,0 1 0,-1-1 0,1 0 0,1 0 0,-1 1 0,1-1 1,-1 1-1,1 0 0,1-1 0,-1 1 0,1 9 0,0-12-6,1 1 0,0-1-1,-1 0 1,1 0 0,1 0 0,-1 0 0,0 0 0,0 0-1,1 0 1,-1 0 0,1 0 0,-1-1 0,1 1 0,0 0 0,0-1-1,0 0 1,0 1 0,0-1 0,0 0 0,0 0 0,0 0-1,0 0 1,1 0 0,-1-1 0,0 1 0,0-1 0,1 1-1,-1-1 1,1 0 0,3 0 0,90 4-3332,-58-5-2277,70-12-1,-93 11-5507</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3:04.152"/>
    </inkml:context>
    <inkml:brush xml:id="br0">
      <inkml:brushProperty name="width" value="0.025" units="cm"/>
      <inkml:brushProperty name="height" value="0.025" units="cm"/>
    </inkml:brush>
  </inkml:definitions>
  <inkml:trace contextRef="#ctx0" brushRef="#br0">125 1 17008,'0'0'9609,"-6"10"-8488,-22 33-243,12-20-690,1 1-1,0 1 0,2 0 1,-16 41-1,29-66-253,0 1 0,0-1 1,-1 0-1,1 1 0,0-1 0,0 1 0,0-1 0,-1 0 0,1 1 0,0-1 0,0 1 0,0-1 0,0 1 0,0-1 0,0 1 0,0-1 1,0 0-1,0 1 0,0-1 0,0 1 0,0-1 0,0 1 0,1-1 0,-1 0 0,0 1 0,0-1 0,0 1 0,1-1 0,-1 0 1,0 1-1,0-1 0,1 1 0,-1-1 0,0 0 0,1 0 0,-1 1 0,0-1 0,1 0 0,-1 1 0,0-1 0,1 0 0,0 0 0,21-9-2400,22-27-2909,-14 5-935,0-4-2157</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3:04.480"/>
    </inkml:context>
    <inkml:brush xml:id="br0">
      <inkml:brushProperty name="width" value="0.025" units="cm"/>
      <inkml:brushProperty name="height" value="0.025" units="cm"/>
    </inkml:brush>
  </inkml:definitions>
  <inkml:trace contextRef="#ctx0" brushRef="#br0">229 0 13613,'0'0'12011,"-32"73"-10794,16-41-384,-2 4-256,2-4 127,3-2-255,4-2-321,4-7-64,2-3-320,3-8-1154,0-2-864</inkml:trace>
  <inkml:trace contextRef="#ctx0" brushRef="#br0" timeOffset="1">0 175 9673,'0'0'17841,"56"-11"-16047,-23 1-737,1 0-705,1 1-320,-5 0-1601,-6 1-4005,-6 2-5957</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3:04.978"/>
    </inkml:context>
    <inkml:brush xml:id="br0">
      <inkml:brushProperty name="width" value="0.025" units="cm"/>
      <inkml:brushProperty name="height" value="0.025" units="cm"/>
    </inkml:brush>
  </inkml:definitions>
  <inkml:trace contextRef="#ctx0" brushRef="#br0">1 1 23510,'0'0'7880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3:05.336"/>
    </inkml:context>
    <inkml:brush xml:id="br0">
      <inkml:brushProperty name="width" value="0.025" units="cm"/>
      <inkml:brushProperty name="height" value="0.025" units="cm"/>
    </inkml:brush>
  </inkml:definitions>
  <inkml:trace contextRef="#ctx0" brushRef="#br0">0 41 17457,'0'0'12523,"9"-12"-15341,-1-2-3332,0-1-10186</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3:06.023"/>
    </inkml:context>
    <inkml:brush xml:id="br0">
      <inkml:brushProperty name="width" value="0.025" units="cm"/>
      <inkml:brushProperty name="height" value="0.025" units="cm"/>
    </inkml:brush>
  </inkml:definitions>
  <inkml:trace contextRef="#ctx0" brushRef="#br0">88 1 17296,'0'0'5323,"-5"14"-4645,-46 136 494,43-121-546,0 0 1,2 0-1,-4 59 1,10-87-586,0 0-1,0-1 1,0 1 0,0 0-1,0-1 1,0 1 0,0 0-1,0 0 1,1-1 0,-1 1-1,0 0 1,0-1 0,1 1-1,-1 0 1,0-1 0,1 1-1,-1 0 1,0-1 0,1 1-1,-1-1 1,1 1 0,-1-1-1,1 1 1,0-1 0,-1 1-1,1-1 1,-1 1 0,1-1-1,0 0 1,-1 1 0,1-1-1,0 0 1,27-4 1584,-20 0-1133,0 0 1,0 0-1,0-1 1,11-9-1,11-16-564,-1-2 1,-1-1-1,-2-2 1,33-56-1,-58 89-1261</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3:06.380"/>
    </inkml:context>
    <inkml:brush xml:id="br0">
      <inkml:brushProperty name="width" value="0.025" units="cm"/>
      <inkml:brushProperty name="height" value="0.025" units="cm"/>
    </inkml:brush>
  </inkml:definitions>
  <inkml:trace contextRef="#ctx0" brushRef="#br0">0 1 3651,'0'0'19603,"33"54"-18674,-14-47-641,2-7-128,2 0-1057,4 0-1889,0-12-1058,-1-6-2882</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8:13.580"/>
    </inkml:context>
    <inkml:brush xml:id="br0">
      <inkml:brushProperty name="width" value="0.025" units="cm"/>
      <inkml:brushProperty name="height" value="0.025" units="cm"/>
    </inkml:brush>
  </inkml:definitions>
  <inkml:trace contextRef="#ctx0" brushRef="#br0">119 165 5189,'0'0'2680,"0"-11"-540,1-2-2557,2-103 10937,-7 92-4888,-8 80-4748,-13 184-584,-1 9-323,17-223-1334,8-26 1241,1 0 0,0 0 0,-1 0 0,1 0 0,-1 0 0,1 0 0,0 1 0,-1-1 0,1 0 0,0 0 0,-1 0 0,1 0 0,-1 0 0,1 0-1,0 0 1,-1-1 0,1 1 0,0 0 0,-1 0 0,1 0 0,0 0 0,-1 0 0,1-1 0,0 1 0,-1 0 0,1 0 0,0 0 0,-1-1 0,1 1 0,0 0 0,0-1 0,-1 1-1,1 0 1,0-1 0,-22-40-8809,10 8 2418</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3:06.723"/>
    </inkml:context>
    <inkml:brush xml:id="br0">
      <inkml:brushProperty name="width" value="0.025" units="cm"/>
      <inkml:brushProperty name="height" value="0.025" units="cm"/>
    </inkml:brush>
  </inkml:definitions>
  <inkml:trace contextRef="#ctx0" brushRef="#br0">80 13 12876,'0'0'6582,"-10"8"-4377,0 1-1580,-3 1 442,1 0 1,0 1 0,-10 13-1,60-38 2467,-24 6-3337,60-27 82,-69 33-292,1 0-1,0 0 1,-1 1-1,1-1 1,0 2 0,0-1-1,0 1 1,0-1 0,-1 1-1,1 1 1,9 1-1,-14-2 6,1 1 0,-1 0 0,1 0 0,-1 0 0,1 0 0,-1 0 0,1 0 1,-1 0-1,0 1 0,0-1 0,0 0 0,1 1 0,-1-1 0,0 1 0,-1-1 0,1 1 0,0-1 0,0 1 0,-1 0 0,1-1 0,-1 1 0,1 0 0,-1-1 0,0 3 0,0-3 32,0 1 1,0-1 0,0 0-1,0 0 1,1 0 0,-1 1-1,0-1 1,1 0 0,-1 0-1,0 0 1,1 0 0,-1 1-1,1-1 1,0 0 0,-1 0-1,1 0 1,0 0 0,0-1-1,0 1 1,-1 0 0,1 0-1,0 0 1,0-1 0,0 1-1,0 0 1,1-1 0,-1 1-1,0-1 1,0 1 0,0-1-1,0 1 1,0-1 0,1 0-1,-1 0 1,0 0 0,0 0-1,1 0 1,-1 0 0,0 0-1,0 0 1,0 0 0,1 0-1,-1-1 1,0 1 0,0 0-1,0-1 1,0 1 0,2-2-1,4-1 185,0 0-1,0-1 0,-1 0 0,1-1 1,-1 1-1,10-11 0,-12 11-263,0 0 0,0 0 0,0 1-1,0-1 1,1 1 0,0 0 0,0 0 0,0 1-1,0-1 1,0 1 0,0 0 0,1 1 0,-1-1-1,7 0 1,-11 2-138,-1 0 0,1 1-1,-1-1 1,1 0 0,0 1-1,-1-1 1,1 0 0,-1 1-1,1-1 1,-1 1 0,0-1-1,1 1 1,-1-1 0,1 1-1,-1-1 1,0 1 0,1 0-1,-1-1 1,0 1 0,0-1-1,0 1 1,1 0 0,-1-1-1,0 1 1,0-1 0,0 1-1,0 0 1,0-1 0,0 1-1,0 0 1,0-1 0,0 1-1,-1 0 1,1 0 0,0 7-4193,2 0-3279</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3:07.098"/>
    </inkml:context>
    <inkml:brush xml:id="br0">
      <inkml:brushProperty name="width" value="0.025" units="cm"/>
      <inkml:brushProperty name="height" value="0.025" units="cm"/>
    </inkml:brush>
  </inkml:definitions>
  <inkml:trace contextRef="#ctx0" brushRef="#br0">91 0 19859,'0'0'5424,"-9"3"-4052,6-3-1122,-37 12 1211,37-11-1400,0 0-1,0 0 0,0 0 1,0 0-1,1 1 1,-1-1-1,1 1 0,-1 0 1,1 0-1,0 0 0,-1 0 1,1 0-1,-3 5 1,5-6-66,1-1-1,-1 1 1,0 0 0,1 0 0,-1-1 0,0 1 0,1 0 0,-1 0 0,1-1 0,-1 1-1,1-1 1,0 1 0,-1 0 0,1-1 0,0 1 0,-1-1 0,1 1 0,0-1 0,-1 0 0,1 1-1,0-1 1,0 0 0,0 1 0,-1-1 0,1 0 0,0 0 0,0 0 0,0 0 0,0 0 0,1 0-1,32 7-412,-32-6 370,36 2-1278,-28-2 740,-1-1 1,0 1-1,0 0 0,1 1 1,-1 0-1,0 1 1,17 7-1,-26-10 651,1 0-1,0 1 1,-1-1 0,1 1 0,0-1-1,-1 1 1,1-1 0,0 1-1,-1-1 1,1 1 0,-1-1-1,1 1 1,-1 0 0,0-1-1,1 1 1,-1 0 0,0-1 0,1 1-1,-1 0 1,0 0 0,0-1-1,1 1 1,-1 0 0,0 0-1,0-1 1,0 1 0,0 0-1,0 0 1,0 1 0,-16 20 3229,-30 10 1117,37-27-4350,0-1-1,0 1 1,0-2-1,-1 1 1,1-1-1,-1-1 1,0 1-1,-16 0 1,22-6-1131,10-5-1582,7-4-4041,6 2-498,4-2-3165</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3:07.580"/>
    </inkml:context>
    <inkml:brush xml:id="br0">
      <inkml:brushProperty name="width" value="0.025" units="cm"/>
      <inkml:brushProperty name="height" value="0.025" units="cm"/>
    </inkml:brush>
  </inkml:definitions>
  <inkml:trace contextRef="#ctx0" brushRef="#br0">76 1 11915,'0'0'14323,"-9"5"-13127,4-2-1079,-32 22 781,34-23-859,1-1 0,0 1 0,0 0 0,1 0 0,-1 1 0,0-1 1,1 0-1,-1 1 0,1-1 0,0 1 0,0-1 0,0 1 0,0-1 0,0 1 1,1 0-1,-1-1 0,0 5 0,2-6-24,0-1-1,0 1 1,0-1 0,0 1-1,0-1 1,0 1 0,0-1-1,0 1 1,0-1 0,0 0-1,0 0 1,0 1 0,0-1 0,0 0-1,0 0 1,0 0 0,0 0-1,0 0 1,0-1 0,0 1-1,0 0 1,2-1 0,28-5 234,-17 0-282,0-1 1,0 0-1,-1-1 0,0 0 0,13-13 0,-9 9 86,-31 47-48,12-29 4,-12 37 475,14-42-463,0-1-1,0 1 1,-1 0 0,1 0 0,0 0 0,0 0 0,0 0 0,0 0 0,0-1 0,0 1 0,0 0 0,1 0 0,-1 0 0,0 0 0,0 0 0,1 0 0,-1-1 0,0 1 0,1 0 0,-1 0 0,1 0 0,-1-1 0,1 1-1,-1 0 1,1-1 0,0 1 0,-1-1 0,1 1 0,0 0 0,0-1 0,-1 1 0,1-1 0,0 0 0,0 1 0,0-1 0,-1 0 0,1 1 0,0-1 0,0 0 0,0 0 0,0 0 0,1 0 0,12 0 104,1-1 0,-1-1-1,0 0 1,0-1 0,0 0 0,0-1 0,14-6 0,-11 3-117,0 2 0,1 0-1,27-4 1,-45 9-14,1 0 1,-1 0-1,1 0 0,-1 0 1,1 0-1,-1 0 0,1 0 1,-1 1-1,1-1 0,-1 0 1,1 0-1,-1 0 0,1 0 1,-1 1-1,1-1 0,-1 0 1,0 0-1,1 1 0,-1-1 1,1 0-1,-1 1 0,0-1 1,1 1-1,-1-1 1,0 0-1,1 1 0,-1-1 1,0 1-1,0-1 0,0 1 1,1-1-1,-1 1 0,0-1 1,0 0-1,0 1 0,0 0 1,0 23 584,-1-12-234,5-12-342,-1 1-1,1 0 0,-1-1 0,1 1 0,-1-1 1,0 0-1,1-1 0,-1 1 0,1 0 1,-1-1-1,4-1 0,41-10-2,-36 8 0,1 0 0,-1 1 0,1 0 0,0 1 0,0 1 0,0 0 0,13 1 0,-25 1 0,0-1 0,0 0 0,0 1 0,0-1 0,0 1 0,0-1 0,0 1 0,0-1 0,0 1 0,0 0 0,-1-1 0,1 1 0,0 0 0,0 0 0,-1-1 0,1 1 0,0 0 0,0 2 0,0-2 0,-1 0 0,1 0 0,0 0 0,-1 0 0,1 0 0,0 0 0,0 0 0,0 0 0,0 0 0,0-1 0,0 1 0,0 0 0,0-1 0,0 1 0,0-1 0,1 1 0,-1-1 0,0 1 0,0-1 0,0 0 0,3 1 0,28-2 74,23 3-500,-49 1-1465,-4 1-4594</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3:08.574"/>
    </inkml:context>
    <inkml:brush xml:id="br0">
      <inkml:brushProperty name="width" value="0.025" units="cm"/>
      <inkml:brushProperty name="height" value="0.025" units="cm"/>
    </inkml:brush>
  </inkml:definitions>
  <inkml:trace contextRef="#ctx0" brushRef="#br0">88 227 18738,'0'0'8199,"-9"-8"-7227,-29-22-379,38 30-585,-1-1 1,0 0-1,0 1 1,0 0 0,0-1-1,0 1 1,0-1 0,0 1-1,0 0 1,0 0-1,0 0 1,0 0 0,0-1-1,0 1 1,0 0 0,0 1-1,0-1 1,0 0-1,0 0 1,0 0 0,0 1-1,0-1 1,1 0-1,-1 1 1,0-1 0,0 1-1,0-1 1,0 1 0,0-1-1,1 1 1,-1 0-1,0-1 1,0 1 0,1 0-1,-1 0 1,0-1-1,1 1 1,-1 0 0,1 0-1,0 0 1,-1 0 0,1 0-1,-1 0 1,1 0-1,0 0 1,0 0 0,0 0-1,-1 0 1,1 1 0,0 0-5,-1-1 1,0 1-1,1 0 1,0 0-1,-1 0 1,1 0-1,0 0 1,0-1-1,0 1 1,0 0-1,0 0 1,0 0-1,1 0 1,-1 0-1,0-1 1,1 1-1,0 0 1,-1 0-1,1 0 1,0-1-1,0 1 1,0-1-1,1 3 1,4-3 39,-1 0 1,0 0 0,1 0-1,-1-1 1,0 0-1,1 0 1,-1 0-1,1-1 1,-1 0 0,0 0-1,0 0 1,1 0-1,-1-1 1,0 0-1,0 0 1,0 0 0,-1-1-1,1 0 1,4-3-1,9-6 269,0-1-1,-1 0 0,21-22 0,-27 25-153,0-1 0,-1-1-1,0 1 1,0-2-1,-1 1 1,-1-1-1,0-1 1,-1 1-1,9-26 1,-15 29-159,-3 9 0,-3 6 0,-7 12 0,0 0 0,2 1 0,0 1 0,0-1 0,2 2 0,0-1 0,2 1 0,0 0 0,1 1 0,-3 25 0,8-45 0,0 1 0,0-1 0,0 1 0,0 0 0,0-1 0,0 1 0,1-1 0,-1 1 0,1 0 0,-1-1 0,1 1 0,-1-1 0,1 1 0,0-1 0,0 0 0,0 1 0,0-1 0,0 0 0,0 1 0,0-1 0,0 0 0,0 0 0,2 1 0,0 0 0,0-1 0,-1 0 0,1 0 0,0 0 0,0 0 0,0-1 0,0 1 0,0-1 0,0 0 0,0 0 0,0 0 0,3 0 0,1-1 0,1 0 0,-1 0 0,0-1 0,0 0 0,0 0 0,-1 0 0,1-1 0,0 0 0,-1-1 0,9-5 0,-11 5 0,1 1 0,-1-1 0,1 0 0,-1-1 0,0 1 0,0-1 0,-1 0 0,0 0 0,0 0 0,0 0 0,0 0 0,-1-1 0,0 1 0,0-1 0,0 0 0,1-6 0,-3 12 0,-1-1 0,1 1 0,0 0 0,0 0 0,0-1 0,-1 1 0,1 0 0,0 0 0,0 0 0,0-1 0,-1 1 0,1 0 0,0 0 0,0 0 0,-1 0 0,1 0 0,0-1 0,-1 1 0,1 0 0,0 0 0,0 0 0,-1 0 0,1 0 0,0 0 0,-1 0 0,1 0 0,0 0 0,-1 0 0,1 0 0,0 0 0,0 0 0,-1 0 0,1 1 0,0-1 0,-1 0 0,1 0 0,0 0 0,0 0 0,-1 0 0,1 1 0,0-1 0,0 0 0,-1 0 0,1 0 0,0 1 0,0-1 0,0 0 0,0 0 0,-1 1 0,1-1 0,0 0 0,0 1 0,0-1 0,0 0 0,0 1 0,-15 13 0,9-6 0,3-5 0,0 0 0,0 0 0,1 1 0,-1-1 0,1 0 0,0 1 0,0 0 0,1 0 0,-1-1 0,1 1 0,-1 0 0,1 0 0,0 0 0,1 1 0,-1 6 0,1-10 0,1 0 0,-1 0 0,1 0 0,0 0 0,-1-1 0,1 1 0,0 0 0,-1 0 0,1-1 0,0 1 0,0-1 0,0 1 0,0-1 0,-1 1 0,1-1 0,0 1 0,0-1 0,0 0 0,0 1 0,0-1 0,0 0 0,0 0 0,0 0 0,0 0 0,0 0 0,2 0 0,34 1 0,-29-1 0,13 0-32,5-1-141,0 2 1,48 7-1,-73-12 242,0-1 0,0 1-1,-1 0 1,0-1 0,0 1 0,0-1-1,-1-5 1,-41-102-69,44 111 0,0 0 0,0 0 0,0 0 0,1 1 0,-1-1 0,0 1 0,0-1 0,0 1 0,0 0 0,1 0 0,-1 0 0,0 0 0,2 1 0,-2-1 0,11 0-36,42-1-2074,-17-2-2700,6-3-7548</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3:09.041"/>
    </inkml:context>
    <inkml:brush xml:id="br0">
      <inkml:brushProperty name="width" value="0.025" units="cm"/>
      <inkml:brushProperty name="height" value="0.025" units="cm"/>
    </inkml:brush>
  </inkml:definitions>
  <inkml:trace contextRef="#ctx0" brushRef="#br0">1 1 12684,'0'0'13079,"2"12"-10826,9 218 2322,-11-228-4613,-1-1 0,1 0 1,0 1-1,0-1 0,0 0 1,0 1-1,0-1 0,0 0 1,0 0-1,0 1 0,0-1 1,1 0-1,-1 1 0,0-1 1,1 0-1,0 0 0,-1 0 1,1 1-1,-1-1 0,1 0 1,0 0-1,0 0 0,0 0 1,0 0-1,0 0 0,0 0 1,0-1-1,0 1 0,0 0 1,0 0-1,0-1 0,0 1 1,0-1-1,1 1 0,-1-1 0,0 0 1,0 1-1,1-1 0,-1 0 1,0 0-1,1 0 0,1 0 1,1 0-394,-1-1 0,1 0 0,-1-1 0,0 1 1,1-1-1,-1 1 0,0-1 0,0 0 0,0 0 1,0 0-1,0-1 0,0 1 0,-1-1 0,4-4 1,16-25-5213,-2-7-1692</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3:09.398"/>
    </inkml:context>
    <inkml:brush xml:id="br0">
      <inkml:brushProperty name="width" value="0.025" units="cm"/>
      <inkml:brushProperty name="height" value="0.025" units="cm"/>
    </inkml:brush>
  </inkml:definitions>
  <inkml:trace contextRef="#ctx0" brushRef="#br0">227 1 10378,'0'0'7399,"-15"57"-4837,6-29-704,0 4-609,3-2 321,4 0 95,2-3-608,0-3-768,2-2-225,7-5-321,-2-2-1504,1-5-962,-7-5-1889</inkml:trace>
  <inkml:trace contextRef="#ctx0" brushRef="#br0" timeOffset="1">1 207 12780,'0'0'15535,"66"0"-14414,-24 0-705,2 0-448,-1-2-1890,-5-8-4836,-7-5-11083</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5:49.867"/>
    </inkml:context>
    <inkml:brush xml:id="br0">
      <inkml:brushProperty name="width" value="0.025" units="cm"/>
      <inkml:brushProperty name="height" value="0.025" units="cm"/>
    </inkml:brush>
  </inkml:definitions>
  <inkml:trace contextRef="#ctx0" brushRef="#br0">1 81 13261,'0'0'13842,"4"10"-11952,1 2-1373,4 10 376,0-1 0,18 30 0,-25-48-974,0 1 1,0 0 0,0-1 0,0 0-1,1 1 1,0-1 0,-1 0 0,1-1 0,0 1-1,0 0 1,1-1 0,-1 0 0,1 1-1,-1-1 1,1 0 0,-1-1 0,1 1 0,0-1-1,0 0 1,0 0 0,0 0 0,0 0 0,4 0-1,-4-2-367,-1-1 1,0 1-1,0-1 0,1 1 0,-1-1 0,0 0 0,0 0 0,0 0 1,-1-1-1,1 1 0,-1-1 0,1 1 0,-1-1 0,0 0 0,0 0 1,0 0-1,0 0 0,0 0 0,-1 0 0,0-1 0,1 1 0,0-6 1,4-11-3570,-1 1 0,5-33-1,-6 5 862,-2 13 5373,-1 17 13910,-3 51-14566,-2 1 0,-1-1 0,-2 1 0,-14 39-1,-6 32-1084,23-84-1766,0 1 0,0 39 0,5-74-17859</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5:50.269"/>
    </inkml:context>
    <inkml:brush xml:id="br0">
      <inkml:brushProperty name="width" value="0.025" units="cm"/>
      <inkml:brushProperty name="height" value="0.025" units="cm"/>
    </inkml:brush>
  </inkml:definitions>
  <inkml:trace contextRef="#ctx0" brushRef="#br0">75 0 19731,'0'0'3811,"-13"49"-1697,2-21-672,2 5-353,-1 3-192,-4-1-513,7-2-256,-1-6-96,5-6-32,3-7-160,0-10-545,8-4-288,5-8-64,5-13-672,2-8-1795,2-7-1312,-2-4-1634</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5:50.597"/>
    </inkml:context>
    <inkml:brush xml:id="br0">
      <inkml:brushProperty name="width" value="0.025" units="cm"/>
      <inkml:brushProperty name="height" value="0.025" units="cm"/>
    </inkml:brush>
  </inkml:definitions>
  <inkml:trace contextRef="#ctx0" brushRef="#br0">188 0 10794,'0'0'10282,"-25"79"-8360,12-43-353,-1 2-191,1-2-225,4-4-160,1-1-289,5-7-576,1-4-128,2-7-384,0-7-961</inkml:trace>
  <inkml:trace contextRef="#ctx0" brushRef="#br0" timeOffset="1">1 175 15439,'0'0'13741,"48"-15"-12236,-19 8-960,4-2-481,-5 3-705,4-2-1825,-5 2-3428,-4-2-4644</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5:50.939"/>
    </inkml:context>
    <inkml:brush xml:id="br0">
      <inkml:brushProperty name="width" value="0.025" units="cm"/>
      <inkml:brushProperty name="height" value="0.025" units="cm"/>
    </inkml:brush>
  </inkml:definitions>
  <inkml:trace contextRef="#ctx0" brushRef="#br0">84 0 21845,'0'0'2423,"0"11"-613,-3 35-169,-3 0 0,-1-1 0,-16 51 0,9-36-1586,-12 95-1,23-79-913,2-26-4827,1-49 5533,0-1-1,0 0 1,0 0-1,0 1 1,0-1-1,0 0 1,0 1-1,0-1 1,0 0-1,0 0 1,0 1-1,0-1 1,0 0-1,0 0 1,0 1-1,0-1 1,0 0-1,0 0 1,0 1-1,1-1 1,-1 0-1,0 0 1,0 1-1,0-1 1,0 0-1,0 0 1,1 0-1,-1 1 1,0-1-1,0 0 1,0 0-1,1 0 1,-1 0-1,0 1 1,0-1-1,1 0 1,-1 0-1,0 0 1,0 0-1,1 0 1,-1 0-1,0 0 1,0 0-1,1 0 1,-1 0-1,0 0 1,1 0-1,-1 0 1,0 0-1,0 0 1,1 0-1,-1 0 1,0 0-1,0 0 1,1 0-1,-1-1 1,10-2-6958</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8:13.955"/>
    </inkml:context>
    <inkml:brush xml:id="br0">
      <inkml:brushProperty name="width" value="0.025" units="cm"/>
      <inkml:brushProperty name="height" value="0.025" units="cm"/>
    </inkml:brush>
  </inkml:definitions>
  <inkml:trace contextRef="#ctx0" brushRef="#br0">52 74 11627,'0'0'7634,"-9"9"-6566,3-3-847,3-3-137,-1-1 0,2 1 0,-1 0 0,0 0 0,1 0-1,-1 1 1,1-1 0,0 1 0,0-1 0,0 1 0,1 0 0,-1-1-1,1 1 1,0 0 0,0 0 0,0 0 0,0 0 0,1 5 0,0 24 489,1 0-1,7 38 1,-6-61-539,0 0-1,0 0 0,1 0 1,1 0-1,0 0 1,0-1-1,0 0 0,2 0 1,-1 0-1,1 0 1,9 10-1,-13-17 24,1 0 0,-1 0 0,1 1 0,0-2 0,-1 1 0,1 0 0,0-1 0,0 1 0,0-1 0,0 0-1,0 0 1,0 0 0,1 0 0,-1-1 0,0 1 0,0-1 0,1 0 0,-1 0 0,0 0 0,0 0 0,1 0 0,-1-1 0,0 0 0,0 0 0,0 0 0,1 0 0,-1 0 0,0 0 0,-1-1 0,1 1 0,0-1 0,0 0 0,3-3 0,9-6 252,-1-1 1,-1-1 0,0 1 0,17-24 0,-10 11-133,-2 0 1,0-1-1,18-39 0,-6-14-2697,-26 63 101,-1 1-1,0-1 1,0-20 0,-2-1-9998</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5:51.296"/>
    </inkml:context>
    <inkml:brush xml:id="br0">
      <inkml:brushProperty name="width" value="0.025" units="cm"/>
      <inkml:brushProperty name="height" value="0.025" units="cm"/>
    </inkml:brush>
  </inkml:definitions>
  <inkml:trace contextRef="#ctx0" brushRef="#br0">55 0 13261,'0'0'11611,"-5"11"-10245,-4 8-827,1 1 1,0 0-1,2 0 0,1 1 0,0 0 0,1 0 0,-1 21 1,5-41-522,0 0 1,0-1-1,0 1 0,0 0 1,0-1-1,0 1 1,0-1-1,1 1 1,-1 0-1,0-1 1,0 1-1,0-1 1,1 1-1,-1 0 1,0-1-1,1 1 1,-1-1-1,0 1 1,1-1-1,-1 1 1,0-1-1,1 0 1,-1 1-1,1-1 0,-1 1 1,1-1-1,-1 0 1,1 1-1,0-1 1,0 1-1,21-4 702,18-21 139,-19 3-845,-2-2-1,0 0 1,-2-1 0,16-27 0,-12 18-19,-23 65-225,-8 4 225,3-17 44,1 1 0,1 0 1,1 1-1,1-1 0,-1 32 0,4-50-176,1 0 0,-1 0 0,1 0 0,0 0 0,-1-1 0,1 1 0,0 0 0,0 0 0,0 0 0,1-1 0,-1 1 0,0 0 0,1-1 0,-1 1 0,1-1 0,-1 0 0,1 1 0,0-1 0,-1 0 0,1 0 0,0 0 0,0 0 0,0-1 0,0 1 0,0 0 0,0-1 0,2 1 0,-2 0-308,1 0-1,0-1 0,0 1 0,-1-1 1,1 0-1,0 1 0,0-1 0,0-1 1,-1 1-1,1 0 0,0-1 0,0 1 1,-1-1-1,1 0 0,0 0 0,-1 0 1,1 0-1,-1 0 0,1-1 0,2-1 1,8-13-13809</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5:51.636"/>
    </inkml:context>
    <inkml:brush xml:id="br0">
      <inkml:brushProperty name="width" value="0.025" units="cm"/>
      <inkml:brushProperty name="height" value="0.025" units="cm"/>
    </inkml:brush>
  </inkml:definitions>
  <inkml:trace contextRef="#ctx0" brushRef="#br0">12 0 25784,'0'0'6983,"-12"51"-6983,15-45 0,4 0 0,-2-1-2755,-2-1-4836</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5:51.977"/>
    </inkml:context>
    <inkml:brush xml:id="br0">
      <inkml:brushProperty name="width" value="0.025" units="cm"/>
      <inkml:brushProperty name="height" value="0.025" units="cm"/>
    </inkml:brush>
  </inkml:definitions>
  <inkml:trace contextRef="#ctx0" brushRef="#br0">0 25 22101,'0'0'10666,"37"-24"-19987</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5:54.347"/>
    </inkml:context>
    <inkml:brush xml:id="br0">
      <inkml:brushProperty name="width" value="0.025" units="cm"/>
      <inkml:brushProperty name="height" value="0.025" units="cm"/>
    </inkml:brush>
  </inkml:definitions>
  <inkml:trace contextRef="#ctx0" brushRef="#br0">13 0 17424,'0'0'12695,"4"8"-12124,-1 4-457,1 0-1,-2 0 1,0 0-1,0 1 1,-1-1-1,0 1 0,-1-1 1,-1 1-1,0-1 1,0 0-1,-5 15 1,2-11-125,-1 3-46,1 0-1,0 1 0,1-1 0,0 34 1,4-51-80,-1 0 0,1 0 0,-1-1 0,1 1 0,-1 0 0,1 0 0,0-1 0,0 1 0,0-1 0,0 1 0,0-1 0,0 1-1,1-1 1,-1 0 0,0 1 0,1-1 0,-1 0 0,1 0 0,-1 0 0,1 0 0,0 0 0,-1-1 0,1 1 0,0 0 0,0-1 0,-1 1 0,1-1 0,0 0 0,0 1 0,0-1 0,0 0 0,-1 0 0,1 0 0,0 0 0,2-1 0,5 1-1030,-1-1 0,0 0 1,0 0-1,1-1 0,-1 0 0,14-6 0,14-11-5730</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5:54.693"/>
    </inkml:context>
    <inkml:brush xml:id="br0">
      <inkml:brushProperty name="width" value="0.025" units="cm"/>
      <inkml:brushProperty name="height" value="0.025" units="cm"/>
    </inkml:brush>
  </inkml:definitions>
  <inkml:trace contextRef="#ctx0" brushRef="#br0">96 0 9161,'0'0'16447,"-11"5"-15566,6-3-747,0 0-1,0 1 0,0 0 1,0 0-1,0 0 1,1 0-1,-1 1 1,1 0-1,0 0 1,0 0-1,0 0 1,1 0-1,-1 1 0,1 0 1,0 0-1,1 0 1,-1 0-1,1 0 1,0 0-1,0 1 1,0-1-1,1 1 1,0-1-1,0 1 1,1 0-1,-1-1 0,1 1 1,1 10-1,0-15-99,0 1 0,-1-1-1,1 0 1,0 0-1,0 0 1,0 0 0,0 0-1,0 0 1,0 0-1,0 0 1,0-1 0,0 1-1,0 0 1,0-1-1,0 1 1,0-1 0,1 1-1,-1-1 1,0 1-1,1-1 1,-1 0 0,0 0-1,1 1 1,-1-1-1,0 0 1,0 0 0,1 0-1,-1-1 1,2 1-1,2 0 114,-1-1 0,0 1-1,1-1 1,-1 0 0,0 0-1,0 0 1,0 0-1,6-3 1,-6 0-144,0 1 1,0 0-1,0-1 0,0 0 1,0 0-1,-1 0 0,1-1 1,-1 1-1,0-1 0,-1 1 1,1-1-1,-1 0 0,0 0 1,0 0-1,-1-1 0,1 1 1,-1 0-1,0 0 0,-1-1 1,1 1-1,-1-1 0,0 1 1,-1-7-1,1 11-11,0 0 0,-1 0 1,1 0-1,0-1 0,-1 1 0,1 0 1,-1 0-1,0 0 0,1 0 0,-1 0 0,0 0 1,1 0-1,-1 0 0,0 0 0,0 0 1,0 0-1,0 1 0,0-1 0,0 0 1,0 1-1,0-1 0,0 1 0,0-1 0,-1 1 1,1-1-1,0 1 0,0 0 0,0-1 1,-1 1-1,1 0 0,0 0 0,0 0 0,-1 0 1,1 0-1,0 0 0,0 1 0,0-1 1,-1 0-1,0 1 0,0-1-50,0 1 0,0-1 0,-1 0 0,1 1 0,0 0 0,0 0 0,0 0 0,0-1 0,0 2 0,1-1 0,-1 0 0,0 0 0,0 1 0,1-1 0,-1 1 0,1-1 0,-1 1 0,1-1 0,0 1 0,-1 0 0,1 0 0,0 0 0,-1 2 0,2-3-141,0-1 1,0 0-1,0 1 0,-1-1 1,1 1-1,0-1 0,0 0 0,0 1 1,0-1-1,0 1 0,0-1 1,0 1-1,0-1 0,0 1 1,0-1-1,0 1 0,0-1 1,0 0-1,0 1 0,1-1 0,-1 1 1,0-1-1,0 0 0,0 1 1,1-1-1,-1 1 0,0-1 1,1 0-1,-1 1 0,0-1 0,1 0 1,-1 0-1,0 1 0,1-1 1,-1 0-1,0 0 0,1 1 1,-1-1-1,1 0 0,-1 0 0,0 0 1,1 0-1,-1 0 0,1 1 1,-1-1-1,1 0 0,-1 0 1,1 0-1,-1 0 0,0 0 1,1-1-1,-1 1 0,1 0 0,-1 0 1,1 0-1,-1 0 0,0 0 1,1-1-1,17 0-5913</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5:55.095"/>
    </inkml:context>
    <inkml:brush xml:id="br0">
      <inkml:brushProperty name="width" value="0.025" units="cm"/>
      <inkml:brushProperty name="height" value="0.025" units="cm"/>
    </inkml:brush>
  </inkml:definitions>
  <inkml:trace contextRef="#ctx0" brushRef="#br0">67 1 3844,'0'0'24860,"-6"8"-24208,-2 4-390,0 0 1,1 1-1,1 0 0,0 0 1,1 0-1,0 1 1,1-1-1,1 1 0,0 0 1,1 1-1,0-1 1,1 24-1,1-37-262,0 0 0,0 0 0,0 0 0,0 0 0,0 0 0,0-1 0,1 1 0,-1 0 0,0 0 0,1 0 0,-1 0 0,1 0 0,-1 0 0,1-1 0,-1 1 0,1 0 0,-1 0 0,1-1 0,0 1 0,0 0 0,-1-1 0,1 1 0,0-1 0,0 1 0,0-1 0,-1 1 0,1-1 0,2 1 0,0 0 0,-1-1 0,1 0 0,0 0 0,0 0 0,0 0 0,0 0 0,-1 0 0,1-1 0,0 1 0,3-2 0,2-1 0,0 0 0,0 0 0,1-1 0,-2 0 0,14-8 0,-12 3 0,9-3 0,-17 12 0,-1 0 0,1 1 0,-1-1 0,1 0 0,-1 1 0,1-1 0,-1 0 0,1 1 0,-1-1 0,1 1 0,-1-1 0,0 1 0,1-1 0,-1 1 0,0-1 0,0 1 0,1-1 0,-1 1 0,0-1 0,0 1 0,0-1 0,1 1 0,-1 0 0,0-1 0,0 1 0,0-1 0,0 1 0,0 0 0,0-1 0,0 1 0,-1-1 0,1 1 0,0 0 0,0-1 0,-1 1 0,2 95 0,-1-95 0,1 0 0,-1-1 0,0 1 0,1 0 0,-1 0 0,1-1 0,-1 1 0,1 0 0,0 0 0,-1-1 0,1 1 0,0-1 0,-1 1 0,1-1 0,0 1 0,0-1 0,0 1 0,-1-1 0,1 0 0,0 1 0,0-1 0,0 0 0,0 0 0,0 1 0,0-1 0,-1 0 0,1 0 0,0 0 0,0 0 0,0 0 0,0-1 0,0 1 0,0 0 0,0 0 0,-1 0 0,1-1 0,0 1 0,0 0 0,1-2 0,35-13 0,-11-7 0,-22 18 0,1-1 0,-1 1 0,1 0 0,0 1 0,0-1 0,1 1 0,-1 0 0,1 0 0,-1 0 0,1 1 0,0 0 0,7-1 0,-12 4 0,0 0 0,-1 0 0,1 0 0,0 0 0,0 0 0,0 0 0,-1 0 0,1 0 0,-1 0 0,1 1 0,-1-1 0,1 0 0,-1 0 0,0 1 0,1-1 0,-1 0 0,0 1 0,0-1 0,0 0 0,0 1 0,0-1 0,0 0 0,-1 1 0,1-1 0,-1 2 0,-4 38 0,2-22-5373,3-19 5200,0 0 1,0 0-1,0 0 1,0 0-1,0-1 1,1 1-1,-1 0 1,0 0-1,0 0 1,0 0-1,1 0 1,-1 0-1,0 0 1,0 0-1,0 0 0,1 0 1,-1 0-1,0 0 1,0 0-1,0 0 1,1 0-1,-1 0 1,0 0-1,0 0 1,0 0-1,0 0 1,1 0-1,-1 0 1,0 0-1,0 0 1,0 0-1,1 0 1,-1 1-1,0-1 0,0 0 1,0 0-1,0 0 1,0 0-1,1 0 1,-1 1-1,0-1 1,0 0-1,0 0 1,0 0-1,0 0 1,0 1-1,0-1 1,0 0-1,0 0 1,0 0-1,0 1 0,1-1 1,-1 0-1,0 0 1,7-11-9725</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5:55.765"/>
    </inkml:context>
    <inkml:brush xml:id="br0">
      <inkml:brushProperty name="width" value="0.025" units="cm"/>
      <inkml:brushProperty name="height" value="0.025" units="cm"/>
    </inkml:brush>
  </inkml:definitions>
  <inkml:trace contextRef="#ctx0" brushRef="#br0">24 1 10570,'0'0'21039,"-14"66"-19881,10-38-1158,-2 49 0,6-76 0,1-1 0,-1 1 0,0-1 0,1 0 0,-1 1 0,0-1 0,1 1 0,-1-1 0,0 0 0,1 1 0,-1-1 0,1 0 0,-1 1 0,1-1 0,-1 0 0,0 0 0,1 0 0,-1 1 0,1-1 0,-1 0 0,1 0 0,0 0 0,-1 0 0,1 0 0,-1 0 0,1 0 0,-1 0 0,1 0 0,-1 0 0,1 0 0,-1 0 0,1 0 0,-1-1 0,1 1 0,-1 0 0,1 0 0,-1-1 0,1 1 0,-1 0 0,0 0 0,1-1 0,-1 1 0,1 0 0,-1-1 0,25-13 0,39-56 0,-46 48 0,34-31 0,-52 53 0,0-1 0,1 1 0,-1 0 0,0 0 0,0-1 0,0 1 0,1 0 0,-1 0 0,0 0 0,0-1 0,0 1 0,1 0 0,-1 0 0,0 0 0,0-1 0,1 1 0,-1 0 0,0 0 0,1 0 0,-1 0 0,0 0 0,1 0 0,-1 0 0,0 0 0,0 0 0,1 0 0,-1 0 0,0 0 0,1 0 0,-1 0 0,0 0 0,1 0 0,-1 0 0,0 0 0,0 0 0,1 0 0,-1 0 0,0 1 0,1-1 0,-1 0 0,0 0 0,0 0 0,1 1 0,-1-1 0,0 0 0,0 0 0,0 0 0,1 1 0,-1-1 0,0 1 0,2 22 0,-11 31 0,9-53 0,-5 25-4596,7-37-3396</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5:56.431"/>
    </inkml:context>
    <inkml:brush xml:id="br0">
      <inkml:brushProperty name="width" value="0.025" units="cm"/>
      <inkml:brushProperty name="height" value="0.025" units="cm"/>
    </inkml:brush>
  </inkml:definitions>
  <inkml:trace contextRef="#ctx0" brushRef="#br0">44 41 15407,'0'0'16607,"9"-6"-15971,26-19-490,-8 16-160,-26 9 13,0 0 1,-1 0-1,1 0 1,-1 0 0,1 0-1,0 0 1,-1 0-1,1 0 1,0 0-1,-1 1 1,1-1-1,0 0 1,-1 0 0,1 1-1,-1-1 1,1 1-1,-1-1 1,1 0-1,-1 1 1,1-1 0,-1 1-1,1-1 1,-1 1-1,0-1 1,1 1-1,-1-1 1,1 1 0,-1 0-1,0-1 1,0 1-1,0-1 1,1 1-1,-1 1 1,1 2 0,-1 0 0,0 1 0,0-1 0,0 0 0,0 1 0,-1-1 0,0 1 0,0-1 0,0 0 0,0 0 0,-1 0 0,1 0 0,-1 0 0,0 0 0,-5 7 0,-47 59 0,31-43 0,21-25 0,-1 2 0,-1 0 0,1 0 0,0 0 0,0 0 0,0 0 0,1 1 0,0-1 0,0 1 0,0 0 0,0-1 0,0 1 0,1 0 0,0 0 0,0 6 0,1-10 0,0-1 0,0 1 0,1 0 0,-1-1 0,0 1 0,1-1 0,-1 1 0,1-1 0,-1 1 0,0-1 0,1 1 0,-1-1 0,1 0 0,-1 1 0,1-1 0,-1 0 0,1 1 0,0-1 0,-1 0 0,1 0 0,-1 1 0,1-1 0,0 0 0,-1 0 0,1 0 0,0 0 0,-1 0 0,2 0 0,21 1 0,-17-1 0,29-2-46,1-2-1,63-14 1,-31 4-701,-60 12-1628</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5:56.775"/>
    </inkml:context>
    <inkml:brush xml:id="br0">
      <inkml:brushProperty name="width" value="0.025" units="cm"/>
      <inkml:brushProperty name="height" value="0.025" units="cm"/>
    </inkml:brush>
  </inkml:definitions>
  <inkml:trace contextRef="#ctx0" brushRef="#br0">0 57 3619,'0'0'22710,"77"-25"-20788,-46 13-1089,-1 2-673,1 5-192,-3 1-1506,2 3-2209,-6 1-2083,-1 0-4644</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5:57.131"/>
    </inkml:context>
    <inkml:brush xml:id="br0">
      <inkml:brushProperty name="width" value="0.025" units="cm"/>
      <inkml:brushProperty name="height" value="0.025" units="cm"/>
    </inkml:brush>
  </inkml:definitions>
  <inkml:trace contextRef="#ctx0" brushRef="#br0">101 61 17457,'0'0'2722,"-9"2"-576,2-1-1878,1 1 0,-1-1 0,1 1 0,-1 1 0,1-1 0,0 1 0,-7 5 0,10-6-170,0 0 1,1-1 0,0 2-1,-1-1 1,1 0-1,0 0 1,0 1 0,0-1-1,0 1 1,1 0 0,-1-1-1,1 1 1,0 0 0,0 0-1,0 0 1,0 0-1,0 0 1,0 0 0,1 0-1,-1 1 1,1 3 0,1-6-71,-1 0 0,0 0 0,1 0 0,-1 0 0,1 0 0,0 0 0,-1 0 0,1 0 1,0-1-1,-1 1 0,1 0 0,0 0 0,0-1 0,0 1 0,0 0 0,0-1 1,-1 1-1,1-1 0,0 1 0,0-1 0,0 0 0,0 1 0,1-1 0,-1 0 0,0 0 1,0 0-1,0 0 0,0 0 0,0 0 0,0 0 0,0 0 0,0 0 0,0 0 1,0-1-1,0 1 0,1-1 0,44-10 1563,-36 6-1427,0-2 0,-1 1 0,1-1 0,-1 0-1,-1-1 1,0 0 0,0-1 0,0 1 0,-1-2 0,0 1-1,-1-1 1,0 0 0,0 0 0,-1 0 0,5-16 0,-41 103-735,25-65 616,0 1 1,0 0 0,1 0-1,1 1 1,0-1-1,1 1 1,0 0 0,0 16-1,3-29-82,0 1 0,0-1 1,0 0-1,0 1 0,1-1 0,-1 0 0,0 1 0,1-1 0,-1 0 0,1 0 0,-1 0 0,1 1 0,0-1 0,-1 0 0,1 0 0,0 0 0,0 0 0,0 0 0,0 0 0,0 0 0,0-1 0,0 1 1,0 0-1,0 0 0,0-1 0,0 1 0,0-1 0,1 1 0,-1-1 0,0 1 0,0-1 0,1 0 0,-1 0 0,0 1 0,1-1 0,-1 0 0,0 0 0,1 0 0,-1 0 0,2-1 0,1 1-484,0-1 0,-1 1-1,1-1 1,-1 0 0,1 0-1,-1-1 1,1 1 0,-1-1-1,0 1 1,1-1 0,-1 0-1,0 0 1,4-4 0,13-20-5944,-2-7-2973</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8:59.410"/>
    </inkml:context>
    <inkml:brush xml:id="br0">
      <inkml:brushProperty name="width" value="0.025" units="cm"/>
      <inkml:brushProperty name="height" value="0.025" units="cm"/>
    </inkml:brush>
  </inkml:definitions>
  <inkml:trace contextRef="#ctx0" brushRef="#br0">1 550 15150,'0'0'9999,"9"-10"-8718,95-126 1549,155-267-1,-258 447-2925,-4 15 239,-19 105-1,0-10-2472,19-137 19,3-16 2000,0 0 0,-1-1 0,1 1-1,0 0 1,-1-1 0,1 1 0,-1-1-1,1 1 1,-1-1 0,1 1 0,-1-1-1,1 1 1,-1-1 0,0 1 0,1-1-1,-1 0 1,0 1 0,1-1 0,-1 0-1,0 0 1,1 1 0,-1-1 0,0 0-1,1 0 1,-1 0 0,0 0 0,0 0-1,1 0 1,-2 0 0,-11 0-5689</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5:57.475"/>
    </inkml:context>
    <inkml:brush xml:id="br0">
      <inkml:brushProperty name="width" value="0.025" units="cm"/>
      <inkml:brushProperty name="height" value="0.025" units="cm"/>
    </inkml:brush>
  </inkml:definitions>
  <inkml:trace contextRef="#ctx0" brushRef="#br0">75 1 17424,'0'0'9962,"-6"12"-8809,-6 14-683,0 1 0,3 0-1,0 1 1,1 0 0,2 1 0,1 0-1,1 0 1,1 34 0,3-62-470,0 0 0,0 0 0,0 0 0,0 0 0,0 0 0,0 0 0,1 0 0,-1 0 0,0 0 0,1 0 0,-1 0 0,1 0 0,-1 0 0,1 0 0,-1 0 0,1 0 0,0-1 0,-1 1 0,1 0 0,0 0 0,0-1 0,-1 1 0,1 0 0,0-1 0,0 1 0,0-1 0,0 0 0,1 1 0,1 0 0,0-1 0,0 1 0,0-1 0,0 0 0,0 0 0,0 0 0,0-1 0,-1 1 0,1-1 0,4 0 0,3-3 0,0 1 0,1-1 0,-1-1 0,14-8 0,2-8 0,-21 16 0,0 1 0,1-1 0,0 1 0,0 0 0,0 1 0,13-6 0,-18 9 0,-1 0 0,1 0 0,-1 0 0,1 0 0,-1 0 0,1 0 0,-1 0 0,1 1 0,-1-1 0,1 0 0,-1 0 0,1 1 0,-1-1 0,1 0 0,-1 1 0,1-1 0,-1 1 0,0-1 0,1 0 0,-1 1 0,0-1 0,1 1 0,-1-1 0,0 1 0,0-1 0,1 1 0,-1-1 0,0 1 0,0-1 0,0 1 0,0-1 0,0 1 0,0-1 0,0 1 0,0-1 0,0 1 0,0 0 0,0-1 0,0 1 0,0 31 0,-1-25 0,0 11 0,-1 0 0,-1 0 0,-6 20 0,-5 40 0,14-78-17,0 0 0,0 0 0,0 0 0,1-1 0,-1 1 0,0 0 1,0 0-1,0 0 0,1 0 0,-1 0 0,0 0 0,0 0 0,0 0 0,1 0 0,-1 0 0,0 0 0,0 0 0,0 0 1,1 0-1,-1 0 0,0 0 0,0 0 0,1 0 0,-1 0 0,0 0 0,0 0 0,0 0 0,1 0 0,-1 0 0,0 1 0,0-1 1,0 0-1,0 0 0,1 0 0,-1 0 0,0 0 0,0 1 0,0-1 0,0 0 0,0 0 0,1 0 0,-1 0 0,0 1 1,0-1-1,0 0 0,0 0 0,0 0 0,0 1 0,0-1 0,0 0 0,0 0 0,0 1 0,0-1 0,0 0 0,0 0 1,0 0-1,0 1 0,0-1 0,0 0 0,0 0 0,0 1 0,9-12-2393,13-41-7968,-11 15 481</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5:58.395"/>
    </inkml:context>
    <inkml:brush xml:id="br0">
      <inkml:brushProperty name="width" value="0.025" units="cm"/>
      <inkml:brushProperty name="height" value="0.025" units="cm"/>
    </inkml:brush>
  </inkml:definitions>
  <inkml:trace contextRef="#ctx0" brushRef="#br0">61 0 15567,'0'0'13105,"-1"13"-12229,-3 28-361,-2 0 0,-12 41 0,9-45-180,1 0 0,2 1-1,2 0 1,0 51 0,4-86-335,0-1 0,0 0 0,0 0 0,0 1 0,1-1 0,-1 0 0,1 0 0,0 0 0,-1 1 0,1-1 0,0 0 0,0 0 0,0 0 0,1 0 0,-1-1 0,0 1 0,1 0 0,-1 0 0,4 2 0,-4-3 0,1-1 0,0 1 0,0 0 0,0-1 0,0 1 0,0-1 0,0 1 0,0-1 0,0 0 0,0 0 0,0 0 0,0 0 0,0 0 0,0-1 0,0 1 0,-1 0 0,5-2 0,1-1 0,1 0 0,-1-1 0,0 0 0,0 0 0,0 0 0,0-1 0,-1 0 0,0-1 0,7-7 0,21-36 9,-27 37-20,0 1-1,1 0 0,12-13 1,-20 63-726,-1-29 764,0-5 26,1-1 0,0 0 0,-1 1 1,2-1-1,-1 1 0,0-1 0,3 8 1,-3-11-43,1 0 0,0 1 1,-1-1-1,1 0 1,0 0-1,0 0 1,0 0-1,0 0 1,0 0-1,0 0 1,1 0-1,-1 0 1,0 0-1,0-1 1,1 1-1,-1 0 1,0-1-1,1 1 1,-1-1-1,0 0 1,1 1-1,-1-1 1,1 0-1,-1 0 1,1 0-1,-1 0 1,3 0-1,9-1-11,0 0 0,-1-1 0,1 0 0,-1-1 0,0-1 0,0 0 0,0 0 0,0-1 0,-1-1 0,1 0 0,-1 0 0,-1-1 0,16-13 0,-11 13-33,-8 14-50,-8 30-144,0-33 209,0 1 0,1 0-1,0-1 1,-1 1 0,2 0 0,-1 0-1,0-1 1,3 7 0,26 38-426,-23-40 35,0 1-1,0-1 0,-1 1 1,0 0-1,-1 0 0,0 1 1,5 19-1,-6-10 375,-1-1 0,-1 1 0,-1-1 0,-3 37 0,2-47 177,-1 0-1,0 0 1,0 0-1,0 0 1,-1-1 0,-1 1-1,1-1 1,-1 0-1,-1 0 1,1 0-1,-1-1 1,-10 12 0,15-19-133,0 0 0,0 1 0,-1-1 0,1 0 0,0 0 0,0 0 0,0 1 0,0-1 0,-1 0 0,1 0 0,0 0 0,0 0 0,0 0 0,-1 0 0,1 1 0,0-1 0,0 0 0,0 0 1,-1 0-1,1 0 0,0 0 0,0 0 0,-1 0 0,1 0 0,0 0 0,0 0 0,-1 0 0,1 0 0,0 0 0,0 0 0,0 0 0,-1 0 0,1 0 0,0-1 0,0 1 0,-1 0 0,1 0 0,0 0 1,0 0-1,0 0 0,-1 0 0,1-1 0,0 1 0,0 0 0,0 0 0,0 0 0,0-1 0,-1 1 0,1 0 0,0 0 0,0 0 0,0-1 0,0 1 0,0 0 0,0 0 0,0-1 0,0 1 1,0 0-1,0 0 0,0 0 0,0-1 0,0 1 0,0 0 0,0 0 0,0-1 0,0 1 0,0 0 0,0-23-63,0 19 0,1-36-316,2-1 1,1 0-1,3 1 1,1 0-1,1 0 1,3 1-1,1 1 0,31-64 1,-39 94 396,-2 2 5,0 0 1,0 0 0,-1 0-1,1-1 1,-1 1-1,-1 0 1,1-1 0,0-11-1,-2 18-15,0-1-1,0 1 0,0 0 1,0-1-1,0 1 0,0 0 1,0-1-1,-1 1 0,1 0 1,0-1-1,0 1 0,0 0 1,0-1-1,-1 1 0,1 0 1,0-1-1,0 1 0,-1 0 1,1 0-1,0-1 0,0 1 1,-1 0-1,1 0 0,0-1 1,-1 1-1,1 0 1,0 0-1,-1 0 0,1 0 1,-1 0-1,1 0 0,0-1 1,-1 1-1,1 0 0,0 0 1,-1 0-1,1 0 0,-1 0 1,1 1-1,0-1 0,-1 0 1,1 0-1,0 0 0,-1 0 1,1 0-1,0 0 0,-1 0 1,1 1-1,0-1 0,-1 0 1,1 0-1,0 1 1,-1-1-1,1 0 0,0 0 1,0 1-1,-1-1 0,1 0 1,0 1-1,0-1 0,0 0 1,-1 1-1,-18 20 380,17-18-364,1-1 1,0 1 0,0-1-1,0 1 1,0 0 0,0 0-1,1-1 1,-1 1-1,1 0 1,0 0 0,0 0-1,0 0 1,0-1 0,0 1-1,1 0 1,-1 0 0,1 0-1,0-1 1,0 1 0,0 0-1,2 3 1,-1-3 9,1-1 0,-1 1 0,1-1-1,-1 0 1,1 0 0,0 0 0,0 0 0,0 0 0,0-1 0,0 1-1,0-1 1,0 0 0,0 0 0,1 0 0,4 0 0,6 1 63,0 0 1,0-2-1,0 0 0,0 0 1,0-1-1,0-1 1,20-5-1,-32 6-108,-1 0 0,0 1 0,0 0 1,1-1-1,-1 1 0,0 0 0,1-1 0,-1 1 0,0 0 1,0 0-1,1 0 0,-1 0 0,0 0 0,1 0 0,-1 1 1,0-1-1,1 0 0,-1 1 0,0-1 0,0 1 0,1-1 0,1 2 1,-2 0-2,-1-1 0,1 1 1,0-1-1,-1 1 0,1-1 0,-1 1 1,0 0-1,1-1 0,-1 1 1,0 0-1,0-1 0,0 4 0,0-2 35,0 0 0,0 0 0,0 0 0,0 0 0,1 0-1,-1 0 1,1 0 0,0 0 0,0 0 0,0 0-1,2 2 1,-1-3-10,-1-1 0,1 1 0,0-1 1,0 0-1,0 1 0,0-1 0,0 0 0,0 0 0,0 0 0,0 0 0,0-1 0,1 1 0,-1 0 0,0-1 0,0 0 0,1 0 0,-1 1 1,0-1-1,1 0 0,-1-1 0,0 1 0,0 0 0,1-1 0,-1 1 0,0-1 0,3-1 0,61-24 553,-63 25-569,17-10-783,-14 8 48,0-1 1,0 1-1,0 0 0,0 1 0,1 0 1,-1 0-1,1 0 0,13-1 0</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5:59.421"/>
    </inkml:context>
    <inkml:brush xml:id="br0">
      <inkml:brushProperty name="width" value="0.025" units="cm"/>
      <inkml:brushProperty name="height" value="0.025" units="cm"/>
    </inkml:brush>
  </inkml:definitions>
  <inkml:trace contextRef="#ctx0" brushRef="#br0">90 197 16367,'-3'0'710,"-1"0"-1,0 1 1,1-1-1,-1 1 1,1 0-1,-1 0 1,1 1-1,-6 2 1,-40 31 3250,45-32-3469,33-30-252,-1-2-1,-2 0 1,23-34-1,31-34 186,-96 151-2074,8-36 1662,-4 6 115,1 0 0,1 1 1,1 0-1,1 1 0,2 0 1,0 0-1,-2 36 0,7-60-112,1-1 0,0 1 0,0-1 0,0 1 0,0-1 0,1 1 0,-1-1-1,0 1 1,1-1 0,-1 1 0,1-1 0,-1 0 0,1 1 0,0-1 0,-1 0-1,1 1 1,0-1 0,0 0 0,0 0 0,0 0 0,0 0 0,0 1 0,0-2-1,0 1 1,1 0 0,-1 0 0,0 0 0,1 0 0,-1-1 0,0 1 0,1-1-1,-1 1 1,1-1 0,-1 0 0,1 1 0,-1-1 0,1 0 0,-1 0 0,1 0-1,-1 0 1,1 0 0,-1 0 0,1 0 0,-1-1 0,1 1 0,1-1 0,3-1 162,0 0 0,0 1 0,0-2 0,-1 1 0,1-1 1,-1 0-1,1 0 0,-1-1 0,0 1 0,6-7 0,-3 1-23,0 0 0,-1 0 0,0-1 0,-1 0 1,0 0-1,0 0 0,-1-1 0,-1 0 0,0 0 0,0 0 0,-1-1 0,-1 1 0,3-19 0,-5 30-155,0-1 1,0 1-1,0 0 1,0-1-1,0 1 1,0-1-1,0 1 1,0 0-1,0-1 1,0 1-1,0 0 1,0-1-1,0 1 1,0 0-1,0-1 1,-1 1-1,1 0 1,0-1-1,0 1 1,0 0-1,0-1 1,-1 1-1,1 0 1,0-1-1,0 1 1,-1 0-1,1 0 1,0-1-1,-1 1 1,1 0-1,0 0 1,-1 0-1,1 0 1,0-1-1,-1 1 1,1 0-1,0 0 1,-1 0-1,1 0 1,0 0-1,-1 0 1,1 0-1,0 0 1,-1 0-1,1 0 1,-1 0-1,1 0 1,0 0-1,-1 0 1,1 0-1,0 0 1,-1 1-1,1-1 1,0 0-1,-1 0 1,1 0-1,0 1 1,-1-1-1,1 0 1,0 0-1,0 1 1,-1-1-1,-20 17-31,-23 37 64,41-49-29,0-1 0,0 1 0,0 0 0,1 0 0,0 0-1,0 0 1,0 0 0,1 0 0,0 1 0,-2 8 0,8-13-3,-1 0 0,1 0 0,-1 0 0,0-1 0,1 0 0,-1 0 0,1 0 0,4-1 0,-6 1 0,91-13 0,-76 9 0,0 1 0,0 0 0,1 2 0,-1 0 0,0 1 0,23 2 0,-40-1 0,-1-1 0,1 0 0,-1 0 0,0 1 0,1-1 0,-1 0 0,1 0 0,-1 0 0,1 0 0,-1 1 0,1-1 0,-1 0 0,1 0 0,-1 0 0,1 0 0,-1 0 0,1 0 0,-1-1 0,1 1 0,-1 0 0,1 0 0,-1 0 0,1 0 0,-1 0 0,1-1 0,-1 1 0,0 0 0,1-1 0,-1 1 0,1 0 0,-1 0 0,0-1 0,1 1 0,-1-1 0,0 1 0,1 0 0,-1-1 0,0 1 0,0-1 0,1 1 0,-1-1 0,0 1 0,0-1 0,0 1 0,0 0 0,0-1 0,0 1 0,1-1 0,-1 1 0,0-1 0,0 1 0,0-1 0,-1 1 0,1-1 0,0 1 0,0-1 0,0 1 0,0-1 0,0 1 0,-1-1 0,1 1 0,0-1 0,0 1 0,-1-1 0,0-8 0,-9-36 0,8 39 0,0-1 0,0 1 0,1-1 0,0 1 0,0-1 0,0 0 0,1 0 0,0 0 0,1-9 0,2 15-39,1 1 1,-1-1-1,0 0 0,1 1 1,-1 0-1,1 0 0,-1 0 1,0 0-1,5 2 1,-6-2-131,63 9-7940,-24-7 662</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6:06.382"/>
    </inkml:context>
    <inkml:brush xml:id="br0">
      <inkml:brushProperty name="width" value="0.025" units="cm"/>
      <inkml:brushProperty name="height" value="0.025" units="cm"/>
    </inkml:brush>
  </inkml:definitions>
  <inkml:trace contextRef="#ctx0" brushRef="#br0">177 75 6983,'0'0'14152,"3"-9"-11884,-1 4-1637,0 2-433,-1 1 0,0-1 1,0 1-1,0-1 0,0 1 0,0-1 0,-1 0 1,1 1-1,-1-1 0,0 0 0,0 1 0,0-1 1,0 0-1,-1-5 0,0 7-71,0 0-1,0-1 1,0 1-1,0 0 1,0 0 0,0 0-1,-1 0 1,1 0 0,0 1-1,-1-1 1,1 0 0,-1 0-1,1 1 1,-1-1 0,1 1-1,-1 0 1,1-1-1,-1 1 1,0 0 0,1 0-1,-1 0 1,1 0 0,-4 0-1,-38 7 278,35-2-412,-1 1 0,1 1 0,0-1 0,1 1-1,0 1 1,0-1 0,0 1 0,1 0 0,0 1 0,1-1 0,0 1-1,0 0 1,1 1 0,0-1 0,0 1 0,1 0 0,1 0-1,-3 18 1,5-27-6,0-1-1,0 1 0,0 0 1,0-1-1,0 1 0,0 0 1,0-1-1,0 1 1,1 0-1,-1-1 0,0 1 1,0 0-1,1-1 0,-1 1 1,0 0-1,1-1 0,-1 1 1,1-1-1,-1 1 0,1-1 1,-1 1-1,1-1 1,-1 1-1,1-1 0,-1 0 1,1 1-1,0-1 0,-1 0 1,1 1-1,0-1 0,25-1-86,-20-1 124,1 0 0,-1-1 1,0 0-1,0 0 0,11-7 0,-5-2 70,-1-1 1,0-1-1,12-18 1,-7 10 16,-12 18-229,-3 7-171,-14 36 198,11-33 100,-1-1-1,1 1 0,0 0 0,1 0 0,-1-1 0,1 1 1,0 0-1,1 0 0,-1 1 0,1-1 0,1 11 0,0-17-6,-1 1-1,0-1 0,1 1 0,-1-1 0,0 0 1,1 1-1,-1-1 0,1 1 0,-1-1 0,1 0 1,-1 0-1,1 1 0,-1-1 0,1 0 0,-1 0 1,1 0-1,-1 1 0,1-1 0,-1 0 0,1 0 1,0 0-1,-1 0 0,1 0 0,-1 0 1,1 0-1,-1 0 0,1 0 0,0-1 0,-1 1 1,1 0-1,-1 0 0,1 0 0,-1-1 0,1 1 1,20-10 216,-11 2-49,0-1 0,0 0 0,-1 0 0,9-13 0,-10 12 39,0 0-1,1 1 1,0 0 0,17-13-1,-26 22-213,0-1 0,1 1 0,-1 0 0,1 0 0,-1-1 0,0 1 0,1 0 0,-1 0 0,1-1 0,-1 1 0,0 0 0,1 0 0,-1 0 0,1 0-1,-1 0 1,1 0 0,-1 0 0,1 0 0,-1 0 0,1 0 0,-1 0 0,0 0 0,1 0 0,-1 0 0,1 0 0,-1 1 0,1-1 0,-1 0 0,0 0 0,1 0 0,-1 1 0,1-1 0,-1 0-1,0 1 1,1-1 0,-1 0 0,0 1 0,0-1 0,1 0 0,-1 1 0,0-1 0,0 0 0,1 1 0,-1-1 0,0 1 0,0-1 0,0 1 0,0-1 0,0 0 0,1 1 0,-1-1-1,0 1 1,0-1 0,0 1 0,0-1 0,-1 1 0,2 36-145,-2-27 188,-7 88 135,8-97-162,0-1 0,0 1 0,0-1 0,0 0 0,0 1 0,0-1 0,0 1 0,0-1 0,0 1 0,1-1 0,-1 1 0,0-1 0,0 0 0,1 1 0,-1-1 0,0 1 0,1-1 0,-1 0 0,0 1 0,1-1 0,-1 0 0,0 0 0,1 1 0,-1-1 0,1 0 0,-1 0 0,0 1 0,1-1 0,-1 0 0,1 0 0,-1 0 0,1 0 0,-1 0 0,1 0 0,-1 0 0,1 0 0,-1 0 0,1 0 0,-1 0 0,0 0 0,1 0 0,-1 0 0,1 0 0,-1 0 0,1-1 0,-1 1 0,1 0 0,-1 0 0,0 0 0,1-1 0,-1 1-1,1 0 1,-1-1 0,0 1 0,1-1 0,24-16 471,25-35-379,-39 38-104,2 1 0,0 0-1,0 0 1,29-19 0,-42 32 3,0-1 0,1 1 0,-1 0 0,1-1 0,-1 1 0,1 0 0,-1 0 0,1-1 0,-1 1 0,1 0 0,-1 0 0,1 0 0,-1 0 0,1 0 0,-1 0 0,1 0 0,-1 0 0,1 0 0,-1 0 0,1 0 0,-1 0 0,1 0 0,-1 0 0,1 0 0,0 0 0,-1 1 0,1-1 0,-1 0 0,0 0 0,1 1 0,-1-1 0,1 0 0,-1 1 0,1-1 0,-1 0 0,0 1 0,1-1 0,-1 1 0,1-1 0,5 29 0,-11 32 0,0-37-1935,1 0-4431,4-38-2053</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6:11.952"/>
    </inkml:context>
    <inkml:brush xml:id="br0">
      <inkml:brushProperty name="width" value="0.025" units="cm"/>
      <inkml:brushProperty name="height" value="0.025" units="cm"/>
    </inkml:brush>
  </inkml:definitions>
  <inkml:trace contextRef="#ctx0" brushRef="#br0">94 1 14157,'0'0'9609,"-5"8"-8690,-15 34-553,-17 51 0,30-73-197,1 1 0,0 0 0,2 0 0,1 1-1,-2 25 1,5-46-140,0 0 0,0-1 0,0 1 0,0 0 1,0 0-1,0 0 0,0 0 0,0-1 0,0 1 0,0 0 0,0 0 0,1 0 0,-1-1 0,0 1 0,0 0 0,1 0 0,-1-1 0,1 1 0,-1 0 0,1-1 0,-1 1 0,1 0 0,-1-1 0,1 1 0,-1-1 0,1 1 0,0-1 0,-1 1 0,1-1 0,0 1 0,0-1 1,-1 0-1,1 1 0,0-1 0,0 0 0,-1 0 0,1 1 0,0-1 0,0 0 0,0 0 0,0 0 0,-1 0 0,1 0 0,0 0 0,0 0 0,0-1 0,-1 1 0,1 0 0,0 0 0,0-1 0,0 1 0,-1 0 0,1-1 0,0 1 0,-1-1 0,2 0 0,4-2 237,0 0-1,0-1 0,-1 0 0,0 0 0,9-8 0,3-7 16,-1 0 0,0-1 0,-2-1 0,0 0 0,-2-1 0,0 0 0,-2-1 0,0 0 0,-2-1 0,10-41 0,-25 96-279,-18 45 1,17-55-8,0 0 1,2 1 0,0-1-1,2 1 1,-4 39 0,8-61-65,0 1 1,0 0-1,0 0 0,0-1 1,0 1-1,0 0 1,0-1-1,0 1 1,1 0-1,-1 0 1,0-1-1,0 1 1,1 0-1,-1-1 0,0 1 1,1-1-1,-1 1 1,1 0-1,-1-1 1,1 1-1,-1-1 1,1 1-1,-1-1 1,1 1-1,-1-1 1,1 0-1,0 1 0,-1-1 1,1 1-1,0-1 1,24 0-8201,-9-5-1687</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6:13.060"/>
    </inkml:context>
    <inkml:brush xml:id="br0">
      <inkml:brushProperty name="width" value="0.025" units="cm"/>
      <inkml:brushProperty name="height" value="0.025" units="cm"/>
    </inkml:brush>
  </inkml:definitions>
  <inkml:trace contextRef="#ctx0" brushRef="#br0">62 0 5509,'-7'21'14108,"0"7"-8270,-12 73-7239,13-72 3153,3-10-1649,-4 14 359,2 0 0,-1 45 0,5-77-457,1-1 0,0 0-1,0 1 1,0-1 0,0 0 0,0 0-1,0 1 1,0-1 0,0 0 0,0 1-1,0-1 1,0 0 0,0 0 0,0 1 0,0-1-1,0 0 1,0 1 0,0-1 0,0 0-1,1 0 1,-1 1 0,0-1 0,0 0-1,0 0 1,0 1 0,1-1 0,-1 0-1,0 0 1,0 0 0,0 1 0,1-1-1,-1 0 1,0 0 0,0 0 0,1 0-1,-1 0 1,0 1 0,0-1 0,1 0-1,-1 0 1,0 0 0,1 0 0,11-9 253,10-20-43,2-29-2238,-11-3-4442,-11 33 209</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6:13.431"/>
    </inkml:context>
    <inkml:brush xml:id="br0">
      <inkml:brushProperty name="width" value="0.025" units="cm"/>
      <inkml:brushProperty name="height" value="0.025" units="cm"/>
    </inkml:brush>
  </inkml:definitions>
  <inkml:trace contextRef="#ctx0" brushRef="#br0">99 0 21620,'0'0'7901,"-3"12"-7799,-26 76 53,11-38-27,3 0 0,-17 92 0,32-140-336,-2 30 590,6-19-2071,-4-13 1533,0 1 0,0-1-1,0 0 1,1 0 0,-1 0 0,0 1 0,0-1 0,0 0 0,1 0-1,-1 0 1,0 0 0,0 0 0,1 1 0,-1-1 0,0 0 0,0 0-1,1 0 1,-1 0 0,0 0 0,0 0 0,1 0 0,-1 0 0,0 0-1,1 0 1,-1 0 0,0 0 0,0 0 0,1 0 0,-1 0 0,0 0-1,0 0 1,1-1 0,-1 1 0,0 0 0,0 0 0,1 0 0,1-15-6765,-2 13 5642,-1-15-5223</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6:13.773"/>
    </inkml:context>
    <inkml:brush xml:id="br0">
      <inkml:brushProperty name="width" value="0.025" units="cm"/>
      <inkml:brushProperty name="height" value="0.025" units="cm"/>
    </inkml:brush>
  </inkml:definitions>
  <inkml:trace contextRef="#ctx0" brushRef="#br0">1 32 10954,'0'0'20115,"55"-18"-19922,-25 18-97,3 0-160,-4-1-2179,-8-3-4579,-3-4-12460</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21.119"/>
    </inkml:context>
    <inkml:brush xml:id="br0">
      <inkml:brushProperty name="width" value="0.025" units="cm"/>
      <inkml:brushProperty name="height" value="0.025" units="cm"/>
    </inkml:brush>
  </inkml:definitions>
  <inkml:trace contextRef="#ctx0" brushRef="#br0">53 97 16367,'27'-81'8220,"-22"65"-1690,-33 91-6152,17-51-338,1 1 1,2 0 0,0 1-1,2-1 1,1 1 0,-3 41-1,8-66-28,-1 0-1,1 0 0,1 1 0,-1-1 0,0 0 0,0 0 1,0 0-1,0 0 0,1 0 0,-1 0 0,1 0 0,-1 1 1,1-1-1,-1 0 0,1 0 0,-1-1 0,1 1 0,0 0 1,0 0-1,-1 0 0,1 0 0,0-1 0,0 1 0,0 0 1,0-1-1,0 1 0,0 0 0,0-1 0,0 1 0,0-1 1,0 0-1,0 1 0,0-1 0,0 0 0,1 0 1,-1 0-1,0 0 0,0 0 0,0 0 0,0 0 0,0 0 1,1 0-1,-1 0 0,0 0 0,2-2 0,3 1 48,1-1 1,-1 0-1,0 0 0,0-1 0,0 0 1,0 0-1,5-4 0,10-9-59,-1-2 0,-1 0 0,0 0 0,-2-2 0,0 0 0,-1-2 0,-1 1 0,-1-2 0,21-45 0,-77 183 0,36-97 0,2 0 0,0 0 0,1 1 0,0-1 0,1 28 0,3-42-58,-1 0-1,1-1 1,0 1 0,0 0-1,1-1 1,-1 1 0,1-1 0,0 1-1,0-1 1,0 0 0,0 0-1,0 0 1,1 0 0,-1 0-1,1 0 1,0-1 0,0 1 0,0-1-1,0 0 1,0 0 0,1 0-1,-1 0 1,1-1 0,-1 1-1,1-1 1,-1 0 0,1 0-1,0 0 1,0-1 0,-1 1 0,5-1-1,2 1-567,-1 0-1,1 0 0,0-1 1,-1-1-1,1 0 1,-1 0-1,1-1 0,-1 0 1,0 0-1,0-1 1,15-7-1,18-19-14203</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39.363"/>
    </inkml:context>
    <inkml:brush xml:id="br0">
      <inkml:brushProperty name="width" value="0.025" units="cm"/>
      <inkml:brushProperty name="height" value="0.025" units="cm"/>
    </inkml:brush>
  </inkml:definitions>
  <inkml:trace contextRef="#ctx0" brushRef="#br0">81 4 9577,'0'0'240,"1"-1"-1,-1 1 1,0 0-1,0 0 1,0-1-1,1 1 1,-1 0 0,0 0-1,0 0 1,1 0-1,-1-1 1,0 1-1,0 0 1,1 0 0,-1 0-1,0 0 1,1 0-1,-1 0 1,0 0-1,1 0 1,-1-1 0,0 1-1,0 0 1,1 0-1,-1 1 1,0-1-1,1 0 1,-1 0-1,0 0 1,1 0 0,-1 0-1,0 0 1,0 0-1,1 0 1,-1 0-1,0 1 1,1-1 0,-1 0-1,0 0 1,0 0-1,0 1 1,1-1-1,-1 0 1,0 0 0,0 1-1,0-1 1,1 0-1,-1 0 1,0 1-1,0-1 1,0 0-1,0 1 1,0-1 0,0 1-1,1 27 3674,-15 35-2270,-12 4-583,15-43-856,2 0 0,0 0 0,2 1 1,0 0-1,-4 38 0,11-62-276,0-1 0,0 1-1,0 0 1,0 0 0,0-1-1,0 1 1,0 0-1,0-1 1,0 1 0,0 0-1,0-1 1,0 1 0,0 0-1,0-1 1,1 1 0,-1 0-1,0-1 1,1 1 0,-1-1-1,0 1 1,1 0 0,-1-1-1,0 1 1,1-1-1,-1 1 1,1-1 0,-1 1-1,1-1 1,0 0 0,-1 1-1,1-1 1,-1 1 0,1-1-1,0 0 1,0 1 0,2-1-143,-1-1 0,0 1 0,0 0 1,0-1-1,0 1 0,0-1 0,0 0 1,0 0-1,0 0 0,0 0 0,3-2 1,46-37-5602,-15 1-1268,4-9-4276</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00.468"/>
    </inkml:context>
    <inkml:brush xml:id="br0">
      <inkml:brushProperty name="width" value="0.025" units="cm"/>
      <inkml:brushProperty name="height" value="0.025" units="cm"/>
    </inkml:brush>
  </inkml:definitions>
  <inkml:trace contextRef="#ctx0" brushRef="#br0">0 355 15855,'0'0'13810,"12"-5"-13014,31-16-413,82-37 152,-106 50-1076,0 1 0,0 1-1,1 0 1,33-4-1,-51 10 502,0 0-1,0 0 1,0 0-1,0 0 1,-1 0-1,1 0 1,0 1-1,0-1 1,0 1-1,0-1 1,-1 1-1,1 0 0,0-1 1,0 1-1,-1 0 1,1 0-1,-1 0 1,1 1-1,-1-1 1,1 0-1,-1 1 1,0-1-1,0 0 1,0 1-1,1-1 0,-1 1 1,-1 0-1,1-1 1,0 1-1,0 0 1,-1 0-1,1-1 1,-1 1-1,1 0 1,-1 2-1,2 9 242,-1 0-1,0 0 1,-1 0-1,-2 18 1,0 0 624,2-30-329,0-34 2334,-1-98-2430,1 141-400,0-8 0,0 0 0,0 0 0,0 0 0,0-1 0,0 1 0,1 0 0,-1 0 0,0-1 0,1 1 0,0 0 0,-1 0 0,2 1 0,-1-1 0,1-1 0,-1 0 0,0 0 0,1 0 0,-1 0 0,1 0 0,-1 0 0,1-1 0,-1 1 0,1 0 0,-1-1 0,1 0 0,0 1 0,0-1 0,-1 0 0,1 1 0,0-1 0,-1 0 0,1 0 0,3-1 0,1 0 0,0-1 0,0 1 0,0-1 0,0-1 0,-1 1 0,1-1 0,-1 0 0,0 0 0,1 0 0,-1-1 0,-1 0 0,1 0 0,0 0 0,-1-1 0,0 1 0,0-1 0,5-8 0,3-3 0,-1-1 0,-1-1 0,-1 1 0,9-24 0,-13 30 0,-1-1 0,0 0 0,-1 0 0,0 0 0,2-25 0,-31 102 0,15-32 0,5-18 0,1 0 0,0 0 0,1 0 0,1 1 0,1-1 0,0 1 0,0 0 0,2 0 0,1 22 0,0-37 0,-1 1 0,1 0 0,0-1 0,-1 1 0,1-1 0,0 1 0,0-1 0,0 0 0,0 1 0,1-1 0,-1 0 0,0 0 0,0 0 0,1 1 0,-1-1 0,1-1 0,-1 1 0,1 0 0,-1 0 0,1-1 0,-1 1 0,1 0 0,0-1 0,-1 0 0,1 1 0,0-1 0,-1 0 0,1 0 0,0 0 0,0 0 0,-1 0 0,1 0 0,0-1 0,-1 1 0,1 0 0,0-1 0,1 0 0,3-1 0,1 1 0,-1-1 0,0 0 0,0-1 0,-1 0 0,1 1 0,0-2 0,9-6 0,-10 5 0,0-1 0,0 1 0,-1-1 0,0 0 0,0 0 0,0 0 0,-1-1 0,0 1 0,0-1 0,-1 0 0,1 1 0,-2-1 0,1 0 0,-1 0 0,0-1 0,0 1 0,-1 0 0,-1-14 0,2 21 0,-1 0 0,0-1 0,0 1 0,0 0 0,0 0 0,0 0 0,0 0 0,0 0 0,0 0 0,0 0 0,0 0 0,0-1 0,0 1 0,0 0 0,0 0 0,0 0 0,0 0 0,0 0 0,0 0 0,0-1 0,0 1 0,0 0 0,0 0 0,0 0 0,0 0 0,0 0 0,0 0 0,0 0 0,0-1 0,0 1 0,0 0 0,0 0 0,0 0 0,-1 0 0,1 0 0,0 0 0,0 0 0,0 0 0,0 0 0,0-1 0,0 1 0,0 0 0,0 0 0,-1 0 0,1 0 0,0 0 0,0 0 0,0 0 0,0 0 0,0 0 0,0 0 0,0 0 0,-1 0 0,1 0 0,0 0 0,0 0 0,0 0 0,0 0 0,0 0 0,0 0 0,-1 0 0,1 0 0,0 0 0,0 0 0,0 1 0,-8 9 0,-5 15 0,11-21 0,1 0 0,0-1 0,0 1 0,1 0 0,-1-1 0,1 1 0,0 0 0,0 0 0,0 0 0,0 0 0,2 6 0,-1-9 0,-1 0 0,1 0 0,0 1 0,-1-1 0,1 0 0,0 0 0,0-1 0,0 1 0,0 0 0,0 0 0,0 0 0,0 0 0,0-1 0,1 1 0,-1-1 0,0 1 0,0-1 0,1 1 0,-1-1 0,0 0 0,0 1 0,1-1 0,-1 0 0,0 0 0,1 0 0,-1 0 0,0 0 0,1 0 0,-1-1 0,0 1 0,0 0 0,1-1 0,-1 1 0,0 0 0,0-1 0,1 0 0,0 0 0,6-4 0,-1 0 0,0 0 0,0-1 0,0 0 0,-1 0 0,1-1 0,-2 1 0,1-1 0,-1-1 0,7-11 0,-6 11 0,-10 28 0,-1-3 0,1-1 0,1 1 0,1-1 0,0 1 0,1 29 0,1-45 0,0 0 0,0 0 0,0 0 0,1-1 0,-1 1 0,0 0 0,0 0 0,1 0 0,-1-1 0,0 1 0,1 0 0,-1 0 0,0-1 0,1 1 0,-1 0 0,1-1 0,0 1 0,-1 0 0,1-1 0,-1 1 0,1-1 0,0 1 0,-1-1 0,1 1 0,0-1 0,0 0 0,-1 1 0,2-1 0,27-2 0,-23-1 0,1 1 0,-1-1 0,0 0 0,0-1 0,-1 1 0,9-7 0,-7 2 0,0 0 0,0-1 0,-1 0 0,0 0 0,-1 0 0,0-1 0,0 0 0,3-11 0,16-32 0,-36 106 0,7-24 0,2-15 0,1 0 0,0-1 0,0 1 0,2 0 0,0 20 0,1-33 0,-1 0 0,0 0 0,1 0 0,-1 0 0,1 0 0,0 0 0,-1 0 0,1 0 0,0 0 0,-1 0 0,1-1 0,0 1 0,0 0 0,0 0 0,-1-1 0,1 1 0,0 0 0,0-1 0,0 1 0,0-1 0,1 1 0,-1-1 0,0 0 0,0 1 0,0-1 0,0 0 0,0 0 0,0 0 0,0 0 0,1 0 0,-1 0 0,0 0 0,0 0 0,0 0 0,0-1 0,2 0 0,1 1 0,1-1 0,-1 0 0,0 0 0,0-1 0,0 1 0,0-1 0,0 0 0,6-4 0,-2 0-616,0-2 0,-1 1 1,1-1-1,5-9 0,0-3-2246,-1-1-1,-1 0 0,-1 0 0,10-30 1,-2 1-2584</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39.705"/>
    </inkml:context>
    <inkml:brush xml:id="br0">
      <inkml:brushProperty name="width" value="0.025" units="cm"/>
      <inkml:brushProperty name="height" value="0.025" units="cm"/>
    </inkml:brush>
  </inkml:definitions>
  <inkml:trace contextRef="#ctx0" brushRef="#br0">352 0 2755,'0'0'17328,"-38"61"-15310,13-16-833,-5 5-320,1 3 640,4-3 513,3-5-352,7-5-609,5-10-769,9-9-224,1-5-224,0-9-1025,7-5-1730,-3-2-2018</inkml:trace>
  <inkml:trace contextRef="#ctx0" brushRef="#br0" timeOffset="1">1 279 21909,'0'0'8872,"56"-10"-7751,-15 1-897,5 2-192,5-1-1153,-4-1-4292,0 1-7303</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8:37.029"/>
    </inkml:context>
    <inkml:brush xml:id="br0">
      <inkml:brushProperty name="width" value="0.025" units="cm"/>
      <inkml:brushProperty name="height" value="0.025" units="cm"/>
      <inkml:brushProperty name="color" value="#FFC000"/>
    </inkml:brush>
  </inkml:definitions>
  <inkml:trace contextRef="#ctx0" brushRef="#br0">28 1 11883,'0'0'12327,"0"12"-11484,-9 113 1931,-2 90-1907,11-186-2138,0-42-5017,-2-9 1569,-3-5-2664</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8:37.385"/>
    </inkml:context>
    <inkml:brush xml:id="br0">
      <inkml:brushProperty name="width" value="0.025" units="cm"/>
      <inkml:brushProperty name="height" value="0.025" units="cm"/>
      <inkml:brushProperty name="color" value="#FFC000"/>
    </inkml:brush>
  </inkml:definitions>
  <inkml:trace contextRef="#ctx0" brushRef="#br0">0 138 16560,'0'0'14029,"62"-54"-12460,-16 45-960,6-2-609,1-1 0,3-2 0,-4 6 0,-5-2-1441,-8 1-3140,-5-1-3875</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8:40.398"/>
    </inkml:context>
    <inkml:brush xml:id="br0">
      <inkml:brushProperty name="width" value="0.025" units="cm"/>
      <inkml:brushProperty name="height" value="0.025" units="cm"/>
      <inkml:brushProperty name="color" value="#FFC000"/>
    </inkml:brush>
  </inkml:definitions>
  <inkml:trace contextRef="#ctx0" brushRef="#br0">39 14 8008,'6'-13'15527,"-9"24"-9389,-15 50-7588,6-22 2748,9-28-1128,0 0 0,1-1 0,1 1 1,-1 0-1,1 1 0,2 16 0,-1-27-149,0 0 0,1-1 0,-1 1 1,1 0-1,-1-1 0,1 1 0,0 0 0,-1-1 0,1 1 1,0-1-1,-1 1 0,1-1 0,0 1 0,-1-1 1,1 1-1,0-1 0,0 0 0,0 1 0,-1-1 1,1 0-1,0 0 0,0 0 0,0 0 0,0 1 1,0-1-1,-1 0 0,1-1 0,0 1 0,0 0 1,0 0-1,0 0 0,0 0 0,-1-1 0,1 1 1,0 0-1,0-1 0,1 0 0,33-14 818,-20 3-802,-1-1 1,0 0-1,-1-1 0,0 0 1,-1-1-1,-1 0 1,0-1-1,-1 0 0,-1-1 1,14-35-1,-35 113-37,0-29 0,8-21 0,-1 0 0,2 1 0,-1-1 0,2 1 0,-1-1 0,0 16 0,4-26-49,-1 0 1,0 0-1,1-1 0,-1 1 0,1 0 1,-1 0-1,1-1 0,0 1 1,-1 0-1,1-1 0,0 1 0,-1 0 1,1-1-1,0 1 0,0-1 1,0 0-1,-1 1 0,1-1 0,0 1 1,0-1-1,0 0 0,0 0 1,0 0-1,0 1 0,0-1 0,0 0 1,0 0-1,-1 0 0,1 0 1,0-1-1,0 1 0,0 0 0,0 0 1,0 0-1,0-1 0,0 1 1,1-1-1,38-13-5334,-22 0-3462</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8:41.331"/>
    </inkml:context>
    <inkml:brush xml:id="br0">
      <inkml:brushProperty name="width" value="0.025" units="cm"/>
      <inkml:brushProperty name="height" value="0.025" units="cm"/>
    </inkml:brush>
  </inkml:definitions>
  <inkml:trace contextRef="#ctx0" brushRef="#br0">3 1 15246,'0'0'14638,"1"56"-14414,-1-32-95,0 4-65,0 3-64,0-3-641,0 2-1185,0-7-1185,-1-6-2049,-1-6-4549</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8:42.170"/>
    </inkml:context>
    <inkml:brush xml:id="br0">
      <inkml:brushProperty name="width" value="0.025" units="cm"/>
      <inkml:brushProperty name="height" value="0.025" units="cm"/>
    </inkml:brush>
  </inkml:definitions>
  <inkml:trace contextRef="#ctx0" brushRef="#br0">0 1 14734,'0'0'12545,"5"8"-11002,-1 2-1259,-1-1 0,0 0 0,0 1 0,-1 0 0,0 0 0,1 16 0,0 75 768,-3-99-1055,-7 78 453,3-41-1249,2-1-3469,1-48-8256,-1-6 3764</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8:42.499"/>
    </inkml:context>
    <inkml:brush xml:id="br0">
      <inkml:brushProperty name="width" value="0.025" units="cm"/>
      <inkml:brushProperty name="height" value="0.025" units="cm"/>
    </inkml:brush>
  </inkml:definitions>
  <inkml:trace contextRef="#ctx0" brushRef="#br0">0 73 19378,'0'0'11627,"66"-13"-10602,-29 7-480,4-3-353,2-1-192,-3 1 0,0 2 0,-5 2-1473,-5 3-1955,-3-2-1985,-1-3-3747</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8:42.858"/>
    </inkml:context>
    <inkml:brush xml:id="br0">
      <inkml:brushProperty name="width" value="0.025" units="cm"/>
      <inkml:brushProperty name="height" value="0.025" units="cm"/>
    </inkml:brush>
  </inkml:definitions>
  <inkml:trace contextRef="#ctx0" brushRef="#br0">1 0 16367,'0'0'15033,"1"13"-13837,-1 52-947,1 18-1674,3-34-3036,-4-49 4382,0 1 0,0-1 1,0 1-1,0-1 0,0 0 1,0 1-1,0-1 0,0 1 0,0-1 1,0 0-1,1 1 0,-1-1 1,0 0-1,0 1 0,0-1 0,1 0 1,-1 1-1,0-1 0,0 0 1,1 1-1,-1-1 0,0 0 0,0 0 1,1 1-1,-1-1 0,0 0 1,1 0-1,-1 0 0,0 0 1,1 1-1,-1-1 0,1 0 0,-1 0 1,0 0-1,1 0 0,14-8-1500,10-18-1087,-5-7-1444,1-5-1314</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8:43.197"/>
    </inkml:context>
    <inkml:brush xml:id="br0">
      <inkml:brushProperty name="width" value="0.025" units="cm"/>
      <inkml:brushProperty name="height" value="0.025" units="cm"/>
    </inkml:brush>
  </inkml:definitions>
  <inkml:trace contextRef="#ctx0" brushRef="#br0">164 0 10442,'0'0'9289,"-22"75"-8040,11-39-641,5-1-383,0-3-33,6-5-96,0 1-256,0-10-2018,1-2-1153,4-6-1954</inkml:trace>
  <inkml:trace contextRef="#ctx0" brushRef="#br0" timeOffset="1">0 156 19378,'0'0'9834,"65"-31"-9578,-34 24-192,5 2 0,0-2-801,-2 3-1985,-3-1-1474,-1-4-3011</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8:43.526"/>
    </inkml:context>
    <inkml:brush xml:id="br0">
      <inkml:brushProperty name="width" value="0.025" units="cm"/>
      <inkml:brushProperty name="height" value="0.025" units="cm"/>
    </inkml:brush>
  </inkml:definitions>
  <inkml:trace contextRef="#ctx0" brushRef="#br0">25 1 26681,'0'0'4933,"12"44"-33921</inkml:trace>
  <inkml:trace contextRef="#ctx0" brushRef="#br0" timeOffset="1">0 209 6342,'0'0'25208,"15"19"-30749,-6-19-5254</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00.814"/>
    </inkml:context>
    <inkml:brush xml:id="br0">
      <inkml:brushProperty name="width" value="0.025" units="cm"/>
      <inkml:brushProperty name="height" value="0.025" units="cm"/>
    </inkml:brush>
  </inkml:definitions>
  <inkml:trace contextRef="#ctx0" brushRef="#br0">128 0 14958,'0'0'5435,"0"3"-1634,-1 15-2512,-1 1 1,-1-1-1,-6 21 1,4-19-152,1 1 1,-3 29-1,8-8-1153,1-1 1,2 0-1,11 52 0,-20-109-1120,-1 1-1,-1-1 0,-14-24 0,-41-57 773,56 90 202,-5-11 3387,11 17-3184,0 1 0,0-1 0,0 1-1,0-1 1,0 1 0,0 0 0,0-1-1,0 1 1,0-1 0,0 1 0,1 0-1,-1-1 1,0 1 0,0-1 0,0 1-1,1 0 1,-1-1 0,0 1-1,1 0 1,-1-1 0,0 1 0,1 0-1,-1 0 1,0-1 0,1 1 0,-1 0-1,0 0 1,1 0 0,-1-1 0,0 1-1,1 0 1,-1 0 0,1 0 0,-1 0-1,1 0 1,-1 0 0,0 0 0,1 0-1,-1 0 1,1 0 0,-1 0-1,1 0 1,-1 0 0,1 0 0,101-2-531,-76 2-2327,-36 0-10482,-7-3 6316</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8:44.161"/>
    </inkml:context>
    <inkml:brush xml:id="br0">
      <inkml:brushProperty name="width" value="0.025" units="cm"/>
      <inkml:brushProperty name="height" value="0.025" units="cm"/>
    </inkml:brush>
  </inkml:definitions>
  <inkml:trace contextRef="#ctx0" brushRef="#br0">171 48 6502,'0'0'17948,"6"-8"-14387,12-23-1108,-17 31-2419,-1 0 0,0-1 0,0 1 1,0 0-1,0-1 0,0 1 0,0 0 0,0 0 0,0-1 0,0 1 0,-1 0 0,1-1 0,0 1 0,0 0 0,0-1 0,0 1 0,0 0 0,0 0 0,-1-1 0,1 1 0,0 0 0,0 0 1,0-1-1,-1 1 0,1 0 0,0 0 0,0 0 0,-1-1 0,1 1 0,0 0 0,0 0 0,-1 0 0,1 0 0,0 0 0,-1 0 0,1 0 0,0 0 0,-1-1 0,-28 6 824,14 0-829,1 0 0,1 1 1,-1 1-1,-14 9 0,21-11-32,0-1 0,0 1 1,1 0-1,0 1 0,0-1 0,0 1 0,1 1 0,0-1 0,-6 10 0,10-15 0,0 1 1,1-1-1,-1 0 0,1 0 0,-1 0 1,1 1-1,-1-1 0,1 0 0,0 1 1,0-1-1,0 0 0,0 1 1,0-1-1,0 0 0,0 0 0,0 1 1,0-1-1,0 0 0,1 1 1,-1-1-1,1 0 0,-1 0 0,1 1 1,-1-1-1,1 0 0,0 0 0,-1 0 1,1 0-1,0 0 0,0 0 1,0 0-1,0 0 0,0 0 0,0 0 1,0-1-1,0 1 0,0 0 0,2 0 1,6 3-30,-1-1 1,1 1-1,0-2 0,15 4 1,-1-1 7,-18-3 13,14 3-352,-1 1-1,1 1 0,32 17 1,-47-22 281,-1 1 1,1-1 0,-1 1-1,1 0 1,-1 0-1,0 0 1,0 0 0,-1 0-1,1 1 1,3 6 0,-5-8 63,0 0 0,0 0 0,-1 0 1,1 1-1,-1-1 0,1 0 0,-1 1 0,0-1 1,0 1-1,0-1 0,0 0 0,0 1 1,-1-1-1,1 0 0,-1 1 0,1-1 1,-1 0-1,0 1 0,0-1 0,-2 3 0,-1 0 137,1 0-1,-1 0 0,0-1 0,-1 1 0,1-1 0,-1 0 0,0-1 0,0 1 0,0-1 0,-1 0 0,1 0 0,-6 2 0,-4 1 254,0 0 0,-1-1-1,-22 4 1,31-7-486,0-1 1,0 0-1,0-1 1,0 1-1,0-1 0,-1 0 1,-13-3-1,19 2 40,1 1-1,-1-1 1,0 0-1,0 0 0,1 0 1,-1 0-1,1 0 1,-1 0-1,1 0 1,-1-1-1,1 1 1,0 0-1,0-1 1,-1 1-1,1-1 0,0 0 1,0 1-1,1-1 1,-1 0-1,0 0 1,0 1-1,1-1 1,-1 0-1,1 0 1,0 0-1,-1 0 1,1 1-1,0-1 0,0 0 1,0 0-1,1 0 1,-1 0-1,1-3 1,0-2-1061,1 0 0,-1 1 1,1-1-1,0 1 0,1 0 1,0 0-1,0 0 0,7-11 0,19-25-7374</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8:44.945"/>
    </inkml:context>
    <inkml:brush xml:id="br0">
      <inkml:brushProperty name="width" value="0.025" units="cm"/>
      <inkml:brushProperty name="height" value="0.025" units="cm"/>
    </inkml:brush>
  </inkml:definitions>
  <inkml:trace contextRef="#ctx0" brushRef="#br0">103 0 12364,'0'0'5573,"-1"9"-1527,-3 21-2607,-1-1-1,-1 0 1,-17 47-1,13-48-600,1 1 1,2 0-1,0 0 0,3 0 1,-2 32-1,8-47-838,2-14 0,2-25 0,-6 21 0,-4-73 0,3 72 0,0 0 0,0 0 0,0-1 0,0 1 0,-1 0 0,0 0 0,0 1 0,0-1 0,-1 0 0,0 1 0,0-1 0,-4-4 0,11 13 0,-3-3 0,1 1 0,-1-1 0,1 1 0,0-1 0,0 1 0,-1-1 0,1 0 0,0 0 0,0 0 0,0 0 0,0 0 0,1 0 0,-1-1 0,0 1 0,0-1 0,0 1 0,0-1 0,5 0 0,6 1 0,1-1 0,-1-1 0,1 0 0,0-1 0,-1-1 0,0 0 0,0-1 0,22-8 0,-28 9 0,-1 0 0,1 0 0,-1-1 0,0 1 0,-1-1 0,1 0 0,-1-1 0,1 1 0,-1-1 0,-1 0 0,1-1 0,-1 1 0,0-1 0,0 0 0,0 0 0,-1 0 0,0 0 0,4-13 0,-6 19 0,-1 0 0,0 0 0,0-1 0,0 1 0,0 0 0,0 0 0,0 0 0,0 0 0,0 0 0,0 0 0,1 0 0,-1 0 0,0 0 0,0-1 0,0 1 0,0 0 0,0 0 0,0 0 0,0 0 0,0 0 0,0 0 0,0-1 0,0 1 0,0 0 0,0 0 0,0 0 0,0 0 0,0 0 0,0 0 0,0-1 0,0 1 0,0 0 0,0 0 0,0 0 0,0 0 0,0 0 0,0 0 0,0 0 0,-1-1 0,1 1 0,0 0 0,0 0 0,0 0 0,0 0 0,0 0 0,0 0 0,0 0 0,0 0 0,0 0 0,-1 0 0,1 0 0,0 0 0,0-1 0,0 1 0,0 0 0,0 0 0,0 0 0,-1 0 0,1 0 0,0 0 0,0 0 0,0 0 0,0 0 0,0 0 0,0 0 0,-1 0 0,1 1 0,-10 8 0,-11 17 0,-27 62 0,44-80 0,1 0 0,0 0 0,0 1 0,1 0 0,0-1 0,0 1 0,1 0 0,0 0 0,1 10 0,1-18 0,-1 0 0,1 1 0,-1-1 0,1 0 0,0 1 0,0-1 0,0 0 0,-1 0 0,1 0 0,0 0 0,0 0 0,1 0 0,-1 0 0,0 0 0,0 0 0,0 0 0,1-1 0,-1 1 0,0 0 0,1-1 0,-1 1 0,0-1 0,1 0 0,-1 1 0,1-1 0,-1 0 0,0 0 0,1 0 0,-1 0 0,1 0 0,-1 0 0,1 0 0,-1-1 0,0 1 0,2-1 0,5 0 0,-1 0 0,1 0 0,-1-1 0,0 0 0,13-6 0,-3-3 0,1-2 0,-2 0 0,0-1 0,-1-1 0,0 0 0,-1-1 0,-1-1 0,14-22 0,-50 103 0,16-49 0,-16 41 0,21-53 0,1 0 0,0 1 0,1-1 0,-1 0 0,1 0 0,-1 1 0,1-1 0,0 0 0,0 0 0,0 1 0,1-1 0,-1 0 0,1 0 0,1 6 0,-1-8 0,0 0 0,1 0 0,-1 0 0,0 0 0,0-1 0,0 1 0,1 0 0,-1-1 0,0 1 0,1-1 0,-1 1 0,0-1 0,1 1 0,-1-1 0,1 0 0,-1 0 0,0 0 0,1 0 0,-1 0 0,1 0 0,-1 0 0,1 0 0,-1-1 0,0 1 0,1 0 0,1-2 0,37-14 0,-25 4 0,-1-2 0,0 0 0,-1 0 0,0-1 0,-2-1 0,1 0 0,-2-1 0,0 0 0,-2 0 0,12-32 0,-28 71 0,1 1 0,1 0 0,1 0 0,0 0 0,0 33 0,10-37-2261,-3-18 1683,-1 0 0,0 0-1,1 0 1,-1 0-1,1-1 1,-1 1 0,1-1-1,-1 1 1,1-1-1,-1 1 1,1-1 0,-1 0-1,1 1 1,-1-1 0,4 0-1,16 0-10455</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8:45.920"/>
    </inkml:context>
    <inkml:brush xml:id="br0">
      <inkml:brushProperty name="width" value="0.025" units="cm"/>
      <inkml:brushProperty name="height" value="0.025" units="cm"/>
    </inkml:brush>
  </inkml:definitions>
  <inkml:trace contextRef="#ctx0" brushRef="#br0">6 182 12844,'0'0'17777,"10"-6"-16127,5-3-1523,0 0 0,-1-1 0,25-23 0,-35 30-128,0 0 1,-1-1-1,0 0 1,1 1-1,-1-1 1,0 0-1,-1-1 1,1 1-1,-1 0 1,0-1-1,0 1 0,0-1 1,-1 0-1,1 0 1,-1 1-1,0-1 1,-1 0-1,1 0 1,-1 0-1,0 0 1,-1-9-1,0 13 1,1 0 0,-1 1 0,0-1 0,1 0 0,-1 1 0,0-1 0,1 0 0,-1 1 0,0-1 0,0 1 0,1 0 0,-1-1 0,0 1 0,0-1 0,0 1 0,0 0 0,0 0 0,0 0 0,0-1 0,1 1 0,-1 0 0,0 0 0,0 0 0,0 0 0,0 0 0,0 1 0,0-1 0,0 0 0,-1 1 0,-29 8 0,23-4 0,1 1 0,-1 0 0,1 1 0,0 0 0,1 0 0,-10 13 0,13-17 0,0 0 0,1 1 0,0 0 0,0-1 0,0 1 0,0 0 0,0 0 0,1 0 0,-1 0 0,1 0 0,0 0 0,1 1 0,-1-1 0,1 0 0,-1 1 0,1-1 0,1 7 0,0-11 0,-1 1 0,1 0 0,-1 0 0,1-1 0,-1 1 0,1 0 0,-1-1 0,1 1 0,0-1 0,0 1 0,-1 0 0,1-1 0,0 0 0,0 1 0,-1-1 0,1 1 0,0-1 0,0 0 0,0 0 0,0 1 0,0-1 0,-1 0 0,1 0 0,1 0 0,27 0 0,-19 0 0,7-2 0,1 0 0,-1 0 0,0-2 0,-1 0 0,25-10 0,-25 8 0,0 1 0,1 0 0,0 1 0,0 1 0,25-1 0,-41 4 0,0 0 0,0 1 0,0-1 0,0 1 0,0-1 0,0 1 0,0 0 0,0-1 0,0 1 0,-1 0 0,1 0 0,0-1 0,-1 1 0,1 0 0,0 0 0,-1 0 0,1 0 0,-1 0 0,1 0 0,-1 0 0,0 0 0,1 0 0,-1 0 0,0 0 0,0 0 0,0 0 0,0 0 0,0 0 0,0 0 0,0 2 0,0 45 0,-1-35 0,1-11 0,0 0 0,0 0 0,-1 0 0,1 0 0,1 0 0,-1 0 0,0 0 0,0 0 0,1-1 0,-1 1 0,1 0 0,0 0 0,0 0 0,-1 0 0,1-1 0,0 1 0,0 0 0,1-1 0,1 3 0,-1-3 0,-1-1 0,1 0 0,-1 0 0,1 0 0,-1 0 0,1 0 0,0-1 0,-1 1 0,1 0 0,-1-1 0,1 1 0,-1-1 0,0 1 0,1-1 0,-1 0 0,0 0 0,1 1 0,-1-1 0,0 0 0,0 0 0,1 0 0,-1-1 0,0 1 0,0 0 0,1-3 0,16-15 0,26-38 0,-24 29 0,13 27 0,136-18 0,-169 18 0,1 1 0,-1 1 0,1-1 0,-1 0 0,1 0 0,-1 0 0,1 0 0,0 0 0,-1 0 0,0 1 0,1-1 0,-1 0 0,1 0 0,-1 1 0,1-1 0,-1 0 0,1 1 0,-1-1 0,0 0 0,1 1 0,-1-1 0,0 1 0,1-1 0,-1 1 0,0-1 0,0 0 0,1 1 0,-1-1 0,0 1 0,0-1 0,0 1 0,0 0 0,1 0 0,-1 23 0,0 1 0,0-24 0,0-1 0,0 1 0,0-1 0,0 1 0,1-1 0,-1 1 0,0-1 0,0 1 0,1-1 0,-1 1 0,0-1 0,0 1 0,1-1 0,-1 1 0,1-1 0,-1 1 0,0-1 0,1 0 0,-1 1 0,1-1 0,-1 0 0,1 1 0,-1-1 0,1 0 0,-1 0 0,1 1 0,-1-1 0,1 0 0,-1 0 0,2 0 0,8 0 0,0-1 0,1 0 0,-1 0 0,0-1 0,0-1 0,0 0 0,0 0 0,-1 0 0,1-2 0,11-6 0,-11 5 0,1 1 0,-1 1 0,0 0 0,1 0 0,0 1 0,0 0 0,0 1 0,13-1 0,-24 4 0,1-1 0,-1 1 0,0-1 0,1 1 0,-1-1 0,0 1 0,1-1 0,-1 1 0,0 0 0,0-1 0,1 1 0,-1-1 0,0 1 0,0 0 0,0-1 0,0 1 0,0 0 0,0-1 0,0 1 0,0 0 0,0-1 0,0 1 0,-1 0 0,1-1 0,0 1 0,0-1 0,0 1 0,-1 0 0,1-1 0,-1 2 0,-7 19 0,-5 2-600,3-3-3268</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09.482"/>
    </inkml:context>
    <inkml:brush xml:id="br0">
      <inkml:brushProperty name="width" value="0.025" units="cm"/>
      <inkml:brushProperty name="height" value="0.025" units="cm"/>
    </inkml:brush>
  </inkml:definitions>
  <inkml:trace contextRef="#ctx0" brushRef="#br0">7 69 17649,'0'0'10068,"11"-6"-8061,12-6-1345,1 1 0,47-13 0,-58 20-545,0 1 1,1 0-1,-1 1 1,1 0-1,-1 1 1,1 1-1,0 0 1,21 3-1,-33-3-117,-1 1 0,1-1 0,-1 1 0,0 0 0,1 0 0,-1-1 0,0 1 0,1 0 0,-1 0 0,0 0 0,0 1 0,0-1 0,0 0 0,0 0 0,0 0 0,0 1 0,-1-1 0,1 0 0,0 1 0,-1-1 0,1 1 0,-1-1 0,1 1 0,-1-1 0,0 1 0,0-1 0,0 1 0,0-1 0,0 1 0,0-1 0,0 1 0,0 0 0,0-1 0,-1 1 0,0 1 0,0 4 0,-1 0 0,0 0 0,0 0 0,0 0 0,-1-1 0,-6 10 0,-12 14 0,-2 0 0,-1-2 0,-50 47 0,39-42 0,-45 56 0,77-85 0,0 0 0,0 0 0,1 1 0,-1-1 0,1 1 0,0-1 0,-2 9 0,3-12 0,1 0 0,0 0 0,0 0 0,0 0 0,0 0 0,0-1 0,0 1 0,0 0 0,0 0 0,0 0 0,0 0 0,1 0 0,-1 0 0,0 0 0,1 0 0,-1-1 0,0 1 0,1 0 0,-1 0 0,1 0 0,0-1 0,-1 1 0,1 0 0,-1-1 0,1 1 0,0 0 0,0-1 0,-1 1 0,1-1 0,0 1 0,0-1 0,0 0 0,-1 1 0,1-1 0,0 0 0,0 1 0,0-1 0,0 0 0,0 0 0,0 0 0,0 0 0,0 0 0,-1 0 0,1 0 0,2 0 0,34-2-276,-1-1 0,1-2 0,-1-1 0,0-2 0,36-13 1,-37 11-451,-33 9 519,25-8-4304,-12 0-2836,-8 0-4472</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09.810"/>
    </inkml:context>
    <inkml:brush xml:id="br0">
      <inkml:brushProperty name="width" value="0.025" units="cm"/>
      <inkml:brushProperty name="height" value="0.025" units="cm"/>
    </inkml:brush>
  </inkml:definitions>
  <inkml:trace contextRef="#ctx0" brushRef="#br0">1 19 20435,'0'0'8296,"62"1"-6086,-23-1-704,8-5-1186,4 0-320,2 0 0,-3 1 0,-7 4-641,-5 0-2177,-9 0-3236,-9 0-4420</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11.909"/>
    </inkml:context>
    <inkml:brush xml:id="br0">
      <inkml:brushProperty name="width" value="0.025" units="cm"/>
      <inkml:brushProperty name="height" value="0.025" units="cm"/>
    </inkml:brush>
  </inkml:definitions>
  <inkml:trace contextRef="#ctx0" brushRef="#br0">13 1 16944,'-2'10'7380,"0"11"-3761,-6 122-2601,8-141-1000,0-1 0,0 1 0,0-1 0,0 1 0,0 0 0,0-1 0,0 1 1,1 0-1,-1-1 0,0 1 0,1-1 0,-1 1 0,1-1 0,0 1 0,0-1 0,-1 0 0,1 1 0,0-1 1,0 0-1,0 1 0,0-1 0,1 0 0,-1 0 0,0 0 0,0 0 0,1 0 0,-1 0 0,0-1 1,1 1-1,-1 0 0,1-1 0,-1 1 0,1-1 0,-1 1 0,1-1 0,0 0 0,-1 1 0,1-1 0,0 0 1,-1 0-1,1 0 0,-1-1 0,4 1 0,1-2 48,0 1 1,0-1-1,0 0 1,0 0-1,0 0 0,0-1 1,-1 0-1,1 0 1,-1-1-1,7-5 1,0-2 84,-1-1 0,0 0 1,16-26-1,-22 32-83,-1 0 0,-1 0 0,1-1 0,-1 1 0,0-1 0,0 0 0,-1 0 0,3-10 0,-24 211-325,18-193 215,1 1-1,0 0 1,0-1-1,0 1 1,0 0-1,1-1 1,-1 1-1,0 0 1,1-1-1,-1 1 1,1 0-1,0-1 1,-1 1-1,1-1 1,0 1-1,0-1 1,0 0-1,0 1 1,0-1-1,0 0 1,0 1-1,0-1 1,1 0-1,-1 0 1,1 0-1,-1 0 1,0 0-1,1-1 1,-1 1-1,1 0 1,0-1-1,-1 1 1,1-1-1,0 1 1,-1-1-1,1 0 1,0 0-1,-1 0 1,1 0-1,0 0 1,-1 0-1,1 0 1,0 0-1,-1-1 1,1 1-1,2-1 1,38-15-4244,-8-8-3289,-4-10-6588</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12.265"/>
    </inkml:context>
    <inkml:brush xml:id="br0">
      <inkml:brushProperty name="width" value="0.025" units="cm"/>
      <inkml:brushProperty name="height" value="0.025" units="cm"/>
    </inkml:brush>
  </inkml:definitions>
  <inkml:trace contextRef="#ctx0" brushRef="#br0">0 1 24087,'0'0'8680,"30"22"-14221,-26-10-1474,-1 0-4708</inkml:trace>
  <inkml:trace contextRef="#ctx0" brushRef="#br0" timeOffset="1">13 247 6438,'0'0'26329,"-9"42"-26329,16-42-1057,-3-6-4228,0-8-6919</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12.998"/>
    </inkml:context>
    <inkml:brush xml:id="br0">
      <inkml:brushProperty name="width" value="0.025" units="cm"/>
      <inkml:brushProperty name="height" value="0.025" units="cm"/>
    </inkml:brush>
  </inkml:definitions>
  <inkml:trace contextRef="#ctx0" brushRef="#br0">180 106 13837,'0'0'3294,"5"-11"-1436,2-3-1026,12-25 1027,-8 5 2438,-11 34-4221,0 0 0,0 0 0,1 0 1,-1-1-1,0 1 0,0 0 0,0 0 1,0-1-1,0 1 0,0 0 0,0 0 1,0 0-1,0-1 0,0 1 0,0 0 1,0 0-1,0-1 0,-1 1 0,1 0 1,0 0-1,0 0 0,0-1 0,0 1 1,0 0-1,0 0 0,0 0 0,-1-1 1,1 1-1,0 0 0,0 0 0,0 0 1,0 0-1,-1-1 0,1 1 1,0 0-1,0 0 0,0 0 0,-1 0 1,1 0-1,0 0 0,0 0 0,-1 0 1,1 0-1,0 0 0,0 0 0,-1 0 1,-15 4 694,-13 11-930,5 5 197,2 0 0,-35 40 0,48-49-71,0 0 0,1 1 1,1-1-1,0 2 0,1-1 0,0 1 0,1-1 0,-5 19 0,10-30 8,-1 0-1,1 0 1,0 0 0,0 0-1,0 0 1,0 0-1,0 0 1,0 0 0,0-1-1,0 1 1,0 0-1,0 0 1,1 0 0,-1 0-1,0 0 1,1 0-1,-1 0 1,0 0 0,1-1-1,-1 1 1,1 0 0,0 0-1,-1-1 1,1 1-1,0 0 1,-1-1 0,1 1-1,0 0 1,0-1-1,-1 1 1,1-1 0,0 0-1,0 1 1,0-1 0,0 1-1,0-1 1,-1 0-1,2 0 1,47 5 39,-16-3-36,-26-1 3,-1 1 0,0 1 0,1-1 0,-1 1 1,0 0-1,-1 1 0,1-1 0,-1 1 0,1 0 1,-1 1-1,0-1 0,-1 1 0,1 0 0,-1 0 1,0 1-1,6 8 0,-8-10 57,-1-1 1,1 1-1,-1 0 1,1 0-1,-1 0 1,0 0-1,0 0 1,-1 0-1,1 0 0,-1 0 1,0 0-1,0 0 1,0 0-1,0 0 1,-1 0-1,0 0 1,0 0-1,0 0 1,0-1-1,-1 1 1,1 0-1,-1 0 0,0-1 1,0 1-1,0-1 1,-1 0-1,1 0 1,-6 5-1,4-2 128,-1-1-1,0 0 1,-1 0-1,1 0 1,-1-1-1,0 0 1,0 0-1,0 0 1,0-1-1,-1 0 1,0 0-1,1-1 1,-1 0-1,0 0 1,0-1-1,0 1 1,-10-1-1,16-1-213,1 0 1,-1 0-1,0 0 0,1 0 1,-1 0-1,1 0 0,-1 0 0,0 0 1,1 0-1,-1-1 0,1 1 1,-1 0-1,1 0 0,-1-1 1,1 1-1,-1 0 0,1-1 1,-1 1-1,1-1 0,-1 1 1,1-1-1,0 1 0,-1-1 0,1 1 1,0-1-1,-1 1 0,1-1 1,0 1-1,0-1 0,-1 0 1,5-21-3540,22-15-4817,-1 17 1117</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13.340"/>
    </inkml:context>
    <inkml:brush xml:id="br0">
      <inkml:brushProperty name="width" value="0.025" units="cm"/>
      <inkml:brushProperty name="height" value="0.025" units="cm"/>
    </inkml:brush>
  </inkml:definitions>
  <inkml:trace contextRef="#ctx0" brushRef="#br0">34 75 13645,'0'0'5055,"-4"9"-2797,-1 0-1728,2-2-107,-1 0-1,1 0 1,0 0 0,0 0-1,1 0 1,0 1 0,0-1 0,1 1-1,-1 11 1,3-18-414,-1 0 1,1-1-1,-1 1 1,1-1-1,0 1 1,-1-1-1,1 1 1,0-1-1,-1 1 1,1-1-1,0 0 1,0 1-1,-1-1 1,1 0-1,0 0 0,0 1 1,0-1-1,-1 0 1,1 0-1,0 0 1,0 0-1,0 0 1,0 0-1,-1 0 1,1-1-1,1 1 1,24-4 241,-17 1-109,1-2 0,0 1 0,-1-1 1,0-1-1,0 0 0,-1 0 0,1 0 0,-2-1 0,1-1 0,7-7 0,-5 3 154,0 0 0,-1-1 0,-1 0 0,0 0 0,0 0 1,6-19-1,-22 103-62,7-65-164,-1 2-18,1-1 0,-1 1 0,1 0 1,0 0-1,1-1 0,0 1 0,0 0 0,3 12 1,-3-20-82,1 1 0,0 0 0,-1-1 0,1 1 0,0 0-1,0-1 1,0 1 0,-1-1 0,1 1 0,0-1 0,0 0 0,0 1 0,0-1 0,0 0 0,0 1 0,0-1 0,0 0 0,0 0 0,0 0 0,0 0 0,-1 0 0,1 0 0,0 0 0,2-1 0,25-6-1722,-19 1 258,1-1 1,-1 0 0,-1 0-1,0-1 1,0 0-1,0-1 1,-1 0 0,11-16-1,9-18-7689</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13.683"/>
    </inkml:context>
    <inkml:brush xml:id="br0">
      <inkml:brushProperty name="width" value="0.025" units="cm"/>
      <inkml:brushProperty name="height" value="0.025" units="cm"/>
    </inkml:brush>
  </inkml:definitions>
  <inkml:trace contextRef="#ctx0" brushRef="#br0">119 1 11883,'0'0'8040,"-6"12"-5601,-18 34-201,-34 75 2228,52-106-3944,1-1-1,0 1 1,1 0 0,1 0 0,0 1 0,-1 21 0,4-36-521,0 1 1,1-1-1,-1 0 1,0 0-1,1 0 1,-1 0-1,1 0 0,-1 0 1,1 0-1,0 0 1,-1 0-1,1 0 1,0 0-1,0-1 0,0 1 1,-1 0-1,1 0 1,0-1-1,0 1 1,0-1-1,0 1 0,0-1 1,0 1-1,0-1 1,1 1-1,-1-1 1,0 0-1,0 0 0,0 1 1,0-1-1,0 0 1,0 0-1,1 0 1,-1 0-1,0-1 0,0 1 1,0 0-1,0 0 1,0-1-1,0 1 1,2-1-1,5 0-3,-1-1-1,1 0 1,0-1-1,13-5 1,3-6 5,-18 9-5,0 1-1,1 0 0,-1 1 0,1-1 1,0 1-1,0 1 0,0-1 1,0 1-1,1 0 0,-1 1 0,0 0 1,8-1-1,-13 3-10,-1 0 1,0 0-1,0 0 0,0 0 1,0 0-1,0 0 0,0 0 1,-1 0-1,1 1 0,0-1 1,0 0-1,-1 0 0,1 1 1,-1-1-1,1 0 0,-1 1 1,0-1-1,1 1 0,-1-1 1,0 0-1,0 1 0,0-1 1,0 1-1,0-1 0,0 1 1,-1 1-1,-5 43 206,3-39-187,-1 0 1,1 0 0,-1 0 0,-1 0 0,1-1 0,-1 1 0,0-1 0,0-1 0,-1 1 0,0-1 0,0 0 0,0 0 0,0 0 0,-1-1 0,0 0 0,0-1 0,0 1 0,0-1 0,-1 0 0,1-1 0,-1 0 0,0 0 0,0-1 0,1 0 0,-11 0 0,16-1-38,1 0-1,0 0 1,-1-1-1,1 1 1,0 0 0,0-1-1,-1 1 1,1-1 0,0 1-1,0-1 1,-1 0-1,1 1 1,0-1 0,0 0-1,0 0 1,0 0-1,0 0 1,0 0 0,0 0-1,1 0 1,-1 0 0,0 0-1,0 0 1,1 0-1,-1-1 1,1 1 0,-1 0-1,0-2 1,-1-40-4002,5 21-3516</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01.148"/>
    </inkml:context>
    <inkml:brush xml:id="br0">
      <inkml:brushProperty name="width" value="0.025" units="cm"/>
      <inkml:brushProperty name="height" value="0.025" units="cm"/>
    </inkml:brush>
  </inkml:definitions>
  <inkml:trace contextRef="#ctx0" brushRef="#br0">0 10 9385,'0'0'12876,"59"-10"-25400</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14.463"/>
    </inkml:context>
    <inkml:brush xml:id="br0">
      <inkml:brushProperty name="width" value="0.025" units="cm"/>
      <inkml:brushProperty name="height" value="0.025" units="cm"/>
    </inkml:brush>
  </inkml:definitions>
  <inkml:trace contextRef="#ctx0" brushRef="#br0">0 101 17745,'0'0'14168,"9"6"-13442,-9-6-726,3 3 4,-1-1 0,1 0 0,0 0 1,0 0-1,0 0 0,0-1 0,0 1 0,0-1 0,0 0 0,0 1 0,1-1 1,-1-1-1,0 1 0,1 0 0,-1-1 0,1 0 0,-1 0 0,1 0 0,-1 0 1,0-1-1,1 1 0,-1-1 0,1 0 0,-1 0 0,0 0 0,0 0 0,0 0 1,1-1-1,-1 0 0,4-2 0,0 0-4,0-1 0,-1 0 0,1 0 0,-1 0 0,0 0 0,-1-1 0,1 0 0,-1 0 0,0-1 0,-1 0 0,0 0 0,0 0 0,0 0 0,3-10 0,-7 17 0,1-1 0,-1 1 0,0-1 0,0 1 0,0-1 0,0 1 0,0-1 0,0 0 0,0 1 0,0-1 0,0 1 0,0-1 0,0 1 0,0-1 0,0 1 0,-1-1 0,1 1 0,0-1 0,0 1 0,0-1 0,-1 1 0,1 0 0,0-1 0,-1 1 0,1-1 0,0 1 0,-1 0 0,1-1 0,-1 1 0,1 0 0,0-1 0,-2 1 0,-18 0 0,-19 16 0,27-5 0,0-1 0,1 1 0,1 1 0,-14 18 0,19-24 0,1 0 0,-1 1 0,2-1 0,-1 1 0,1 0 0,0 0 0,0 0 0,1 0 0,0 1 0,0-1 0,0 9 0,2-16 0,0 1 0,0-1 0,1 1 0,-1-1 0,0 0 0,0 1 0,1-1 0,-1 0 0,0 1 0,1-1 0,-1 0 0,0 1 0,1-1 0,-1 0 0,0 0 0,1 1 0,-1-1 0,1 0 0,-1 0 0,1 0 0,-1 0 0,1 0 0,-1 0 0,0 1 0,1-1 0,-1 0 0,1 0 0,-1 0 0,1-1 0,-1 1 0,1 0 0,-1 0 0,1 0 0,-1 0 0,0 0 0,1 0 0,-1-1 0,1 1 0,0 0 0,20-8 0,49-40 0,7-5 0,-71 49 0,1 1 0,-1-1 0,1 2 0,0-1 0,0 1 0,0 0 0,1 0 0,-1 1 0,12-1 0,-17 2 0,-1 0 0,0 0 0,0 0 0,0 0 0,0 1 0,1-1 0,-1 0 0,0 1 0,0-1 0,0 0 0,0 1 0,0 0 0,0-1 0,0 1 0,0 0 0,0-1 0,0 1 0,-1 0 0,1 0 0,0 0 0,0-1 0,-1 1 0,1 0 0,0 2 0,10 29 0,-11-28 0,1 0 0,0 0 0,0-1 0,0 1 0,1 0 0,-1-1 0,1 1 0,4 5 0,-5-8 0,0 0 0,0 0 0,1 0 0,-1 0 0,1 0 0,-1-1 0,0 1 0,1 0 0,-1-1 0,1 1 0,0-1 0,-1 0 0,1 1 0,-1-1 0,1 0 0,0 0 0,-1 0 0,1 0 0,-1 0 0,1-1 0,0 1 0,-1 0 0,1-1 0,-1 1 0,1-1 0,-1 0 0,2 0 0,6-3 0,-1 0 0,0-1 0,0 0 0,11-8 0,-14 8 0,-1 1 0,2 0 0,-1 1 0,0 0 0,1 0 0,-1 0 0,1 0 0,0 1 0,0 0 0,0 0 0,0 0 0,10-1 0,-14 7 0,-1-1 0,0 1 0,0-1 0,0 1 0,0 0 0,-1-1 0,1 1 0,-1 0 0,0-1 0,0 1 0,0 0 0,-2 4 0,2 1 0,0 2-683,1 4-2689,-3 0-3602</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15.238"/>
    </inkml:context>
    <inkml:brush xml:id="br0">
      <inkml:brushProperty name="width" value="0.025" units="cm"/>
      <inkml:brushProperty name="height" value="0.025" units="cm"/>
    </inkml:brush>
  </inkml:definitions>
  <inkml:trace contextRef="#ctx0" brushRef="#br0">29 104 8936,'0'0'2328,"4"-9"571,19-43 2158,-3 11 3750,-20 40-6848,0 4-465,-4 18-1238,-2 0 0,0 0 0,-10 23 0,-11 37 7,22-60-266,1 1 0,1 0-1,1 0 1,0 22 0,2-43 3,0 0-1,0-1 1,0 1 0,0-1-1,0 1 1,0 0-1,0-1 1,0 1 0,1-1-1,-1 1 1,0 0 0,0-1-1,0 1 1,1-1 0,-1 1-1,0-1 1,1 1 0,-1-1-1,0 1 1,1-1 0,-1 0-1,1 1 1,-1-1-1,1 1 1,-1-1 0,1 0-1,-1 1 1,1-1 0,-1 0-1,2 1 1,19-5 7,18-23 13,-22 8-20,-2-1 0,0-1 0,-1-1 0,15-32 0,-12 22 0,-17 33 0,0-1 0,0 0 0,0 0 0,0 0 0,0 0 0,0 0 0,0 0 0,1 0 0,-1 0 0,0 0 0,0 0 0,0 1 0,0-1 0,0 0 0,0 0 0,0 0 0,0 0 0,0 0 0,0 0 0,0 0 0,0 0 0,0 0 0,1 0 0,-1 0 0,0 0 0,0 0 0,0 0 0,0 0 0,0 0 0,0 0 0,0 0 0,0 0 0,0 0 0,1 0 0,-1 0 0,0 0 0,0 0 0,0 0 0,0 0 0,0 0 0,0 0 0,0 0 0,0 0 0,0 0 0,0 0 0,1 0 0,-1 0 0,0 0 0,0 0 0,0 0 0,0 0 0,0 0 0,0 0 0,0 0 0,0-1 0,0 1 0,0 0 0,0 0 0,0 0 0,0 0 0,0 0 0,0 0 0,1 0 0,-1 0-1,0-1 2,2 16-44,-1 17-414,-1-31 434,28-28-10569,-14 15 4416,-2 2-3663</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15.720"/>
    </inkml:context>
    <inkml:brush xml:id="br0">
      <inkml:brushProperty name="width" value="0.025" units="cm"/>
      <inkml:brushProperty name="height" value="0.025" units="cm"/>
    </inkml:brush>
  </inkml:definitions>
  <inkml:trace contextRef="#ctx0" brushRef="#br0">11 89 9577,'0'0'18113,"10"-6"-17296,5-1-661,-2 1-73,0-1 0,-1 0 0,0 0 0,21-18 0,-23 8 61,-10 16-137,0 1-1,0 0 0,0-1 0,0 1 1,-1 0-1,1-1 0,0 1 1,0 0-1,0 0 0,0-1 1,-1 1-1,1 0 0,0 0 0,0-1 1,-1 1-1,1 0 0,0 0 1,-1 0-1,1-1 0,0 1 1,-1 0-1,1 0 0,0 0 0,0 0 1,-1 0-1,1 0 0,0 0 1,-1 0-1,1 0 0,0 0 0,-1 0 1,0 0-1,-1 0-1,-1 0 0,0 1 0,1-1 0,-1 1 0,1-1 0,-1 1 0,1 0 0,-1 0 0,1 0 0,-1 0 0,1 1 0,-4 2 0,-3 4-22,1 1 0,0 0 0,1 0 0,0 1 0,0 0 0,-9 19 0,13-22 14,-1 0-1,1 0 1,1 0-1,0 0 1,0 1-1,0-1 1,1 1-1,0-1 1,0 1-1,1-1 1,0 14-1,1-20 7,0 0 0,0 0 0,-1 0 0,1 0 0,0 0 0,0 0-1,0-1 1,0 1 0,0 0 0,0-1 0,0 1 0,0-1 0,0 1 0,0-1-1,0 1 1,0-1 0,1 0 0,-1 1 0,0-1 0,0 0 0,0 0-1,0 0 1,1 0 0,-1 0 0,0 0 0,0 0 0,0 0 0,1-1-1,-1 1 1,0 0 0,2-2 0,40-10 204,28-29 273,-62 33-477,2 1 0,-1 0 0,1 1 0,0 0 0,0 1 0,0 0 0,1 1 0,0 0 0,0 1 0,20-3 0,-31 6-17,0 0 0,0 0 0,0 0 0,-1 0 0,1 0 0,0 1 1,0-1-1,-1 0 0,1 0 0,0 1 0,0-1 0,-1 0 0,1 1 0,0-1 0,-1 1 0,1-1 1,-1 1-1,1-1 0,0 1 0,-1-1 0,1 1 0,-1 0 0,0-1 0,1 1 0,-1 0 1,1-1-1,-1 1 0,0 0 0,0 0 0,1-1 0,-1 2 0,3 31 38,-1-1-411,-2-31 329,0 0 0,0-1-1,1 1 1,-1 0 0,0 0 0,0 0 0,1-1 0,-1 1 0,1 0 0,-1 0 0,0-1 0,1 1 0,-1-1 0,1 1 0,0 0 0,-1-1 0,1 1 0,0-1 0,-1 1 0,1-1 0,0 1 0,-1-1-1,1 0 1,0 1 0,0-1 0,1 1 0,0-1-153,1 0 1,-1 0-1,1-1 0,-1 1 0,0 0 1,1-1-1,-1 1 0,0-1 0,1 0 0,-1 0 1,0 0-1,0 0 0,0 0 0,0-1 0,0 1 1,0 0-1,0-1 0,0 0 0,2-2 0,32-42-5472,-26 31 3363,17-22-3483,1-6-2760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16.202"/>
    </inkml:context>
    <inkml:brush xml:id="br0">
      <inkml:brushProperty name="width" value="0.025" units="cm"/>
      <inkml:brushProperty name="height" value="0.025" units="cm"/>
    </inkml:brush>
  </inkml:definitions>
  <inkml:trace contextRef="#ctx0" brushRef="#br0">135 0 9673,'0'0'12609,"-8"14"-11674,-20 32 96,-22 50 1,42-78-554,0 0 1,1 1 0,1 0 0,0 1 0,2-1 0,0 1-1,-1 23 1,5-43-476,0 1 1,0 0-1,0-1 0,0 1 0,0-1 0,0 1 0,0-1 0,0 1 1,0 0-1,0-1 0,0 1 0,0-1 0,0 1 0,0-1 1,0 1-1,1-1 0,-1 1 0,0-1 0,0 1 0,1-1 0,-1 1 1,0-1-1,1 1 0,-1-1 0,0 1 0,1-1 0,-1 0 1,1 1-1,-1-1 0,1 1 0,-1-1 0,1 0 0,-1 0 1,1 1-1,-1-1 0,1 0 0,-1 0 0,1 0 0,-1 0 0,1 0 1,0 1-1,-1-1 0,1 0 0,-1 0 0,1 0 0,-1-1 1,1 1-1,0 0 0,-1 0 0,1 0 0,-1 0 0,1 0 0,-1-1 1,1 1-1,-1 0 0,1 0 0,-1-1 0,1 1 0,-1-1 1,1 1-1,27-25-468,-22 13 275,0-1-1,-1 1 1,-1-1 0,0 0-1,-1-1 1,1-13 0,-1 16-33,-3 13-256,0 0 479,0 0 1,-1 0-1,1 0 0,0 0 0,0 0 1,1 0-1,-1 0 0,0 0 0,1 0 1,-1 0-1,1 0 0,0 0 0,-1 0 1,1 0-1,0-1 0,0 1 0,0 0 1,1-1-1,-1 1 0,0-1 0,0 1 1,1-1-1,-1 1 0,1-1 0,0 0 1,-1 0-1,1 0 0,0 0 0,-1 0 1,1 0-1,0 0 0,0 0 0,0-1 1,0 1-1,0-1 0,0 1 0,0-1 1,0 0-1,0 0 0,0 0 0,3 0 1,5 0 185,0 0 0,-1 0 1,1-1-1,0 0 1,-1-1-1,1 0 0,-1 0 1,0-1-1,0 0 1,11-6-1,2-3 585,0-1 0,29-24 1,-10 7-188,-38 33-859,-6 11 169,-6 12 183,0-6 54,0-1 0,0 2-1,2-1 1,1 1 0,0 0 0,2 0 0,-4 42-1,8-62-126,-1 0 0,1-1 0,0 1 0,0 0 0,0-1 0,0 1 0,0 0 0,0-1 0,0 1 0,1 0 0,-1-1-1,0 1 1,0 0 0,0-1 0,1 1 0,-1 0 0,0-1 0,1 1 0,-1-1 0,0 1 0,1-1 0,-1 1 0,1 0-1,-1-1 1,1 0 0,-1 1 0,1-1 0,0 1 0,-1-1 0,1 0 0,-1 1 0,1-1 0,0 0 0,-1 0 0,1 1-1,0-1 1,-1 0 0,1 0 0,0 0 0,-1 0 0,1 0 0,0 0 0,-1 0 0,1 0 0,0 0 0,-1 0 0,1 0-1,0-1 1,-1 1 0,1 0 0,0 0 0,-1-1 0,1 1 0,-1 0 0,1-1 0,0 1 0,-1-1 0,1 1 0,-1-1-1,1 1 1,-1-1 0,1 0 0,4-2-110,-1-1 0,1 1 0,-1-1 0,0 0-1,0 0 1,6-8 0,-5 3-1216,0-1 0,-1 0 1,7-20-1,2-33-8088,-7 9-3001</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16.528"/>
    </inkml:context>
    <inkml:brush xml:id="br0">
      <inkml:brushProperty name="width" value="0.025" units="cm"/>
      <inkml:brushProperty name="height" value="0.025" units="cm"/>
    </inkml:brush>
  </inkml:definitions>
  <inkml:trace contextRef="#ctx0" brushRef="#br0">15 1 13036,'0'0'15151,"-15"55"-21141,28-45-1409</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16.884"/>
    </inkml:context>
    <inkml:brush xml:id="br0">
      <inkml:brushProperty name="width" value="0.025" units="cm"/>
      <inkml:brushProperty name="height" value="0.025" units="cm"/>
    </inkml:brush>
  </inkml:definitions>
  <inkml:trace contextRef="#ctx0" brushRef="#br0">108 1 14446,'0'0'2893,"-12"11"289,1-2-2390,1-1 148,0 1 0,1-1 0,0 2 0,0-1 0,1 1 0,0 0 0,-9 19 0,16-29-905,1 1 0,-1 0 0,1-1 0,-1 1 0,1 0 0,0-1 0,0 1 0,-1 0 0,1 0 0,0 0 0,0-1 0,0 1 0,0 0 0,0 0 0,0 0 0,0-1 0,0 1 0,0 0 0,0 0 0,0 0 0,1-1 0,-1 1 0,0 0 0,0 0 0,1-1 0,-1 1 0,1 0 0,-1-1 0,0 1 0,1 0 0,0-1 0,-1 1 0,1-1 0,-1 1 0,2 0 0,0 0 7,1 0-1,-1-1 1,1 1-1,0-1 1,-1 0-1,1 1 1,-1-1 0,1 0-1,0-1 1,-1 1-1,4-1 1,7-2 79,0 0-1,0-1 1,21-10 0,38-30 43,-52 31-93,0 0 0,1 1 0,29-12 0,-49 24-64,0-1 0,0 1 0,0 0 0,0-1 0,0 1 0,0 0 0,0-1 0,0 1 0,0 0 0,0 0 0,0 0 0,0 0 0,0 0 0,0 0 0,0 0 0,0 1 0,0-1 1,0 0-1,0 0 0,2 2 0,-3-2 6,1 1 0,-1 0 0,1-1 1,-1 1-1,1 0 0,-1-1 1,0 1-1,0 0 0,1 0 1,-1-1-1,0 1 0,0 0 1,0 0-1,0 0 0,0-1 0,0 1 1,0 0-1,0 0 0,0 0 1,0-1-1,-1 2 0,-19 54 628,10-32-478,10-24-163,0 1 0,0-1 0,1 0 0,-1 0 0,0 1 0,0-1 0,1 0 0,-1 0 0,0 0 0,0 1 0,1-1 0,-1 0 0,0 0 0,1 0 0,-1 0 0,0 0 0,1 0 0,-1 1 0,1-1 0,-1 0 0,0 0 0,1 0 0,-1 0 0,0 0 0,1 0 0,-1-1 0,0 1 0,1 0 0,-1 0 0,0 0 0,1 0 0,-1 0 0,0 0 0,1-1 0,-1 1 0,0 0 0,1 0 0,-1 0 0,0-1 0,1 1 0,15-7 0,18-15-512,-24 14 56,1 1-1,0 0 1,0 0 0,0 1 0,1 1 0,0 0 0,0 1-1,13-3 1,-24 7 319,-1 0 1,1 0-1,-1 0 0,1 0 0,-1 0 0,0 0 0,1 0 0,-1 0 1,1 0-1,-1 0 0,1 0 0,-1 0 0,1 1 0,-1-1 1,0 0-1,1 0 0,-1 1 0,1-1 0,-1 0 0,0 0 0,1 1 1,-1-1-1,0 1 0,1-1 0,-1 0 0,0 1 0,0-1 0,0 0 1,1 1-1,-1-1 0,0 1 0,0-1 0,0 1 0,0-1 0,1 1 1,-1-1-1,0 1 0,0 26-1534,1 4 263,-1-30 1257,0 0-1,0 0 1,1-1 0,-1 1 0,0 0 0,0-1-1,0 1 1,1 0 0,-1-1 0,0 1-1,1 0 1,-1-1 0,1 1 0,-1-1 0,1 1-1,-1-1 1,1 1 0,-1-1 0,1 1 0,-1-1-1,1 1 1,0-1 0,-1 0 0,1 1 0,-1-1-1,1 0 1,0 1 0,0-1 0,-1 0 0,2 0-1,25-1-8181,-10-6 3886</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17.319"/>
    </inkml:context>
    <inkml:brush xml:id="br0">
      <inkml:brushProperty name="width" value="0.025" units="cm"/>
      <inkml:brushProperty name="height" value="0.025" units="cm"/>
    </inkml:brush>
  </inkml:definitions>
  <inkml:trace contextRef="#ctx0" brushRef="#br0">38 31 11050,'0'0'17793,"-8"9"-17430,-20 30-176,28-38-185,0-1 0,-1 0 0,1 0 0,0 1 0,0-1 0,0 0 1,0 0-1,0 1 0,-1-1 0,1 0 0,0 1 0,0-1 0,0 0 0,0 0 0,0 1 0,0-1 0,0 0 0,0 1 0,0-1 0,0 0 0,0 1 0,0-1 0,1 0 1,-1 0-1,0 1 0,0-1 0,0 0 0,0 1 0,0-1 0,1 0 0,-1 0 0,0 1 0,0-1 0,0 0 0,1 0 0,-1 0 0,0 1 0,0-1 0,1 0 0,-1 0 1,17 4 99,16-6 21,-29 1-204,1-1 1,-1 0-1,1 0 1,-1-1-1,0 1 1,0-1-1,0 0 1,0 0-1,-1 0 1,1 0-1,-1-1 1,1 1-1,-1-1 0,-1 0 1,1 0-1,0 0 1,-1 0-1,0-1 1,0 1-1,0 0 1,0-1-1,-1 0 1,1-5-1,-3 9 85,0 1 0,0-1 0,0 1 0,0-1 0,0 1 0,-1 0 0,1-1 0,0 1 0,0 0 0,0 0 0,-1 0 0,1 0 0,0 0 0,0 0-1,0 0 1,-1 1 0,1-1 0,0 0 0,0 1 0,0-1 0,0 1 0,-3 0 0,-1 3 108,-1 0 1,1 1-1,-1 0 0,1-1 0,0 2 0,1-1 1,0 0-1,-1 1 0,2 0 0,-1 0 1,-3 7-1,5-8 94,-1 0 1,1 0-1,0 0 0,0 0 0,0 1 1,1-1-1,0 1 0,0-1 1,0 1-1,1-1 0,0 1 1,0-1-1,0 1 0,2 9 1,0-13-193,-1 0 1,0 0 0,1 0 0,-1 0 0,1 0 0,0-1 0,0 1 0,-1 0 0,1-1 0,0 0-1,0 1 1,0-1 0,1 0 0,-1 0 0,0 0 0,0 0 0,1-1 0,-1 1 0,0-1-1,1 1 1,-1-1 0,0 0 0,1 0 0,3 0 0,4 0 3,0 0 1,0 0-1,1-1 1,15-4-1,-7-1-48,-1-1 0,0 0 0,0-2-1,23-14 1,27-13-91,-67 35 14,-1 5 133,0-1-1,0 0 1,-1 0 0,1 0-1,-1 0 1,0 0 0,0 0-1,0 0 1,0 0 0,-2 3-1,2-3 35,1-2-59,-1 0 0,1-1 0,0 1 0,-1 0 0,1 0 0,0 0 0,0-1 0,0 1 1,0 0-1,0 0 0,0 0 0,0-1 0,0 1 0,0 0 0,0 0 0,0 0 0,1-1 0,-1 1 1,0 0-1,0 0 0,1-1 0,-1 1 0,1 0 0,-1-1 0,0 1 0,1 0 0,-1-1 0,1 1 1,0-1-1,-1 1 0,1-1 0,-1 1 0,2 0 0,0 0 0,0-1 0,1 1-1,-1-1 1,1 1 0,-1-1 0,0 0-1,1 0 1,-1 0 0,1 0 0,-1-1 0,3 0-1,61-19-9,-30 4-82,-24 10 19,0 1 0,0-1 0,1 2 0,-1 0 0,1 0 0,0 2 0,20-3 0,-32 5 79,0 1-1,-1-1 1,1 0 0,-1 1 0,1-1 0,-1 1-1,1-1 1,-1 1 0,1 0 0,-1-1 0,0 1-1,1-1 1,-1 1 0,0 0 0,1-1 0,-1 1-1,0 0 1,0-1 0,0 1 0,1 0 0,-1 0-1,0-1 1,0 1 0,0 0 0,0-1 0,0 1-1,-1 0 1,1 0 0,0-1 0,0 1 0,0 0 0,-1-1-1,1 1 1,0 0 0,0-1 0,-1 1 0,1-1-1,-1 1 1,0 1 0,-12 27-124,12-27-23,-5 9-1500,1-7-3467</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18.300"/>
    </inkml:context>
    <inkml:brush xml:id="br0">
      <inkml:brushProperty name="width" value="0.025" units="cm"/>
      <inkml:brushProperty name="height" value="0.025" units="cm"/>
    </inkml:brush>
  </inkml:definitions>
  <inkml:trace contextRef="#ctx0" brushRef="#br0">227 259 13805,'0'0'3881,"8"-8"-630,25-26 112,-31 33-3205,-1 0-1,0 0 1,0 0 0,0 0-1,-1 0 1,1-1-1,0 1 1,0 0 0,-1 0-1,1-1 1,-1 1-1,1 0 1,-1-1 0,1 1-1,-1-1 1,0 1-1,0-1 1,1 1-1,-1-1 1,0 1 0,-1 0-1,1-1 1,0 1-1,0-1 1,-1 1 0,1-2-1,-2 1-66,1 1-1,0-1 1,-1 1-1,1-1 1,-1 1-1,0 0 1,1 0-1,-1 0 1,0 0-1,0 0 1,0 0 0,1 0-1,-1 0 1,0 1-1,-4-1 1,-6-2-51,0 1 0,0 1 0,0 0 0,-15 1 1,18 1-42,0 0 1,0 1-1,0 0 1,0 1-1,0 0 1,1 0-1,-1 1 1,1 0-1,0 0 1,-12 10-1,14-11 6,1 1-1,0 0 0,0 1 0,1-1 0,-1 1 0,1-1 0,0 2 0,0-1 0,1 0 0,0 1 0,-1-1 0,2 1 0,-1 0 0,1 0 0,0 0 1,-2 7-1,4-12-3,0 0 0,0 0 1,0 0-1,0-1 0,0 1 0,0 0 1,0 0-1,0 0 0,0 0 1,0 0-1,1 0 0,-1 0 1,0 0-1,1-1 0,-1 1 1,1 0-1,-1 0 0,0 0 0,1-1 1,0 1-1,-1 0 0,1 0 1,-1-1-1,1 1 0,0-1 1,0 1-1,1 0 0,0 0 7,1 0 0,-1 0 0,1 0 0,-1 0 0,1-1 0,-1 1 0,1-1 0,0 0 0,4 0 0,5-1 45,-1 0-1,1-1 0,20-6 0,-5-2 87,0-2-1,0-1 0,-1-1 1,-1-1-1,0-1 1,-1-1-1,-1-1 0,-1-2 1,-1 0-1,0-1 1,-2-1-1,24-34 0,-39 51-78,-1-1 0,1 0-1,-1-1 1,0 1-1,3-12 1,-6 18-61,0 0 0,0 0 1,0 0-1,-1 0 0,1 1 0,0-1 0,0 0 0,0 0 1,0 0-1,0 0 0,-1 0 0,1 0 0,0 0 1,0 0-1,0 0 0,0 0 0,0 0 0,-1 0 1,1 0-1,0 0 0,0 0 0,0 0 0,0 0 0,0 0 1,-1 0-1,1 0 0,0 0 0,0 0 0,0 0 1,0 0-1,0-1 0,-1 1 0,1 0 0,0 0 0,0 0 1,0 0-1,0 0 0,0 0 0,0 0 0,0 0 1,0-1-1,-1 1 0,1 0 0,0 0 0,0 0 1,0 0-1,0 0 0,0-1 0,0 1 0,0 0 0,0 0 1,0 0-1,0 0 0,0 0 0,0-1 0,0 1 1,0 0-1,0 0 0,0 0 0,0 0 0,0-1 0,-9 10-55,-14 18 72,1 1-1,1 1 0,2 1 1,1 1-1,2 1 0,1 0 1,-12 37-1,25-64-15,0 1 0,1-1 0,-1 1 0,1 0 0,1-1 0,-1 1 0,1 0 0,0 0 0,0 0 0,0-1 0,2 7 0,-1-11 0,-1 1 0,1-1 0,-1 0 0,1 0 0,0 1 0,0-1 0,-1 0 0,1 0 0,0 0 0,0 0 0,0 0 0,0 0 0,1 0 0,-1 0 0,0 0 0,0-1 0,0 1 0,2 0 0,0 0 0,0 0 0,1 0 0,-1 0 0,0-1 0,1 0 0,-1 1 0,0-1 0,1-1 0,-1 1 0,5-1 0,5-2 0,-1 0 0,0-1 0,0-1 0,0 0 0,-1 0 0,1-1 0,-1-1 0,-1 0 0,1 0 0,-1-1 0,10-11 0,-7 8 0,-2-1 0,1-1 0,-1 0 0,-1-1 0,-1 0 0,0 0 0,0-1 0,5-16 0,-12 25 0,0 1 0,0-1 0,-1 0 0,0 0 0,1-11 0,-2 17 0,0-1 0,0 0 0,0 1 0,0-1 0,0 0 0,0 0 0,-1 1 0,1-1 0,0 0 0,0 0 0,-1 1 0,1-1 0,0 0 0,-1 1 0,1-1 0,0 1 0,-1-1 0,1 0 0,-1 1 0,1-1 0,-2 0 0,1 1 0,0-1 0,0 1 0,0 0 0,0 0 0,0 0 0,0 0 0,0 0 0,-1 0 0,1 1 0,0-1 0,0 0 0,0 0 0,0 1 0,0-1 0,0 1 0,0-1 0,0 1 0,1-1 0,-1 1 0,-2 1 0,-7 5 0,1 1 0,-1 0 0,2 1 0,-1 0 0,1 0 0,-8 12 0,-40 66 0,30-32 0,23-27 0,3-27 0,0 0 0,1 0 0,-1 0 0,0-1 0,1 1 0,-1 0 0,0-1 0,1 1 0,-1 0 0,1-1 0,-1 1 0,1 0 0,-1-1 0,1 1 0,0-1 0,-1 1 0,1-1 0,0 1 0,-1-1 0,1 0 0,0 1 0,0-1 0,-1 0 0,1 0 0,0 1 0,0-1 0,0 0 0,1 0 0,7 1-177,0 0 0,1-1 0,-1 0-1,0-1 1,1 0 0,-1-1 0,14-3 0,-14 2-568,0 0 0,-1-1 1,0 0-1,13-8 0,7-8-7407</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18.673"/>
    </inkml:context>
    <inkml:brush xml:id="br0">
      <inkml:brushProperty name="width" value="0.025" units="cm"/>
      <inkml:brushProperty name="height" value="0.025" units="cm"/>
    </inkml:brush>
  </inkml:definitions>
  <inkml:trace contextRef="#ctx0" brushRef="#br0">172 0 23414,'-12'0'3801,"8"0"-3499,-13 0 574,1 1 0,-1 0 1,-18 5-1,31-6-806,1 1 0,0-1-1,-1 1 1,1 0 0,-1 0 0,1 0 0,0 1-1,0-1 1,0 1 0,-1 0 0,2 0 0,-1 0-1,0 0 1,0 0 0,1 1 0,-1-1 0,1 1-1,0 0 1,0-1 0,0 1 0,0 0 0,0 0-1,0 1 1,-1 4 0,3-7-70,0 0 0,0 0 0,0 1 0,0-1 0,1 0 0,-1 0 0,0 1 0,1-1 0,-1 0 0,1 0 0,-1 0 0,1 0 0,0 0 0,-1 0 0,1 0 0,0 0 0,0 0 0,0 0 0,-1 0 0,1 0 0,0 0 0,0-1 0,0 1 0,1 0 0,-1-1 0,0 1 0,0-1 0,0 1 0,0-1 0,1 1 0,1-1 0,49 12 0,-37-9 0,63 10-757,-54-10 290,-1 0 0,0 2 1,-1 0-1,40 16 0,-61-21 472,0 1 0,0-1 0,0 0 1,0 1-1,0-1 0,-1 1 0,1-1 0,0 1 0,0-1 0,-1 1 1,1-1-1,0 1 0,-1 0 0,1 0 0,-1-1 0,1 1 0,-1 0 1,1 0-1,-1-1 0,1 1 0,-1 0 0,0 0 0,1 0 0,-1 0 1,0 0-1,0 0 0,0 0 0,0-1 0,0 3 0,0-1 69,-1 0-1,0 0 1,0 0-1,0 0 1,0-1-1,0 1 1,0 0 0,0 0-1,-1-1 1,1 1-1,-1-1 1,-2 3-1,-51 31 1478,54-35-1553,-17 10 233,5-2-215,-1-1 1,1 0-1,-2-1 1,1 0 0,0-2-1,-30 7 1,44-11-104,0 0 0,0 0 1,-1 0-1,1 0 1,0 0-1,0 0 1,-1 0-1,1 0 1,0 0-1,0 0 0,-1 0 1,1 0-1,0 0 1,0 0-1,-1 0 1,1 0-1,0 0 1,0 0-1,-1 0 0,1-1 1,0 1-1,0 0 1,-1 0-1,1 0 1,0 0-1,0-1 1,0 1-1,-1 0 0,1 0 1,0 0-1,0-1 1,0 1-1,0 0 1,0 0-1,0-1 1,-1 1-1,1 0 0,0 0 1,0-1-1,5-12-3232,12-10-3026,7-2-2352</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19.046"/>
    </inkml:context>
    <inkml:brush xml:id="br0">
      <inkml:brushProperty name="width" value="0.025" units="cm"/>
      <inkml:brushProperty name="height" value="0.025" units="cm"/>
    </inkml:brush>
  </inkml:definitions>
  <inkml:trace contextRef="#ctx0" brushRef="#br0">197 32 13132,'0'0'13389,"-9"-6"-10271,4 3-3013,0 0 0,0 0-1,0 0 1,0 1 0,-1 0 0,1 0 0,-1 0 0,1 0 0,-1 1 0,0 0 0,1 0 0,-1 1 0,0 0 0,0 0 0,0 0 0,1 0-1,-1 1 1,0 0 0,1 0 0,-1 1 0,0-1 0,1 1 0,0 1 0,-1-1 0,1 1 0,0 0 0,0 0 0,-7 6 0,10-8-110,0 1 1,1-1 0,-1 1 0,1-1 0,-1 1 0,1 0-1,-1-1 1,1 1 0,0 0 0,0 0 0,0 0 0,0 0-1,0 0 1,0 0 0,0 1 0,1-1 0,-1 0 0,1 0-1,0 0 1,-1 3 0,2-3-1,-1 0-1,1 0 1,0-1-1,0 1 1,0-1-1,0 1 1,0-1 0,0 1-1,0-1 1,0 0-1,1 1 1,-1-1-1,0 0 1,1 0 0,-1 0-1,1 0 1,-1 0-1,1 0 1,3 1-1,11 3-169,1 1-1,0-2 1,0 0-1,22 1 1,-14-1-433,-23-4 591,11 2-379,0 1-1,1 1 1,-1-1 0,0 2-1,14 7 1,-24-11 432,-1 0-1,0 0 1,0 1-1,0-1 1,0 1-1,0-1 1,0 1-1,0 0 1,0 0-1,-1 0 1,1 0 0,-1 0-1,1 0 1,-1 0-1,0 0 1,0 1-1,0-1 1,0 0-1,0 1 1,-1-1-1,1 1 1,-1-1-1,1 1 1,-1-1-1,0 1 1,0-1-1,0 1 1,0-1 0,-1 1-1,1-1 1,-1 1-1,1-1 1,-1 1-1,0-1 1,-2 4-1,-1 2 126,0-1 0,-1 0 0,0 0 0,-1 0 0,1 0 0,-1-1-1,-1 0 1,1-1 0,-1 1 0,-13 7 0,8-5 24,0-1 1,-1 0-1,0-1 1,0 0-1,-25 6 1,13-8-678,24-4 355,0 1 0,0-1 0,0 0 0,0 0 0,1 0 0,-1 0 0,0 0 0,0 0 0,0 0 1,0-1-1,0 1 0,1 0 0,-1 0 0,0-1 0,0 1 0,0 0 0,1-1 0,-1 1 0,0-1 1,0 1-1,1-1 0,-1 1 0,0-1 0,1 0 0,-1 0 0,-2-12-8079</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01.508"/>
    </inkml:context>
    <inkml:brush xml:id="br0">
      <inkml:brushProperty name="width" value="0.025" units="cm"/>
      <inkml:brushProperty name="height" value="0.025" units="cm"/>
    </inkml:brush>
  </inkml:definitions>
  <inkml:trace contextRef="#ctx0" brushRef="#br0">66 0 11275,'0'0'18353,"-8"6"-17947,-1 0-350,5-5-55,1 1 0,-1 0 0,1 0 1,0 0-1,0 1 0,0-1 0,0 1 0,1-1 1,-1 1-1,-3 4 0,6-6-84,-1 0-1,1-1 1,-1 1 0,1-1-1,-1 1 1,1 0-1,0 0 1,-1-1 0,1 1-1,0 0 1,0 0 0,-1-1-1,1 1 1,0 0-1,0 0 1,0 0 0,0-1-1,0 1 1,0 0 0,0 0-1,0 0 1,0 0-1,0-1 1,1 1 0,-1 0-1,0 0 1,1-1 0,-1 1-1,0 0 1,1 0-1,-1-1 1,1 1 0,-1 0-1,1-1 1,-1 1 0,1-1-1,-1 1 1,1-1-1,0 1 1,-1-1 0,1 1-1,0-1 1,1 1-1,41 12-602,-23-8-201,-18-4 869,8 3-154,0 0 0,0 0 0,-1 1 0,14 9 0,-22-14 259,1 1-1,-1 0 1,0-1-1,0 1 1,0 0-1,0 0 1,0 0-1,0 0 0,0 0 1,-1 0-1,1 0 1,0 0-1,0 0 1,-1 1-1,1-1 1,-1 0-1,1 0 1,-1 1-1,0-1 1,1 0-1,-1 1 0,0-1 1,0 0-1,0 1 1,0-1-1,0 0 1,0 1-1,0-1 1,0 0-1,-1 1 1,1-1-1,-1 0 0,1 0 1,-1 1-1,1-1 1,-1 0-1,1 0 1,-1 0-1,0 0 1,0 0-1,0 0 1,0 0-1,1 0 0,-1 0 1,-1 0-1,1 0 1,-1 1-1,-7 5 573,-1 0 0,1 0 0,-2 0 0,1-1 1,0-1-1,-14 5 0,16-7-1223,0 0 0,1-1 0,-1-1 1,0 1-1,0-1 0,-9 0 1,31-22-15154,2 5 2761</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20.135"/>
    </inkml:context>
    <inkml:brush xml:id="br0">
      <inkml:brushProperty name="width" value="0.025" units="cm"/>
      <inkml:brushProperty name="height" value="0.025" units="cm"/>
    </inkml:brush>
  </inkml:definitions>
  <inkml:trace contextRef="#ctx0" brushRef="#br0">184 63 13036,'0'0'13506,"-10"-7"-11952,8 4-1469,-1 1 1,1 0 0,-1 0-1,0 0 1,0 0-1,0 0 1,0 1 0,0-1-1,0 1 1,0 0-1,-1 0 1,1 0-1,0 0 1,-1 0 0,1 1-1,0 0 1,-1 0-1,1 0 1,-1 0-1,1 0 1,-1 0 0,1 1-1,0 0 1,-1 0-1,1 0 1,0 0-1,0 0 1,0 1 0,-1-1-1,2 1 1,-1 0-1,-5 4 1,-1 0 37,1 1 1,1 0-1,-1 0 0,-7 10 1,13-15-110,0 0 1,1 0 0,-1 1 0,0-1 0,1 1 0,-1-1 0,1 1-1,0-1 1,0 1 0,0 0 0,0-1 0,1 1 0,-1 0 0,1 0 0,-1-1-1,1 1 1,0 0 0,0 0 0,0 0 0,1 4 0,1-6-12,-1 1 0,0-1 1,1 0-1,-1 0 0,0 0 0,1 0 0,-1 0 1,1 0-1,0 0 0,-1 0 0,1-1 1,0 1-1,-1-1 0,1 1 0,0-1 1,0 0-1,-1 1 0,1-1 0,0 0 0,0 0 1,0 0-1,-1 0 0,1-1 0,0 1 1,2-1-1,47-10 121,-38 6-94,-1-1 0,0 0 0,-1-1 0,1-1 0,-1 1 0,14-14 0,-21 17-41,1 0 1,-1 0-1,1-1 0,-1 0 0,-1 0 0,1 0 1,-1 0-1,1 0 0,-1 0 0,-1-1 0,1 0 1,-1 1-1,0-1 0,-1 0 0,1 0 0,0-8 1,-19 31-716,7-1 699,1 2-1,-10 25 1,17-37 105,0-1 0,0 0 1,0 1-1,1 0 0,0-1 0,0 1 0,1 0 0,-1-1 0,1 1 0,1 0 1,-1 0-1,3 11 0,-2-16-66,-1 0 0,1 0 1,0 1-1,0-1 0,0 0 1,0 0-1,0 0 0,0 0 1,0 0-1,1 0 0,-1 0 1,0 0-1,0-1 0,1 1 0,-1 0 1,1-1-1,-1 1 0,0-1 1,1 0-1,-1 1 0,1-1 1,-1 0-1,3 0 0,38 0 162,-35 0-168,9-2-6,-1 0 0,-1-1 0,1 0 0,0-1 0,-1-1 0,21-10 0,80-48 0,-71 38 0,-44 24 0,1 1 0,-1 0 0,1-1 0,-1 1 0,1 0 0,-1-1 0,0 1 0,1 0 0,-1 0 0,1 0 0,-1-1 0,1 1 0,-1 0 0,1 0 0,0 0 0,-1 0 0,1 0 0,-1 0 0,1 0 0,-1 0 0,1 0 0,-1 0 0,1 0 0,-1 0 0,1 0 0,-1 1 0,1-1 0,-1 0 0,1 0 0,-1 0 0,1 1 0,-1-1 0,1 1 0,1 19 0,-15 28 0,12-45 0,0-1 0,1 1 0,-1-1 0,0 0 0,1 1 0,0-1 0,-1 0 0,1 1 0,0-1 0,0 1 0,0-1 0,1 3 0,-1-5 0,0 1 0,1 0 0,-1-1 0,0 1 0,0-1 0,1 1 0,-1-1 0,0 1 0,1-1 0,-1 1 0,1-1 0,-1 1 0,1-1 0,-1 1 0,1-1 0,-1 0 0,1 1 0,-1-1 0,1 0 0,-1 1 0,1-1 0,0 0 0,-1 0 0,1 0 0,0 1 0,0-1 0,3 0 0,-1-1 0,1 1 0,0-1 0,-1 0 0,1 0 0,-1 0 0,1 0 0,-1-1 0,0 1 0,0-1 0,1 0 0,4-4 0,45-33 0,-31 21 0,47-27 0,-68 44 0,-1 1 0,1-1 0,0 1 0,-1 0 0,1-1 0,0 1 0,-1-1 0,1 1 0,0 0 0,0-1 0,-1 1 0,1 0 0,0 0 0,0 0 0,-1 0 0,1 0 0,0 0 0,0 0 0,0 0 0,-1 0 0,1 0 0,0 0 0,0 0 0,0 0 0,-1 1 0,1-1 0,0 0 0,0 1 0,-1-1 0,1 0 0,0 1 0,-1-1 0,2 2 0,-1 0 0,-1-1 0,1 1 0,-1 0 0,1 0 0,-1 0 0,0 0 0,1 0 0,-1 0 0,0 0 0,-1 0 0,1 0 0,0 0 0,-1 2 0,-19 61 0,16-46-591,4-10-728,3-8-1197,0-8-6030</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22.370"/>
    </inkml:context>
    <inkml:brush xml:id="br0">
      <inkml:brushProperty name="width" value="0.025" units="cm"/>
      <inkml:brushProperty name="height" value="0.025" units="cm"/>
    </inkml:brush>
  </inkml:definitions>
  <inkml:trace contextRef="#ctx0" brushRef="#br0">37 78 10762,'0'0'15236,"13"-6"-14681,22-11-86,42-15-1,-63 27-270,-1 1 0,0 0-1,1 1 1,0 0 0,0 1 0,0 1 0,26 1 0,-39 0-197,0 0 1,0 0-1,0 0 0,0 0 1,0 0-1,0 0 1,-1 1-1,1-1 0,0 0 1,0 1-1,0-1 1,-1 1-1,1-1 0,0 1 1,0-1-1,-1 1 1,1-1-1,0 1 0,-1 0 1,1-1-1,-1 1 0,1 0 1,-1-1-1,1 1 1,-1 0-1,1 0 0,-1 0 1,0 0-1,1-1 1,-1 1-1,0 1 0,0 1 7,0 0 1,0 0-1,0 0 0,-1-1 0,1 1 0,-1 0 0,0 0 0,0-1 0,0 1 0,-2 3 0,-3 6 67,-1-1 0,0 0 0,-13 16-1,-83 74 204,77-79-264,1 0 0,2 2-1,0 1 1,-36 53 0,58-76-15,-1 0 0,1 0-1,0 0 1,0 1 0,0-1-1,0 1 1,0-1-1,1 0 1,-1 1 0,1-1-1,-1 1 1,1 0 0,0-1-1,0 1 1,1 4 0,-1-5 1,1-1-1,0 0 1,-1 0 0,1 1 0,0-1 0,0 0-1,0 0 1,0 0 0,0 0 0,0 0 0,1 0 0,-1-1-1,0 1 1,0 0 0,1 0 0,-1-1 0,0 1-1,1-1 1,-1 1 0,0-1 0,1 0 0,-1 0-1,1 1 1,-1-1 0,1 0 0,-1 0 0,2 0 0,18 0 29,0-1 0,0 0 0,0-1 1,-1-2-1,1 0 0,19-7 1,-28 7-1404,0-1 0,0 0 0,15-9 0,-10-1-5117,-7-3-3642</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22.712"/>
    </inkml:context>
    <inkml:brush xml:id="br0">
      <inkml:brushProperty name="width" value="0.025" units="cm"/>
      <inkml:brushProperty name="height" value="0.025" units="cm"/>
    </inkml:brush>
  </inkml:definitions>
  <inkml:trace contextRef="#ctx0" brushRef="#br0">0 23 16464,'0'0'9865,"53"8"-8039,-13-15-769,7 0-545,8-2-384,5 2-96,-3 7-608,0 0-1923,-9 0-2241,-8 9-2691</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23.084"/>
    </inkml:context>
    <inkml:brush xml:id="br0">
      <inkml:brushProperty name="width" value="0.025" units="cm"/>
      <inkml:brushProperty name="height" value="0.025" units="cm"/>
    </inkml:brush>
  </inkml:definitions>
  <inkml:trace contextRef="#ctx0" brushRef="#br0">81 48 15919,'0'0'8904,"-55"75"-6725,40-44-642,7 0-640,5-3-353,3-5-416,1-6-256,15-9-608,6-7-481,1-1-609,5-10-737,-2-11-223,-3-4-481,0-5-673,-5-4 481,2 1-801,-4-3-929</inkml:trace>
  <inkml:trace contextRef="#ctx0" brushRef="#br0" timeOffset="1">246 17 1409,'12'-14'5510,"-7"12"-2596,-4 5-1568,-1 21 95,-9 13 1249,-6 7-543,-3 2-898,0 1 608,3-3 450,4-5-97,7-6-769,4-7-1185,0-6-256,0-9-1089,4-7-1569,-2-4-2275</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23.413"/>
    </inkml:context>
    <inkml:brush xml:id="br0">
      <inkml:brushProperty name="width" value="0.025" units="cm"/>
      <inkml:brushProperty name="height" value="0.025" units="cm"/>
    </inkml:brush>
  </inkml:definitions>
  <inkml:trace contextRef="#ctx0" brushRef="#br0">1 21 14382,'0'0'16271,"71"16"-15406,-30-24-673,3 0-128,-1 3-1409,-7 0-2723,-1 1-3363,-3-3-9257</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23.766"/>
    </inkml:context>
    <inkml:brush xml:id="br0">
      <inkml:brushProperty name="width" value="0.025" units="cm"/>
      <inkml:brushProperty name="height" value="0.025" units="cm"/>
    </inkml:brush>
  </inkml:definitions>
  <inkml:trace contextRef="#ctx0" brushRef="#br0">1 1 26681,'0'0'4228</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24.127"/>
    </inkml:context>
    <inkml:brush xml:id="br0">
      <inkml:brushProperty name="width" value="0.025" units="cm"/>
      <inkml:brushProperty name="height" value="0.025" units="cm"/>
    </inkml:brush>
  </inkml:definitions>
  <inkml:trace contextRef="#ctx0" brushRef="#br0">1 41 13645,'0'0'19122,"15"-1"-19122,-9-16-5285,0-6-16528</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25.152"/>
    </inkml:context>
    <inkml:brush xml:id="br0">
      <inkml:brushProperty name="width" value="0.025" units="cm"/>
      <inkml:brushProperty name="height" value="0.025" units="cm"/>
    </inkml:brush>
  </inkml:definitions>
  <inkml:trace contextRef="#ctx0" brushRef="#br0">49 0 21909,'0'0'4388,"-21"58"-4100,11-24-160,1 3-96,2 0-128,5-1-512,2-2-193,0-5-1377,0-6-1121,7-8-1602,2-5-6085</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25.543"/>
    </inkml:context>
    <inkml:brush xml:id="br0">
      <inkml:brushProperty name="width" value="0.025" units="cm"/>
      <inkml:brushProperty name="height" value="0.025" units="cm"/>
    </inkml:brush>
  </inkml:definitions>
  <inkml:trace contextRef="#ctx0" brushRef="#br0">1 6 20115,'0'0'10058,"35"-6"-22871</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26.070"/>
    </inkml:context>
    <inkml:brush xml:id="br0">
      <inkml:brushProperty name="width" value="0.025" units="cm"/>
      <inkml:brushProperty name="height" value="0.025" units="cm"/>
    </inkml:brush>
  </inkml:definitions>
  <inkml:trace contextRef="#ctx0" brushRef="#br0">1 49 18738,'0'0'9417,"83"1"-8104,-32-5-384,11-2-609,1-2-256,-1 2-32,-2-2-576,-12 5-1474,-10-2-1826,-11 0-2466,-10 1-6598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22.015"/>
    </inkml:context>
    <inkml:brush xml:id="br0">
      <inkml:brushProperty name="width" value="0.025" units="cm"/>
      <inkml:brushProperty name="height" value="0.025" units="cm"/>
    </inkml:brush>
  </inkml:definitions>
  <inkml:trace contextRef="#ctx0" brushRef="#br0">1 330 5765,'0'0'9412,"11"2"-8558,91 18 417,-52-8-943,99 10 0,354-14 1154,-462-8-1229,64-6 72,187-33 1,-75 6 192,293-9 846,-62 8-1238,-85-15-118,179-14 390,220 48 1814,130-8-1974,-645 8-83,339 22-1,285-12 28,-713-2-187,754 3 295,-327 7-516,-556-4 231,45 1 24,-71 0-40,1 0 0,-1 1 0,0-1 0,0 1 0,0 0 0,0 0 0,0 0 0,0 0 0,0 1-1,0-1 1,0 1 0,0 0 0,-1-1 0,1 1 0,-1 1 0,1-1 0,-1 0 0,3 4 0,-5-6 0,0 1 0,0-1 0,0 1 0,0 0 0,0-1 0,0 1 0,0-1 0,0 1 0,0-1 0,0 1 0,-1-1 0,1 1 0,0 0 0,0-1 0,0 1 0,-1-1 0,1 0 0,0 1 0,-1-1 0,1 1 0,0-1 0,-1 1 0,1-1 0,-1 0 0,1 1 0,0-1 0,-1 0 0,1 1 0,-1-1 0,1 0 0,-1 0 0,1 1 0,-1-1 0,1 0 0,-1 0 0,0 0 0,1 0 0,-1 0 0,0 0 0,-30 10-250,25-9 102,-63 15-725,0-4 0,-114 7-1,-145-15 769,220-4 211,-1768-11 187,0-50-885,352 20 619,571 76-42,631-17-81,44-7 57,-465 39 1413,742-50-1376,0 0-1,0 0 1,0 0 0,0 0-1,0 0 1,0 0 0,0 1 0,0-1-1,0 0 1,0 0 0,0 1-1,0-1 1,0 1 0,0-1-1,0 1 1,1-1 0,-1 1 0,0-1-1,0 1 1,0 0 0,1-1-1,-1 1 1,0 1 0,1-1-38,0 0 0,1 0 0,-1-1 1,0 1-1,1 0 0,-1 0 0,1-1 0,-1 1 1,1 0-1,0 0 0,-1-1 0,1 1 0,0-1 1,-1 1-1,1-1 0,0 1 0,0-1 1,0 1-1,1 0 0,51 20-653,14-1 768,1-4 1,0-3 0,112 8-1,216-12 294,-337-9-334,1800-58 710,-1371 35-373,1066-78 60,50-3-372,-149 92 57,-1416 12-31,36 0 331,78 11-1,-156-9 3102,-29 3-2289,-126 7-724,-3 2-8595,95-14 323</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01.849"/>
    </inkml:context>
    <inkml:brush xml:id="br0">
      <inkml:brushProperty name="width" value="0.025" units="cm"/>
      <inkml:brushProperty name="height" value="0.025" units="cm"/>
    </inkml:brush>
  </inkml:definitions>
  <inkml:trace contextRef="#ctx0" brushRef="#br0">26 1 18898,'0'0'4911,"-3"9"-3219,-3 9-1134,1-1-1,1 1 0,1-1 1,-2 33-1,5-49-551,0-1 0,0 1-1,0-1 1,0 0 0,0 1 0,0-1-1,0 1 1,0-1 0,0 0 0,0 1-1,1-1 1,-1 1 0,0-1 0,0 0-1,0 1 1,0-1 0,0 0 0,1 1-1,-1-1 1,0 0 0,0 1 0,1-1-1,-1 0 1,0 1 0,1-1-1,-1 0 1,0 0 0,1 1 0,-1-1-1,0 0 1,1 0 0,-1 0 0,0 0-1,1 1 1,-1-1 0,1 0 0,0 0-1,18-6 380,14-19 277,-17 7-532,-13 14-133,-1 1 0,1-1-1,-1 1 1,1-1 0,0 1-1,1 0 1,-1 0 0,1 1-1,-1-1 1,1 1 0,0 0-1,-1 0 1,1 0 0,7-2-1,-10 9 22,0 0 0,0 0 0,0 0-1,-1 1 1,0-1 0,0 0-1,-1 6 1,1-5 118,0-5-57,0 1 0,-1-1 1,1 1-1,0 0 0,1-1 0,-1 1 0,0 0 1,0-1-1,1 1 0,-1 0 0,0-1 1,1 1-1,0-1 0,-1 1 0,1-1 0,0 1 1,0-1-1,0 0 0,2 3 0,-1-4-9,0 1 0,0-1 0,0 1-1,0-1 1,0 0 0,0 0 0,0 0-1,-1 0 1,1 0 0,0-1 0,0 1-1,0-1 1,0 1 0,0-1 0,0 0-1,0 1 1,3-3 0,47-25-51,-43 22-20,-1 1 1,1 0 0,0 0 0,0 1-1,1 0 1,-1 1 0,1 0 0,0 0-1,16-1 1,-26 4 0,1 0 0,0 0 0,-1 0 0,1 0 0,0 0 0,0 0 0,-1 1 0,1-1 0,0 0 0,-1 0 0,1 1 0,0-1 0,-1 0 0,1 1 0,0-1 0,-1 1 0,1-1 0,-1 1 0,1-1 0,-1 1 0,1-1 0,-1 1 0,1 0 0,-1-1 0,0 1 0,1-1 0,-1 1 0,0 0 0,1-1 0,-1 1 0,0 0 0,0 1 0,1 31 0,-1-3 0,0-29 0,0 0 0,0-1 0,0 1 0,1 0 0,-1-1 0,0 1 0,0 0 0,1-1 0,-1 1 0,0-1 0,0 1 0,1 0 0,-1-1 0,1 1 0,-1-1 0,1 1 0,-1-1 0,1 1 0,-1-1 0,1 0 0,-1 1 0,1-1 0,-1 1 0,1-1 0,0 0 0,-1 0 0,1 1 0,0-1 0,-1 0 0,2 0 0,31-4-2058,-24 0 399,0-1-1,-1 0 0,1 0 0,-1-1 0,0 0 0,8-8 1,-11 10 847,13-12-6897</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26.504"/>
    </inkml:context>
    <inkml:brush xml:id="br0">
      <inkml:brushProperty name="width" value="0.025" units="cm"/>
      <inkml:brushProperty name="height" value="0.025" units="cm"/>
    </inkml:brush>
  </inkml:definitions>
  <inkml:trace contextRef="#ctx0" brushRef="#br0">13 0 14862,'0'0'5835,"0"8"-2968,1 80 1619,-15 55-3282,22-193-285,25-85-1,-32 134-963,-1 1 0,0-1 1,1 1-1,-1 0 1,0-1-1,1 1 0,-1-1 1,0 1-1,1-1 0,-1 1 1,1 0-1,-1 0 0,1-1 1,-1 1-1,1 0 0,-1-1 1,1 1-1,-1 0 1,1 0-1,-1 0 0,1 0 1,-1 0-1,1 0 0,0 0 1,-1 0-1,1 0 0,-1 0 1,1 0-1,-1 0 1,1 0-1,-1 0 0,1 0 1,0 0-1,-1 1 0,1-1 1,0 1-1,25 12-340,-13-6-557,36 3-4616,-13-10-1312,-16 0-166</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26.941"/>
    </inkml:context>
    <inkml:brush xml:id="br0">
      <inkml:brushProperty name="width" value="0.025" units="cm"/>
      <inkml:brushProperty name="height" value="0.025" units="cm"/>
    </inkml:brush>
  </inkml:definitions>
  <inkml:trace contextRef="#ctx0" brushRef="#br0">98 1 16688,'-8'8'3176,"-1"2"-2355,-39 45 3082,44-50-3473,0 0 1,0 0-1,1 1 0,0 0 1,0-1-1,0 1 0,1 0 1,-1 1-1,-1 7 0,5-13-410,-1 0 0,0 0-1,0 0 1,1-1 0,-1 1-1,1 0 1,-1 0-1,0-1 1,1 1 0,-1 0-1,1-1 1,0 1 0,-1-1-1,1 1 1,0 0 0,-1-1-1,1 1 1,0-1 0,-1 0-1,1 1 1,0-1-1,0 0 1,0 1 0,-1-1-1,1 0 1,0 0 0,0 0-1,0 0 1,0 1 0,-1-1-1,1 0 1,0-1 0,0 1-1,0 0 1,0 0-1,0 0 1,-1 0 0,1-1-1,1 0 1,39-7 604,-21 0-413,-1-1 1,20-13-1,-29 15-212,0 0 0,1 1 0,0 1 1,0 0-1,0 1 0,0 0 0,1 0 0,0 1 0,-1 1 0,23-3 0,-33 6-2,0-1 0,0 1 0,0-1 0,0 1 1,0 0-1,-1-1 0,1 1 0,0 0 0,0-1 0,-1 1 0,1 0 0,0 0 0,-1 0 0,1 0 0,-1 0 0,1 0 0,-1-1 0,0 1 0,1 0 0,-1 0 0,0 0 0,0 1 1,1-1-1,-1 0 0,0 0 0,0 0 0,0 0 0,-1 2 0,1 42 309,-1-32-153,26-17 477,42-42-23,-59 39-612,0 1 1,0-1-1,0 1 1,1 1-1,0 0 1,0 0-1,0 0 1,1 1 0,0 1-1,-1 0 1,1 0-1,0 0 1,11 0-1,-20 4-1,1-1-1,-1 0 0,0 1 0,0-1 0,0 1 0,0 0 0,0-1 0,0 1 1,0 0-1,0 0 0,0 0 0,0 0 0,0 0 0,-1-1 0,1 1 0,0 1 0,0-1 1,-1 0-1,1 0 0,-1 0 0,1 0 0,-1 0 0,0 1 0,1-1 0,-1 0 1,0 0-1,0 0 0,0 1 0,0-1 0,0 0 0,0 2 0,0 54 72,-1-40-91,1-16-71,0 0-1,-1 0 1,1 0 0,0-1-1,0 1 1,0 0 0,0 0-1,0 0 1,0-1 0,0 1 0,0 0-1,1 0 1,-1-1 0,0 1-1,0 0 1,1 0 0,-1-1-1,0 1 1,1 0 0,-1-1-1,1 1 1,-1 0 0,1-1 0,-1 1-1,1 0 1,-1-1 0,1 1-1,0-1 1,-1 0 0,1 1-1,0-1 1,-1 1 0,1-1-1,0 0 1,0 1 0,-1-1 0,1 0-1,0 0 1,0 0 0,0 0-1,-1 0 1,1 0 0,0 0-1,0 0 1,0 0 0,-1 0 0,1 0-1,0 0 1,0 0 0,-1-1-1,1 1 1,0 0 0,0-1-1,-1 1 1,1 0 0,1-2-1,39-26-12468,-12 5-44</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27.674"/>
    </inkml:context>
    <inkml:brush xml:id="br0">
      <inkml:brushProperty name="width" value="0.025" units="cm"/>
      <inkml:brushProperty name="height" value="0.025" units="cm"/>
    </inkml:brush>
  </inkml:definitions>
  <inkml:trace contextRef="#ctx0" brushRef="#br0">135 0 19058,'0'0'9017,"-9"7"-7544,3-2-1251,-1-1-1,2 2 1,-1-1-1,0 0 1,1 1-1,0 0 1,1 1-1,-1-1 1,1 1-1,1 0 1,-1 0-1,1 0 1,-4 11 0,-3 31-174,1 0 1,-4 94-1,9-80-62,-13 66 0,16-172 10,-1-78-27,2 103 15,1 0 1,1 0 0,1 1-1,8-31 1,-11 47-1,1 0 0,-1 0 0,1 0 0,0 0 0,-1 0 0,1 0 0,0 0 0,0 0 0,0 0 0,0 0 0,0 0 0,0 1 0,0-1 0,0 0 0,0 1 0,0-1 0,0 1 0,1-1 0,-1 1 0,0-1 0,0 1 0,1 0 0,-1 0 0,0 0 0,0 0 1,1 0-1,-1 0 0,0 0 0,0 0 0,1 0 0,1 1 0,48 15-66,-29-8 109,-15-7-18,0 1 1,0-1-1,0-1 0,0 0 0,0 1 1,0-2-1,0 1 0,0-1 0,-1 0 0,1-1 1,0 0-1,11-4 0,-14 4 4,-1 1 0,0-1 0,0 0 0,0 0 0,0 0 0,0 0 0,0-1 0,0 1 1,0-1-1,-1 0 0,0 0 0,1 0 0,-1 0 0,0 0 0,-1 0 0,1 0 0,0-1 0,-1 1 0,0-1 0,0 1 0,0-1 0,0 1 0,0-1 0,-1 0 0,0-6 0,0 10-18,0-1 0,0 1 1,0 0-1,0-1 0,-1 1 0,1 0 0,0-1 0,0 1 1,-1 0-1,1-1 0,0 1 0,0 0 0,-1 0 0,1-1 1,0 1-1,-1 0 0,1 0 0,0-1 0,-1 1 0,1 0 0,-1 0 1,1 0-1,0 0 0,-1 0 0,1 0 0,-1 0 0,1-1 1,0 1-1,-1 0 0,1 0 0,-1 0 0,1 1 0,0-1 1,-1 0-1,1 0 0,-1 0 0,1 0 0,0 0 0,-1 0 1,1 1-1,0-1 0,-1 0 0,1 0 0,0 0 0,-1 1 0,1-1 1,0 0-1,-1 1 0,1-1 0,0 0 0,-1 1 0,-19 12-63,10-4 63,-41 39 29,49-46-17,0 0-1,0 0 0,0 0 0,1 0 1,-1 1-1,1-1 0,-1 1 0,1-1 0,0 1 1,0 0-1,0 0 0,0-1 0,1 1 1,-1 0-1,1 0 0,-1 0 0,1 0 0,0-1 1,1 7-1,0-7-8,0-1 1,0 0-1,0 1 1,0-1-1,0 1 1,1-1-1,-1 0 1,0 0-1,1 0 1,-1 0-1,1 0 0,0 0 1,-1 0-1,1-1 1,-1 1-1,1 0 1,0-1-1,0 0 1,-1 1-1,1-1 1,0 0-1,2 0 0,46 3 134,-43-3-121,304 0 277,-311 0-288,1 0 0,-1 0 0,1 0 0,-1-1 0,1 1 0,-1 0 0,0 0 0,1-1 0,-1 1 0,1 0 0,-1-1 0,0 1 0,1-1 0,-1 1 0,0 0 0,0-1 0,1 1 0,-1-1 0,0 1 0,0-1 0,0 1 0,0-1 0,1 1 0,-1-1 0,0 1 0,0-1 0,0 1 0,0-1 0,0 1 0,0-1 0,0 1 0,0-1 0,-1 1 0,1 0 0,0-1 0,0 0 0,-4-18 0,4 19 0,-21-50 0,16 43 0,2 0 0,-1-1 0,1 1 0,0-1 0,1 0 0,-1 0 0,2 0 0,-2-13 0,21 18-2083,13 5-4029,-22-2 1991,16 1-11109</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28.359"/>
    </inkml:context>
    <inkml:brush xml:id="br0">
      <inkml:brushProperty name="width" value="0.025" units="cm"/>
      <inkml:brushProperty name="height" value="0.025" units="cm"/>
    </inkml:brush>
  </inkml:definitions>
  <inkml:trace contextRef="#ctx0" brushRef="#br0">12 66 11018,'-1'0'525,"0"-1"0,0 1 0,1-1-1,-1 0 1,0 1 0,0-1-1,1 0 1,-1 0 0,1 0 0,-1 0-1,1 1 1,-1-1 0,1 0-1,-1 0 1,1 0 0,0 0 0,-1 0-1,1 0 1,0 0 0,0 0-1,0 0 1,0-2 0,0 2-265,1 0 0,-1 0 0,1 0 0,-1 0 0,1 0 0,0 0 0,-1 0 0,1 1 0,0-1 0,0 0 0,-1 0 0,1 1 0,0-1 0,0 0 0,0 1 0,0-1 0,1 0 0,52-16 1300,-45 15-298,2-1-951,-1 0 0,1 1 0,0 1 1,0 0-1,0 0 0,22 3 0,-32-2-311,1 1 0,-1-1 0,0 1 0,0 0 0,0-1 0,0 1 0,0 0 0,1 0 0,-1 0 0,-1 0 0,1 0 0,0 0 0,0 0 0,0 0 0,0 0 0,-1 0 0,1 1 0,-1-1 0,1 0 0,-1 0 0,1 1 0,-1-1 0,0 0 0,1 1 0,-1-1 0,0 0 0,0 1 0,0-1 0,0 1 0,0-1 0,0 0 0,-1 3 0,0 1 0,1 0 0,-1 0 0,0 0 0,-1 0 0,1 0 0,-1 0 0,-4 8 0,-4 1 0,-1 0 0,0-1 0,-2-1 0,1 0 0,-17 13 0,-35 33 0,63-57 0,0 1 0,0-1 0,0 0 0,0 0 0,0 1 0,0-1 0,0 1 0,0-1 0,0 1 0,1-1 0,-1 1 0,0-1 0,1 1 0,0 0 0,-1-1 0,1 1 0,0 0 0,0 1 0,0-2 0,0 0 0,1 0 0,-1 0 0,1 0 0,-1 0 0,1-1 0,-1 1 0,1 0 0,0 0 0,-1-1 0,1 1 0,0 0 0,0-1 0,0 1 0,-1-1 0,1 1 0,0-1 0,0 1 0,0-1 0,0 0 0,0 0 0,1 1 0,9 1 0,-1-1 0,1 0 0,-1 0 0,17-2 0,-14 1 0,12 0-13,-16 1-192,0-1 0,0 1 1,0-2-1,1 1 0,-1-1 0,0-1 1,0 0-1,-1 0 0,18-7 0,-17-1-5243,-8 1-1622,-1-3-5545</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28.734"/>
    </inkml:context>
    <inkml:brush xml:id="br0">
      <inkml:brushProperty name="width" value="0.025" units="cm"/>
      <inkml:brushProperty name="height" value="0.025" units="cm"/>
    </inkml:brush>
  </inkml:definitions>
  <inkml:trace contextRef="#ctx0" brushRef="#br0">0 0 16976,'0'0'11947,"76"1"-10537,-39-1-866,2 0-448,0 0-192,-3 0-1377,-1 3-1858,-8-1-2307,-5-2-3106</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29.077"/>
    </inkml:context>
    <inkml:brush xml:id="br0">
      <inkml:brushProperty name="width" value="0.025" units="cm"/>
      <inkml:brushProperty name="height" value="0.025" units="cm"/>
    </inkml:brush>
  </inkml:definitions>
  <inkml:trace contextRef="#ctx0" brushRef="#br0">110 33 13453,'0'0'4943,"-10"1"-1980,2-1-2565,0 1 0,0 1 0,0 0-1,0 0 1,0 0 0,-10 5 0,16-6-348,0 0-1,0 0 1,0 0 0,0 1-1,0-1 1,0 0 0,1 1-1,-1-1 1,0 1 0,1-1-1,-1 1 1,1 0 0,-1 0-1,1 0 1,0 0 0,0 0-1,0 0 1,0 0 0,0 0-1,0 0 1,1 0 0,-1 1-1,1-1 1,0 0 0,-1 0-1,1 1 1,0-1 0,0 0-1,0 1 1,1-1-1,-1 0 1,0 0 0,2 5-1,-1-6-51,1 1-1,-1-1 1,0 1-1,0-1 1,1 1-1,-1-1 1,1 0-1,0 0 1,-1 1-1,1-1 1,0 0-1,-1-1 1,1 1-1,0 0 1,0 0-1,0-1 0,0 1 1,0-1-1,0 0 1,0 0-1,0 1 1,0-1-1,0 0 1,-1-1-1,1 1 1,0 0-1,0 0 1,2-2-1,6 1 50,0 0 0,-1-1-1,0-1 1,14-4 0,-8 0-297,-1 0 0,0-1 0,0-1 0,-1 0 0,0 0 0,-1-1 0,0-1 0,-1 0 0,0-1 0,11-14 0,-21 24-225,-3 3 488,0 1-1,0 0 1,0-1 0,1 1-1,-1 0 1,0 0-1,1 0 1,0 0 0,-1 0-1,0 4 1,-2 1 190,-5 4 99,-1 2 320,1-1 1,0 1-1,1 1 1,0-1-1,1 1 1,1 1-1,0-1 1,-5 22-1,11-35-612,0 0 0,-1-1 1,1 1-1,0 0 0,0-1 0,0 1 0,0 0 0,0 0 1,0-1-1,0 1 0,0 0 0,0-1 0,1 1 0,-1 0 0,0 0 1,0-1-1,1 1 0,-1 0 0,0-1 0,1 1 0,-1-1 1,0 1-1,1 0 0,-1-1 0,1 1 0,-1-1 0,1 1 0,0-1 1,-1 1-1,1-1 0,-1 0 0,2 1 0,0 0 3,0-1 0,0 0 0,1 0 0,-1 0 1,0 0-1,0 0 0,0 0 0,0 0 0,0-1 0,0 1 0,3-2 0,4-1-350,-1 0 1,1-1 0,-1 0-1,11-7 1,-10 4-969,-1-1 0,-1 1 0,1-1 1,-1-1-1,-1 1 0,1-1 0,-1 0 0,-1-1 1,0 1-1,0-1 0,3-11 0,8-22-6409</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29.451"/>
    </inkml:context>
    <inkml:brush xml:id="br0">
      <inkml:brushProperty name="width" value="0.025" units="cm"/>
      <inkml:brushProperty name="height" value="0.025" units="cm"/>
    </inkml:brush>
  </inkml:definitions>
  <inkml:trace contextRef="#ctx0" brushRef="#br0">161 1 13901,'0'0'6908,"-8"10"-4975,-20 26-110,2 2 0,-22 41 0,40-65-1409,1 0 0,0 0 0,1 0 1,1 1-1,1 0 0,0 0 0,0 1 0,2-1 1,0 1-1,0 25 0,2-39-414,1 0 0,-1 1 0,1-1 0,0 0 0,0 0 0,0 1 0,0-1 0,0 0 0,0 0 0,0 0 0,1 0 0,-1 0 0,1-1 0,-1 1 0,1 0 0,0-1 0,0 1 0,-1-1 0,1 1 0,0-1 0,1 0 0,-1 0 0,0 0 0,0 0 0,0 0 0,1-1 0,-1 1 0,0 0 0,0-1 0,1 0 0,-1 0 0,1 0 0,3 0 0,1 0 0,0 0 0,0 0 0,0-1 0,0 0 0,0-1 0,0 1 0,0-1 0,-1 0 0,1-1 0,10-5 0,2-6-152,33-30 0,-22 18-40,-30 38-178,-5 7 136,-12 14 297,12-25-46,0 0 0,1 1 1,0-1-1,1 1 1,0 0-1,0 0 0,1 0 1,-3 14-1,7-23-330,0 0 0,0-1 0,0 1 0,0-1 0,0 0 0,0 0 0,-1 0 0,1 0 0,0 0 0,-1 0 0,1 0-1,0 0 1,1-3 0,30-40-11586,-13 16 107</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30.294"/>
    </inkml:context>
    <inkml:brush xml:id="br0">
      <inkml:brushProperty name="width" value="0.025" units="cm"/>
      <inkml:brushProperty name="height" value="0.025" units="cm"/>
    </inkml:brush>
  </inkml:definitions>
  <inkml:trace contextRef="#ctx0" brushRef="#br0">181 0 14606,'0'0'11189,"-8"11"-9502,-26 36-166,-36 64 1,59-91-1202,1 1 0,1 0 1,0 0-1,2 0 0,0 1 1,-7 43-1,14-61-320,-1-1 0,1 1 0,0 0 0,0 0 0,0 0 0,0 0 0,0 0 0,1-1 0,0 1 0,0 0 0,0 0 0,0-1 0,1 1 0,-1-1 0,1 1 0,0-1 0,0 0 0,0 1 0,1-1 0,3 4 0,-2-4 0,1 0 0,-1 0 0,1-1 0,0 0 0,0 0 0,0 0 0,0 0 0,0-1 0,0 0 0,0 0 0,1 0 0,-1-1 0,0 0 0,8 0 0,-3-1-25,1 0 0,0-1 0,0 0 0,-1-1 0,0 0 0,1-1 0,-1 0 0,0 0 0,-1-1 0,1 0-1,-1-1 1,0 0 0,0-1 0,-1 1 0,0-2 0,0 1 0,-1-1 0,0 0 0,0-1 0,-1 0 0,0 0 0,0 0 0,-1-1 0,0 1 0,4-14 0,-9 23 25,0 0 0,0 0 0,0 0 1,0 0-1,-1 0 0,1 0 0,0 0 0,0 0 1,0 0-1,0 0 0,0 0 0,0 1 0,0-1 1,0 0-1,0 0 0,0 0 0,-1 0 1,1 0-1,0 0 0,0 0 0,0 0 0,0 0 1,0 0-1,0 0 0,0 0 0,0 0 0,0 0 1,0-1-1,-1 1 0,1 0 0,0 0 1,0 0-1,0 0 0,0 0 0,0 0 0,0 0 1,0 0-1,0 0 0,0 0 0,0 0 0,0 0 1,0 0-1,0 0 0,-1 0 0,1-1 1,0 1-1,0 0 0,0 0 0,0 0 0,0 0 1,0 0-1,0 0 0,0 0 0,0 0 0,-12 13 234,10-11-197,0 1 0,0 0 0,0 0 0,0 1 0,1-1 0,-1 0-1,1 0 1,0 1 0,0-1 0,-1 8 0,5-10-37,1 0 0,-1 0 0,1-1 0,0 1 0,-1-1 0,1 0 0,0 0 0,-1 0 0,8-1 0,-10 1 0,17-3 1,0-1 1,0 0-1,0-2 1,0 0-1,27-13 0,-21 8-23,46-13-1,-70 24 15,0 1 0,0-1 0,1 0 0,-1 0 1,0 0-1,0 0 0,1 0 0,-1 0 0,0 0 1,0 1-1,0-1 0,1 0 0,-1 0 1,0 0-1,0 1 0,0-1 0,0 0 0,1 0 1,-1 1-1,0-1 0,0 0 0,0 0 0,0 1 1,0-1-1,0 0 0,0 0 0,0 1 0,0-1 1,0 0-1,0 0 0,0 1 0,0-1 0,0 0 1,0 0-1,0 1 0,0-1 0,0 0 0,0 1 1,0-1-1,0 0 0,0 0 0,0 1 0,0-1 1,-1 0-1,1 0 0,0 0 0,0 1 0,-1-1 1,-5 15 42,0 0-6,-1-1-1,2 1 1,0 0 0,0 0 0,-3 31 0,1 80 173,7-98-193,-1-13-21,0-1-1,-1 1 1,0-1-1,-1 1 1,-1-1 0,-10 24-1,11-31 14,0 0 1,0 0-1,-1 0 0,0-1 0,0 1 0,-1-1 0,0 0 1,0-1-1,0 1 0,-1-1 0,0 0 0,0 0 0,0-1 0,-12 7 1,18-11 0,-1 1 0,1-1 0,-1 1 0,0-1 0,1 0 1,-1 1-1,0-1 0,0 0 0,1 0 0,-1 0 0,0 0 1,0 1-1,1-1 0,-1 0 0,0 0 0,0 0 0,0 0 1,1-1-1,-1 1 0,0 0 0,0 0 0,1 0 0,-1-1 1,0 1-1,1 0 0,-1-1 0,0 1 0,1 0 0,-1-1 1,0 1-1,0-2 0,0 1-1,0-1 1,1 0-1,-1 1 0,0-1 1,1 0-1,0 0 0,-1 0 1,1 1-1,0-1 0,0 0 1,0 0-1,0-3 0,1-5-5,1-1 0,0 1-1,7-19 1,3 0 4,2 0 0,2 0 0,28-40 0,68-74 0,-84 109 0,16-15-73,-30 34 30,1 0 1,-2-1 0,0-1 0,-2 0 0,11-19 0,-22 36 42,0 0 0,0 0 0,0 0 0,0 0 0,0 0 0,-1 0-1,1 0 1,0 0 0,0 0 0,0 0 0,0 0 0,0 0 0,0 0-1,-1 0 1,1 0 0,0 0 0,0 0 0,0 0 0,0 0 0,0 0-1,0 0 1,-1 0 0,1 0 0,0 0 0,0 0 0,0 0 0,0-1-1,0 1 1,0 0 0,0 0 0,0 0 0,-1 0 0,1 0 0,0 0-1,0 0 1,0 0 0,0 0 0,0-1 0,0 1 0,0 0 0,0 0-1,0 0 1,0 0 0,0 0 0,0 0 0,0-1 0,0 1 0,0 0-1,0 0 1,0 0 0,0 0 0,0 0 0,0 0 0,0-1 0,0 1-1,0 0 1,0 0 0,0 0 0,0 0 0,0 0 0,0 0 0,0 0 0,0-1-1,1 1 1,-1 0 0,0 0 0,0 0 0,0 0 0,-7 3-23,1 1 41,0 0 0,1 0 0,0 1 0,0 0 0,0 0 0,1 0 0,-1 0-1,1 1 1,1-1 0,-1 1 0,1 0 0,0 0 0,0 1 0,0-1 0,1 1-1,0-1 1,1 1 0,-1 0 0,0 11 0,3-16-18,0-1 0,-1 1 0,1-1 0,0 1 0,0-1 0,0 0 0,0 1 0,0-1 0,0 0 0,1 0 0,-1 0 0,0 0 0,0 0 0,1 0 0,-1 0 0,1 0 0,-1-1 0,1 1 0,-1-1 0,1 1 0,-1-1 0,1 1 0,0-1 0,-1 0 0,1 0 0,0 0 0,-1 0 0,1 0 0,-1 0 0,1 0 0,2-1 0,56-5 0,3-17 0,-52 18 0,0 1 0,0 0 0,0 0 0,1 1 0,0 1 0,20-3 0,-31 5 0,-1 0 0,1 1 0,-1-1 0,1 0 0,-1 0 0,0 0 0,1 1 0,-1-1 0,0 0 0,1 0 0,-1 1 0,1-1 0,-1 0 0,0 1 0,0-1 0,1 0 0,-1 1 0,0-1 0,0 0 0,1 1 0,-1-1 0,0 1 0,0-1 0,0 0 0,0 1 0,1-1 0,-1 1 0,0-1 0,0 1 0,0-1 0,0 1 0,0-1 0,0 0 0,0 1 0,0-1 0,-1 1 0,1-1 0,0 1 0,0-1 0,0 1 0,0-1 0,-1 0 0,1 1 0,0-1 0,0 0 0,-1 1 0,-8 20 0,8-20 0,0 0 0,1 1 0,-1-1 0,0 0 0,1 1 0,-1-1 0,1 1 0,-1-1 0,1 0 0,0 1 0,0-1 0,-1 1 0,1-1 0,0 1 0,0-1 0,1 1 0,-1-1 0,0 1 0,0-1 0,1 1 0,-1-1 0,1 2 0,0-2 0,0-1 0,0 1 0,0-1 0,0 1 0,0-1 0,0 0 0,0 1 0,0-1 0,0 0 0,0 1 0,0-1 0,0 0 0,0 0 0,0 0 0,0 0 0,0 0 0,0 0 0,0 0 0,0-1 0,0 1 0,0 0 0,1-1 0,12-3 0,-1-1 0,0-1 0,16-9 0,-21 11 0,-6 3 0,14-9 0,1 2 0,0 0 0,0 1 0,0 1 0,36-7 0,-53 13 0,1 0 0,-1 0 0,1 0 0,-1 0 0,0 0 0,1 0 0,-1 0 0,1 0 0,-1 0 0,0 0 0,1 0 0,-1 1 0,1-1 0,-1 0 0,0 0 0,1 0 0,-1 1 0,0-1 0,1 0 0,-1 0 0,0 1 0,0-1 0,1 0 0,-1 1 0,0-1 0,0 0 0,0 1 0,1-1 0,-1 1 0,0-1 0,0 0 0,0 1 0,0-1 0,0 1 0,0-1 0,0 0 0,0 1 0,0-1 0,0 1 0,0-1 0,0 0 0,0 1 0,0-1 0,0 1 0,0 0 0,-4 15 0,3-15 0,-21 54-3641,17-43-4185</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36.703"/>
    </inkml:context>
    <inkml:brush xml:id="br0">
      <inkml:brushProperty name="width" value="0.025" units="cm"/>
      <inkml:brushProperty name="height" value="0.025" units="cm"/>
    </inkml:brush>
  </inkml:definitions>
  <inkml:trace contextRef="#ctx0" brushRef="#br0">154 249 14221,'0'0'3668,"1"-9"-1250,-1 4-2267,0 0 388,0 0 0,0 1 1,0-1-1,-1 0 0,1 0 0,-1 1 1,-3-10-1,3 13-419,0-1 0,0 1-1,0-1 1,0 1 0,0-1 0,0 1 0,0 0 0,-1 0 0,1-1 0,0 1 0,-1 0-1,1 0 1,-1 1 0,1-1 0,-1 0 0,0 0 0,1 1 0,-1-1 0,0 1-1,0-1 1,1 1 0,-1 0 0,0 0 0,0-1 0,1 1 0,-1 1 0,0-1-1,0 0 1,-3 1 0,0 1-125,0-1-1,1 1 1,-1 0 0,0 1-1,1-1 1,0 1-1,-1 0 1,1 0 0,0 0-1,0 1 1,1 0 0,-1-1-1,1 1 1,0 0-1,0 1 1,0-1 0,-4 8-1,4-6 47,-1 1 1,1-1-1,0 0 0,1 1 0,-1 0 0,1-1 0,1 1 0,-1 0 0,1 0 1,0 0-1,1 0 0,0 11 0,1-16-32,-1-1-1,1 0 1,-1 0 0,1 0-1,-1 0 1,1-1 0,0 1-1,0 0 1,0 0 0,-1 0 0,1 0-1,0-1 1,0 1 0,0-1-1,0 1 1,0 0 0,0-1-1,1 0 1,-1 1 0,0-1-1,0 0 1,0 1 0,0-1 0,0 0-1,0 0 1,1 0 0,-1 0-1,0 0 1,0 0 0,0 0-1,2-1 1,40-7 135,-26 1-81,0-1 1,-1-1 0,0 0 0,0-1-1,-1-1 1,16-13 0,0-4 22,46-53 1,-25 12 442,-48 63-351,-1 0 0,1 0-1,-1-1 1,-1 1-1,1-1 1,-1 0-1,0 0 1,-1 1-1,0-1 1,1-9-1,-17 47-329,7-18 149,-4 10 24,-44 93 304,51-103-290,0 1 0,0 0 1,2 0-1,-1 0 0,2 0 1,-2 23-1,4-36-35,0 0 0,0-1 0,0 1 0,0 0 0,0 0 0,0-1 0,0 1 0,1 0 0,-1-1 0,0 1 0,0 0 0,1-1 0,-1 1 0,0 0 0,1-1 0,-1 1 0,0 0 0,1-1 0,-1 1 0,1-1 0,-1 1 0,1-1 0,0 1 0,-1-1 0,1 1 0,-1-1 0,1 0 0,0 1 0,-1-1 0,2 1 0,26-4 0,24-21 0,-43 19 0,0-1 0,-1 0 0,1 0 0,-2-1 0,1 0 0,-1 0 0,0-1 0,0 0 0,-1 0 0,0 0 0,-1-1 0,0 0 0,6-13 0,-44 61 0,13-12 0,15-21 0,0 0 0,0 0 0,1 0 0,0 0 0,0 1 0,0-1 0,1 1 0,0 0 0,0 0 0,1 1 0,0-1 0,-2 11 0,4-17-32,0-1 0,1 1 0,-1 0 0,0 0 0,0 0 0,0 0 0,0-1 0,1 1 0,-1 0 0,0 0 0,1 0 0,-1-1 0,1 1 0,-1 0 0,1 0 0,-1-1 0,1 1 0,-1 0 0,1-1 0,0 1 0,-1-1 0,1 1 0,0-1 0,-1 1 0,1-1 0,0 0 0,1 1 0,29 2-2354,-24-4 1459,0 0-1,-1 0 0,1-1 0,-1 0 1,1 0-1,-1 0 0,7-5 1,16-15-8965</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37.248"/>
    </inkml:context>
    <inkml:brush xml:id="br0">
      <inkml:brushProperty name="width" value="0.025" units="cm"/>
      <inkml:brushProperty name="height" value="0.025" units="cm"/>
    </inkml:brush>
  </inkml:definitions>
  <inkml:trace contextRef="#ctx0" brushRef="#br0">157 22 9897,'0'0'21551,"-9"-5"-20803,9 4-733,-3-1 5,0 0 0,0 1-1,1-1 1,-1 1 0,0-1 0,0 1 0,-1 0 0,1 0 0,0 0 0,0 1-1,0-1 1,-1 1 0,1 0 0,0 0 0,0 0 0,-1 0 0,1 0-1,0 1 1,0-1 0,-1 1 0,1 0 0,0 0 0,0 0 0,0 0-1,0 1 1,0-1 0,-2 3 0,-6 3-20,8-6 0,-1 1 0,1 0 0,-1 0 0,1 1 0,0-1 0,0 1 0,0-1 0,0 1 0,0 0 0,1 0 0,-1 0 0,1 1 0,0-1 0,0 0 0,-3 7 0,7-9 0,0 0 0,0-1 0,0 1 0,0 0 0,0 0 0,0-1 0,0 1 0,0-1 0,0 0 0,0 1 0,0-1 0,0 0 0,0 0 0,0-1 0,0 1 0,3-1 0,0 1 0,19-1-41,-7 0-74,0 1 0,-1 1 0,33 4 0,-47-5 105,1 1-1,-1-1 1,1 1 0,-1 0 0,1-1 0,-1 1-1,1 0 1,-1 1 0,0-1 0,1 0 0,-1 1-1,0-1 1,0 1 0,0-1 0,0 1 0,0 0-1,-1 0 1,1 0 0,0 0 0,-1 0 0,0 1 0,1-1-1,-1 0 1,0 1 0,0-1 0,0 0 0,-1 1-1,1-1 1,0 1 0,-1 0 0,1 4 0,-2-4 27,0 0 0,0 0 1,0 0-1,-1 0 1,1-1-1,-1 1 0,1 0 1,-1-1-1,0 1 1,0-1-1,0 1 0,-1-1 1,1 0-1,0 0 1,-1 0-1,1 0 0,-1 0 1,0-1-1,0 1 1,0-1-1,1 0 0,-1 0 1,-4 1-1,-5 3 65,-1 0 0,-1-1 0,1-1 0,-15 2 0,24-4-214,0-1-1,0 0 1,-1 0-1,1 0 1,0 0-1,-1 0 1,1-1 0,-6-1-1,10 1 80,-1 1 0,1 0 0,-1 0 0,1 0 0,0-1 0,-1 1 0,1 0-1,0 0 1,-1-1 0,1 1 0,0 0 0,-1-1 0,1 1 0,0 0 0,0-1 0,-1 1 0,1 0 0,0-1-1,0 1 1,0-1 0,-1 1 0,1 0 0,0-1 0,0 1 0,0-1 0,0 1 0,0 0 0,0-1-1,0 1 1,0-1 0,15-20-2431,9 2-5380,9-2-4094</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02.517"/>
    </inkml:context>
    <inkml:brush xml:id="br0">
      <inkml:brushProperty name="width" value="0.025" units="cm"/>
      <inkml:brushProperty name="height" value="0.025" units="cm"/>
    </inkml:brush>
  </inkml:definitions>
  <inkml:trace contextRef="#ctx0" brushRef="#br0">35 223 13100,'0'0'14249,"-7"9"-14116,-19 24-74,25-32-57,1-1 0,0 0 0,0 0 0,0 0 1,0 1-1,0-1 0,0 0 0,0 1 0,0-1 1,0 0-1,0 0 0,0 1 0,0-1 0,0 0 1,0 0-1,0 1 0,0-1 0,0 0 0,0 0 1,0 1-1,0-1 0,0 0 0,1 0 0,-1 1 1,0-1-1,0 0 0,0 0 0,0 0 0,1 1 1,-1-1-1,0 0 0,0 0 0,0 0 0,1 0 0,-1 1 1,0-1-1,0 0 0,0 0 0,1 0 0,-1 0 1,1 0-1,17 5 104,17-2-59,-17-3-299,-2 0 171,1 0 0,-1 1 1,0 1-1,0 1 0,22 5 1,-30-3 3203,-21-15-1266,10 7-1776,-1-2-171,0 1 0,1-1-1,-1 0 1,1 0 0,0 0 0,1 0 0,-4-10 0,36 14-1432,-20 1 1177,1-1-1,-1 0 0,1-1 1,-1 0-1,0-1 0,0 0 1,0-1-1,0 0 1,-1 0-1,0-1 0,1 0 1,-2-1-1,1 0 0,-1 0 1,15-15-1,-12 10 402,-1 0 1,-1-1-1,0-1 0,0 1 0,-1-1 1,-1 0-1,0-1 0,-1 0 0,-1 0 1,7-23-1,-15 41 1711,-12 25-411,-16 43 0,26-54-905,1 1 1,0 1 0,2-1-1,0 29 1,2-47-445,0 0 1,0 0-1,-1-1 0,1 1 0,0 0 1,1-1-1,-1 1 0,0 0 0,0 0 1,0-1-1,0 1 0,1 0 1,-1-1-1,0 1 0,0-1 0,1 1 1,-1 0-1,1-1 0,-1 1 0,0-1 1,1 1-1,-1-1 0,1 1 1,-1-1-1,1 1 0,0-1 0,-1 1 1,1-1-1,-1 0 0,1 1 1,0-1-1,-1 0 0,1 0 0,0 0 1,-1 1-1,1-1 0,0 0 0,-1 0 1,1 0-1,0 0 0,0 0 1,-1 0-1,1 0 0,0 0 0,-1 0 1,1-1-1,0 1 0,-1 0 0,1 0 1,0-1-1,0 1 0,3-2 41,-1 1-1,1-1 1,-1 0-1,1 0 1,-1 0-1,0 0 1,0-1 0,4-2-1,17-25-125,-1-2 0,-2 0 0,-1-1 0,21-47 0,-81 138-19957,17-28 14080,3 2 4329,5 3 5498,10 4 6665,5-38-10332,0 0-1,0 0 0,0 0 1,0 0-1,1 0 0,-1 0 1,0 0-1,1 0 1,-1 0-1,0-1 0,1 1 1,-1 0-1,1 0 0,0 0 1,-1-1-1,1 1 0,-1 0 1,1-1-1,0 1 1,0-1-1,-1 1 0,1 0 1,0-1-1,1 1 0,30 7 2410,-22-8-2405,0 0 1,-1 0 0,1-1-1,15-3 1,15-13-2303,-5-10-3736,-11 3-1047</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37.685"/>
    </inkml:context>
    <inkml:brush xml:id="br0">
      <inkml:brushProperty name="width" value="0.025" units="cm"/>
      <inkml:brushProperty name="height" value="0.025" units="cm"/>
    </inkml:brush>
  </inkml:definitions>
  <inkml:trace contextRef="#ctx0" brushRef="#br0">232 4 18866,'0'0'5536,"-12"-1"-2194,2 0-3011,0 0 0,0 0 0,0 1 0,0 1-1,0 0 1,0 0 0,0 1 0,0 0 0,0 1 0,0 0 0,1 1 0,0-1 0,-1 2 0,-10 6 0,17-8-315,-36 26 42,37-27-59,1 0 0,-1 0 0,0 0 0,1 0 0,-1 0 0,1 0 1,0 1-1,-1-1 0,1 0 0,0 1 0,0-1 0,1 1 0,-1-1 1,0 1-1,1-1 0,0 4 0,0-6-1,0 1-1,0 0 1,1-1-1,-1 1 1,1 0-1,-1 0 1,1-1 0,-1 1-1,1-1 1,-1 1-1,1-1 1,0 1-1,-1-1 1,1 1 0,0-1-1,-1 1 1,1-1-1,0 0 1,-1 1-1,1-1 1,0 0 0,0 1-1,0-1 1,-1 0-1,1 0 1,1 0-1,28 5-127,-20-4 80,43 5-449,-34-5 118,0 1 0,0 1 0,-1 1 0,1 0 0,-1 1 1,20 9-1,-36-13 351,-1-1 0,1 1 0,-1 0 0,1 0 0,-1 0 0,1 0 0,-1 0 1,0 0-1,0 0 0,1 1 0,-1-1 0,0 0 0,0 1 0,0-1 0,0 1 0,0-1 0,-1 1 1,1-1-1,0 1 0,-1 0 0,1-1 0,-1 1 0,1 2 0,-1-2 86,-1 1 0,1 0 0,-1-1-1,1 1 1,-1 0 0,0-1 0,0 1 0,0 0 0,0-1-1,0 1 1,-1-1 0,1 0 0,-2 3 0,-6 5 475,0 0 1,0 0 0,-1-1 0,-17 13-1,-41 21 26,63-40-546,0-1 0,0 0 0,0 1 0,-1-2 0,1 1 0,-1-1 0,1 1 0,-1-2 0,0 1 0,1 0 0,-11-2 0,15 1-47,1 0 0,-1-1 0,1 1-1,-1-1 1,1 1 0,-1-1 0,1 1 0,0-1 0,-1 1 0,1-1 0,-1 0-1,1 1 1,0-1 0,0 1 0,-1-1 0,1 0 0,0 1 0,0-1 0,0 0-1,0 1 1,0-1 0,0 0 0,0 1 0,0-1 0,0 0 0,0 0-1,0 0 1,2-22-4194,6-3-3724</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38.631"/>
    </inkml:context>
    <inkml:brush xml:id="br0">
      <inkml:brushProperty name="width" value="0.025" units="cm"/>
      <inkml:brushProperty name="height" value="0.025" units="cm"/>
    </inkml:brush>
  </inkml:definitions>
  <inkml:trace contextRef="#ctx0" brushRef="#br0">231 94 16271,'0'0'3374,"-2"-11"-598,2 7-2563,0 0 13,0 1 0,0 0 0,0 0-1,-1 0 1,1 0 0,-1 0 0,0 0 0,1 0 0,-2 0-1,1 0 1,0 0 0,0 0 0,-1 0 0,0 1 0,1-1-1,-1 0 1,0 1 0,0 0 0,-1-1 0,1 1 0,0 0-1,-1 0 1,1 0 0,-1 1 0,0-1 0,0 1 0,1-1-1,-1 1 1,-4-1 0,0 1-112,0 0 0,0 0 0,1 1-1,-1 0 1,0 0 0,0 1 0,1 0 0,-1 0-1,0 0 1,1 1 0,-1 0 0,1 0 0,0 1 0,0 0-1,0 0 1,-6 4 0,7-4-95,1 0 0,0 1 1,0-1-1,0 1 0,0-1 0,0 1 0,1 0 1,0 1-1,-1-1 0,2 1 0,-1-1 0,0 1 1,1 0-1,0 0 0,0 0 0,1 0 1,-1 0-1,1 0 0,0 0 0,0 11 0,1-15-16,1 0 0,-1 0-1,1 0 1,-1 0 0,1 0-1,0 0 1,-1-1-1,1 1 1,0 0 0,0 0-1,0 0 1,-1-1 0,1 1-1,0-1 1,0 1-1,0-1 1,0 1 0,0-1-1,0 1 1,0-1 0,0 0-1,1 1 1,-1-1 0,0 0-1,0 0 1,0 0-1,0 0 1,0 0 0,0 0-1,0 0 1,0 0 0,2-1-1,41-5 125,-30 2-117,-1-2-1,0 0 1,0 0 0,0-1 0,0-1 0,21-16-1,25-16-141,-65 66-295,-6-1 439,9-18 17,-1-1 0,1 1 0,0 0 1,1 0-1,-1 0 0,1 0 0,1 0 1,-1 0-1,1 1 0,1-1 1,-1 10-1,2-16-11,0 0 0,0 1 0,0-1 0,0 0 1,0 0-1,1 0 0,-1 0 0,0 0 0,0-1 1,1 1-1,-1 0 0,1-1 0,-1 1 0,0-1 0,1 1 1,-1-1-1,1 0 0,-1 1 0,1-1 0,0 0 1,-1 0-1,1 0 0,-1 0 0,1 0 0,-1-1 0,1 1 1,-1 0-1,3-2 0,48-9 389,-25 0-407,-1-2 0,0 0 0,26-19 0,-3 1 0,-20 20 0,-29 11 0,1 0 0,-1 0 0,0 0 0,1 0 0,-1 0 0,1 0 0,-1 0 0,0 0 0,1 0 0,-1 0 0,1 0 0,-1 0 0,0 0 0,1 1 0,-1-1 0,0 0 0,1 0 0,-1 0 0,1 1 0,-1-1 0,0 0 0,0 1 0,1-1 0,-1 0 0,0 1 0,0-1 0,1 0 0,-1 1 0,0-1 0,0 0 0,0 1 0,1-1 0,-1 1 0,0 3 0,0 1 0,0 0 0,-1-1 0,1 1 0,-1-1 0,0 1 0,-3 7 0,2-8 0,1 0 0,0 1 0,0-1 0,0 0 0,0 0 0,1 0 0,-1 1 0,2 7 0,1-11 0,1-1 0,0 1 0,-1-1 0,1 0 0,0 1 0,0-1 0,0 0 0,-1-1 0,1 1 0,0 0 0,-1-1 0,1 0 0,4-1 0,2-3 0,-1 0 0,1 0 0,-1 0 0,0-1 0,11-12 0,-14 12 0,1 1 0,-1 0 0,1 0 0,0 1 0,0 0 0,0 0 0,1 0 0,-1 1 0,1-1 0,0 2 0,13-5 0,-19 7-5,-1 0 1,1 0-1,-1 1 0,1-1 1,-1 0-1,1 0 0,-1 0 1,1 0-1,-1 1 0,1-1 1,-1 0-1,0 0 1,1 1-1,-1-1 0,1 0 1,-1 1-1,0-1 0,1 0 1,-1 1-1,0-1 0,1 1 1,-1-1-1,0 1 0,1-1 1,-1 0-1,0 1 0,0-1 1,0 1-1,1-1 0,-1 1 1,0-1-1,0 1 0,0 0 1,1 29-755,-12 27-4266</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1:45.733"/>
    </inkml:context>
    <inkml:brush xml:id="br0">
      <inkml:brushProperty name="width" value="0.025" units="cm"/>
      <inkml:brushProperty name="height" value="0.025" units="cm"/>
    </inkml:brush>
  </inkml:definitions>
  <inkml:trace contextRef="#ctx0" brushRef="#br0">135 1 14382,'0'0'12604,"-5"9"-12450,-20 37-221,-1-1 1073,-23 59 1,43-88-834,0-1 0,2 1 0,0 1 0,0-1 0,2 0-1,0 1 1,0-1 0,2 22 0,1-35-184,-1 0-1,1 0 0,-1 0 1,1 0-1,0 0 0,0 0 1,0 0-1,1 0 0,-1-1 1,1 1-1,-1 0 0,1-1 1,0 0-1,0 1 0,0-1 1,0 0-1,1 0 0,-1 0 1,0 0-1,1 0 0,0 0 1,-1-1-1,1 1 0,0-1 1,0 0-1,0 0 0,5 1 1,39 4-2307,-1-12-3547,-13-8-3360</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1:46.743"/>
    </inkml:context>
    <inkml:brush xml:id="br0">
      <inkml:brushProperty name="width" value="0.025" units="cm"/>
      <inkml:brushProperty name="height" value="0.025" units="cm"/>
    </inkml:brush>
  </inkml:definitions>
  <inkml:trace contextRef="#ctx0" brushRef="#br0">33 57 5125,'0'0'8808,"2"10"-4777,12 110 1768,-12-69-4161,-9 97 0,-1-116-763,3-27-487,-1-20-284,-5-61-721,-3-142 0,14 214 602,1 0-1,-1-1 0,1 1 0,0 0 0,0-1 1,1 1-1,-1 0 0,1 0 0,0 0 1,0 0-1,0 0 0,1 1 0,-1-1 0,1 1 1,0-1-1,0 1 0,0 0 0,0 0 0,1 0 1,-1 1-1,7-4 0,-3 2 58,0 0 1,0 0-1,1 1 0,0 0 0,-1 0 1,1 1-1,0 0 0,0 0 0,1 1 1,12 0-1,-20 1-23,0 0 0,1 0 0,-1 0-1,0 0 1,1 1 0,-1-1 0,0 0 0,0 1 0,0-1 0,1 1 0,-1 0 0,0-1-1,0 1 1,0 0 0,0 0 0,0-1 0,0 1 0,0 0 0,0 0 0,0 0 0,-1 0 0,1 0-1,0 0 1,0 2 0,1 1 50,-1 0 0,1 0 0,-1 0 0,0 0 0,0 0 0,0 0 0,0 8 0,-1 1 130,0 0-1,-1 0 1,0 0 0,-5 16 0,1-12 183,-2 1-1,0-1 1,-9 16 0,9-21-106,0 1 0,1 0 0,1 0 0,0 1 0,1-1 0,-3 18 0,7-30-277,0 0-1,0 0 1,1 0-1,-1 0 1,0 0 0,0 0-1,1 0 1,-1 0-1,1 0 1,-1 0 0,1 0-1,-1 0 1,1 0 0,0-1-1,-1 1 1,1 0-1,0 0 1,0 0 0,-1-1-1,1 1 1,0-1-1,0 1 1,0 0 0,0-1-1,0 0 1,0 1-1,0-1 1,0 1 0,0-1-1,0 0 1,0 0-1,0 0 1,0 0 0,0 0-1,0 0 1,2 0-1,51 0-456,-36 0 23,34-7-4702,-19-5-4978,-11 0-5046</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1:47.273"/>
    </inkml:context>
    <inkml:brush xml:id="br0">
      <inkml:brushProperty name="width" value="0.025" units="cm"/>
      <inkml:brushProperty name="height" value="0.025" units="cm"/>
    </inkml:brush>
  </inkml:definitions>
  <inkml:trace contextRef="#ctx0" brushRef="#br0">0 119 18642,'0'0'7847,"11"-2"-7190,-4 1-609,1 0 1,-1-1-1,1 0 1,-1 0-1,1-1 1,-1 0 0,0-1-1,9-5 1,-13 7 49,0 0 0,0 0 0,-1-1 0,1 1 0,0-1 0,-1 0 0,0 0 0,1 0-1,-1 0 1,0 0 0,-1-1 0,1 1 0,0-1 0,-1 1 0,0-1 0,0 1 0,0-1 0,0 0 0,-1 1 0,1-1 0,-1 0 0,0-6 0,0 10-89,0-1 0,0 1 0,0-1 0,0 1-1,0 0 1,0-1 0,0 1 0,0 0 0,0-1-1,-1 1 1,1-1 0,0 1 0,0 0 0,0-1 0,0 1-1,0 0 1,-1-1 0,1 1 0,0 0 0,0 0-1,-1-1 1,1 1 0,0 0 0,0 0 0,-1-1 0,1 1-1,0 0 1,-1 0 0,1 0 0,0-1 0,-1 1-1,1 0 1,0 0 0,-1 0 0,1 0 0,-1 0 0,-15 6-57,-11 19-145,20-17 198,1 1 0,0 0 1,1 0-1,0 0 0,0 1 1,1 0-1,0 0 0,1 0 1,0 0-1,1 0 0,-2 14 1,5-24-1,-1 1 0,0-1 0,1 1 0,-1 0 1,1-1-1,-1 1 0,1-1 0,-1 0 0,1 1 0,-1-1 0,1 1 1,-1-1-1,1 0 0,0 1 0,-1-1 0,1 0 0,-1 0 1,1 1-1,0-1 0,-1 0 0,1 0 0,0 0 0,-1 0 1,1 0-1,0 0 0,0 0 0,-1 0 0,1 0 0,1-1 1,22-2 180,-13-1-64,-1 0-1,0-1 1,0 0-1,0-1 1,-1 0-1,0-1 1,0 0-1,12-13 1,-11 11-70,1 0 1,-1 0 0,2 1-1,-1 1 1,15-8 0,-26 15-59,1-1 0,0 1 0,0-1 0,-1 1 0,1-1 0,0 1 0,0 0 0,0 0 0,0-1 0,-1 1 1,1 0-1,0 0 0,0 0 0,0 0 0,0 0 0,0 0 0,0 0 0,0 0 0,0 0 0,-1 0 0,1 0 0,0 1 0,0-1 0,0 0 1,0 1-1,-1-1 0,1 1 0,0-1 0,0 0 0,-1 1 0,1 0 0,0-1 0,-1 1 0,1 0 0,0-1 0,-1 1 0,1 0 0,0 1 1,6 39 53,-3-2 256,-3-37-280,-1-1-1,0 0 0,1 0 1,-1 0-1,0 0 0,1 0 1,-1 0-1,1 0 0,0 0 0,-1 0 1,1 0-1,0 0 0,0 0 1,-1-1-1,1 1 0,0 0 1,0 0-1,0-1 0,0 1 1,0-1-1,0 1 0,0-1 1,0 1-1,2 0 0,1-1-10,1 0 0,-1 0 0,0-1 0,0 1-1,0-1 1,0 0 0,1 0 0,-1-1 0,-1 1 0,1-1-1,0 0 1,0 0 0,-1 0 0,1 0 0,-1-1 0,1 1-1,-1-1 1,0 0 0,0 0 0,4-6 0,-2 4-5,0 0 0,1 0 0,-1 1 0,1 0 0,0 0 0,7-4 0,-12 8-92,-1 0 0,1 0 1,0 0-1,-1-1 0,1 1 0,-1 0 1,1 0-1,0 0 0,-1 1 0,1-1 0,-1 0 1,1 0-1,-1 0 0,1 0 0,-1 0 1,1 1-1,0-1 0,-1 0 0,1 0 0,-1 1 1,1-1-1,-1 1 0,0-1 0,1 0 1,-1 1-1,1-1 0,-1 1 0,0-1 0,1 1 1,-1-1-1,0 1 0,1-1 0,-1 1 1,0-1-1,0 1 0,0-1 0,0 1 0,1-1 1,-1 1-1,0 0 0,0-1 0,0 1 1,0-1-1,0 1 0,0 0 0,-1 0 0,1 39-8235,0-30 5057</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1:47.832"/>
    </inkml:context>
    <inkml:brush xml:id="br0">
      <inkml:brushProperty name="width" value="0.025" units="cm"/>
      <inkml:brushProperty name="height" value="0.025" units="cm"/>
    </inkml:brush>
  </inkml:definitions>
  <inkml:trace contextRef="#ctx0" brushRef="#br0">17 0 16432,'0'0'7906,"1"9"-6508,0 19-28,0 0-1,-2 1 0,-9 53 1,9-75-1202,-1 1-15,0 0 1,1 1 0,0-1 0,0 1 0,1-1 0,0 1 0,0-1 0,4 15 0,-4-22-154,0 0 0,1-1 0,-1 1 0,1-1 0,-1 1 0,1-1 0,-1 1 0,1-1 0,-1 1 0,1-1 0,-1 1 0,1-1 0,0 0 0,-1 1 0,1-1 0,-1 0 0,1 1 0,0-1 0,-1 0 0,1 0 0,0 0 0,0 0 0,-1 0 0,1 0 0,0 0 0,-1 0 0,1 0 0,0 0 0,-1 0 0,1 0 0,0 0 0,-1-1 0,1 1 0,0 0 0,-1 0 0,1-1 0,0 1 0,-1 0 0,1-1 0,-1 1 0,1-1 0,-1 1 0,1-1 0,0 0 0,22-23 0,-20 19 0,0-1 0,-1 0 0,0 0 0,0 0 0,0 0 0,-1 0 0,0-1 0,0 1 0,0-12 0,-1 19 0,0 1 0,0 0 0,0-1 0,0 1 0,1-1 0,-1 1 0,0 0 0,1-1 0,-1 1 0,1-1 0,0 1 0,-1-1 0,1 1 0,0-1 0,0 0 0,0 1 0,0-1 0,0 0 0,0 1 0,0-1 0,1 0 0,-1 0 0,0 0 0,1 0 0,-1-1 0,2 2 0,1 0 0,0-1 0,1 0 0,-1 0 0,0-1 0,0 1 0,0-1 0,0 0 0,1 0 0,-1 0 0,6-2 0,0 1 0,1-1 0,-1-1 0,0 0 0,-1 0 0,1-1 0,-1-1 0,1 1 0,13-10 0,-20 12 0,0 0 0,-1-1 0,1 1 0,-1 0 0,1-1 0,-1 0 0,0 1 0,0-1 0,0 0 0,0 0 0,-1 0 0,1 0 0,-1-1 0,1 1 0,-1 0 0,0-1 0,-1 1 0,1-1 0,0 1 0,-1-6 0,-1 9 0,-1 0 0,1 0 0,0 0 0,-1 1 0,1-1 0,0 0 0,0 1 0,-1-1 0,1 0 0,0 1 0,0 0 0,-1-1 0,1 1 0,0 0 0,0-1 0,0 1 0,0 0 0,-1 2 0,-6 5 0,1 0 0,0 1 0,0 0 0,1 1 0,-7 14 0,11-19 0,-1 0 0,1 0 0,0 0 0,0 1 0,1-1 0,0 1 0,0-1 0,0 1 0,0 0 0,1-1 0,0 1 0,2 10 0,-2-14 1,1-1 1,0 1-1,0-1 1,0 1-1,0-1 1,0 0-1,1 1 1,-1-1-1,0 0 1,1 0-1,-1 0 0,0 0 1,1 0-1,0 0 1,-1 0-1,1 0 1,-1-1-1,1 1 1,0 0-1,0-1 1,-1 0-1,1 1 1,0-1-1,2 0 0,49 3-113,-45-3 39,13 0-561,43-3-8785,-39-6 1716</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1:48.189"/>
    </inkml:context>
    <inkml:brush xml:id="br0">
      <inkml:brushProperty name="width" value="0.025" units="cm"/>
      <inkml:brushProperty name="height" value="0.025" units="cm"/>
    </inkml:brush>
  </inkml:definitions>
  <inkml:trace contextRef="#ctx0" brushRef="#br0">22 0 16464,'0'0'12876,"-21"54"-10922,21-40-705,0-1-1025,3 0-224,11 1 0,-2 0-2050,1-3-2306,0-4-1025</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1:50.201"/>
    </inkml:context>
    <inkml:brush xml:id="br0">
      <inkml:brushProperty name="width" value="0.025" units="cm"/>
      <inkml:brushProperty name="height" value="0.025" units="cm"/>
    </inkml:brush>
  </inkml:definitions>
  <inkml:trace contextRef="#ctx0" brushRef="#br0">1 391 2594,'0'0'24637,"12"-4"-22742,-3 0-1644,0 0 0,0 0 0,0-1 0,-1 0 0,0 0 0,0-1 0,0 0-1,0-1 1,9-10 0,32-45 315,49-83 0,-98 144-566,0 1 0,0 0 0,0 0 0,0 0 0,0 0 0,0-1 0,1 1 0,-1 0 0,0 0 0,0 0 0,0-1 0,0 1 0,0 0 0,0 0 0,0 0 0,0 0 0,0-1 0,1 1 0,-1 0 0,0 0 0,0 0 0,0 0 0,0 0 0,1-1 0,-1 1 0,0 0 0,0 0 0,0 0 0,0 0 0,1 0 0,-1 0 0,0 0 0,0 0 0,0 0 0,1 0 0,-1 0 0,0 0 0,0 0 0,0 0 0,1 0 0,-1 0 0,0 0 0,0 0 0,0 0 0,1 0 0,-1 0 0,0 0 0,0 0 0,0 0 0,0 1 0,1-1 0,-1 0 0,0 0 0,0 0 0,0 0 0,0 0 0,0 1 0,1-1 0,-1 0 0,0 0 0,0 0 0,0 0 0,0 1 0,0-1 0,0 0 0,0 0 0,4 24 0,-5 32 0,-3-28-429,-2 0 0,-12 38 0,11-44-281,0 1 0,2 0 0,1 0 0,-3 40 0,-21-66-14296,21 0 13912,0 0 0,0-1 0,1 1 0,-1-2-1,-10-8 1,-4-11 3379,13-2 7398,8 24-9312,1 0 1,-1 1-1,1-1 1,0 0-1,0 1 1,-1-1-1,1 0 1,1 1-1,-1-1 1,0 1-1,0 0 1,0-1-1,1 1 1,-1 0-1,0 0 1,1 0-1,0 0 1,-1 0-1,1 0 0,-1 0 1,1 1-1,0-1 1,2 0-1,47-15 2934,-43 14-2681,12-3-425,0 0 1,0 1-1,0 1 1,1 2-1,-1-1 1,1 2-1,26 3 1,-45-2-200,0 0 0,0 0 0,0 0 0,0 0 0,0 1 0,-1-1 0,1 0 0,0 1 0,-1-1 0,1 1 0,0 0 0,-1 0 0,0-1 0,1 1 0,-1 0 0,0 0 0,0 0 0,0 0 0,0 0 0,-1 1 0,1-1 0,-1 0 0,1 0 0,-1 0 0,0 1 0,1 3 0,0 20 0,-1-21 0,0-8 0,8-141 0,-8 144 0,0 0 0,0 0 0,0 0 0,0 0 0,0-1 0,0 1 0,0 0 0,0 0 0,0 0 0,0 0 0,0 0 0,0-1 0,0 1 0,0 0 0,1 0 0,-1 0 0,0 0 0,0 0 0,0 0 0,0 0 0,0-1 0,0 1 0,0 0 0,1 0 0,-1 0 0,0 0 0,0 0 0,0 0 0,0 0 0,0 0 0,1 0 0,-1 0 0,0 0 0,0 0 0,0 0 0,0 0 0,0 0 0,1 0 0,-1 0 0,0 0 0,0 0 0,0 0 0,0 0 0,0 0 0,1 0 0,-1 0 0,0 0 0,0 0 0,0 0 0,0 0 0,0 1 0,1-1 0,-1 0 0,0 0 0,0 0 0,0 0 0,0 0 0,0 0 0,0 0 0,0 1 0,0-1 0,0 0 0,1 0 0,14 14 0,12 7 0,-22-20 0,0 1 0,1-1 0,-1 0 0,0-1 0,1 1 0,-1-1 0,1 0 0,-1-1 0,0 1 0,1-1 0,-1 0 0,0 0 0,0-1 0,1 0 0,6-3 0,-5 1 0,1 0 0,-1-1 0,-1 0 0,1 0 0,-1 0 0,0-1 0,0 0 0,0 0 0,6-11 0,-5 7 0,0-1 0,-1 1 0,0-2 0,-1 1 0,-1-1 0,1 1 0,-2-1 0,0 0 0,0-1 0,-1 1 0,-1 0 0,0-1 0,-1-18 0,-11 40 0,1 7 0,0 2 0,0-1 0,2 1 0,0 0 0,1 1 0,1 0 0,0 0 0,2 1 0,0-1 0,-1 29 0,5-46 0,0 0 0,0 0 0,1 0 0,-1 0 0,0 0 0,1 0 0,-1 0 0,1-1 0,0 1 0,0 0 0,0 0 0,0 0 0,0-1 0,0 1 0,0 0 0,0-1 0,1 1 0,-1-1 0,0 0 0,1 1 0,0-1 0,-1 0 0,1 0 0,0 0 0,-1 0 0,1 0 0,0 0 0,0-1 0,0 1 0,0 0 0,0-1 0,0 0 0,0 1 0,0-1 0,0 0 0,0 0 0,0 0 0,0 0 0,0-1 0,0 1 0,2-1 0,3 0 0,0 0 0,-1 0 0,1-1 0,0 0 0,0 0 0,-1 0 0,0-1 0,1 0 0,-1-1 0,0 1 0,6-6 0,-7 4 0,0-1 0,0 1 0,0-1 0,-1 0 0,0-1 0,0 1 0,3-9 0,-5 11 0,0 1 0,-1-1 0,0 0 0,1 0 0,-2 0 0,1 0 0,0 0 0,-1 0 0,1-1 0,-1 1 0,0 0 0,-1 0 0,1 0 0,-2-6 0,1 10 0,1 0 0,-1 0 0,0-1 0,0 1 0,1 0 0,-1 0 0,0 0 0,0 0 0,1 1 0,-1-1 0,0 0 0,1 0 0,-1 0 0,0 1 0,0-1 0,1 0 0,-1 1 0,0-1 0,1 0 0,-1 1 0,1-1 0,-1 1 0,1-1 0,-1 1 0,1-1 0,-1 1 0,1-1 0,-1 1 0,1 0 0,-1 0 0,-1 3 0,-1-1 0,1 0 0,1 1 0,-1-1 0,0 1 0,1 0 0,0 0 0,0-1 0,0 1 0,0 0 0,0 0 0,1 0 0,0 0 0,0 7 0,0-10 0,1 1 0,0 0 0,-1 0 0,1-1 0,0 1 0,0-1 0,0 1 0,0-1 0,0 1 0,0-1 0,0 1 0,1-1 0,-1 0 0,0 0 0,1 0 0,-1 0 0,1 0 0,-1 0 0,1 0 0,0 0 0,-1-1 0,1 1 0,0 0 0,0-1 0,-1 1 0,1-1 0,0 0 0,0 0 0,0 0 0,-1 0 0,1 0 0,3 0 0,1 0 0,0 0 0,1 0 0,-1-1 0,0 1 0,0-2 0,0 1 0,0 0 0,0-1 0,-1 0 0,1 0 0,0-1 0,-1 0 0,0 0 0,1 0 0,-1 0 0,0-1 0,-1 0 0,1 0 0,-1 0 0,0-1 0,0 0 0,0 1 0,0-1 0,-1 0 0,4-7 0,-19 35 0,8-17 0,0 1 0,1 0 0,-1 1 0,1-1 0,1 0 0,-1 1 0,1 0 0,1-1 0,-1 1 0,1 0 0,1 14 0,0-21 0,0-1 0,1 1 0,0-1 0,-1 1 0,1-1 0,-1 1 0,1-1 0,-1 1 0,1-1 0,0 0 0,-1 1 0,1-1 0,0 0 0,0 1 0,-1-1 0,1 0 0,0 0 0,0 0 0,-1 0 0,1 0 0,0 0 0,0 0 0,-1 0 0,1 0 0,0 0 0,0 0 0,-1-1 0,1 1 0,0 0 0,-1 0 0,2-1 0,23-8 0,-18 3 0,-1 1 0,0-1 0,0 0 0,0 0 0,-1-1 0,0 1 0,0-1 0,5-12 0,16-20 0,-31 75 0,4-34-44,1 0 0,-1 0 0,0 0 0,1 1 0,-1-1-1,1 0 1,-1 0 0,1 0 0,0 0 0,0 1 0,0-1 0,0 0 0,0 0 0,2 4 0,-2-6-8,0 1 0,1-1 0,-1 1 0,0-1 1,1 1-1,-1-1 0,1 0 0,-1 1 0,1-1 1,0 1-1,-1-1 0,1 0 0,-1 0 0,1 1 1,-1-1-1,1 0 0,0 0 0,-1 0 0,1 1 0,0-1 1,-1 0-1,1 0 0,0 0 0,-1 0 0,1 0 1,0 0-1,-1-1 0,1 1 0,-1 0 0,2 0 1,3-2-328,1 0 1,-1-1 0,0 1 0,0-1 0,0 0 0,0 0 0,0-1 0,-1 0 0,7-6 0,-1-1-595,-1 0 1,-1-1 0,0 0 0,-1 0-1,0-1 1,0 0 0,6-20-1,5-34 2524,-12 1 4682,-9 83-2590,-9 11-2406,-2 5-619,8-6-540,1-1 0,2 0 0,1 1 0,0 0-1,2-1 1,6 46 0,-4-66-878,-1-15-982,-6-22-1033,-14 2 2498,-5-4 1012,18 13 3053,11 17-3595,-1 0-1,1 1 1,0-1-1,0 1 1,0 0-1,1 1 0,7-2 1,-4 1-102,9-2 5,-15 3-93,1 1 0,0-1 0,-1 1 0,1-1-1,0 0 1,-1-1 0,1 1 0,-1-1 0,0 1 0,7-5 0,-10 5-335,-1 0 0,1 1 0,0-1 0,-1 0 0,1 1 0,0-1 0,-1 0 0,1 1 0,-1-1 0,1 1 0,-1-1 0,1 1 0,-1-1 0,0 1 0,1-1 0,-1 1 0,0 0 0,1-1 0,-1 1 0,0 0 0,1-1 0,-1 1 0,0 0 0,0 0 0,1 0 1,-1 0-1,0 0 0,-1 0 0,-30-9-3898,28 8 3392,-30-5-787,-13-3 3472,8-6 3384,77 11-5613,-32 5-867,1 0 1,-1 1-1,0 0 0,1 0 0,-1 0 1,0 1-1,8 4 0,-10-5 159,18 10-7732</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1:50.556"/>
    </inkml:context>
    <inkml:brush xml:id="br0">
      <inkml:brushProperty name="width" value="0.025" units="cm"/>
      <inkml:brushProperty name="height" value="0.025" units="cm"/>
    </inkml:brush>
  </inkml:definitions>
  <inkml:trace contextRef="#ctx0" brushRef="#br0">15 15 3075,'8'0'4355,"16"0"5297,-23 0-9237,0 0 0,-1 0 0,1 0 0,-1 0 0,1 0 1,-1 0-1,1 0 0,-1 0 0,1 0 0,-1 0 0,1 0 0,-1-1 0,1 1 1,-1 0-1,1 0 0,-1-1 0,0 1 0,1 0 0,-1 0 0,1-1 1,-1 1-1,0-1 0,1 1 0,-1 0 0,0-1 0,1 1 0,-1-1 0,0 1 1,0-1-1,0 1 0,1-1 0,-1 0 0,-1 1-338,1-1 0,-1 1 0,0-1 0,1 1 0,-1-1 0,0 1 0,1-1 0,-1 1-1,0 0 1,0-1 0,1 1 0,-1 0 0,0 0 0,0 0 0,0-1 0,1 1 0,-1 0 0,0 0 0,0 0 0,0 0 0,0 1-1,1-1 1,-1 0 0,0 0 0,0 0 0,0 1 0,0-1 0,-1 0-100,0 1-1,0-1 1,0 1 0,0-1-1,0 1 1,0-1 0,0 1-1,0 0 1,0 0 0,0 0-1,-3 2 1,4-1-61,0-1 0,0 0 0,0 1 1,0 0-1,0-1 0,0 1 0,0-1 0,1 1 1,-1 0-1,1 0 0,-1-1 0,1 1 0,-1 0 1,1 0-1,0-1 0,0 1 0,0 0 0,0 0 1,0 0-1,0 0 0,1-1 0,-1 1 0,1 0 1,-1 0-1,1-1 0,-1 1 0,1 0 0,0-1 0,0 1 1,0-1-1,0 1 0,0-1 0,0 1 0,1-1 1,-1 0-1,0 1 0,1-1 0,-1 0 0,1 0 1,-1 0-1,1 0 0,-1 0 0,1-1 0,2 2 1,11 4 25,-1-1 1,1-1 0,0 0-1,23 2 1,-9-1-562,17 12-660,-46-17 1315,1 0 0,0 0 1,-1 1-1,1-1 0,0 0 0,-1 1 0,1-1 0,0 0 0,-1 1 0,1-1 0,-1 1 0,1-1 0,-1 1 1,1-1-1,-1 1 0,1 0 0,-1-1 0,0 1 0,1-1 0,-1 1 0,0 0 0,1-1 0,-1 1 0,0 0 0,0 0 1,0-1-1,0 1 0,1 0 0,-1 0 0,0-1 0,0 1 0,0 0 0,-1 0 0,1-1 0,0 1 0,0 0 1,0-1-1,0 1 0,-1 0 0,1-1 0,0 1 0,-1 0 0,1-1 0,-1 1 0,1 0 0,-1-1 0,1 1 1,-1-1-1,1 1 0,-1-1 0,1 1 0,-1-1 0,1 0 0,-1 1 0,0-1 0,1 0 0,-1 1 0,0-1 1,0 1-1,-5 2-94,1 0 1,-1 0 0,1 0 0,-1 0-1,0-1 1,0 0 0,0 0 0,0 0-1,-1-1 1,-10 1 0,16-2-157,1 0-1,-1 0 1,1 0 0,-1 0 0,1 0 0,-1 0 0,1-1-1,-1 1 1,1 0 0,-1 0 0,1 0 0,-1 0-1,1-1 1,-1 1 0,1 0 0,-1-1 0,1 1 0,0 0-1,-1-1 1,1 1 0,0 0 0,-1-1 0,1 1 0,0-1-1,-1 1 1,1-1 0,0 1 0,0-1 0,0 1 0,-1-1-1,1 1 1,0-1 0,0 1 0,0-1 0,0 1 0,0-1-1,0 1 1,0-1 0,0 1 0,0-1 0,0 0 0,0-22-10025</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1:50.880"/>
    </inkml:context>
    <inkml:brush xml:id="br0">
      <inkml:brushProperty name="width" value="0.025" units="cm"/>
      <inkml:brushProperty name="height" value="0.025" units="cm"/>
    </inkml:brush>
  </inkml:definitions>
  <inkml:trace contextRef="#ctx0" brushRef="#br0">19 1 9961,'0'0'15984,"-8"50"-13774,0-27-577,6-2-127,2 3-545,0-2-673,0-2-288,0 0-385,5-1-896,0-5-1377,7-4-2179,0-7-1953,3-3-5446</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02.876"/>
    </inkml:context>
    <inkml:brush xml:id="br0">
      <inkml:brushProperty name="width" value="0.025" units="cm"/>
      <inkml:brushProperty name="height" value="0.025" units="cm"/>
    </inkml:brush>
  </inkml:definitions>
  <inkml:trace contextRef="#ctx0" brushRef="#br0">139 1 20595,'0'0'11115,"0"55"-10795,0-29-160,4 5-63,4 0-97,0 2-97,2-1-479,-2-1 224,2-2-353,-3-4-448,-1-7-1570,-6-9-1024</inkml:trace>
  <inkml:trace contextRef="#ctx0" brushRef="#br0" timeOffset="1">54 146 14510,'0'0'7559,"-54"-55"-4196,54 45-256,0 2-1409,10 3-1058,16 1-544,5 0-64,11 4-128,8-4-769,7-2-3427,9-4-4228</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1:51.210"/>
    </inkml:context>
    <inkml:brush xml:id="br0">
      <inkml:brushProperty name="width" value="0.025" units="cm"/>
      <inkml:brushProperty name="height" value="0.025" units="cm"/>
    </inkml:brush>
  </inkml:definitions>
  <inkml:trace contextRef="#ctx0" brushRef="#br0">66 3 17424,'0'0'6273,"-9"9"-4111,-30 30-288,37-38-1764,0 1-1,1-1 1,0 1 0,-1 0 0,1-1-1,0 1 1,0 0 0,0 0-1,0 0 1,0-1 0,0 1 0,1 0-1,-1 0 1,1 0 0,-1 1-1,1-1 1,0 0 0,-1 0 0,1 0-1,1 2 1,-1-2-72,1-1 0,-1 0 0,1 0 0,0 1 0,0-1 0,0 0 1,-1 0-1,1 0 0,0 0 0,0 0 0,1 0 0,-1 0 0,0 0 0,0-1 0,0 1 0,0 0 0,1-1 0,-1 1 0,0 0 1,1-1-1,1 1 0,1 0 45,0 0 0,0-1 0,0 1 0,0-1 0,-1 0 0,1 0 0,0 0 0,0 0 0,0-1 0,0 1 0,0-1 0,-1 0 0,1 0 0,0-1 0,-1 1 0,1-1 0,-1 0 0,5-2 0,-5 1-68,-1-1 0,0 1 0,1 0 0,-1-1 0,0 0 0,0 1 0,-1-1 0,1 0 0,-1 0 0,0 0 0,0 0 0,0 0 0,-1 0 0,1 0 0,-1 0 0,0-1 0,0 1 0,-1 0 0,1 0 0,-2-7 0,1 10-34,1 0 0,-1 0 0,0 1 0,0-1-1,1 0 1,-1 0 0,0 0 0,0 1 0,0-1 0,0 0 0,0 1 0,1-1 0,-1 1 0,-1-1-1,1 1 1,0-1 0,0 1 0,0 0 0,0 0 0,0-1 0,0 1 0,0 0 0,0 0 0,0 0-1,0 0 1,-1 0 0,1 0 0,0 1 0,0-1 0,0 0 0,-1 1 0,0-1-39,0 1 1,1-1 0,-1 1-1,0-1 1,1 1 0,-1 0-1,1 0 1,0 0 0,-1 0 0,1 0-1,-1 0 1,1 0 0,0 0-1,0 0 1,0 0 0,0 1-1,0-1 1,0 0 0,0 1-1,-1 1 1,2-2-218,-1 0 1,1 1-1,0-1 1,-1 0-1,1 0 0,0 1 1,0-1-1,0 0 1,0 1-1,0-1 0,0 0 1,0 0-1,0 1 1,0-1-1,1 0 0,-1 0 1,0 1-1,1-1 1,-1 0-1,1 0 0,0 0 1,-1 0-1,1 0 1,0 1-1,0-1 0,-1-1 1,1 1-1,0 0 1,0 0-1,0 0 0,0 0 1,0-1-1,0 1 1,1 0-1,-1-1 0,2 1 1,3 1-1325,0 0 1,1-1 0,-1 0-1,1-1 1,12 0-1,-18 0 1406,29 0-5274</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1:51.567"/>
    </inkml:context>
    <inkml:brush xml:id="br0">
      <inkml:brushProperty name="width" value="0.025" units="cm"/>
      <inkml:brushProperty name="height" value="0.025" units="cm"/>
    </inkml:brush>
  </inkml:definitions>
  <inkml:trace contextRef="#ctx0" brushRef="#br0">131 18 8648,'0'0'8531,"-8"0"-4794,1 0-3505,-39 3 2924,44-3-3042,1 0 1,-1 0 0,1 1 0,-1-1 0,1 1 0,0-1-1,-1 1 1,1 0 0,0-1 0,-1 1 0,1 0 0,0 0-1,0 0 1,0 0 0,0 0 0,0 0 0,0 0 0,0 0 0,0 1-1,0-1 1,0 0 0,1 0 0,-1 1 0,1-1 0,-1 1-1,1-1 1,-1 0 0,1 1 0,0-1 0,-1 1 0,1 1-1,0-2 474,4-2-504,0-1 1,-1 1 0,1-1-1,0 0 1,-1 1-1,1-2 1,-1 1 0,0 0-1,0-1 1,0 1-1,0-1 1,0 0 0,0 0-1,-1 0 1,0 0-1,1-1 1,-1 1 0,0 0-1,1-6 1,-38 10 1981,32-1-2047,1 0 0,0 1 0,-1-1 0,1 1 0,0-1 0,0 1 0,0 0 0,-1 0 0,1 0 0,0 1 0,0-1 0,1 0 0,-1 1 0,0-1 0,0 1 0,1 0 1,-1-1-1,-1 3 0,2-3-17,1 0 0,-1 0 0,1 0 0,-1 0 0,1 0-1,-1 0 1,1 0 0,-1 0 0,1 0 0,0 0 0,0 0 0,0 0 0,0 0 0,-1 0 0,1 0 0,0 0 0,1 0 0,-1 0 0,0 0 0,0 0 0,0 0 0,1 0 0,-1 0 0,0 0 0,1 0 0,-1 0 0,1 0 0,-1 0 0,1 0 0,0 0 0,-1 0 0,1-1 0,0 1 0,0 0 0,-1-1 0,1 1 0,0 0 0,0-1 0,0 1 0,1 0 0,29 14-435,20 10-905,-49-23 1303,-1-1 0,1 0 1,0 0-1,0 1 0,-1-1 1,1 1-1,-1-1 1,0 1-1,1 0 0,-1-1 1,0 1-1,0 0 1,0 0-1,0 0 0,0 0 1,0 0-1,-1 0 0,1 0 1,-1 0-1,1 4 1,-2-3 129,0 0 1,0 0 0,0 0-1,-1 0 1,1 0-1,-1 0 1,0 0 0,0-1-1,0 1 1,0-1 0,0 1-1,-1-1 1,1 0 0,-1 0-1,1 0 1,-1 0-1,0 0 1,-5 2 0,-56 27 259,41-26-2157,22-5 1549,1 0-1,-1 0 0,1 0 0,-1-1 0,1 1 1,-1 0-1,1 0 0,-1-1 0,1 1 0,-1 0 1,1 0-1,-1-1 0,1 1 0,0-1 1,-1 1-1,1 0 0,0-1 0,-1 1 0,1-1 1,0 1-1,0-1 0,-1 1 0,1-1 0,0 1 1,0-1-1,0 1 0,-1-1 0,1 1 1,0-1-1,0 1 0,0-1 0,0 1 0,0-1 1,0 0-1,1 0 0,-1-17-8437</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1:51.944"/>
    </inkml:context>
    <inkml:brush xml:id="br0">
      <inkml:brushProperty name="width" value="0.025" units="cm"/>
      <inkml:brushProperty name="height" value="0.025" units="cm"/>
    </inkml:brush>
  </inkml:definitions>
  <inkml:trace contextRef="#ctx0" brushRef="#br0">20 17 14958,'0'0'17478,"0"-1"-17548,1 0 38,-1 1-1,0-1 0,0 0 1,0 1-1,1-1 1,-1 0-1,0 0 1,0 1-1,0-1 1,0 0-1,0 1 1,0-1-1,-1 0 1,1 0-1,0 1 1,0-1-1,0 0 0,-1 1 1,0-2-1,0 2 25,0 1 0,0-1 0,0 1 0,0-1 1,0 1-1,0 0 0,0 0 0,0-1 0,0 1 0,0 0 0,0 0 0,0 0 0,1 0 0,-1 0 0,0 0 0,1 0 0,-1 1 0,0-1 0,1 0 0,0 0 0,-1 0 0,1 1 0,0-1 0,-1 0 0,1 0 0,0 1 0,0-1 0,0 0 0,0 0 0,0 1 0,1-1 0,-1 0 1,0 0-1,0 1 0,1-1 0,-1 0 0,1 0 0,-1 0 0,1 0 0,0 0 0,-1 0 0,1 1 0,0-1 0,0-1 0,0 1 0,0 0 0,-1 0 0,1 0 0,0 0 0,1-1 0,-1 1 0,0 0 0,0-1 0,0 1 0,0-1 0,0 1 0,1-1 0,-1 0 0,0 1 0,2-1 1,23-1-85,-1-1 1,0-1-1,-1-1 1,44-13-1,-58 14 112,-9 3-11,0-1 1,0 1-1,0-1 1,0 1-1,1 0 1,-1 0 0,0 0-1,0-1 1,0 1-1,0 0 1,0 0-1,0 0 1,0 1-1,1-1 1,-1 0-1,0 0 1,0 1-1,0-1 1,0 0-1,1 2 1,2 14 16,-2 4-1469,-1-20 1241,-1 1 1,1-1-1,0 1 1,-1-1-1,1 1 1,0-1 0,0 0-1,-1 0 1,1 1-1,0-1 1,0 0-1,-1 0 1,1 0-1,0 0 1,0 1-1,0-1 1,-1-1 0,1 1-1,0 0 1,0 0-1,0 0 1,-1 0-1,1 0 1,0-1-1,1 1 1,21-8-4667,-3-3 758,4-1-3081</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1:52.705"/>
    </inkml:context>
    <inkml:brush xml:id="br0">
      <inkml:brushProperty name="width" value="0.025" units="cm"/>
      <inkml:brushProperty name="height" value="0.025" units="cm"/>
    </inkml:brush>
  </inkml:definitions>
  <inkml:trace contextRef="#ctx0" brushRef="#br0">83 242 15951,'0'0'14734,"-9"1"-14499,4-1-215,3 0-17,0 0 1,1 0-1,-1-1 0,0 2 1,0-1-1,0 0 1,1 0-1,-1 0 1,0 1-1,0-1 0,1 1 1,-1 0-1,0-1 1,1 1-1,-1 0 0,1 0 1,-1 0-1,1 0 1,-1 0-1,1 0 0,0 1 1,-1-1-1,1 0 1,0 1-1,0-1 0,0 1 1,0-1-1,0 1 1,0-1-1,1 1 1,-1 0-1,0-1 0,1 1 1,0 0-1,-1 0 1,1-1-1,0 4 0,-1-3-10,1 0-1,0 1 1,1-1-1,-1 1 1,0-1-1,1 1 1,-1-1-1,1 0 1,0 1-1,0-1 1,0 0-1,0 0 1,0 0-1,0 0 1,1 0-1,1 3 1,1-2-118,0 0 0,0 0 0,0 0 0,0-1 0,0 0 1,0 0-1,9 3 0,-5-2-211,-1 0 0,1 0 0,-1 1 0,0 0 0,0 0 1,-1 1-1,1 0 0,-1 0 0,8 9 0,-12-12 337,0 1 0,-1-1 0,1 0 0,-1 1 0,0 0 0,1-1-1,-1 1 1,0 0 0,-1-1 0,1 1 0,0 0 0,-1 0 0,0 0 0,1 0 0,-1 0 0,0 0 0,0-1 0,-1 1 0,1 0 0,-1 0-1,1 0 1,-1 0 0,0-1 0,0 1 0,0 0 0,-1-1 0,1 1 0,0-1 0,-4 5 0,-4 5 826,0 0-1,-1 0 1,-22 19 0,29-28-671,-1 1 1,0-1-1,1 0 0,-1-1 0,0 1 0,-1-1 1,1 1-1,0-1 0,-1-1 0,1 1 1,-1 0-1,0-1 0,1 0 0,-1 0 0,0-1 1,-6 1-1,10-2-192,1 1 1,-1-1 0,0 1-1,0-1 1,0 0-1,0 0 1,0 1-1,1-1 1,-1 0 0,0 0-1,1 0 1,-1 0-1,0 0 1,1 0-1,-1 0 1,1 0-1,0 0 1,-1 0 0,1 0-1,0 0 1,0 0-1,-1 0 1,1 0-1,0 0 1,0 0 0,0-1-1,1-1 1,1-33-1514,1 26 1267,-1 1 0,1 0 0,1 0 1,0 1-1,0-1 0,1 1 0,0 0 0,0 0 1,1 0-1,12-12 0,11-9-95,37-30 0,-49 45 478,13-11-36,-14 13 459,-1-1 1,0 0-1,25-31 0,-41 41 1119,-9 9-1129,-15 16-109,23-19-359,-1 1 0,1-1-1,0 1 1,0 0 0,0-1 0,0 1-1,1 0 1,-1 0 0,1 0-1,0 1 1,0-1 0,1 0 0,-1 0-1,1 0 1,0 5 0,0-8-40,1 0 1,-1 0 0,1 0 0,0 0 0,-1 0-1,1-1 1,0 1 0,-1 0 0,1 0 0,0-1-1,0 1 1,0-1 0,0 1 0,-1 0 0,1-1-1,0 0 1,0 1 0,0-1 0,0 1 0,0-1-1,0 0 1,0 0 0,0 0 0,0 0 0,1 1-1,-1-1 1,0-1 0,2 1 0,34-3 164,-29 0-136,0 0 0,0-1 0,0 0 0,0 0 0,-1-1 0,0 0 0,11-9 0,47-47 122,-52 48-124,-11 11-30,21-20 35,-1-1 0,0 0 0,-2-2-1,28-45 1,-47 70-38,-1-1 0,1 0 0,0 0 0,-1 0 0,1 1 0,-1-1 0,1 0 0,-1 0 0,1 0 0,-1 0 0,0 0 0,0 0 0,1 0 0,-1 0 0,0 0 0,0 0 0,0 0 0,0 0 0,0 0 0,0 0 0,0 0 0,0 0 0,-1 0 0,1 0 0,-1-2 0,0 3 0,0 0 0,-1 0 0,1 0 0,0 1 0,0-1 0,0 0 0,-1 0 0,1 1 0,0-1 0,0 0 0,0 1 0,0-1 0,0 1 0,0-1 0,0 1 0,-2 1 0,-45 35 0,32-21 0,1 0 0,0 1 0,1 0 0,-13 25 0,21-33 0,1 1 0,0 0 0,0 1 0,1-1 0,1 1 0,0 0 0,0 0 0,1 0 0,1 0 0,-1 13 0,2-22 1,0 0 0,0 0 1,1 0-1,-1 0 0,1 0 0,-1 0 1,1-1-1,0 1 0,0 0 0,0 0 0,0 0 1,0-1-1,0 1 0,0 0 0,0-1 1,1 1-1,-1-1 0,1 0 0,-1 1 1,1-1-1,-1 0 0,1 0 0,0 0 0,0 0 1,-1 0-1,1 0 0,0-1 0,0 1 1,0-1-1,0 1 0,4 0 0,7 1-32,-1-1-1,1 0 0,24-2 1,-26 0-42,-8 2-261,0-1-1,0-1 1,-1 1 0,1 0 0,0-1-1,-1 1 1,1-1 0,0 0 0,-1 0-1,1 0 1,-1 0 0,1-1 0,-1 1-1,0 0 1,1-1 0,-1 0 0,3-2-1,11-17-7421</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1:53.233"/>
    </inkml:context>
    <inkml:brush xml:id="br0">
      <inkml:brushProperty name="width" value="0.025" units="cm"/>
      <inkml:brushProperty name="height" value="0.025" units="cm"/>
    </inkml:brush>
  </inkml:definitions>
  <inkml:trace contextRef="#ctx0" brushRef="#br0">87 139 19442,'0'0'11120,"-11"10"-10356,7-6-683,-43 51 767,44-51-812,0 1 1,0 0 0,1 0-1,-1 0 1,1 0-1,0 0 1,0 0 0,1 1-1,0-1 1,0 1-1,0-1 1,0 1-1,1 10 1,0-15-37,1-1 0,-1 1 0,0 0 0,0-1 0,0 1 0,0 0 0,1-1 0,-1 1 0,0-1 0,1 1 0,-1-1 0,0 1 0,1-1 0,-1 1 0,1-1 0,-1 1 0,1-1 0,-1 1 0,1-1 0,-1 1 0,1-1 0,-1 0 0,1 1 0,-1-1 0,1 0 0,0 0 0,-1 1 0,1-1 0,0 0 0,-1 0 0,2 0 0,27-4 0,24-21 0,-34 10 0,0-1 0,-2-1 0,0-1 0,0 0 0,16-25 0,60-105 0,-163 243 0,65-86 0,1-1 0,0 1 0,1 0 0,0 1 0,0-1 0,1 0 0,0 1 0,0 0 0,1-1 0,1 1 0,-1 0 0,2 0 0,0 9 0,9-1-590,2-12-2664,4-4-6098</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1:53.827"/>
    </inkml:context>
    <inkml:brush xml:id="br0">
      <inkml:brushProperty name="width" value="0.025" units="cm"/>
      <inkml:brushProperty name="height" value="0.025" units="cm"/>
    </inkml:brush>
  </inkml:definitions>
  <inkml:trace contextRef="#ctx0" brushRef="#br0">37 0 22742,'0'0'6053,"-3"69"-5348,-5-23-449,-2 11-224,4 1-480,-1-7-3108,4-7-2978</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1:56.935"/>
    </inkml:context>
    <inkml:brush xml:id="br0">
      <inkml:brushProperty name="width" value="0.025" units="cm"/>
      <inkml:brushProperty name="height" value="0.025" units="cm"/>
    </inkml:brush>
  </inkml:definitions>
  <inkml:trace contextRef="#ctx0" brushRef="#br0">244 36 19891,'0'0'8274,"-11"-7"-7500,-37-21-395,44 28-335,1 0 0,0 0 0,0 0 0,0 1 0,-1-1 0,1 1 0,0-1-1,0 1 1,0 0 0,0 1 0,0-1 0,0 0 0,0 1 0,0 0 0,1-1-1,-1 1 1,1 0 0,-1 0 0,1 1 0,-5 4 0,-3 2 273,3-4-181,1 0 1,0 0-1,0 1 1,0 0-1,-7 10 1,12-15-141,0 0-1,1-1 1,-1 1 0,1 0 0,-1 0-1,1 0 1,-1 0 0,1 0 0,-1 0-1,1 0 1,0 0 0,0 0 0,0 0-1,-1 0 1,1 0 0,0 0 0,0 0-1,0 0 1,0 0 0,1 0 0,-1 0-1,0 0 1,0 0 0,1 0 0,-1 0-1,0 0 1,1 0 0,-1 0 0,1 0-1,-1 0 1,1 0 0,0 0 0,-1-1-1,1 1 1,0 0 0,-1 0 0,1-1-1,0 1 1,0-1 0,0 1 0,0 0-1,0-1 1,0 0 0,0 1 0,0-1-1,0 1 1,0-1 0,0 0 0,0 0-1,0 0 1,2 0 0,11 4-66,-5-2-27,-1 0-1,0 1 1,0 0-1,14 7 1,-20-9 83,0 1 0,0-1 0,0 1 0,0-1 0,-1 1 1,1-1-1,0 1 0,-1 0 0,1 0 0,-1 0 0,0 0 1,0 0-1,0 0 0,0 0 0,0 1 0,0-1 0,0 0 1,-1 0-1,1 1 0,-1-1 0,0 0 0,1 4 0,-2 0 87,0 0 1,0 0-1,0 0 0,-1 0 0,0 0 0,0 0 0,0-1 1,-1 1-1,0-1 0,0 1 0,0-1 0,-1 0 1,0 0-1,0-1 0,0 1 0,-9 7 0,7-6 31,-1-1-1,0 1 1,0-1 0,-1-1-1,1 1 1,-1-1 0,0-1-1,0 1 1,0-1 0,0-1-1,-15 4 1,23-6-140,-1 0 0,0 0 0,1 0 0,-1 0-1,0 0 1,0 0 0,0 0 0,1 0 0,-1 0 0,0 0 0,1-1 0,-1 1 0,0 0 0,0 0-1,1-1 1,-1 1 0,0 0 0,1-1 0,-1 1 0,1-1 0,-1 1 0,0-1 0,1 1-1,-1-1 1,1 1 0,-1-1 0,1 1 0,0-1 0,-1 0 0,1 1 0,-1-1 0,1 0-1,0 0 1,0 1 0,0-1 0,-1 0 0,1 1 0,0-1 0,0 0 0,0 0 0,0 1 0,0-1-1,0 0 1,0 0 0,0 1 0,0-1 0,1 0 0,-1 0 0,0 1 0,0-1 0,1 0-1,-1 1 1,0-1 0,2-1 0,-1-3-559,1 0 0,1-1 1,-1 1-1,1 0 0,0 0 0,5-5 0,0 0-2298,2 0-1,0 1 1,16-11 0,6-1-6097</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1:57.263"/>
    </inkml:context>
    <inkml:brush xml:id="br0">
      <inkml:brushProperty name="width" value="0.025" units="cm"/>
      <inkml:brushProperty name="height" value="0.025" units="cm"/>
    </inkml:brush>
  </inkml:definitions>
  <inkml:trace contextRef="#ctx0" brushRef="#br0">88 6 12300,'0'0'15219,"-9"9"-14119,2-2-990,-38 40 1122,42-42-1126,0-1 0,0 0 0,0 1 1,1 0-1,0-1 0,0 1 0,0 0 1,0 0-1,1 0 0,0 0 0,0 0 0,0 8 1,1-12-104,0 0 1,0 0-1,0 0 0,0 0 1,0-1-1,0 1 1,1 0-1,-1 0 1,0 0-1,0-1 0,1 1 1,-1 0-1,1-1 1,-1 1-1,0 0 1,1-1-1,-1 1 0,1 0 1,0-1-1,-1 1 1,1-1-1,-1 1 1,1-1-1,0 1 1,0-1-1,-1 1 0,1-1 1,0 0-1,1 1 1,29-1 288,-23-1-206,-1-1 0,0 0 0,0 0 0,0-1 1,-1 0-1,12-6 0,-13 5-43,0-1 0,0 0 0,0 0 0,0-1 0,-1 0 0,0 1 0,0-1 0,0 0 0,-1-1-1,0 1 1,3-11 0,-5 15-64,0 0-1,-1 1 0,0-1 0,1 0 1,-1 0-1,0 0 0,0 1 0,0-1 1,0 0-1,0 0 0,0 0 0,0 0 1,-1 0-1,1 1 0,0-1 0,-1 0 0,0 0 1,1 1-1,-1-1 0,0 0 0,0 1 1,0-1-1,0 1 0,0-1 0,-1 1 1,1 0-1,0-1 0,-1 1 0,1 0 1,-1 0-1,1 0 0,-1 0 0,1 0 1,-1 0-1,0 0 0,1 1 0,-1-1 1,0 1-1,0-1 0,0 1 0,1 0 1,-1-1-1,0 1 0,0 0 0,0 0 1,-3 1-1,2-1-712,-17 0-2795,15 3-953,3 2-3445</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1:57.652"/>
    </inkml:context>
    <inkml:brush xml:id="br0">
      <inkml:brushProperty name="width" value="0.025" units="cm"/>
      <inkml:brushProperty name="height" value="0.025" units="cm"/>
    </inkml:brush>
  </inkml:definitions>
  <inkml:trace contextRef="#ctx0" brushRef="#br0">0 74 2915,'40'-16'2622,"80"-29"6294,-108 41-6306,1 1 0,0 1 0,-1 0 0,17 0 0,-28 2-2525,-1 1-1,0-1 1,1 0-1,-1 1 1,1-1-1,-1 0 0,1 1 1,-1-1-1,0 1 1,1-1-1,-1 0 1,0 1-1,0-1 1,1 1-1,-1-1 0,0 1 1,0-1-1,0 1 1,1-1-1,-1 1 1,0-1-1,0 1 1,0 0-1,0-1 0,0 1 1,0-1-1,0 1 1,0-1-1,0 1 1,0-1-1,-1 1 1,1-1-1,0 1 0,0-1 1,0 1-1,-1-1 1,1 1-1,0-1 1,-1 1-1,1-1 1,0 1-1,-1-1 0,0 1 1,-12 24 673,-40 35-256,34-41-358,-28 39 0,47-57-144,-1-1 0,1 1 0,-1 0 0,0-1 0,1 1 0,0 0 0,-1-1 0,1 1 0,-1 0 0,1 0 0,0 0 0,-1-1 0,1 1 0,0 0 0,0 0 0,0 0 0,0 0 0,0 0 0,0-1 0,0 1 0,0 0 0,0 0 0,0 0 0,0 0 0,0 0 0,1-1 0,-1 1 0,0 0 0,1 0 0,-1 0 0,0-1 0,1 1 0,0 1 0,1-1 0,0 0 0,0 0 0,0 0 0,0 0 0,0 0 0,1-1 0,-1 1 0,0-1 0,0 1 0,0-1 0,1 0 0,3 0 0,8 0 0,0-1 0,1-1 0,18-4 0,-26 5-804,0-1-1,0 0 1,-1 0 0,1 0-1,-1-1 1,1 0 0,-1-1-1,0 1 1,0-1 0,-1 0 0,8-7-1,-6-2-6167</inkml:trace>
  <inkml:trace contextRef="#ctx0" brushRef="#br0" timeOffset="1">115 84 16239,'0'0'10955,"64"13"-10283,-32-13-511,2 0-290,-2-8-2689,-1-1-2499,-4-1-2274</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1:57.979"/>
    </inkml:context>
    <inkml:brush xml:id="br0">
      <inkml:brushProperty name="width" value="0.025" units="cm"/>
      <inkml:brushProperty name="height" value="0.025" units="cm"/>
    </inkml:brush>
  </inkml:definitions>
  <inkml:trace contextRef="#ctx0" brushRef="#br0">54 122 13837,'0'0'10026,"-14"50"-7912,2-26-609,2-2-416,0 0-448,5-4-385,2-6-224,3-5-545,10-13-9416,1-10 1441</inkml:trace>
  <inkml:trace contextRef="#ctx0" brushRef="#br0" timeOffset="1">84 1 4676,'0'0'21237,"-17"49"-21846,17-44-2690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04.935"/>
    </inkml:context>
    <inkml:brush xml:id="br0">
      <inkml:brushProperty name="width" value="0.025" units="cm"/>
      <inkml:brushProperty name="height" value="0.025" units="cm"/>
    </inkml:brush>
  </inkml:definitions>
  <inkml:trace contextRef="#ctx0" brushRef="#br0">0 115 13869,'0'0'3652,"90"17"-2499,-33-17-417,13-15-287,6-4-321,4-3-256,-3-3-2114,-5 1-1698,-10-2-2146</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1:58.493"/>
    </inkml:context>
    <inkml:brush xml:id="br0">
      <inkml:brushProperty name="width" value="0.025" units="cm"/>
      <inkml:brushProperty name="height" value="0.025" units="cm"/>
    </inkml:brush>
  </inkml:definitions>
  <inkml:trace contextRef="#ctx0" brushRef="#br0">77 210 11563,'0'0'12978,"-9"9"-11206,-32 31-704,38-38-1017,1 1 0,0 0 0,-1 0 0,1 0 0,0 0 0,0 0 0,0 0 0,1 0 0,-1 1 0,1-1 0,0 1 0,0-1 0,0 1 0,0-1 1,1 1-1,0 0 0,-1-1 0,1 1 0,0 0 0,1-1 0,-1 1 0,2 5 0,-2-9-22,1 1 1,-1-1-1,1 1 0,-1-1 1,1 1-1,-1-1 0,1 1 1,-1-1-1,1 1 0,0-1 1,-1 0-1,1 1 0,0-1 1,-1 0-1,1 0 0,0 1 1,-1-1-1,1 0 0,0 0 1,0 0-1,-1 0 0,1 0 1,0 0-1,-1 0 0,1 0 1,0 0-1,0 0 0,-1-1 1,1 1-1,0 0 0,-1 0 1,1-1-1,0 1 0,-1 0 1,2-1-1,23-12 378,-15 4-370,0-1 0,-1 1 1,-1-1-1,1-1 1,-2 0-1,1 0 0,-2 0 1,1-1-1,-1 0 0,7-22 1,-28 63-429,10-21 423,1 1-1,-1-1 0,2 1 0,-6 16 0,8-23-16,0 0 0,1 0 0,0-1 1,-1 1-1,1 0 0,0 0 0,0-1 0,0 1 0,0 0 0,0 0 1,0 0-1,0-1 0,1 1 0,-1 0 0,0 0 0,1-1 1,0 1-1,-1 0 0,1-1 0,0 1 0,0-1 0,0 1 0,0-1 1,0 1-1,0-1 0,2 2 0,0-2 46,-1-1-1,1 1 1,-1 0 0,1-1-1,-1 0 1,1 0 0,-1 0 0,1 0-1,-1 0 1,1 0 0,-1 0-1,1-1 1,-1 0 0,1 1-1,-1-1 1,1 0 0,-1 0-1,0 0 1,3-2 0,21-11 34,-1-1 0,0-2 0,-1 0 0,-1-2 0,-1 0 0,0-2 0,-2 0 0,0-1 0,23-35 0,-39 51-95,1-1 0,-1 1 0,-1-1 0,1 0 0,-1 0 0,0 0 0,-1 0 0,0 0 0,0-1 0,1-8 0,-3 15-2,0 1 0,1-1 0,-1 1 0,0-1 0,0 1 0,0-1-1,0 1 1,-1 0 0,1-1 0,0 1 0,0-1 0,0 1 0,0-1 0,0 1 0,0-1 0,-1 1 0,1 0 0,0-1 0,0 1-1,-1-1 1,1 1 0,0 0 0,-1-1 0,1 1 0,0 0 0,-1 0 0,1-1 0,0 1 0,-1 0 0,1 0 0,-1-1 0,1 1-1,0 0 1,-2 0 0,-18 3-159,-18 19-80,22-10 288,0 2-1,1 0 1,1 1 0,-18 24-1,27-33-29,1 1-1,0-1 0,0 1 0,0 0 0,1 0 0,0 1 0,0-1 0,1 0 0,0 1 0,0 0 1,1-1-1,-1 1 0,2 0 0,0 15 0,1-20-147,0 0 1,0-1-1,0 1 0,1 0 1,0-1-1,-1 1 0,1-1 0,0 0 1,0 1-1,0-1 0,0 0 1,1 0-1,-1-1 0,0 1 1,1 0-1,-1-1 0,1 1 0,0-1 1,0 0-1,-1 0 0,1 0 1,0 0-1,0 0 0,0-1 1,0 1-1,0-1 0,4 0 1,6 1-1515,1 1 0,-1-2 0,0 0 1,26-4-1,-22-1-8957</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2:00.111"/>
    </inkml:context>
    <inkml:brush xml:id="br0">
      <inkml:brushProperty name="width" value="0.025" units="cm"/>
      <inkml:brushProperty name="height" value="0.025" units="cm"/>
    </inkml:brush>
  </inkml:definitions>
  <inkml:trace contextRef="#ctx0" brushRef="#br0">155 11 19314,'0'0'5702,"-8"8"-3775,-13 20-1042,2 0 0,0 1 0,2 1 0,-22 54 0,39-82-851,-6 8 137,1 1-1,1 0 1,0 0-1,1 0 1,0 1 0,1-1-1,-2 17 1,4-27-171,0 0 0,1 0 0,-1 0 0,1 0 0,-1 0 0,1 0 0,-1 0 0,1 0 0,-1-1 0,1 1 0,0 0 0,-1 0 0,1-1 0,0 1 0,0 0 0,-1-1 0,1 1 0,0-1 0,0 1 0,0-1 0,0 1 0,0-1 0,0 0 0,0 1 0,0-1 0,0 0 0,0 0 0,0 0 0,0 0 0,0 0 0,0 0 0,0 0 0,0 0 0,0 0 0,0 0 0,0-1 0,0 1 0,1-1 0,4 0 0,-1 1 0,1-2 0,-1 1 0,1-1 0,-1 0 0,6-3 0,26-22 0,10-6 0,-46 33 0,-1 0 0,0 0 0,0 0 0,1 0 0,-1 1 0,0-1 0,0 0 0,1 0 0,-1 0 0,0 0 0,0 0 0,1 1 0,-1-1 0,0 0 0,0 0 0,1 0 0,-1 1 0,0-1 0,0 0 0,0 0 0,0 1 0,0-1 0,1 0 0,-1 0 0,0 1 0,0-1 0,0 0 0,0 1 0,0-1 0,0 0 0,0 0 0,0 1 0,0-1 0,0 0 0,0 1 0,0-1 0,0 0 0,0 0 0,0 1 0,0-1 0,0 0 0,0 1 0,-1-1 0,0 13 0,-10 21 0,9-30 0,-1 1 0,1 0 0,1-1 0,-1 1 0,1 0 0,0 0 0,0 0 0,0 0 0,1 0 0,0 0 0,0 1 0,1 5 0,-1-10 0,1-1 0,-1 1 0,1-1 0,0 1 0,-1-1 0,1 1 0,0-1 0,-1 0 0,1 1 0,0-1 0,-1 0 0,1 0 0,0 1 0,0-1 0,-1 0 0,1 0 0,0 0 0,0 0 0,-1 0 0,1 0 0,0 0 0,0 0 0,-1 0 0,1-1 0,0 1 0,-1 0 0,1 0 0,0-1 0,-1 1 0,1 0 0,0-1 0,24-10 0,-11-2 0,-1 0 0,-1 0 0,0-2 0,0 1 0,-2-2 0,18-32 0,-35 61 0,1 0 0,-1 0 0,2 0 0,0 1 0,1-1 0,0 1 0,-2 18 0,6-32 0,0 1 0,0 0 0,0-1 0,0 1 0,0 0 0,0-1 0,0 1 0,1 0 0,-1-1 0,0 1 0,0-1 0,1 1 0,-1-1 0,0 1 0,1 0 0,-1-1 0,0 1 0,1-1 0,-1 1 0,1-1 0,-1 0 0,1 1 0,-1-1 0,1 1 0,-1-1 0,1 0 0,-1 0 0,1 1 0,0-1 0,-1 0 0,2 1 0,25-3 0,-19 0 0,-2 0 0,1 0 0,0-1 0,0 0 0,9-6 0,1-5 0,-1-1 0,-1-1 0,0-1 0,-1 0 0,17-25 0,51-100 0,-72 125 0,6-25 0,-15 42 0,-1 0 0,0 0 0,0-1 0,0 1 0,0 0 0,0 0 0,0-1 0,0 1 0,0 0 0,0 0 0,0-1 0,0 1 0,0 0 0,0 0 0,0-1 0,0 1 0,0 0 0,0 0 0,0-1 0,0 1 0,0 0 0,0 0 0,-1 0 0,1-1 0,0 1 0,0 0 0,0 0 0,0 0 0,-1-1 0,1 1 0,0 0 0,0 0 0,0 0 0,0 0 0,-1 0 0,1-1 0,0 1 0,0 0 0,-1 0 0,1 0 0,0 0 0,0 0 0,-1 0 0,1 0 0,0 0 0,0 0 0,-1 0 0,1 0 0,0 0 0,0 0 0,0 0 0,-1 0 0,1 0 0,0 0 0,0 0 0,-1 0 0,1 0 0,0 0 0,0 1 0,-1-1 0,-9 5 0,0 3 0,0 1 0,1 0 0,0 0 0,1 1 0,-1 0 0,2 0 0,-10 17 0,5-6 0,2 0 0,0 1 0,-8 26 0,1 21 0,16-65 0,1 0 0,-1 0 0,1 0 0,0 0 0,0 0 0,0 0 0,0 0 0,1 0 0,0 1 0,0-1 0,0-1 0,0 1 0,0 0 0,5 7 0,-5-9 0,1-1 0,-1 1 0,1-1 0,-1 1 0,1-1 0,0 0 0,0 0 0,0 1 0,0-1 0,0-1 0,0 1 0,0 0 0,0 0 0,0-1 0,0 1 0,0-1 0,0 0 0,0 0 0,1 0 0,-1 0 0,0 0 0,0 0 0,0 0 0,0-1 0,0 1 0,1-1 0,-1 1 0,0-1 0,0 0 0,0 0 0,-1 0 0,1 0 0,0 0 0,0 0 0,0-1 0,2-1 0,6-5 0,0 0 0,-1-1 0,0 0 0,14-17 0,-2-4 0,-1-1 0,-2-1 0,-1 0 0,-2-1 0,-1-1 0,-1 0 0,-2-1 0,7-37 0,-23 86 0,0-1 0,-1 0 0,-8 13 0,-8 19 0,-34 103 0,-42 180 0,84-278 0,36-154 0,-10 61 0,-6 16 0,1-1 0,2 1 0,1 1 0,1 0 0,25-44 0,-34 68 0,0 1 0,1-1 0,-1 0 0,0 1 0,1-1 0,0 1 0,-1 0 0,1 0 0,0 0 0,-1 0 0,1 0 0,0 0 0,0 1 0,0 0 0,0-1 0,0 1 0,0 0 0,-1 0 0,1 1 0,0-1 0,0 1 0,0-1 0,3 2 0,-1-1 0,-1 0 0,0-1 0,0 1 0,1-1 0,-1 0 0,0 0 0,0-1 0,1 1 0,-1-1 0,5-1 0,-7 0 0,0-1 0,0 1 0,0 0 0,-1-1 0,1 1 0,-1-1 0,1 1 0,-1-1 0,0 1 0,0-1 0,0 0 0,-1 0 0,1 1 0,-1-1 0,1 0 0,-1 0 0,0 0 0,0 0 0,0 0 0,-1 0 0,0-3 0,1 6 0,0-1 0,-1 1 0,1-1 0,0 1 0,-1-1 0,1 1 0,-1-1 0,1 1 0,-1-1 0,1 1 0,0 0 0,-1-1 0,0 1 0,1 0 0,-1 0 0,1-1 0,-1 1 0,1 0 0,-1 0 0,1 0 0,-1 0 0,0 0 0,1-1 0,-1 1 0,1 0 0,-1 0 0,0 1 0,1-1 0,-1 0 0,1 0 0,-1 0 0,0 0 0,1 0 0,-1 1 0,1-1 0,-1 0 0,1 0 0,-1 1 0,-25 10 0,19-5 0,1-1 0,0 1 0,1 0 0,-1 0 0,1 0 0,0 1 0,1 0 0,-1 0 0,1 0 0,1 1 0,-1-1 0,1 1 0,1 0 0,-1 0 0,2 0 0,-1 0 0,1 0 0,0 0 0,0 16 0,2-22-34,0 0 0,0 0 1,0 0-1,0 0 0,0 0 0,1 0 0,-1-1 0,1 1 1,-1 0-1,1-1 0,-1 1 0,1-1 0,0 0 0,0 0 1,0 0-1,0 1 0,0-2 0,0 1 0,0 0 0,0 0 1,0-1-1,0 1 0,0-1 0,0 1 0,0-1 1,1 0-1,-1 0 0,4-1 0,-4 2-88,0-1 1,0 0-1,0 0 0,-1 0 0,1 0 0,0 0 1,0 0-1,0 0 0,0-1 0,-1 1 0,1-1 1,0 1-1,0-1 0,-1 0 0,1 0 1,0 0-1,-1 0 0,1 0 0,-1 0 0,1 0 1,-1 0-1,0 0 0,1-1 0,-1 1 1,0-1-1,0 1 0,0-1 0,0 1 0,0-1 1,0 0-1,0 1 0,-1-1 0,1 0 1,-1 0-1,1-3 0,-1-15-8126</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2:00.482"/>
    </inkml:context>
    <inkml:brush xml:id="br0">
      <inkml:brushProperty name="width" value="0.025" units="cm"/>
      <inkml:brushProperty name="height" value="0.025" units="cm"/>
    </inkml:brush>
  </inkml:definitions>
  <inkml:trace contextRef="#ctx0" brushRef="#br0">27 9 16560,'-17'-5'5157,"8"1"2210,27 4-7271,5 11-32,5 1-1634,1 1-3010,-2 3-1282,-1-1-7526</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2:00.809"/>
    </inkml:context>
    <inkml:brush xml:id="br0">
      <inkml:brushProperty name="width" value="0.025" units="cm"/>
      <inkml:brushProperty name="height" value="0.025" units="cm"/>
    </inkml:brush>
  </inkml:definitions>
  <inkml:trace contextRef="#ctx0" brushRef="#br0">49 0 23190,'0'0'7751,"-30"56"-5925,22-35-1826,1 2 0,4-4 0,2 2 0,1 0 0,0 1-1313,0-3-3011,0 0-2275,0-3-4355</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2:01.166"/>
    </inkml:context>
    <inkml:brush xml:id="br0">
      <inkml:brushProperty name="width" value="0.025" units="cm"/>
      <inkml:brushProperty name="height" value="0.025" units="cm"/>
    </inkml:brush>
  </inkml:definitions>
  <inkml:trace contextRef="#ctx0" brushRef="#br0">0 1 23766,'0'0'9001,"54"1"-9129,-23-1-2370,-1 0-2563,1 0-481,1 0-960,1 4-4580</inkml:trace>
  <inkml:trace contextRef="#ctx0" brushRef="#br0" timeOffset="1">337 24 1794,'0'0'30364,"59"9"-30428,-38-16-1505,6 1-2627,2 0-2627,3 1 33</inkml:trace>
  <inkml:trace contextRef="#ctx0" brushRef="#br0" timeOffset="2">644 58 15951,'0'0'13741</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2:01.662"/>
    </inkml:context>
    <inkml:brush xml:id="br0">
      <inkml:brushProperty name="width" value="0.025" units="cm"/>
      <inkml:brushProperty name="height" value="0.025" units="cm"/>
    </inkml:brush>
  </inkml:definitions>
  <inkml:trace contextRef="#ctx0" brushRef="#br0">319 0 20595,'0'0'4357,"35"81"-1699,-28-26-1217,-7 12-864,0 9-32,-8 4-33,-15 1-320,-7 0 32,-15 0-160,-7-3 1,-10-7-738,-7-12-3779,-3-14-9449</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26.784"/>
    </inkml:context>
    <inkml:brush xml:id="br0">
      <inkml:brushProperty name="width" value="0.025" units="cm"/>
      <inkml:brushProperty name="height" value="0.025" units="cm"/>
    </inkml:brush>
  </inkml:definitions>
  <inkml:trace contextRef="#ctx0" brushRef="#br0">1 1 22998,'0'0'8392,"20"55"-8168,-3-34-192,0 2-64,2-3-673,1-4-864,1-2-1346,0-6-544,-1-7-353,-2-1-1953,-2-7-6567</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27.111"/>
    </inkml:context>
    <inkml:brush xml:id="br0">
      <inkml:brushProperty name="width" value="0.025" units="cm"/>
      <inkml:brushProperty name="height" value="0.025" units="cm"/>
    </inkml:brush>
  </inkml:definitions>
  <inkml:trace contextRef="#ctx0" brushRef="#br0">169 1 16303,'0'0'5317,"-43"72"-3074,22-33-802,0 7 257,-1 4-289,2 0-704,2-4-417,6-3-256,5-7-32,3-8-897,4-6-1665,0-9-1058,0-9-1120,7-4-2659</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27.485"/>
    </inkml:context>
    <inkml:brush xml:id="br0">
      <inkml:brushProperty name="width" value="0.025" units="cm"/>
      <inkml:brushProperty name="height" value="0.025" units="cm"/>
    </inkml:brush>
  </inkml:definitions>
  <inkml:trace contextRef="#ctx0" brushRef="#br0">99 8 20595,'0'0'3876,"-27"51"-2627,13-22-928,-2 7-33,3-2-96,1 0-128,2-5-32,4-2 0,6-10-224,0-7-833,2-8-769,12-2-352,5-13-704,3-13-1474,3-5-833</inkml:trace>
  <inkml:trace contextRef="#ctx0" brushRef="#br0" timeOffset="1">242 0 8456,'0'0'10602,"-9"54"-8712,-4-18-737,-3 5 160,0-1 32,6 0-31,-3-4 95,6-6-640,2-7-321,4-4-384,1-7-64,0-5-640</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27.829"/>
    </inkml:context>
    <inkml:brush xml:id="br0">
      <inkml:brushProperty name="width" value="0.025" units="cm"/>
      <inkml:brushProperty name="height" value="0.025" units="cm"/>
    </inkml:brush>
  </inkml:definitions>
  <inkml:trace contextRef="#ctx0" brushRef="#br0">1 247 17489,'0'0'8968,"64"-21"-8712,-35 18-224,-1-2-224,2 1-1313,-4-2-2051,0-1-3650</inkml:trace>
  <inkml:trace contextRef="#ctx0" brushRef="#br0" timeOffset="1">432 1 19923,'0'0'4388,"-29"75"-2562,13-36-385,-2 2-192,1 3-320,-1 0-384,3-3-289,2 0-64,1-1-128,3-7-64,1 2-737,4-8-1088,1-5-1635,1-7-1568</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05.307"/>
    </inkml:context>
    <inkml:brush xml:id="br0">
      <inkml:brushProperty name="width" value="0.025" units="cm"/>
      <inkml:brushProperty name="height" value="0.025" units="cm"/>
    </inkml:brush>
  </inkml:definitions>
  <inkml:trace contextRef="#ctx0" brushRef="#br0">1 1 12684,'0'0'5306,"9"1"-4692,60 14 730,-1 3-1,70 27 1,-135-44-1312,1 1 0,-1-1 0,0 1-1,0-1 1,0 1 0,0 0 0,0 0 0,0 0 0,0 0 0,-1 1 0,1-1 0,-1 1 0,0 0 0,0-1 0,0 1 0,0 0-1,0 0 1,1 4 0,-2-4 85,-1 0 0,1 0 0,-1 0 0,0 0-1,0 0 1,0 0 0,0 0 0,0 0 0,-1 0-1,1 0 1,-1 0 0,0 0 0,0 0 0,0 0-1,0 0 1,-1-1 0,1 1 0,-1 0 0,0-1-1,1 1 1,-4 1 0,-19 25 492,-3-2-1,0-2 1,-34 27-1,39-35-693,3-3-1392,6-8-4562</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28.263"/>
    </inkml:context>
    <inkml:brush xml:id="br0">
      <inkml:brushProperty name="width" value="0.025" units="cm"/>
      <inkml:brushProperty name="height" value="0.025" units="cm"/>
    </inkml:brush>
  </inkml:definitions>
  <inkml:trace contextRef="#ctx0" brushRef="#br0">176 1 19891,'0'0'9166,"-8"3"-8969,-3 2-88,1 0 0,0 1 0,0 0 0,-17 16 0,23-19-41,0 0 0,0 0 0,1 1 0,-1-1 1,1 1-1,0 0 0,0 0 0,0 1 0,1-1 0,-1 0 0,1 1 1,0 0-1,0-1 0,1 1 0,-1 0 0,0 7 0,6-10-91,1-1-1,-1 1 0,0-1 1,1-1-1,-1 1 0,1-1 1,-1 1-1,1-1 0,-1-1 1,8 0-1,-3 1-84,10-1-120,-5 0-269,0 1 1,0 0 0,0 1-1,24 5 1,-36-6 515,0 0 0,0 1 0,-1-1 0,1 1 0,0 0 0,-1-1 0,1 1 0,0 0 0,-1 0 0,1 0 0,-1 0 0,1 0 0,-1 0 0,0 0 0,0 1 0,1-1 0,-1 0 0,0 1 0,0-1 0,0 1 0,0-1 0,0 1 0,-1 0 0,1-1 0,0 1 0,-1 0 0,1-1 0,-1 1 0,0 0 0,0 0 0,1 0 0,-1-1 0,0 1 0,0 0 0,-1 0 0,1 0 0,0-1 0,-1 1 0,1 0 0,-1-1 0,1 1 0,-1 0 0,0-1 0,0 1 0,-1 2 0,-2 2 157,0 0 1,0 0-1,-1 0 1,0-1-1,0 0 1,0 0 0,0 0-1,-1 0 1,0-1-1,0 0 1,0 0-1,-10 4 1,4-2 69,0-1-1,0 0 1,0-1-1,-1 0 1,0-1-1,-14 2 1,22-4-239,0-1 1,-1 0-1,1 0 0,0 0 0,0 0 1,0-1-1,0 0 0,0 0 1,0-1-1,-7-2 0,11 4-18,-1-1 0,1 0 0,0 0 0,-1 0-1,1-1 1,0 1 0,0 0 0,0 0 0,0-1 0,0 1 0,0-1 0,0 1 0,1 0-1,-1-1 1,0 0 0,1 1 0,-1-1 0,1 1 0,0-1 0,-1 0 0,1 1-1,0-1 1,0 0 0,0 1 0,0-1 0,0 0 0,1 1 0,-1-1 0,0 0-1,1 1 1,-1-1 0,1 1 0,0-1 0,-1 1 0,3-4 0,-1 1-477,1 0 1,-1-1-1,1 1 1,0 0 0,0 0-1,1 0 1,-1 1-1,6-4 1,35-27-8042,-33 26 5168,17-12-8325</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28.635"/>
    </inkml:context>
    <inkml:brush xml:id="br0">
      <inkml:brushProperty name="width" value="0.025" units="cm"/>
      <inkml:brushProperty name="height" value="0.025" units="cm"/>
    </inkml:brush>
  </inkml:definitions>
  <inkml:trace contextRef="#ctx0" brushRef="#br0">41 0 23350,'0'0'8969,"-4"40"-31166</inkml:trace>
  <inkml:trace contextRef="#ctx0" brushRef="#br0" timeOffset="1">1 198 17392,'0'0'15375,"3"3"-18930,1-12-7079</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29.784"/>
    </inkml:context>
    <inkml:brush xml:id="br0">
      <inkml:brushProperty name="width" value="0.025" units="cm"/>
      <inkml:brushProperty name="height" value="0.025" units="cm"/>
    </inkml:brush>
  </inkml:definitions>
  <inkml:trace contextRef="#ctx0" brushRef="#br0">70 1 14606,'0'0'11013,"1"12"-9150,-1 14-1456,-1 1 1,-2-1-1,-1 1 1,-1-1-1,-11 36 1,5-24-359,4-19-64,1 1 1,1 0-1,1 0 0,0 1 1,2-1-1,0 29 1,2-48-143,0 0 0,1 0 0,-1 0 0,1 0 0,-1 0 0,1 0 0,-1 0 0,1 0 0,-1 0 0,1 0 0,0-1 0,-1 1 0,1 0 0,0 0 0,0-1 0,0 1 0,-1 0 0,1-1 0,0 1 0,0-1 0,0 1 0,0-1 0,0 0 0,0 1 0,0-1 0,0 0 0,0 1 0,0-1 0,0 0 0,1 0 0,-1 0 0,0 0 0,1-1 0,40-6-8305,-14-8-373</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30.142"/>
    </inkml:context>
    <inkml:brush xml:id="br0">
      <inkml:brushProperty name="width" value="0.025" units="cm"/>
      <inkml:brushProperty name="height" value="0.025" units="cm"/>
    </inkml:brush>
  </inkml:definitions>
  <inkml:trace contextRef="#ctx0" brushRef="#br0">110 34 12716,'0'0'6209,"-9"6"-2990,-1 2-2357,0 0 1,1 0 0,0 1-1,1 0 1,-15 18 0,20-22-599,-1 1 0,1-1 0,-1 1 0,1-1 0,1 1 0,-1 0 0,1 0 0,0 1 0,1-1 0,0 0 0,-1 0 0,2 1 0,-1-1 0,1 1 0,1 7 1,-1-13-244,1 0 0,-1 0 1,1 0-1,0 0 0,-1 0 1,1 0-1,0 0 0,0 0 1,0 0-1,0-1 0,-1 1 1,1 0-1,0-1 0,0 1 1,1-1-1,-1 1 0,0-1 1,0 1-1,0-1 1,0 0-1,0 1 0,0-1 1,1 0-1,-1 0 0,0 0 1,0 0-1,0 0 0,1 0 1,-1 0-1,0 0 0,0-1 1,0 1-1,2-1 0,41-12 428,-35 7-447,0 1 0,-1-2 0,0 1 0,0-1 0,0 0 0,-1-1 1,0 0-1,-1 0 0,0-1 0,0 1 0,-1-1 0,0 0 0,0-1 0,-1 1 0,0-1 0,-1 0 0,0 0 1,-1 0-1,0-1 0,0 1 0,-1 0 0,0-14 0,-2 24-93,1 1-1,0-1 1,0 0-1,0 0 1,0 0-1,0 0 1,0 0-1,-1 0 1,1 0-1,0 0 1,0 0-1,0 0 1,0 0-1,0 0 1,-1 0-1,1 0 1,0 0-1,0 0 1,0 0-1,0 0 1,0 0-1,-1 0 1,1 0-1,0 0 1,0 0-1,0 0 1,0 0-1,0 0 1,-1 0-1,1 0 1,0 0-1,0 0 1,0 0-1,0-1 1,0 1-1,0 0 1,-1 0-1,1 0 1,0 0-1,0 0 1,0 0-1,0-1 1,0 1-1,0 0 1,0 0-1,0 0 1,0 0-1,0 0 1,0-1-1,0 1 1,0 0-1,-7 12-7765,7-7 1030</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30.654"/>
    </inkml:context>
    <inkml:brush xml:id="br0">
      <inkml:brushProperty name="width" value="0.025" units="cm"/>
      <inkml:brushProperty name="height" value="0.025" units="cm"/>
    </inkml:brush>
  </inkml:definitions>
  <inkml:trace contextRef="#ctx0" brushRef="#br0">79 0 16271,'0'0'10186,"-3"11"-8921,-23 81 390,14-58-977,2 0 0,1 1 0,2 0 0,-4 46 0,11-80-678,0 0 0,0 0 0,0-1 0,0 1 0,0 0 0,0 0 0,0-1 0,0 1 0,0 0 0,0 0 0,1-1 0,-1 1 0,0 0 0,0 0 0,1-1 0,-1 1 0,1 0 0,-1-1 0,0 1 0,1 0 0,-1-1 0,1 1 0,-1-1 0,1 1 0,0-1 0,-1 1 0,1-1 0,0 1 0,-1-1 0,1 0 0,1 1 0,0-1 0,0 0 0,0 0 0,0 0 0,0 0 0,0-1 0,0 1 0,0 0 0,0-1 0,0 0 0,0 1 0,-1-1 0,3-1 0,52-36 0,-52 35 0,13-11 0,-12 8 0,1 1 0,0 0 0,0 0 0,0 1 0,1 0 0,0 0 0,-1 0 0,1 1 0,1 0 0,-1 0 0,0 1 0,15-3 0,-21 5 0,0 0 0,0 1 0,0-1 0,0 1 0,0-1 0,0 1 0,0 0 0,0 0 0,0-1 0,0 1 0,-1 0 0,1 0 0,0 0 0,0 0 0,-1 0 0,1 0 0,0 0 0,-1 0 0,1 0 0,-1 0 0,1 0 0,-1 0 0,0 0 0,0 0 0,1 0 0,-1 1 0,0-1 0,0 0 0,0 0 0,0 0 0,0 2 0,0 48 0,-1-38 0,1 14 0,0-27 0,0 0 0,0 0 0,0 1 0,0-1 0,0 0 0,0 1 0,0-1 0,1 0 0,-1 0 0,0 1 0,0-1 0,0 0 0,0 0 0,1 1 0,-1-1 0,0 0 0,0 0 0,0 0 0,1 1 0,-1-1 0,0 0 0,0 0 0,1 0 0,-1 0 0,0 0 0,0 0 0,1 1 0,-1-1 0,0 0 0,0 0 0,1 0 0,-1 0 0,0 0 0,1 0 0,-1 0 0,0 0 0,0 0 0,1 0 0,-1 0 0,0 0 0,1-1 0,-1 1 0,0 0 0,0 0 0,1 0 0,-1 0 0,0 0 0,0 0 0,1-1 0,-1 1 0,0 0 0,0 0 0,0 0 0,1-1 0,-1 1 0,0 0 0,0 0 0,0-1 0,1 1 0,12-11 0,-13 11 0,14-13 0,43-37 0,-53 47 0,0 0 0,0 0 0,0 0 0,1 1 0,-1 0 0,1 0 0,-1 0 0,1 0 0,0 1 0,0-1 0,9 0 0,-13 3-2,0-1-1,0 1 1,-1 0-1,1 0 1,0-1-1,0 1 1,-1 0-1,1 0 1,-1 0-1,1 0 1,-1 0-1,1 0 1,-1 0-1,1 0 1,-1 0-1,0 0 1,1 0-1,-1 0 1,0 0-1,0 0 1,0 1-1,0-1 1,0 0-1,0 0 1,0 0-1,0 0 1,-1 0-1,0 2 1,-5 35-54,-7-12 105,7-15 11,14-22-68,0-2-331,1 0 0,1 1 0,0 0-1,0 1 1,1 0 0,1 0 0,-1 1-1,2 1 1,-1 0 0,16-7 0,-28 16 330,1-1 1,-1 1-1,0 0 1,1 0-1,-1 0 1,1 0-1,-1 0 0,1-1 1,-1 1-1,1 0 1,-1 0-1,1 0 1,-1 1-1,1-1 1,-1 0-1,1 0 1,-1 0-1,1 0 1,-1 0-1,1 0 1,-1 1-1,1-1 0,-1 0 1,1 0-1,-1 1 1,0-1-1,1 0 1,-1 1-1,1-1 1,-1 1-1,6 19 319,-9 37-135,1-37-1463,8-33-20215</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30.998"/>
    </inkml:context>
    <inkml:brush xml:id="br0">
      <inkml:brushProperty name="width" value="0.025" units="cm"/>
      <inkml:brushProperty name="height" value="0.025" units="cm"/>
    </inkml:brush>
  </inkml:definitions>
  <inkml:trace contextRef="#ctx0" brushRef="#br0">1 134 16624,'0'0'14189,"11"1"-13052,0 0-1074,1-1 0,-1 0 0,0-1 0,0-1-1,0 1 1,0-2 0,0 1 0,0-1 0,-1-1 0,1 0-1,-1-1 1,10-6 0,-16 9-63,53-35 0,-55 35 0,1 0 0,0 0 0,-1 0 0,0 0 0,1-1 0,-1 1 0,0-1 0,0 0 0,0 1 0,-1-1 0,1 0 0,-1 0 0,1 0 0,-1 0 0,0 0 0,0 0 0,0-5 0,-1 7 0,-1 1 0,1-1 0,0 1 0,-1-1 0,1 0 0,-1 1 0,1-1 0,-1 1 0,1 0 0,-1-1 0,1 1 0,-1-1 0,0 1 0,1 0 0,-1 0 0,1-1 0,-1 1 0,0 0 0,1 0 0,-1 0 0,0-1 0,1 1 0,-1 0 0,0 0 0,0 0 0,1 0 0,-1 0 0,0 1 0,1-1 0,-1 0 0,0 0 0,1 0 0,-1 0 0,0 1 0,1-1 0,-1 0 0,1 1 0,-1 0 0,-30 11 0,18-3 0,0 1 0,1 0 0,1 1 0,0 1 0,-19 23 0,26-29 0,0 0 0,0 0 0,0 0 0,0 0 0,1 0 0,0 1 0,1-1 0,0 1 0,0 0 0,0 0 0,0 0 0,1 0 0,1 0 0,-1 0 0,1 12 0,1-17-25,0 0-1,0 0 1,0 0 0,0-1-1,1 1 1,-1 0 0,0-1 0,1 1-1,-1-1 1,1 1 0,0-1-1,-1 1 1,1-1 0,0 0-1,0 0 1,0 0 0,0 0-1,0 0 1,0-1 0,0 1-1,0 0 1,0-1 0,0 0 0,0 1-1,1-1 1,-1 0 0,2 0-1,61-2-3477,-34-5-3464</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32.253"/>
    </inkml:context>
    <inkml:brush xml:id="br0">
      <inkml:brushProperty name="width" value="0.025" units="cm"/>
      <inkml:brushProperty name="height" value="0.025" units="cm"/>
    </inkml:brush>
  </inkml:definitions>
  <inkml:trace contextRef="#ctx0" brushRef="#br0">1 50 18546,'0'0'8424,"32"-36"-23895,-10 23 6342</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32.596"/>
    </inkml:context>
    <inkml:brush xml:id="br0">
      <inkml:brushProperty name="width" value="0.025" units="cm"/>
      <inkml:brushProperty name="height" value="0.025" units="cm"/>
    </inkml:brush>
  </inkml:definitions>
  <inkml:trace contextRef="#ctx0" brushRef="#br0">29 1 9897,'0'0'8008,"-16"63"-5029,7-38-609,6-1-865,3-5-736,0-3-609,2-11-640,14-5-3492,-3-7-3907</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33.230"/>
    </inkml:context>
    <inkml:brush xml:id="br0">
      <inkml:brushProperty name="width" value="0.025" units="cm"/>
      <inkml:brushProperty name="height" value="0.025" units="cm"/>
    </inkml:brush>
  </inkml:definitions>
  <inkml:trace contextRef="#ctx0" brushRef="#br0">48 204 8360,'0'0'5413,"6"-11"-3160,-4 8-1671,20-34 500,-20 34-572,-1 1 0,0 0 0,0-1 0,0 1 0,0-1 0,0 1 0,-1-1-1,1 1 1,-1-1 0,1 1 0,-1-1 0,0 0 0,0 1 0,0-1 0,-1-4-1,0 7-425,1 0 0,-1 0 0,1-1-1,0 1 1,-1 0 0,1 0 0,-1-1-1,1 1 1,0 0 0,-1 0-1,1 0 1,-1 0 0,1 0 0,-1 0-1,1 0 1,-1 0 0,1 0-1,-1 0 1,1 0 0,-1 0 0,1 0-1,0 0 1,-1 0 0,1 0 0,-1 1-1,1-1 1,-1 0 0,1 0-1,0 0 1,-1 1 0,1-1 0,-1 0-1,1 1 1,0-1 0,-1 0-1,1 1 1,0-1 0,0 0 0,-1 1-1,-14 14 177,8-5-160,0 0 0,1 1 0,0 0 0,1 0 0,0 1 0,-4 13 0,7-17-106,0-1 0,0 1 0,0 0 0,1 0 1,1 0-1,-1 0 0,1 0 0,0 0 0,1 0 0,2 12 0,-2-18-17,0-1-1,0 1 0,0-1 1,0 1-1,0-1 0,1 1 0,-1-1 1,0 0-1,1 1 0,-1-1 0,1 0 1,-1 0-1,1 0 0,-1 0 1,1 0-1,0-1 0,0 1 0,-1 0 1,1-1-1,0 1 0,0-1 0,0 0 1,-1 0-1,1 0 0,0 1 1,0-2-1,0 1 0,0 0 0,0 0 1,-1-1-1,5 0 0,2-1 25,1 1 0,0-2 0,-1 1 1,0-1-1,12-6 0,-2-2 24,0 0 0,0-2-1,-2 0 1,0-1 0,0 0 0,-1-2 0,20-25 0,-25 28 48,-1 0-1,0-1 1,-1 0 0,-1 0-1,0-1 1,-1 0 0,-1 0-1,0 0 1,-1-1-1,4-24 1,-40 89-281,21-27 424,1 1 1,1 0 0,1 0-1,2 0 1,0 1-1,-4 36 1,10-59-203,0 0 0,0 0-1,0 1 1,0-1 0,0 0 0,0 0 0,0 0-1,1 0 1,-1 0 0,0 0 0,1 1 0,-1-1-1,1 0 1,-1 0 0,1 0 0,-1 0 0,1 0-1,0-1 1,0 1 0,-1 0 0,1 0 0,0 0-1,0 0 1,0-1 0,0 1 0,0-1 0,0 1-1,0 0 1,0-1 0,0 0 0,0 1 0,0-1-1,0 0 1,0 1 0,1-1 0,-1 0 0,0 0-1,0 0 1,0 0 0,0 0 0,1 0 0,-1 0-1,0 0 1,0-1 0,0 1 0,2-1 0,3 0 45,1-1 0,-1 0 0,0 0 0,0 0 0,0-1 0,0 0 0,7-5 0,-2 1-59,0-2 0,-1 1 0,0-1 0,0-1 0,-1 0 0,-1 0 0,0-1 0,0 0 0,-1 0 0,0-1 0,-1 1 0,0-2 0,-1 1 0,7-24 0,-41 85 0,15-21 0,1-4 0,1 0 0,1 0 0,2 1 0,-12 44 0,21-68 2,-1 0-1,1 1 1,0-1 0,0 0-1,0 0 1,0 0 0,0 1-1,0-1 1,0 0 0,0 0-1,0 1 1,0-1 0,1 0-1,-1 0 1,0 0 0,1 0-1,-1 0 1,1 1 0,-1-1-1,1 0 1,0 0 0,-1 0-1,1 0 1,0 0 0,0-1-1,0 1 1,0 0-1,-1 0 1,1 0 0,0-1-1,1 1 1,-1-1 0,0 1-1,0-1 1,0 1 0,0-1-1,0 1 1,0-1 0,1 0-1,-1 0 1,0 0 0,0 1-1,0-1 1,1 0 0,-1-1-1,0 1 1,0 0 0,3-1-1,4 0-68,1-1-1,0 0 0,-1 0 0,1-1 0,12-6 0,47-31-3875,-6-11-4061,-25 10 258</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33.604"/>
    </inkml:context>
    <inkml:brush xml:id="br0">
      <inkml:brushProperty name="width" value="0.025" units="cm"/>
      <inkml:brushProperty name="height" value="0.025" units="cm"/>
    </inkml:brush>
  </inkml:definitions>
  <inkml:trace contextRef="#ctx0" brushRef="#br0">102 0 12684,'0'0'4901,"-6"8"-1592,-88 117 6760,92-117-9377,15-8-371,26-12-329,-27 8-90,4 0-353,0 1-1,1 1 1,0 1-1,-1 0 1,1 1-1,19 2 1,-35-2 474,0 0-1,0 0 1,1 0 0,-1 1-1,0-1 1,0 0 0,1 1 0,-1-1-1,0 1 1,0-1 0,0 1-1,0 0 1,0-1 0,0 1 0,0 0-1,0 0 1,0 0 0,0-1-1,0 1 1,0 0 0,0 0 0,-1 0-1,1 1 1,0-1 0,-1 0-1,1 0 1,-1 0 0,1 0 0,-1 1-1,0-1 1,0 0 0,1 0-1,-1 1 1,0-1 0,0 0 0,0 0-1,0 1 1,0-1 0,0 0-1,-1 1 1,0 0 0,0 3 176,0-1 1,0 0 0,-1 0-1,0 0 1,1 0-1,-2 0 1,1 0 0,0 0-1,-1-1 1,-4 6-1,-60 48 766,61-52-972,0-1-1,-1 0 1,1 0 0,-1-1-1,1 0 1,-1 0 0,0-1 0,-1 0-1,-11 3 1,11-8-1434,7-4-2515,0-11-5589</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07.825"/>
    </inkml:context>
    <inkml:brush xml:id="br0">
      <inkml:brushProperty name="width" value="0.025" units="cm"/>
      <inkml:brushProperty name="height" value="0.025" units="cm"/>
    </inkml:brush>
  </inkml:definitions>
  <inkml:trace contextRef="#ctx0" brushRef="#br0">164 192 10218,'0'-2'658,"0"-1"1,0 0-1,0 0 1,0 0-1,-1 1 0,1-1 1,-1 0-1,0 0 1,0 1-1,0-1 1,0 0-1,0 1 1,-1-1-1,1 1 1,-1 0-1,0-1 1,-3-2-1,3 3-499,0 1-1,0 0 1,0 0-1,0 0 0,0 0 1,0 0-1,-1 0 1,1 1-1,0-1 1,-1 1-1,1 0 1,0-1-1,-1 1 1,1 0-1,-1 0 1,1 1-1,0-1 1,-1 0-1,1 1 1,0 0-1,-1-1 1,-1 2-1,-1 0-151,0 1-1,0-1 1,1 1 0,-1 0 0,1 1-1,0-1 1,0 1 0,0 0-1,0 0 1,1 0 0,-1 0-1,1 0 1,0 1 0,1 0 0,-1-1-1,-2 9 1,0-3 11,1 0 0,1 0-1,0 0 1,0 1 0,1-1 0,1 1-1,-1 14 1,2-24-7,0 1-1,-1-1 0,1 0 1,0 1-1,1-1 1,-1 1-1,0-1 0,0 0 1,1 1-1,-1-1 1,0 0-1,1 1 0,-1-1 1,1 0-1,0 1 1,-1-1-1,1 0 0,0 0 1,0 0-1,0 0 1,0 0-1,0 0 0,0 0 1,0 0-1,0 0 1,0 0-1,0-1 1,1 1-1,-1 0 0,0-1 1,1 1-1,-1-1 1,0 0-1,1 1 0,-1-1 1,0 0-1,1 0 1,-1 1-1,0-1 0,1 0 1,-1-1-1,1 1 1,-1 0-1,0 0 0,1 0 1,2-2-1,3 0 70,1 0 0,-1-1-1,1 0 1,-1 0 0,0-1-1,0 0 1,8-6 0,9-9 3,0-1 0,-2-1 0,0-2 1,22-29-1,-33 38-40,-1 1 0,-1-2 1,-1 1-1,0-1 0,0 0 0,-2-1 1,0 0-1,-1 0 0,5-22 0,-13 48-13,0 1 0,0-1 0,-1 0 0,-5 10 0,-9 25 301,-6 54 178,23-90-466,0 0 0,0-1 0,0 1 0,1 0 0,1 0 0,-1 0 0,1-1 0,1 1 0,3 13 0,-3-20-99,0 1 0,-1 0 0,1-1-1,0 1 1,0-1 0,0 0 0,1 0-1,-1 0 1,1 0 0,-1 0 0,1 0-1,-1-1 1,1 1 0,0-1 0,0 0-1,0 1 1,0-1 0,0-1 0,0 1-1,0 0 1,0-1 0,0 0 0,0 1-1,0-1 1,1-1 0,-1 1 0,0 0-1,0-1 1,5-1 0,2 1-1304,1-2 0,-1 1 0,0-1 0,0-1 1,0 0-1,0 0 0,14-9 0,9-13-7240</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34.102"/>
    </inkml:context>
    <inkml:brush xml:id="br0">
      <inkml:brushProperty name="width" value="0.025" units="cm"/>
      <inkml:brushProperty name="height" value="0.025" units="cm"/>
    </inkml:brush>
  </inkml:definitions>
  <inkml:trace contextRef="#ctx0" brushRef="#br0">166 38 12844,'0'0'10122,"-9"-7"-6327,4 3-3453,0 1 0,0-1 0,0 1 0,-1 0 0,1 0 1,-1 1-1,0-1 0,-8-1 0,11 3-299,0 1 0,0 0 1,0 0-1,0 0 1,1 0-1,-1 0 0,0 1 1,0-1-1,1 1 1,-1 0-1,0 0 0,1 0 1,-1 0-1,1 0 1,-1 1-1,1-1 0,-1 1 1,1 0-1,0-1 1,0 1-1,0 0 0,0 0 1,0 1-1,0-1 1,-2 5-1,-2 1-45,3-6-23,1 0-1,-1 1 0,1-1 1,0 1-1,0 0 0,0-1 1,1 1-1,-1 0 1,1 0-1,0 0 0,-1 1 1,1-1-1,0 0 0,1 0 1,-1 1-1,0 3 0,5-4-10,-1 0-1,1-1 0,-1 0 1,1 1-1,0-1 0,0-1 1,0 1-1,0-1 0,0 1 1,6 0-1,8 4-142,-6-1 117,0 1-1,0 0 0,0 0 0,-1 1 1,0 1-1,15 13 0,-23-19 52,0 1 0,-1-1 0,0 1 0,1 0-1,-1 0 1,0 0 0,0 0 0,-1 0 0,1 0 0,-1 1-1,1-1 1,-1 1 0,0-1 0,0 1 0,-1-1 0,1 1-1,-1-1 1,1 1 0,-1-1 0,0 1 0,-1 0 0,1-1-1,-1 1 1,1-1 0,-1 1 0,0-1 0,0 1 0,-1-1-1,-2 6 1,-1-1 79,0-1 0,-1 1-1,0-1 1,-1 0-1,1 0 1,-1 0 0,0-1-1,-1 0 1,0-1-1,0 0 1,0 0 0,0 0-1,-1-1 1,0-1 0,0 1-1,0-1 1,-12 2-1,20-5-185,0 0-1,0 0 1,0-1 0,0 1-1,0 0 1,0 0-1,0-1 1,0 1-1,0 0 1,1-1-1,-1 1 1,0-1-1,0 1 1,0-1-1,1 1 1,-1-1-1,0 0 1,1 1-1,-1-1 1,0 0-1,1 0 1,-1 1-1,1-1 1,-1 0-1,1 0 1,0 0-1,-1 0 1,1 0 0,0 0-1,-1 1 1,1-1-1,0 0 1,0 0-1,0 0 1,0 0-1,0 0 1,0 0-1,0-2 1,6-40-7679,10 3-1369</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35.473"/>
    </inkml:context>
    <inkml:brush xml:id="br0">
      <inkml:brushProperty name="width" value="0.025" units="cm"/>
      <inkml:brushProperty name="height" value="0.025" units="cm"/>
    </inkml:brush>
  </inkml:definitions>
  <inkml:trace contextRef="#ctx0" brushRef="#br0">84 93 18385,'0'0'2429,"-2"12"-85,-34 132 3344,24-102-5058,1 0 1,1 1 0,-3 47-1,22-272-2311,-7 182 1391,0 0 1,0 0 0,0 1-1,-1-1 1,1 0 0,0 1-1,0 0 1,0-1 0,0 1-1,-1 0 1,1 0 0,0 0-1,-1 0 1,1 0-1,-1 1 1,1-1 0,1 2-1,18 9-1847,-9-8 989,1-1 0,-1 0 0,1-1 0,0-1 0,20 0 0,-25 0 1026,0-1 0,1-1 0,-1 0 0,0 0 0,0-1 0,0 1-1,0-2 1,0 1 0,13-7 0,-19 8 687,0 0 0,-1-1-1,1 1 1,0 0 0,-1-1 0,0 1-1,1-1 1,-1 1 0,0-1 0,1 0-1,-1 1 1,0-1 0,0 0 0,-1 0-1,1 0 1,0 0 0,-1 0 0,2-3-1,-4 5-393,1 1 0,0-1 0,0 0 0,-1 0-1,1 1 1,0-1 0,0 1 0,0-1 0,0 1 0,0-1-1,0 1 1,0 0 0,0-1 0,0 1 0,0 0 0,-2 2-1,-5 7 32,1 0 0,0 0 0,1 1-1,0 0 1,0 1 0,1-1-1,1 1 1,0 0 0,0 0 0,1 1-1,1-1 1,0 1 0,0 13-1,2-25-187,0-1-1,0 0 0,0 1 0,0-1 0,0 0 0,0 1 1,0-1-1,0 1 0,0-1 0,1 0 0,-1 1 1,0-1-1,0 0 0,0 1 0,0-1 0,1 0 1,-1 0-1,0 1 0,0-1 0,1 0 0,-1 1 0,0-1 1,0 0-1,1 0 0,-1 0 0,0 1 0,1-1 1,-1 0-1,0 0 0,1 0 0,-1 0 0,0 0 1,1 1-1,-1-1 0,1 0 0,-1 0 0,1 0 0,18-6 594,14-15 255,-16 4-844,-2-1 0,0 0 0,-1-1 0,-1-1-1,18-35 1,-29 51-18,1 0 0,-2 7 0,-4 16 0,-8 24 0,8-34-25,1-3-129,0 0 0,0 1 0,0-1 1,1 1-1,0-1 0,0 1 0,0 0 0,1-1 0,1 13 0,0-18-4,-1-1 1,1 1-1,0 0 0,0 0 1,0 0-1,0-1 0,0 1 1,0 0-1,0-1 1,0 1-1,0-1 0,0 1 1,0-1-1,0 0 0,0 1 1,0-1-1,0 0 1,0 0-1,1 0 0,-1 0 1,0 0-1,0 0 0,0 0 1,0 0-1,0 0 1,1 0-1,-1-1 0,0 1 1,0 0-1,0-1 0,0 1 1,1-2-1,38-14-3529,-27 8 1780,-1-2-1,0 0 0,-1 0 0,0-1 1,0 0-1,-1-1 0,-1 0 0,9-14 0,-3-3 1735,-5-1 5278,-10 30-4949,0 0 1,0 0 0,0 0-1,0 0 1,0 0 0,0 0-1,0 0 1,0-1 0,1 1-1,-1 0 1,0 0 0,0 0-1,0 0 1,0 0 0,0 0-1,0 0 1,0-1 0,0 1-1,0 0 1,0 0 0,0 0-1,-1 0 1,1 0 0,0 0-1,0 0 1,0-1 0,0 1 1253,0 0-1254,-1-1 1,1 1 0,0 0-1,0 0 1,0 0 0,0 0-1,0 0 1,0 0 0,0 0-1,0 0 1,-1 0 0,1 0-1,0 0 1,0 0 0,0 0-1,0 0 1,0 0 0,0 0-1,-1 0 1,1 0 0,0 0-1,0 0 1,0 0 0,0 0-1,0 0 1,0 0 0,-11 10 2657,-10 16-1808,16-20-701,-31 50 1162,34-53-1385,0 0 0,0 0 0,1 0 0,0 0 0,-1 0 1,1 0-1,0 0 0,0 1 0,1-1 0,-1 0 0,1 1 0,0-1 1,-1 1-1,2-1 0,-1 6 0,1-9-66,-1 0 0,1 1 1,-1-1-1,1 0 0,-1 0 0,1 1 0,0-1 1,-1 0-1,1 0 0,-1 0 0,1 0 0,-1 0 1,1 0-1,0 0 0,-1 0 0,1 0 0,-1 0 1,1 0-1,0 0 0,-1 0 0,1 0 0,-1-1 0,1 1 1,-1 0-1,1 0 0,-1-1 0,1 1 0,-1 0 1,2-1-1,15-9 342,2-4-258,-2-2 1,27-29-1,-30 29-195,2 1-1,-1 0 1,27-19-1,-42 34 70,0 0-1,1-1 0,-1 1 0,0 0 1,1-1-1,-1 1 0,1 0 0,-1 0 1,0-1-1,1 1 0,-1 0 0,1 0 1,-1 0-1,1 0 0,-1-1 0,1 1 1,-1 0-1,1 0 0,-1 0 0,1 0 1,-1 0-1,1 0 0,-1 0 0,1 0 1,-1 1-1,0-1 0,1 0 0,-1 0 1,1 0-1,-1 0 0,1 1 0,-1-1 1,1 0-1,-1 0 0,0 1 0,1-1 1,0 1-1,2 21-220,-12 37 629,8-54-360,0 0 27,0 0 1,0-1-1,0 1 0,1 0 1,0-1-1,0 1 0,0 0 1,0-1-1,1 1 0,2 9 1,-2-13-24,-1-1 1,1 1 0,-1 0 0,1 0 0,-1 0 0,1-1-1,-1 1 1,1 0 0,0 0 0,-1-1 0,1 1 0,0-1-1,0 1 1,0-1 0,-1 1 0,1-1 0,0 1-1,0-1 1,0 0 0,0 1 0,0-1 0,1 0 0,1 0 2,-1 0 1,1 0 0,0 0-1,-1-1 1,1 1 0,0-1 0,-1 0-1,1 1 1,-1-1 0,1 0-1,3-3 1,6-4 118,0 0-1,-1-1 1,0 0-1,0 0 1,-1-1-1,0-1 1,-1 0-1,0 0 1,-1-1-1,-1 0 1,9-16-1,-1-2 241,-1-2-1,-2 1 1,14-53 0,-23 71-342,1 2-32,-2-1-1,0 1 1,2-20 0,-21 63-505,-4 11 591,-40 95 762,56-124-787,0 0 0,2 1 1,-1-1-1,2 0 0,0 1 0,1 0 1,1 28-1,0-43-75,0 1 0,0-1 0,0 1 0,0-1 0,0 1 0,0 0 0,0-1 0,0 1 0,0-1 0,0 1 0,1-1 0,-1 1 0,0-1 0,0 1 0,1-1 0,-1 1 0,0-1 0,1 0 0,-1 1 0,0-1 0,1 1 0,-1-1 0,1 0 0,-1 1 0,0-1 0,1 0 0,-1 1 0,1-1 0,-1 0 0,1 0 0,0 1 0,17-8 0,11-22 0,-23 17 0,-1-1 0,0 0 0,0 0 0,-1 0 0,-1-1 0,3-24 0,-5 42 0,-1-1 0,2 0 0,-1 0 0,0 1 0,1-1 0,-1 0 0,1 0 0,0 0 0,0-1 0,0 1 0,0 0 0,0-1 0,1 1 0,-1-1 0,1 0 0,0 0 0,3 2 0,0 0 0,0-1 0,1 0 0,-1-1 0,1 0 0,0 0 0,0 0 0,0 0 0,8 0 0,-5-1 0,0-1 0,0 0 0,0 0 0,0-1 0,1 0 0,-2 0 0,1-1 0,0-1 0,0 0 0,-1 0 0,18-9 0,-24 11 0,0-1 0,0 0 0,0 0 0,0 0 0,0-1 0,0 1 0,0-1 0,-1 1 0,1-1 0,-1 0 0,0 0 0,0 0 0,0 0 0,0 0 0,-1-1 0,1 1 0,-1 0 0,1-5 0,-2 8 0,-1-1 0,1 0 0,-1 1 0,1-1 0,-1 1 0,1-1 0,-1 0 0,1 1 0,-1-1 0,0 1 0,1 0 0,-1-1 0,0 1 0,0 0 0,1-1 0,-1 1 0,0 0 0,0 0 0,1-1 0,-1 1 0,0 0 0,0 0 0,0 0 0,1 0 0,-1 0 0,0 0 0,0 0 0,0 1 0,1-1 0,-1 0 0,0 0 0,0 1 0,1-1 0,-2 1 0,-32 10 0,27-6 0,-1 0 0,1 1 0,0 0 0,0 0 0,1 1 0,0 0 0,0 0 0,1 0 0,0 1 0,0 0 0,0 0 0,1 0 0,0 1 0,1-1 0,0 1 0,-3 13 0,6-20-4,1-1 0,-1 0 0,0 1 0,1-1 0,-1 0 0,1 0 0,-1 1 0,1-1 0,0 0 0,-1 0 0,1 0 0,0 0 0,0 0 0,0 0 0,0 0 0,0 0 0,0 0 0,0 0 0,0-1 0,0 1 0,0 0 0,0-1 0,1 1 0,-1-1 0,0 1 0,0-1 0,1 1 0,-1-1 0,0 0 0,1 0 0,-1 0 0,0 0 0,1 0 0,-1 0 0,0 0 0,2 0 0,54-4-1113,-42-1-944,0 0 1,-1-1-1,1 0 0,-1-1 1,-1 0-1,16-12 0,8-7-6048</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35.814"/>
    </inkml:context>
    <inkml:brush xml:id="br0">
      <inkml:brushProperty name="width" value="0.025" units="cm"/>
      <inkml:brushProperty name="height" value="0.025" units="cm"/>
    </inkml:brush>
  </inkml:definitions>
  <inkml:trace contextRef="#ctx0" brushRef="#br0">123 17 6342,'-3'-13'10752,"-5"9"-4367,-20 19-1789,-24 33-3128,25-6-680,26-41-803,1 0 1,-1 0-1,1 0 1,-1 0-1,1 0 1,0 0-1,-1 0 1,1 0-1,0 0 1,0 1-1,-1-1 1,1 0-1,0 0 1,0 0-1,0 0 1,0 0-1,1 0 1,-1 1-1,0-1 1,0 0-1,1 0 1,-1 0-1,1 0 1,-1 0-1,1 0 1,-1 0-1,1 0 1,-1 0-1,1 0 1,0-1-1,0 1 1,-1 0-1,1 0 1,0 0-1,0-1 1,0 1-1,0-1 1,0 1-1,2 0 1,54 11-1605,11 2-499,-64-13 2093,-1 0-1,1 0 0,-1 1 1,0 0-1,1-1 0,-1 1 1,0 1-1,0-1 0,0 0 1,0 1-1,-1-1 1,1 1-1,-1 0 0,5 6 1,-7-8 179,1 1 1,0-1-1,0 1 1,-1 0-1,1-1 1,-1 1-1,1 0 1,-1-1 0,0 1-1,0 0 1,0 0-1,0-1 1,0 1-1,0 0 1,0 0 0,-1-1-1,1 1 1,0 0-1,-1-1 1,-1 4-1,0-1 83,0 0 0,-1-1 0,1 1 0,-1-1-1,0 0 1,0 1 0,0-1 0,-5 3-1,-3 2 109,0 0 0,-1-1-1,0 0 1,-18 6 0,-10-4-975,14-13-5595,10-8-5685</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37.574"/>
    </inkml:context>
    <inkml:brush xml:id="br0">
      <inkml:brushProperty name="width" value="0.025" units="cm"/>
      <inkml:brushProperty name="height" value="0.025" units="cm"/>
    </inkml:brush>
  </inkml:definitions>
  <inkml:trace contextRef="#ctx0" brushRef="#br0">147 69 15150,'0'0'7538,"1"-10"-4180,1-30-667,-2 39-2615,0 0 1,0 0-1,0 0 0,-1 0 1,1 1-1,0-1 1,0 0-1,-1 0 1,1 0-1,-1 1 1,1-1-1,-1 0 1,1 1-1,-1-1 1,1 0-1,-1 1 1,0-1-1,1 1 1,-1-1-1,0 1 1,1-1-1,-1 1 1,0-1-1,0 1 1,0 0-1,1-1 1,-1 1-1,0 0 1,0 0-1,0 0 1,0 0-1,0 0 1,1-1-1,-1 2 1,0-1-1,0 0 1,0 0-1,0 0 1,1 0-1,-1 0 1,0 1-1,-1 0 1,-32 13 349,23-5-376,0 1 1,1 0-1,-16 20 1,23-26-43,-1 1 1,1 0 0,0 0-1,0 0 1,1 0 0,0 0 0,0 0-1,0 1 1,0-1 0,1 1 0,0 0-1,-1 6 1,3-11-9,-1-1 0,0 1 0,0 0 0,1-1 0,-1 1 0,1-1 0,-1 1 0,0 0 0,1-1 0,-1 1 0,1-1 0,0 1 0,-1-1 0,1 0 0,-1 1 0,1-1 0,0 0 0,-1 1 0,1-1 0,-1 0 0,1 1 0,0-1 0,0 0 0,-1 0 0,1 0 0,0 0 0,-1 0 0,1 0 0,0 0 0,0 0 0,-1 0 0,1 0 0,0 0 0,-1 0 0,1-1 0,0 1 0,-1 0 0,1 0 0,0-1 0,0 0 0,32-11 0,-21 4 0,0 0 0,-1-1 0,0-1 0,0 0 0,-1 0 0,-1-1 0,0 0 0,0-1 0,14-24 0,-28 47 0,1 0 0,0 1 0,1 0 0,0 0 0,1 0 0,-2 22 0,4-33 0,0 0 0,0-1 0,0 1 0,0 0 0,0-1 0,0 1 0,1 0 0,-1-1 0,0 1 0,0 0 0,1-1 0,-1 1 0,0-1 0,1 1 0,-1 0 0,0-1 0,1 1 0,-1-1 0,1 1 0,-1-1 0,1 1 0,-1-1 0,1 0 0,-1 1 0,1-1 0,0 0 0,-1 1 0,2 0 0,23-1 0,24-17 0,9-20 0,10-7 0,-62 41 0,0 0 0,0 0 0,0 0 0,1 1 0,-1 0 0,1 1 0,-1-1 0,1 1 0,7 0 0,-13 2 0,0-1 0,0 1 0,0 0 0,0 0 0,0 0 0,0 0 0,0 0 0,-1 0 0,1 0 0,0 0 0,0 0 0,-1 0 0,1 0 0,-1 0 0,1 0 0,-1 1 0,1-1 0,-1 0 0,0 0 0,0 1 0,0-1 0,1 0 0,-1 1 0,0-1 0,0 0 0,-1 0 0,1 1 0,0 1 0,-3 41 0,-1-25 0,3-16 0,0 0 0,0 0 0,0 0 0,1 0 0,-1 0 0,1 0 0,0 0 0,0 1 0,0-1 0,1 4 0,0-7 0,-1 1 0,1-1 0,-1 0 0,1 0 0,0 1 0,-1-1 0,1 0 0,0 0 0,-1 0 0,1 0 0,0 0 0,-1 0 0,1 0 0,0 0 0,-1 0 0,1 0 0,0 0 0,-1 0 0,1 0 0,0-1 0,-1 1 0,1 0 0,0-1 0,-1 1 0,1 0 0,-1-1 0,1 1 0,0-1 0,19-10 0,28-27 0,-38 28 0,2 1 0,-1 0 0,1 1 0,0 0 0,1 1 0,0 0 0,18-7 0,-30 14 0,0 0 0,-1 0 0,1 0 0,0 0 0,-1 0 0,1 0 0,0 0 0,0 0 0,-1 0 0,1 0 0,0 1 0,-1-1 0,1 0 0,0 0 0,-1 1 0,1-1 0,0 0 0,-1 1 0,1-1 0,-1 0 0,1 1 0,-1-1 0,1 1 0,-1-1 0,1 1 0,-1 0 0,1-1 0,-1 1 0,0-1 0,1 1 0,-1 0 0,0-1 0,1 1 0,-1 0 0,0-1 0,0 1 0,0 0 0,0-1 0,0 1 0,0 0 0,1-1 0,-2 1 0,1 0 0,0 0 0,0-1 0,0 1 0,0 0 0,0-1 0,-1 1 0,1 1 0,-11 55 0,4-27 0,12-29-1340,-1-4-3331,7-8-7063</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38.197"/>
    </inkml:context>
    <inkml:brush xml:id="br0">
      <inkml:brushProperty name="width" value="0.025" units="cm"/>
      <inkml:brushProperty name="height" value="0.025" units="cm"/>
    </inkml:brush>
  </inkml:definitions>
  <inkml:trace contextRef="#ctx0" brushRef="#br0">71 11 9225,'7'-10'9700,"-3"9"-3767,-4 19-1839,-12 34-3429,-9 12 459,10-38-1066,3 1 0,0 0 1,1 0-1,2 1 0,-3 41 1,7-68-116,1 0 0,0 0 0,0 0 1,0 0-1,-1 0 0,1 0 0,0 0 1,0 1-1,1-1 0,-1 0 0,0 0 1,0 0-1,0 0 0,1 0 0,-1 0 1,1 0-1,-1 0 0,1 0 0,-1 0 1,1 0-1,-1 0 0,1 0 0,0 0 1,0-1-1,-1 1 0,1 0 0,0 0 0,0-1 1,0 1-1,0 0 0,0-1 0,0 1 1,0-1-1,0 1 0,0-1 0,0 0 1,0 1-1,0-1 0,0 0 0,0 0 1,0 0-1,0 0 0,1 0 0,-1 0 1,0 0-1,0 0 0,0 0 0,2-1 1,2-1-489,0 0-1,0 0 1,0 0 0,-1-1 0,1 1 0,-1-1 0,1-1 0,-1 1 0,4-5 0,52-64-10516,-31 27 2146</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38.569"/>
    </inkml:context>
    <inkml:brush xml:id="br0">
      <inkml:brushProperty name="width" value="0.025" units="cm"/>
      <inkml:brushProperty name="height" value="0.025" units="cm"/>
    </inkml:brush>
  </inkml:definitions>
  <inkml:trace contextRef="#ctx0" brushRef="#br0">307 0 9897,'0'0'9161,"-33"70"-6470,10-24-609,-2 4-545,2-1-96,5 1 225,5-4-545,7-7-801,4-7-288,2-9-64,0-6-736,6-8-802,-4-8-1088,-7-24-22262</inkml:trace>
  <inkml:trace contextRef="#ctx0" brushRef="#br0" timeOffset="1">0 233 14638,'0'0'12748,"64"-3"-10538,-23 3-512,13-5-930,5-1-704,3-4-1441,1-6-4901,4-6-15246</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4:13.932"/>
    </inkml:context>
    <inkml:brush xml:id="br0">
      <inkml:brushProperty name="width" value="0.025" units="cm"/>
      <inkml:brushProperty name="height" value="0.025" units="cm"/>
    </inkml:brush>
  </inkml:definitions>
  <inkml:trace contextRef="#ctx0" brushRef="#br0">374 12 6726,'0'0'18103,"-12"-3"-16811,9 2-1252,-4-1 176,-1 1-1,1-1 1,-1 1-1,0 0 1,1 1-1,-1 0 0,0 0 1,0 1-1,1 0 1,-1 0-1,0 1 1,1-1-1,-1 2 1,-7 2-1,-15 12 397,0 1 0,-39 31 1,57-40-490,1 1 0,-1 0 1,2 1-1,0 0 0,0 1 1,1 0-1,0 0 1,-7 16-1,15-26-112,0 1 0,-1-1 0,1 0 0,1 0-1,-1 1 1,0-1 0,1 1 0,-1-1 0,1 1 0,0-1 0,0 1 0,0-1 0,0 1 0,0-1 0,0 1-1,1-1 1,0 5 0,0-5-10,1-1 0,-1 1-1,0 0 1,0-1 0,1 1-1,-1-1 1,1 1 0,-1-1 0,1 0-1,0 1 1,-1-1 0,1 0-1,0 0 1,0 0 0,0 0 0,0-1-1,2 2 1,9 1-235,1-1 1,0 0-1,0-1 0,-1-1 1,18 0-1,-12-1-490,14 2-548,8-1-3628,51-5 1,-42-5-2762</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4:14.289"/>
    </inkml:context>
    <inkml:brush xml:id="br0">
      <inkml:brushProperty name="width" value="0.025" units="cm"/>
      <inkml:brushProperty name="height" value="0.025" units="cm"/>
    </inkml:brush>
  </inkml:definitions>
  <inkml:trace contextRef="#ctx0" brushRef="#br0">248 0 18097,'0'0'3187,"-11"0"-390,-6 1-1929,1 0 0,0 1 0,0 0 0,-23 8 0,32-8-652,1 0 0,1 0 0,-1 1 0,0 0 0,1 0 0,-1 1-1,-7 6 1,11-8-199,-1 0 0,1 0 0,1 0 1,-1 1-1,0-1 0,0 1 0,1-1 0,0 1 0,-1-1 0,1 1 0,0 0 0,0 0 0,0 0 0,1 0 0,-1-1 0,1 1 0,-1 5 0,2-6-19,-1-1 0,0 1-1,1-1 1,-1 1 0,1-1-1,-1 1 1,1-1-1,0 0 1,0 1 0,0-1-1,0 0 1,-1 0-1,2 1 1,-1-1 0,0 0-1,0 0 1,0 0 0,0 0-1,1 0 1,-1-1-1,0 1 1,1 0 0,-1-1-1,1 1 1,-1-1-1,0 1 1,1-1 0,2 1-1,51 7-197,-43-7 10,11 1-144,-14-2 142,1 0 0,-1 1-1,1 0 1,-1 1-1,0 0 1,1 0 0,-1 1-1,0 0 1,0 0 0,-1 1-1,12 7 1,-18-9 242,-1-1 0,1 1 0,-1-1-1,0 1 1,1 0 0,-1 0 0,0-1 0,0 1 0,0 0 0,0 0-1,-1 0 1,1 0 0,0 0 0,-1 0 0,1 0 0,-1 0 0,0 0 0,0 1-1,0-1 1,0 0 0,0 0 0,0 0 0,-1 0 0,1 0 0,-1 0 0,1 0-1,-1 0 1,0 0 0,1 0 0,-1 0 0,0 0 0,-1 0 0,1 0 0,0-1-1,0 1 1,-3 2 0,-3 3 365,1 1 0,-2-1 1,1-1-1,-1 1 0,0-1 0,-12 6 0,-1 0-235,-2-1 0,-43 16-1,55-24-163,-1 1-1,1-2 0,-1 1 1,0-2-1,0 1 0,0-2 1,-24-1-1,36 1-81,-1-1 0,0 1 0,1 0-1,-1-1 1,1 1 0,-1-1 0,1 1 0,-1-1 0,1 1 0,0-1 0,-1 0-1,1 1 1,0-1 0,-1 0 0,1 1 0,0-1 0,0 0 0,0 1-1,-1-1 1,1 0 0,0 1 0,0-1 0,0 0 0,0 1 0,0-1-1,0 0 1,0 1 0,1-1 0,-1 0 0,0 0 0,3-14-6329,7-6-8926</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4:14.818"/>
    </inkml:context>
    <inkml:brush xml:id="br0">
      <inkml:brushProperty name="width" value="0.025" units="cm"/>
      <inkml:brushProperty name="height" value="0.025" units="cm"/>
    </inkml:brush>
  </inkml:definitions>
  <inkml:trace contextRef="#ctx0" brushRef="#br0">1 0 17296,'0'0'12428</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4:15.145"/>
    </inkml:context>
    <inkml:brush xml:id="br0">
      <inkml:brushProperty name="width" value="0.025" units="cm"/>
      <inkml:brushProperty name="height" value="0.025" units="cm"/>
    </inkml:brush>
  </inkml:definitions>
  <inkml:trace contextRef="#ctx0" brushRef="#br0">0 23 14990,'0'0'10955,"34"-22"-26586</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08.626"/>
    </inkml:context>
    <inkml:brush xml:id="br0">
      <inkml:brushProperty name="width" value="0.025" units="cm"/>
      <inkml:brushProperty name="height" value="0.025" units="cm"/>
    </inkml:brush>
  </inkml:definitions>
  <inkml:trace contextRef="#ctx0" brushRef="#br0">133 201 12460,'0'0'9299,"-9"1"-6528,3 0-2578,0 0-1,0 1 1,0 0 0,1 0-1,-1 0 1,0 1 0,1 0-1,-1 0 1,1 0 0,0 1-1,0 0 1,1 0 0,-1 0-1,1 0 1,0 1 0,0 0-1,0 0 1,1 0 0,-1 0-1,1 0 1,-3 8 0,4-9-118,0-1 1,0 1 0,0 0-1,1 0 1,-1 0 0,1 0-1,0 1 1,0-1 0,1 0-1,-1 0 1,1 9 0,0-12-68,1 1 0,-1-1 0,1 1 0,0-1 0,-1 0 0,1 1 0,0-1 0,0 0 0,0 1 0,0-1 0,0 0 0,0 0 0,0 0 0,0 0 0,1 0 0,-1 0 0,0 0 0,0 0 0,1-1-1,-1 1 1,1 0 0,-1-1 0,1 1 0,-1-1 0,1 0 0,-1 1 0,1-1 0,-1 0 0,1 0 0,-1 0 0,1 0 0,0 0 0,1-1 0,6 1-12,-1-1-1,1 0 1,-1 0-1,1-1 1,-1 0-1,0-1 0,1 0 1,-1 0-1,-1-1 1,1 0-1,0 0 1,-1-1-1,0 0 1,0 0-1,11-11 1,-9 7-114,-1 1 0,-1-1 1,1 0-1,-2-1 0,1 0 1,-1 0-1,-1 0 0,1-1 1,2-11-1,-10 30 119,-2 3 38,0 0 0,1 1 0,0-1 0,1 1 0,1 0 0,0 0 0,0-1 0,2 23 0,0-32-113,-1-1-1,1 1 0,-1 0 1,1-1-1,0 1 0,-1-1 0,1 1 1,0-1-1,0 1 0,0-1 0,1 1 1,-1-1-1,0 0 0,0 0 0,1 0 1,-1 1-1,1-1 0,-1-1 0,1 1 1,-1 0-1,1 0 0,-1 0 1,1-1-1,0 1 0,0-1 0,-1 1 1,1-1-1,0 0 0,-1 0 0,1 0 1,0 0-1,0 0 0,0 0 0,-1 0 1,1-1-1,0 1 0,-1 0 0,1-1 1,0 0-1,1 0 0,4-1-358,-1 0 0,0 0 1,0-1-1,0 0 0,0 0 0,-1 0 0,1 0 0,-1-1 0,0 0 0,5-5 0,-2-1-766,-1 0-1,0 0 1,-1 0-1,0-1 1,0 0-1,-1-1 1,-1 1-1,0-1 1,-1 0-1,4-20 1,1-46-1220,-7 0 6317,-1 63-2144,0 15-1519,0-1-1,0 1 1,0-1 0,1 1-1,-1 0 1,0-1 0,0 1-1,0-1 1,0 1 0,0 0-1,0-1 1,0 1 0,0-1-1,0 1 1,0-1-1,0 1 1,0-1 0,0 1-1,-1 0 1,1-1 0,0 1-1,0-1 1,0 1 0,0 0-1,-1-1 1,1 1 0,0 0-1,-1-1 1,1 1 0,0 0-1,0-1 1,-1 1 0,1 0-1,-1 0 1,1-1 0,0 1-1,-1 0 1,0 0 0,-11 14 2322,-10 31-1657,14-26-190,1-1 0,1 1 0,1 1 0,1-1 0,0 1 0,1 0 0,1-1 0,2 36 0,0-53-698,1 1-1,-1-1 1,1 1-1,0-1 0,-1 0 1,1 1-1,0-1 1,1 0-1,-1 0 0,0 1 1,1-1-1,-1 0 1,1 0-1,0 0 0,0-1 1,-1 1-1,1 0 1,0-1-1,0 1 0,1-1 1,-1 0-1,0 0 1,0 1-1,1-2 0,-1 1 1,1 0-1,-1 0 1,1-1-1,-1 1 0,1-1 1,-1 0-1,1 0 1,-1 0-1,1 0 0,-1 0 1,1 0-1,3-2 1,2 2-191,0-2 0,0 1 1,0-1-1,0-1 0,0 1 1,0-1-1,-1 0 0,1-1 1,-1 0-1,9-6 0,-9 4-93,-1 0 0,0-1-1,0 1 1,-1-1 0,6-8 0,-12 70 2434,1-53-2132,0 0 1,-1-1-1,1 1 0,0 0 1,1 0-1,-1-1 1,0 1-1,0 0 0,1-1 1,-1 1-1,1 0 1,-1-1-1,1 1 1,0-1-1,0 1 0,-1-1 1,1 1-1,0-1 1,1 1-1,-1-1 0,0 0 1,0 0-1,2 2 1,0-2 1,0 0 0,-1 0 0,1-1 0,-1 1 0,1-1 0,0 1 1,0-1-1,-1 0 0,1 0 0,0 0 0,-1-1 0,1 1 0,0-1 0,-1 1 0,5-3 1,-2 1-117,0 0 0,-1 0 0,1-1 1,-1 0-1,1 0 0,-1 0 1,0 0-1,0-1 0,-1 1 0,5-7 1,26-20-892,-33 30 967,-1 0-1,1 0 1,-1 0-1,1-1 1,0 1-1,-1 0 0,1 0 1,0 0-1,-1 0 1,1 0-1,0 1 1,-1-1-1,1 0 0,0 0 1,-1 0-1,1 1 1,0-1-1,-1 0 1,1 0-1,-1 1 0,1-1 1,-1 1-1,1-1 1,-1 0-1,1 1 1,-1-1-1,1 1 0,-1-1 1,0 1-1,1-1 1,-1 1-1,0 0 1,1 0-1,17 31 635,-6-9-69,-7-19-451,1 0 0,-1 0 1,1 0-1,0-1 0,0 1 1,0-2-1,1 1 0,-1-1 1,1 0-1,-1 0 0,1 0 0,0-1 1,-1 0-1,1-1 0,11 1 1,0-1-123,-1-1 0,1 0 1,-1-1-1,0-1 0,17-5 1,-15 3-554,25-8-1217,-23 1-3216</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4:15.671"/>
    </inkml:context>
    <inkml:brush xml:id="br0">
      <inkml:brushProperty name="width" value="0.025" units="cm"/>
      <inkml:brushProperty name="height" value="0.025" units="cm"/>
    </inkml:brush>
  </inkml:definitions>
  <inkml:trace contextRef="#ctx0" brushRef="#br0">202 82 6534,'0'0'8755,"3"-10"-4623,2-2-3025,-3 7-584,0 0 1,-1 0-1,0 0 1,1 1 0,-1-1-1,-1 0 1,1 0-1,-1-7 1,0 12-451,0-1 1,0 1-1,0-1 0,0 1 1,-1-1-1,1 1 0,0 0 1,0-1-1,0 1 1,-1 0-1,1-1 0,0 1 1,-1-1-1,1 1 0,0 0 1,-1 0-1,1-1 1,0 1-1,-1 0 0,1 0 1,0-1-1,-1 1 0,1 0 1,-1 0-1,1 0 1,0 0-1,-1-1 0,1 1 1,-1 0-1,1 0 0,-1 0 1,1 0-1,-1 0 0,1 0 1,0 0-1,-1 0 1,1 1-1,-1-1 0,1 0 1,-1 0-1,1 0 0,0 0 1,-1 1-1,1-1 1,-1 0-1,1 0 0,0 0 1,-1 1-1,1-1 0,-23 13 33,15-6-107,1 0 0,0 1-1,1-1 1,0 1 0,0 0 0,0 1-1,1-1 1,0 1 0,1 0 0,0 0-1,0 1 1,1-1 0,0 1 0,1 0-1,0 0 1,0 10 0,2-18-11,1-1 1,-1 0 0,1 1 0,-1-1-1,1 0 1,0 0 0,0 0-1,-1 1 1,1-1 0,0 0-1,0 0 1,0 0 0,0 0-1,0-1 1,1 1 0,-1 0-1,0 0 1,0-1 0,1 1 0,-1 0-1,0-1 1,0 1 0,1-1-1,1 1 1,41 9-254,-35-9 172,-1 1 55,0-1 0,0 1 0,0 0 0,-1 1 0,1 0-1,6 4 1,-12-6 31,-1 0 0,0 0-1,0-1 1,0 1 0,0 0-1,1 0 1,-2 0 0,1 1-1,0-1 1,0 0 0,0 0-1,0 0 1,-1 1 0,1-1-1,-1 0 1,1 1 0,-1-1-1,1 1 1,-1-1 0,0 0-1,0 1 1,1-1 0,-1 1-1,0-1 1,0 1 0,-1-1 0,1 1-1,0-1 1,0 0 0,-1 1-1,1-1 1,-1 1 0,1-1-1,-1 0 1,1 0 0,-1 1-1,0-1 1,0 0 0,0 0-1,0 0 1,0 0 0,-2 2-1,-6 8 149,-1-1 1,0 0-1,0 0 0,-1-1 0,-1-1 0,1 0 0,-15 7 0,-2 1 353,-2-3 0,-31 12 0,60-25-488,0 1 0,-1 0-1,1-1 1,0 1 0,-1-1 0,1 0 0,-1 1 0,1-1 0,-1 0 0,1 0 0,0 0-1,-1 0 1,1 0 0,-1 0 0,-2-1 0,4 0-46,0 1-1,0 0 1,-1-1 0,1 1 0,0-1-1,0 1 1,0 0 0,0-1-1,-1 1 1,1-1 0,0 1 0,0-1-1,0 1 1,0-1 0,0 1-1,0 0 1,0-1 0,0 1 0,0-1-1,0 1 1,1-1 0,-1 1 0,0-1-1,0 1 1,0 0 0,1-1-1,-1 1 1,0-1 0,0 1 0,1-1-1,29-38-3892,6-1-855,5-8-2488</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4:16.013"/>
    </inkml:context>
    <inkml:brush xml:id="br0">
      <inkml:brushProperty name="width" value="0.025" units="cm"/>
      <inkml:brushProperty name="height" value="0.025" units="cm"/>
    </inkml:brush>
  </inkml:definitions>
  <inkml:trace contextRef="#ctx0" brushRef="#br0">112 1 16752,'0'0'2178,"-4"13"11,-27 61 1097,-26 77 837,52-136-3986,1 0 0,0 1 0,2 0 0,0-1-1,0 1 1,2 0 0,2 30 0,-2-45-153,0 0 0,0 0 0,0 0 0,0 0 0,0 0 0,1 0 0,-1 0 0,0 0 0,1 0 0,-1 0 0,1 0 0,-1 0-1,1 0 1,-1 0 0,1 0 0,-1-1 0,1 1 0,0 0 0,0 0 0,-1-1 0,1 1 0,0 0 0,0-1 0,0 1 0,0-1 0,0 1 0,0-1 0,0 0 0,0 1 0,0-1 0,0 0 0,0 1 0,0-1 0,0 0 0,0 0 0,0 0 0,0 0 0,0 0 0,0 0 0,0 0 0,0-1 0,0 1 0,0 0 0,0-1 0,0 1 0,0 0 0,0-1 0,0 1 0,0-1 0,-1 1 0,1-1 0,0 0 0,0 1 0,0-1 0,-1 0 0,1 0 0,0 1 0,-1-1 0,1 0 0,-1 0 0,1 0 0,-1 0 0,1 0 0,-1 0 0,0 0 0,1 0 0,-1-1 0,3-10-327,-1 1 1,0-1-1,-1 0 1,-1 0 0,0 1-1,0-1 1,-3-12-1,2 16 305,0 1 0,0-1 0,-1 1 0,0 0 0,0 0 0,-1 0-1,0 0 1,0 0 0,-1 0 0,0 1 0,0-1 0,-6-5 0,12 18-352,-1-5 386,-1 0 1,0 0-1,0 0 0,0 0 1,1 0-1,-1 0 0,0 0 1,1 0-1,-1 0 1,1-1-1,-1 1 0,1 0 1,0 0-1,-1 0 0,1-1 1,0 1-1,-1 0 1,1-1-1,0 1 0,0 0 1,0-1-1,0 1 0,-1-1 1,3 1-1,7 3-192,1-1-1,1 1 1,-1-2-1,0 0 1,1 0-1,19 0 1,70-7-6559,-54-4 445</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4:16.465"/>
    </inkml:context>
    <inkml:brush xml:id="br0">
      <inkml:brushProperty name="width" value="0.025" units="cm"/>
      <inkml:brushProperty name="height" value="0.025" units="cm"/>
    </inkml:brush>
  </inkml:definitions>
  <inkml:trace contextRef="#ctx0" brushRef="#br0">116 13 8872,'0'0'8136,"-8"3"-5654,1 0-2190,0 0-1,1 0 1,0 1 0,-1-1-1,1 1 1,1 1-1,-1-1 1,1 1-1,0 0 1,0 0-1,0 1 1,0-1-1,1 1 1,0 0-1,0 0 1,1 1-1,0-1 1,0 1-1,0-1 1,1 1-1,0 0 1,-2 12-1,4-19-270,0 1-1,0 0 0,0 0 0,0-1 0,0 1 0,0 0 0,0 0 0,0 0 0,0-1 0,1 1 0,-1 0 0,0 0 1,0-1-1,1 1 0,-1 0 0,0-1 0,1 1 0,-1 0 0,1-1 0,-1 1 0,1 0 0,-1-1 0,1 1 1,-1-1-1,1 1 0,0-1 0,-1 1 0,1-1 0,1 1 0,25-1 343,-19-2-283,0 0 0,-1-1 0,1 0 1,-1 0-1,9-5 0,-3 0-113,0-1 0,-1-1 0,0 0 0,0 0 0,-1-1 0,0-1 0,-1 0 0,0 0 0,-1-1 0,14-26 0,-33 65-382,1-9 746,2 1-1,0 0 0,1 1 0,1-1 0,1 1 0,0 0 0,0 21 0,4-39-308,0 0 0,0-1 0,1 1 0,-1 0 0,0 0 0,1-1 0,-1 1 0,0 0 0,1-1 0,-1 1 0,1 0 0,-1-1 0,1 1-1,0-1 1,-1 1 0,1-1 0,-1 1 0,1-1 0,0 1 0,0-1 0,-1 0 0,1 1 0,0-1 0,0 0 0,-1 0 0,1 1 0,0-1 0,0 0 0,0 0 0,-1 0-1,1 0 1,0 0 0,0 0 0,0 0 0,-1 0 0,1-1 0,0 1 0,0 0 0,-1 0 0,1-1 0,1 0 0,35-13 508,-24 4-567,-1 0 0,0-1-1,-1-1 1,0 1-1,-1-2 1,0 1 0,-1-2-1,-1 1 1,0-1 0,0 0-1,-2-1 1,6-15-1,-39 109-1179,14-55 1605,9-19-266,1 1 1,0 1-1,0-1 0,0 0 1,0 1-1,1-1 1,0 1-1,-1 12 1,4-18-434,1 0 0,0-1 0,0 0 0,0 1 0,0-1 0,-1 0 0,1 0 0,0 0 0,0 0 0,0 0 0,0-1 0,0 1 0,-1 0 0,1-1 0,2 0 0,20-11-3564,4-4-1811</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4:16.792"/>
    </inkml:context>
    <inkml:brush xml:id="br0">
      <inkml:brushProperty name="width" value="0.025" units="cm"/>
      <inkml:brushProperty name="height" value="0.025" units="cm"/>
    </inkml:brush>
  </inkml:definitions>
  <inkml:trace contextRef="#ctx0" brushRef="#br0">160 17 14318,'0'0'13548,"-9"-5"-13014,8 5-527,-1-1 1,0-1-1,1 1 0,-1 0 0,0 0 0,0 0 0,0 0 1,0 0-1,0 1 0,0-1 0,-1 1 0,1-1 0,0 1 1,0 0-1,0 0 0,-1 0 0,1 0 0,0 0 0,0 0 0,0 1 1,0-1-1,-1 1 0,1-1 0,0 1 0,0 0 0,0 0 1,0 0-1,0 0 0,1 0 0,-1 0 0,0 1 0,0-1 1,1 0-1,-1 1 0,1 0 0,-1-1 0,1 1 0,0 0 1,-1 0-1,-1 3 0,-14 16 438,11-14-264,1-1 1,-1 1 0,1-1 0,0 2 0,0-1-1,1 0 1,0 1 0,1 0 0,-1 0 0,1 0 0,-2 11-1,5-18-198,1-1 0,-1 1 0,1-1 0,0 1 0,-1-1 0,1 1 0,-1-1 0,1 1 0,0-1 0,-1 0 0,1 1 0,0-1 0,-1 0 0,1 0 0,0 0 0,-1 1 0,1-1 0,0 0 0,0 0 0,-1 0 0,1 0 0,0 0 0,-1 0 0,1 0 0,0-1 0,0 1 0,-1 0 0,1 0 0,0 0 0,-1-1 0,1 1 0,0-1 0,26-9-1408,-26 10 1321,0-1 0,0 1-1,-1-1 1,1 1 0,0-1-1,-1 0 1,1 1 0,-1-1-1,1 0 1,-1 1 0,1-1-1,-1 0 1,1 1 0,-1-1-1,0 0 1,1 0 0,-1 0-1,0 0 1,0 1 0,0-1-1,1 0 1,-1 0 0,0 0-1,0 0 1,0 0 0,0 1-1,-1-3 1,-7-10-6261,2 6-577,2 0-4210</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4:17.820"/>
    </inkml:context>
    <inkml:brush xml:id="br0">
      <inkml:brushProperty name="width" value="0.025" units="cm"/>
      <inkml:brushProperty name="height" value="0.025" units="cm"/>
    </inkml:brush>
  </inkml:definitions>
  <inkml:trace contextRef="#ctx0" brushRef="#br0">230 338 15439,'0'0'7922,"2"-9"-6123,2 0-1196,-2 6-322,-1 0 0,1 0 1,-1 0-1,0 0 1,0 0-1,0 0 0,-1-1 1,1 1-1,0-7 0,-10 7 2404,-28 11-1948,19 0-673,1 2 0,1 0 0,0 1 1,1 0-1,0 1 0,0 1 0,1 0 0,1 1 0,0 1 0,1 0 0,-15 25 0,26-39-64,0 1 0,0 0 0,0 0 0,0 0 0,0 0 0,0 0 0,1 0 0,-1 0 0,1 0 0,-1 0 0,1 0 0,0 1 0,0-1 0,0 0 0,0 0 0,0 0 0,0 0 0,1 0 0,-1 1 0,2 1 0,-1-2 0,0-1 0,0 0 0,0 1 0,0-1 0,0 0 0,1 0 0,-1 0 0,1 0 0,-1 0 0,1 0 0,-1 0 0,1 0 0,-1-1 0,1 1 0,0 0 0,-1-1 0,1 0 0,0 1 0,2-1 0,4 1 0,0-1 0,1 0 0,-1 0 0,0-1 0,1 0 0,-1-1 0,0 1 0,0-2 0,8-2 0,1-2 0,-1-1 0,0 0 0,-1-2 0,0 1 0,-1-2 0,0 0 0,0 0 0,-1-2 0,-1 1 0,0-2 0,0 0 0,-2 0 0,0-1 0,12-21 0,-20 29 0,-4 6 0,-11 12 0,-15 24 0,25-30 0,-3 3 0,1 1 0,0 0 0,0-1 0,1 2 0,0-1 0,1 0 0,0 1 0,0 0 0,-2 14 0,6-23 0,-1-1 0,0 0 0,0 1 0,1-1 0,-1 0 0,0 1 0,1-1 0,-1 0 0,0 1 0,1-1 0,-1 0 0,0 0 0,1 1 0,-1-1 0,1 0 0,-1 0 0,0 0 0,1 0 0,-1 0 0,1 0 0,-1 1 0,1-1 0,-1 0 0,1 0 0,-1 0 0,0 0 0,1-1 0,-1 1 0,1 0 0,-1 0 0,1 0 0,-1 0 0,0 0 0,1 0 0,0-1 0,18-5 0,0-8 0,0 0 0,-1-1 0,-1 0 0,0-2 0,-1 0 0,18-26 0,-5 9 0,199-257 0,-225 287 0,-81 124 0,47-76 0,-40 74 0,63-102 0,0 1 0,2-1 0,0 2 0,1-1 0,0 0 0,2 1 0,0 0 0,-1 30 0,7-44 0,3-9 0,6-12 0,-5-1 0,-1 0 0,-1 0 0,-1 0 0,0-1 0,-2 0 0,0 0 0,-1 0 0,0 0 0,-4-26 0,3 45 0,0 0 0,0-1 0,1 1 0,-1 0 0,0 0 0,0-1 0,0 1 0,0 0 0,0-1 0,0 1 0,0 0 0,0 0 0,0-1 0,0 1 0,-1 0 0,1-1 0,0 1 0,0 0 0,0 0 0,0-1 0,0 1 0,0 0 0,-1 0 0,1-1 0,0 1 0,0 0 0,0 0 0,-1-1 0,1 1 0,0 0 0,0 0 0,-1 0 0,1 0 0,0-1 0,0 1 0,-1 0 0,1 0 0,0 0 0,0 0 0,-1 0 0,1 0 0,0 0 0,-1 0 0,1 0 0,0 0 0,-1 0 0,1 0 0,0 0 0,0 0 0,-1 0 0,-6 14 0,7-12 0,0 0 0,0 0 0,0 1 0,0-1 0,0 0 0,1 0 0,-1 0 0,1 0 0,-1 0 0,1 0 0,0 0 0,0 0 0,0-1 0,0 1 0,0 0 0,0 0 0,1-1 0,-1 1 0,0-1 0,1 1 0,0-1 0,-1 1 0,1-1 0,2 2 0,1-1 0,0 0 0,0 0 0,0-1 0,1 1 0,-1-1 0,0 0 0,0-1 0,1 1 0,8-1 0,2-1 0,0 0 0,-1-1 0,1-1 0,-1-1 0,0 0 0,20-8 0,-11 0 0,0-1 0,-1 0 0,-1-2 0,26-22 0,-38 29 0,0-1 0,-1 0 0,0-1 0,0 0 0,-1 0 0,-1-1 0,0 0 0,0 0 0,-1-1 0,8-20 0,-13 31 0,-1 0 0,1-1 0,-1 1 0,0-1 0,1 1 0,-1-1 0,0 1 0,0-1 0,0 1 0,0-1 0,0 1 0,0-1 0,0 1 0,0-1 0,-1 1 0,1 0 0,-1-3 0,0 3 0,1 1 0,-1-1 0,0 1 0,1 0 0,-1-1 0,1 1 0,-1-1 0,0 1 0,1 0 0,-1 0 0,0-1 0,1 1 0,-1 0 0,0 0 0,0 0 0,1 0 0,-1 0 0,0 0 0,1 0 0,-1 0 0,0 0 0,0 0 0,1 0 0,-2 1 0,-4 0 0,1 1 0,-1 1 0,1-1 0,-1 1 0,1 0 0,0 0 0,-6 5 0,-16 13 0,1 1 0,1 2 0,1 1 0,1 0 0,1 2 0,2 0 0,-33 58 0,51-81 0,0 0 0,0 0 0,0 0 0,1 1 0,0-1 0,-1 0 0,2 1 0,-1-1 0,0 1 0,1-1 0,0 1 0,0-1 0,0 0 0,1 1 0,-1-1 0,3 7 0,-2-8 0,1 0 0,0-1 0,0 1 0,0 0 0,0-1 0,0 1 0,1-1 0,-1 0 0,1 0 0,-1 0 0,1 0 0,0 0 0,0-1 0,0 1 0,0-1 0,0 0 0,0 0 0,0 0 0,0 0 0,1 0 0,-1-1 0,4 1 0,76 6-1492,1-10-3379,-55-1-2891</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4:18.145"/>
    </inkml:context>
    <inkml:brush xml:id="br0">
      <inkml:brushProperty name="width" value="0.025" units="cm"/>
      <inkml:brushProperty name="height" value="0.025" units="cm"/>
    </inkml:brush>
  </inkml:definitions>
  <inkml:trace contextRef="#ctx0" brushRef="#br0">1 1 16944,'0'0'15823</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4:18.552"/>
    </inkml:context>
    <inkml:brush xml:id="br0">
      <inkml:brushProperty name="width" value="0.025" units="cm"/>
      <inkml:brushProperty name="height" value="0.025" units="cm"/>
    </inkml:brush>
  </inkml:definitions>
  <inkml:trace contextRef="#ctx0" brushRef="#br0">66 1 10474,'0'0'11643,"0"10"-9668,-3 32-63,-2 0 1,-18 77-1,11-72-1477,3 1 0,-3 62-1,11-108-399,1 0-1,0-1 1,0 1-1,0 0 0,0 0 1,0 0-1,0-1 0,1 1 1,-1 0-1,0 0 1,1-1-1,0 1 0,-1 0 1,1-1-1,0 1 0,0 0 1,0-1-1,0 1 1,0-1-1,2 3 0,-1-3 2,0-1 1,-1 0-1,1 1 0,0-1 0,0 0 0,0 0 0,-1 0 1,1 0-1,0 0 0,0-1 0,-1 1 0,1 0 0,0-1 0,-1 1 1,1-1-1,0 0 0,-1 0 0,1 1 0,-1-1 0,1 0 1,-1 0-1,2-2 0,21-15-21,-1-2 0,0 0 0,-2-2 0,-1 0 0,27-38 0,-2 5-25,6-9 6,-23 28-675,34-34 1,-79 83-17467</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4:18.896"/>
    </inkml:context>
    <inkml:brush xml:id="br0">
      <inkml:brushProperty name="width" value="0.025" units="cm"/>
      <inkml:brushProperty name="height" value="0.025" units="cm"/>
    </inkml:brush>
  </inkml:definitions>
  <inkml:trace contextRef="#ctx0" brushRef="#br0">3 1 15471,'0'0'7431,"-2"61"-4741,4-45-864,11-1-449,6-3-672,3-4-545,4-5-288,5-3-1762,-1 0-1986,1-9-1985,-6-7-5638</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4:19.286"/>
    </inkml:context>
    <inkml:brush xml:id="br0">
      <inkml:brushProperty name="width" value="0.025" units="cm"/>
      <inkml:brushProperty name="height" value="0.025" units="cm"/>
    </inkml:brush>
  </inkml:definitions>
  <inkml:trace contextRef="#ctx0" brushRef="#br0">88 1 15407,'0'0'3437,"-8"5"130,7-4-3257,-41 23 2953,39-23-2873,0 1 0,0 1 0,-1-1 0,1 0 0,1 1 0,-1-1 0,0 1 0,0 0 0,1 0 0,0 0 0,-3 5 0,48-6 1713,29-9-2199,-57 4 55,1 1 1,-1 0-1,1 2 1,21 1-1,-36-1 36,0 0 1,0 0-1,0 0 1,0 1-1,0-1 1,0 0-1,0 1 0,-1-1 1,1 1-1,0-1 1,0 1-1,0-1 1,0 1-1,0 0 0,-1-1 1,1 1-1,0 0 1,-1 0-1,1 0 1,0 0-1,-1-1 0,1 1 1,-1 0-1,0 0 1,1 0-1,0 2 1,2 30 59,-3-30-47,-1 0 0,1 0 0,1 1 1,-1-1-1,0 0 0,1 0 0,0 0 0,1 5 0,-1-7-3,0 0-1,0-1 0,-1 1 0,1 0 1,0-1-1,0 1 0,0-1 0,0 1 0,0-1 1,0 0-1,0 1 0,0-1 0,0 0 1,0 0-1,0 1 0,0-1 0,0 0 1,0 0-1,0 0 0,0 0 0,0 0 0,0-1 1,0 1-1,-1 0 0,1 0 0,0-1 1,0 1-1,0 0 0,0-1 0,1 0 1,32-18 150,-30 17-148,2-2-7,1-1 0,-1 1 0,1 0 0,0 0 0,0 1 0,0 0 0,0 0 0,0 0 0,1 1 0,-1 0 0,1 1 0,11-2 0,-18 3-1,0 0 1,-1 0-1,1 1 1,-1-1-1,1 0 0,-1 0 1,1 0-1,0 1 0,-1-1 1,1 0-1,-1 0 1,1 1-1,-1-1 0,1 0 1,-1 1-1,0-1 0,1 1 1,-1-1-1,1 1 1,-1-1-1,0 1 0,0-1 1,1 1-1,-1-1 1,0 1-1,0-1 0,1 1 1,-1-1-1,0 1 0,0-1 1,0 1-1,0 0 1,1 27-92,-2-26 69,1 0 1,-1 0-1,1 0 1,0 0-1,-1 0 0,1 0 1,0 0-1,0 0 1,1-1-1,-1 1 0,0 0 1,1 0-1,-1 0 1,1 0-1,-1 0 1,1 0-1,0-1 0,0 1 1,0 0-1,0-1 1,0 1-1,0-1 0,0 1 1,1-1-1,1 3 1,1-3-315,-1-1 0,1 1 0,0-1 0,-1 1 0,1-1 0,0 0 0,-1-1-1,1 1 1,0 0 0,-1-1 0,1 0 0,0 0 0,-1 0 0,1 0 0,-1-1 0,0 0 0,1 1 0,-1-1 0,3-3 0,7-4-2094,-1-1-1,0 0 0,12-14 1,-19 19 1051,24-25-7524</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4:19.627"/>
    </inkml:context>
    <inkml:brush xml:id="br0">
      <inkml:brushProperty name="width" value="0.025" units="cm"/>
      <inkml:brushProperty name="height" value="0.025" units="cm"/>
    </inkml:brush>
  </inkml:definitions>
  <inkml:trace contextRef="#ctx0" brushRef="#br0">148 1 7559,'0'0'9972,"-11"3"-7575,8-2-2224,-65 24 3199,62-22-2906,-1-1-1,1 1 1,1 1-1,-1-1 1,0 1-1,1 0 1,0 0-1,0 0 0,-9 11 1,14-14-450,1-1 0,0 1 0,-1 0 0,1-1 0,-1 1 1,1 0-1,0-1 0,-1 1 0,1-1 0,0 1 0,0-1 0,0 0 0,-1 1 0,1-1 0,0 0 0,0 1 1,0-1-1,0 0 0,0 0 0,-1 0 0,1 0 0,0 0 0,0 0 0,0 0 0,1 0 0,36 4 47,-34-3-58,15 0-67,-3 0-83,0 1 1,1 0-1,-2 1 1,1 0 0,0 1-1,18 8 1,-33-11 201,1 0 1,-1 0-1,1-1 1,-1 1-1,0 0 1,1 1-1,-1-1 1,0 0-1,0 0 1,0 1-1,0-1 1,0 0-1,0 1 0,0-1 1,0 1-1,0-1 1,-1 1-1,1 0 1,-1-1-1,1 1 1,-1-1-1,0 1 1,1 0-1,-1 0 1,0-1-1,0 1 1,0 0-1,0-1 1,-1 1-1,1 0 1,0-1-1,-1 1 1,1 0-1,-1-1 1,0 1-1,1-1 1,-3 3-1,0 3 307,-1 0 1,0-1-1,0 0 0,-1 0 0,0 0 0,0-1 1,-7 7-1,5-6-354,0 0 0,0-1-1,0 0 1,0 0 0,-1 0 0,0-1 0,0 0 0,0 0 0,-1-1-1,1 0 1,-1-1 0,-13 2 0,22-4-26,-1 0-1,1-1 1,-1 1-1,1 0 1,-1-1-1,1 1 1,-1-1-1,1 1 1,0-1-1,-1 1 1,1-1-1,0 1 1,-1-1-1,1 0 1,0 1-1,0-1 1,0 1-1,-1-1 1,1 0-1,0 1 1,0-1-1,0 1 1,0-1-1,0 0 1,0 1-1,0-1 1,0 0 0,0 1-1,0-1 1,1 1-1,-1-1 1,0 0-1,0 1 1,1-1-1,-1 1 1,0-1-1,1 1 1,-1-1-1,1 0 1,12-27-2517,31-19-7477,-15 21 3001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09.375"/>
    </inkml:context>
    <inkml:brush xml:id="br0">
      <inkml:brushProperty name="width" value="0.025" units="cm"/>
      <inkml:brushProperty name="height" value="0.025" units="cm"/>
    </inkml:brush>
  </inkml:definitions>
  <inkml:trace contextRef="#ctx0" brushRef="#br0">34 0 14542,'0'0'8312,"-4"10"-7533,-5 29 286,1 0 0,2 1 0,2-1 0,1 1 0,4 59 0,4-59-886,-5-38-169,1-1-1,-1 1 1,1 0 0,-1 0-1,1-1 1,0 1 0,-1 0-1,1-1 1,0 1 0,0 0 0,0-1-1,0 0 1,1 1 0,-1-1-1,0 0 1,1 1 0,-1-1-1,3 1 1,-4-2-4,1 1 1,-1-1-1,0 0 0,1 0 1,-1 0-1,1 0 0,-1 0 1,0 0-1,1 0 0,-1 0 1,1 0-1,-1-1 0,0 1 1,1 0-1,-1 0 0,1 0 1,-1 0-1,0-1 0,1 1 0,-1 0 1,0 0-1,1-1 0,-1 1 1,0 0-1,1 0 0,-1-1 1,0 1-1,0 0 0,1-1 1,-1 1-1,0-1 0,0 1 1,0 0-1,0-1 0,1 1 1,-1-1-1,0 1 0,0-1 1,4-18-21,-4 18-5,3-32-1118,-3-61-1,0 96 1135,-1-1 0,1 1 0,0 0 0,0 0 0,0 0 0,0 0 0,0 0 0,0 0 0,1 0 0,-1-1 0,1 1 0,-1 0 0,1 0 0,0 0 0,0-1 0,-1 1 0,1 0 0,0-1 0,1 1 0,-1-1 0,0 1 0,0-1 0,1 0 0,-1 1 0,1-1 0,-1 0 0,1 0 0,-1 0 0,3 1 0,2 1 119,0-1 1,1 0-1,-1-1 0,0 0 1,0 0-1,1 0 1,-1-1-1,1 1 0,9-2 1,-14 1-58,0 0 1,0 0-1,0 0 1,0-1-1,0 1 1,0 0-1,0-1 1,0 1-1,0-1 1,0 0-1,-1 0 1,1 0-1,0 1 1,0-2-1,-1 1 1,1 0-1,-1 0 1,1 0-1,-1-1 1,1 1-1,-1-1 1,0 1-1,0-1 1,0 0-1,0 1 1,0-1-1,0 0 1,0 0-1,0 0 1,-1 1-1,1-1 1,-1 0-1,1-4 1,-1 6-61,0 0 0,0-1 0,0 1 0,0 0 1,0-1-1,0 1 0,0 0 0,-1-1 0,1 1 0,0 0 1,0 0-1,0-1 0,0 1 0,-1 0 0,1 0 1,0-1-1,0 1 0,-1 0 0,1 0 0,0 0 0,0 0 1,-1-1-1,1 1 0,0 0 0,-1 0 0,1 0 1,0 0-1,0 0 0,-1 0 0,1 0 0,0 0 0,-1 0 1,1 0-1,0 0 0,-1 0 0,1 0 0,0 0 0,-1 0 1,1 0-1,0 0 0,-1 0 0,1 0 0,0 0 1,0 0-1,-1 1 0,1-1 0,0 0 0,0 0 0,-1 0 1,1 0-1,0 1 0,-1-1 0,-14 13-121,14-11 125,1 0-1,-1 0 0,1 0 0,-1 0 1,1 0-1,0 0 0,0 0 0,0 0 1,0 0-1,0 0 0,0 0 1,0 0-1,1 0 0,-1-1 0,1 1 1,-1 0-1,1 0 0,0 0 0,0 0 1,0-1-1,0 1 0,0 0 1,0-1-1,0 1 0,0-1 0,1 1 1,-1-1-1,1 0 0,-1 1 1,1-1-1,-1 0 0,1 0 0,0 0 1,0 0-1,-1 0 0,1-1 0,0 1 1,0-1-1,0 1 0,0-1 1,3 1-1,10 2 34,0-1 0,0 0 0,1-1 0,16-1 0,-25 0-23,-2 0-34,-1 0 1,0 0-1,0-1 1,1 0-1,-1 0 1,0 0-1,0 0 1,0-1 0,0 1-1,0-1 1,-1 0-1,1 0 1,4-4-1,-7 5 17,0 1-1,-1-1 1,1 0-1,0 1 1,-1-1-1,1 0 1,0 0-1,-1 0 0,1 0 1,-1 0-1,0 0 1,1 1-1,-1-1 1,0 0-1,0 0 1,1 0-1,-1 0 0,0 0 1,0 0-1,0 0 1,0 0-1,0-2 1,-1 1 2,0 0 0,0 0 1,0 1-1,0-1 1,0 0-1,0 0 0,0 1 1,-1-1-1,1 1 1,-1-1-1,1 1 1,-1 0-1,1-1 0,-1 1 1,-3-1-1,-16-11 324,-2 0-1,0 2 1,-42-14 0,76 27-307,0-2 0,-1 1 0,1-1 0,0-1 0,-1 0 0,1-1 0,20-5 0,-20 5-7,-2 0-101,0-1 1,-1 1-1,0-1 1,1 0-1,11-7 1,-19 9-100,0 0-1,0 1 1,0-1 0,0 0-1,0 0 1,0 0-1,0 0 1,0 0 0,0 0-1,0 0 1,-1 0-1,1 0 1,0 0 0,-1 0-1,1-1 1,-1 1 0,1 0-1,0-3 1,-1 3-205,-1-1 1,1 1-1,0-1 0,-1 1 1,1-1-1,-1 1 1,0-1-1,1 1 1,-1 0-1,0-1 0,0 1 1,0 0-1,0 0 1,0 0-1,0-1 0,0 1 1,0 0-1,0 0 1,0 1-1,-1-1 0,-1-1 1,-29-18-10147</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4:20.234"/>
    </inkml:context>
    <inkml:brush xml:id="br0">
      <inkml:brushProperty name="width" value="0.025" units="cm"/>
      <inkml:brushProperty name="height" value="0.025" units="cm"/>
    </inkml:brush>
  </inkml:definitions>
  <inkml:trace contextRef="#ctx0" brushRef="#br0">131 25 14926,'0'0'4666,"-10"4"-983,-2 1-2857,1 0-1,-1 1 0,1 0 1,1 0-1,-13 11 0,19-15-716,1 1 0,0-1-1,0 1 1,0-1-1,1 1 1,-1 0-1,1 0 1,-1 1-1,1-1 1,0 0 0,0 1-1,1-1 1,-1 1-1,1 0 1,0-1-1,-1 1 1,2 0-1,-1 0 1,0 0 0,1 0-1,0 0 1,0-1-1,0 1 1,1 7-1,0-10-113,-1 0 0,1 0 0,0 0 0,-1 0 1,1 0-1,0 0 0,0 0 0,0 0 0,0-1 0,0 1 0,0 0 0,0-1 0,0 1 0,0 0 0,0-1 0,0 1 0,1-1 0,-1 0 0,0 1 0,0-1 0,0 0 0,1 0 0,-1 0 0,0 0 0,0 0 1,1 0-1,-1 0 0,2 0 0,36-7-140,-23-1-88,-1 0 0,-1 0-1,0-2 1,0 1 0,0-2 0,-1 0-1,-1-1 1,13-15 0,-6 8-244,38-31-1,-59 62 671,-10 8 415,6-10-280,-1 1 121,-1 0 1,2 0-1,-1 1 1,2 0-1,0 0 1,0 0-1,-5 24 1,10-35-442,0 0 0,-1-1 0,1 1 1,0 0-1,0-1 0,0 1 0,0 0 0,1 0 0,-1-1 1,0 1-1,0 0 0,0-1 0,0 1 0,1 0 0,-1-1 1,0 1-1,1-1 0,-1 1 0,1 0 0,-1-1 0,0 1 1,1-1-1,-1 1 0,1-1 0,-1 1 0,1-1 0,0 1 0,-1-1 1,2 1-1,23 1 125,27-17-68,33-29-65,-65 31 0,2 2 0,0 0 0,0 1 0,1 1 0,35-8 0,-58 17 0,1 0 0,0-1 0,-1 1 0,1 0 0,-1 0 0,1 0 0,0 0 0,-1 0 0,1 0 0,0 0 0,-1 0 0,1 0 0,-1 0 0,1 1 0,0-1 0,-1 0 0,1 0 0,-1 1 0,1-1 0,-1 0 0,1 1 0,-1-1 0,1 0 0,-1 1 0,1-1 0,-1 1 0,1-1 0,-1 1 0,0-1 0,1 1 0,0 0 0,-1 23 0,-21 36 0,15-47 0,6-12 0,-1 0 0,1 0 0,-1 0 0,1 0 0,0 0 0,-1 0 0,1 0 0,0 0 0,0 0 0,0 0 0,0 0 0,0 0 0,0 0 0,0 0 0,0 0 0,0 0 0,0 0 0,1 1 0,-1-1 0,0 0 0,1 0 0,-1 0 0,1 0 0,-1 0 0,1-1 0,-1 1 0,2 1 0,0-1 0,-1 0 0,1 0 0,-1-1 0,1 1 0,0-1 0,0 0 0,-1 1 0,1-1 0,0 0 0,-1 0 0,1 0 0,0 0 0,0 0 0,-1-1 0,4 0 0,12-3 0,0-1 0,30-14 0,-32 13 0,-5 2 0,3-2 0,1 1 0,-1 0 0,1 1 0,0 1 0,0 0 0,1 0 0,19 1 0,-34 2 0,1 0 0,0 1 0,0-1 0,0 1 0,-1 0 0,1-1 0,0 1 0,-1 0 0,1-1 0,0 1 0,-1 0 0,1 0 0,-1-1 0,1 1 0,-1 0 0,0 0 0,1 0 0,-1 0 0,0 0 0,0 0 0,1-1 0,-1 1 0,0 0 0,0 0 0,0 0 0,0 0 0,0 0 0,0 0 0,0 0 0,-1 0 0,1 0 0,0 0 0,-1 0 0,1-1 0,-1 3 0,-11 33 0,11-35 0,1 0 0,-1-1 0,0 1 0,1 0 0,-1 0 0,1 0 0,-1 0 0,1 0 0,-1 0 0,1 0 0,0 1 0,-1-1 0,1 0 0,0 0 0,0 0 0,0 0 0,0 0 0,0 0 0,0 1 0,0-1 0,0 0 0,0 0 0,1 0 0,-1 0 0,0 0 0,1 0 0,0 2 0,0-2 0,1-1 0,-1 1 0,0-1 0,1 1 0,-1-1 0,1 0 0,-1 1 0,1-1 0,-1 0 0,1 0 0,-1 0 0,1 0 0,-1 0 0,1-1 0,-1 1 0,1 0 0,1-1 0,65-24 0,-55 18 0,9-4 0,0 1 0,1 0 0,0 2 0,0 1 0,1 0 0,26-3 0,-49 10 0,-1 0 0,1 0 0,-1 0 0,1 0 0,0 0 0,-1 0 0,1 0 0,0 0 0,-1 0 0,1 0 0,-1 0 0,1 0 0,0 1 0,-1-1 0,1 0 0,-1 0 0,1 1 0,-1-1 0,1 0 0,0 1 0,-1-1 0,0 1 0,1-1 0,-1 0 0,1 1 0,-1-1 0,1 1 0,-1-1 0,1 2 0,-3 19 0,-23 31 0,19-41 0,6-10 25,-1 0-58,0 0 0,0 0 1,1 0-1,-1 0 1,1 0-1,-1 0 0,1 0 1,-1 0-1,1 0 1,0 1-1,-1-1 1,1 0-1,0 0 0,0 0 1,0 0-1,0 1 1,0-1-1,0 0 0,0 0 1,0 0-1,1 1 1,-1-1-1,0 0 0,1 1 1,6-3-6310,4-9-10357</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0:57.495"/>
    </inkml:context>
    <inkml:brush xml:id="br0">
      <inkml:brushProperty name="width" value="0.025" units="cm"/>
      <inkml:brushProperty name="height" value="0.025" units="cm"/>
    </inkml:brush>
  </inkml:definitions>
  <inkml:trace contextRef="#ctx0" brushRef="#br0">18 60 5477,'5'-11'20556,"-7"31"-19945,-8 55 496,5-47-564,-1 44 1,6-71-531,0 0 0,1 0 0,-1-1 0,0 1 0,0 0 0,1-1 0,-1 1 1,0 0-1,1-1 0,-1 1 0,0-1 0,1 1 0,-1-1 0,1 1 0,-1-1 0,1 1 0,-1-1 0,1 1 0,0-1 0,-1 1 0,1-1 0,-1 0 1,1 1-1,0-1 0,-1 0 0,1 0 0,0 0 0,0 1 0,-1-1 0,1 0 0,0 0 0,-1 0 0,1 0 0,0 0 0,-1 0 0,1 0 1,0-1-1,0 1 0,-1 0 0,1 0 0,0-1 0,34-10 383,-21 1-326,0 0-1,0-1 1,-1-1 0,-1 0 0,0-1-1,0 0 1,10-16 0,61-107 295,-126 248 1541,34-92-1843,2-7-53,1 0 0,1 1 1,0-1-1,1 1 0,0 0 0,2 0 1,-1 0-1,0 23 0,3-36-53,1 1 1,-1-1-1,1 1 1,-1-1-1,1 1 1,-1-1-1,1 1 1,0-1-1,0 1 1,0-1-1,0 0 1,0 1-1,0-1 0,0 0 1,0 0-1,0 0 1,1 0-1,-1 0 1,0 0-1,1 0 1,-1-1-1,1 1 1,-1 0-1,1-1 1,-1 1-1,1-1 0,-1 1 1,1-1-1,-1 0 1,1 0-1,2 0 1,2 1-505,0-1 1,1 0-1,-1 0 1,0-1-1,0 0 1,1 0-1,6-2 1,22-14-7078</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42.616"/>
    </inkml:context>
    <inkml:brush xml:id="br0">
      <inkml:brushProperty name="width" value="0.025" units="cm"/>
      <inkml:brushProperty name="height" value="0.025" units="cm"/>
    </inkml:brush>
  </inkml:definitions>
  <inkml:trace contextRef="#ctx0" brushRef="#br0">278 18 9097,'0'0'22010,"-10"-5"-20943,6 3-1044,0 0 0,0 0 0,0 1 0,0-1-1,-1 1 1,1 0 0,0 0 0,-1 1 0,1-1-1,-1 1 1,1 0 0,-1 0 0,1 1 0,0-1-1,-1 1 1,1 0 0,-1 0 0,1 0-1,0 1 1,0 0 0,0-1 0,0 2 0,0-1-1,0 0 1,-4 4 0,-10 5-120,1 1 1,-28 24-1,41-32 64,0 0-1,0-1 1,1 1-1,-1 0 1,1 1-1,0-1 1,0 1-1,0-1 1,1 1-1,0 0 1,-1 0-1,2 0 1,-1 0-1,1 1 1,0-1-1,-1 6 1,2-9-49,0-1 0,1 0 1,-1 1-1,1-1 0,-1 1 1,1-1-1,0 0 0,-1 1 1,1-1-1,0 0 0,0 0 1,0 1-1,0-1 0,0 0 1,0 0-1,0 0 0,0 0 1,1 0-1,-1-1 0,0 1 1,0 0-1,1-1 0,-1 1 1,3 0-1,44 14-671,-27-9 222,-3-1 31,-1 0-20,0 1-1,0 1 1,25 13 0,-39-18 512,-1-1 0,1 1 1,-1-1-1,1 1 0,-1 0 1,0 0-1,0 0 0,0 0 1,0 0-1,0 0 1,0 0-1,0 1 0,-1-1 1,1 1-1,-1-1 0,1 1 1,-1 0-1,0 0 0,0 0 1,-1-1-1,1 1 1,0 0-1,-1 0 0,0 0 1,0 0-1,0 0 0,0 0 1,-1 5-1,-1-3 228,0-1 0,0 0 0,0 0 0,-1 0 0,0 0 0,1 0 1,-1 0-1,-1-1 0,1 1 0,0-1 0,-1 0 0,0 0 0,0-1 0,-7 5 0,-68 32 1790,62-32-1572,-6 4-147,-1-2 0,0 0 0,-28 6 0,52-15-343,0 0 0,0 0 0,0 0-1,0 0 1,0 0 0,0 0 0,0 0-1,1 0 1,-1 0 0,0 0 0,0 0 0,0-1-1,0 1 1,0 0 0,0 0 0,0 0-1,0 0 1,0 0 0,0 0 0,0 0-1,0 0 1,0 0 0,0-1 0,0 1 0,0 0-1,1 0 1,-1 0 0,0 0 0,0 0-1,0 0 1,0 0 0,0-1 0,-1 1 0,1 0-1,0 0 1,0 0 0,0 0 0,0 0-1,0 0 1,0 0 0,0 0 0,0-1 0,0 1-1,0 0 1,0 0 0,0 0 0,0 0-1,0 0 1,0 0 0,0 0 0,-1 0-1,1 0 1,0 0 0,0 0 0,0-1 0,0 1-1,0 0 1,0 0 0,0 0 0,0 0-1,-1 0 1,1 0 0,0 0 0,0 0 0,0 0-1,0 0 1,0 0 0,11-14-2599,17-12-2256,10-2-2230</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43.031"/>
    </inkml:context>
    <inkml:brush xml:id="br0">
      <inkml:brushProperty name="width" value="0.025" units="cm"/>
      <inkml:brushProperty name="height" value="0.025" units="cm"/>
    </inkml:brush>
  </inkml:definitions>
  <inkml:trace contextRef="#ctx0" brushRef="#br0">140 0 16592,'0'9'2957,"-2"10"-1090,-1 1 0,-1-1 1,-9 30-1,-27 63 1894,-12 39-2398,47-129-1329,-1-2 53,2 0 1,0 1 0,-2 39 0,7-64-66,1 1 1,0-1 0,0 1-1,0-1 1,0 1-1,0 0 1,1 0 0,3-3-1,6-10 15,99-180-37,0 0 0,-106 189-9,1 0 1,-1 0-1,1 1 0,0 0 1,1 0-1,-1 0 0,12-7 1,-17 12 4,1 0 0,-1 0 0,1 1 1,-1-1-1,0 0 0,1 1 0,-1-1 1,1 1-1,-1 0 0,1-1 1,-1 1-1,1 0 0,0 0 0,-1 0 1,1 0-1,-1 0 0,1 0 0,-1 1 1,3 0-1,-2 0 0,-1 0-1,1 0 1,-1 1 0,0-1-1,1 0 1,-1 1 0,0 0-1,0-1 1,0 1 0,0-1-1,0 1 1,0 0 0,-1 0-1,1-1 1,0 1 0,-1 0-1,1 0 1,-1 0 0,0 0-1,0 3 1,1 1 7,-1 0 0,0 0 0,0 0 0,-1 0 0,0 0 0,0 0 0,0 0 0,-1 0 0,0 0 0,0 0 0,0-1 0,-1 1 0,0-1 0,0 0 0,0 1 0,0-1 0,-1-1 0,0 1 0,0-1 0,-1 1 0,1-1 1,-8 5-1,5-4 7,0 0 0,0-1 1,0 1-1,-1-2 0,0 1 1,0-1-1,0 0 0,0-1 1,0 0-1,-1 0 0,1-1 1,0 0-1,-1 0 0,1-1 1,-17-1-1,25 1-142,-1 0 0,0 0-1,0 0 1,1 0 0,-1 0 0,0 0-1,0 0 1,1-1 0,-1 1 0,0 0 0,1 0-1,-1-1 1,0 1 0,0 0 0,1-1 0,-1 1-1,1-1 1,-1 1 0,0-1 0,1 1-1,-1-1 1,1 1 0,-1-1 0,1 1 0,0-1-1,-1 0 1,1 1 0,-1-1 0,1 0 0,0 0-1,0 1 1,-1-1 0,1 0 0,0 1-1,0-1 1,0 0 0,0 0 0,0 1 0,0-1-1,0 0 1,0 0 0,0 1 0,1-2 0,-1 1-346,1-1 1,-1 1 0,1-1 0,0 1-1,0 0 1,0 0 0,-1-1 0,1 1 0,0 0-1,1 0 1,-1 0 0,0 0 0,0 0 0,0 0-1,1 1 1,-1-1 0,0 0 0,1 1-1,-1-1 1,3 0 0,17-4-9500</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43.939"/>
    </inkml:context>
    <inkml:brush xml:id="br0">
      <inkml:brushProperty name="width" value="0.025" units="cm"/>
      <inkml:brushProperty name="height" value="0.025" units="cm"/>
    </inkml:brush>
  </inkml:definitions>
  <inkml:trace contextRef="#ctx0" brushRef="#br0">254 113 22389,'-10'-1'3000,"9"1"-2968,-20-3 1090,-1 1 1,1 1-1,-41 3 0,56-1-986,1-1 0,-1 1 0,0 1 0,0-1 0,0 1 0,1 0 0,-1 0 0,1 1 0,-1-1 0,1 1 1,0 1-1,0-1 0,1 0 0,-1 1 0,0 0 0,1 0 0,0 1 0,0-1 0,1 1 0,-7 10 0,9-15-136,1 1 0,0-1 0,-1 1 0,1-1 0,-1 0 0,1 1 0,0-1 0,-1 1 0,1-1 0,0 1 0,0-1 0,-1 1 0,1-1 0,0 1 0,0 0 0,0-1 0,0 1 0,-1-1 0,1 1 0,0-1 0,0 1 0,0 0 0,0-1 0,1 1 0,-1-1 0,0 1 0,0 0 0,0-1 0,0 1 0,0-1 0,1 1 0,-1-1 0,0 1 0,1-1 0,-1 1 0,0-1 0,1 1 0,-1-1 0,0 0 0,1 1 0,-1-1 0,1 1 0,-1-1 0,1 0 0,-1 1 0,1-1 0,-1 0 0,1 0 0,-1 1 0,1-1 0,-1 0 0,1 0 0,0 0 0,-1 0 0,1 0 0,-1 0 0,1 0 0,0 0 0,-1 0 0,1 0 0,-1 0 0,1 0 0,-1 0 0,1 0 0,0-1 0,0 1 0,41-15 0,-13-3-7,0-2-1,41-36 1,-56 44-19,-14 12 9,0 0 1,0 0-1,0 0 0,1-1 1,-1 1-1,0 0 0,0 0 1,0 0-1,0-1 0,1 1 1,-1 0-1,0 0 0,0 0 1,1 0-1,-1-1 0,0 1 1,0 0-1,0 0 0,1 0 1,-1 0-1,0 0 1,1 0-1,-1 0 0,0 0 1,0 0-1,1 0 0,-1 0 1,0 0-1,0 0 0,1 0 1,-1 0-1,0 0 0,0 0 1,1 0-1,-1 0 0,0 0 1,0 0-1,1 1 0,-1-1 1,0 0-1,0 0 0,0 0 1,1 0-1,-1 1 0,0-1 1,0 0-1,0 0 0,0 0 1,1 1-1,-1-1 1,0 0-1,0 0 0,0 1 1,0-1-1,0 0 0,0 0 1,0 1-1,0-1 0,1 1 1,0 25-101,-2-24 123,1 0-1,-1 1 0,1-1 1,0 0-1,0 0 0,0 0 1,0 1-1,0-1 0,1 0 1,-1 0-1,1 0 0,-1 1 1,1-1-1,0 0 0,-1 0 1,1 0-1,0 0 0,1 0 1,-1-1-1,2 4 0,9-3-99,1 0 1,-1-1-1,1 0 0,-1-1 0,21-3 0,-17 2-163,1 0 0,28 3 0,-38 3 1320,-6-5-240,-1-11-323,2-94-500,-1 104 0,-1 1 0,0 0 0,0 0 0,0-1 0,0 1 0,0 0 0,0 0 0,0 0 0,1-1 0,-1 1 0,0 0 0,0 0 0,0 0 0,0 0 0,1-1 0,-1 1 0,0 0 0,0 0 0,0 0 0,1 0 0,-1 0 0,0 0 0,0 0 0,1 0 0,-1-1 0,0 1 0,0 0 0,1 0 0,-1 0 0,0 0 0,0 0 0,1 0 0,-1 0 0,0 0 0,0 1 0,1-1 0,-1 0 0,0 0 0,0 0 0,0 0 0,1 0 0,-1 0 0,0 0 0,0 0 0,0 1 0,1-1 0,-1 0 0,0 0 0,0 0 0,0 0 0,0 1 0,1-1 0,13 10 0,-12-9 0,8 5-8,0-1 0,0-1-1,1 1 1,0-2 0,0 1 0,0-1 0,0-1-1,1 0 1,-1-1 0,0 0 0,1-1-1,-1 0 1,1-1 0,-1 0 0,1-1 0,-1 0-1,0-1 1,0 0 0,0 0 0,0-1 0,-1-1-1,1 0 1,-1 0 0,0-1 0,9-8-1,-19 14 20,6-5 23,-1 0 0,1 0 0,-1 0-1,-1-1 1,6-7 0,-47 52-34,35-36 0,-25 38 0,26-39 0,0 0 0,0 0 0,0 0 0,0 0 0,0 0 0,1 0 0,-1 0 0,1 1 0,-1-1 0,1 0 0,0 0 0,0 1 0,0-1 0,0 0 0,0 0 0,1 1 0,-1-1 0,1 3 0,2-4 0,-1 0 0,0 0 0,1 0 0,-1 0 0,1-1 0,-1 1 0,1-1 0,-1 1 0,1-1 0,-1 0 0,1 0 0,-1 0 0,1-1 0,4 0 0,-1 0 0,15-1 0,0-1 0,36-11 0,-40 9 0,0 1 0,1 0 0,0 1 0,30 0 0,-47 3 0,0 0 0,0 0 0,0 0 0,0 0 0,1 0 0,-1 1 0,0-1 0,0 0 0,0 1 0,0-1 0,0 1 0,0-1 0,0 1 0,0 0 0,-1-1 0,1 1 0,0 0 0,0-1 0,0 1 0,-1 0 0,1 0 0,0 0 0,0 2 0,8 27 0,-8-27 0,-1 0 0,0 0 0,1 0 0,0 0 0,0 0 0,-1 0 0,2-1 0,-1 1 0,0 0 0,1-1 0,-1 1 0,1-1 0,-1 1 0,1-1 0,0 0 0,3 2 0,-1-1-2,0-1 0,1 0 0,-1-1 0,1 1 0,-1-1 0,1 0 0,0 0 0,0 0 0,-1-1 0,1 1-1,0-1 1,7-1 0,63-12-315,-3 1-722,-70 12 307,4 1-2245,-5 3-2933,-1 3-3267</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31.249"/>
    </inkml:context>
    <inkml:brush xml:id="br0">
      <inkml:brushProperty name="width" value="0.025" units="cm"/>
      <inkml:brushProperty name="height" value="0.025" units="cm"/>
    </inkml:brush>
  </inkml:definitions>
  <inkml:trace contextRef="#ctx0" brushRef="#br0">371 57 15375,'0'0'4169,"-1"-9"-1708,1 8-2468,0-2 227,0 1 1,0-1-1,0 0 0,0 1 1,-1-1-1,1 1 0,-1 0 1,0-1-1,0 1 0,0-1 1,-2-2-1,2 3-54,-1 1 0,1 0 1,-1 0-1,0 0 0,1 0 0,-1 0 0,0 0 1,0 0-1,0 0 0,0 1 0,0-1 1,0 1-1,0-1 0,0 1 0,0 0 0,0 0 1,0 0-1,0 0 0,0 0 0,0 0 1,-3 1-1,-3 1 25,-1 0-1,1 0 1,-1 1 0,1 0 0,0 0-1,0 1 1,0 0 0,0 1 0,1-1-1,-13 12 1,1-1 259,2 2 0,-29 33 0,44-48-451,0 0 0,-1 1 0,1 0 0,0-1 0,1 1 0,-1 0 0,0 0 0,1 0 0,0 0 0,-1 0 0,1 1 0,1-1 0,-1 0 0,0 1 0,1-1 0,-1 0 0,1 1 0,0-1 0,0 0 0,1 1 0,-1-1 0,2 6 0,1-3-58,0-1 0,0 0 0,0 0 0,1 0 0,0 0 0,0 0 0,0-1 0,1 0 0,-1 0 0,1 0 0,7 5 0,0-1 17,-1 0 0,0 1 0,0 1 0,-1 0-1,13 16 1,-21-24 65,0 1-1,0 0 1,0 0 0,0 1-1,-1-1 1,0 0-1,1 1 1,-1-1-1,0 1 1,-1-1 0,1 1-1,-1-1 1,1 1-1,-1-1 1,0 1-1,-1-1 1,1 1-1,0-1 1,-1 1 0,0-1-1,0 1 1,0-1-1,0 1 1,-1-1-1,1 0 1,-1 0-1,-2 5 1,-3 0 39,0 1 1,0-1-1,-1-1 0,0 1 1,0-1-1,-1 0 1,0-1-1,0 0 0,0-1 1,-1 0-1,0 0 0,0-1 1,0 0-1,0-1 0,-1 0 1,1 0-1,-1-1 1,0-1-1,0 0 0,0 0 1,-18-2-1,28 1-166,-1-1 0,1 1 0,0 0 0,0 0 0,0-1 0,0 1 0,0-1 0,0 1 0,0-1 0,0 1 0,0-1 0,0 0 0,0 1 0,0-1 0,1 0 0,-1 0 0,0 1 0,0-1 0,1 0 0,-1 0 0,0 0 0,1 0 0,-1 0 0,1 0 0,-1 0 0,1-2 0,-1 2-222,1-1 0,0 1 0,0 0 0,1 0 0,-1 0 0,0 0 0,0-1 0,0 1 0,1 0-1,-1 0 1,1 0 0,-1 0 0,1 0 0,-1 0 0,1 0 0,-1 0 0,1 0 0,0 0 0,0 0 0,0 0 0,-1 0 0,1 0 0,0 1 0,0-1 0,2-1 0,16-10-13469</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33.355"/>
    </inkml:context>
    <inkml:brush xml:id="br0">
      <inkml:brushProperty name="width" value="0.025" units="cm"/>
      <inkml:brushProperty name="height" value="0.025" units="cm"/>
    </inkml:brush>
  </inkml:definitions>
  <inkml:trace contextRef="#ctx0" brushRef="#br0">43 0 14125,'0'0'11179,"-10"72"-10474,2-36-609,-1 6-32,2-3-32,2-4-96,2-7-353,3-7-159,0-10-161,11-12-1729,8-23 480,2-8-865,1-7-2882,1-3-2883</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33.697"/>
    </inkml:context>
    <inkml:brush xml:id="br0">
      <inkml:brushProperty name="width" value="0.025" units="cm"/>
      <inkml:brushProperty name="height" value="0.025" units="cm"/>
    </inkml:brush>
  </inkml:definitions>
  <inkml:trace contextRef="#ctx0" brushRef="#br0">147 0 6694,'0'0'10923,"-13"84"-10187,0-42 97,0 3-256,0-4-385,6-5-64,2-9-320,2-6-1634,0-12-2914</inkml:trace>
  <inkml:trace contextRef="#ctx0" brushRef="#br0" timeOffset="1">1 145 15599,'0'0'9993,"55"-7"-9064,-23-5-673,6-6-256,1-4-2018,1-2-2946,-1-6-4741</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34.101"/>
    </inkml:context>
    <inkml:brush xml:id="br0">
      <inkml:brushProperty name="width" value="0.025" units="cm"/>
      <inkml:brushProperty name="height" value="0.025" units="cm"/>
    </inkml:brush>
  </inkml:definitions>
  <inkml:trace contextRef="#ctx0" brushRef="#br0">8 1 18514,'0'0'7559,"3"76"-7463,-3-41-32,0 4 0,0-3-64,-5-3-1057,1-9-1858,3-8-2050</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34.550"/>
    </inkml:context>
    <inkml:brush xml:id="br0">
      <inkml:brushProperty name="width" value="0.025" units="cm"/>
      <inkml:brushProperty name="height" value="0.025" units="cm"/>
    </inkml:brush>
  </inkml:definitions>
  <inkml:trace contextRef="#ctx0" brushRef="#br0">200 0 21781,'0'0'7041,"-10"5"-6769,-3 2-232,0 0 0,1 0 0,0 1 0,1 1 0,0 0 0,0 0 0,-14 17 0,13-12 4,-40 53 387,50-64-421,0 0 0,0 1 0,0-1 0,0 1 1,1-1-1,-1 1 0,1 0 0,0 0 0,0-1 0,0 1 0,1 0 0,-1 0 1,1 0-1,0 0 0,0 0 0,1 0 0,0 6 0,0-9-20,0 1 0,0 0 0,1-1-1,-1 1 1,0-1 0,1 1 0,-1-1 0,1 0-1,0 0 1,-1 0 0,1 1 0,0-1 0,0-1-1,-1 1 1,1 0 0,0 0 0,0-1 0,0 1-1,0-1 1,3 1 0,50 5-425,-35-4 267,-11-1 134,1 0-1,-1 1 1,0 0-1,1 1 1,-1 0-1,9 4 1,-16-6 27,1 1 1,-1-1 0,0 1 0,1-1 0,-1 1 0,0 0 0,0 0 0,0 0-1,0 0 1,-1 1 0,1-1 0,0 0 0,-1 1 0,0-1 0,0 1-1,1 0 1,-1-1 0,-1 1 0,1 0 0,0-1 0,-1 1 0,1 0 0,-1 0-1,0 5 1,0-3 116,-1 0-1,0 1 1,1-1-1,-2 1 0,1-1 1,-1 0-1,0 0 1,0 0-1,0 0 1,0 0-1,-1 0 1,0 0-1,0-1 0,-1 0 1,1 1-1,-1-1 1,-6 6-1,6-8-25,1 1 1,-1 0-1,0-1 0,1 0 0,-1 0 1,0 0-1,0 0 0,0-1 0,-1 1 1,1-1-1,0 0 0,0 0 0,-1-1 1,1 1-1,-1-1 0,1 0 0,0 0 1,-1-1-1,1 1 0,-1-1 0,1 0 1,-8-3-1,-3-7-3514,15 11 3238,0 0 0,-1 0 1,1 0-1,0 0 0,-1 0 0,1-1 0,0 1 0,-1 0 1,1 0-1,0 0 0,-1-1 0,1 1 0,0 0 0,0-1 1,-1 1-1,1 0 0,0 0 0,0-1 0,-1 1 0,1 0 0,0-1 1,0 1-1,0-1 0,0 1 0,0 0 0,0-1 0,0 1 1,0 0-1,-1-1 0,1 1 0,0-1 0,1 1 0,-1 0 1,0-1-1,0 1 0,0 0 0,0-1 0,0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09.718"/>
    </inkml:context>
    <inkml:brush xml:id="br0">
      <inkml:brushProperty name="width" value="0.025" units="cm"/>
      <inkml:brushProperty name="height" value="0.025" units="cm"/>
    </inkml:brush>
  </inkml:definitions>
  <inkml:trace contextRef="#ctx0" brushRef="#br0">1 23 19186,'0'0'5253,"53"-22"-5253,-14 22-929,6 0-6790</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34.936"/>
    </inkml:context>
    <inkml:brush xml:id="br0">
      <inkml:brushProperty name="width" value="0.025" units="cm"/>
      <inkml:brushProperty name="height" value="0.025" units="cm"/>
    </inkml:brush>
  </inkml:definitions>
  <inkml:trace contextRef="#ctx0" brushRef="#br0">71 0 22389,'0'0'6129,"-6"10"-4571,-3 1-1428,2 1-1,-1 0 0,2 1 1,0 0-1,0 0 0,1 0 0,1 1 1,0-1-1,1 1 0,1 0 0,0 0 1,0 0-1,2 17 0,0-29-129,0-1-1,0 0 1,0 1 0,0-1-1,1 0 1,-1 0 0,0 0-1,1 1 1,-1-1 0,1 0-1,0 0 1,-1 0 0,1 0-1,0 0 1,-1 0 0,1 0-1,0 0 1,0 0-1,0 0 1,0 0 0,0 0-1,0-1 1,0 1 0,0 0-1,2 0 1,-1-1 8,1 1 1,-1-1-1,0 0 1,1 0-1,-1 0 1,0 0-1,0 0 1,1-1-1,-1 1 1,0-1-1,0 1 1,0-1-1,3-1 1,2-1 20,0 0 0,0-1 0,0 0 0,-1-1 0,0 1 0,0-1 0,8-8 0,-8 5 3,0 0 0,0-1 1,-1 0-1,0 0 0,6-17 1,9-19 61,-33 94-478,4-28 409,2 2 0,-10 40 0,12-15-3138,5-48 2929,0 0 0,0 1 0,0-1 0,0 0 0,0 0 0,0 1 0,0-1 0,1 0 0,-1 1 0,0-1 0,0 0 0,0 1 0,0-1 0,0 0 0,1 0 0,-1 1 0,0-1 0,0 0 0,0 0 0,1 0 0,-1 1 0,0-1 0,0 0 0,1 0 0,-1 0 0,0 1 0,0-1 0,1 0 0,-1 0 0,0 0 0,1 0 0,-1 0 0,0 0 0,0 0 0,1 0 0,-1 0 0,0 0 0,1 0 0,-1 0-1,0 0 1,1 0 0,-1 0 0,0 0 0,1 0 0,-1 0 0,0 0 0,0 0 0,1-1 0,-1 1 0,2 0-784,13-3-7611</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40.189"/>
    </inkml:context>
    <inkml:brush xml:id="br0">
      <inkml:brushProperty name="width" value="0.025" units="cm"/>
      <inkml:brushProperty name="height" value="0.025" units="cm"/>
    </inkml:brush>
  </inkml:definitions>
  <inkml:trace contextRef="#ctx0" brushRef="#br0">28 1 13581,'0'0'12620,"-12"64"-12140,6-37-416,2 4-64,1 1-448,1 0-865,2-7-1762,0-5-1185,0-9-1506</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40.625"/>
    </inkml:context>
    <inkml:brush xml:id="br0">
      <inkml:brushProperty name="width" value="0.025" units="cm"/>
      <inkml:brushProperty name="height" value="0.025" units="cm"/>
    </inkml:brush>
  </inkml:definitions>
  <inkml:trace contextRef="#ctx0" brushRef="#br0">226 0 22293,'0'0'3449,"-10"5"-2275,-9 6-985,1 0 1,1 1-1,0 1 0,0 0 0,2 1 0,-1 1 1,2 1-1,-21 27 0,34-42-196,0 0-1,1 0 1,-1 0 0,1-1-1,-1 1 1,0 0-1,1 0 1,0 0 0,-1 0-1,1 0 1,-1 0 0,1 0-1,0 0 1,0 0-1,0 0 1,0 0 0,0 0-1,0 0 1,0 0-1,0 0 1,0 0 0,0 0-1,0 0 1,0 0 0,1 0-1,-1 0 1,0 0-1,1 0 1,-1 0 0,1 0-1,-1-1 1,1 1 0,0 0-1,-1 0 1,1 0-1,0-1 1,-1 1 0,1 0-1,0-1 1,0 1-1,0 0 1,0-1 0,0 1-1,1 0 1,6 1-89,-1 0-1,1-1 1,0 0 0,-1 0-1,12-1 1,16 4 56,-31-4 27,-1 1 0,1 0 1,-1 0-1,1 0 0,-1 0 0,0 1 1,1-1-1,-1 1 0,0 0 0,0 0 1,0 0-1,-1 0 0,1 0 0,0 1 1,-1-1-1,1 1 0,-1 0 0,0 0 1,0 0-1,0 0 0,0 0 0,-1 0 1,1 0-1,-1 1 0,0-1 0,0 0 1,0 1-1,0-1 0,-1 1 0,1-1 0,-1 1 1,0 0-1,0-1 0,0 1 0,-1 5 1,-1-1 263,0-1 0,0 1-1,-1-1 1,0 0 0,0 0 0,-1 0 0,0 0 0,0-1 0,0 1 0,-1-1 0,0 0 0,0-1-1,-1 1 1,0-1 0,-9 7 0,6-7-57,1 0-1,-1 0 0,0-1 0,0-1 1,-13 4-1,19-6-172,-1 0 1,1 0-1,-1 0 0,1-1 0,-1 1 1,1-1-1,-1 0 0,0 0 0,1 0 1,-1-1-1,1 1 0,-1-1 1,1 0-1,-1 0 0,1 0 0,-1 0 1,-4-3-1,7 3-138,0 1 0,1-1 1,-1 0-1,0 0 0,0 1 0,0-1 1,1 0-1,-1 0 0,0 0 0,1 0 0,-1 0 1,1 0-1,-1 0 0,1 0 0,0 0 1,-1 0-1,1 0 0,0 0 0,0 0 0,0 0 1,0 0-1,0-1 0,0 1 0,0 0 1,0 0-1,0 0 0,0 0 0,1 0 0,-1 0 1,0 0-1,1 0 0,-1 0 0,1 0 1,-1 0-1,2-2 0,0-1-799,1 1 0,0 0 0,0-1 1,0 1-1,0 0 0,0 0 0,8-4 0,13-7-5970</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40.997"/>
    </inkml:context>
    <inkml:brush xml:id="br0">
      <inkml:brushProperty name="width" value="0.025" units="cm"/>
      <inkml:brushProperty name="height" value="0.025" units="cm"/>
    </inkml:brush>
  </inkml:definitions>
  <inkml:trace contextRef="#ctx0" brushRef="#br0">157 1 13293,'0'0'10094,"-10"4"-9021,7-2-1046,-7 2 219,0 1 1,1 0-1,-17 12 1,24-15-133,-1 0 1,0 0-1,1 1 1,-1-1 0,1 1-1,0-1 1,0 1 0,0 0-1,0 0 1,0 0-1,1 0 1,-1 0 0,1 0-1,0 1 1,0-1-1,0 0 1,0 1 0,1-1-1,-1 5 1,1-7-109,1 0 1,0 0-1,-1 0 1,1 0-1,0 0 1,-1 0-1,1-1 1,0 1-1,0 0 1,0 0-1,0 0 1,0-1-1,0 1 0,0 0 1,0-1-1,0 1 1,0-1-1,0 1 1,0-1-1,2 1 1,34 10-157,-21-6-119,-13-3 186,1-1 0,0 1-1,0 0 1,-1 0 0,1 0-1,-1 1 1,1-1 0,-1 1 0,0 0-1,0 0 1,0 0 0,3 4 0,-6-5 151,1-1 0,0 0 0,-1 1 0,0-1 0,1 1 0,-1-1 0,0 1 0,1-1 0,-1 1 0,0-1 0,0 1 0,0-1 1,0 1-1,-1-1 0,1 1 0,0-1 0,-1 1 0,1-1 0,-1 1 0,1-1 0,-1 1 0,0-1 0,1 0 0,-1 0 0,0 1 0,0-1 0,0 0 0,0 0 1,0 0-1,0 0 0,0 0 0,-1 0 0,1 0 0,0 0 0,0 0 0,-3 0 0,-6 6 253,0-1 0,-1 0-1,1 0 1,-1-2 0,-1 1 0,1-1-1,-1-1 1,1 0 0,-1 0 0,0-2-1,-16 2 1,28-3-342,-1 0 1,1 0-1,0 0 0,-1 0 1,1 0-1,0 0 1,0 0-1,-1 0 0,1 0 1,0-1-1,0 1 0,0 0 1,-1 0-1,1 0 0,0 0 1,0 0-1,-1-1 1,1 1-1,0 0 0,0 0 1,0 0-1,0 0 0,-1-1 1,1 1-1,0 0 0,0 0 1,0-1-1,0 1 0,0 0 1,0 0-1,-1-1 1,1 1-1,0 0 0,0 0 1,0-1-1,0 1 0,0 0 1,0 0-1,0-1 0,0 1 1,0 0-1,5-17-2123,12-12-3237,7 4-400,4-1-2595</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41.387"/>
    </inkml:context>
    <inkml:brush xml:id="br0">
      <inkml:brushProperty name="width" value="0.025" units="cm"/>
      <inkml:brushProperty name="height" value="0.025" units="cm"/>
    </inkml:brush>
  </inkml:definitions>
  <inkml:trace contextRef="#ctx0" brushRef="#br0">108 1 10794,'0'0'17008,"-10"69"-15823,-1-40-448,4 0-353,-1-2-223,4-1-97,4-2-128,0-6-513,0-2-864,1-5-641,5-3-481,0-8-1216</inkml:trace>
  <inkml:trace contextRef="#ctx0" brushRef="#br0" timeOffset="1">1 132 18578,'0'0'10730,"68"-22"-10378,-37 18-320,0-1-1377,-4-1-4389,0-2-8423</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41.837"/>
    </inkml:context>
    <inkml:brush xml:id="br0">
      <inkml:brushProperty name="width" value="0.025" units="cm"/>
      <inkml:brushProperty name="height" value="0.025" units="cm"/>
    </inkml:brush>
  </inkml:definitions>
  <inkml:trace contextRef="#ctx0" brushRef="#br0">1 0 13132,'0'0'16944,"59"38"-31293</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42.194"/>
    </inkml:context>
    <inkml:brush xml:id="br0">
      <inkml:brushProperty name="width" value="0.025" units="cm"/>
      <inkml:brushProperty name="height" value="0.025" units="cm"/>
    </inkml:brush>
  </inkml:definitions>
  <inkml:trace contextRef="#ctx0" brushRef="#br0">1 0 20852,'0'0'9064,"11"13"-23317</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44.530"/>
    </inkml:context>
    <inkml:brush xml:id="br0">
      <inkml:brushProperty name="width" value="0.025" units="cm"/>
      <inkml:brushProperty name="height" value="0.025" units="cm"/>
    </inkml:brush>
  </inkml:definitions>
  <inkml:trace contextRef="#ctx0" brushRef="#br0">23 1 16560,'0'18'7943,"-7"6"-6277,-1 3 608,3 3-769,2 2-672,3-3 192,0-2-448,0-1-417,7-4-96,2 2-96,0-2-641,-3 4-832,-1 0-641,-5-1-1057,0-1-1282,-3-1-2337</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44.889"/>
    </inkml:context>
    <inkml:brush xml:id="br0">
      <inkml:brushProperty name="width" value="0.025" units="cm"/>
      <inkml:brushProperty name="height" value="0.025" units="cm"/>
    </inkml:brush>
  </inkml:definitions>
  <inkml:trace contextRef="#ctx0" brushRef="#br0">1 227 17777,'0'0'7847,"73"-29"-5989,-26 9 96,4-2-833,6-1-480,-1 1-321,-6 3-288,-11 1-513,-10 4-1280,-8 1-1122,-13 0-1153,-8-3-1889,0-2-9610</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45.230"/>
    </inkml:context>
    <inkml:brush xml:id="br0">
      <inkml:brushProperty name="width" value="0.025" units="cm"/>
      <inkml:brushProperty name="height" value="0.025" units="cm"/>
    </inkml:brush>
  </inkml:definitions>
  <inkml:trace contextRef="#ctx0" brushRef="#br0">0 37 18802,'0'0'9513,"81"-35"-8296,-37 33-641,5 2-479,0 0-258,0 0-1568,-7 6-3204,-4 2-3907</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10.326"/>
    </inkml:context>
    <inkml:brush xml:id="br0">
      <inkml:brushProperty name="width" value="0.025" units="cm"/>
      <inkml:brushProperty name="height" value="0.025" units="cm"/>
    </inkml:brush>
  </inkml:definitions>
  <inkml:trace contextRef="#ctx0" brushRef="#br0">239 0 11403,'0'0'5322,"-11"6"-2669,-15 9-1659,-33 18 1757,-53 40 1,111-72-2756,0-1 0,1 0-1,-1 0 1,1 1 0,-1-1 0,1 1-1,-1-1 1,1 0 0,-1 1 0,1-1-1,0 1 1,-1-1 0,1 1 0,-1 0-1,1-1 1,0 1 0,0-1 0,-1 1-1,1-1 1,0 1 0,0 0 0,0-1 0,0 1-1,0 0 1,-1 0 0,15 5-85,35-5-47,-38-2 92,23 0-226,-18 0 172,0 1 1,0 0 0,1 1-1,-1 1 1,24 5-1,-37-6 93,0 0-1,1 1 0,-1-1 1,0 1-1,0-1 0,0 1 1,0 0-1,0 0 0,0 0 1,-1 1-1,1-1 0,-1 1 1,1-1-1,-1 1 0,0 0 1,0 0-1,0 0 0,0 0 1,-1 0-1,1 0 0,-1 1 1,0-1-1,0 1 0,0-1 1,0 0-1,-1 1 0,1-1 1,-1 1-1,0 0 0,-1 5 1,0-2 231,0 0 0,-1 0 0,0 0 0,0 0 0,0 0 0,-1 0-1,0-1 1,-1 1 0,1-1 0,-1 0 0,-1 0 0,1 0 0,-1 0 0,0-1 0,0 0 0,-8 6 0,0 0 464,-1 0 0,0-1 0,-1 0 0,0-1 0,-27 11 0,36-17-656,0-1 0,0 0 0,-1 0 0,1 0 1,0-1-1,-1 0 0,1-1 0,-1 1 0,1-1 1,-1 0-1,1-1 0,-11-1 0,14 1-69,1 0 1,0 0-1,0 0 0,0-1 1,-1 1-1,1 0 0,1-1 0,-1 1 1,0-1-1,0 0 0,1 0 0,-1 0 1,1 1-1,-1-1 0,1-1 0,0 1 1,-1 0-1,1 0 0,1 0 0,-1-1 1,0 1-1,0 0 0,1-1 0,-1 1 1,1-1-1,0 1 0,0 0 1,0-1-1,0 1 0,0-1 0,1 1 1,-1-1-1,0 1 0,1 0 0,1-4 1,0-1-706,1 1 1,0-1-1,0 1 1,0 0-1,1 0 1,0 0-1,0 0 1,0 0 0,1 1-1,0 0 1,0 0-1,0 0 1,11-7-1,-3 1-1212,31-26-4764</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45.621"/>
    </inkml:context>
    <inkml:brush xml:id="br0">
      <inkml:brushProperty name="width" value="0.025" units="cm"/>
      <inkml:brushProperty name="height" value="0.025" units="cm"/>
    </inkml:brush>
  </inkml:definitions>
  <inkml:trace contextRef="#ctx0" brushRef="#br0">1 1 18898,'0'8'3646,"0"94"4038,0-29-6271,0-72-1408,0 0-1,-1 0 1,1 0 0,0 0 0,0 0 0,0 0 0,1 0 0,-1 0 0,0 0 0,0-1 0,0 1-1,1 0 1,-1 0 0,0 0 0,1 0 0,-1 0 0,1-1 0,-1 1 0,1 0 0,-1 0 0,1-1 0,0 1-1,-1 0 1,1-1 0,0 1 0,0-1 0,-1 1 0,1-1 0,0 1 0,0-1 0,0 1 0,1-1 0,1 1 15,-1-1 0,1-1 0,-1 1 1,1 0-1,0 0 0,-1-1 0,1 0 1,-1 1-1,1-1 0,-1 0 0,4-2 1,6-4 54,-1 1-1,0-2 1,19-15 0,-20 14-71,0-2 0,0 0 0,-1 0 0,-1 0 0,0-1 0,-1 0 0,12-25 0,-19 36-84,-1 17-299,-11 47 663,-1-2-821,13-19-5498,2-35-633</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46.913"/>
    </inkml:context>
    <inkml:brush xml:id="br0">
      <inkml:brushProperty name="width" value="0.025" units="cm"/>
      <inkml:brushProperty name="height" value="0.025" units="cm"/>
    </inkml:brush>
  </inkml:definitions>
  <inkml:trace contextRef="#ctx0" brushRef="#br0">36 0 9705,'1'3'9833,"0"3"-5338,-1 20-4485,0-22 1454,-2 40 234,-15 77 0,10-78-3151,-4 80 1</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47.285"/>
    </inkml:context>
    <inkml:brush xml:id="br0">
      <inkml:brushProperty name="width" value="0.025" units="cm"/>
      <inkml:brushProperty name="height" value="0.025" units="cm"/>
    </inkml:brush>
  </inkml:definitions>
  <inkml:trace contextRef="#ctx0" brushRef="#br0">1 140 15727,'0'0'13164,"50"6"-11530,-14-21-609,5 0-769,-2-3-192,0-1-288,-9 3-929,-4 2-865,-13-1-1409,-8-1-1186,-5-2-2754</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47.629"/>
    </inkml:context>
    <inkml:brush xml:id="br0">
      <inkml:brushProperty name="width" value="0.025" units="cm"/>
      <inkml:brushProperty name="height" value="0.025" units="cm"/>
    </inkml:brush>
  </inkml:definitions>
  <inkml:trace contextRef="#ctx0" brushRef="#br0">0 22 14862,'0'0'14157,"75"0"-13260,-34-5-705,7-1-352,0-1-1569,-5 5-2435,-4 0-2242,-7 2-9193</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47.983"/>
    </inkml:context>
    <inkml:brush xml:id="br0">
      <inkml:brushProperty name="width" value="0.025" units="cm"/>
      <inkml:brushProperty name="height" value="0.025" units="cm"/>
    </inkml:brush>
  </inkml:definitions>
  <inkml:trace contextRef="#ctx0" brushRef="#br0">53 29 9737,'0'0'6374,"0"12"-2744,-12 103 3207,-4 41-2762,16-156-4083,0 0 1,0 1-1,0-1 0,0 0 1,0 0-1,0 1 0,0-1 1,0 0-1,0 0 0,0 0 1,0 1-1,0-1 0,0 0 1,0 0-1,0 1 0,0-1 0,0 0 1,0 0-1,0 0 0,1 1 1,-1-1-1,0 0 0,0 0 1,0 0-1,0 0 0,0 1 1,1-1-1,-1 0 0,0 0 1,0 0-1,0 0 0,1 0 1,-1 1-1,0-1 0,0 0 1,0 0-1,1 0 0,-1 0 1,0 0-1,0 0 0,1 0 1,-1 0-1,0 0 0,0 0 1,1 0-1,11-7-574,9-14-944,10-36-2701,-17 24-1652,-2 1 1,11-46 0,-13 33 5158,0 0 5178,-20 83 5805,-3 1-5520,6-21-4124,1 1 1,1 0-1,1 1 0,0-1 1,-1 31-1,9 35-2057,-2-56-2438,-1 0-3718,-1-18-569</inkml:trace>
  <inkml:trace contextRef="#ctx0" brushRef="#br0" timeOffset="1">1 193 15951,'0'0'13901,"14"-50"-13837,14 48-64,1-1-160,-1 1-1153,-5-2-1826,-9 0-1762,-8 0-2370</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48.326"/>
    </inkml:context>
    <inkml:brush xml:id="br0">
      <inkml:brushProperty name="width" value="0.025" units="cm"/>
      <inkml:brushProperty name="height" value="0.025" units="cm"/>
    </inkml:brush>
  </inkml:definitions>
  <inkml:trace contextRef="#ctx0" brushRef="#br0">1 0 4164,'0'0'22838,"1"57"-22518,-1-26 0,0 8-192,0-1-96,0-1-544,0 0-1506,5-8-1698,4-2-3202</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48.701"/>
    </inkml:context>
    <inkml:brush xml:id="br0">
      <inkml:brushProperty name="width" value="0.025" units="cm"/>
      <inkml:brushProperty name="height" value="0.025" units="cm"/>
    </inkml:brush>
  </inkml:definitions>
  <inkml:trace contextRef="#ctx0" brushRef="#br0">6 0 18321,'0'0'4453,"-6"54"-2339,6-29-1634,0 9-192,0-1-192,0 0-96,4-1-1089,1-3-3203,2-5-4228</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49.119"/>
    </inkml:context>
    <inkml:brush xml:id="br0">
      <inkml:brushProperty name="width" value="0.025" units="cm"/>
      <inkml:brushProperty name="height" value="0.025" units="cm"/>
    </inkml:brush>
  </inkml:definitions>
  <inkml:trace contextRef="#ctx0" brushRef="#br0">18 1 23254,'0'0'5797,"-12"71"-5636,7-31-97,4 3 0,1 1-64,0-1-673,0-5-352,7-2-640,-2-2-994,-3-6-1761,-2-3-2595</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49.461"/>
    </inkml:context>
    <inkml:brush xml:id="br0">
      <inkml:brushProperty name="width" value="0.025" units="cm"/>
      <inkml:brushProperty name="height" value="0.025" units="cm"/>
    </inkml:brush>
  </inkml:definitions>
  <inkml:trace contextRef="#ctx0" brushRef="#br0">0 181 20083,'0'0'4484,"48"-2"-1857,-13-10-1026,7-3-384,1-2-704,6-2-449,-6-1-64,-5 0-801,-9 1-1057,-11 2-1377,-15-4-1537,-3 2-3012</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49.835"/>
    </inkml:context>
    <inkml:brush xml:id="br0">
      <inkml:brushProperty name="width" value="0.025" units="cm"/>
      <inkml:brushProperty name="height" value="0.025" units="cm"/>
    </inkml:brush>
  </inkml:definitions>
  <inkml:trace contextRef="#ctx0" brushRef="#br0">0 1 19827,'0'0'7591,"76"2"-6982,-36-2-417,6 0-288,3-2-1762,-3 1-1730,-2 1-1344,-8 0-3524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18.03.2026</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4731750C-C2D9-4EA0-92BE-F14DF5E7411F}" type="slidenum">
              <a:rPr lang="de-DE" altLang="de-DE" smtClean="0">
                <a:latin typeface="Sparkasse Rg" pitchFamily="34" charset="0"/>
              </a:rPr>
              <a:pPr eaLnBrk="1" hangingPunct="1">
                <a:spcBef>
                  <a:spcPct val="0"/>
                </a:spcBef>
                <a:buClrTx/>
                <a:buFontTx/>
                <a:buNone/>
              </a:pPr>
              <a:t>16</a:t>
            </a:fld>
            <a:endParaRPr lang="de-DE" altLang="de-DE">
              <a:latin typeface="Sparkasse Rg" pitchFamily="34" charset="0"/>
            </a:endParaRPr>
          </a:p>
        </p:txBody>
      </p:sp>
      <p:sp>
        <p:nvSpPr>
          <p:cNvPr id="92163" name="Rectangle 2"/>
          <p:cNvSpPr>
            <a:spLocks noGrp="1" noRot="1" noChangeAspect="1" noChangeArrowheads="1" noTextEdit="1"/>
          </p:cNvSpPr>
          <p:nvPr>
            <p:ph type="sldImg"/>
          </p:nvPr>
        </p:nvSpPr>
        <p:spPr>
          <a:xfrm>
            <a:off x="-214313" y="812800"/>
            <a:ext cx="7237413" cy="4071938"/>
          </a:xfrm>
          <a:ln/>
        </p:spPr>
      </p:sp>
      <p:sp>
        <p:nvSpPr>
          <p:cNvPr id="9216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2544C13F-9959-4DF1-9B30-B723B52168F1}" type="slidenum">
              <a:rPr lang="de-DE" altLang="de-DE" smtClean="0">
                <a:latin typeface="Sparkasse Rg" pitchFamily="34" charset="0"/>
              </a:rPr>
              <a:pPr eaLnBrk="1" hangingPunct="1">
                <a:spcBef>
                  <a:spcPct val="0"/>
                </a:spcBef>
                <a:buClrTx/>
                <a:buFontTx/>
                <a:buNone/>
              </a:pPr>
              <a:t>17</a:t>
            </a:fld>
            <a:endParaRPr lang="de-DE" altLang="de-DE">
              <a:latin typeface="Sparkasse Rg" pitchFamily="34" charset="0"/>
            </a:endParaRPr>
          </a:p>
        </p:txBody>
      </p:sp>
      <p:sp>
        <p:nvSpPr>
          <p:cNvPr id="93187" name="Rectangle 2"/>
          <p:cNvSpPr>
            <a:spLocks noGrp="1" noRot="1" noChangeAspect="1" noChangeArrowheads="1" noTextEdit="1"/>
          </p:cNvSpPr>
          <p:nvPr>
            <p:ph type="sldImg"/>
          </p:nvPr>
        </p:nvSpPr>
        <p:spPr>
          <a:xfrm>
            <a:off x="-214313" y="812800"/>
            <a:ext cx="7237413" cy="4071938"/>
          </a:xfrm>
          <a:ln/>
        </p:spPr>
      </p:sp>
      <p:sp>
        <p:nvSpPr>
          <p:cNvPr id="93188"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AB0D5615-F20B-4D76-B320-60E40A97873D}" type="slidenum">
              <a:rPr lang="de-DE" altLang="de-DE" smtClean="0">
                <a:latin typeface="Sparkasse Rg" pitchFamily="34" charset="0"/>
              </a:rPr>
              <a:pPr eaLnBrk="1" hangingPunct="1">
                <a:spcBef>
                  <a:spcPct val="0"/>
                </a:spcBef>
                <a:buClrTx/>
                <a:buFontTx/>
                <a:buNone/>
              </a:pPr>
              <a:t>18</a:t>
            </a:fld>
            <a:endParaRPr lang="de-DE" altLang="de-DE">
              <a:latin typeface="Sparkasse Rg" pitchFamily="34" charset="0"/>
            </a:endParaRPr>
          </a:p>
        </p:txBody>
      </p:sp>
      <p:sp>
        <p:nvSpPr>
          <p:cNvPr id="94211" name="Rectangle 2"/>
          <p:cNvSpPr>
            <a:spLocks noGrp="1" noRot="1" noChangeAspect="1" noChangeArrowheads="1" noTextEdit="1"/>
          </p:cNvSpPr>
          <p:nvPr>
            <p:ph type="sldImg"/>
          </p:nvPr>
        </p:nvSpPr>
        <p:spPr>
          <a:xfrm>
            <a:off x="-214313" y="812800"/>
            <a:ext cx="7237413" cy="4071938"/>
          </a:xfrm>
          <a:ln/>
        </p:spPr>
      </p:sp>
      <p:sp>
        <p:nvSpPr>
          <p:cNvPr id="94212"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A45B7816-A449-4EA6-BADC-09902857C389}" type="slidenum">
              <a:rPr lang="de-DE" altLang="de-DE" smtClean="0">
                <a:latin typeface="Sparkasse Rg" pitchFamily="34" charset="0"/>
              </a:rPr>
              <a:pPr eaLnBrk="1" hangingPunct="1">
                <a:spcBef>
                  <a:spcPct val="0"/>
                </a:spcBef>
                <a:buClrTx/>
                <a:buFontTx/>
                <a:buNone/>
              </a:pPr>
              <a:t>19</a:t>
            </a:fld>
            <a:endParaRPr lang="de-DE" altLang="de-DE">
              <a:latin typeface="Sparkasse Rg" pitchFamily="34" charset="0"/>
            </a:endParaRPr>
          </a:p>
        </p:txBody>
      </p:sp>
      <p:sp>
        <p:nvSpPr>
          <p:cNvPr id="95235" name="Rectangle 2"/>
          <p:cNvSpPr>
            <a:spLocks noGrp="1" noRot="1" noChangeAspect="1" noChangeArrowheads="1" noTextEdit="1"/>
          </p:cNvSpPr>
          <p:nvPr>
            <p:ph type="sldImg"/>
          </p:nvPr>
        </p:nvSpPr>
        <p:spPr>
          <a:xfrm>
            <a:off x="-214313" y="812800"/>
            <a:ext cx="7237413" cy="4071938"/>
          </a:xfrm>
          <a:ln/>
        </p:spPr>
      </p:sp>
      <p:sp>
        <p:nvSpPr>
          <p:cNvPr id="95236"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6BCA0C5D-FFD6-43C2-8CEA-75241ABDFBD8}" type="slidenum">
              <a:rPr lang="de-DE" altLang="de-DE" smtClean="0">
                <a:latin typeface="Sparkasse Rg" pitchFamily="34" charset="0"/>
              </a:rPr>
              <a:pPr eaLnBrk="1" hangingPunct="1">
                <a:spcBef>
                  <a:spcPct val="0"/>
                </a:spcBef>
                <a:buClrTx/>
                <a:buFontTx/>
                <a:buNone/>
              </a:pPr>
              <a:t>20</a:t>
            </a:fld>
            <a:endParaRPr lang="de-DE" altLang="de-DE">
              <a:latin typeface="Sparkasse Rg" pitchFamily="34" charset="0"/>
            </a:endParaRPr>
          </a:p>
        </p:txBody>
      </p:sp>
      <p:sp>
        <p:nvSpPr>
          <p:cNvPr id="96259" name="Rectangle 2"/>
          <p:cNvSpPr>
            <a:spLocks noGrp="1" noRot="1" noChangeAspect="1" noChangeArrowheads="1" noTextEdit="1"/>
          </p:cNvSpPr>
          <p:nvPr>
            <p:ph type="sldImg"/>
          </p:nvPr>
        </p:nvSpPr>
        <p:spPr>
          <a:xfrm>
            <a:off x="-214313" y="812800"/>
            <a:ext cx="7237413" cy="4071938"/>
          </a:xfrm>
          <a:ln/>
        </p:spPr>
      </p:sp>
      <p:sp>
        <p:nvSpPr>
          <p:cNvPr id="96260"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21</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214313" y="812800"/>
            <a:ext cx="7237413" cy="4071938"/>
          </a:xfrm>
          <a:ln/>
        </p:spPr>
      </p:sp>
      <p:sp>
        <p:nvSpPr>
          <p:cNvPr id="9728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23</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214313" y="812800"/>
            <a:ext cx="7237413" cy="4071938"/>
          </a:xfrm>
          <a:ln/>
        </p:spPr>
      </p:sp>
      <p:sp>
        <p:nvSpPr>
          <p:cNvPr id="9728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4115424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7ABB44D-F0C8-FD48-5A47-CDA29B4E5DE6}"/>
            </a:ext>
          </a:extLst>
        </p:cNvPr>
        <p:cNvGrpSpPr/>
        <p:nvPr/>
      </p:nvGrpSpPr>
      <p:grpSpPr>
        <a:xfrm>
          <a:off x="0" y="0"/>
          <a:ext cx="0" cy="0"/>
          <a:chOff x="0" y="0"/>
          <a:chExt cx="0" cy="0"/>
        </a:xfrm>
      </p:grpSpPr>
      <p:sp>
        <p:nvSpPr>
          <p:cNvPr id="97282" name="Rectangle 26">
            <a:extLst>
              <a:ext uri="{FF2B5EF4-FFF2-40B4-BE49-F238E27FC236}">
                <a16:creationId xmlns:a16="http://schemas.microsoft.com/office/drawing/2014/main" id="{6134EA6A-6A4C-9255-F546-359F27E01B25}"/>
              </a:ext>
            </a:extLst>
          </p:cNvPr>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24</a:t>
            </a:fld>
            <a:endParaRPr lang="de-DE" altLang="de-DE">
              <a:latin typeface="Sparkasse Rg" pitchFamily="34" charset="0"/>
            </a:endParaRPr>
          </a:p>
        </p:txBody>
      </p:sp>
      <p:sp>
        <p:nvSpPr>
          <p:cNvPr id="97283" name="Rectangle 2">
            <a:extLst>
              <a:ext uri="{FF2B5EF4-FFF2-40B4-BE49-F238E27FC236}">
                <a16:creationId xmlns:a16="http://schemas.microsoft.com/office/drawing/2014/main" id="{4A8CE755-E362-210E-0AD1-3E64072EF937}"/>
              </a:ext>
            </a:extLst>
          </p:cNvPr>
          <p:cNvSpPr>
            <a:spLocks noGrp="1" noRot="1" noChangeAspect="1" noChangeArrowheads="1" noTextEdit="1"/>
          </p:cNvSpPr>
          <p:nvPr>
            <p:ph type="sldImg"/>
          </p:nvPr>
        </p:nvSpPr>
        <p:spPr>
          <a:xfrm>
            <a:off x="90488" y="742950"/>
            <a:ext cx="6619875" cy="3724275"/>
          </a:xfrm>
          <a:ln/>
        </p:spPr>
      </p:sp>
      <p:sp>
        <p:nvSpPr>
          <p:cNvPr id="97284" name="Rectangle 3">
            <a:extLst>
              <a:ext uri="{FF2B5EF4-FFF2-40B4-BE49-F238E27FC236}">
                <a16:creationId xmlns:a16="http://schemas.microsoft.com/office/drawing/2014/main" id="{1FE8F5F2-8EF6-D83A-0EA4-179773F9143D}"/>
              </a:ext>
            </a:extLst>
          </p:cNvPr>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192297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4D9F3A82-C5AB-41AB-9423-7C684689752A}" type="slidenum">
              <a:rPr lang="de-DE" altLang="de-DE" smtClean="0">
                <a:latin typeface="Sparkasse Rg" pitchFamily="34" charset="0"/>
              </a:rPr>
              <a:pPr eaLnBrk="1" hangingPunct="1">
                <a:spcBef>
                  <a:spcPct val="0"/>
                </a:spcBef>
                <a:buClrTx/>
                <a:buFontTx/>
                <a:buNone/>
              </a:pPr>
              <a:t>29</a:t>
            </a:fld>
            <a:endParaRPr lang="de-DE" altLang="de-DE">
              <a:latin typeface="Sparkasse Rg" pitchFamily="34" charset="0"/>
            </a:endParaRPr>
          </a:p>
        </p:txBody>
      </p:sp>
      <p:sp>
        <p:nvSpPr>
          <p:cNvPr id="1064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A625A102-B141-410D-AB89-69B896BECDE4}" type="slidenum">
              <a:rPr lang="de-DE" altLang="de-DE">
                <a:latin typeface="Sparkasse Rg" pitchFamily="34" charset="0"/>
              </a:rPr>
              <a:pPr algn="r" eaLnBrk="1" hangingPunct="1">
                <a:spcBef>
                  <a:spcPct val="0"/>
                </a:spcBef>
                <a:buClrTx/>
                <a:buFontTx/>
                <a:buNone/>
              </a:pPr>
              <a:t>29</a:t>
            </a:fld>
            <a:endParaRPr lang="de-DE" altLang="de-DE">
              <a:latin typeface="Sparkasse Rg" pitchFamily="34" charset="0"/>
            </a:endParaRPr>
          </a:p>
        </p:txBody>
      </p:sp>
      <p:sp>
        <p:nvSpPr>
          <p:cNvPr id="106500"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501"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22819BAE-667F-461C-AEFD-034F7310BD53}" type="slidenum">
              <a:rPr lang="de-DE" altLang="de-DE" smtClean="0">
                <a:latin typeface="Sparkasse Rg" pitchFamily="34" charset="0"/>
              </a:rPr>
              <a:pPr eaLnBrk="1" hangingPunct="1">
                <a:spcBef>
                  <a:spcPct val="0"/>
                </a:spcBef>
                <a:buClrTx/>
                <a:buFontTx/>
                <a:buNone/>
              </a:pPr>
              <a:t>30</a:t>
            </a:fld>
            <a:endParaRPr lang="de-DE" altLang="de-DE">
              <a:latin typeface="Sparkasse Rg" pitchFamily="34" charset="0"/>
            </a:endParaRPr>
          </a:p>
        </p:txBody>
      </p:sp>
      <p:sp>
        <p:nvSpPr>
          <p:cNvPr id="1095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BEC0DA41-BECA-4F6A-B6CA-402E76C1446D}" type="slidenum">
              <a:rPr lang="de-DE" altLang="de-DE">
                <a:latin typeface="Sparkasse Rg" pitchFamily="34" charset="0"/>
              </a:rPr>
              <a:pPr algn="r" eaLnBrk="1" hangingPunct="1">
                <a:spcBef>
                  <a:spcPct val="0"/>
                </a:spcBef>
                <a:buClrTx/>
                <a:buFontTx/>
                <a:buNone/>
              </a:pPr>
              <a:t>30</a:t>
            </a:fld>
            <a:endParaRPr lang="de-DE" altLang="de-DE">
              <a:latin typeface="Sparkasse Rg" pitchFamily="34" charset="0"/>
            </a:endParaRPr>
          </a:p>
        </p:txBody>
      </p:sp>
      <p:sp>
        <p:nvSpPr>
          <p:cNvPr id="109572"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3"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0DB0C72D-7BFE-4E47-B13E-CEFD29536966}" type="slidenum">
              <a:rPr lang="de-DE" altLang="de-DE" smtClean="0">
                <a:latin typeface="Sparkasse Rg" pitchFamily="34" charset="0"/>
              </a:rPr>
              <a:pPr eaLnBrk="1" hangingPunct="1">
                <a:spcBef>
                  <a:spcPct val="0"/>
                </a:spcBef>
                <a:buClrTx/>
                <a:buFontTx/>
                <a:buNone/>
              </a:pPr>
              <a:t>31</a:t>
            </a:fld>
            <a:endParaRPr lang="de-DE" altLang="de-DE">
              <a:latin typeface="Sparkasse Rg" pitchFamily="34" charset="0"/>
            </a:endParaRPr>
          </a:p>
        </p:txBody>
      </p:sp>
      <p:sp>
        <p:nvSpPr>
          <p:cNvPr id="112643" name="Rectangle 2"/>
          <p:cNvSpPr>
            <a:spLocks noGrp="1" noRot="1" noChangeAspect="1" noChangeArrowheads="1" noTextEdit="1"/>
          </p:cNvSpPr>
          <p:nvPr>
            <p:ph type="sldImg"/>
          </p:nvPr>
        </p:nvSpPr>
        <p:spPr>
          <a:xfrm>
            <a:off x="90488" y="742950"/>
            <a:ext cx="6619875" cy="3724275"/>
          </a:xfrm>
          <a:ln/>
        </p:spPr>
      </p:sp>
      <p:sp>
        <p:nvSpPr>
          <p:cNvPr id="112644"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1ABF143-93FE-446C-8F3B-26520A7874C1}" type="slidenum">
              <a:rPr lang="de-DE" altLang="de-DE" smtClean="0">
                <a:latin typeface="Sparkasse Rg" pitchFamily="34" charset="0"/>
              </a:rPr>
              <a:pPr eaLnBrk="1" hangingPunct="1">
                <a:spcBef>
                  <a:spcPct val="0"/>
                </a:spcBef>
                <a:buClrTx/>
                <a:buFontTx/>
                <a:buNone/>
              </a:pPr>
              <a:t>32</a:t>
            </a:fld>
            <a:endParaRPr lang="de-DE" altLang="de-DE">
              <a:latin typeface="Sparkasse Rg" pitchFamily="34" charset="0"/>
            </a:endParaRPr>
          </a:p>
        </p:txBody>
      </p:sp>
      <p:sp>
        <p:nvSpPr>
          <p:cNvPr id="113667" name="Rectangle 2"/>
          <p:cNvSpPr>
            <a:spLocks noGrp="1" noRot="1" noChangeAspect="1" noChangeArrowheads="1" noTextEdit="1"/>
          </p:cNvSpPr>
          <p:nvPr>
            <p:ph type="sldImg"/>
          </p:nvPr>
        </p:nvSpPr>
        <p:spPr>
          <a:xfrm>
            <a:off x="90488" y="742950"/>
            <a:ext cx="6619875" cy="3724275"/>
          </a:xfrm>
          <a:ln/>
        </p:spPr>
      </p:sp>
      <p:sp>
        <p:nvSpPr>
          <p:cNvPr id="113668"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9E9EA269-331E-4CA1-A6F3-5274331E43B0}" type="slidenum">
              <a:rPr lang="de-DE" altLang="de-DE" smtClean="0">
                <a:latin typeface="Sparkasse Rg" pitchFamily="34" charset="0"/>
              </a:rPr>
              <a:pPr eaLnBrk="1" hangingPunct="1">
                <a:spcBef>
                  <a:spcPct val="0"/>
                </a:spcBef>
                <a:buClrTx/>
                <a:buFontTx/>
                <a:buNone/>
              </a:pPr>
              <a:t>33</a:t>
            </a:fld>
            <a:endParaRPr lang="de-DE" altLang="de-DE">
              <a:latin typeface="Sparkasse Rg" pitchFamily="34" charset="0"/>
            </a:endParaRPr>
          </a:p>
        </p:txBody>
      </p:sp>
      <p:sp>
        <p:nvSpPr>
          <p:cNvPr id="114691" name="Rectangle 2"/>
          <p:cNvSpPr>
            <a:spLocks noGrp="1" noRot="1" noChangeAspect="1" noChangeArrowheads="1" noTextEdit="1"/>
          </p:cNvSpPr>
          <p:nvPr>
            <p:ph type="sldImg"/>
          </p:nvPr>
        </p:nvSpPr>
        <p:spPr>
          <a:xfrm>
            <a:off x="90488" y="742950"/>
            <a:ext cx="6619875" cy="3724275"/>
          </a:xfrm>
          <a:ln/>
        </p:spPr>
      </p:sp>
      <p:sp>
        <p:nvSpPr>
          <p:cNvPr id="114692"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33334B05-98D5-4FA7-B331-874ED2CB13B9}" type="slidenum">
              <a:rPr lang="de-DE" altLang="de-DE" smtClean="0">
                <a:latin typeface="Sparkasse Rg" pitchFamily="34" charset="0"/>
              </a:rPr>
              <a:pPr eaLnBrk="1" hangingPunct="1">
                <a:spcBef>
                  <a:spcPct val="0"/>
                </a:spcBef>
                <a:buClrTx/>
                <a:buFontTx/>
                <a:buNone/>
              </a:pPr>
              <a:t>7</a:t>
            </a:fld>
            <a:endParaRPr lang="de-DE" altLang="de-DE">
              <a:latin typeface="Sparkasse Rg" pitchFamily="34" charset="0"/>
            </a:endParaRPr>
          </a:p>
        </p:txBody>
      </p:sp>
      <p:sp>
        <p:nvSpPr>
          <p:cNvPr id="63491" name="Rectangle 2"/>
          <p:cNvSpPr>
            <a:spLocks noGrp="1" noRot="1" noChangeAspect="1" noChangeArrowheads="1" noTextEdit="1"/>
          </p:cNvSpPr>
          <p:nvPr>
            <p:ph type="sldImg"/>
          </p:nvPr>
        </p:nvSpPr>
        <p:spPr>
          <a:xfrm>
            <a:off x="-214313" y="812800"/>
            <a:ext cx="7237413" cy="4071938"/>
          </a:xfrm>
          <a:ln/>
        </p:spPr>
      </p:sp>
      <p:sp>
        <p:nvSpPr>
          <p:cNvPr id="63492"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C79B0EB5-7EA8-4872-8CBA-591F15ACAB0D}" type="slidenum">
              <a:rPr lang="de-DE" altLang="de-DE" smtClean="0">
                <a:latin typeface="Sparkasse Rg" pitchFamily="34" charset="0"/>
              </a:rPr>
              <a:pPr eaLnBrk="1" hangingPunct="1">
                <a:spcBef>
                  <a:spcPct val="0"/>
                </a:spcBef>
                <a:buClrTx/>
                <a:buFontTx/>
                <a:buNone/>
              </a:pPr>
              <a:t>34</a:t>
            </a:fld>
            <a:endParaRPr lang="de-DE" altLang="de-DE">
              <a:latin typeface="Sparkasse Rg" pitchFamily="34" charset="0"/>
            </a:endParaRPr>
          </a:p>
        </p:txBody>
      </p:sp>
      <p:sp>
        <p:nvSpPr>
          <p:cNvPr id="115715" name="Rectangle 2"/>
          <p:cNvSpPr>
            <a:spLocks noGrp="1" noRot="1" noChangeAspect="1" noChangeArrowheads="1" noTextEdit="1"/>
          </p:cNvSpPr>
          <p:nvPr>
            <p:ph type="sldImg"/>
          </p:nvPr>
        </p:nvSpPr>
        <p:spPr>
          <a:xfrm>
            <a:off x="90488" y="742950"/>
            <a:ext cx="6619875" cy="3724275"/>
          </a:xfrm>
          <a:ln/>
        </p:spPr>
      </p:sp>
      <p:sp>
        <p:nvSpPr>
          <p:cNvPr id="115716"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B38B193B-0651-488D-954C-EF0082D05DC4}" type="slidenum">
              <a:rPr lang="de-DE" altLang="de-DE" smtClean="0">
                <a:latin typeface="Sparkasse Rg" pitchFamily="34" charset="0"/>
              </a:rPr>
              <a:pPr eaLnBrk="1" hangingPunct="1">
                <a:spcBef>
                  <a:spcPct val="0"/>
                </a:spcBef>
                <a:buClrTx/>
                <a:buFontTx/>
                <a:buNone/>
              </a:pPr>
              <a:t>35</a:t>
            </a:fld>
            <a:endParaRPr lang="de-DE" altLang="de-DE">
              <a:latin typeface="Sparkasse Rg" pitchFamily="34" charset="0"/>
            </a:endParaRPr>
          </a:p>
        </p:txBody>
      </p:sp>
      <p:sp>
        <p:nvSpPr>
          <p:cNvPr id="116739" name="Rectangle 2"/>
          <p:cNvSpPr>
            <a:spLocks noGrp="1" noRot="1" noChangeAspect="1" noChangeArrowheads="1" noTextEdit="1"/>
          </p:cNvSpPr>
          <p:nvPr>
            <p:ph type="sldImg"/>
          </p:nvPr>
        </p:nvSpPr>
        <p:spPr>
          <a:xfrm>
            <a:off x="90488" y="742950"/>
            <a:ext cx="6619875" cy="3724275"/>
          </a:xfrm>
          <a:ln/>
        </p:spPr>
      </p:sp>
      <p:sp>
        <p:nvSpPr>
          <p:cNvPr id="116740"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BA0E7716-4F65-4B76-8FC5-7B1BD20C5EAD}" type="slidenum">
              <a:rPr lang="de-DE" altLang="de-DE" smtClean="0">
                <a:latin typeface="Sparkasse Rg" pitchFamily="34" charset="0"/>
              </a:rPr>
              <a:pPr eaLnBrk="1" hangingPunct="1">
                <a:spcBef>
                  <a:spcPct val="0"/>
                </a:spcBef>
                <a:buClrTx/>
                <a:buFontTx/>
                <a:buNone/>
              </a:pPr>
              <a:t>8</a:t>
            </a:fld>
            <a:endParaRPr lang="de-DE" altLang="de-DE">
              <a:latin typeface="Sparkasse Rg" pitchFamily="34" charset="0"/>
            </a:endParaRPr>
          </a:p>
        </p:txBody>
      </p:sp>
      <p:sp>
        <p:nvSpPr>
          <p:cNvPr id="65539" name="Rectangle 2"/>
          <p:cNvSpPr>
            <a:spLocks noGrp="1" noRot="1" noChangeAspect="1" noChangeArrowheads="1" noTextEdit="1"/>
          </p:cNvSpPr>
          <p:nvPr>
            <p:ph type="sldImg"/>
          </p:nvPr>
        </p:nvSpPr>
        <p:spPr>
          <a:xfrm>
            <a:off x="-214313" y="812800"/>
            <a:ext cx="7237413" cy="4071938"/>
          </a:xfrm>
          <a:ln/>
        </p:spPr>
      </p:sp>
      <p:sp>
        <p:nvSpPr>
          <p:cNvPr id="65540"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93380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18.03.2026</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18.03.2026</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18.03.2026</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18.03.2026</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18.03.2026</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18.03.2026</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18.03.2026</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18.03.2026</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18.03.2026</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18.03.2026</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18.03.2026</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18.03.2026</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3" Type="http://schemas.openxmlformats.org/officeDocument/2006/relationships/customXml" Target="../ink/ink42.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customXml" Target="../ink/ink48.xml"/><Relationship Id="rId3" Type="http://schemas.openxmlformats.org/officeDocument/2006/relationships/customXml" Target="../ink/ink43.xml"/><Relationship Id="rId7" Type="http://schemas.openxmlformats.org/officeDocument/2006/relationships/customXml" Target="../ink/ink45.xml"/><Relationship Id="rId12"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customXml" Target="../ink/ink47.xml"/><Relationship Id="rId5" Type="http://schemas.openxmlformats.org/officeDocument/2006/relationships/customXml" Target="../ink/ink44.xml"/><Relationship Id="rId10" Type="http://schemas.openxmlformats.org/officeDocument/2006/relationships/image" Target="../media/image48.png"/><Relationship Id="rId4" Type="http://schemas.openxmlformats.org/officeDocument/2006/relationships/image" Target="../media/image45.png"/><Relationship Id="rId9" Type="http://schemas.openxmlformats.org/officeDocument/2006/relationships/customXml" Target="../ink/ink46.xml"/><Relationship Id="rId14" Type="http://schemas.openxmlformats.org/officeDocument/2006/relationships/image" Target="../media/image50.png"/></Relationships>
</file>

<file path=ppt/slides/_rels/slide12.xml.rels><?xml version="1.0" encoding="UTF-8" standalone="yes"?>
<Relationships xmlns="http://schemas.openxmlformats.org/package/2006/relationships"><Relationship Id="rId117" Type="http://schemas.openxmlformats.org/officeDocument/2006/relationships/customXml" Target="../ink/ink106.xml"/><Relationship Id="rId299" Type="http://schemas.openxmlformats.org/officeDocument/2006/relationships/image" Target="../media/image197.png"/><Relationship Id="rId21" Type="http://schemas.openxmlformats.org/officeDocument/2006/relationships/customXml" Target="../ink/ink58.xml"/><Relationship Id="rId63" Type="http://schemas.openxmlformats.org/officeDocument/2006/relationships/customXml" Target="../ink/ink79.xml"/><Relationship Id="rId159" Type="http://schemas.openxmlformats.org/officeDocument/2006/relationships/image" Target="../media/image128.png"/><Relationship Id="rId324" Type="http://schemas.openxmlformats.org/officeDocument/2006/relationships/customXml" Target="../ink/ink211.xml"/><Relationship Id="rId366" Type="http://schemas.openxmlformats.org/officeDocument/2006/relationships/customXml" Target="../ink/ink232.xml"/><Relationship Id="rId170" Type="http://schemas.openxmlformats.org/officeDocument/2006/relationships/customXml" Target="../ink/ink133.xml"/><Relationship Id="rId226" Type="http://schemas.openxmlformats.org/officeDocument/2006/relationships/image" Target="../media/image161.png"/><Relationship Id="rId433" Type="http://schemas.openxmlformats.org/officeDocument/2006/relationships/customXml" Target="../ink/ink266.xml"/><Relationship Id="rId268" Type="http://schemas.openxmlformats.org/officeDocument/2006/relationships/image" Target="../media/image182.png"/><Relationship Id="rId32" Type="http://schemas.openxmlformats.org/officeDocument/2006/relationships/image" Target="../media/image65.png"/><Relationship Id="rId74" Type="http://schemas.openxmlformats.org/officeDocument/2006/relationships/image" Target="../media/image86.png"/><Relationship Id="rId128" Type="http://schemas.openxmlformats.org/officeDocument/2006/relationships/image" Target="../media/image113.png"/><Relationship Id="rId335" Type="http://schemas.openxmlformats.org/officeDocument/2006/relationships/image" Target="../media/image215.png"/><Relationship Id="rId377" Type="http://schemas.openxmlformats.org/officeDocument/2006/relationships/image" Target="../media/image236.png"/><Relationship Id="rId5" Type="http://schemas.openxmlformats.org/officeDocument/2006/relationships/customXml" Target="../ink/ink50.xml"/><Relationship Id="rId181" Type="http://schemas.openxmlformats.org/officeDocument/2006/relationships/image" Target="../media/image139.png"/><Relationship Id="rId237" Type="http://schemas.openxmlformats.org/officeDocument/2006/relationships/customXml" Target="../ink/ink167.xml"/><Relationship Id="rId402" Type="http://schemas.openxmlformats.org/officeDocument/2006/relationships/image" Target="../media/image248.png"/><Relationship Id="rId279" Type="http://schemas.openxmlformats.org/officeDocument/2006/relationships/customXml" Target="../ink/ink188.xml"/><Relationship Id="rId444" Type="http://schemas.openxmlformats.org/officeDocument/2006/relationships/image" Target="../media/image269.png"/><Relationship Id="rId43" Type="http://schemas.openxmlformats.org/officeDocument/2006/relationships/customXml" Target="../ink/ink69.xml"/><Relationship Id="rId139" Type="http://schemas.openxmlformats.org/officeDocument/2006/relationships/customXml" Target="../ink/ink117.xml"/><Relationship Id="rId290" Type="http://schemas.openxmlformats.org/officeDocument/2006/relationships/customXml" Target="../ink/ink194.xml"/><Relationship Id="rId304" Type="http://schemas.openxmlformats.org/officeDocument/2006/relationships/customXml" Target="../ink/ink201.xml"/><Relationship Id="rId346" Type="http://schemas.openxmlformats.org/officeDocument/2006/relationships/customXml" Target="../ink/ink222.xml"/><Relationship Id="rId388" Type="http://schemas.openxmlformats.org/officeDocument/2006/relationships/customXml" Target="../ink/ink243.xml"/><Relationship Id="rId85" Type="http://schemas.openxmlformats.org/officeDocument/2006/relationships/customXml" Target="../ink/ink90.xml"/><Relationship Id="rId150" Type="http://schemas.openxmlformats.org/officeDocument/2006/relationships/customXml" Target="../ink/ink123.xml"/><Relationship Id="rId192" Type="http://schemas.openxmlformats.org/officeDocument/2006/relationships/image" Target="../media/image144.png"/><Relationship Id="rId206" Type="http://schemas.openxmlformats.org/officeDocument/2006/relationships/image" Target="../media/image151.png"/><Relationship Id="rId413" Type="http://schemas.openxmlformats.org/officeDocument/2006/relationships/customXml" Target="../ink/ink256.xml"/><Relationship Id="rId248" Type="http://schemas.openxmlformats.org/officeDocument/2006/relationships/image" Target="../media/image172.png"/><Relationship Id="rId455" Type="http://schemas.openxmlformats.org/officeDocument/2006/relationships/customXml" Target="../ink/ink277.xml"/><Relationship Id="rId12" Type="http://schemas.openxmlformats.org/officeDocument/2006/relationships/image" Target="../media/image55.png"/><Relationship Id="rId108" Type="http://schemas.openxmlformats.org/officeDocument/2006/relationships/image" Target="../media/image103.png"/><Relationship Id="rId315" Type="http://schemas.openxmlformats.org/officeDocument/2006/relationships/image" Target="../media/image205.png"/><Relationship Id="rId357" Type="http://schemas.openxmlformats.org/officeDocument/2006/relationships/image" Target="../media/image226.png"/><Relationship Id="rId54" Type="http://schemas.openxmlformats.org/officeDocument/2006/relationships/image" Target="../media/image76.png"/><Relationship Id="rId96" Type="http://schemas.openxmlformats.org/officeDocument/2006/relationships/image" Target="../media/image97.png"/><Relationship Id="rId161" Type="http://schemas.openxmlformats.org/officeDocument/2006/relationships/image" Target="../media/image129.png"/><Relationship Id="rId217" Type="http://schemas.openxmlformats.org/officeDocument/2006/relationships/customXml" Target="../ink/ink157.xml"/><Relationship Id="rId399" Type="http://schemas.openxmlformats.org/officeDocument/2006/relationships/image" Target="../media/image247.png"/><Relationship Id="rId259" Type="http://schemas.openxmlformats.org/officeDocument/2006/relationships/customXml" Target="../ink/ink178.xml"/><Relationship Id="rId424" Type="http://schemas.openxmlformats.org/officeDocument/2006/relationships/image" Target="../media/image259.png"/><Relationship Id="rId23" Type="http://schemas.openxmlformats.org/officeDocument/2006/relationships/customXml" Target="../ink/ink59.xml"/><Relationship Id="rId119" Type="http://schemas.openxmlformats.org/officeDocument/2006/relationships/customXml" Target="../ink/ink107.xml"/><Relationship Id="rId270" Type="http://schemas.openxmlformats.org/officeDocument/2006/relationships/image" Target="../media/image183.png"/><Relationship Id="rId326" Type="http://schemas.openxmlformats.org/officeDocument/2006/relationships/customXml" Target="../ink/ink212.xml"/><Relationship Id="rId65" Type="http://schemas.openxmlformats.org/officeDocument/2006/relationships/customXml" Target="../ink/ink80.xml"/><Relationship Id="rId130" Type="http://schemas.openxmlformats.org/officeDocument/2006/relationships/image" Target="../media/image114.png"/><Relationship Id="rId368" Type="http://schemas.openxmlformats.org/officeDocument/2006/relationships/customXml" Target="../ink/ink233.xml"/><Relationship Id="rId172" Type="http://schemas.openxmlformats.org/officeDocument/2006/relationships/customXml" Target="../ink/ink134.xml"/><Relationship Id="rId228" Type="http://schemas.openxmlformats.org/officeDocument/2006/relationships/image" Target="../media/image162.png"/><Relationship Id="rId435" Type="http://schemas.openxmlformats.org/officeDocument/2006/relationships/customXml" Target="../ink/ink267.xml"/><Relationship Id="rId281" Type="http://schemas.openxmlformats.org/officeDocument/2006/relationships/image" Target="../media/image188.png"/><Relationship Id="rId337" Type="http://schemas.openxmlformats.org/officeDocument/2006/relationships/image" Target="../media/image216.png"/><Relationship Id="rId34" Type="http://schemas.openxmlformats.org/officeDocument/2006/relationships/image" Target="../media/image66.png"/><Relationship Id="rId76" Type="http://schemas.openxmlformats.org/officeDocument/2006/relationships/image" Target="../media/image87.png"/><Relationship Id="rId141" Type="http://schemas.openxmlformats.org/officeDocument/2006/relationships/customXml" Target="../ink/ink118.xml"/><Relationship Id="rId379" Type="http://schemas.openxmlformats.org/officeDocument/2006/relationships/image" Target="../media/image237.png"/><Relationship Id="rId7" Type="http://schemas.openxmlformats.org/officeDocument/2006/relationships/customXml" Target="../ink/ink51.xml"/><Relationship Id="rId183" Type="http://schemas.openxmlformats.org/officeDocument/2006/relationships/image" Target="../media/image140.png"/><Relationship Id="rId239" Type="http://schemas.openxmlformats.org/officeDocument/2006/relationships/customXml" Target="../ink/ink168.xml"/><Relationship Id="rId390" Type="http://schemas.openxmlformats.org/officeDocument/2006/relationships/customXml" Target="../ink/ink244.xml"/><Relationship Id="rId404" Type="http://schemas.openxmlformats.org/officeDocument/2006/relationships/image" Target="../media/image249.png"/><Relationship Id="rId446" Type="http://schemas.openxmlformats.org/officeDocument/2006/relationships/image" Target="../media/image270.png"/><Relationship Id="rId250" Type="http://schemas.openxmlformats.org/officeDocument/2006/relationships/image" Target="../media/image173.png"/><Relationship Id="rId292" Type="http://schemas.openxmlformats.org/officeDocument/2006/relationships/customXml" Target="../ink/ink195.xml"/><Relationship Id="rId306" Type="http://schemas.openxmlformats.org/officeDocument/2006/relationships/customXml" Target="../ink/ink202.xml"/><Relationship Id="rId45" Type="http://schemas.openxmlformats.org/officeDocument/2006/relationships/customXml" Target="../ink/ink70.xml"/><Relationship Id="rId87" Type="http://schemas.openxmlformats.org/officeDocument/2006/relationships/customXml" Target="../ink/ink91.xml"/><Relationship Id="rId110" Type="http://schemas.openxmlformats.org/officeDocument/2006/relationships/image" Target="../media/image104.png"/><Relationship Id="rId348" Type="http://schemas.openxmlformats.org/officeDocument/2006/relationships/customXml" Target="../ink/ink223.xml"/><Relationship Id="rId152" Type="http://schemas.openxmlformats.org/officeDocument/2006/relationships/customXml" Target="../ink/ink124.xml"/><Relationship Id="rId194" Type="http://schemas.openxmlformats.org/officeDocument/2006/relationships/image" Target="../media/image145.png"/><Relationship Id="rId208" Type="http://schemas.openxmlformats.org/officeDocument/2006/relationships/image" Target="../media/image152.png"/><Relationship Id="rId415" Type="http://schemas.openxmlformats.org/officeDocument/2006/relationships/customXml" Target="../ink/ink257.xml"/><Relationship Id="rId457" Type="http://schemas.openxmlformats.org/officeDocument/2006/relationships/customXml" Target="../ink/ink278.xml"/><Relationship Id="rId261" Type="http://schemas.openxmlformats.org/officeDocument/2006/relationships/customXml" Target="../ink/ink179.xml"/><Relationship Id="rId14" Type="http://schemas.openxmlformats.org/officeDocument/2006/relationships/image" Target="../media/image56.png"/><Relationship Id="rId56" Type="http://schemas.openxmlformats.org/officeDocument/2006/relationships/image" Target="../media/image77.png"/><Relationship Id="rId317" Type="http://schemas.openxmlformats.org/officeDocument/2006/relationships/image" Target="../media/image206.png"/><Relationship Id="rId359" Type="http://schemas.openxmlformats.org/officeDocument/2006/relationships/image" Target="../media/image227.png"/><Relationship Id="rId98" Type="http://schemas.openxmlformats.org/officeDocument/2006/relationships/image" Target="../media/image98.png"/><Relationship Id="rId121" Type="http://schemas.openxmlformats.org/officeDocument/2006/relationships/customXml" Target="../ink/ink108.xml"/><Relationship Id="rId163" Type="http://schemas.openxmlformats.org/officeDocument/2006/relationships/image" Target="../media/image130.png"/><Relationship Id="rId219" Type="http://schemas.openxmlformats.org/officeDocument/2006/relationships/customXml" Target="../ink/ink158.xml"/><Relationship Id="rId370" Type="http://schemas.openxmlformats.org/officeDocument/2006/relationships/customXml" Target="../ink/ink234.xml"/><Relationship Id="rId426" Type="http://schemas.openxmlformats.org/officeDocument/2006/relationships/image" Target="../media/image260.png"/><Relationship Id="rId230" Type="http://schemas.openxmlformats.org/officeDocument/2006/relationships/image" Target="../media/image163.png"/><Relationship Id="rId25" Type="http://schemas.openxmlformats.org/officeDocument/2006/relationships/customXml" Target="../ink/ink60.xml"/><Relationship Id="rId67" Type="http://schemas.openxmlformats.org/officeDocument/2006/relationships/customXml" Target="../ink/ink81.xml"/><Relationship Id="rId272" Type="http://schemas.openxmlformats.org/officeDocument/2006/relationships/image" Target="../media/image184.png"/><Relationship Id="rId328" Type="http://schemas.openxmlformats.org/officeDocument/2006/relationships/customXml" Target="../ink/ink213.xml"/><Relationship Id="rId132" Type="http://schemas.openxmlformats.org/officeDocument/2006/relationships/image" Target="../media/image115.png"/><Relationship Id="rId174" Type="http://schemas.openxmlformats.org/officeDocument/2006/relationships/customXml" Target="../ink/ink135.xml"/><Relationship Id="rId381" Type="http://schemas.openxmlformats.org/officeDocument/2006/relationships/image" Target="../media/image238.png"/><Relationship Id="rId241" Type="http://schemas.openxmlformats.org/officeDocument/2006/relationships/customXml" Target="../ink/ink169.xml"/><Relationship Id="rId437" Type="http://schemas.openxmlformats.org/officeDocument/2006/relationships/customXml" Target="../ink/ink268.xml"/><Relationship Id="rId36" Type="http://schemas.openxmlformats.org/officeDocument/2006/relationships/image" Target="../media/image67.png"/><Relationship Id="rId283" Type="http://schemas.openxmlformats.org/officeDocument/2006/relationships/image" Target="../media/image189.png"/><Relationship Id="rId339" Type="http://schemas.openxmlformats.org/officeDocument/2006/relationships/image" Target="../media/image217.png"/><Relationship Id="rId78" Type="http://schemas.openxmlformats.org/officeDocument/2006/relationships/image" Target="../media/image88.png"/><Relationship Id="rId101" Type="http://schemas.openxmlformats.org/officeDocument/2006/relationships/customXml" Target="../ink/ink98.xml"/><Relationship Id="rId143" Type="http://schemas.openxmlformats.org/officeDocument/2006/relationships/customXml" Target="../ink/ink119.xml"/><Relationship Id="rId185" Type="http://schemas.openxmlformats.org/officeDocument/2006/relationships/image" Target="../media/image141.png"/><Relationship Id="rId350" Type="http://schemas.openxmlformats.org/officeDocument/2006/relationships/customXml" Target="../ink/ink224.xml"/><Relationship Id="rId406" Type="http://schemas.openxmlformats.org/officeDocument/2006/relationships/image" Target="../media/image250.png"/><Relationship Id="rId9" Type="http://schemas.openxmlformats.org/officeDocument/2006/relationships/customXml" Target="../ink/ink52.xml"/><Relationship Id="rId210" Type="http://schemas.openxmlformats.org/officeDocument/2006/relationships/image" Target="../media/image153.png"/><Relationship Id="rId392" Type="http://schemas.openxmlformats.org/officeDocument/2006/relationships/customXml" Target="../ink/ink245.xml"/><Relationship Id="rId448" Type="http://schemas.openxmlformats.org/officeDocument/2006/relationships/image" Target="../media/image271.png"/><Relationship Id="rId252" Type="http://schemas.openxmlformats.org/officeDocument/2006/relationships/image" Target="../media/image174.png"/><Relationship Id="rId294" Type="http://schemas.openxmlformats.org/officeDocument/2006/relationships/customXml" Target="../ink/ink196.xml"/><Relationship Id="rId308" Type="http://schemas.openxmlformats.org/officeDocument/2006/relationships/customXml" Target="../ink/ink203.xml"/><Relationship Id="rId47" Type="http://schemas.openxmlformats.org/officeDocument/2006/relationships/customXml" Target="../ink/ink71.xml"/><Relationship Id="rId89" Type="http://schemas.openxmlformats.org/officeDocument/2006/relationships/customXml" Target="../ink/ink92.xml"/><Relationship Id="rId112" Type="http://schemas.openxmlformats.org/officeDocument/2006/relationships/image" Target="../media/image105.png"/><Relationship Id="rId154" Type="http://schemas.openxmlformats.org/officeDocument/2006/relationships/customXml" Target="../ink/ink125.xml"/><Relationship Id="rId361" Type="http://schemas.openxmlformats.org/officeDocument/2006/relationships/image" Target="../media/image228.png"/><Relationship Id="rId196" Type="http://schemas.openxmlformats.org/officeDocument/2006/relationships/image" Target="../media/image146.png"/><Relationship Id="rId417" Type="http://schemas.openxmlformats.org/officeDocument/2006/relationships/customXml" Target="../ink/ink258.xml"/><Relationship Id="rId459" Type="http://schemas.openxmlformats.org/officeDocument/2006/relationships/customXml" Target="../ink/ink279.xml"/><Relationship Id="rId16" Type="http://schemas.openxmlformats.org/officeDocument/2006/relationships/image" Target="../media/image57.png"/><Relationship Id="rId221" Type="http://schemas.openxmlformats.org/officeDocument/2006/relationships/customXml" Target="../ink/ink159.xml"/><Relationship Id="rId263" Type="http://schemas.openxmlformats.org/officeDocument/2006/relationships/customXml" Target="../ink/ink180.xml"/><Relationship Id="rId319" Type="http://schemas.openxmlformats.org/officeDocument/2006/relationships/image" Target="../media/image207.png"/><Relationship Id="rId58" Type="http://schemas.openxmlformats.org/officeDocument/2006/relationships/image" Target="../media/image78.png"/><Relationship Id="rId123" Type="http://schemas.openxmlformats.org/officeDocument/2006/relationships/customXml" Target="../ink/ink109.xml"/><Relationship Id="rId330" Type="http://schemas.openxmlformats.org/officeDocument/2006/relationships/customXml" Target="../ink/ink214.xml"/><Relationship Id="rId165" Type="http://schemas.openxmlformats.org/officeDocument/2006/relationships/image" Target="../media/image131.png"/><Relationship Id="rId372" Type="http://schemas.openxmlformats.org/officeDocument/2006/relationships/customXml" Target="../ink/ink235.xml"/><Relationship Id="rId428" Type="http://schemas.openxmlformats.org/officeDocument/2006/relationships/image" Target="../media/image261.png"/><Relationship Id="rId232" Type="http://schemas.openxmlformats.org/officeDocument/2006/relationships/image" Target="../media/image164.png"/><Relationship Id="rId274" Type="http://schemas.openxmlformats.org/officeDocument/2006/relationships/image" Target="../media/image185.png"/><Relationship Id="rId27" Type="http://schemas.openxmlformats.org/officeDocument/2006/relationships/customXml" Target="../ink/ink61.xml"/><Relationship Id="rId69" Type="http://schemas.openxmlformats.org/officeDocument/2006/relationships/customXml" Target="../ink/ink82.xml"/><Relationship Id="rId134" Type="http://schemas.openxmlformats.org/officeDocument/2006/relationships/image" Target="../media/image116.png"/><Relationship Id="rId80" Type="http://schemas.openxmlformats.org/officeDocument/2006/relationships/image" Target="../media/image89.png"/><Relationship Id="rId176" Type="http://schemas.openxmlformats.org/officeDocument/2006/relationships/customXml" Target="../ink/ink136.xml"/><Relationship Id="rId341" Type="http://schemas.openxmlformats.org/officeDocument/2006/relationships/image" Target="../media/image218.png"/><Relationship Id="rId383" Type="http://schemas.openxmlformats.org/officeDocument/2006/relationships/image" Target="../media/image239.png"/><Relationship Id="rId439" Type="http://schemas.openxmlformats.org/officeDocument/2006/relationships/customXml" Target="../ink/ink269.xml"/><Relationship Id="rId201" Type="http://schemas.openxmlformats.org/officeDocument/2006/relationships/customXml" Target="../ink/ink149.xml"/><Relationship Id="rId243" Type="http://schemas.openxmlformats.org/officeDocument/2006/relationships/customXml" Target="../ink/ink170.xml"/><Relationship Id="rId285" Type="http://schemas.openxmlformats.org/officeDocument/2006/relationships/image" Target="../media/image190.png"/><Relationship Id="rId450" Type="http://schemas.openxmlformats.org/officeDocument/2006/relationships/image" Target="../media/image272.png"/><Relationship Id="rId38" Type="http://schemas.openxmlformats.org/officeDocument/2006/relationships/image" Target="../media/image68.png"/><Relationship Id="rId103" Type="http://schemas.openxmlformats.org/officeDocument/2006/relationships/customXml" Target="../ink/ink99.xml"/><Relationship Id="rId310" Type="http://schemas.openxmlformats.org/officeDocument/2006/relationships/customXml" Target="../ink/ink204.xml"/><Relationship Id="rId91" Type="http://schemas.openxmlformats.org/officeDocument/2006/relationships/customXml" Target="../ink/ink93.xml"/><Relationship Id="rId145" Type="http://schemas.openxmlformats.org/officeDocument/2006/relationships/customXml" Target="../ink/ink120.xml"/><Relationship Id="rId187" Type="http://schemas.openxmlformats.org/officeDocument/2006/relationships/customXml" Target="../ink/ink142.xml"/><Relationship Id="rId352" Type="http://schemas.openxmlformats.org/officeDocument/2006/relationships/customXml" Target="../ink/ink225.xml"/><Relationship Id="rId394" Type="http://schemas.openxmlformats.org/officeDocument/2006/relationships/customXml" Target="../ink/ink246.xml"/><Relationship Id="rId408" Type="http://schemas.openxmlformats.org/officeDocument/2006/relationships/image" Target="../media/image251.png"/><Relationship Id="rId212" Type="http://schemas.openxmlformats.org/officeDocument/2006/relationships/image" Target="../media/image154.png"/><Relationship Id="rId254" Type="http://schemas.openxmlformats.org/officeDocument/2006/relationships/image" Target="../media/image175.png"/><Relationship Id="rId49" Type="http://schemas.openxmlformats.org/officeDocument/2006/relationships/customXml" Target="../ink/ink72.xml"/><Relationship Id="rId114" Type="http://schemas.openxmlformats.org/officeDocument/2006/relationships/image" Target="../media/image106.png"/><Relationship Id="rId296" Type="http://schemas.openxmlformats.org/officeDocument/2006/relationships/customXml" Target="../ink/ink197.xml"/><Relationship Id="rId60" Type="http://schemas.openxmlformats.org/officeDocument/2006/relationships/image" Target="../media/image79.png"/><Relationship Id="rId156" Type="http://schemas.openxmlformats.org/officeDocument/2006/relationships/customXml" Target="../ink/ink126.xml"/><Relationship Id="rId198" Type="http://schemas.openxmlformats.org/officeDocument/2006/relationships/image" Target="../media/image147.png"/><Relationship Id="rId321" Type="http://schemas.openxmlformats.org/officeDocument/2006/relationships/image" Target="../media/image208.png"/><Relationship Id="rId363" Type="http://schemas.openxmlformats.org/officeDocument/2006/relationships/image" Target="../media/image229.png"/><Relationship Id="rId419" Type="http://schemas.openxmlformats.org/officeDocument/2006/relationships/customXml" Target="../ink/ink259.xml"/><Relationship Id="rId223" Type="http://schemas.openxmlformats.org/officeDocument/2006/relationships/customXml" Target="../ink/ink160.xml"/><Relationship Id="rId430" Type="http://schemas.openxmlformats.org/officeDocument/2006/relationships/image" Target="../media/image262.png"/><Relationship Id="rId18" Type="http://schemas.openxmlformats.org/officeDocument/2006/relationships/image" Target="../media/image58.png"/><Relationship Id="rId265" Type="http://schemas.openxmlformats.org/officeDocument/2006/relationships/customXml" Target="../ink/ink181.xml"/><Relationship Id="rId125" Type="http://schemas.openxmlformats.org/officeDocument/2006/relationships/customXml" Target="../ink/ink110.xml"/><Relationship Id="rId167" Type="http://schemas.openxmlformats.org/officeDocument/2006/relationships/image" Target="../media/image132.png"/><Relationship Id="rId332" Type="http://schemas.openxmlformats.org/officeDocument/2006/relationships/customXml" Target="../ink/ink215.xml"/><Relationship Id="rId374" Type="http://schemas.openxmlformats.org/officeDocument/2006/relationships/customXml" Target="../ink/ink236.xml"/><Relationship Id="rId71" Type="http://schemas.openxmlformats.org/officeDocument/2006/relationships/customXml" Target="../ink/ink83.xml"/><Relationship Id="rId234" Type="http://schemas.openxmlformats.org/officeDocument/2006/relationships/image" Target="../media/image165.png"/><Relationship Id="rId2" Type="http://schemas.openxmlformats.org/officeDocument/2006/relationships/notesSlide" Target="../notesSlides/notesSlide8.xml"/><Relationship Id="rId29" Type="http://schemas.openxmlformats.org/officeDocument/2006/relationships/customXml" Target="../ink/ink62.xml"/><Relationship Id="rId255" Type="http://schemas.openxmlformats.org/officeDocument/2006/relationships/customXml" Target="../ink/ink176.xml"/><Relationship Id="rId276" Type="http://schemas.openxmlformats.org/officeDocument/2006/relationships/image" Target="../media/image186.png"/><Relationship Id="rId297" Type="http://schemas.openxmlformats.org/officeDocument/2006/relationships/image" Target="../media/image196.png"/><Relationship Id="rId441" Type="http://schemas.openxmlformats.org/officeDocument/2006/relationships/customXml" Target="../ink/ink270.xml"/><Relationship Id="rId40" Type="http://schemas.openxmlformats.org/officeDocument/2006/relationships/image" Target="../media/image69.png"/><Relationship Id="rId115" Type="http://schemas.openxmlformats.org/officeDocument/2006/relationships/customXml" Target="../ink/ink105.xml"/><Relationship Id="rId136" Type="http://schemas.openxmlformats.org/officeDocument/2006/relationships/image" Target="../media/image117.png"/><Relationship Id="rId157" Type="http://schemas.openxmlformats.org/officeDocument/2006/relationships/image" Target="../media/image127.png"/><Relationship Id="rId178" Type="http://schemas.openxmlformats.org/officeDocument/2006/relationships/customXml" Target="../ink/ink137.xml"/><Relationship Id="rId301" Type="http://schemas.openxmlformats.org/officeDocument/2006/relationships/image" Target="../media/image198.png"/><Relationship Id="rId322" Type="http://schemas.openxmlformats.org/officeDocument/2006/relationships/customXml" Target="../ink/ink210.xml"/><Relationship Id="rId343" Type="http://schemas.openxmlformats.org/officeDocument/2006/relationships/image" Target="../media/image219.png"/><Relationship Id="rId364" Type="http://schemas.openxmlformats.org/officeDocument/2006/relationships/customXml" Target="../ink/ink231.xml"/><Relationship Id="rId61" Type="http://schemas.openxmlformats.org/officeDocument/2006/relationships/customXml" Target="../ink/ink78.xml"/><Relationship Id="rId82" Type="http://schemas.openxmlformats.org/officeDocument/2006/relationships/image" Target="../media/image90.png"/><Relationship Id="rId199" Type="http://schemas.openxmlformats.org/officeDocument/2006/relationships/customXml" Target="../ink/ink148.xml"/><Relationship Id="rId203" Type="http://schemas.openxmlformats.org/officeDocument/2006/relationships/customXml" Target="../ink/ink150.xml"/><Relationship Id="rId385" Type="http://schemas.openxmlformats.org/officeDocument/2006/relationships/image" Target="../media/image240.png"/><Relationship Id="rId19" Type="http://schemas.openxmlformats.org/officeDocument/2006/relationships/customXml" Target="../ink/ink57.xml"/><Relationship Id="rId224" Type="http://schemas.openxmlformats.org/officeDocument/2006/relationships/image" Target="../media/image160.png"/><Relationship Id="rId245" Type="http://schemas.openxmlformats.org/officeDocument/2006/relationships/customXml" Target="../ink/ink171.xml"/><Relationship Id="rId266" Type="http://schemas.openxmlformats.org/officeDocument/2006/relationships/image" Target="../media/image181.png"/><Relationship Id="rId287" Type="http://schemas.openxmlformats.org/officeDocument/2006/relationships/image" Target="../media/image191.png"/><Relationship Id="rId410" Type="http://schemas.openxmlformats.org/officeDocument/2006/relationships/image" Target="../media/image252.png"/><Relationship Id="rId431" Type="http://schemas.openxmlformats.org/officeDocument/2006/relationships/customXml" Target="../ink/ink265.xml"/><Relationship Id="rId452" Type="http://schemas.openxmlformats.org/officeDocument/2006/relationships/image" Target="../media/image273.png"/><Relationship Id="rId30" Type="http://schemas.openxmlformats.org/officeDocument/2006/relationships/image" Target="../media/image64.png"/><Relationship Id="rId105" Type="http://schemas.openxmlformats.org/officeDocument/2006/relationships/customXml" Target="../ink/ink100.xml"/><Relationship Id="rId126" Type="http://schemas.openxmlformats.org/officeDocument/2006/relationships/image" Target="../media/image112.png"/><Relationship Id="rId147" Type="http://schemas.openxmlformats.org/officeDocument/2006/relationships/image" Target="../media/image122.png"/><Relationship Id="rId168" Type="http://schemas.openxmlformats.org/officeDocument/2006/relationships/customXml" Target="../ink/ink132.xml"/><Relationship Id="rId312" Type="http://schemas.openxmlformats.org/officeDocument/2006/relationships/customXml" Target="../ink/ink205.xml"/><Relationship Id="rId333" Type="http://schemas.openxmlformats.org/officeDocument/2006/relationships/image" Target="../media/image214.png"/><Relationship Id="rId354" Type="http://schemas.openxmlformats.org/officeDocument/2006/relationships/customXml" Target="../ink/ink226.xml"/><Relationship Id="rId51" Type="http://schemas.openxmlformats.org/officeDocument/2006/relationships/customXml" Target="../ink/ink73.xml"/><Relationship Id="rId72" Type="http://schemas.openxmlformats.org/officeDocument/2006/relationships/image" Target="../media/image85.png"/><Relationship Id="rId93" Type="http://schemas.openxmlformats.org/officeDocument/2006/relationships/customXml" Target="../ink/ink94.xml"/><Relationship Id="rId189" Type="http://schemas.openxmlformats.org/officeDocument/2006/relationships/customXml" Target="../ink/ink143.xml"/><Relationship Id="rId375" Type="http://schemas.openxmlformats.org/officeDocument/2006/relationships/image" Target="../media/image235.png"/><Relationship Id="rId396" Type="http://schemas.openxmlformats.org/officeDocument/2006/relationships/customXml" Target="../ink/ink247.xml"/><Relationship Id="rId3" Type="http://schemas.openxmlformats.org/officeDocument/2006/relationships/customXml" Target="../ink/ink49.xml"/><Relationship Id="rId214" Type="http://schemas.openxmlformats.org/officeDocument/2006/relationships/image" Target="../media/image155.png"/><Relationship Id="rId235" Type="http://schemas.openxmlformats.org/officeDocument/2006/relationships/customXml" Target="../ink/ink166.xml"/><Relationship Id="rId256" Type="http://schemas.openxmlformats.org/officeDocument/2006/relationships/image" Target="../media/image176.png"/><Relationship Id="rId277" Type="http://schemas.openxmlformats.org/officeDocument/2006/relationships/customXml" Target="../ink/ink187.xml"/><Relationship Id="rId298" Type="http://schemas.openxmlformats.org/officeDocument/2006/relationships/customXml" Target="../ink/ink198.xml"/><Relationship Id="rId400" Type="http://schemas.openxmlformats.org/officeDocument/2006/relationships/customXml" Target="../ink/ink249.xml"/><Relationship Id="rId421" Type="http://schemas.openxmlformats.org/officeDocument/2006/relationships/customXml" Target="../ink/ink260.xml"/><Relationship Id="rId442" Type="http://schemas.openxmlformats.org/officeDocument/2006/relationships/image" Target="../media/image268.png"/><Relationship Id="rId116" Type="http://schemas.openxmlformats.org/officeDocument/2006/relationships/image" Target="../media/image107.png"/><Relationship Id="rId137" Type="http://schemas.openxmlformats.org/officeDocument/2006/relationships/customXml" Target="../ink/ink116.xml"/><Relationship Id="rId158" Type="http://schemas.openxmlformats.org/officeDocument/2006/relationships/customXml" Target="../ink/ink127.xml"/><Relationship Id="rId302" Type="http://schemas.openxmlformats.org/officeDocument/2006/relationships/customXml" Target="../ink/ink200.xml"/><Relationship Id="rId323" Type="http://schemas.openxmlformats.org/officeDocument/2006/relationships/image" Target="../media/image209.png"/><Relationship Id="rId344" Type="http://schemas.openxmlformats.org/officeDocument/2006/relationships/customXml" Target="../ink/ink221.xml"/><Relationship Id="rId20" Type="http://schemas.openxmlformats.org/officeDocument/2006/relationships/image" Target="../media/image59.png"/><Relationship Id="rId41" Type="http://schemas.openxmlformats.org/officeDocument/2006/relationships/customXml" Target="../ink/ink68.xml"/><Relationship Id="rId62" Type="http://schemas.openxmlformats.org/officeDocument/2006/relationships/image" Target="../media/image80.png"/><Relationship Id="rId83" Type="http://schemas.openxmlformats.org/officeDocument/2006/relationships/customXml" Target="../ink/ink89.xml"/><Relationship Id="rId179" Type="http://schemas.openxmlformats.org/officeDocument/2006/relationships/image" Target="../media/image138.png"/><Relationship Id="rId365" Type="http://schemas.openxmlformats.org/officeDocument/2006/relationships/image" Target="../media/image230.png"/><Relationship Id="rId386" Type="http://schemas.openxmlformats.org/officeDocument/2006/relationships/customXml" Target="../ink/ink242.xml"/><Relationship Id="rId190" Type="http://schemas.openxmlformats.org/officeDocument/2006/relationships/image" Target="../media/image143.png"/><Relationship Id="rId204" Type="http://schemas.openxmlformats.org/officeDocument/2006/relationships/image" Target="../media/image150.png"/><Relationship Id="rId225" Type="http://schemas.openxmlformats.org/officeDocument/2006/relationships/customXml" Target="../ink/ink161.xml"/><Relationship Id="rId246" Type="http://schemas.openxmlformats.org/officeDocument/2006/relationships/image" Target="../media/image171.png"/><Relationship Id="rId267" Type="http://schemas.openxmlformats.org/officeDocument/2006/relationships/customXml" Target="../ink/ink182.xml"/><Relationship Id="rId288" Type="http://schemas.openxmlformats.org/officeDocument/2006/relationships/customXml" Target="../ink/ink193.xml"/><Relationship Id="rId411" Type="http://schemas.openxmlformats.org/officeDocument/2006/relationships/customXml" Target="../ink/ink255.xml"/><Relationship Id="rId432" Type="http://schemas.openxmlformats.org/officeDocument/2006/relationships/image" Target="../media/image263.png"/><Relationship Id="rId453" Type="http://schemas.openxmlformats.org/officeDocument/2006/relationships/customXml" Target="../ink/ink276.xml"/><Relationship Id="rId106" Type="http://schemas.openxmlformats.org/officeDocument/2006/relationships/image" Target="../media/image102.png"/><Relationship Id="rId127" Type="http://schemas.openxmlformats.org/officeDocument/2006/relationships/customXml" Target="../ink/ink111.xml"/><Relationship Id="rId313" Type="http://schemas.openxmlformats.org/officeDocument/2006/relationships/image" Target="../media/image204.png"/><Relationship Id="rId10" Type="http://schemas.openxmlformats.org/officeDocument/2006/relationships/image" Target="../media/image54.png"/><Relationship Id="rId31" Type="http://schemas.openxmlformats.org/officeDocument/2006/relationships/customXml" Target="../ink/ink63.xml"/><Relationship Id="rId52" Type="http://schemas.openxmlformats.org/officeDocument/2006/relationships/image" Target="../media/image75.png"/><Relationship Id="rId73" Type="http://schemas.openxmlformats.org/officeDocument/2006/relationships/customXml" Target="../ink/ink84.xml"/><Relationship Id="rId94" Type="http://schemas.openxmlformats.org/officeDocument/2006/relationships/image" Target="../media/image96.png"/><Relationship Id="rId148" Type="http://schemas.openxmlformats.org/officeDocument/2006/relationships/customXml" Target="../ink/ink122.xml"/><Relationship Id="rId169" Type="http://schemas.openxmlformats.org/officeDocument/2006/relationships/image" Target="../media/image133.png"/><Relationship Id="rId334" Type="http://schemas.openxmlformats.org/officeDocument/2006/relationships/customXml" Target="../ink/ink216.xml"/><Relationship Id="rId355" Type="http://schemas.openxmlformats.org/officeDocument/2006/relationships/image" Target="../media/image225.png"/><Relationship Id="rId376" Type="http://schemas.openxmlformats.org/officeDocument/2006/relationships/customXml" Target="../ink/ink237.xml"/><Relationship Id="rId397" Type="http://schemas.openxmlformats.org/officeDocument/2006/relationships/image" Target="../media/image246.png"/><Relationship Id="rId4" Type="http://schemas.openxmlformats.org/officeDocument/2006/relationships/image" Target="../media/image51.png"/><Relationship Id="rId180" Type="http://schemas.openxmlformats.org/officeDocument/2006/relationships/customXml" Target="../ink/ink138.xml"/><Relationship Id="rId215" Type="http://schemas.openxmlformats.org/officeDocument/2006/relationships/customXml" Target="../ink/ink156.xml"/><Relationship Id="rId236" Type="http://schemas.openxmlformats.org/officeDocument/2006/relationships/image" Target="../media/image166.png"/><Relationship Id="rId257" Type="http://schemas.openxmlformats.org/officeDocument/2006/relationships/customXml" Target="../ink/ink177.xml"/><Relationship Id="rId278" Type="http://schemas.openxmlformats.org/officeDocument/2006/relationships/image" Target="../media/image187.png"/><Relationship Id="rId401" Type="http://schemas.openxmlformats.org/officeDocument/2006/relationships/customXml" Target="../ink/ink250.xml"/><Relationship Id="rId422" Type="http://schemas.openxmlformats.org/officeDocument/2006/relationships/image" Target="../media/image258.png"/><Relationship Id="rId443" Type="http://schemas.openxmlformats.org/officeDocument/2006/relationships/customXml" Target="../ink/ink271.xml"/><Relationship Id="rId303" Type="http://schemas.openxmlformats.org/officeDocument/2006/relationships/image" Target="../media/image199.png"/><Relationship Id="rId42" Type="http://schemas.openxmlformats.org/officeDocument/2006/relationships/image" Target="../media/image70.png"/><Relationship Id="rId84" Type="http://schemas.openxmlformats.org/officeDocument/2006/relationships/image" Target="../media/image91.png"/><Relationship Id="rId138" Type="http://schemas.openxmlformats.org/officeDocument/2006/relationships/image" Target="../media/image118.png"/><Relationship Id="rId345" Type="http://schemas.openxmlformats.org/officeDocument/2006/relationships/image" Target="../media/image220.png"/><Relationship Id="rId387" Type="http://schemas.openxmlformats.org/officeDocument/2006/relationships/image" Target="../media/image241.png"/><Relationship Id="rId191" Type="http://schemas.openxmlformats.org/officeDocument/2006/relationships/customXml" Target="../ink/ink144.xml"/><Relationship Id="rId205" Type="http://schemas.openxmlformats.org/officeDocument/2006/relationships/customXml" Target="../ink/ink151.xml"/><Relationship Id="rId247" Type="http://schemas.openxmlformats.org/officeDocument/2006/relationships/customXml" Target="../ink/ink172.xml"/><Relationship Id="rId412" Type="http://schemas.openxmlformats.org/officeDocument/2006/relationships/image" Target="../media/image253.png"/><Relationship Id="rId107" Type="http://schemas.openxmlformats.org/officeDocument/2006/relationships/customXml" Target="../ink/ink101.xml"/><Relationship Id="rId289" Type="http://schemas.openxmlformats.org/officeDocument/2006/relationships/image" Target="../media/image192.png"/><Relationship Id="rId454" Type="http://schemas.openxmlformats.org/officeDocument/2006/relationships/image" Target="../media/image274.png"/><Relationship Id="rId11" Type="http://schemas.openxmlformats.org/officeDocument/2006/relationships/customXml" Target="../ink/ink53.xml"/><Relationship Id="rId53" Type="http://schemas.openxmlformats.org/officeDocument/2006/relationships/customXml" Target="../ink/ink74.xml"/><Relationship Id="rId149" Type="http://schemas.openxmlformats.org/officeDocument/2006/relationships/image" Target="../media/image123.png"/><Relationship Id="rId314" Type="http://schemas.openxmlformats.org/officeDocument/2006/relationships/customXml" Target="../ink/ink206.xml"/><Relationship Id="rId356" Type="http://schemas.openxmlformats.org/officeDocument/2006/relationships/customXml" Target="../ink/ink227.xml"/><Relationship Id="rId398" Type="http://schemas.openxmlformats.org/officeDocument/2006/relationships/customXml" Target="../ink/ink248.xml"/><Relationship Id="rId95" Type="http://schemas.openxmlformats.org/officeDocument/2006/relationships/customXml" Target="../ink/ink95.xml"/><Relationship Id="rId160" Type="http://schemas.openxmlformats.org/officeDocument/2006/relationships/customXml" Target="../ink/ink128.xml"/><Relationship Id="rId216" Type="http://schemas.openxmlformats.org/officeDocument/2006/relationships/image" Target="../media/image156.png"/><Relationship Id="rId423" Type="http://schemas.openxmlformats.org/officeDocument/2006/relationships/customXml" Target="../ink/ink261.xml"/><Relationship Id="rId258" Type="http://schemas.openxmlformats.org/officeDocument/2006/relationships/image" Target="../media/image177.png"/><Relationship Id="rId22" Type="http://schemas.openxmlformats.org/officeDocument/2006/relationships/image" Target="../media/image60.png"/><Relationship Id="rId64" Type="http://schemas.openxmlformats.org/officeDocument/2006/relationships/image" Target="../media/image81.png"/><Relationship Id="rId118" Type="http://schemas.openxmlformats.org/officeDocument/2006/relationships/image" Target="../media/image108.png"/><Relationship Id="rId325" Type="http://schemas.openxmlformats.org/officeDocument/2006/relationships/image" Target="../media/image210.png"/><Relationship Id="rId367" Type="http://schemas.openxmlformats.org/officeDocument/2006/relationships/image" Target="../media/image231.png"/><Relationship Id="rId171" Type="http://schemas.openxmlformats.org/officeDocument/2006/relationships/image" Target="../media/image134.png"/><Relationship Id="rId227" Type="http://schemas.openxmlformats.org/officeDocument/2006/relationships/customXml" Target="../ink/ink162.xml"/><Relationship Id="rId269" Type="http://schemas.openxmlformats.org/officeDocument/2006/relationships/customXml" Target="../ink/ink183.xml"/><Relationship Id="rId434" Type="http://schemas.openxmlformats.org/officeDocument/2006/relationships/image" Target="../media/image264.png"/><Relationship Id="rId33" Type="http://schemas.openxmlformats.org/officeDocument/2006/relationships/customXml" Target="../ink/ink64.xml"/><Relationship Id="rId129" Type="http://schemas.openxmlformats.org/officeDocument/2006/relationships/customXml" Target="../ink/ink112.xml"/><Relationship Id="rId280" Type="http://schemas.openxmlformats.org/officeDocument/2006/relationships/customXml" Target="../ink/ink189.xml"/><Relationship Id="rId336" Type="http://schemas.openxmlformats.org/officeDocument/2006/relationships/customXml" Target="../ink/ink217.xml"/><Relationship Id="rId75" Type="http://schemas.openxmlformats.org/officeDocument/2006/relationships/customXml" Target="../ink/ink85.xml"/><Relationship Id="rId140" Type="http://schemas.openxmlformats.org/officeDocument/2006/relationships/image" Target="../media/image119.png"/><Relationship Id="rId182" Type="http://schemas.openxmlformats.org/officeDocument/2006/relationships/customXml" Target="../ink/ink139.xml"/><Relationship Id="rId378" Type="http://schemas.openxmlformats.org/officeDocument/2006/relationships/customXml" Target="../ink/ink238.xml"/><Relationship Id="rId403" Type="http://schemas.openxmlformats.org/officeDocument/2006/relationships/customXml" Target="../ink/ink251.xml"/><Relationship Id="rId6" Type="http://schemas.openxmlformats.org/officeDocument/2006/relationships/image" Target="../media/image52.png"/><Relationship Id="rId238" Type="http://schemas.openxmlformats.org/officeDocument/2006/relationships/image" Target="../media/image167.png"/><Relationship Id="rId445" Type="http://schemas.openxmlformats.org/officeDocument/2006/relationships/customXml" Target="../ink/ink272.xml"/><Relationship Id="rId291" Type="http://schemas.openxmlformats.org/officeDocument/2006/relationships/image" Target="../media/image193.png"/><Relationship Id="rId305" Type="http://schemas.openxmlformats.org/officeDocument/2006/relationships/image" Target="../media/image200.png"/><Relationship Id="rId347" Type="http://schemas.openxmlformats.org/officeDocument/2006/relationships/image" Target="../media/image221.png"/><Relationship Id="rId44" Type="http://schemas.openxmlformats.org/officeDocument/2006/relationships/image" Target="../media/image71.png"/><Relationship Id="rId86" Type="http://schemas.openxmlformats.org/officeDocument/2006/relationships/image" Target="../media/image92.png"/><Relationship Id="rId151" Type="http://schemas.openxmlformats.org/officeDocument/2006/relationships/image" Target="../media/image124.png"/><Relationship Id="rId389" Type="http://schemas.openxmlformats.org/officeDocument/2006/relationships/image" Target="../media/image242.png"/><Relationship Id="rId193" Type="http://schemas.openxmlformats.org/officeDocument/2006/relationships/customXml" Target="../ink/ink145.xml"/><Relationship Id="rId207" Type="http://schemas.openxmlformats.org/officeDocument/2006/relationships/customXml" Target="../ink/ink152.xml"/><Relationship Id="rId249" Type="http://schemas.openxmlformats.org/officeDocument/2006/relationships/customXml" Target="../ink/ink173.xml"/><Relationship Id="rId414" Type="http://schemas.openxmlformats.org/officeDocument/2006/relationships/image" Target="../media/image254.png"/><Relationship Id="rId456" Type="http://schemas.openxmlformats.org/officeDocument/2006/relationships/image" Target="../media/image275.png"/><Relationship Id="rId13" Type="http://schemas.openxmlformats.org/officeDocument/2006/relationships/customXml" Target="../ink/ink54.xml"/><Relationship Id="rId109" Type="http://schemas.openxmlformats.org/officeDocument/2006/relationships/customXml" Target="../ink/ink102.xml"/><Relationship Id="rId260" Type="http://schemas.openxmlformats.org/officeDocument/2006/relationships/image" Target="../media/image178.png"/><Relationship Id="rId316" Type="http://schemas.openxmlformats.org/officeDocument/2006/relationships/customXml" Target="../ink/ink207.xml"/><Relationship Id="rId55" Type="http://schemas.openxmlformats.org/officeDocument/2006/relationships/customXml" Target="../ink/ink75.xml"/><Relationship Id="rId97" Type="http://schemas.openxmlformats.org/officeDocument/2006/relationships/customXml" Target="../ink/ink96.xml"/><Relationship Id="rId120" Type="http://schemas.openxmlformats.org/officeDocument/2006/relationships/image" Target="../media/image109.png"/><Relationship Id="rId358" Type="http://schemas.openxmlformats.org/officeDocument/2006/relationships/customXml" Target="../ink/ink228.xml"/><Relationship Id="rId162" Type="http://schemas.openxmlformats.org/officeDocument/2006/relationships/customXml" Target="../ink/ink129.xml"/><Relationship Id="rId218" Type="http://schemas.openxmlformats.org/officeDocument/2006/relationships/image" Target="../media/image157.png"/><Relationship Id="rId425" Type="http://schemas.openxmlformats.org/officeDocument/2006/relationships/customXml" Target="../ink/ink262.xml"/><Relationship Id="rId271" Type="http://schemas.openxmlformats.org/officeDocument/2006/relationships/customXml" Target="../ink/ink184.xml"/><Relationship Id="rId24" Type="http://schemas.openxmlformats.org/officeDocument/2006/relationships/image" Target="../media/image61.png"/><Relationship Id="rId66" Type="http://schemas.openxmlformats.org/officeDocument/2006/relationships/image" Target="../media/image82.png"/><Relationship Id="rId131" Type="http://schemas.openxmlformats.org/officeDocument/2006/relationships/customXml" Target="../ink/ink113.xml"/><Relationship Id="rId327" Type="http://schemas.openxmlformats.org/officeDocument/2006/relationships/image" Target="../media/image211.png"/><Relationship Id="rId369" Type="http://schemas.openxmlformats.org/officeDocument/2006/relationships/image" Target="../media/image232.png"/><Relationship Id="rId173" Type="http://schemas.openxmlformats.org/officeDocument/2006/relationships/image" Target="../media/image135.png"/><Relationship Id="rId229" Type="http://schemas.openxmlformats.org/officeDocument/2006/relationships/customXml" Target="../ink/ink163.xml"/><Relationship Id="rId380" Type="http://schemas.openxmlformats.org/officeDocument/2006/relationships/customXml" Target="../ink/ink239.xml"/><Relationship Id="rId436" Type="http://schemas.openxmlformats.org/officeDocument/2006/relationships/image" Target="../media/image265.png"/><Relationship Id="rId240" Type="http://schemas.openxmlformats.org/officeDocument/2006/relationships/image" Target="../media/image168.png"/><Relationship Id="rId35" Type="http://schemas.openxmlformats.org/officeDocument/2006/relationships/customXml" Target="../ink/ink65.xml"/><Relationship Id="rId77" Type="http://schemas.openxmlformats.org/officeDocument/2006/relationships/customXml" Target="../ink/ink86.xml"/><Relationship Id="rId100" Type="http://schemas.openxmlformats.org/officeDocument/2006/relationships/image" Target="../media/image99.png"/><Relationship Id="rId282" Type="http://schemas.openxmlformats.org/officeDocument/2006/relationships/customXml" Target="../ink/ink190.xml"/><Relationship Id="rId338" Type="http://schemas.openxmlformats.org/officeDocument/2006/relationships/customXml" Target="../ink/ink218.xml"/><Relationship Id="rId8" Type="http://schemas.openxmlformats.org/officeDocument/2006/relationships/image" Target="../media/image53.png"/><Relationship Id="rId142" Type="http://schemas.openxmlformats.org/officeDocument/2006/relationships/image" Target="../media/image120.png"/><Relationship Id="rId184" Type="http://schemas.openxmlformats.org/officeDocument/2006/relationships/customXml" Target="../ink/ink140.xml"/><Relationship Id="rId391" Type="http://schemas.openxmlformats.org/officeDocument/2006/relationships/image" Target="../media/image243.png"/><Relationship Id="rId405" Type="http://schemas.openxmlformats.org/officeDocument/2006/relationships/customXml" Target="../ink/ink252.xml"/><Relationship Id="rId447" Type="http://schemas.openxmlformats.org/officeDocument/2006/relationships/customXml" Target="../ink/ink273.xml"/><Relationship Id="rId251" Type="http://schemas.openxmlformats.org/officeDocument/2006/relationships/customXml" Target="../ink/ink174.xml"/><Relationship Id="rId46" Type="http://schemas.openxmlformats.org/officeDocument/2006/relationships/image" Target="../media/image72.png"/><Relationship Id="rId293" Type="http://schemas.openxmlformats.org/officeDocument/2006/relationships/image" Target="../media/image194.png"/><Relationship Id="rId307" Type="http://schemas.openxmlformats.org/officeDocument/2006/relationships/image" Target="../media/image201.png"/><Relationship Id="rId349" Type="http://schemas.openxmlformats.org/officeDocument/2006/relationships/image" Target="../media/image222.png"/><Relationship Id="rId88" Type="http://schemas.openxmlformats.org/officeDocument/2006/relationships/image" Target="../media/image93.png"/><Relationship Id="rId111" Type="http://schemas.openxmlformats.org/officeDocument/2006/relationships/customXml" Target="../ink/ink103.xml"/><Relationship Id="rId153" Type="http://schemas.openxmlformats.org/officeDocument/2006/relationships/image" Target="../media/image125.png"/><Relationship Id="rId195" Type="http://schemas.openxmlformats.org/officeDocument/2006/relationships/customXml" Target="../ink/ink146.xml"/><Relationship Id="rId209" Type="http://schemas.openxmlformats.org/officeDocument/2006/relationships/customXml" Target="../ink/ink153.xml"/><Relationship Id="rId360" Type="http://schemas.openxmlformats.org/officeDocument/2006/relationships/customXml" Target="../ink/ink229.xml"/><Relationship Id="rId416" Type="http://schemas.openxmlformats.org/officeDocument/2006/relationships/image" Target="../media/image255.png"/><Relationship Id="rId220" Type="http://schemas.openxmlformats.org/officeDocument/2006/relationships/image" Target="../media/image158.png"/><Relationship Id="rId458" Type="http://schemas.openxmlformats.org/officeDocument/2006/relationships/image" Target="../media/image276.png"/><Relationship Id="rId15" Type="http://schemas.openxmlformats.org/officeDocument/2006/relationships/customXml" Target="../ink/ink55.xml"/><Relationship Id="rId57" Type="http://schemas.openxmlformats.org/officeDocument/2006/relationships/customXml" Target="../ink/ink76.xml"/><Relationship Id="rId262" Type="http://schemas.openxmlformats.org/officeDocument/2006/relationships/image" Target="../media/image179.png"/><Relationship Id="rId318" Type="http://schemas.openxmlformats.org/officeDocument/2006/relationships/customXml" Target="../ink/ink208.xml"/><Relationship Id="rId99" Type="http://schemas.openxmlformats.org/officeDocument/2006/relationships/customXml" Target="../ink/ink97.xml"/><Relationship Id="rId122" Type="http://schemas.openxmlformats.org/officeDocument/2006/relationships/image" Target="../media/image110.png"/><Relationship Id="rId164" Type="http://schemas.openxmlformats.org/officeDocument/2006/relationships/customXml" Target="../ink/ink130.xml"/><Relationship Id="rId371" Type="http://schemas.openxmlformats.org/officeDocument/2006/relationships/image" Target="../media/image233.png"/><Relationship Id="rId427" Type="http://schemas.openxmlformats.org/officeDocument/2006/relationships/customXml" Target="../ink/ink263.xml"/><Relationship Id="rId26" Type="http://schemas.openxmlformats.org/officeDocument/2006/relationships/image" Target="../media/image62.png"/><Relationship Id="rId231" Type="http://schemas.openxmlformats.org/officeDocument/2006/relationships/customXml" Target="../ink/ink164.xml"/><Relationship Id="rId273" Type="http://schemas.openxmlformats.org/officeDocument/2006/relationships/customXml" Target="../ink/ink185.xml"/><Relationship Id="rId329" Type="http://schemas.openxmlformats.org/officeDocument/2006/relationships/image" Target="../media/image212.png"/><Relationship Id="rId68" Type="http://schemas.openxmlformats.org/officeDocument/2006/relationships/image" Target="../media/image83.png"/><Relationship Id="rId133" Type="http://schemas.openxmlformats.org/officeDocument/2006/relationships/customXml" Target="../ink/ink114.xml"/><Relationship Id="rId175" Type="http://schemas.openxmlformats.org/officeDocument/2006/relationships/image" Target="../media/image136.png"/><Relationship Id="rId340" Type="http://schemas.openxmlformats.org/officeDocument/2006/relationships/customXml" Target="../ink/ink219.xml"/><Relationship Id="rId200" Type="http://schemas.openxmlformats.org/officeDocument/2006/relationships/image" Target="../media/image148.png"/><Relationship Id="rId382" Type="http://schemas.openxmlformats.org/officeDocument/2006/relationships/customXml" Target="../ink/ink240.xml"/><Relationship Id="rId438" Type="http://schemas.openxmlformats.org/officeDocument/2006/relationships/image" Target="../media/image266.png"/><Relationship Id="rId242" Type="http://schemas.openxmlformats.org/officeDocument/2006/relationships/image" Target="../media/image169.png"/><Relationship Id="rId284" Type="http://schemas.openxmlformats.org/officeDocument/2006/relationships/customXml" Target="../ink/ink191.xml"/><Relationship Id="rId37" Type="http://schemas.openxmlformats.org/officeDocument/2006/relationships/customXml" Target="../ink/ink66.xml"/><Relationship Id="rId79" Type="http://schemas.openxmlformats.org/officeDocument/2006/relationships/customXml" Target="../ink/ink87.xml"/><Relationship Id="rId102" Type="http://schemas.openxmlformats.org/officeDocument/2006/relationships/image" Target="../media/image100.png"/><Relationship Id="rId144" Type="http://schemas.openxmlformats.org/officeDocument/2006/relationships/image" Target="../media/image121.png"/><Relationship Id="rId90" Type="http://schemas.openxmlformats.org/officeDocument/2006/relationships/image" Target="../media/image94.png"/><Relationship Id="rId186" Type="http://schemas.openxmlformats.org/officeDocument/2006/relationships/customXml" Target="../ink/ink141.xml"/><Relationship Id="rId351" Type="http://schemas.openxmlformats.org/officeDocument/2006/relationships/image" Target="../media/image223.png"/><Relationship Id="rId393" Type="http://schemas.openxmlformats.org/officeDocument/2006/relationships/image" Target="../media/image244.png"/><Relationship Id="rId407" Type="http://schemas.openxmlformats.org/officeDocument/2006/relationships/customXml" Target="../ink/ink253.xml"/><Relationship Id="rId449" Type="http://schemas.openxmlformats.org/officeDocument/2006/relationships/customXml" Target="../ink/ink274.xml"/><Relationship Id="rId211" Type="http://schemas.openxmlformats.org/officeDocument/2006/relationships/customXml" Target="../ink/ink154.xml"/><Relationship Id="rId253" Type="http://schemas.openxmlformats.org/officeDocument/2006/relationships/customXml" Target="../ink/ink175.xml"/><Relationship Id="rId295" Type="http://schemas.openxmlformats.org/officeDocument/2006/relationships/image" Target="../media/image195.png"/><Relationship Id="rId309" Type="http://schemas.openxmlformats.org/officeDocument/2006/relationships/image" Target="../media/image202.png"/><Relationship Id="rId460" Type="http://schemas.openxmlformats.org/officeDocument/2006/relationships/image" Target="../media/image277.png"/><Relationship Id="rId48" Type="http://schemas.openxmlformats.org/officeDocument/2006/relationships/image" Target="../media/image73.png"/><Relationship Id="rId113" Type="http://schemas.openxmlformats.org/officeDocument/2006/relationships/customXml" Target="../ink/ink104.xml"/><Relationship Id="rId320" Type="http://schemas.openxmlformats.org/officeDocument/2006/relationships/customXml" Target="../ink/ink209.xml"/><Relationship Id="rId155" Type="http://schemas.openxmlformats.org/officeDocument/2006/relationships/image" Target="../media/image126.png"/><Relationship Id="rId197" Type="http://schemas.openxmlformats.org/officeDocument/2006/relationships/customXml" Target="../ink/ink147.xml"/><Relationship Id="rId362" Type="http://schemas.openxmlformats.org/officeDocument/2006/relationships/customXml" Target="../ink/ink230.xml"/><Relationship Id="rId418" Type="http://schemas.openxmlformats.org/officeDocument/2006/relationships/image" Target="../media/image256.png"/><Relationship Id="rId222" Type="http://schemas.openxmlformats.org/officeDocument/2006/relationships/image" Target="../media/image159.png"/><Relationship Id="rId264" Type="http://schemas.openxmlformats.org/officeDocument/2006/relationships/image" Target="../media/image180.png"/><Relationship Id="rId17" Type="http://schemas.openxmlformats.org/officeDocument/2006/relationships/customXml" Target="../ink/ink56.xml"/><Relationship Id="rId59" Type="http://schemas.openxmlformats.org/officeDocument/2006/relationships/customXml" Target="../ink/ink77.xml"/><Relationship Id="rId124" Type="http://schemas.openxmlformats.org/officeDocument/2006/relationships/image" Target="../media/image111.png"/><Relationship Id="rId70" Type="http://schemas.openxmlformats.org/officeDocument/2006/relationships/image" Target="../media/image84.png"/><Relationship Id="rId166" Type="http://schemas.openxmlformats.org/officeDocument/2006/relationships/customXml" Target="../ink/ink131.xml"/><Relationship Id="rId331" Type="http://schemas.openxmlformats.org/officeDocument/2006/relationships/image" Target="../media/image213.png"/><Relationship Id="rId373" Type="http://schemas.openxmlformats.org/officeDocument/2006/relationships/image" Target="../media/image234.png"/><Relationship Id="rId429" Type="http://schemas.openxmlformats.org/officeDocument/2006/relationships/customXml" Target="../ink/ink264.xml"/><Relationship Id="rId1" Type="http://schemas.openxmlformats.org/officeDocument/2006/relationships/slideLayout" Target="../slideLayouts/slideLayout7.xml"/><Relationship Id="rId233" Type="http://schemas.openxmlformats.org/officeDocument/2006/relationships/customXml" Target="../ink/ink165.xml"/><Relationship Id="rId440" Type="http://schemas.openxmlformats.org/officeDocument/2006/relationships/image" Target="../media/image267.png"/><Relationship Id="rId28" Type="http://schemas.openxmlformats.org/officeDocument/2006/relationships/image" Target="../media/image63.png"/><Relationship Id="rId275" Type="http://schemas.openxmlformats.org/officeDocument/2006/relationships/customXml" Target="../ink/ink186.xml"/><Relationship Id="rId300" Type="http://schemas.openxmlformats.org/officeDocument/2006/relationships/customXml" Target="../ink/ink199.xml"/><Relationship Id="rId81" Type="http://schemas.openxmlformats.org/officeDocument/2006/relationships/customXml" Target="../ink/ink88.xml"/><Relationship Id="rId135" Type="http://schemas.openxmlformats.org/officeDocument/2006/relationships/customXml" Target="../ink/ink115.xml"/><Relationship Id="rId177" Type="http://schemas.openxmlformats.org/officeDocument/2006/relationships/image" Target="../media/image137.png"/><Relationship Id="rId342" Type="http://schemas.openxmlformats.org/officeDocument/2006/relationships/customXml" Target="../ink/ink220.xml"/><Relationship Id="rId384" Type="http://schemas.openxmlformats.org/officeDocument/2006/relationships/customXml" Target="../ink/ink241.xml"/><Relationship Id="rId202" Type="http://schemas.openxmlformats.org/officeDocument/2006/relationships/image" Target="../media/image149.png"/><Relationship Id="rId244" Type="http://schemas.openxmlformats.org/officeDocument/2006/relationships/image" Target="../media/image170.png"/><Relationship Id="rId39" Type="http://schemas.openxmlformats.org/officeDocument/2006/relationships/customXml" Target="../ink/ink67.xml"/><Relationship Id="rId286" Type="http://schemas.openxmlformats.org/officeDocument/2006/relationships/customXml" Target="../ink/ink192.xml"/><Relationship Id="rId451" Type="http://schemas.openxmlformats.org/officeDocument/2006/relationships/customXml" Target="../ink/ink275.xml"/><Relationship Id="rId50" Type="http://schemas.openxmlformats.org/officeDocument/2006/relationships/image" Target="../media/image74.png"/><Relationship Id="rId104" Type="http://schemas.openxmlformats.org/officeDocument/2006/relationships/image" Target="../media/image101.png"/><Relationship Id="rId146" Type="http://schemas.openxmlformats.org/officeDocument/2006/relationships/customXml" Target="../ink/ink121.xml"/><Relationship Id="rId188" Type="http://schemas.openxmlformats.org/officeDocument/2006/relationships/image" Target="../media/image142.png"/><Relationship Id="rId311" Type="http://schemas.openxmlformats.org/officeDocument/2006/relationships/image" Target="../media/image203.png"/><Relationship Id="rId353" Type="http://schemas.openxmlformats.org/officeDocument/2006/relationships/image" Target="../media/image224.png"/><Relationship Id="rId395" Type="http://schemas.openxmlformats.org/officeDocument/2006/relationships/image" Target="../media/image245.png"/><Relationship Id="rId409" Type="http://schemas.openxmlformats.org/officeDocument/2006/relationships/customXml" Target="../ink/ink254.xml"/><Relationship Id="rId92" Type="http://schemas.openxmlformats.org/officeDocument/2006/relationships/image" Target="../media/image95.png"/><Relationship Id="rId213" Type="http://schemas.openxmlformats.org/officeDocument/2006/relationships/customXml" Target="../ink/ink155.xml"/><Relationship Id="rId420" Type="http://schemas.openxmlformats.org/officeDocument/2006/relationships/image" Target="../media/image257.png"/></Relationships>
</file>

<file path=ppt/slides/_rels/slide13.xml.rels><?xml version="1.0" encoding="UTF-8" standalone="yes"?>
<Relationships xmlns="http://schemas.openxmlformats.org/package/2006/relationships"><Relationship Id="rId13" Type="http://schemas.openxmlformats.org/officeDocument/2006/relationships/customXml" Target="../ink/ink285.xml"/><Relationship Id="rId18" Type="http://schemas.openxmlformats.org/officeDocument/2006/relationships/image" Target="../media/image285.png"/><Relationship Id="rId26" Type="http://schemas.openxmlformats.org/officeDocument/2006/relationships/image" Target="../media/image289.png"/><Relationship Id="rId39" Type="http://schemas.openxmlformats.org/officeDocument/2006/relationships/customXml" Target="../ink/ink298.xml"/><Relationship Id="rId21" Type="http://schemas.openxmlformats.org/officeDocument/2006/relationships/customXml" Target="../ink/ink289.xml"/><Relationship Id="rId34" Type="http://schemas.openxmlformats.org/officeDocument/2006/relationships/image" Target="../media/image293.png"/><Relationship Id="rId7" Type="http://schemas.openxmlformats.org/officeDocument/2006/relationships/customXml" Target="../ink/ink282.xml"/><Relationship Id="rId12" Type="http://schemas.openxmlformats.org/officeDocument/2006/relationships/image" Target="../media/image282.png"/><Relationship Id="rId17" Type="http://schemas.openxmlformats.org/officeDocument/2006/relationships/customXml" Target="../ink/ink287.xml"/><Relationship Id="rId25" Type="http://schemas.openxmlformats.org/officeDocument/2006/relationships/customXml" Target="../ink/ink291.xml"/><Relationship Id="rId33" Type="http://schemas.openxmlformats.org/officeDocument/2006/relationships/customXml" Target="../ink/ink295.xml"/><Relationship Id="rId38" Type="http://schemas.openxmlformats.org/officeDocument/2006/relationships/image" Target="../media/image295.png"/><Relationship Id="rId2" Type="http://schemas.openxmlformats.org/officeDocument/2006/relationships/notesSlide" Target="../notesSlides/notesSlide9.xml"/><Relationship Id="rId16" Type="http://schemas.openxmlformats.org/officeDocument/2006/relationships/image" Target="../media/image284.png"/><Relationship Id="rId20" Type="http://schemas.openxmlformats.org/officeDocument/2006/relationships/image" Target="../media/image286.png"/><Relationship Id="rId29" Type="http://schemas.openxmlformats.org/officeDocument/2006/relationships/customXml" Target="../ink/ink293.xml"/><Relationship Id="rId1" Type="http://schemas.openxmlformats.org/officeDocument/2006/relationships/slideLayout" Target="../slideLayouts/slideLayout7.xml"/><Relationship Id="rId6" Type="http://schemas.openxmlformats.org/officeDocument/2006/relationships/image" Target="../media/image279.png"/><Relationship Id="rId11" Type="http://schemas.openxmlformats.org/officeDocument/2006/relationships/customXml" Target="../ink/ink284.xml"/><Relationship Id="rId24" Type="http://schemas.openxmlformats.org/officeDocument/2006/relationships/image" Target="../media/image288.png"/><Relationship Id="rId32" Type="http://schemas.openxmlformats.org/officeDocument/2006/relationships/image" Target="../media/image292.png"/><Relationship Id="rId37" Type="http://schemas.openxmlformats.org/officeDocument/2006/relationships/customXml" Target="../ink/ink297.xml"/><Relationship Id="rId40" Type="http://schemas.openxmlformats.org/officeDocument/2006/relationships/image" Target="../media/image296.png"/><Relationship Id="rId5" Type="http://schemas.openxmlformats.org/officeDocument/2006/relationships/customXml" Target="../ink/ink281.xml"/><Relationship Id="rId15" Type="http://schemas.openxmlformats.org/officeDocument/2006/relationships/customXml" Target="../ink/ink286.xml"/><Relationship Id="rId23" Type="http://schemas.openxmlformats.org/officeDocument/2006/relationships/customXml" Target="../ink/ink290.xml"/><Relationship Id="rId28" Type="http://schemas.openxmlformats.org/officeDocument/2006/relationships/image" Target="../media/image290.png"/><Relationship Id="rId36" Type="http://schemas.openxmlformats.org/officeDocument/2006/relationships/image" Target="../media/image294.png"/><Relationship Id="rId10" Type="http://schemas.openxmlformats.org/officeDocument/2006/relationships/image" Target="../media/image281.png"/><Relationship Id="rId19" Type="http://schemas.openxmlformats.org/officeDocument/2006/relationships/customXml" Target="../ink/ink288.xml"/><Relationship Id="rId31" Type="http://schemas.openxmlformats.org/officeDocument/2006/relationships/customXml" Target="../ink/ink294.xml"/><Relationship Id="rId4" Type="http://schemas.openxmlformats.org/officeDocument/2006/relationships/image" Target="../media/image278.png"/><Relationship Id="rId9" Type="http://schemas.openxmlformats.org/officeDocument/2006/relationships/customXml" Target="../ink/ink283.xml"/><Relationship Id="rId14" Type="http://schemas.openxmlformats.org/officeDocument/2006/relationships/image" Target="../media/image283.png"/><Relationship Id="rId22" Type="http://schemas.openxmlformats.org/officeDocument/2006/relationships/image" Target="../media/image287.png"/><Relationship Id="rId27" Type="http://schemas.openxmlformats.org/officeDocument/2006/relationships/customXml" Target="../ink/ink292.xml"/><Relationship Id="rId30" Type="http://schemas.openxmlformats.org/officeDocument/2006/relationships/image" Target="../media/image291.png"/><Relationship Id="rId35" Type="http://schemas.openxmlformats.org/officeDocument/2006/relationships/customXml" Target="../ink/ink296.xml"/><Relationship Id="rId8" Type="http://schemas.openxmlformats.org/officeDocument/2006/relationships/image" Target="../media/image280.png"/><Relationship Id="rId3" Type="http://schemas.openxmlformats.org/officeDocument/2006/relationships/customXml" Target="../ink/ink280.xml"/></Relationships>
</file>

<file path=ppt/slides/_rels/slide14.xml.rels><?xml version="1.0" encoding="UTF-8" standalone="yes"?>
<Relationships xmlns="http://schemas.openxmlformats.org/package/2006/relationships"><Relationship Id="rId8" Type="http://schemas.openxmlformats.org/officeDocument/2006/relationships/image" Target="../media/image299.png"/><Relationship Id="rId13" Type="http://schemas.openxmlformats.org/officeDocument/2006/relationships/customXml" Target="../ink/ink304.xml"/><Relationship Id="rId18" Type="http://schemas.openxmlformats.org/officeDocument/2006/relationships/image" Target="../media/image304.png"/><Relationship Id="rId26" Type="http://schemas.openxmlformats.org/officeDocument/2006/relationships/image" Target="../media/image308.png"/><Relationship Id="rId3" Type="http://schemas.openxmlformats.org/officeDocument/2006/relationships/customXml" Target="../ink/ink299.xml"/><Relationship Id="rId21" Type="http://schemas.openxmlformats.org/officeDocument/2006/relationships/customXml" Target="../ink/ink308.xml"/><Relationship Id="rId7" Type="http://schemas.openxmlformats.org/officeDocument/2006/relationships/customXml" Target="../ink/ink301.xml"/><Relationship Id="rId12" Type="http://schemas.openxmlformats.org/officeDocument/2006/relationships/image" Target="../media/image301.png"/><Relationship Id="rId17" Type="http://schemas.openxmlformats.org/officeDocument/2006/relationships/customXml" Target="../ink/ink306.xml"/><Relationship Id="rId25" Type="http://schemas.openxmlformats.org/officeDocument/2006/relationships/customXml" Target="../ink/ink310.xml"/><Relationship Id="rId2" Type="http://schemas.openxmlformats.org/officeDocument/2006/relationships/notesSlide" Target="../notesSlides/notesSlide10.xml"/><Relationship Id="rId16" Type="http://schemas.openxmlformats.org/officeDocument/2006/relationships/image" Target="../media/image303.png"/><Relationship Id="rId20" Type="http://schemas.openxmlformats.org/officeDocument/2006/relationships/image" Target="../media/image305.png"/><Relationship Id="rId1" Type="http://schemas.openxmlformats.org/officeDocument/2006/relationships/slideLayout" Target="../slideLayouts/slideLayout7.xml"/><Relationship Id="rId6" Type="http://schemas.openxmlformats.org/officeDocument/2006/relationships/image" Target="../media/image298.png"/><Relationship Id="rId11" Type="http://schemas.openxmlformats.org/officeDocument/2006/relationships/customXml" Target="../ink/ink303.xml"/><Relationship Id="rId24" Type="http://schemas.openxmlformats.org/officeDocument/2006/relationships/image" Target="../media/image307.png"/><Relationship Id="rId5" Type="http://schemas.openxmlformats.org/officeDocument/2006/relationships/customXml" Target="../ink/ink300.xml"/><Relationship Id="rId15" Type="http://schemas.openxmlformats.org/officeDocument/2006/relationships/customXml" Target="../ink/ink305.xml"/><Relationship Id="rId23" Type="http://schemas.openxmlformats.org/officeDocument/2006/relationships/customXml" Target="../ink/ink309.xml"/><Relationship Id="rId28" Type="http://schemas.openxmlformats.org/officeDocument/2006/relationships/image" Target="../media/image309.png"/><Relationship Id="rId10" Type="http://schemas.openxmlformats.org/officeDocument/2006/relationships/image" Target="../media/image300.png"/><Relationship Id="rId19" Type="http://schemas.openxmlformats.org/officeDocument/2006/relationships/customXml" Target="../ink/ink307.xml"/><Relationship Id="rId4" Type="http://schemas.openxmlformats.org/officeDocument/2006/relationships/image" Target="../media/image297.png"/><Relationship Id="rId9" Type="http://schemas.openxmlformats.org/officeDocument/2006/relationships/customXml" Target="../ink/ink302.xml"/><Relationship Id="rId14" Type="http://schemas.openxmlformats.org/officeDocument/2006/relationships/image" Target="../media/image302.png"/><Relationship Id="rId22" Type="http://schemas.openxmlformats.org/officeDocument/2006/relationships/image" Target="../media/image306.png"/><Relationship Id="rId27" Type="http://schemas.openxmlformats.org/officeDocument/2006/relationships/customXml" Target="../ink/ink311.xml"/></Relationships>
</file>

<file path=ppt/slides/_rels/slide15.xml.rels><?xml version="1.0" encoding="UTF-8" standalone="yes"?>
<Relationships xmlns="http://schemas.openxmlformats.org/package/2006/relationships"><Relationship Id="rId8" Type="http://schemas.openxmlformats.org/officeDocument/2006/relationships/image" Target="../media/image312.png"/><Relationship Id="rId13" Type="http://schemas.openxmlformats.org/officeDocument/2006/relationships/customXml" Target="../ink/ink317.xml"/><Relationship Id="rId18" Type="http://schemas.openxmlformats.org/officeDocument/2006/relationships/image" Target="../media/image317.png"/><Relationship Id="rId26" Type="http://schemas.openxmlformats.org/officeDocument/2006/relationships/image" Target="../media/image321.png"/><Relationship Id="rId3" Type="http://schemas.openxmlformats.org/officeDocument/2006/relationships/customXml" Target="../ink/ink312.xml"/><Relationship Id="rId21" Type="http://schemas.openxmlformats.org/officeDocument/2006/relationships/customXml" Target="../ink/ink321.xml"/><Relationship Id="rId7" Type="http://schemas.openxmlformats.org/officeDocument/2006/relationships/customXml" Target="../ink/ink314.xml"/><Relationship Id="rId12" Type="http://schemas.openxmlformats.org/officeDocument/2006/relationships/image" Target="../media/image314.png"/><Relationship Id="rId17" Type="http://schemas.openxmlformats.org/officeDocument/2006/relationships/customXml" Target="../ink/ink319.xml"/><Relationship Id="rId25" Type="http://schemas.openxmlformats.org/officeDocument/2006/relationships/customXml" Target="../ink/ink323.xml"/><Relationship Id="rId2" Type="http://schemas.openxmlformats.org/officeDocument/2006/relationships/notesSlide" Target="../notesSlides/notesSlide11.xml"/><Relationship Id="rId16" Type="http://schemas.openxmlformats.org/officeDocument/2006/relationships/image" Target="../media/image316.png"/><Relationship Id="rId20" Type="http://schemas.openxmlformats.org/officeDocument/2006/relationships/image" Target="../media/image318.png"/><Relationship Id="rId1" Type="http://schemas.openxmlformats.org/officeDocument/2006/relationships/slideLayout" Target="../slideLayouts/slideLayout7.xml"/><Relationship Id="rId6" Type="http://schemas.openxmlformats.org/officeDocument/2006/relationships/image" Target="../media/image311.png"/><Relationship Id="rId11" Type="http://schemas.openxmlformats.org/officeDocument/2006/relationships/customXml" Target="../ink/ink316.xml"/><Relationship Id="rId24" Type="http://schemas.openxmlformats.org/officeDocument/2006/relationships/image" Target="../media/image320.png"/><Relationship Id="rId5" Type="http://schemas.openxmlformats.org/officeDocument/2006/relationships/customXml" Target="../ink/ink313.xml"/><Relationship Id="rId15" Type="http://schemas.openxmlformats.org/officeDocument/2006/relationships/customXml" Target="../ink/ink318.xml"/><Relationship Id="rId23" Type="http://schemas.openxmlformats.org/officeDocument/2006/relationships/customXml" Target="../ink/ink322.xml"/><Relationship Id="rId28" Type="http://schemas.openxmlformats.org/officeDocument/2006/relationships/image" Target="../media/image322.png"/><Relationship Id="rId10" Type="http://schemas.openxmlformats.org/officeDocument/2006/relationships/image" Target="../media/image313.png"/><Relationship Id="rId19" Type="http://schemas.openxmlformats.org/officeDocument/2006/relationships/customXml" Target="../ink/ink320.xml"/><Relationship Id="rId4" Type="http://schemas.openxmlformats.org/officeDocument/2006/relationships/image" Target="../media/image310.png"/><Relationship Id="rId9" Type="http://schemas.openxmlformats.org/officeDocument/2006/relationships/customXml" Target="../ink/ink315.xml"/><Relationship Id="rId14" Type="http://schemas.openxmlformats.org/officeDocument/2006/relationships/image" Target="../media/image315.png"/><Relationship Id="rId22" Type="http://schemas.openxmlformats.org/officeDocument/2006/relationships/image" Target="../media/image319.png"/><Relationship Id="rId27" Type="http://schemas.openxmlformats.org/officeDocument/2006/relationships/customXml" Target="../ink/ink324.xml"/></Relationships>
</file>

<file path=ppt/slides/_rels/slide16.xml.rels><?xml version="1.0" encoding="UTF-8" standalone="yes"?>
<Relationships xmlns="http://schemas.openxmlformats.org/package/2006/relationships"><Relationship Id="rId13" Type="http://schemas.openxmlformats.org/officeDocument/2006/relationships/image" Target="../media/image328.png"/><Relationship Id="rId18" Type="http://schemas.openxmlformats.org/officeDocument/2006/relationships/customXml" Target="../ink/ink332.xml"/><Relationship Id="rId26" Type="http://schemas.openxmlformats.org/officeDocument/2006/relationships/customXml" Target="../ink/ink336.xml"/><Relationship Id="rId39" Type="http://schemas.openxmlformats.org/officeDocument/2006/relationships/image" Target="../media/image341.png"/><Relationship Id="rId21" Type="http://schemas.openxmlformats.org/officeDocument/2006/relationships/image" Target="../media/image332.png"/><Relationship Id="rId34" Type="http://schemas.openxmlformats.org/officeDocument/2006/relationships/customXml" Target="../ink/ink340.xml"/><Relationship Id="rId42" Type="http://schemas.openxmlformats.org/officeDocument/2006/relationships/customXml" Target="../ink/ink344.xml"/><Relationship Id="rId47" Type="http://schemas.openxmlformats.org/officeDocument/2006/relationships/image" Target="../media/image345.png"/><Relationship Id="rId50" Type="http://schemas.openxmlformats.org/officeDocument/2006/relationships/customXml" Target="../ink/ink348.xml"/><Relationship Id="rId55" Type="http://schemas.openxmlformats.org/officeDocument/2006/relationships/image" Target="../media/image349.png"/><Relationship Id="rId7" Type="http://schemas.openxmlformats.org/officeDocument/2006/relationships/image" Target="../media/image325.png"/><Relationship Id="rId2" Type="http://schemas.openxmlformats.org/officeDocument/2006/relationships/notesSlide" Target="../notesSlides/notesSlide12.xml"/><Relationship Id="rId16" Type="http://schemas.openxmlformats.org/officeDocument/2006/relationships/customXml" Target="../ink/ink331.xml"/><Relationship Id="rId29" Type="http://schemas.openxmlformats.org/officeDocument/2006/relationships/image" Target="../media/image336.png"/><Relationship Id="rId11" Type="http://schemas.openxmlformats.org/officeDocument/2006/relationships/image" Target="../media/image327.png"/><Relationship Id="rId24" Type="http://schemas.openxmlformats.org/officeDocument/2006/relationships/customXml" Target="../ink/ink335.xml"/><Relationship Id="rId32" Type="http://schemas.openxmlformats.org/officeDocument/2006/relationships/customXml" Target="../ink/ink339.xml"/><Relationship Id="rId37" Type="http://schemas.openxmlformats.org/officeDocument/2006/relationships/image" Target="../media/image340.png"/><Relationship Id="rId40" Type="http://schemas.openxmlformats.org/officeDocument/2006/relationships/customXml" Target="../ink/ink343.xml"/><Relationship Id="rId45" Type="http://schemas.openxmlformats.org/officeDocument/2006/relationships/image" Target="../media/image344.png"/><Relationship Id="rId53" Type="http://schemas.openxmlformats.org/officeDocument/2006/relationships/image" Target="../media/image348.png"/><Relationship Id="rId5" Type="http://schemas.openxmlformats.org/officeDocument/2006/relationships/image" Target="../media/image324.png"/><Relationship Id="rId19" Type="http://schemas.openxmlformats.org/officeDocument/2006/relationships/image" Target="../media/image331.png"/><Relationship Id="rId4" Type="http://schemas.openxmlformats.org/officeDocument/2006/relationships/customXml" Target="../ink/ink325.xml"/><Relationship Id="rId9" Type="http://schemas.openxmlformats.org/officeDocument/2006/relationships/image" Target="../media/image326.png"/><Relationship Id="rId14" Type="http://schemas.openxmlformats.org/officeDocument/2006/relationships/customXml" Target="../ink/ink330.xml"/><Relationship Id="rId22" Type="http://schemas.openxmlformats.org/officeDocument/2006/relationships/customXml" Target="../ink/ink334.xml"/><Relationship Id="rId27" Type="http://schemas.openxmlformats.org/officeDocument/2006/relationships/image" Target="../media/image335.png"/><Relationship Id="rId30" Type="http://schemas.openxmlformats.org/officeDocument/2006/relationships/customXml" Target="../ink/ink338.xml"/><Relationship Id="rId35" Type="http://schemas.openxmlformats.org/officeDocument/2006/relationships/image" Target="../media/image339.png"/><Relationship Id="rId43" Type="http://schemas.openxmlformats.org/officeDocument/2006/relationships/image" Target="../media/image343.png"/><Relationship Id="rId48" Type="http://schemas.openxmlformats.org/officeDocument/2006/relationships/customXml" Target="../ink/ink347.xml"/><Relationship Id="rId56" Type="http://schemas.openxmlformats.org/officeDocument/2006/relationships/customXml" Target="../ink/ink351.xml"/><Relationship Id="rId8" Type="http://schemas.openxmlformats.org/officeDocument/2006/relationships/customXml" Target="../ink/ink327.xml"/><Relationship Id="rId51" Type="http://schemas.openxmlformats.org/officeDocument/2006/relationships/image" Target="../media/image347.png"/><Relationship Id="rId3" Type="http://schemas.openxmlformats.org/officeDocument/2006/relationships/image" Target="../media/image323.png"/><Relationship Id="rId12" Type="http://schemas.openxmlformats.org/officeDocument/2006/relationships/customXml" Target="../ink/ink329.xml"/><Relationship Id="rId17" Type="http://schemas.openxmlformats.org/officeDocument/2006/relationships/image" Target="../media/image330.png"/><Relationship Id="rId25" Type="http://schemas.openxmlformats.org/officeDocument/2006/relationships/image" Target="../media/image334.png"/><Relationship Id="rId33" Type="http://schemas.openxmlformats.org/officeDocument/2006/relationships/image" Target="../media/image338.png"/><Relationship Id="rId38" Type="http://schemas.openxmlformats.org/officeDocument/2006/relationships/customXml" Target="../ink/ink342.xml"/><Relationship Id="rId46" Type="http://schemas.openxmlformats.org/officeDocument/2006/relationships/customXml" Target="../ink/ink346.xml"/><Relationship Id="rId20" Type="http://schemas.openxmlformats.org/officeDocument/2006/relationships/customXml" Target="../ink/ink333.xml"/><Relationship Id="rId41" Type="http://schemas.openxmlformats.org/officeDocument/2006/relationships/image" Target="../media/image342.png"/><Relationship Id="rId54" Type="http://schemas.openxmlformats.org/officeDocument/2006/relationships/customXml" Target="../ink/ink350.xml"/><Relationship Id="rId1" Type="http://schemas.openxmlformats.org/officeDocument/2006/relationships/slideLayout" Target="../slideLayouts/slideLayout7.xml"/><Relationship Id="rId6" Type="http://schemas.openxmlformats.org/officeDocument/2006/relationships/customXml" Target="../ink/ink326.xml"/><Relationship Id="rId15" Type="http://schemas.openxmlformats.org/officeDocument/2006/relationships/image" Target="../media/image329.png"/><Relationship Id="rId23" Type="http://schemas.openxmlformats.org/officeDocument/2006/relationships/image" Target="../media/image333.png"/><Relationship Id="rId28" Type="http://schemas.openxmlformats.org/officeDocument/2006/relationships/customXml" Target="../ink/ink337.xml"/><Relationship Id="rId36" Type="http://schemas.openxmlformats.org/officeDocument/2006/relationships/customXml" Target="../ink/ink341.xml"/><Relationship Id="rId49" Type="http://schemas.openxmlformats.org/officeDocument/2006/relationships/image" Target="../media/image346.png"/><Relationship Id="rId57" Type="http://schemas.openxmlformats.org/officeDocument/2006/relationships/image" Target="../media/image350.png"/><Relationship Id="rId10" Type="http://schemas.openxmlformats.org/officeDocument/2006/relationships/customXml" Target="../ink/ink328.xml"/><Relationship Id="rId31" Type="http://schemas.openxmlformats.org/officeDocument/2006/relationships/image" Target="../media/image337.png"/><Relationship Id="rId44" Type="http://schemas.openxmlformats.org/officeDocument/2006/relationships/customXml" Target="../ink/ink345.xml"/><Relationship Id="rId52" Type="http://schemas.openxmlformats.org/officeDocument/2006/relationships/customXml" Target="../ink/ink349.xml"/></Relationships>
</file>

<file path=ppt/slides/_rels/slide17.xml.rels><?xml version="1.0" encoding="UTF-8" standalone="yes"?>
<Relationships xmlns="http://schemas.openxmlformats.org/package/2006/relationships"><Relationship Id="rId8" Type="http://schemas.openxmlformats.org/officeDocument/2006/relationships/image" Target="../media/image3500.png"/><Relationship Id="rId13" Type="http://schemas.openxmlformats.org/officeDocument/2006/relationships/customXml" Target="../ink/ink357.xml"/><Relationship Id="rId18" Type="http://schemas.openxmlformats.org/officeDocument/2006/relationships/image" Target="../media/image355.png"/><Relationship Id="rId3" Type="http://schemas.openxmlformats.org/officeDocument/2006/relationships/customXml" Target="../ink/ink352.xml"/><Relationship Id="rId7" Type="http://schemas.openxmlformats.org/officeDocument/2006/relationships/customXml" Target="../ink/ink354.xml"/><Relationship Id="rId12" Type="http://schemas.openxmlformats.org/officeDocument/2006/relationships/image" Target="../media/image352.png"/><Relationship Id="rId17" Type="http://schemas.openxmlformats.org/officeDocument/2006/relationships/customXml" Target="../ink/ink359.xml"/><Relationship Id="rId2" Type="http://schemas.openxmlformats.org/officeDocument/2006/relationships/notesSlide" Target="../notesSlides/notesSlide13.xml"/><Relationship Id="rId16" Type="http://schemas.openxmlformats.org/officeDocument/2006/relationships/image" Target="../media/image354.png"/><Relationship Id="rId20" Type="http://schemas.openxmlformats.org/officeDocument/2006/relationships/image" Target="../media/image356.png"/><Relationship Id="rId1" Type="http://schemas.openxmlformats.org/officeDocument/2006/relationships/slideLayout" Target="../slideLayouts/slideLayout7.xml"/><Relationship Id="rId6" Type="http://schemas.openxmlformats.org/officeDocument/2006/relationships/image" Target="../media/image3490.png"/><Relationship Id="rId11" Type="http://schemas.openxmlformats.org/officeDocument/2006/relationships/customXml" Target="../ink/ink356.xml"/><Relationship Id="rId5" Type="http://schemas.openxmlformats.org/officeDocument/2006/relationships/customXml" Target="../ink/ink353.xml"/><Relationship Id="rId15" Type="http://schemas.openxmlformats.org/officeDocument/2006/relationships/customXml" Target="../ink/ink358.xml"/><Relationship Id="rId10" Type="http://schemas.openxmlformats.org/officeDocument/2006/relationships/image" Target="../media/image351.png"/><Relationship Id="rId19" Type="http://schemas.openxmlformats.org/officeDocument/2006/relationships/customXml" Target="../ink/ink360.xml"/><Relationship Id="rId4" Type="http://schemas.openxmlformats.org/officeDocument/2006/relationships/image" Target="../media/image3480.png"/><Relationship Id="rId9" Type="http://schemas.openxmlformats.org/officeDocument/2006/relationships/customXml" Target="../ink/ink355.xml"/><Relationship Id="rId14" Type="http://schemas.openxmlformats.org/officeDocument/2006/relationships/image" Target="../media/image35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17" Type="http://schemas.openxmlformats.org/officeDocument/2006/relationships/customXml" Target="../ink/ink418.xml"/><Relationship Id="rId21" Type="http://schemas.openxmlformats.org/officeDocument/2006/relationships/customXml" Target="../ink/ink370.xml"/><Relationship Id="rId63" Type="http://schemas.openxmlformats.org/officeDocument/2006/relationships/customXml" Target="../ink/ink391.xml"/><Relationship Id="rId159" Type="http://schemas.openxmlformats.org/officeDocument/2006/relationships/customXml" Target="../ink/ink439.xml"/><Relationship Id="rId170" Type="http://schemas.openxmlformats.org/officeDocument/2006/relationships/image" Target="../media/image440.png"/><Relationship Id="rId226" Type="http://schemas.openxmlformats.org/officeDocument/2006/relationships/image" Target="../media/image468.png"/><Relationship Id="rId268" Type="http://schemas.openxmlformats.org/officeDocument/2006/relationships/image" Target="../media/image489.png"/><Relationship Id="rId32" Type="http://schemas.openxmlformats.org/officeDocument/2006/relationships/image" Target="../media/image371.png"/><Relationship Id="rId74" Type="http://schemas.openxmlformats.org/officeDocument/2006/relationships/image" Target="../media/image392.png"/><Relationship Id="rId128" Type="http://schemas.openxmlformats.org/officeDocument/2006/relationships/image" Target="../media/image419.png"/><Relationship Id="rId5" Type="http://schemas.openxmlformats.org/officeDocument/2006/relationships/customXml" Target="../ink/ink362.xml"/><Relationship Id="rId181" Type="http://schemas.openxmlformats.org/officeDocument/2006/relationships/customXml" Target="../ink/ink450.xml"/><Relationship Id="rId237" Type="http://schemas.openxmlformats.org/officeDocument/2006/relationships/customXml" Target="../ink/ink478.xml"/><Relationship Id="rId279" Type="http://schemas.openxmlformats.org/officeDocument/2006/relationships/customXml" Target="../ink/ink499.xml"/><Relationship Id="rId43" Type="http://schemas.openxmlformats.org/officeDocument/2006/relationships/customXml" Target="../ink/ink381.xml"/><Relationship Id="rId139" Type="http://schemas.openxmlformats.org/officeDocument/2006/relationships/customXml" Target="../ink/ink429.xml"/><Relationship Id="rId290" Type="http://schemas.openxmlformats.org/officeDocument/2006/relationships/image" Target="../media/image500.png"/><Relationship Id="rId85" Type="http://schemas.openxmlformats.org/officeDocument/2006/relationships/customXml" Target="../ink/ink402.xml"/><Relationship Id="rId150" Type="http://schemas.openxmlformats.org/officeDocument/2006/relationships/image" Target="../media/image430.png"/><Relationship Id="rId192" Type="http://schemas.openxmlformats.org/officeDocument/2006/relationships/image" Target="../media/image451.png"/><Relationship Id="rId206" Type="http://schemas.openxmlformats.org/officeDocument/2006/relationships/image" Target="../media/image458.png"/><Relationship Id="rId248" Type="http://schemas.openxmlformats.org/officeDocument/2006/relationships/image" Target="../media/image479.png"/><Relationship Id="rId12" Type="http://schemas.openxmlformats.org/officeDocument/2006/relationships/image" Target="../media/image361.png"/><Relationship Id="rId33" Type="http://schemas.openxmlformats.org/officeDocument/2006/relationships/customXml" Target="../ink/ink376.xml"/><Relationship Id="rId108" Type="http://schemas.openxmlformats.org/officeDocument/2006/relationships/image" Target="../media/image409.png"/><Relationship Id="rId129" Type="http://schemas.openxmlformats.org/officeDocument/2006/relationships/customXml" Target="../ink/ink424.xml"/><Relationship Id="rId280" Type="http://schemas.openxmlformats.org/officeDocument/2006/relationships/image" Target="../media/image495.png"/><Relationship Id="rId54" Type="http://schemas.openxmlformats.org/officeDocument/2006/relationships/image" Target="../media/image382.png"/><Relationship Id="rId75" Type="http://schemas.openxmlformats.org/officeDocument/2006/relationships/customXml" Target="../ink/ink397.xml"/><Relationship Id="rId96" Type="http://schemas.openxmlformats.org/officeDocument/2006/relationships/image" Target="../media/image403.png"/><Relationship Id="rId140" Type="http://schemas.openxmlformats.org/officeDocument/2006/relationships/image" Target="../media/image425.png"/><Relationship Id="rId161" Type="http://schemas.openxmlformats.org/officeDocument/2006/relationships/customXml" Target="../ink/ink440.xml"/><Relationship Id="rId182" Type="http://schemas.openxmlformats.org/officeDocument/2006/relationships/image" Target="../media/image446.png"/><Relationship Id="rId217" Type="http://schemas.openxmlformats.org/officeDocument/2006/relationships/customXml" Target="../ink/ink468.xml"/><Relationship Id="rId6" Type="http://schemas.openxmlformats.org/officeDocument/2006/relationships/image" Target="../media/image358.png"/><Relationship Id="rId238" Type="http://schemas.openxmlformats.org/officeDocument/2006/relationships/image" Target="../media/image474.png"/><Relationship Id="rId259" Type="http://schemas.openxmlformats.org/officeDocument/2006/relationships/customXml" Target="../ink/ink489.xml"/><Relationship Id="rId23" Type="http://schemas.openxmlformats.org/officeDocument/2006/relationships/customXml" Target="../ink/ink371.xml"/><Relationship Id="rId119" Type="http://schemas.openxmlformats.org/officeDocument/2006/relationships/customXml" Target="../ink/ink419.xml"/><Relationship Id="rId270" Type="http://schemas.openxmlformats.org/officeDocument/2006/relationships/image" Target="../media/image490.png"/><Relationship Id="rId291" Type="http://schemas.openxmlformats.org/officeDocument/2006/relationships/customXml" Target="../ink/ink505.xml"/><Relationship Id="rId44" Type="http://schemas.openxmlformats.org/officeDocument/2006/relationships/image" Target="../media/image377.png"/><Relationship Id="rId65" Type="http://schemas.openxmlformats.org/officeDocument/2006/relationships/customXml" Target="../ink/ink392.xml"/><Relationship Id="rId86" Type="http://schemas.openxmlformats.org/officeDocument/2006/relationships/image" Target="../media/image398.png"/><Relationship Id="rId130" Type="http://schemas.openxmlformats.org/officeDocument/2006/relationships/image" Target="../media/image420.png"/><Relationship Id="rId151" Type="http://schemas.openxmlformats.org/officeDocument/2006/relationships/customXml" Target="../ink/ink435.xml"/><Relationship Id="rId172" Type="http://schemas.openxmlformats.org/officeDocument/2006/relationships/image" Target="../media/image441.png"/><Relationship Id="rId193" Type="http://schemas.openxmlformats.org/officeDocument/2006/relationships/customXml" Target="../ink/ink456.xml"/><Relationship Id="rId207" Type="http://schemas.openxmlformats.org/officeDocument/2006/relationships/customXml" Target="../ink/ink463.xml"/><Relationship Id="rId228" Type="http://schemas.openxmlformats.org/officeDocument/2006/relationships/image" Target="../media/image469.png"/><Relationship Id="rId249" Type="http://schemas.openxmlformats.org/officeDocument/2006/relationships/customXml" Target="../ink/ink484.xml"/><Relationship Id="rId13" Type="http://schemas.openxmlformats.org/officeDocument/2006/relationships/customXml" Target="../ink/ink366.xml"/><Relationship Id="rId109" Type="http://schemas.openxmlformats.org/officeDocument/2006/relationships/customXml" Target="../ink/ink414.xml"/><Relationship Id="rId260" Type="http://schemas.openxmlformats.org/officeDocument/2006/relationships/image" Target="../media/image485.png"/><Relationship Id="rId281" Type="http://schemas.openxmlformats.org/officeDocument/2006/relationships/customXml" Target="../ink/ink500.xml"/><Relationship Id="rId34" Type="http://schemas.openxmlformats.org/officeDocument/2006/relationships/image" Target="../media/image372.png"/><Relationship Id="rId55" Type="http://schemas.openxmlformats.org/officeDocument/2006/relationships/customXml" Target="../ink/ink387.xml"/><Relationship Id="rId76" Type="http://schemas.openxmlformats.org/officeDocument/2006/relationships/image" Target="../media/image393.png"/><Relationship Id="rId97" Type="http://schemas.openxmlformats.org/officeDocument/2006/relationships/customXml" Target="../ink/ink408.xml"/><Relationship Id="rId120" Type="http://schemas.openxmlformats.org/officeDocument/2006/relationships/image" Target="../media/image415.png"/><Relationship Id="rId141" Type="http://schemas.openxmlformats.org/officeDocument/2006/relationships/customXml" Target="../ink/ink430.xml"/><Relationship Id="rId7" Type="http://schemas.openxmlformats.org/officeDocument/2006/relationships/customXml" Target="../ink/ink363.xml"/><Relationship Id="rId162" Type="http://schemas.openxmlformats.org/officeDocument/2006/relationships/image" Target="../media/image436.png"/><Relationship Id="rId183" Type="http://schemas.openxmlformats.org/officeDocument/2006/relationships/customXml" Target="../ink/ink451.xml"/><Relationship Id="rId218" Type="http://schemas.openxmlformats.org/officeDocument/2006/relationships/image" Target="../media/image464.png"/><Relationship Id="rId239" Type="http://schemas.openxmlformats.org/officeDocument/2006/relationships/customXml" Target="../ink/ink479.xml"/><Relationship Id="rId250" Type="http://schemas.openxmlformats.org/officeDocument/2006/relationships/image" Target="../media/image480.png"/><Relationship Id="rId271" Type="http://schemas.openxmlformats.org/officeDocument/2006/relationships/customXml" Target="../ink/ink495.xml"/><Relationship Id="rId292" Type="http://schemas.openxmlformats.org/officeDocument/2006/relationships/image" Target="../media/image501.png"/><Relationship Id="rId24" Type="http://schemas.openxmlformats.org/officeDocument/2006/relationships/image" Target="../media/image367.png"/><Relationship Id="rId45" Type="http://schemas.openxmlformats.org/officeDocument/2006/relationships/customXml" Target="../ink/ink382.xml"/><Relationship Id="rId66" Type="http://schemas.openxmlformats.org/officeDocument/2006/relationships/image" Target="../media/image388.png"/><Relationship Id="rId87" Type="http://schemas.openxmlformats.org/officeDocument/2006/relationships/customXml" Target="../ink/ink403.xml"/><Relationship Id="rId110" Type="http://schemas.openxmlformats.org/officeDocument/2006/relationships/image" Target="../media/image410.png"/><Relationship Id="rId131" Type="http://schemas.openxmlformats.org/officeDocument/2006/relationships/customXml" Target="../ink/ink425.xml"/><Relationship Id="rId152" Type="http://schemas.openxmlformats.org/officeDocument/2006/relationships/image" Target="../media/image431.png"/><Relationship Id="rId173" Type="http://schemas.openxmlformats.org/officeDocument/2006/relationships/customXml" Target="../ink/ink446.xml"/><Relationship Id="rId194" Type="http://schemas.openxmlformats.org/officeDocument/2006/relationships/image" Target="../media/image452.png"/><Relationship Id="rId208" Type="http://schemas.openxmlformats.org/officeDocument/2006/relationships/image" Target="../media/image459.png"/><Relationship Id="rId229" Type="http://schemas.openxmlformats.org/officeDocument/2006/relationships/customXml" Target="../ink/ink474.xml"/><Relationship Id="rId240" Type="http://schemas.openxmlformats.org/officeDocument/2006/relationships/image" Target="../media/image475.png"/><Relationship Id="rId261" Type="http://schemas.openxmlformats.org/officeDocument/2006/relationships/customXml" Target="../ink/ink490.xml"/><Relationship Id="rId14" Type="http://schemas.openxmlformats.org/officeDocument/2006/relationships/image" Target="../media/image362.png"/><Relationship Id="rId35" Type="http://schemas.openxmlformats.org/officeDocument/2006/relationships/customXml" Target="../ink/ink377.xml"/><Relationship Id="rId56" Type="http://schemas.openxmlformats.org/officeDocument/2006/relationships/image" Target="../media/image383.png"/><Relationship Id="rId77" Type="http://schemas.openxmlformats.org/officeDocument/2006/relationships/customXml" Target="../ink/ink398.xml"/><Relationship Id="rId100" Type="http://schemas.openxmlformats.org/officeDocument/2006/relationships/image" Target="../media/image405.png"/><Relationship Id="rId282" Type="http://schemas.openxmlformats.org/officeDocument/2006/relationships/image" Target="../media/image496.png"/><Relationship Id="rId8" Type="http://schemas.openxmlformats.org/officeDocument/2006/relationships/image" Target="../media/image359.png"/><Relationship Id="rId98" Type="http://schemas.openxmlformats.org/officeDocument/2006/relationships/image" Target="../media/image404.png"/><Relationship Id="rId121" Type="http://schemas.openxmlformats.org/officeDocument/2006/relationships/customXml" Target="../ink/ink420.xml"/><Relationship Id="rId142" Type="http://schemas.openxmlformats.org/officeDocument/2006/relationships/image" Target="../media/image426.png"/><Relationship Id="rId163" Type="http://schemas.openxmlformats.org/officeDocument/2006/relationships/customXml" Target="../ink/ink441.xml"/><Relationship Id="rId184" Type="http://schemas.openxmlformats.org/officeDocument/2006/relationships/image" Target="../media/image447.png"/><Relationship Id="rId219" Type="http://schemas.openxmlformats.org/officeDocument/2006/relationships/customXml" Target="../ink/ink469.xml"/><Relationship Id="rId230" Type="http://schemas.openxmlformats.org/officeDocument/2006/relationships/image" Target="../media/image470.png"/><Relationship Id="rId251" Type="http://schemas.openxmlformats.org/officeDocument/2006/relationships/customXml" Target="../ink/ink485.xml"/><Relationship Id="rId25" Type="http://schemas.openxmlformats.org/officeDocument/2006/relationships/customXml" Target="../ink/ink372.xml"/><Relationship Id="rId46" Type="http://schemas.openxmlformats.org/officeDocument/2006/relationships/image" Target="../media/image378.png"/><Relationship Id="rId67" Type="http://schemas.openxmlformats.org/officeDocument/2006/relationships/customXml" Target="../ink/ink393.xml"/><Relationship Id="rId272" Type="http://schemas.openxmlformats.org/officeDocument/2006/relationships/image" Target="../media/image491.png"/><Relationship Id="rId293" Type="http://schemas.openxmlformats.org/officeDocument/2006/relationships/customXml" Target="../ink/ink506.xml"/><Relationship Id="rId88" Type="http://schemas.openxmlformats.org/officeDocument/2006/relationships/image" Target="../media/image399.png"/><Relationship Id="rId111" Type="http://schemas.openxmlformats.org/officeDocument/2006/relationships/customXml" Target="../ink/ink415.xml"/><Relationship Id="rId132" Type="http://schemas.openxmlformats.org/officeDocument/2006/relationships/image" Target="../media/image421.png"/><Relationship Id="rId153" Type="http://schemas.openxmlformats.org/officeDocument/2006/relationships/customXml" Target="../ink/ink436.xml"/><Relationship Id="rId174" Type="http://schemas.openxmlformats.org/officeDocument/2006/relationships/image" Target="../media/image442.png"/><Relationship Id="rId195" Type="http://schemas.openxmlformats.org/officeDocument/2006/relationships/customXml" Target="../ink/ink457.xml"/><Relationship Id="rId209" Type="http://schemas.openxmlformats.org/officeDocument/2006/relationships/customXml" Target="../ink/ink464.xml"/><Relationship Id="rId220" Type="http://schemas.openxmlformats.org/officeDocument/2006/relationships/image" Target="../media/image465.png"/><Relationship Id="rId241" Type="http://schemas.openxmlformats.org/officeDocument/2006/relationships/customXml" Target="../ink/ink480.xml"/><Relationship Id="rId15" Type="http://schemas.openxmlformats.org/officeDocument/2006/relationships/customXml" Target="../ink/ink367.xml"/><Relationship Id="rId36" Type="http://schemas.openxmlformats.org/officeDocument/2006/relationships/image" Target="../media/image373.png"/><Relationship Id="rId57" Type="http://schemas.openxmlformats.org/officeDocument/2006/relationships/customXml" Target="../ink/ink388.xml"/><Relationship Id="rId262" Type="http://schemas.openxmlformats.org/officeDocument/2006/relationships/image" Target="../media/image486.png"/><Relationship Id="rId283" Type="http://schemas.openxmlformats.org/officeDocument/2006/relationships/customXml" Target="../ink/ink501.xml"/><Relationship Id="rId78" Type="http://schemas.openxmlformats.org/officeDocument/2006/relationships/image" Target="../media/image394.png"/><Relationship Id="rId99" Type="http://schemas.openxmlformats.org/officeDocument/2006/relationships/customXml" Target="../ink/ink409.xml"/><Relationship Id="rId101" Type="http://schemas.openxmlformats.org/officeDocument/2006/relationships/customXml" Target="../ink/ink410.xml"/><Relationship Id="rId122" Type="http://schemas.openxmlformats.org/officeDocument/2006/relationships/image" Target="../media/image416.png"/><Relationship Id="rId143" Type="http://schemas.openxmlformats.org/officeDocument/2006/relationships/customXml" Target="../ink/ink431.xml"/><Relationship Id="rId164" Type="http://schemas.openxmlformats.org/officeDocument/2006/relationships/image" Target="../media/image437.png"/><Relationship Id="rId185" Type="http://schemas.openxmlformats.org/officeDocument/2006/relationships/customXml" Target="../ink/ink452.xml"/><Relationship Id="rId9" Type="http://schemas.openxmlformats.org/officeDocument/2006/relationships/customXml" Target="../ink/ink364.xml"/><Relationship Id="rId210" Type="http://schemas.openxmlformats.org/officeDocument/2006/relationships/image" Target="../media/image460.png"/><Relationship Id="rId26" Type="http://schemas.openxmlformats.org/officeDocument/2006/relationships/image" Target="../media/image368.png"/><Relationship Id="rId231" Type="http://schemas.openxmlformats.org/officeDocument/2006/relationships/customXml" Target="../ink/ink475.xml"/><Relationship Id="rId252" Type="http://schemas.openxmlformats.org/officeDocument/2006/relationships/image" Target="../media/image481.png"/><Relationship Id="rId273" Type="http://schemas.openxmlformats.org/officeDocument/2006/relationships/customXml" Target="../ink/ink496.xml"/><Relationship Id="rId294" Type="http://schemas.openxmlformats.org/officeDocument/2006/relationships/image" Target="../media/image502.png"/><Relationship Id="rId47" Type="http://schemas.openxmlformats.org/officeDocument/2006/relationships/customXml" Target="../ink/ink383.xml"/><Relationship Id="rId68" Type="http://schemas.openxmlformats.org/officeDocument/2006/relationships/image" Target="../media/image389.png"/><Relationship Id="rId89" Type="http://schemas.openxmlformats.org/officeDocument/2006/relationships/customXml" Target="../ink/ink404.xml"/><Relationship Id="rId112" Type="http://schemas.openxmlformats.org/officeDocument/2006/relationships/image" Target="../media/image411.png"/><Relationship Id="rId133" Type="http://schemas.openxmlformats.org/officeDocument/2006/relationships/customXml" Target="../ink/ink426.xml"/><Relationship Id="rId154" Type="http://schemas.openxmlformats.org/officeDocument/2006/relationships/image" Target="../media/image432.png"/><Relationship Id="rId175" Type="http://schemas.openxmlformats.org/officeDocument/2006/relationships/customXml" Target="../ink/ink447.xml"/><Relationship Id="rId196" Type="http://schemas.openxmlformats.org/officeDocument/2006/relationships/image" Target="../media/image453.png"/><Relationship Id="rId200" Type="http://schemas.openxmlformats.org/officeDocument/2006/relationships/image" Target="../media/image455.png"/><Relationship Id="rId16" Type="http://schemas.openxmlformats.org/officeDocument/2006/relationships/image" Target="../media/image363.png"/><Relationship Id="rId221" Type="http://schemas.openxmlformats.org/officeDocument/2006/relationships/customXml" Target="../ink/ink470.xml"/><Relationship Id="rId242" Type="http://schemas.openxmlformats.org/officeDocument/2006/relationships/image" Target="../media/image476.png"/><Relationship Id="rId263" Type="http://schemas.openxmlformats.org/officeDocument/2006/relationships/customXml" Target="../ink/ink491.xml"/><Relationship Id="rId284" Type="http://schemas.openxmlformats.org/officeDocument/2006/relationships/image" Target="../media/image497.png"/><Relationship Id="rId37" Type="http://schemas.openxmlformats.org/officeDocument/2006/relationships/customXml" Target="../ink/ink378.xml"/><Relationship Id="rId58" Type="http://schemas.openxmlformats.org/officeDocument/2006/relationships/image" Target="../media/image384.png"/><Relationship Id="rId79" Type="http://schemas.openxmlformats.org/officeDocument/2006/relationships/customXml" Target="../ink/ink399.xml"/><Relationship Id="rId102" Type="http://schemas.openxmlformats.org/officeDocument/2006/relationships/image" Target="../media/image406.png"/><Relationship Id="rId123" Type="http://schemas.openxmlformats.org/officeDocument/2006/relationships/customXml" Target="../ink/ink421.xml"/><Relationship Id="rId144" Type="http://schemas.openxmlformats.org/officeDocument/2006/relationships/image" Target="../media/image427.png"/><Relationship Id="rId90" Type="http://schemas.openxmlformats.org/officeDocument/2006/relationships/image" Target="../media/image400.png"/><Relationship Id="rId165" Type="http://schemas.openxmlformats.org/officeDocument/2006/relationships/customXml" Target="../ink/ink442.xml"/><Relationship Id="rId186" Type="http://schemas.openxmlformats.org/officeDocument/2006/relationships/image" Target="../media/image448.png"/><Relationship Id="rId211" Type="http://schemas.openxmlformats.org/officeDocument/2006/relationships/customXml" Target="../ink/ink465.xml"/><Relationship Id="rId232" Type="http://schemas.openxmlformats.org/officeDocument/2006/relationships/image" Target="../media/image471.png"/><Relationship Id="rId253" Type="http://schemas.openxmlformats.org/officeDocument/2006/relationships/customXml" Target="../ink/ink486.xml"/><Relationship Id="rId274" Type="http://schemas.openxmlformats.org/officeDocument/2006/relationships/image" Target="../media/image492.png"/><Relationship Id="rId295" Type="http://schemas.openxmlformats.org/officeDocument/2006/relationships/customXml" Target="../ink/ink507.xml"/><Relationship Id="rId27" Type="http://schemas.openxmlformats.org/officeDocument/2006/relationships/customXml" Target="../ink/ink373.xml"/><Relationship Id="rId48" Type="http://schemas.openxmlformats.org/officeDocument/2006/relationships/image" Target="../media/image379.png"/><Relationship Id="rId69" Type="http://schemas.openxmlformats.org/officeDocument/2006/relationships/customXml" Target="../ink/ink394.xml"/><Relationship Id="rId113" Type="http://schemas.openxmlformats.org/officeDocument/2006/relationships/customXml" Target="../ink/ink416.xml"/><Relationship Id="rId134" Type="http://schemas.openxmlformats.org/officeDocument/2006/relationships/image" Target="../media/image422.png"/><Relationship Id="rId80" Type="http://schemas.openxmlformats.org/officeDocument/2006/relationships/image" Target="../media/image395.png"/><Relationship Id="rId155" Type="http://schemas.openxmlformats.org/officeDocument/2006/relationships/customXml" Target="../ink/ink437.xml"/><Relationship Id="rId176" Type="http://schemas.openxmlformats.org/officeDocument/2006/relationships/image" Target="../media/image443.png"/><Relationship Id="rId197" Type="http://schemas.openxmlformats.org/officeDocument/2006/relationships/customXml" Target="../ink/ink458.xml"/><Relationship Id="rId201" Type="http://schemas.openxmlformats.org/officeDocument/2006/relationships/customXml" Target="../ink/ink460.xml"/><Relationship Id="rId222" Type="http://schemas.openxmlformats.org/officeDocument/2006/relationships/image" Target="../media/image466.png"/><Relationship Id="rId243" Type="http://schemas.openxmlformats.org/officeDocument/2006/relationships/customXml" Target="../ink/ink481.xml"/><Relationship Id="rId264" Type="http://schemas.openxmlformats.org/officeDocument/2006/relationships/image" Target="../media/image487.png"/><Relationship Id="rId285" Type="http://schemas.openxmlformats.org/officeDocument/2006/relationships/customXml" Target="../ink/ink502.xml"/><Relationship Id="rId17" Type="http://schemas.openxmlformats.org/officeDocument/2006/relationships/customXml" Target="../ink/ink368.xml"/><Relationship Id="rId38" Type="http://schemas.openxmlformats.org/officeDocument/2006/relationships/image" Target="../media/image374.png"/><Relationship Id="rId59" Type="http://schemas.openxmlformats.org/officeDocument/2006/relationships/customXml" Target="../ink/ink389.xml"/><Relationship Id="rId103" Type="http://schemas.openxmlformats.org/officeDocument/2006/relationships/customXml" Target="../ink/ink411.xml"/><Relationship Id="rId124" Type="http://schemas.openxmlformats.org/officeDocument/2006/relationships/image" Target="../media/image417.png"/><Relationship Id="rId70" Type="http://schemas.openxmlformats.org/officeDocument/2006/relationships/image" Target="../media/image390.png"/><Relationship Id="rId91" Type="http://schemas.openxmlformats.org/officeDocument/2006/relationships/customXml" Target="../ink/ink405.xml"/><Relationship Id="rId145" Type="http://schemas.openxmlformats.org/officeDocument/2006/relationships/customXml" Target="../ink/ink432.xml"/><Relationship Id="rId166" Type="http://schemas.openxmlformats.org/officeDocument/2006/relationships/image" Target="../media/image438.png"/><Relationship Id="rId187" Type="http://schemas.openxmlformats.org/officeDocument/2006/relationships/customXml" Target="../ink/ink453.xml"/><Relationship Id="rId1" Type="http://schemas.openxmlformats.org/officeDocument/2006/relationships/slideLayout" Target="../slideLayouts/slideLayout7.xml"/><Relationship Id="rId212" Type="http://schemas.openxmlformats.org/officeDocument/2006/relationships/image" Target="../media/image461.png"/><Relationship Id="rId233" Type="http://schemas.openxmlformats.org/officeDocument/2006/relationships/customXml" Target="../ink/ink476.xml"/><Relationship Id="rId254" Type="http://schemas.openxmlformats.org/officeDocument/2006/relationships/image" Target="../media/image482.png"/><Relationship Id="rId28" Type="http://schemas.openxmlformats.org/officeDocument/2006/relationships/image" Target="../media/image369.png"/><Relationship Id="rId49" Type="http://schemas.openxmlformats.org/officeDocument/2006/relationships/customXml" Target="../ink/ink384.xml"/><Relationship Id="rId114" Type="http://schemas.openxmlformats.org/officeDocument/2006/relationships/image" Target="../media/image412.png"/><Relationship Id="rId275" Type="http://schemas.openxmlformats.org/officeDocument/2006/relationships/customXml" Target="../ink/ink497.xml"/><Relationship Id="rId296" Type="http://schemas.openxmlformats.org/officeDocument/2006/relationships/image" Target="../media/image503.png"/><Relationship Id="rId60" Type="http://schemas.openxmlformats.org/officeDocument/2006/relationships/image" Target="../media/image385.png"/><Relationship Id="rId81" Type="http://schemas.openxmlformats.org/officeDocument/2006/relationships/customXml" Target="../ink/ink400.xml"/><Relationship Id="rId135" Type="http://schemas.openxmlformats.org/officeDocument/2006/relationships/customXml" Target="../ink/ink427.xml"/><Relationship Id="rId156" Type="http://schemas.openxmlformats.org/officeDocument/2006/relationships/image" Target="../media/image433.png"/><Relationship Id="rId177" Type="http://schemas.openxmlformats.org/officeDocument/2006/relationships/customXml" Target="../ink/ink448.xml"/><Relationship Id="rId198" Type="http://schemas.openxmlformats.org/officeDocument/2006/relationships/image" Target="../media/image454.png"/><Relationship Id="rId202" Type="http://schemas.openxmlformats.org/officeDocument/2006/relationships/image" Target="../media/image456.png"/><Relationship Id="rId223" Type="http://schemas.openxmlformats.org/officeDocument/2006/relationships/customXml" Target="../ink/ink471.xml"/><Relationship Id="rId244" Type="http://schemas.openxmlformats.org/officeDocument/2006/relationships/image" Target="../media/image477.png"/><Relationship Id="rId18" Type="http://schemas.openxmlformats.org/officeDocument/2006/relationships/image" Target="../media/image364.png"/><Relationship Id="rId39" Type="http://schemas.openxmlformats.org/officeDocument/2006/relationships/customXml" Target="../ink/ink379.xml"/><Relationship Id="rId265" Type="http://schemas.openxmlformats.org/officeDocument/2006/relationships/customXml" Target="../ink/ink492.xml"/><Relationship Id="rId286" Type="http://schemas.openxmlformats.org/officeDocument/2006/relationships/image" Target="../media/image498.png"/><Relationship Id="rId50" Type="http://schemas.openxmlformats.org/officeDocument/2006/relationships/image" Target="../media/image380.png"/><Relationship Id="rId104" Type="http://schemas.openxmlformats.org/officeDocument/2006/relationships/image" Target="../media/image407.png"/><Relationship Id="rId125" Type="http://schemas.openxmlformats.org/officeDocument/2006/relationships/customXml" Target="../ink/ink422.xml"/><Relationship Id="rId146" Type="http://schemas.openxmlformats.org/officeDocument/2006/relationships/image" Target="../media/image428.png"/><Relationship Id="rId167" Type="http://schemas.openxmlformats.org/officeDocument/2006/relationships/customXml" Target="../ink/ink443.xml"/><Relationship Id="rId188" Type="http://schemas.openxmlformats.org/officeDocument/2006/relationships/image" Target="../media/image449.png"/><Relationship Id="rId71" Type="http://schemas.openxmlformats.org/officeDocument/2006/relationships/customXml" Target="../ink/ink395.xml"/><Relationship Id="rId92" Type="http://schemas.openxmlformats.org/officeDocument/2006/relationships/image" Target="../media/image401.png"/><Relationship Id="rId213" Type="http://schemas.openxmlformats.org/officeDocument/2006/relationships/customXml" Target="../ink/ink466.xml"/><Relationship Id="rId234" Type="http://schemas.openxmlformats.org/officeDocument/2006/relationships/image" Target="../media/image472.png"/><Relationship Id="rId2" Type="http://schemas.openxmlformats.org/officeDocument/2006/relationships/notesSlide" Target="../notesSlides/notesSlide15.xml"/><Relationship Id="rId29" Type="http://schemas.openxmlformats.org/officeDocument/2006/relationships/customXml" Target="../ink/ink374.xml"/><Relationship Id="rId255" Type="http://schemas.openxmlformats.org/officeDocument/2006/relationships/customXml" Target="../ink/ink487.xml"/><Relationship Id="rId276" Type="http://schemas.openxmlformats.org/officeDocument/2006/relationships/image" Target="../media/image493.png"/><Relationship Id="rId40" Type="http://schemas.openxmlformats.org/officeDocument/2006/relationships/image" Target="../media/image375.png"/><Relationship Id="rId115" Type="http://schemas.openxmlformats.org/officeDocument/2006/relationships/customXml" Target="../ink/ink417.xml"/><Relationship Id="rId136" Type="http://schemas.openxmlformats.org/officeDocument/2006/relationships/image" Target="../media/image423.png"/><Relationship Id="rId157" Type="http://schemas.openxmlformats.org/officeDocument/2006/relationships/customXml" Target="../ink/ink438.xml"/><Relationship Id="rId178" Type="http://schemas.openxmlformats.org/officeDocument/2006/relationships/image" Target="../media/image444.png"/><Relationship Id="rId61" Type="http://schemas.openxmlformats.org/officeDocument/2006/relationships/customXml" Target="../ink/ink390.xml"/><Relationship Id="rId82" Type="http://schemas.openxmlformats.org/officeDocument/2006/relationships/image" Target="../media/image396.png"/><Relationship Id="rId199" Type="http://schemas.openxmlformats.org/officeDocument/2006/relationships/customXml" Target="../ink/ink459.xml"/><Relationship Id="rId203" Type="http://schemas.openxmlformats.org/officeDocument/2006/relationships/customXml" Target="../ink/ink461.xml"/><Relationship Id="rId19" Type="http://schemas.openxmlformats.org/officeDocument/2006/relationships/customXml" Target="../ink/ink369.xml"/><Relationship Id="rId224" Type="http://schemas.openxmlformats.org/officeDocument/2006/relationships/image" Target="../media/image467.png"/><Relationship Id="rId245" Type="http://schemas.openxmlformats.org/officeDocument/2006/relationships/customXml" Target="../ink/ink482.xml"/><Relationship Id="rId266" Type="http://schemas.openxmlformats.org/officeDocument/2006/relationships/image" Target="../media/image488.png"/><Relationship Id="rId287" Type="http://schemas.openxmlformats.org/officeDocument/2006/relationships/customXml" Target="../ink/ink503.xml"/><Relationship Id="rId30" Type="http://schemas.openxmlformats.org/officeDocument/2006/relationships/image" Target="../media/image370.png"/><Relationship Id="rId105" Type="http://schemas.openxmlformats.org/officeDocument/2006/relationships/customXml" Target="../ink/ink412.xml"/><Relationship Id="rId126" Type="http://schemas.openxmlformats.org/officeDocument/2006/relationships/image" Target="../media/image418.png"/><Relationship Id="rId147" Type="http://schemas.openxmlformats.org/officeDocument/2006/relationships/customXml" Target="../ink/ink433.xml"/><Relationship Id="rId168" Type="http://schemas.openxmlformats.org/officeDocument/2006/relationships/image" Target="../media/image439.png"/><Relationship Id="rId51" Type="http://schemas.openxmlformats.org/officeDocument/2006/relationships/customXml" Target="../ink/ink385.xml"/><Relationship Id="rId72" Type="http://schemas.openxmlformats.org/officeDocument/2006/relationships/image" Target="../media/image391.png"/><Relationship Id="rId93" Type="http://schemas.openxmlformats.org/officeDocument/2006/relationships/customXml" Target="../ink/ink406.xml"/><Relationship Id="rId189" Type="http://schemas.openxmlformats.org/officeDocument/2006/relationships/customXml" Target="../ink/ink454.xml"/><Relationship Id="rId3" Type="http://schemas.openxmlformats.org/officeDocument/2006/relationships/customXml" Target="../ink/ink361.xml"/><Relationship Id="rId214" Type="http://schemas.openxmlformats.org/officeDocument/2006/relationships/image" Target="../media/image462.png"/><Relationship Id="rId235" Type="http://schemas.openxmlformats.org/officeDocument/2006/relationships/customXml" Target="../ink/ink477.xml"/><Relationship Id="rId256" Type="http://schemas.openxmlformats.org/officeDocument/2006/relationships/image" Target="../media/image483.png"/><Relationship Id="rId277" Type="http://schemas.openxmlformats.org/officeDocument/2006/relationships/customXml" Target="../ink/ink498.xml"/><Relationship Id="rId116" Type="http://schemas.openxmlformats.org/officeDocument/2006/relationships/image" Target="../media/image413.png"/><Relationship Id="rId137" Type="http://schemas.openxmlformats.org/officeDocument/2006/relationships/customXml" Target="../ink/ink428.xml"/><Relationship Id="rId158" Type="http://schemas.openxmlformats.org/officeDocument/2006/relationships/image" Target="../media/image434.png"/><Relationship Id="rId20" Type="http://schemas.openxmlformats.org/officeDocument/2006/relationships/image" Target="../media/image365.png"/><Relationship Id="rId41" Type="http://schemas.openxmlformats.org/officeDocument/2006/relationships/customXml" Target="../ink/ink380.xml"/><Relationship Id="rId62" Type="http://schemas.openxmlformats.org/officeDocument/2006/relationships/image" Target="../media/image386.png"/><Relationship Id="rId83" Type="http://schemas.openxmlformats.org/officeDocument/2006/relationships/customXml" Target="../ink/ink401.xml"/><Relationship Id="rId179" Type="http://schemas.openxmlformats.org/officeDocument/2006/relationships/customXml" Target="../ink/ink449.xml"/><Relationship Id="rId190" Type="http://schemas.openxmlformats.org/officeDocument/2006/relationships/image" Target="../media/image450.png"/><Relationship Id="rId204" Type="http://schemas.openxmlformats.org/officeDocument/2006/relationships/image" Target="../media/image457.png"/><Relationship Id="rId225" Type="http://schemas.openxmlformats.org/officeDocument/2006/relationships/customXml" Target="../ink/ink472.xml"/><Relationship Id="rId246" Type="http://schemas.openxmlformats.org/officeDocument/2006/relationships/image" Target="../media/image478.png"/><Relationship Id="rId267" Type="http://schemas.openxmlformats.org/officeDocument/2006/relationships/customXml" Target="../ink/ink493.xml"/><Relationship Id="rId288" Type="http://schemas.openxmlformats.org/officeDocument/2006/relationships/image" Target="../media/image499.png"/><Relationship Id="rId106" Type="http://schemas.openxmlformats.org/officeDocument/2006/relationships/image" Target="../media/image408.png"/><Relationship Id="rId127" Type="http://schemas.openxmlformats.org/officeDocument/2006/relationships/customXml" Target="../ink/ink423.xml"/><Relationship Id="rId10" Type="http://schemas.openxmlformats.org/officeDocument/2006/relationships/image" Target="../media/image360.png"/><Relationship Id="rId31" Type="http://schemas.openxmlformats.org/officeDocument/2006/relationships/customXml" Target="../ink/ink375.xml"/><Relationship Id="rId52" Type="http://schemas.openxmlformats.org/officeDocument/2006/relationships/image" Target="../media/image381.png"/><Relationship Id="rId73" Type="http://schemas.openxmlformats.org/officeDocument/2006/relationships/customXml" Target="../ink/ink396.xml"/><Relationship Id="rId94" Type="http://schemas.openxmlformats.org/officeDocument/2006/relationships/image" Target="../media/image402.png"/><Relationship Id="rId148" Type="http://schemas.openxmlformats.org/officeDocument/2006/relationships/image" Target="../media/image429.png"/><Relationship Id="rId169" Type="http://schemas.openxmlformats.org/officeDocument/2006/relationships/customXml" Target="../ink/ink444.xml"/><Relationship Id="rId4" Type="http://schemas.openxmlformats.org/officeDocument/2006/relationships/image" Target="../media/image357.png"/><Relationship Id="rId180" Type="http://schemas.openxmlformats.org/officeDocument/2006/relationships/image" Target="../media/image445.png"/><Relationship Id="rId215" Type="http://schemas.openxmlformats.org/officeDocument/2006/relationships/customXml" Target="../ink/ink467.xml"/><Relationship Id="rId236" Type="http://schemas.openxmlformats.org/officeDocument/2006/relationships/image" Target="../media/image473.png"/><Relationship Id="rId257" Type="http://schemas.openxmlformats.org/officeDocument/2006/relationships/customXml" Target="../ink/ink488.xml"/><Relationship Id="rId278" Type="http://schemas.openxmlformats.org/officeDocument/2006/relationships/image" Target="../media/image494.png"/><Relationship Id="rId42" Type="http://schemas.openxmlformats.org/officeDocument/2006/relationships/image" Target="../media/image376.png"/><Relationship Id="rId84" Type="http://schemas.openxmlformats.org/officeDocument/2006/relationships/image" Target="../media/image397.png"/><Relationship Id="rId138" Type="http://schemas.openxmlformats.org/officeDocument/2006/relationships/image" Target="../media/image424.png"/><Relationship Id="rId191" Type="http://schemas.openxmlformats.org/officeDocument/2006/relationships/customXml" Target="../ink/ink455.xml"/><Relationship Id="rId205" Type="http://schemas.openxmlformats.org/officeDocument/2006/relationships/customXml" Target="../ink/ink462.xml"/><Relationship Id="rId247" Type="http://schemas.openxmlformats.org/officeDocument/2006/relationships/customXml" Target="../ink/ink483.xml"/><Relationship Id="rId107" Type="http://schemas.openxmlformats.org/officeDocument/2006/relationships/customXml" Target="../ink/ink413.xml"/><Relationship Id="rId289" Type="http://schemas.openxmlformats.org/officeDocument/2006/relationships/customXml" Target="../ink/ink504.xml"/><Relationship Id="rId11" Type="http://schemas.openxmlformats.org/officeDocument/2006/relationships/customXml" Target="../ink/ink365.xml"/><Relationship Id="rId53" Type="http://schemas.openxmlformats.org/officeDocument/2006/relationships/customXml" Target="../ink/ink386.xml"/><Relationship Id="rId149" Type="http://schemas.openxmlformats.org/officeDocument/2006/relationships/customXml" Target="../ink/ink434.xml"/><Relationship Id="rId95" Type="http://schemas.openxmlformats.org/officeDocument/2006/relationships/customXml" Target="../ink/ink407.xml"/><Relationship Id="rId160" Type="http://schemas.openxmlformats.org/officeDocument/2006/relationships/image" Target="../media/image435.png"/><Relationship Id="rId216" Type="http://schemas.openxmlformats.org/officeDocument/2006/relationships/image" Target="../media/image463.png"/><Relationship Id="rId258" Type="http://schemas.openxmlformats.org/officeDocument/2006/relationships/image" Target="../media/image484.png"/><Relationship Id="rId22" Type="http://schemas.openxmlformats.org/officeDocument/2006/relationships/image" Target="../media/image366.png"/><Relationship Id="rId64" Type="http://schemas.openxmlformats.org/officeDocument/2006/relationships/image" Target="../media/image387.png"/><Relationship Id="rId118" Type="http://schemas.openxmlformats.org/officeDocument/2006/relationships/image" Target="../media/image414.png"/><Relationship Id="rId171" Type="http://schemas.openxmlformats.org/officeDocument/2006/relationships/customXml" Target="../ink/ink445.xml"/><Relationship Id="rId227" Type="http://schemas.openxmlformats.org/officeDocument/2006/relationships/customXml" Target="../ink/ink473.xml"/><Relationship Id="rId269" Type="http://schemas.openxmlformats.org/officeDocument/2006/relationships/customXml" Target="../ink/ink49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17" Type="http://schemas.openxmlformats.org/officeDocument/2006/relationships/customXml" Target="../ink/ink565.xml"/><Relationship Id="rId21" Type="http://schemas.openxmlformats.org/officeDocument/2006/relationships/customXml" Target="../ink/ink517.xml"/><Relationship Id="rId42" Type="http://schemas.openxmlformats.org/officeDocument/2006/relationships/image" Target="../media/image523.png"/><Relationship Id="rId63" Type="http://schemas.openxmlformats.org/officeDocument/2006/relationships/customXml" Target="../ink/ink538.xml"/><Relationship Id="rId84" Type="http://schemas.openxmlformats.org/officeDocument/2006/relationships/image" Target="../media/image544.png"/><Relationship Id="rId138" Type="http://schemas.openxmlformats.org/officeDocument/2006/relationships/image" Target="../media/image571.png"/><Relationship Id="rId159" Type="http://schemas.openxmlformats.org/officeDocument/2006/relationships/customXml" Target="../ink/ink586.xml"/><Relationship Id="rId170" Type="http://schemas.openxmlformats.org/officeDocument/2006/relationships/image" Target="../media/image586.png"/><Relationship Id="rId191" Type="http://schemas.openxmlformats.org/officeDocument/2006/relationships/customXml" Target="../ink/ink602.xml"/><Relationship Id="rId205" Type="http://schemas.openxmlformats.org/officeDocument/2006/relationships/customXml" Target="../ink/ink609.xml"/><Relationship Id="rId226" Type="http://schemas.openxmlformats.org/officeDocument/2006/relationships/image" Target="../media/image614.png"/><Relationship Id="rId107" Type="http://schemas.openxmlformats.org/officeDocument/2006/relationships/customXml" Target="../ink/ink560.xml"/><Relationship Id="rId11" Type="http://schemas.openxmlformats.org/officeDocument/2006/relationships/customXml" Target="../ink/ink512.xml"/><Relationship Id="rId32" Type="http://schemas.openxmlformats.org/officeDocument/2006/relationships/image" Target="../media/image518.png"/><Relationship Id="rId53" Type="http://schemas.openxmlformats.org/officeDocument/2006/relationships/customXml" Target="../ink/ink533.xml"/><Relationship Id="rId74" Type="http://schemas.openxmlformats.org/officeDocument/2006/relationships/image" Target="../media/image539.png"/><Relationship Id="rId128" Type="http://schemas.openxmlformats.org/officeDocument/2006/relationships/image" Target="../media/image566.png"/><Relationship Id="rId149" Type="http://schemas.openxmlformats.org/officeDocument/2006/relationships/customXml" Target="../ink/ink581.xml"/><Relationship Id="rId5" Type="http://schemas.openxmlformats.org/officeDocument/2006/relationships/customXml" Target="../ink/ink509.xml"/><Relationship Id="rId95" Type="http://schemas.openxmlformats.org/officeDocument/2006/relationships/customXml" Target="../ink/ink554.xml"/><Relationship Id="rId160" Type="http://schemas.openxmlformats.org/officeDocument/2006/relationships/image" Target="../media/image581.png"/><Relationship Id="rId181" Type="http://schemas.openxmlformats.org/officeDocument/2006/relationships/customXml" Target="../ink/ink597.xml"/><Relationship Id="rId216" Type="http://schemas.openxmlformats.org/officeDocument/2006/relationships/image" Target="../media/image609.png"/><Relationship Id="rId237" Type="http://schemas.openxmlformats.org/officeDocument/2006/relationships/customXml" Target="../ink/ink625.xml"/><Relationship Id="rId22" Type="http://schemas.openxmlformats.org/officeDocument/2006/relationships/image" Target="../media/image513.png"/><Relationship Id="rId43" Type="http://schemas.openxmlformats.org/officeDocument/2006/relationships/customXml" Target="../ink/ink528.xml"/><Relationship Id="rId64" Type="http://schemas.openxmlformats.org/officeDocument/2006/relationships/image" Target="../media/image534.png"/><Relationship Id="rId118" Type="http://schemas.openxmlformats.org/officeDocument/2006/relationships/image" Target="../media/image561.png"/><Relationship Id="rId139" Type="http://schemas.openxmlformats.org/officeDocument/2006/relationships/customXml" Target="../ink/ink576.xml"/><Relationship Id="rId85" Type="http://schemas.openxmlformats.org/officeDocument/2006/relationships/customXml" Target="../ink/ink549.xml"/><Relationship Id="rId150" Type="http://schemas.openxmlformats.org/officeDocument/2006/relationships/image" Target="../media/image576.png"/><Relationship Id="rId171" Type="http://schemas.openxmlformats.org/officeDocument/2006/relationships/customXml" Target="../ink/ink592.xml"/><Relationship Id="rId192" Type="http://schemas.openxmlformats.org/officeDocument/2006/relationships/image" Target="../media/image597.png"/><Relationship Id="rId206" Type="http://schemas.openxmlformats.org/officeDocument/2006/relationships/image" Target="../media/image604.png"/><Relationship Id="rId227" Type="http://schemas.openxmlformats.org/officeDocument/2006/relationships/customXml" Target="../ink/ink620.xml"/><Relationship Id="rId12" Type="http://schemas.openxmlformats.org/officeDocument/2006/relationships/image" Target="../media/image508.png"/><Relationship Id="rId33" Type="http://schemas.openxmlformats.org/officeDocument/2006/relationships/customXml" Target="../ink/ink523.xml"/><Relationship Id="rId108" Type="http://schemas.openxmlformats.org/officeDocument/2006/relationships/image" Target="../media/image556.png"/><Relationship Id="rId129" Type="http://schemas.openxmlformats.org/officeDocument/2006/relationships/customXml" Target="../ink/ink571.xml"/><Relationship Id="rId54" Type="http://schemas.openxmlformats.org/officeDocument/2006/relationships/image" Target="../media/image529.png"/><Relationship Id="rId75" Type="http://schemas.openxmlformats.org/officeDocument/2006/relationships/customXml" Target="../ink/ink544.xml"/><Relationship Id="rId96" Type="http://schemas.openxmlformats.org/officeDocument/2006/relationships/image" Target="../media/image550.png"/><Relationship Id="rId140" Type="http://schemas.openxmlformats.org/officeDocument/2006/relationships/image" Target="../media/image572.png"/><Relationship Id="rId161" Type="http://schemas.openxmlformats.org/officeDocument/2006/relationships/customXml" Target="../ink/ink587.xml"/><Relationship Id="rId182" Type="http://schemas.openxmlformats.org/officeDocument/2006/relationships/image" Target="../media/image592.png"/><Relationship Id="rId217" Type="http://schemas.openxmlformats.org/officeDocument/2006/relationships/customXml" Target="../ink/ink615.xml"/><Relationship Id="rId6" Type="http://schemas.openxmlformats.org/officeDocument/2006/relationships/image" Target="../media/image505.png"/><Relationship Id="rId238" Type="http://schemas.openxmlformats.org/officeDocument/2006/relationships/image" Target="../media/image620.png"/><Relationship Id="rId23" Type="http://schemas.openxmlformats.org/officeDocument/2006/relationships/customXml" Target="../ink/ink518.xml"/><Relationship Id="rId119" Type="http://schemas.openxmlformats.org/officeDocument/2006/relationships/customXml" Target="../ink/ink566.xml"/><Relationship Id="rId44" Type="http://schemas.openxmlformats.org/officeDocument/2006/relationships/image" Target="../media/image524.png"/><Relationship Id="rId65" Type="http://schemas.openxmlformats.org/officeDocument/2006/relationships/customXml" Target="../ink/ink539.xml"/><Relationship Id="rId86" Type="http://schemas.openxmlformats.org/officeDocument/2006/relationships/image" Target="../media/image545.png"/><Relationship Id="rId130" Type="http://schemas.openxmlformats.org/officeDocument/2006/relationships/image" Target="../media/image567.png"/><Relationship Id="rId151" Type="http://schemas.openxmlformats.org/officeDocument/2006/relationships/customXml" Target="../ink/ink582.xml"/><Relationship Id="rId172" Type="http://schemas.openxmlformats.org/officeDocument/2006/relationships/image" Target="../media/image587.png"/><Relationship Id="rId193" Type="http://schemas.openxmlformats.org/officeDocument/2006/relationships/customXml" Target="../ink/ink603.xml"/><Relationship Id="rId207" Type="http://schemas.openxmlformats.org/officeDocument/2006/relationships/customXml" Target="../ink/ink610.xml"/><Relationship Id="rId228" Type="http://schemas.openxmlformats.org/officeDocument/2006/relationships/image" Target="../media/image615.png"/><Relationship Id="rId13" Type="http://schemas.openxmlformats.org/officeDocument/2006/relationships/customXml" Target="../ink/ink513.xml"/><Relationship Id="rId109" Type="http://schemas.openxmlformats.org/officeDocument/2006/relationships/customXml" Target="../ink/ink561.xml"/><Relationship Id="rId34" Type="http://schemas.openxmlformats.org/officeDocument/2006/relationships/image" Target="../media/image519.png"/><Relationship Id="rId55" Type="http://schemas.openxmlformats.org/officeDocument/2006/relationships/customXml" Target="../ink/ink534.xml"/><Relationship Id="rId76" Type="http://schemas.openxmlformats.org/officeDocument/2006/relationships/image" Target="../media/image540.png"/><Relationship Id="rId97" Type="http://schemas.openxmlformats.org/officeDocument/2006/relationships/customXml" Target="../ink/ink555.xml"/><Relationship Id="rId120" Type="http://schemas.openxmlformats.org/officeDocument/2006/relationships/image" Target="../media/image562.png"/><Relationship Id="rId141" Type="http://schemas.openxmlformats.org/officeDocument/2006/relationships/customXml" Target="../ink/ink577.xml"/><Relationship Id="rId7" Type="http://schemas.openxmlformats.org/officeDocument/2006/relationships/customXml" Target="../ink/ink510.xml"/><Relationship Id="rId162" Type="http://schemas.openxmlformats.org/officeDocument/2006/relationships/image" Target="../media/image582.png"/><Relationship Id="rId183" Type="http://schemas.openxmlformats.org/officeDocument/2006/relationships/customXml" Target="../ink/ink598.xml"/><Relationship Id="rId218" Type="http://schemas.openxmlformats.org/officeDocument/2006/relationships/image" Target="../media/image610.png"/><Relationship Id="rId239" Type="http://schemas.openxmlformats.org/officeDocument/2006/relationships/customXml" Target="../ink/ink626.xml"/><Relationship Id="rId24" Type="http://schemas.openxmlformats.org/officeDocument/2006/relationships/image" Target="../media/image514.png"/><Relationship Id="rId45" Type="http://schemas.openxmlformats.org/officeDocument/2006/relationships/customXml" Target="../ink/ink529.xml"/><Relationship Id="rId66" Type="http://schemas.openxmlformats.org/officeDocument/2006/relationships/image" Target="../media/image535.png"/><Relationship Id="rId87" Type="http://schemas.openxmlformats.org/officeDocument/2006/relationships/customXml" Target="../ink/ink550.xml"/><Relationship Id="rId110" Type="http://schemas.openxmlformats.org/officeDocument/2006/relationships/image" Target="../media/image557.png"/><Relationship Id="rId131" Type="http://schemas.openxmlformats.org/officeDocument/2006/relationships/customXml" Target="../ink/ink572.xml"/><Relationship Id="rId152" Type="http://schemas.openxmlformats.org/officeDocument/2006/relationships/image" Target="../media/image577.png"/><Relationship Id="rId173" Type="http://schemas.openxmlformats.org/officeDocument/2006/relationships/customXml" Target="../ink/ink593.xml"/><Relationship Id="rId194" Type="http://schemas.openxmlformats.org/officeDocument/2006/relationships/image" Target="../media/image598.png"/><Relationship Id="rId208" Type="http://schemas.openxmlformats.org/officeDocument/2006/relationships/image" Target="../media/image605.png"/><Relationship Id="rId229" Type="http://schemas.openxmlformats.org/officeDocument/2006/relationships/customXml" Target="../ink/ink621.xml"/><Relationship Id="rId240" Type="http://schemas.openxmlformats.org/officeDocument/2006/relationships/image" Target="../media/image621.png"/><Relationship Id="rId14" Type="http://schemas.openxmlformats.org/officeDocument/2006/relationships/image" Target="../media/image509.png"/><Relationship Id="rId35" Type="http://schemas.openxmlformats.org/officeDocument/2006/relationships/customXml" Target="../ink/ink524.xml"/><Relationship Id="rId56" Type="http://schemas.openxmlformats.org/officeDocument/2006/relationships/image" Target="../media/image530.png"/><Relationship Id="rId77" Type="http://schemas.openxmlformats.org/officeDocument/2006/relationships/customXml" Target="../ink/ink545.xml"/><Relationship Id="rId100" Type="http://schemas.openxmlformats.org/officeDocument/2006/relationships/image" Target="../media/image552.png"/><Relationship Id="rId8" Type="http://schemas.openxmlformats.org/officeDocument/2006/relationships/image" Target="../media/image506.png"/><Relationship Id="rId98" Type="http://schemas.openxmlformats.org/officeDocument/2006/relationships/image" Target="../media/image551.png"/><Relationship Id="rId121" Type="http://schemas.openxmlformats.org/officeDocument/2006/relationships/customXml" Target="../ink/ink567.xml"/><Relationship Id="rId142" Type="http://schemas.openxmlformats.org/officeDocument/2006/relationships/image" Target="../media/image573.png"/><Relationship Id="rId163" Type="http://schemas.openxmlformats.org/officeDocument/2006/relationships/customXml" Target="../ink/ink588.xml"/><Relationship Id="rId184" Type="http://schemas.openxmlformats.org/officeDocument/2006/relationships/image" Target="../media/image593.png"/><Relationship Id="rId219" Type="http://schemas.openxmlformats.org/officeDocument/2006/relationships/customXml" Target="../ink/ink616.xml"/><Relationship Id="rId230" Type="http://schemas.openxmlformats.org/officeDocument/2006/relationships/image" Target="../media/image616.png"/><Relationship Id="rId25" Type="http://schemas.openxmlformats.org/officeDocument/2006/relationships/customXml" Target="../ink/ink519.xml"/><Relationship Id="rId46" Type="http://schemas.openxmlformats.org/officeDocument/2006/relationships/image" Target="../media/image525.png"/><Relationship Id="rId67" Type="http://schemas.openxmlformats.org/officeDocument/2006/relationships/customXml" Target="../ink/ink540.xml"/><Relationship Id="rId88" Type="http://schemas.openxmlformats.org/officeDocument/2006/relationships/image" Target="../media/image546.png"/><Relationship Id="rId111" Type="http://schemas.openxmlformats.org/officeDocument/2006/relationships/customXml" Target="../ink/ink562.xml"/><Relationship Id="rId132" Type="http://schemas.openxmlformats.org/officeDocument/2006/relationships/image" Target="../media/image568.png"/><Relationship Id="rId153" Type="http://schemas.openxmlformats.org/officeDocument/2006/relationships/customXml" Target="../ink/ink583.xml"/><Relationship Id="rId174" Type="http://schemas.openxmlformats.org/officeDocument/2006/relationships/image" Target="../media/image588.png"/><Relationship Id="rId195" Type="http://schemas.openxmlformats.org/officeDocument/2006/relationships/customXml" Target="../ink/ink604.xml"/><Relationship Id="rId209" Type="http://schemas.openxmlformats.org/officeDocument/2006/relationships/customXml" Target="../ink/ink611.xml"/><Relationship Id="rId220" Type="http://schemas.openxmlformats.org/officeDocument/2006/relationships/image" Target="../media/image611.png"/><Relationship Id="rId241" Type="http://schemas.openxmlformats.org/officeDocument/2006/relationships/customXml" Target="../ink/ink627.xml"/><Relationship Id="rId15" Type="http://schemas.openxmlformats.org/officeDocument/2006/relationships/customXml" Target="../ink/ink514.xml"/><Relationship Id="rId36" Type="http://schemas.openxmlformats.org/officeDocument/2006/relationships/image" Target="../media/image520.png"/><Relationship Id="rId57" Type="http://schemas.openxmlformats.org/officeDocument/2006/relationships/customXml" Target="../ink/ink535.xml"/><Relationship Id="rId10" Type="http://schemas.openxmlformats.org/officeDocument/2006/relationships/image" Target="../media/image507.png"/><Relationship Id="rId31" Type="http://schemas.openxmlformats.org/officeDocument/2006/relationships/customXml" Target="../ink/ink522.xml"/><Relationship Id="rId52" Type="http://schemas.openxmlformats.org/officeDocument/2006/relationships/image" Target="../media/image528.png"/><Relationship Id="rId73" Type="http://schemas.openxmlformats.org/officeDocument/2006/relationships/customXml" Target="../ink/ink543.xml"/><Relationship Id="rId78" Type="http://schemas.openxmlformats.org/officeDocument/2006/relationships/image" Target="../media/image541.png"/><Relationship Id="rId94" Type="http://schemas.openxmlformats.org/officeDocument/2006/relationships/image" Target="../media/image549.png"/><Relationship Id="rId99" Type="http://schemas.openxmlformats.org/officeDocument/2006/relationships/customXml" Target="../ink/ink556.xml"/><Relationship Id="rId101" Type="http://schemas.openxmlformats.org/officeDocument/2006/relationships/customXml" Target="../ink/ink557.xml"/><Relationship Id="rId122" Type="http://schemas.openxmlformats.org/officeDocument/2006/relationships/image" Target="../media/image563.png"/><Relationship Id="rId143" Type="http://schemas.openxmlformats.org/officeDocument/2006/relationships/customXml" Target="../ink/ink578.xml"/><Relationship Id="rId148" Type="http://schemas.openxmlformats.org/officeDocument/2006/relationships/image" Target="../media/image78.png"/><Relationship Id="rId164" Type="http://schemas.openxmlformats.org/officeDocument/2006/relationships/image" Target="../media/image583.png"/><Relationship Id="rId169" Type="http://schemas.openxmlformats.org/officeDocument/2006/relationships/customXml" Target="../ink/ink591.xml"/><Relationship Id="rId185" Type="http://schemas.openxmlformats.org/officeDocument/2006/relationships/customXml" Target="../ink/ink599.xml"/><Relationship Id="rId4" Type="http://schemas.openxmlformats.org/officeDocument/2006/relationships/image" Target="../media/image504.png"/><Relationship Id="rId9" Type="http://schemas.openxmlformats.org/officeDocument/2006/relationships/customXml" Target="../ink/ink511.xml"/><Relationship Id="rId180" Type="http://schemas.openxmlformats.org/officeDocument/2006/relationships/image" Target="../media/image591.png"/><Relationship Id="rId210" Type="http://schemas.openxmlformats.org/officeDocument/2006/relationships/image" Target="../media/image606.png"/><Relationship Id="rId215" Type="http://schemas.openxmlformats.org/officeDocument/2006/relationships/customXml" Target="../ink/ink614.xml"/><Relationship Id="rId236" Type="http://schemas.openxmlformats.org/officeDocument/2006/relationships/image" Target="../media/image619.png"/><Relationship Id="rId26" Type="http://schemas.openxmlformats.org/officeDocument/2006/relationships/image" Target="../media/image515.png"/><Relationship Id="rId231" Type="http://schemas.openxmlformats.org/officeDocument/2006/relationships/customXml" Target="../ink/ink622.xml"/><Relationship Id="rId47" Type="http://schemas.openxmlformats.org/officeDocument/2006/relationships/customXml" Target="../ink/ink530.xml"/><Relationship Id="rId68" Type="http://schemas.openxmlformats.org/officeDocument/2006/relationships/image" Target="../media/image536.png"/><Relationship Id="rId89" Type="http://schemas.openxmlformats.org/officeDocument/2006/relationships/customXml" Target="../ink/ink551.xml"/><Relationship Id="rId112" Type="http://schemas.openxmlformats.org/officeDocument/2006/relationships/image" Target="../media/image558.png"/><Relationship Id="rId133" Type="http://schemas.openxmlformats.org/officeDocument/2006/relationships/customXml" Target="../ink/ink573.xml"/><Relationship Id="rId154" Type="http://schemas.openxmlformats.org/officeDocument/2006/relationships/image" Target="../media/image578.png"/><Relationship Id="rId175" Type="http://schemas.openxmlformats.org/officeDocument/2006/relationships/customXml" Target="../ink/ink594.xml"/><Relationship Id="rId196" Type="http://schemas.openxmlformats.org/officeDocument/2006/relationships/image" Target="../media/image599.png"/><Relationship Id="rId200" Type="http://schemas.openxmlformats.org/officeDocument/2006/relationships/image" Target="../media/image601.png"/><Relationship Id="rId16" Type="http://schemas.openxmlformats.org/officeDocument/2006/relationships/image" Target="../media/image510.png"/><Relationship Id="rId221" Type="http://schemas.openxmlformats.org/officeDocument/2006/relationships/customXml" Target="../ink/ink617.xml"/><Relationship Id="rId242" Type="http://schemas.openxmlformats.org/officeDocument/2006/relationships/image" Target="../media/image622.png"/><Relationship Id="rId37" Type="http://schemas.openxmlformats.org/officeDocument/2006/relationships/customXml" Target="../ink/ink525.xml"/><Relationship Id="rId58" Type="http://schemas.openxmlformats.org/officeDocument/2006/relationships/image" Target="../media/image531.png"/><Relationship Id="rId79" Type="http://schemas.openxmlformats.org/officeDocument/2006/relationships/customXml" Target="../ink/ink546.xml"/><Relationship Id="rId102" Type="http://schemas.openxmlformats.org/officeDocument/2006/relationships/image" Target="../media/image553.png"/><Relationship Id="rId123" Type="http://schemas.openxmlformats.org/officeDocument/2006/relationships/customXml" Target="../ink/ink568.xml"/><Relationship Id="rId144" Type="http://schemas.openxmlformats.org/officeDocument/2006/relationships/image" Target="../media/image574.png"/><Relationship Id="rId90" Type="http://schemas.openxmlformats.org/officeDocument/2006/relationships/image" Target="../media/image547.png"/><Relationship Id="rId165" Type="http://schemas.openxmlformats.org/officeDocument/2006/relationships/customXml" Target="../ink/ink589.xml"/><Relationship Id="rId186" Type="http://schemas.openxmlformats.org/officeDocument/2006/relationships/image" Target="../media/image594.png"/><Relationship Id="rId211" Type="http://schemas.openxmlformats.org/officeDocument/2006/relationships/customXml" Target="../ink/ink612.xml"/><Relationship Id="rId232" Type="http://schemas.openxmlformats.org/officeDocument/2006/relationships/image" Target="../media/image617.png"/><Relationship Id="rId27" Type="http://schemas.openxmlformats.org/officeDocument/2006/relationships/customXml" Target="../ink/ink520.xml"/><Relationship Id="rId48" Type="http://schemas.openxmlformats.org/officeDocument/2006/relationships/image" Target="../media/image526.png"/><Relationship Id="rId69" Type="http://schemas.openxmlformats.org/officeDocument/2006/relationships/customXml" Target="../ink/ink541.xml"/><Relationship Id="rId113" Type="http://schemas.openxmlformats.org/officeDocument/2006/relationships/customXml" Target="../ink/ink563.xml"/><Relationship Id="rId134" Type="http://schemas.openxmlformats.org/officeDocument/2006/relationships/image" Target="../media/image569.png"/><Relationship Id="rId80" Type="http://schemas.openxmlformats.org/officeDocument/2006/relationships/image" Target="../media/image542.png"/><Relationship Id="rId155" Type="http://schemas.openxmlformats.org/officeDocument/2006/relationships/customXml" Target="../ink/ink584.xml"/><Relationship Id="rId176" Type="http://schemas.openxmlformats.org/officeDocument/2006/relationships/image" Target="../media/image589.png"/><Relationship Id="rId197" Type="http://schemas.openxmlformats.org/officeDocument/2006/relationships/customXml" Target="../ink/ink605.xml"/><Relationship Id="rId201" Type="http://schemas.openxmlformats.org/officeDocument/2006/relationships/customXml" Target="../ink/ink607.xml"/><Relationship Id="rId222" Type="http://schemas.openxmlformats.org/officeDocument/2006/relationships/image" Target="../media/image612.png"/><Relationship Id="rId243" Type="http://schemas.openxmlformats.org/officeDocument/2006/relationships/customXml" Target="../ink/ink628.xml"/><Relationship Id="rId17" Type="http://schemas.openxmlformats.org/officeDocument/2006/relationships/customXml" Target="../ink/ink515.xml"/><Relationship Id="rId38" Type="http://schemas.openxmlformats.org/officeDocument/2006/relationships/image" Target="../media/image521.png"/><Relationship Id="rId59" Type="http://schemas.openxmlformats.org/officeDocument/2006/relationships/customXml" Target="../ink/ink536.xml"/><Relationship Id="rId103" Type="http://schemas.openxmlformats.org/officeDocument/2006/relationships/customXml" Target="../ink/ink558.xml"/><Relationship Id="rId124" Type="http://schemas.openxmlformats.org/officeDocument/2006/relationships/image" Target="../media/image564.png"/><Relationship Id="rId70" Type="http://schemas.openxmlformats.org/officeDocument/2006/relationships/image" Target="../media/image537.png"/><Relationship Id="rId91" Type="http://schemas.openxmlformats.org/officeDocument/2006/relationships/customXml" Target="../ink/ink552.xml"/><Relationship Id="rId145" Type="http://schemas.openxmlformats.org/officeDocument/2006/relationships/customXml" Target="../ink/ink579.xml"/><Relationship Id="rId166" Type="http://schemas.openxmlformats.org/officeDocument/2006/relationships/image" Target="../media/image584.png"/><Relationship Id="rId187" Type="http://schemas.openxmlformats.org/officeDocument/2006/relationships/customXml" Target="../ink/ink600.xml"/><Relationship Id="rId1" Type="http://schemas.openxmlformats.org/officeDocument/2006/relationships/slideLayout" Target="../slideLayouts/slideLayout7.xml"/><Relationship Id="rId212" Type="http://schemas.openxmlformats.org/officeDocument/2006/relationships/image" Target="../media/image607.png"/><Relationship Id="rId233" Type="http://schemas.openxmlformats.org/officeDocument/2006/relationships/customXml" Target="../ink/ink623.xml"/><Relationship Id="rId28" Type="http://schemas.openxmlformats.org/officeDocument/2006/relationships/image" Target="../media/image516.png"/><Relationship Id="rId49" Type="http://schemas.openxmlformats.org/officeDocument/2006/relationships/customXml" Target="../ink/ink531.xml"/><Relationship Id="rId114" Type="http://schemas.openxmlformats.org/officeDocument/2006/relationships/image" Target="../media/image559.png"/><Relationship Id="rId60" Type="http://schemas.openxmlformats.org/officeDocument/2006/relationships/image" Target="../media/image532.png"/><Relationship Id="rId81" Type="http://schemas.openxmlformats.org/officeDocument/2006/relationships/customXml" Target="../ink/ink547.xml"/><Relationship Id="rId135" Type="http://schemas.openxmlformats.org/officeDocument/2006/relationships/customXml" Target="../ink/ink574.xml"/><Relationship Id="rId156" Type="http://schemas.openxmlformats.org/officeDocument/2006/relationships/image" Target="../media/image579.png"/><Relationship Id="rId177" Type="http://schemas.openxmlformats.org/officeDocument/2006/relationships/customXml" Target="../ink/ink595.xml"/><Relationship Id="rId198" Type="http://schemas.openxmlformats.org/officeDocument/2006/relationships/image" Target="../media/image600.png"/><Relationship Id="rId202" Type="http://schemas.openxmlformats.org/officeDocument/2006/relationships/image" Target="../media/image602.png"/><Relationship Id="rId223" Type="http://schemas.openxmlformats.org/officeDocument/2006/relationships/customXml" Target="../ink/ink618.xml"/><Relationship Id="rId244" Type="http://schemas.openxmlformats.org/officeDocument/2006/relationships/image" Target="../media/image623.png"/><Relationship Id="rId18" Type="http://schemas.openxmlformats.org/officeDocument/2006/relationships/image" Target="../media/image511.png"/><Relationship Id="rId39" Type="http://schemas.openxmlformats.org/officeDocument/2006/relationships/customXml" Target="../ink/ink526.xml"/><Relationship Id="rId50" Type="http://schemas.openxmlformats.org/officeDocument/2006/relationships/image" Target="../media/image527.png"/><Relationship Id="rId104" Type="http://schemas.openxmlformats.org/officeDocument/2006/relationships/image" Target="../media/image554.png"/><Relationship Id="rId125" Type="http://schemas.openxmlformats.org/officeDocument/2006/relationships/customXml" Target="../ink/ink569.xml"/><Relationship Id="rId146" Type="http://schemas.openxmlformats.org/officeDocument/2006/relationships/image" Target="../media/image575.png"/><Relationship Id="rId167" Type="http://schemas.openxmlformats.org/officeDocument/2006/relationships/customXml" Target="../ink/ink590.xml"/><Relationship Id="rId188" Type="http://schemas.openxmlformats.org/officeDocument/2006/relationships/image" Target="../media/image595.png"/><Relationship Id="rId71" Type="http://schemas.openxmlformats.org/officeDocument/2006/relationships/customXml" Target="../ink/ink542.xml"/><Relationship Id="rId92" Type="http://schemas.openxmlformats.org/officeDocument/2006/relationships/image" Target="../media/image548.png"/><Relationship Id="rId213" Type="http://schemas.openxmlformats.org/officeDocument/2006/relationships/customXml" Target="../ink/ink613.xml"/><Relationship Id="rId234" Type="http://schemas.openxmlformats.org/officeDocument/2006/relationships/image" Target="../media/image618.png"/><Relationship Id="rId2" Type="http://schemas.openxmlformats.org/officeDocument/2006/relationships/notesSlide" Target="../notesSlides/notesSlide16.xml"/><Relationship Id="rId29" Type="http://schemas.openxmlformats.org/officeDocument/2006/relationships/customXml" Target="../ink/ink521.xml"/><Relationship Id="rId40" Type="http://schemas.openxmlformats.org/officeDocument/2006/relationships/image" Target="../media/image522.png"/><Relationship Id="rId115" Type="http://schemas.openxmlformats.org/officeDocument/2006/relationships/customXml" Target="../ink/ink564.xml"/><Relationship Id="rId136" Type="http://schemas.openxmlformats.org/officeDocument/2006/relationships/image" Target="../media/image570.png"/><Relationship Id="rId157" Type="http://schemas.openxmlformats.org/officeDocument/2006/relationships/customXml" Target="../ink/ink585.xml"/><Relationship Id="rId178" Type="http://schemas.openxmlformats.org/officeDocument/2006/relationships/image" Target="../media/image590.png"/><Relationship Id="rId61" Type="http://schemas.openxmlformats.org/officeDocument/2006/relationships/customXml" Target="../ink/ink537.xml"/><Relationship Id="rId82" Type="http://schemas.openxmlformats.org/officeDocument/2006/relationships/image" Target="../media/image543.png"/><Relationship Id="rId199" Type="http://schemas.openxmlformats.org/officeDocument/2006/relationships/customXml" Target="../ink/ink606.xml"/><Relationship Id="rId203" Type="http://schemas.openxmlformats.org/officeDocument/2006/relationships/customXml" Target="../ink/ink608.xml"/><Relationship Id="rId19" Type="http://schemas.openxmlformats.org/officeDocument/2006/relationships/customXml" Target="../ink/ink516.xml"/><Relationship Id="rId224" Type="http://schemas.openxmlformats.org/officeDocument/2006/relationships/image" Target="../media/image613.png"/><Relationship Id="rId245" Type="http://schemas.openxmlformats.org/officeDocument/2006/relationships/customXml" Target="../ink/ink629.xml"/><Relationship Id="rId30" Type="http://schemas.openxmlformats.org/officeDocument/2006/relationships/image" Target="../media/image517.png"/><Relationship Id="rId105" Type="http://schemas.openxmlformats.org/officeDocument/2006/relationships/customXml" Target="../ink/ink559.xml"/><Relationship Id="rId126" Type="http://schemas.openxmlformats.org/officeDocument/2006/relationships/image" Target="../media/image565.png"/><Relationship Id="rId147" Type="http://schemas.openxmlformats.org/officeDocument/2006/relationships/customXml" Target="../ink/ink580.xml"/><Relationship Id="rId168" Type="http://schemas.openxmlformats.org/officeDocument/2006/relationships/image" Target="../media/image585.png"/><Relationship Id="rId51" Type="http://schemas.openxmlformats.org/officeDocument/2006/relationships/customXml" Target="../ink/ink532.xml"/><Relationship Id="rId72" Type="http://schemas.openxmlformats.org/officeDocument/2006/relationships/image" Target="../media/image538.png"/><Relationship Id="rId93" Type="http://schemas.openxmlformats.org/officeDocument/2006/relationships/customXml" Target="../ink/ink553.xml"/><Relationship Id="rId189" Type="http://schemas.openxmlformats.org/officeDocument/2006/relationships/customXml" Target="../ink/ink601.xml"/><Relationship Id="rId3" Type="http://schemas.openxmlformats.org/officeDocument/2006/relationships/customXml" Target="../ink/ink508.xml"/><Relationship Id="rId214" Type="http://schemas.openxmlformats.org/officeDocument/2006/relationships/image" Target="../media/image608.png"/><Relationship Id="rId235" Type="http://schemas.openxmlformats.org/officeDocument/2006/relationships/customXml" Target="../ink/ink624.xml"/><Relationship Id="rId116" Type="http://schemas.openxmlformats.org/officeDocument/2006/relationships/image" Target="../media/image560.png"/><Relationship Id="rId137" Type="http://schemas.openxmlformats.org/officeDocument/2006/relationships/customXml" Target="../ink/ink575.xml"/><Relationship Id="rId158" Type="http://schemas.openxmlformats.org/officeDocument/2006/relationships/image" Target="../media/image580.png"/><Relationship Id="rId20" Type="http://schemas.openxmlformats.org/officeDocument/2006/relationships/image" Target="../media/image512.png"/><Relationship Id="rId41" Type="http://schemas.openxmlformats.org/officeDocument/2006/relationships/customXml" Target="../ink/ink527.xml"/><Relationship Id="rId62" Type="http://schemas.openxmlformats.org/officeDocument/2006/relationships/image" Target="../media/image533.png"/><Relationship Id="rId83" Type="http://schemas.openxmlformats.org/officeDocument/2006/relationships/customXml" Target="../ink/ink548.xml"/><Relationship Id="rId179" Type="http://schemas.openxmlformats.org/officeDocument/2006/relationships/customXml" Target="../ink/ink596.xml"/><Relationship Id="rId190" Type="http://schemas.openxmlformats.org/officeDocument/2006/relationships/image" Target="../media/image596.png"/><Relationship Id="rId204" Type="http://schemas.openxmlformats.org/officeDocument/2006/relationships/image" Target="../media/image603.png"/><Relationship Id="rId225" Type="http://schemas.openxmlformats.org/officeDocument/2006/relationships/customXml" Target="../ink/ink619.xml"/><Relationship Id="rId246" Type="http://schemas.openxmlformats.org/officeDocument/2006/relationships/image" Target="../media/image624.png"/><Relationship Id="rId106" Type="http://schemas.openxmlformats.org/officeDocument/2006/relationships/image" Target="../media/image555.png"/><Relationship Id="rId127" Type="http://schemas.openxmlformats.org/officeDocument/2006/relationships/customXml" Target="../ink/ink570.xml"/></Relationships>
</file>

<file path=ppt/slides/_rels/slide21.xml.rels><?xml version="1.0" encoding="UTF-8" standalone="yes"?>
<Relationships xmlns="http://schemas.openxmlformats.org/package/2006/relationships"><Relationship Id="rId117" Type="http://schemas.openxmlformats.org/officeDocument/2006/relationships/customXml" Target="../ink/ink687.xml"/><Relationship Id="rId299" Type="http://schemas.openxmlformats.org/officeDocument/2006/relationships/image" Target="../media/image770.png"/><Relationship Id="rId21" Type="http://schemas.openxmlformats.org/officeDocument/2006/relationships/customXml" Target="../ink/ink639.xml"/><Relationship Id="rId63" Type="http://schemas.openxmlformats.org/officeDocument/2006/relationships/customXml" Target="../ink/ink660.xml"/><Relationship Id="rId159" Type="http://schemas.openxmlformats.org/officeDocument/2006/relationships/customXml" Target="../ink/ink708.xml"/><Relationship Id="rId324" Type="http://schemas.openxmlformats.org/officeDocument/2006/relationships/customXml" Target="../ink/ink791.xml"/><Relationship Id="rId170" Type="http://schemas.openxmlformats.org/officeDocument/2006/relationships/image" Target="../media/image707.png"/><Relationship Id="rId226" Type="http://schemas.openxmlformats.org/officeDocument/2006/relationships/image" Target="../media/image735.png"/><Relationship Id="rId268" Type="http://schemas.openxmlformats.org/officeDocument/2006/relationships/image" Target="../media/image78.png"/><Relationship Id="rId32" Type="http://schemas.openxmlformats.org/officeDocument/2006/relationships/image" Target="../media/image639.png"/><Relationship Id="rId74" Type="http://schemas.openxmlformats.org/officeDocument/2006/relationships/image" Target="../media/image659.png"/><Relationship Id="rId128" Type="http://schemas.openxmlformats.org/officeDocument/2006/relationships/image" Target="../media/image686.png"/><Relationship Id="rId335" Type="http://schemas.openxmlformats.org/officeDocument/2006/relationships/customXml" Target="../ink/ink797.xml"/><Relationship Id="rId5" Type="http://schemas.openxmlformats.org/officeDocument/2006/relationships/customXml" Target="../ink/ink631.xml"/><Relationship Id="rId181" Type="http://schemas.openxmlformats.org/officeDocument/2006/relationships/customXml" Target="../ink/ink719.xml"/><Relationship Id="rId237" Type="http://schemas.openxmlformats.org/officeDocument/2006/relationships/customXml" Target="../ink/ink747.xml"/><Relationship Id="rId279" Type="http://schemas.openxmlformats.org/officeDocument/2006/relationships/customXml" Target="../ink/ink768.xml"/><Relationship Id="rId43" Type="http://schemas.openxmlformats.org/officeDocument/2006/relationships/customXml" Target="../ink/ink650.xml"/><Relationship Id="rId139" Type="http://schemas.openxmlformats.org/officeDocument/2006/relationships/customXml" Target="../ink/ink698.xml"/><Relationship Id="rId290" Type="http://schemas.openxmlformats.org/officeDocument/2006/relationships/image" Target="../media/image766.png"/><Relationship Id="rId304" Type="http://schemas.openxmlformats.org/officeDocument/2006/relationships/customXml" Target="../ink/ink781.xml"/><Relationship Id="rId346" Type="http://schemas.openxmlformats.org/officeDocument/2006/relationships/image" Target="../media/image793.png"/><Relationship Id="rId85" Type="http://schemas.openxmlformats.org/officeDocument/2006/relationships/customXml" Target="../ink/ink671.xml"/><Relationship Id="rId150" Type="http://schemas.openxmlformats.org/officeDocument/2006/relationships/image" Target="../media/image697.png"/><Relationship Id="rId192" Type="http://schemas.openxmlformats.org/officeDocument/2006/relationships/image" Target="../media/image718.png"/><Relationship Id="rId206" Type="http://schemas.openxmlformats.org/officeDocument/2006/relationships/image" Target="../media/image725.png"/><Relationship Id="rId248" Type="http://schemas.openxmlformats.org/officeDocument/2006/relationships/image" Target="../media/image746.png"/><Relationship Id="rId12" Type="http://schemas.openxmlformats.org/officeDocument/2006/relationships/image" Target="../media/image629.png"/><Relationship Id="rId108" Type="http://schemas.openxmlformats.org/officeDocument/2006/relationships/image" Target="../media/image676.png"/><Relationship Id="rId315" Type="http://schemas.openxmlformats.org/officeDocument/2006/relationships/image" Target="../media/image778.png"/><Relationship Id="rId357" Type="http://schemas.openxmlformats.org/officeDocument/2006/relationships/customXml" Target="../ink/ink808.xml"/><Relationship Id="rId54" Type="http://schemas.openxmlformats.org/officeDocument/2006/relationships/image" Target="../media/image650.png"/><Relationship Id="rId96" Type="http://schemas.openxmlformats.org/officeDocument/2006/relationships/image" Target="../media/image670.png"/><Relationship Id="rId161" Type="http://schemas.openxmlformats.org/officeDocument/2006/relationships/customXml" Target="../ink/ink709.xml"/><Relationship Id="rId217" Type="http://schemas.openxmlformats.org/officeDocument/2006/relationships/customXml" Target="../ink/ink737.xml"/><Relationship Id="rId259" Type="http://schemas.openxmlformats.org/officeDocument/2006/relationships/customXml" Target="../ink/ink758.xml"/><Relationship Id="rId23" Type="http://schemas.openxmlformats.org/officeDocument/2006/relationships/customXml" Target="../ink/ink640.xml"/><Relationship Id="rId119" Type="http://schemas.openxmlformats.org/officeDocument/2006/relationships/customXml" Target="../ink/ink688.xml"/><Relationship Id="rId270" Type="http://schemas.openxmlformats.org/officeDocument/2006/relationships/image" Target="../media/image756.png"/><Relationship Id="rId326" Type="http://schemas.openxmlformats.org/officeDocument/2006/relationships/image" Target="../media/image783.png"/><Relationship Id="rId65" Type="http://schemas.openxmlformats.org/officeDocument/2006/relationships/customXml" Target="../ink/ink661.xml"/><Relationship Id="rId130" Type="http://schemas.openxmlformats.org/officeDocument/2006/relationships/image" Target="../media/image687.png"/><Relationship Id="rId172" Type="http://schemas.openxmlformats.org/officeDocument/2006/relationships/image" Target="../media/image708.png"/><Relationship Id="rId228" Type="http://schemas.openxmlformats.org/officeDocument/2006/relationships/image" Target="../media/image736.png"/><Relationship Id="rId281" Type="http://schemas.openxmlformats.org/officeDocument/2006/relationships/customXml" Target="../ink/ink769.xml"/><Relationship Id="rId337" Type="http://schemas.openxmlformats.org/officeDocument/2006/relationships/customXml" Target="../ink/ink798.xml"/><Relationship Id="rId34" Type="http://schemas.openxmlformats.org/officeDocument/2006/relationships/image" Target="../media/image640.png"/><Relationship Id="rId76" Type="http://schemas.openxmlformats.org/officeDocument/2006/relationships/image" Target="../media/image660.png"/><Relationship Id="rId141" Type="http://schemas.openxmlformats.org/officeDocument/2006/relationships/customXml" Target="../ink/ink699.xml"/><Relationship Id="rId7" Type="http://schemas.openxmlformats.org/officeDocument/2006/relationships/customXml" Target="../ink/ink632.xml"/><Relationship Id="rId183" Type="http://schemas.openxmlformats.org/officeDocument/2006/relationships/customXml" Target="../ink/ink720.xml"/><Relationship Id="rId239" Type="http://schemas.openxmlformats.org/officeDocument/2006/relationships/customXml" Target="../ink/ink748.xml"/><Relationship Id="rId250" Type="http://schemas.openxmlformats.org/officeDocument/2006/relationships/image" Target="../media/image747.png"/><Relationship Id="rId292" Type="http://schemas.openxmlformats.org/officeDocument/2006/relationships/image" Target="../media/image767.png"/><Relationship Id="rId306" Type="http://schemas.openxmlformats.org/officeDocument/2006/relationships/customXml" Target="../ink/ink782.xml"/><Relationship Id="rId45" Type="http://schemas.openxmlformats.org/officeDocument/2006/relationships/customXml" Target="../ink/ink651.xml"/><Relationship Id="rId87" Type="http://schemas.openxmlformats.org/officeDocument/2006/relationships/customXml" Target="../ink/ink672.xml"/><Relationship Id="rId110" Type="http://schemas.openxmlformats.org/officeDocument/2006/relationships/image" Target="../media/image677.png"/><Relationship Id="rId348" Type="http://schemas.openxmlformats.org/officeDocument/2006/relationships/image" Target="../media/image794.png"/><Relationship Id="rId152" Type="http://schemas.openxmlformats.org/officeDocument/2006/relationships/image" Target="../media/image698.png"/><Relationship Id="rId194" Type="http://schemas.openxmlformats.org/officeDocument/2006/relationships/image" Target="../media/image719.png"/><Relationship Id="rId208" Type="http://schemas.openxmlformats.org/officeDocument/2006/relationships/image" Target="../media/image726.png"/><Relationship Id="rId261" Type="http://schemas.openxmlformats.org/officeDocument/2006/relationships/customXml" Target="../ink/ink759.xml"/><Relationship Id="rId14" Type="http://schemas.openxmlformats.org/officeDocument/2006/relationships/image" Target="../media/image630.png"/><Relationship Id="rId56" Type="http://schemas.openxmlformats.org/officeDocument/2006/relationships/image" Target="../media/image345.png"/><Relationship Id="rId317" Type="http://schemas.openxmlformats.org/officeDocument/2006/relationships/image" Target="../media/image779.png"/><Relationship Id="rId359" Type="http://schemas.openxmlformats.org/officeDocument/2006/relationships/customXml" Target="../ink/ink809.xml"/><Relationship Id="rId98" Type="http://schemas.openxmlformats.org/officeDocument/2006/relationships/image" Target="../media/image671.png"/><Relationship Id="rId121" Type="http://schemas.openxmlformats.org/officeDocument/2006/relationships/customXml" Target="../ink/ink689.xml"/><Relationship Id="rId163" Type="http://schemas.openxmlformats.org/officeDocument/2006/relationships/customXml" Target="../ink/ink710.xml"/><Relationship Id="rId219" Type="http://schemas.openxmlformats.org/officeDocument/2006/relationships/customXml" Target="../ink/ink738.xml"/><Relationship Id="rId230" Type="http://schemas.openxmlformats.org/officeDocument/2006/relationships/image" Target="../media/image737.png"/><Relationship Id="rId25" Type="http://schemas.openxmlformats.org/officeDocument/2006/relationships/customXml" Target="../ink/ink641.xml"/><Relationship Id="rId46" Type="http://schemas.openxmlformats.org/officeDocument/2006/relationships/image" Target="../media/image646.png"/><Relationship Id="rId67" Type="http://schemas.openxmlformats.org/officeDocument/2006/relationships/customXml" Target="../ink/ink662.xml"/><Relationship Id="rId272" Type="http://schemas.openxmlformats.org/officeDocument/2006/relationships/image" Target="../media/image757.png"/><Relationship Id="rId293" Type="http://schemas.openxmlformats.org/officeDocument/2006/relationships/customXml" Target="../ink/ink775.xml"/><Relationship Id="rId307" Type="http://schemas.openxmlformats.org/officeDocument/2006/relationships/image" Target="../media/image774.png"/><Relationship Id="rId328" Type="http://schemas.openxmlformats.org/officeDocument/2006/relationships/image" Target="../media/image784.png"/><Relationship Id="rId349" Type="http://schemas.openxmlformats.org/officeDocument/2006/relationships/customXml" Target="../ink/ink804.xml"/><Relationship Id="rId88" Type="http://schemas.openxmlformats.org/officeDocument/2006/relationships/image" Target="../media/image666.png"/><Relationship Id="rId111" Type="http://schemas.openxmlformats.org/officeDocument/2006/relationships/customXml" Target="../ink/ink684.xml"/><Relationship Id="rId132" Type="http://schemas.openxmlformats.org/officeDocument/2006/relationships/image" Target="../media/image688.png"/><Relationship Id="rId153" Type="http://schemas.openxmlformats.org/officeDocument/2006/relationships/customXml" Target="../ink/ink705.xml"/><Relationship Id="rId174" Type="http://schemas.openxmlformats.org/officeDocument/2006/relationships/image" Target="../media/image709.png"/><Relationship Id="rId195" Type="http://schemas.openxmlformats.org/officeDocument/2006/relationships/customXml" Target="../ink/ink726.xml"/><Relationship Id="rId209" Type="http://schemas.openxmlformats.org/officeDocument/2006/relationships/customXml" Target="../ink/ink733.xml"/><Relationship Id="rId360" Type="http://schemas.openxmlformats.org/officeDocument/2006/relationships/image" Target="../media/image800.png"/><Relationship Id="rId220" Type="http://schemas.openxmlformats.org/officeDocument/2006/relationships/image" Target="../media/image732.png"/><Relationship Id="rId241" Type="http://schemas.openxmlformats.org/officeDocument/2006/relationships/customXml" Target="../ink/ink749.xml"/><Relationship Id="rId15" Type="http://schemas.openxmlformats.org/officeDocument/2006/relationships/customXml" Target="../ink/ink636.xml"/><Relationship Id="rId36" Type="http://schemas.openxmlformats.org/officeDocument/2006/relationships/image" Target="../media/image641.png"/><Relationship Id="rId57" Type="http://schemas.openxmlformats.org/officeDocument/2006/relationships/customXml" Target="../ink/ink657.xml"/><Relationship Id="rId262" Type="http://schemas.openxmlformats.org/officeDocument/2006/relationships/image" Target="../media/image753.png"/><Relationship Id="rId283" Type="http://schemas.openxmlformats.org/officeDocument/2006/relationships/customXml" Target="../ink/ink770.xml"/><Relationship Id="rId318" Type="http://schemas.openxmlformats.org/officeDocument/2006/relationships/customXml" Target="../ink/ink788.xml"/><Relationship Id="rId339" Type="http://schemas.openxmlformats.org/officeDocument/2006/relationships/customXml" Target="../ink/ink799.xml"/><Relationship Id="rId78" Type="http://schemas.openxmlformats.org/officeDocument/2006/relationships/image" Target="../media/image661.png"/><Relationship Id="rId99" Type="http://schemas.openxmlformats.org/officeDocument/2006/relationships/customXml" Target="../ink/ink678.xml"/><Relationship Id="rId101" Type="http://schemas.openxmlformats.org/officeDocument/2006/relationships/customXml" Target="../ink/ink679.xml"/><Relationship Id="rId122" Type="http://schemas.openxmlformats.org/officeDocument/2006/relationships/image" Target="../media/image683.png"/><Relationship Id="rId143" Type="http://schemas.openxmlformats.org/officeDocument/2006/relationships/customXml" Target="../ink/ink700.xml"/><Relationship Id="rId164" Type="http://schemas.openxmlformats.org/officeDocument/2006/relationships/image" Target="../media/image704.png"/><Relationship Id="rId185" Type="http://schemas.openxmlformats.org/officeDocument/2006/relationships/customXml" Target="../ink/ink721.xml"/><Relationship Id="rId350" Type="http://schemas.openxmlformats.org/officeDocument/2006/relationships/image" Target="../media/image795.png"/><Relationship Id="rId9" Type="http://schemas.openxmlformats.org/officeDocument/2006/relationships/customXml" Target="../ink/ink633.xml"/><Relationship Id="rId210" Type="http://schemas.openxmlformats.org/officeDocument/2006/relationships/image" Target="../media/image727.png"/><Relationship Id="rId26" Type="http://schemas.openxmlformats.org/officeDocument/2006/relationships/image" Target="../media/image636.png"/><Relationship Id="rId231" Type="http://schemas.openxmlformats.org/officeDocument/2006/relationships/customXml" Target="../ink/ink744.xml"/><Relationship Id="rId252" Type="http://schemas.openxmlformats.org/officeDocument/2006/relationships/image" Target="../media/image748.png"/><Relationship Id="rId273" Type="http://schemas.openxmlformats.org/officeDocument/2006/relationships/customXml" Target="../ink/ink765.xml"/><Relationship Id="rId294" Type="http://schemas.openxmlformats.org/officeDocument/2006/relationships/customXml" Target="../ink/ink776.xml"/><Relationship Id="rId308" Type="http://schemas.openxmlformats.org/officeDocument/2006/relationships/customXml" Target="../ink/ink783.xml"/><Relationship Id="rId329" Type="http://schemas.openxmlformats.org/officeDocument/2006/relationships/customXml" Target="../ink/ink794.xml"/><Relationship Id="rId47" Type="http://schemas.openxmlformats.org/officeDocument/2006/relationships/customXml" Target="../ink/ink652.xml"/><Relationship Id="rId68" Type="http://schemas.openxmlformats.org/officeDocument/2006/relationships/image" Target="../media/image656.png"/><Relationship Id="rId89" Type="http://schemas.openxmlformats.org/officeDocument/2006/relationships/customXml" Target="../ink/ink673.xml"/><Relationship Id="rId112" Type="http://schemas.openxmlformats.org/officeDocument/2006/relationships/image" Target="../media/image678.png"/><Relationship Id="rId133" Type="http://schemas.openxmlformats.org/officeDocument/2006/relationships/customXml" Target="../ink/ink695.xml"/><Relationship Id="rId154" Type="http://schemas.openxmlformats.org/officeDocument/2006/relationships/image" Target="../media/image699.png"/><Relationship Id="rId175" Type="http://schemas.openxmlformats.org/officeDocument/2006/relationships/customXml" Target="../ink/ink716.xml"/><Relationship Id="rId340" Type="http://schemas.openxmlformats.org/officeDocument/2006/relationships/image" Target="../media/image790.png"/><Relationship Id="rId196" Type="http://schemas.openxmlformats.org/officeDocument/2006/relationships/image" Target="../media/image720.png"/><Relationship Id="rId200" Type="http://schemas.openxmlformats.org/officeDocument/2006/relationships/image" Target="../media/image722.png"/><Relationship Id="rId16" Type="http://schemas.openxmlformats.org/officeDocument/2006/relationships/image" Target="../media/image631.png"/><Relationship Id="rId221" Type="http://schemas.openxmlformats.org/officeDocument/2006/relationships/customXml" Target="../ink/ink739.xml"/><Relationship Id="rId242" Type="http://schemas.openxmlformats.org/officeDocument/2006/relationships/image" Target="../media/image743.png"/><Relationship Id="rId263" Type="http://schemas.openxmlformats.org/officeDocument/2006/relationships/customXml" Target="../ink/ink760.xml"/><Relationship Id="rId284" Type="http://schemas.openxmlformats.org/officeDocument/2006/relationships/image" Target="../media/image763.png"/><Relationship Id="rId319" Type="http://schemas.openxmlformats.org/officeDocument/2006/relationships/image" Target="../media/image780.png"/><Relationship Id="rId37" Type="http://schemas.openxmlformats.org/officeDocument/2006/relationships/customXml" Target="../ink/ink647.xml"/><Relationship Id="rId58" Type="http://schemas.openxmlformats.org/officeDocument/2006/relationships/image" Target="../media/image651.png"/><Relationship Id="rId79" Type="http://schemas.openxmlformats.org/officeDocument/2006/relationships/customXml" Target="../ink/ink668.xml"/><Relationship Id="rId102" Type="http://schemas.openxmlformats.org/officeDocument/2006/relationships/image" Target="../media/image673.png"/><Relationship Id="rId123" Type="http://schemas.openxmlformats.org/officeDocument/2006/relationships/customXml" Target="../ink/ink690.xml"/><Relationship Id="rId144" Type="http://schemas.openxmlformats.org/officeDocument/2006/relationships/image" Target="../media/image694.png"/><Relationship Id="rId330" Type="http://schemas.openxmlformats.org/officeDocument/2006/relationships/image" Target="../media/image785.png"/><Relationship Id="rId90" Type="http://schemas.openxmlformats.org/officeDocument/2006/relationships/image" Target="../media/image667.png"/><Relationship Id="rId165" Type="http://schemas.openxmlformats.org/officeDocument/2006/relationships/customXml" Target="../ink/ink711.xml"/><Relationship Id="rId186" Type="http://schemas.openxmlformats.org/officeDocument/2006/relationships/image" Target="../media/image715.png"/><Relationship Id="rId351" Type="http://schemas.openxmlformats.org/officeDocument/2006/relationships/customXml" Target="../ink/ink805.xml"/><Relationship Id="rId211" Type="http://schemas.openxmlformats.org/officeDocument/2006/relationships/customXml" Target="../ink/ink734.xml"/><Relationship Id="rId232" Type="http://schemas.openxmlformats.org/officeDocument/2006/relationships/image" Target="../media/image738.png"/><Relationship Id="rId253" Type="http://schemas.openxmlformats.org/officeDocument/2006/relationships/customXml" Target="../ink/ink755.xml"/><Relationship Id="rId274" Type="http://schemas.openxmlformats.org/officeDocument/2006/relationships/image" Target="../media/image758.png"/><Relationship Id="rId295" Type="http://schemas.openxmlformats.org/officeDocument/2006/relationships/image" Target="../media/image768.png"/><Relationship Id="rId309" Type="http://schemas.openxmlformats.org/officeDocument/2006/relationships/image" Target="../media/image775.png"/><Relationship Id="rId27" Type="http://schemas.openxmlformats.org/officeDocument/2006/relationships/customXml" Target="../ink/ink642.xml"/><Relationship Id="rId48" Type="http://schemas.openxmlformats.org/officeDocument/2006/relationships/image" Target="../media/image647.png"/><Relationship Id="rId69" Type="http://schemas.openxmlformats.org/officeDocument/2006/relationships/customXml" Target="../ink/ink663.xml"/><Relationship Id="rId113" Type="http://schemas.openxmlformats.org/officeDocument/2006/relationships/customXml" Target="../ink/ink685.xml"/><Relationship Id="rId134" Type="http://schemas.openxmlformats.org/officeDocument/2006/relationships/image" Target="../media/image689.png"/><Relationship Id="rId320" Type="http://schemas.openxmlformats.org/officeDocument/2006/relationships/customXml" Target="../ink/ink789.xml"/><Relationship Id="rId80" Type="http://schemas.openxmlformats.org/officeDocument/2006/relationships/image" Target="../media/image662.png"/><Relationship Id="rId155" Type="http://schemas.openxmlformats.org/officeDocument/2006/relationships/customXml" Target="../ink/ink706.xml"/><Relationship Id="rId176" Type="http://schemas.openxmlformats.org/officeDocument/2006/relationships/image" Target="../media/image710.png"/><Relationship Id="rId197" Type="http://schemas.openxmlformats.org/officeDocument/2006/relationships/customXml" Target="../ink/ink727.xml"/><Relationship Id="rId341" Type="http://schemas.openxmlformats.org/officeDocument/2006/relationships/customXml" Target="../ink/ink800.xml"/><Relationship Id="rId201" Type="http://schemas.openxmlformats.org/officeDocument/2006/relationships/customXml" Target="../ink/ink729.xml"/><Relationship Id="rId222" Type="http://schemas.openxmlformats.org/officeDocument/2006/relationships/image" Target="../media/image733.png"/><Relationship Id="rId243" Type="http://schemas.openxmlformats.org/officeDocument/2006/relationships/customXml" Target="../ink/ink750.xml"/><Relationship Id="rId264" Type="http://schemas.openxmlformats.org/officeDocument/2006/relationships/image" Target="../media/image754.png"/><Relationship Id="rId285" Type="http://schemas.openxmlformats.org/officeDocument/2006/relationships/customXml" Target="../ink/ink771.xml"/><Relationship Id="rId17" Type="http://schemas.openxmlformats.org/officeDocument/2006/relationships/customXml" Target="../ink/ink637.xml"/><Relationship Id="rId38" Type="http://schemas.openxmlformats.org/officeDocument/2006/relationships/image" Target="../media/image642.png"/><Relationship Id="rId59" Type="http://schemas.openxmlformats.org/officeDocument/2006/relationships/customXml" Target="../ink/ink658.xml"/><Relationship Id="rId103" Type="http://schemas.openxmlformats.org/officeDocument/2006/relationships/customXml" Target="../ink/ink680.xml"/><Relationship Id="rId124" Type="http://schemas.openxmlformats.org/officeDocument/2006/relationships/image" Target="../media/image684.png"/><Relationship Id="rId310" Type="http://schemas.openxmlformats.org/officeDocument/2006/relationships/customXml" Target="../ink/ink784.xml"/><Relationship Id="rId70" Type="http://schemas.openxmlformats.org/officeDocument/2006/relationships/image" Target="../media/image657.png"/><Relationship Id="rId91" Type="http://schemas.openxmlformats.org/officeDocument/2006/relationships/customXml" Target="../ink/ink674.xml"/><Relationship Id="rId145" Type="http://schemas.openxmlformats.org/officeDocument/2006/relationships/customXml" Target="../ink/ink701.xml"/><Relationship Id="rId166" Type="http://schemas.openxmlformats.org/officeDocument/2006/relationships/image" Target="../media/image705.png"/><Relationship Id="rId187" Type="http://schemas.openxmlformats.org/officeDocument/2006/relationships/customXml" Target="../ink/ink722.xml"/><Relationship Id="rId331" Type="http://schemas.openxmlformats.org/officeDocument/2006/relationships/customXml" Target="../ink/ink795.xml"/><Relationship Id="rId352" Type="http://schemas.openxmlformats.org/officeDocument/2006/relationships/image" Target="../media/image796.png"/><Relationship Id="rId1" Type="http://schemas.openxmlformats.org/officeDocument/2006/relationships/slideLayout" Target="../slideLayouts/slideLayout7.xml"/><Relationship Id="rId212" Type="http://schemas.openxmlformats.org/officeDocument/2006/relationships/image" Target="../media/image728.png"/><Relationship Id="rId233" Type="http://schemas.openxmlformats.org/officeDocument/2006/relationships/customXml" Target="../ink/ink745.xml"/><Relationship Id="rId254" Type="http://schemas.openxmlformats.org/officeDocument/2006/relationships/image" Target="../media/image749.png"/><Relationship Id="rId28" Type="http://schemas.openxmlformats.org/officeDocument/2006/relationships/image" Target="../media/image637.png"/><Relationship Id="rId49" Type="http://schemas.openxmlformats.org/officeDocument/2006/relationships/customXml" Target="../ink/ink653.xml"/><Relationship Id="rId114" Type="http://schemas.openxmlformats.org/officeDocument/2006/relationships/image" Target="../media/image679.png"/><Relationship Id="rId275" Type="http://schemas.openxmlformats.org/officeDocument/2006/relationships/customXml" Target="../ink/ink766.xml"/><Relationship Id="rId296" Type="http://schemas.openxmlformats.org/officeDocument/2006/relationships/customXml" Target="../ink/ink777.xml"/><Relationship Id="rId300" Type="http://schemas.openxmlformats.org/officeDocument/2006/relationships/customXml" Target="../ink/ink779.xml"/><Relationship Id="rId60" Type="http://schemas.openxmlformats.org/officeDocument/2006/relationships/image" Target="../media/image652.png"/><Relationship Id="rId81" Type="http://schemas.openxmlformats.org/officeDocument/2006/relationships/customXml" Target="../ink/ink669.xml"/><Relationship Id="rId135" Type="http://schemas.openxmlformats.org/officeDocument/2006/relationships/customXml" Target="../ink/ink696.xml"/><Relationship Id="rId156" Type="http://schemas.openxmlformats.org/officeDocument/2006/relationships/image" Target="../media/image700.png"/><Relationship Id="rId177" Type="http://schemas.openxmlformats.org/officeDocument/2006/relationships/customXml" Target="../ink/ink717.xml"/><Relationship Id="rId198" Type="http://schemas.openxmlformats.org/officeDocument/2006/relationships/image" Target="../media/image721.png"/><Relationship Id="rId321" Type="http://schemas.openxmlformats.org/officeDocument/2006/relationships/image" Target="../media/image781.png"/><Relationship Id="rId342" Type="http://schemas.openxmlformats.org/officeDocument/2006/relationships/image" Target="../media/image791.png"/><Relationship Id="rId202" Type="http://schemas.openxmlformats.org/officeDocument/2006/relationships/image" Target="../media/image723.png"/><Relationship Id="rId223" Type="http://schemas.openxmlformats.org/officeDocument/2006/relationships/customXml" Target="../ink/ink740.xml"/><Relationship Id="rId244" Type="http://schemas.openxmlformats.org/officeDocument/2006/relationships/image" Target="../media/image744.png"/><Relationship Id="rId18" Type="http://schemas.openxmlformats.org/officeDocument/2006/relationships/image" Target="../media/image632.png"/><Relationship Id="rId39" Type="http://schemas.openxmlformats.org/officeDocument/2006/relationships/customXml" Target="../ink/ink648.xml"/><Relationship Id="rId265" Type="http://schemas.openxmlformats.org/officeDocument/2006/relationships/customXml" Target="../ink/ink761.xml"/><Relationship Id="rId286" Type="http://schemas.openxmlformats.org/officeDocument/2006/relationships/image" Target="../media/image764.png"/><Relationship Id="rId50" Type="http://schemas.openxmlformats.org/officeDocument/2006/relationships/image" Target="../media/image648.png"/><Relationship Id="rId104" Type="http://schemas.openxmlformats.org/officeDocument/2006/relationships/image" Target="../media/image674.png"/><Relationship Id="rId125" Type="http://schemas.openxmlformats.org/officeDocument/2006/relationships/customXml" Target="../ink/ink691.xml"/><Relationship Id="rId146" Type="http://schemas.openxmlformats.org/officeDocument/2006/relationships/image" Target="../media/image695.png"/><Relationship Id="rId167" Type="http://schemas.openxmlformats.org/officeDocument/2006/relationships/customXml" Target="../ink/ink712.xml"/><Relationship Id="rId188" Type="http://schemas.openxmlformats.org/officeDocument/2006/relationships/image" Target="../media/image716.png"/><Relationship Id="rId311" Type="http://schemas.openxmlformats.org/officeDocument/2006/relationships/image" Target="../media/image776.png"/><Relationship Id="rId332" Type="http://schemas.openxmlformats.org/officeDocument/2006/relationships/image" Target="../media/image786.png"/><Relationship Id="rId353" Type="http://schemas.openxmlformats.org/officeDocument/2006/relationships/customXml" Target="../ink/ink806.xml"/><Relationship Id="rId71" Type="http://schemas.openxmlformats.org/officeDocument/2006/relationships/customXml" Target="../ink/ink664.xml"/><Relationship Id="rId92" Type="http://schemas.openxmlformats.org/officeDocument/2006/relationships/image" Target="../media/image668.png"/><Relationship Id="rId213" Type="http://schemas.openxmlformats.org/officeDocument/2006/relationships/customXml" Target="../ink/ink735.xml"/><Relationship Id="rId234" Type="http://schemas.openxmlformats.org/officeDocument/2006/relationships/image" Target="../media/image739.png"/><Relationship Id="rId2" Type="http://schemas.openxmlformats.org/officeDocument/2006/relationships/notesSlide" Target="../notesSlides/notesSlide17.xml"/><Relationship Id="rId29" Type="http://schemas.openxmlformats.org/officeDocument/2006/relationships/customXml" Target="../ink/ink643.xml"/><Relationship Id="rId255" Type="http://schemas.openxmlformats.org/officeDocument/2006/relationships/customXml" Target="../ink/ink756.xml"/><Relationship Id="rId276" Type="http://schemas.openxmlformats.org/officeDocument/2006/relationships/image" Target="../media/image759.png"/><Relationship Id="rId297" Type="http://schemas.openxmlformats.org/officeDocument/2006/relationships/image" Target="../media/image769.png"/><Relationship Id="rId40" Type="http://schemas.openxmlformats.org/officeDocument/2006/relationships/image" Target="../media/image643.png"/><Relationship Id="rId115" Type="http://schemas.openxmlformats.org/officeDocument/2006/relationships/customXml" Target="../ink/ink686.xml"/><Relationship Id="rId136" Type="http://schemas.openxmlformats.org/officeDocument/2006/relationships/image" Target="../media/image690.png"/><Relationship Id="rId157" Type="http://schemas.openxmlformats.org/officeDocument/2006/relationships/customXml" Target="../ink/ink707.xml"/><Relationship Id="rId178" Type="http://schemas.openxmlformats.org/officeDocument/2006/relationships/image" Target="../media/image711.png"/><Relationship Id="rId301" Type="http://schemas.openxmlformats.org/officeDocument/2006/relationships/image" Target="../media/image771.png"/><Relationship Id="rId322" Type="http://schemas.openxmlformats.org/officeDocument/2006/relationships/customXml" Target="../ink/ink790.xml"/><Relationship Id="rId343" Type="http://schemas.openxmlformats.org/officeDocument/2006/relationships/customXml" Target="../ink/ink801.xml"/><Relationship Id="rId61" Type="http://schemas.openxmlformats.org/officeDocument/2006/relationships/customXml" Target="../ink/ink659.xml"/><Relationship Id="rId82" Type="http://schemas.openxmlformats.org/officeDocument/2006/relationships/image" Target="../media/image663.png"/><Relationship Id="rId199" Type="http://schemas.openxmlformats.org/officeDocument/2006/relationships/customXml" Target="../ink/ink728.xml"/><Relationship Id="rId203" Type="http://schemas.openxmlformats.org/officeDocument/2006/relationships/customXml" Target="../ink/ink730.xml"/><Relationship Id="rId19" Type="http://schemas.openxmlformats.org/officeDocument/2006/relationships/customXml" Target="../ink/ink638.xml"/><Relationship Id="rId224" Type="http://schemas.openxmlformats.org/officeDocument/2006/relationships/image" Target="../media/image734.png"/><Relationship Id="rId245" Type="http://schemas.openxmlformats.org/officeDocument/2006/relationships/customXml" Target="../ink/ink751.xml"/><Relationship Id="rId266" Type="http://schemas.openxmlformats.org/officeDocument/2006/relationships/image" Target="../media/image755.png"/><Relationship Id="rId287" Type="http://schemas.openxmlformats.org/officeDocument/2006/relationships/customXml" Target="../ink/ink772.xml"/><Relationship Id="rId30" Type="http://schemas.openxmlformats.org/officeDocument/2006/relationships/image" Target="../media/image638.png"/><Relationship Id="rId105" Type="http://schemas.openxmlformats.org/officeDocument/2006/relationships/customXml" Target="../ink/ink681.xml"/><Relationship Id="rId126" Type="http://schemas.openxmlformats.org/officeDocument/2006/relationships/image" Target="../media/image685.png"/><Relationship Id="rId147" Type="http://schemas.openxmlformats.org/officeDocument/2006/relationships/customXml" Target="../ink/ink702.xml"/><Relationship Id="rId168" Type="http://schemas.openxmlformats.org/officeDocument/2006/relationships/image" Target="../media/image706.png"/><Relationship Id="rId312" Type="http://schemas.openxmlformats.org/officeDocument/2006/relationships/customXml" Target="../ink/ink785.xml"/><Relationship Id="rId333" Type="http://schemas.openxmlformats.org/officeDocument/2006/relationships/customXml" Target="../ink/ink796.xml"/><Relationship Id="rId354" Type="http://schemas.openxmlformats.org/officeDocument/2006/relationships/image" Target="../media/image797.png"/><Relationship Id="rId51" Type="http://schemas.openxmlformats.org/officeDocument/2006/relationships/customXml" Target="../ink/ink654.xml"/><Relationship Id="rId72" Type="http://schemas.openxmlformats.org/officeDocument/2006/relationships/image" Target="../media/image658.png"/><Relationship Id="rId93" Type="http://schemas.openxmlformats.org/officeDocument/2006/relationships/customXml" Target="../ink/ink675.xml"/><Relationship Id="rId189" Type="http://schemas.openxmlformats.org/officeDocument/2006/relationships/customXml" Target="../ink/ink723.xml"/><Relationship Id="rId3" Type="http://schemas.openxmlformats.org/officeDocument/2006/relationships/customXml" Target="../ink/ink630.xml"/><Relationship Id="rId214" Type="http://schemas.openxmlformats.org/officeDocument/2006/relationships/image" Target="../media/image729.png"/><Relationship Id="rId235" Type="http://schemas.openxmlformats.org/officeDocument/2006/relationships/customXml" Target="../ink/ink746.xml"/><Relationship Id="rId256" Type="http://schemas.openxmlformats.org/officeDocument/2006/relationships/image" Target="../media/image750.png"/><Relationship Id="rId277" Type="http://schemas.openxmlformats.org/officeDocument/2006/relationships/customXml" Target="../ink/ink767.xml"/><Relationship Id="rId298" Type="http://schemas.openxmlformats.org/officeDocument/2006/relationships/customXml" Target="../ink/ink778.xml"/><Relationship Id="rId116" Type="http://schemas.openxmlformats.org/officeDocument/2006/relationships/image" Target="../media/image680.png"/><Relationship Id="rId137" Type="http://schemas.openxmlformats.org/officeDocument/2006/relationships/customXml" Target="../ink/ink697.xml"/><Relationship Id="rId158" Type="http://schemas.openxmlformats.org/officeDocument/2006/relationships/image" Target="../media/image701.png"/><Relationship Id="rId302" Type="http://schemas.openxmlformats.org/officeDocument/2006/relationships/customXml" Target="../ink/ink780.xml"/><Relationship Id="rId323" Type="http://schemas.openxmlformats.org/officeDocument/2006/relationships/image" Target="../media/image782.png"/><Relationship Id="rId344" Type="http://schemas.openxmlformats.org/officeDocument/2006/relationships/image" Target="../media/image792.png"/><Relationship Id="rId20" Type="http://schemas.openxmlformats.org/officeDocument/2006/relationships/image" Target="../media/image633.png"/><Relationship Id="rId41" Type="http://schemas.openxmlformats.org/officeDocument/2006/relationships/customXml" Target="../ink/ink649.xml"/><Relationship Id="rId62" Type="http://schemas.openxmlformats.org/officeDocument/2006/relationships/image" Target="../media/image653.png"/><Relationship Id="rId83" Type="http://schemas.openxmlformats.org/officeDocument/2006/relationships/customXml" Target="../ink/ink670.xml"/><Relationship Id="rId179" Type="http://schemas.openxmlformats.org/officeDocument/2006/relationships/customXml" Target="../ink/ink718.xml"/><Relationship Id="rId190" Type="http://schemas.openxmlformats.org/officeDocument/2006/relationships/image" Target="../media/image717.png"/><Relationship Id="rId204" Type="http://schemas.openxmlformats.org/officeDocument/2006/relationships/image" Target="../media/image724.png"/><Relationship Id="rId225" Type="http://schemas.openxmlformats.org/officeDocument/2006/relationships/customXml" Target="../ink/ink741.xml"/><Relationship Id="rId246" Type="http://schemas.openxmlformats.org/officeDocument/2006/relationships/image" Target="../media/image745.png"/><Relationship Id="rId267" Type="http://schemas.openxmlformats.org/officeDocument/2006/relationships/customXml" Target="../ink/ink762.xml"/><Relationship Id="rId288" Type="http://schemas.openxmlformats.org/officeDocument/2006/relationships/image" Target="../media/image765.png"/><Relationship Id="rId106" Type="http://schemas.openxmlformats.org/officeDocument/2006/relationships/image" Target="../media/image675.png"/><Relationship Id="rId127" Type="http://schemas.openxmlformats.org/officeDocument/2006/relationships/customXml" Target="../ink/ink692.xml"/><Relationship Id="rId313" Type="http://schemas.openxmlformats.org/officeDocument/2006/relationships/image" Target="../media/image777.png"/><Relationship Id="rId10" Type="http://schemas.openxmlformats.org/officeDocument/2006/relationships/image" Target="../media/image628.png"/><Relationship Id="rId31" Type="http://schemas.openxmlformats.org/officeDocument/2006/relationships/customXml" Target="../ink/ink644.xml"/><Relationship Id="rId52" Type="http://schemas.openxmlformats.org/officeDocument/2006/relationships/image" Target="../media/image649.png"/><Relationship Id="rId73" Type="http://schemas.openxmlformats.org/officeDocument/2006/relationships/customXml" Target="../ink/ink665.xml"/><Relationship Id="rId94" Type="http://schemas.openxmlformats.org/officeDocument/2006/relationships/image" Target="../media/image669.png"/><Relationship Id="rId148" Type="http://schemas.openxmlformats.org/officeDocument/2006/relationships/image" Target="../media/image696.png"/><Relationship Id="rId169" Type="http://schemas.openxmlformats.org/officeDocument/2006/relationships/customXml" Target="../ink/ink713.xml"/><Relationship Id="rId334" Type="http://schemas.openxmlformats.org/officeDocument/2006/relationships/image" Target="../media/image787.png"/><Relationship Id="rId355" Type="http://schemas.openxmlformats.org/officeDocument/2006/relationships/customXml" Target="../ink/ink807.xml"/><Relationship Id="rId4" Type="http://schemas.openxmlformats.org/officeDocument/2006/relationships/image" Target="../media/image625.png"/><Relationship Id="rId180" Type="http://schemas.openxmlformats.org/officeDocument/2006/relationships/image" Target="../media/image712.png"/><Relationship Id="rId215" Type="http://schemas.openxmlformats.org/officeDocument/2006/relationships/customXml" Target="../ink/ink736.xml"/><Relationship Id="rId236" Type="http://schemas.openxmlformats.org/officeDocument/2006/relationships/image" Target="../media/image740.png"/><Relationship Id="rId257" Type="http://schemas.openxmlformats.org/officeDocument/2006/relationships/customXml" Target="../ink/ink757.xml"/><Relationship Id="rId278" Type="http://schemas.openxmlformats.org/officeDocument/2006/relationships/image" Target="../media/image760.png"/><Relationship Id="rId303" Type="http://schemas.openxmlformats.org/officeDocument/2006/relationships/image" Target="../media/image772.png"/><Relationship Id="rId42" Type="http://schemas.openxmlformats.org/officeDocument/2006/relationships/image" Target="../media/image644.png"/><Relationship Id="rId84" Type="http://schemas.openxmlformats.org/officeDocument/2006/relationships/image" Target="../media/image664.png"/><Relationship Id="rId138" Type="http://schemas.openxmlformats.org/officeDocument/2006/relationships/image" Target="../media/image691.png"/><Relationship Id="rId345" Type="http://schemas.openxmlformats.org/officeDocument/2006/relationships/customXml" Target="../ink/ink802.xml"/><Relationship Id="rId191" Type="http://schemas.openxmlformats.org/officeDocument/2006/relationships/customXml" Target="../ink/ink724.xml"/><Relationship Id="rId205" Type="http://schemas.openxmlformats.org/officeDocument/2006/relationships/customXml" Target="../ink/ink731.xml"/><Relationship Id="rId247" Type="http://schemas.openxmlformats.org/officeDocument/2006/relationships/customXml" Target="../ink/ink752.xml"/><Relationship Id="rId107" Type="http://schemas.openxmlformats.org/officeDocument/2006/relationships/customXml" Target="../ink/ink682.xml"/><Relationship Id="rId289" Type="http://schemas.openxmlformats.org/officeDocument/2006/relationships/customXml" Target="../ink/ink773.xml"/><Relationship Id="rId11" Type="http://schemas.openxmlformats.org/officeDocument/2006/relationships/customXml" Target="../ink/ink634.xml"/><Relationship Id="rId53" Type="http://schemas.openxmlformats.org/officeDocument/2006/relationships/customXml" Target="../ink/ink655.xml"/><Relationship Id="rId149" Type="http://schemas.openxmlformats.org/officeDocument/2006/relationships/customXml" Target="../ink/ink703.xml"/><Relationship Id="rId314" Type="http://schemas.openxmlformats.org/officeDocument/2006/relationships/customXml" Target="../ink/ink786.xml"/><Relationship Id="rId356" Type="http://schemas.openxmlformats.org/officeDocument/2006/relationships/image" Target="../media/image798.png"/><Relationship Id="rId95" Type="http://schemas.openxmlformats.org/officeDocument/2006/relationships/customXml" Target="../ink/ink676.xml"/><Relationship Id="rId160" Type="http://schemas.openxmlformats.org/officeDocument/2006/relationships/image" Target="../media/image702.png"/><Relationship Id="rId216" Type="http://schemas.openxmlformats.org/officeDocument/2006/relationships/image" Target="../media/image730.png"/><Relationship Id="rId258" Type="http://schemas.openxmlformats.org/officeDocument/2006/relationships/image" Target="../media/image751.png"/><Relationship Id="rId22" Type="http://schemas.openxmlformats.org/officeDocument/2006/relationships/image" Target="../media/image634.png"/><Relationship Id="rId64" Type="http://schemas.openxmlformats.org/officeDocument/2006/relationships/image" Target="../media/image654.png"/><Relationship Id="rId118" Type="http://schemas.openxmlformats.org/officeDocument/2006/relationships/image" Target="../media/image681.png"/><Relationship Id="rId325" Type="http://schemas.openxmlformats.org/officeDocument/2006/relationships/customXml" Target="../ink/ink792.xml"/><Relationship Id="rId171" Type="http://schemas.openxmlformats.org/officeDocument/2006/relationships/customXml" Target="../ink/ink714.xml"/><Relationship Id="rId227" Type="http://schemas.openxmlformats.org/officeDocument/2006/relationships/customXml" Target="../ink/ink742.xml"/><Relationship Id="rId269" Type="http://schemas.openxmlformats.org/officeDocument/2006/relationships/customXml" Target="../ink/ink763.xml"/><Relationship Id="rId33" Type="http://schemas.openxmlformats.org/officeDocument/2006/relationships/customXml" Target="../ink/ink645.xml"/><Relationship Id="rId129" Type="http://schemas.openxmlformats.org/officeDocument/2006/relationships/customXml" Target="../ink/ink693.xml"/><Relationship Id="rId280" Type="http://schemas.openxmlformats.org/officeDocument/2006/relationships/image" Target="../media/image761.png"/><Relationship Id="rId336" Type="http://schemas.openxmlformats.org/officeDocument/2006/relationships/image" Target="../media/image788.png"/><Relationship Id="rId75" Type="http://schemas.openxmlformats.org/officeDocument/2006/relationships/customXml" Target="../ink/ink666.xml"/><Relationship Id="rId140" Type="http://schemas.openxmlformats.org/officeDocument/2006/relationships/image" Target="../media/image692.png"/><Relationship Id="rId182" Type="http://schemas.openxmlformats.org/officeDocument/2006/relationships/image" Target="../media/image713.png"/><Relationship Id="rId6" Type="http://schemas.openxmlformats.org/officeDocument/2006/relationships/image" Target="../media/image626.png"/><Relationship Id="rId238" Type="http://schemas.openxmlformats.org/officeDocument/2006/relationships/image" Target="../media/image741.png"/><Relationship Id="rId291" Type="http://schemas.openxmlformats.org/officeDocument/2006/relationships/customXml" Target="../ink/ink774.xml"/><Relationship Id="rId305" Type="http://schemas.openxmlformats.org/officeDocument/2006/relationships/image" Target="../media/image773.png"/><Relationship Id="rId347" Type="http://schemas.openxmlformats.org/officeDocument/2006/relationships/customXml" Target="../ink/ink803.xml"/><Relationship Id="rId44" Type="http://schemas.openxmlformats.org/officeDocument/2006/relationships/image" Target="../media/image645.png"/><Relationship Id="rId86" Type="http://schemas.openxmlformats.org/officeDocument/2006/relationships/image" Target="../media/image665.png"/><Relationship Id="rId151" Type="http://schemas.openxmlformats.org/officeDocument/2006/relationships/customXml" Target="../ink/ink704.xml"/><Relationship Id="rId193" Type="http://schemas.openxmlformats.org/officeDocument/2006/relationships/customXml" Target="../ink/ink725.xml"/><Relationship Id="rId207" Type="http://schemas.openxmlformats.org/officeDocument/2006/relationships/customXml" Target="../ink/ink732.xml"/><Relationship Id="rId249" Type="http://schemas.openxmlformats.org/officeDocument/2006/relationships/customXml" Target="../ink/ink753.xml"/><Relationship Id="rId13" Type="http://schemas.openxmlformats.org/officeDocument/2006/relationships/customXml" Target="../ink/ink635.xml"/><Relationship Id="rId109" Type="http://schemas.openxmlformats.org/officeDocument/2006/relationships/customXml" Target="../ink/ink683.xml"/><Relationship Id="rId260" Type="http://schemas.openxmlformats.org/officeDocument/2006/relationships/image" Target="../media/image752.png"/><Relationship Id="rId316" Type="http://schemas.openxmlformats.org/officeDocument/2006/relationships/customXml" Target="../ink/ink787.xml"/><Relationship Id="rId55" Type="http://schemas.openxmlformats.org/officeDocument/2006/relationships/customXml" Target="../ink/ink656.xml"/><Relationship Id="rId97" Type="http://schemas.openxmlformats.org/officeDocument/2006/relationships/customXml" Target="../ink/ink677.xml"/><Relationship Id="rId120" Type="http://schemas.openxmlformats.org/officeDocument/2006/relationships/image" Target="../media/image682.png"/><Relationship Id="rId358" Type="http://schemas.openxmlformats.org/officeDocument/2006/relationships/image" Target="../media/image799.png"/><Relationship Id="rId162" Type="http://schemas.openxmlformats.org/officeDocument/2006/relationships/image" Target="../media/image703.png"/><Relationship Id="rId218" Type="http://schemas.openxmlformats.org/officeDocument/2006/relationships/image" Target="../media/image731.png"/><Relationship Id="rId271" Type="http://schemas.openxmlformats.org/officeDocument/2006/relationships/customXml" Target="../ink/ink764.xml"/><Relationship Id="rId24" Type="http://schemas.openxmlformats.org/officeDocument/2006/relationships/image" Target="../media/image635.png"/><Relationship Id="rId66" Type="http://schemas.openxmlformats.org/officeDocument/2006/relationships/image" Target="../media/image655.png"/><Relationship Id="rId131" Type="http://schemas.openxmlformats.org/officeDocument/2006/relationships/customXml" Target="../ink/ink694.xml"/><Relationship Id="rId327" Type="http://schemas.openxmlformats.org/officeDocument/2006/relationships/customXml" Target="../ink/ink793.xml"/><Relationship Id="rId173" Type="http://schemas.openxmlformats.org/officeDocument/2006/relationships/customXml" Target="../ink/ink715.xml"/><Relationship Id="rId229" Type="http://schemas.openxmlformats.org/officeDocument/2006/relationships/customXml" Target="../ink/ink743.xml"/><Relationship Id="rId240" Type="http://schemas.openxmlformats.org/officeDocument/2006/relationships/image" Target="../media/image742.png"/><Relationship Id="rId35" Type="http://schemas.openxmlformats.org/officeDocument/2006/relationships/customXml" Target="../ink/ink646.xml"/><Relationship Id="rId77" Type="http://schemas.openxmlformats.org/officeDocument/2006/relationships/customXml" Target="../ink/ink667.xml"/><Relationship Id="rId100" Type="http://schemas.openxmlformats.org/officeDocument/2006/relationships/image" Target="../media/image672.png"/><Relationship Id="rId282" Type="http://schemas.openxmlformats.org/officeDocument/2006/relationships/image" Target="../media/image762.png"/><Relationship Id="rId338" Type="http://schemas.openxmlformats.org/officeDocument/2006/relationships/image" Target="../media/image789.png"/><Relationship Id="rId8" Type="http://schemas.openxmlformats.org/officeDocument/2006/relationships/image" Target="../media/image627.png"/><Relationship Id="rId142" Type="http://schemas.openxmlformats.org/officeDocument/2006/relationships/image" Target="../media/image693.png"/><Relationship Id="rId184" Type="http://schemas.openxmlformats.org/officeDocument/2006/relationships/image" Target="../media/image714.png"/><Relationship Id="rId251" Type="http://schemas.openxmlformats.org/officeDocument/2006/relationships/customXml" Target="../ink/ink754.xml"/></Relationships>
</file>

<file path=ppt/slides/_rels/slide22.xml.rels><?xml version="1.0" encoding="UTF-8" standalone="yes"?>
<Relationships xmlns="http://schemas.openxmlformats.org/package/2006/relationships"><Relationship Id="rId8" Type="http://schemas.openxmlformats.org/officeDocument/2006/relationships/image" Target="../media/image803.png"/><Relationship Id="rId13" Type="http://schemas.openxmlformats.org/officeDocument/2006/relationships/customXml" Target="../ink/ink815.xml"/><Relationship Id="rId18" Type="http://schemas.openxmlformats.org/officeDocument/2006/relationships/image" Target="../media/image808.png"/><Relationship Id="rId26" Type="http://schemas.openxmlformats.org/officeDocument/2006/relationships/image" Target="../media/image812.png"/><Relationship Id="rId3" Type="http://schemas.openxmlformats.org/officeDocument/2006/relationships/customXml" Target="../ink/ink810.xml"/><Relationship Id="rId21" Type="http://schemas.openxmlformats.org/officeDocument/2006/relationships/customXml" Target="../ink/ink819.xml"/><Relationship Id="rId7" Type="http://schemas.openxmlformats.org/officeDocument/2006/relationships/customXml" Target="../ink/ink812.xml"/><Relationship Id="rId12" Type="http://schemas.openxmlformats.org/officeDocument/2006/relationships/image" Target="../media/image805.png"/><Relationship Id="rId17" Type="http://schemas.openxmlformats.org/officeDocument/2006/relationships/customXml" Target="../ink/ink817.xml"/><Relationship Id="rId25" Type="http://schemas.openxmlformats.org/officeDocument/2006/relationships/customXml" Target="../ink/ink821.xml"/><Relationship Id="rId2" Type="http://schemas.openxmlformats.org/officeDocument/2006/relationships/notesSlide" Target="../notesSlides/notesSlide18.xml"/><Relationship Id="rId16" Type="http://schemas.openxmlformats.org/officeDocument/2006/relationships/image" Target="../media/image807.png"/><Relationship Id="rId20" Type="http://schemas.openxmlformats.org/officeDocument/2006/relationships/image" Target="../media/image809.png"/><Relationship Id="rId1" Type="http://schemas.openxmlformats.org/officeDocument/2006/relationships/slideLayout" Target="../slideLayouts/slideLayout7.xml"/><Relationship Id="rId6" Type="http://schemas.openxmlformats.org/officeDocument/2006/relationships/image" Target="../media/image802.png"/><Relationship Id="rId11" Type="http://schemas.openxmlformats.org/officeDocument/2006/relationships/customXml" Target="../ink/ink814.xml"/><Relationship Id="rId24" Type="http://schemas.openxmlformats.org/officeDocument/2006/relationships/image" Target="../media/image811.png"/><Relationship Id="rId5" Type="http://schemas.openxmlformats.org/officeDocument/2006/relationships/customXml" Target="../ink/ink811.xml"/><Relationship Id="rId15" Type="http://schemas.openxmlformats.org/officeDocument/2006/relationships/customXml" Target="../ink/ink816.xml"/><Relationship Id="rId23" Type="http://schemas.openxmlformats.org/officeDocument/2006/relationships/customXml" Target="../ink/ink820.xml"/><Relationship Id="rId28" Type="http://schemas.openxmlformats.org/officeDocument/2006/relationships/image" Target="../media/image813.png"/><Relationship Id="rId10" Type="http://schemas.openxmlformats.org/officeDocument/2006/relationships/image" Target="../media/image804.png"/><Relationship Id="rId19" Type="http://schemas.openxmlformats.org/officeDocument/2006/relationships/customXml" Target="../ink/ink818.xml"/><Relationship Id="rId4" Type="http://schemas.openxmlformats.org/officeDocument/2006/relationships/image" Target="../media/image801.png"/><Relationship Id="rId9" Type="http://schemas.openxmlformats.org/officeDocument/2006/relationships/customXml" Target="../ink/ink813.xml"/><Relationship Id="rId14" Type="http://schemas.openxmlformats.org/officeDocument/2006/relationships/image" Target="../media/image806.png"/><Relationship Id="rId22" Type="http://schemas.openxmlformats.org/officeDocument/2006/relationships/image" Target="../media/image810.png"/><Relationship Id="rId27" Type="http://schemas.openxmlformats.org/officeDocument/2006/relationships/customXml" Target="../ink/ink822.xml"/></Relationships>
</file>

<file path=ppt/slides/_rels/slide23.xml.rels><?xml version="1.0" encoding="UTF-8" standalone="yes"?>
<Relationships xmlns="http://schemas.openxmlformats.org/package/2006/relationships"><Relationship Id="rId21" Type="http://schemas.openxmlformats.org/officeDocument/2006/relationships/customXml" Target="../ink/ink832.xml"/><Relationship Id="rId170" Type="http://schemas.openxmlformats.org/officeDocument/2006/relationships/customXml" Target="../ink/ink907.xml"/><Relationship Id="rId268" Type="http://schemas.openxmlformats.org/officeDocument/2006/relationships/customXml" Target="../ink/ink956.xml"/><Relationship Id="rId475" Type="http://schemas.openxmlformats.org/officeDocument/2006/relationships/customXml" Target="../ink/ink1061.xml"/><Relationship Id="rId682" Type="http://schemas.openxmlformats.org/officeDocument/2006/relationships/customXml" Target="../ink/ink1166.xml"/><Relationship Id="rId128" Type="http://schemas.openxmlformats.org/officeDocument/2006/relationships/image" Target="../media/image875.png"/><Relationship Id="rId335" Type="http://schemas.openxmlformats.org/officeDocument/2006/relationships/image" Target="../media/image977.png"/><Relationship Id="rId542" Type="http://schemas.openxmlformats.org/officeDocument/2006/relationships/image" Target="../media/image1080.png"/><Relationship Id="rId987" Type="http://schemas.openxmlformats.org/officeDocument/2006/relationships/image" Target="../media/image1301.png"/><Relationship Id="rId1172" Type="http://schemas.openxmlformats.org/officeDocument/2006/relationships/image" Target="../media/image1393.png"/><Relationship Id="rId402" Type="http://schemas.openxmlformats.org/officeDocument/2006/relationships/customXml" Target="../ink/ink1024.xml"/><Relationship Id="rId847" Type="http://schemas.openxmlformats.org/officeDocument/2006/relationships/image" Target="../media/image1231.png"/><Relationship Id="rId1032" Type="http://schemas.openxmlformats.org/officeDocument/2006/relationships/customXml" Target="../ink/ink1341.xml"/><Relationship Id="rId1477" Type="http://schemas.openxmlformats.org/officeDocument/2006/relationships/image" Target="../media/image1543.png"/><Relationship Id="rId707" Type="http://schemas.openxmlformats.org/officeDocument/2006/relationships/image" Target="../media/image1161.png"/><Relationship Id="rId914" Type="http://schemas.openxmlformats.org/officeDocument/2006/relationships/customXml" Target="../ink/ink1282.xml"/><Relationship Id="rId1337" Type="http://schemas.openxmlformats.org/officeDocument/2006/relationships/image" Target="../media/image1474.png"/><Relationship Id="rId43" Type="http://schemas.openxmlformats.org/officeDocument/2006/relationships/customXml" Target="../ink/ink843.xml"/><Relationship Id="rId1404" Type="http://schemas.openxmlformats.org/officeDocument/2006/relationships/customXml" Target="../ink/ink1530.xml"/><Relationship Id="rId192" Type="http://schemas.openxmlformats.org/officeDocument/2006/relationships/customXml" Target="../ink/ink918.xml"/><Relationship Id="rId497" Type="http://schemas.openxmlformats.org/officeDocument/2006/relationships/customXml" Target="../ink/ink1072.xml"/><Relationship Id="rId357" Type="http://schemas.openxmlformats.org/officeDocument/2006/relationships/image" Target="../media/image988.png"/><Relationship Id="rId1194" Type="http://schemas.openxmlformats.org/officeDocument/2006/relationships/image" Target="../media/image1404.png"/><Relationship Id="rId217" Type="http://schemas.openxmlformats.org/officeDocument/2006/relationships/image" Target="../media/image919.png"/><Relationship Id="rId564" Type="http://schemas.openxmlformats.org/officeDocument/2006/relationships/image" Target="../media/image1091.png"/><Relationship Id="rId771" Type="http://schemas.openxmlformats.org/officeDocument/2006/relationships/image" Target="../media/image1193.png"/><Relationship Id="rId869" Type="http://schemas.openxmlformats.org/officeDocument/2006/relationships/image" Target="../media/image1242.png"/><Relationship Id="rId1499" Type="http://schemas.openxmlformats.org/officeDocument/2006/relationships/image" Target="../media/image1554.png"/><Relationship Id="rId424" Type="http://schemas.openxmlformats.org/officeDocument/2006/relationships/customXml" Target="../ink/ink1035.xml"/><Relationship Id="rId631" Type="http://schemas.openxmlformats.org/officeDocument/2006/relationships/image" Target="../media/image1123.png"/><Relationship Id="rId729" Type="http://schemas.openxmlformats.org/officeDocument/2006/relationships/image" Target="../media/image1172.png"/><Relationship Id="rId1054" Type="http://schemas.openxmlformats.org/officeDocument/2006/relationships/image" Target="../media/image1334.png"/><Relationship Id="rId1261" Type="http://schemas.openxmlformats.org/officeDocument/2006/relationships/customXml" Target="../ink/ink1457.xml"/><Relationship Id="rId1359" Type="http://schemas.openxmlformats.org/officeDocument/2006/relationships/image" Target="../media/image1484.png"/><Relationship Id="rId936" Type="http://schemas.openxmlformats.org/officeDocument/2006/relationships/customXml" Target="../ink/ink1293.xml"/><Relationship Id="rId1121" Type="http://schemas.openxmlformats.org/officeDocument/2006/relationships/customXml" Target="../ink/ink1386.xml"/><Relationship Id="rId1219" Type="http://schemas.openxmlformats.org/officeDocument/2006/relationships/customXml" Target="../ink/ink1435.xml"/><Relationship Id="rId65" Type="http://schemas.openxmlformats.org/officeDocument/2006/relationships/customXml" Target="../ink/ink854.xml"/><Relationship Id="rId1426" Type="http://schemas.openxmlformats.org/officeDocument/2006/relationships/customXml" Target="../ink/ink1541.xml"/><Relationship Id="rId281" Type="http://schemas.openxmlformats.org/officeDocument/2006/relationships/customXml" Target="../ink/ink963.xml"/><Relationship Id="rId141" Type="http://schemas.openxmlformats.org/officeDocument/2006/relationships/customXml" Target="../ink/ink892.xml"/><Relationship Id="rId379" Type="http://schemas.openxmlformats.org/officeDocument/2006/relationships/image" Target="../media/image999.png"/><Relationship Id="rId586" Type="http://schemas.openxmlformats.org/officeDocument/2006/relationships/customXml" Target="../ink/ink1117.xml"/><Relationship Id="rId793" Type="http://schemas.openxmlformats.org/officeDocument/2006/relationships/image" Target="../media/image1204.png"/><Relationship Id="rId7" Type="http://schemas.openxmlformats.org/officeDocument/2006/relationships/customXml" Target="../ink/ink825.xml"/><Relationship Id="rId239" Type="http://schemas.openxmlformats.org/officeDocument/2006/relationships/image" Target="../media/image930.png"/><Relationship Id="rId446" Type="http://schemas.openxmlformats.org/officeDocument/2006/relationships/customXml" Target="../ink/ink1046.xml"/><Relationship Id="rId653" Type="http://schemas.openxmlformats.org/officeDocument/2006/relationships/image" Target="../media/image1134.png"/><Relationship Id="rId1076" Type="http://schemas.openxmlformats.org/officeDocument/2006/relationships/image" Target="../media/image1345.png"/><Relationship Id="rId1283" Type="http://schemas.openxmlformats.org/officeDocument/2006/relationships/customXml" Target="../ink/ink1468.xml"/><Relationship Id="rId1490" Type="http://schemas.openxmlformats.org/officeDocument/2006/relationships/customXml" Target="../ink/ink1573.xml"/><Relationship Id="rId306" Type="http://schemas.openxmlformats.org/officeDocument/2006/relationships/customXml" Target="../ink/ink976.xml"/><Relationship Id="rId860" Type="http://schemas.openxmlformats.org/officeDocument/2006/relationships/customXml" Target="../ink/ink1255.xml"/><Relationship Id="rId958" Type="http://schemas.openxmlformats.org/officeDocument/2006/relationships/customXml" Target="../ink/ink1304.xml"/><Relationship Id="rId1143" Type="http://schemas.openxmlformats.org/officeDocument/2006/relationships/customXml" Target="../ink/ink1397.xml"/><Relationship Id="rId87" Type="http://schemas.openxmlformats.org/officeDocument/2006/relationships/customXml" Target="../ink/ink865.xml"/><Relationship Id="rId513" Type="http://schemas.openxmlformats.org/officeDocument/2006/relationships/customXml" Target="../ink/ink1080.xml"/><Relationship Id="rId720" Type="http://schemas.openxmlformats.org/officeDocument/2006/relationships/customXml" Target="../ink/ink1185.xml"/><Relationship Id="rId818" Type="http://schemas.openxmlformats.org/officeDocument/2006/relationships/customXml" Target="../ink/ink1234.xml"/><Relationship Id="rId1350" Type="http://schemas.openxmlformats.org/officeDocument/2006/relationships/customXml" Target="../ink/ink1503.xml"/><Relationship Id="rId1448" Type="http://schemas.openxmlformats.org/officeDocument/2006/relationships/customXml" Target="../ink/ink1552.xml"/><Relationship Id="rId1003" Type="http://schemas.openxmlformats.org/officeDocument/2006/relationships/image" Target="../media/image1309.png"/><Relationship Id="rId1210" Type="http://schemas.openxmlformats.org/officeDocument/2006/relationships/image" Target="../media/image1412.png"/><Relationship Id="rId1308" Type="http://schemas.openxmlformats.org/officeDocument/2006/relationships/image" Target="../media/image1460.png"/><Relationship Id="rId1515" Type="http://schemas.openxmlformats.org/officeDocument/2006/relationships/image" Target="../media/image1562.png"/><Relationship Id="rId14" Type="http://schemas.openxmlformats.org/officeDocument/2006/relationships/image" Target="../media/image818.png"/><Relationship Id="rId163" Type="http://schemas.openxmlformats.org/officeDocument/2006/relationships/image" Target="../media/image892.png"/><Relationship Id="rId370" Type="http://schemas.openxmlformats.org/officeDocument/2006/relationships/customXml" Target="../ink/ink1008.xml"/><Relationship Id="rId230" Type="http://schemas.openxmlformats.org/officeDocument/2006/relationships/customXml" Target="../ink/ink937.xml"/><Relationship Id="rId468" Type="http://schemas.openxmlformats.org/officeDocument/2006/relationships/customXml" Target="../ink/ink1057.xml"/><Relationship Id="rId675" Type="http://schemas.openxmlformats.org/officeDocument/2006/relationships/image" Target="../media/image1145.png"/><Relationship Id="rId882" Type="http://schemas.openxmlformats.org/officeDocument/2006/relationships/customXml" Target="../ink/ink1266.xml"/><Relationship Id="rId1098" Type="http://schemas.openxmlformats.org/officeDocument/2006/relationships/image" Target="../media/image1356.png"/><Relationship Id="rId328" Type="http://schemas.openxmlformats.org/officeDocument/2006/relationships/customXml" Target="../ink/ink987.xml"/><Relationship Id="rId535" Type="http://schemas.openxmlformats.org/officeDocument/2006/relationships/customXml" Target="../ink/ink1091.xml"/><Relationship Id="rId742" Type="http://schemas.openxmlformats.org/officeDocument/2006/relationships/customXml" Target="../ink/ink1196.xml"/><Relationship Id="rId1165" Type="http://schemas.openxmlformats.org/officeDocument/2006/relationships/customXml" Target="../ink/ink1408.xml"/><Relationship Id="rId1372" Type="http://schemas.openxmlformats.org/officeDocument/2006/relationships/customXml" Target="../ink/ink1514.xml"/><Relationship Id="rId602" Type="http://schemas.openxmlformats.org/officeDocument/2006/relationships/customXml" Target="../ink/ink1126.xml"/><Relationship Id="rId1025" Type="http://schemas.openxmlformats.org/officeDocument/2006/relationships/image" Target="../media/image1320.png"/><Relationship Id="rId1232" Type="http://schemas.openxmlformats.org/officeDocument/2006/relationships/image" Target="../media/image1423.png"/><Relationship Id="rId907" Type="http://schemas.openxmlformats.org/officeDocument/2006/relationships/image" Target="../media/image1261.png"/><Relationship Id="rId36" Type="http://schemas.openxmlformats.org/officeDocument/2006/relationships/image" Target="../media/image829.png"/><Relationship Id="rId185" Type="http://schemas.openxmlformats.org/officeDocument/2006/relationships/image" Target="../media/image903.png"/><Relationship Id="rId392" Type="http://schemas.openxmlformats.org/officeDocument/2006/relationships/customXml" Target="../ink/ink1019.xml"/><Relationship Id="rId697" Type="http://schemas.openxmlformats.org/officeDocument/2006/relationships/image" Target="../media/image1156.png"/><Relationship Id="rId252" Type="http://schemas.openxmlformats.org/officeDocument/2006/relationships/customXml" Target="../ink/ink948.xml"/><Relationship Id="rId1187" Type="http://schemas.openxmlformats.org/officeDocument/2006/relationships/customXml" Target="../ink/ink1419.xml"/><Relationship Id="rId112" Type="http://schemas.openxmlformats.org/officeDocument/2006/relationships/image" Target="../media/image867.png"/><Relationship Id="rId557" Type="http://schemas.openxmlformats.org/officeDocument/2006/relationships/customXml" Target="../ink/ink1102.xml"/><Relationship Id="rId764" Type="http://schemas.openxmlformats.org/officeDocument/2006/relationships/customXml" Target="../ink/ink1207.xml"/><Relationship Id="rId971" Type="http://schemas.openxmlformats.org/officeDocument/2006/relationships/image" Target="../media/image1293.png"/><Relationship Id="rId1394" Type="http://schemas.openxmlformats.org/officeDocument/2006/relationships/customXml" Target="../ink/ink1525.xml"/><Relationship Id="rId417" Type="http://schemas.openxmlformats.org/officeDocument/2006/relationships/image" Target="../media/image1018.png"/><Relationship Id="rId624" Type="http://schemas.openxmlformats.org/officeDocument/2006/relationships/customXml" Target="../ink/ink1137.xml"/><Relationship Id="rId831" Type="http://schemas.openxmlformats.org/officeDocument/2006/relationships/image" Target="../media/image1223.png"/><Relationship Id="rId1047" Type="http://schemas.openxmlformats.org/officeDocument/2006/relationships/customXml" Target="../ink/ink1349.xml"/><Relationship Id="rId1254" Type="http://schemas.openxmlformats.org/officeDocument/2006/relationships/customXml" Target="../ink/ink1453.xml"/><Relationship Id="rId1461" Type="http://schemas.openxmlformats.org/officeDocument/2006/relationships/image" Target="../media/image1535.png"/><Relationship Id="rId929" Type="http://schemas.openxmlformats.org/officeDocument/2006/relationships/image" Target="../media/image1272.png"/><Relationship Id="rId1114" Type="http://schemas.openxmlformats.org/officeDocument/2006/relationships/image" Target="../media/image1364.png"/><Relationship Id="rId1321" Type="http://schemas.openxmlformats.org/officeDocument/2006/relationships/image" Target="../media/image1466.png"/><Relationship Id="rId58" Type="http://schemas.openxmlformats.org/officeDocument/2006/relationships/image" Target="../media/image840.png"/><Relationship Id="rId1419" Type="http://schemas.openxmlformats.org/officeDocument/2006/relationships/image" Target="../media/image1514.png"/><Relationship Id="rId274" Type="http://schemas.openxmlformats.org/officeDocument/2006/relationships/image" Target="../media/image947.png"/><Relationship Id="rId481" Type="http://schemas.openxmlformats.org/officeDocument/2006/relationships/customXml" Target="../ink/ink1064.xml"/><Relationship Id="rId134" Type="http://schemas.openxmlformats.org/officeDocument/2006/relationships/image" Target="../media/image878.png"/><Relationship Id="rId579" Type="http://schemas.openxmlformats.org/officeDocument/2006/relationships/customXml" Target="../ink/ink1113.xml"/><Relationship Id="rId786" Type="http://schemas.openxmlformats.org/officeDocument/2006/relationships/customXml" Target="../ink/ink1218.xml"/><Relationship Id="rId993" Type="http://schemas.openxmlformats.org/officeDocument/2006/relationships/image" Target="../media/image1304.png"/><Relationship Id="rId341" Type="http://schemas.openxmlformats.org/officeDocument/2006/relationships/image" Target="../media/image980.png"/><Relationship Id="rId439" Type="http://schemas.openxmlformats.org/officeDocument/2006/relationships/image" Target="../media/image1029.png"/><Relationship Id="rId646" Type="http://schemas.openxmlformats.org/officeDocument/2006/relationships/customXml" Target="../ink/ink1148.xml"/><Relationship Id="rId1069" Type="http://schemas.openxmlformats.org/officeDocument/2006/relationships/customXml" Target="../ink/ink1360.xml"/><Relationship Id="rId1276" Type="http://schemas.openxmlformats.org/officeDocument/2006/relationships/image" Target="../media/image1444.png"/><Relationship Id="rId1483" Type="http://schemas.openxmlformats.org/officeDocument/2006/relationships/image" Target="../media/image1546.png"/><Relationship Id="rId201" Type="http://schemas.openxmlformats.org/officeDocument/2006/relationships/image" Target="../media/image911.png"/><Relationship Id="rId506" Type="http://schemas.openxmlformats.org/officeDocument/2006/relationships/image" Target="../media/image1062.png"/><Relationship Id="rId853" Type="http://schemas.openxmlformats.org/officeDocument/2006/relationships/image" Target="../media/image1234.png"/><Relationship Id="rId1136" Type="http://schemas.openxmlformats.org/officeDocument/2006/relationships/image" Target="../media/image1375.png"/><Relationship Id="rId713" Type="http://schemas.openxmlformats.org/officeDocument/2006/relationships/image" Target="../media/image1164.png"/><Relationship Id="rId920" Type="http://schemas.openxmlformats.org/officeDocument/2006/relationships/customXml" Target="../ink/ink1285.xml"/><Relationship Id="rId1343" Type="http://schemas.openxmlformats.org/officeDocument/2006/relationships/customXml" Target="../ink/ink1499.xml"/><Relationship Id="rId1203" Type="http://schemas.openxmlformats.org/officeDocument/2006/relationships/customXml" Target="../ink/ink1427.xml"/><Relationship Id="rId1410" Type="http://schemas.openxmlformats.org/officeDocument/2006/relationships/customXml" Target="../ink/ink1533.xml"/><Relationship Id="rId1508" Type="http://schemas.openxmlformats.org/officeDocument/2006/relationships/customXml" Target="../ink/ink1582.xml"/><Relationship Id="rId296" Type="http://schemas.openxmlformats.org/officeDocument/2006/relationships/customXml" Target="../ink/ink971.xml"/><Relationship Id="rId156" Type="http://schemas.openxmlformats.org/officeDocument/2006/relationships/customXml" Target="../ink/ink900.xml"/><Relationship Id="rId363" Type="http://schemas.openxmlformats.org/officeDocument/2006/relationships/image" Target="../media/image991.png"/><Relationship Id="rId570" Type="http://schemas.openxmlformats.org/officeDocument/2006/relationships/image" Target="../media/image1094.png"/><Relationship Id="rId223" Type="http://schemas.openxmlformats.org/officeDocument/2006/relationships/image" Target="../media/image922.png"/><Relationship Id="rId430" Type="http://schemas.openxmlformats.org/officeDocument/2006/relationships/customXml" Target="../ink/ink1038.xml"/><Relationship Id="rId668" Type="http://schemas.openxmlformats.org/officeDocument/2006/relationships/customXml" Target="../ink/ink1159.xml"/><Relationship Id="rId875" Type="http://schemas.openxmlformats.org/officeDocument/2006/relationships/image" Target="../media/image1245.png"/><Relationship Id="rId1060" Type="http://schemas.openxmlformats.org/officeDocument/2006/relationships/image" Target="../media/image1337.png"/><Relationship Id="rId1298" Type="http://schemas.openxmlformats.org/officeDocument/2006/relationships/image" Target="../media/image1455.png"/><Relationship Id="rId528" Type="http://schemas.openxmlformats.org/officeDocument/2006/relationships/image" Target="../media/image1073.png"/><Relationship Id="rId735" Type="http://schemas.openxmlformats.org/officeDocument/2006/relationships/image" Target="../media/image1175.png"/><Relationship Id="rId942" Type="http://schemas.openxmlformats.org/officeDocument/2006/relationships/customXml" Target="../ink/ink1296.xml"/><Relationship Id="rId1158" Type="http://schemas.openxmlformats.org/officeDocument/2006/relationships/image" Target="../media/image1386.png"/><Relationship Id="rId1365" Type="http://schemas.openxmlformats.org/officeDocument/2006/relationships/image" Target="../media/image1487.png"/><Relationship Id="rId1018" Type="http://schemas.openxmlformats.org/officeDocument/2006/relationships/customXml" Target="../ink/ink1334.xml"/><Relationship Id="rId1225" Type="http://schemas.openxmlformats.org/officeDocument/2006/relationships/customXml" Target="../ink/ink1438.xml"/><Relationship Id="rId1432" Type="http://schemas.openxmlformats.org/officeDocument/2006/relationships/customXml" Target="../ink/ink1544.xml"/><Relationship Id="rId71" Type="http://schemas.openxmlformats.org/officeDocument/2006/relationships/customXml" Target="../ink/ink857.xml"/><Relationship Id="rId802" Type="http://schemas.openxmlformats.org/officeDocument/2006/relationships/customXml" Target="../ink/ink1226.xml"/><Relationship Id="rId29" Type="http://schemas.openxmlformats.org/officeDocument/2006/relationships/customXml" Target="../ink/ink836.xml"/><Relationship Id="rId178" Type="http://schemas.openxmlformats.org/officeDocument/2006/relationships/customXml" Target="../ink/ink911.xml"/><Relationship Id="rId385" Type="http://schemas.openxmlformats.org/officeDocument/2006/relationships/image" Target="../media/image1002.png"/><Relationship Id="rId592" Type="http://schemas.openxmlformats.org/officeDocument/2006/relationships/customXml" Target="../ink/ink1120.xml"/><Relationship Id="rId245" Type="http://schemas.openxmlformats.org/officeDocument/2006/relationships/image" Target="../media/image933.png"/><Relationship Id="rId452" Type="http://schemas.openxmlformats.org/officeDocument/2006/relationships/customXml" Target="../ink/ink1049.xml"/><Relationship Id="rId897" Type="http://schemas.openxmlformats.org/officeDocument/2006/relationships/image" Target="../media/image1256.png"/><Relationship Id="rId1082" Type="http://schemas.openxmlformats.org/officeDocument/2006/relationships/image" Target="../media/image1348.png"/><Relationship Id="rId105" Type="http://schemas.openxmlformats.org/officeDocument/2006/relationships/customXml" Target="../ink/ink874.xml"/><Relationship Id="rId312" Type="http://schemas.openxmlformats.org/officeDocument/2006/relationships/customXml" Target="../ink/ink979.xml"/><Relationship Id="rId757" Type="http://schemas.openxmlformats.org/officeDocument/2006/relationships/image" Target="../media/image1186.png"/><Relationship Id="rId964" Type="http://schemas.openxmlformats.org/officeDocument/2006/relationships/customXml" Target="../ink/ink1307.xml"/><Relationship Id="rId1387" Type="http://schemas.openxmlformats.org/officeDocument/2006/relationships/image" Target="../media/image1498.png"/><Relationship Id="rId93" Type="http://schemas.openxmlformats.org/officeDocument/2006/relationships/customXml" Target="../ink/ink868.xml"/><Relationship Id="rId617" Type="http://schemas.openxmlformats.org/officeDocument/2006/relationships/image" Target="../media/image1116.png"/><Relationship Id="rId824" Type="http://schemas.openxmlformats.org/officeDocument/2006/relationships/customXml" Target="../ink/ink1237.xml"/><Relationship Id="rId1247" Type="http://schemas.openxmlformats.org/officeDocument/2006/relationships/image" Target="../media/image1430.png"/><Relationship Id="rId1454" Type="http://schemas.openxmlformats.org/officeDocument/2006/relationships/customXml" Target="../ink/ink1555.xml"/><Relationship Id="rId1107" Type="http://schemas.openxmlformats.org/officeDocument/2006/relationships/customXml" Target="../ink/ink1379.xml"/><Relationship Id="rId1314" Type="http://schemas.openxmlformats.org/officeDocument/2006/relationships/customXml" Target="../ink/ink1484.xml"/><Relationship Id="rId20" Type="http://schemas.openxmlformats.org/officeDocument/2006/relationships/image" Target="../media/image821.png"/><Relationship Id="rId267" Type="http://schemas.openxmlformats.org/officeDocument/2006/relationships/image" Target="../media/image944.png"/><Relationship Id="rId474" Type="http://schemas.openxmlformats.org/officeDocument/2006/relationships/image" Target="../media/image1046.png"/><Relationship Id="rId127" Type="http://schemas.openxmlformats.org/officeDocument/2006/relationships/customXml" Target="../ink/ink885.xml"/><Relationship Id="rId681" Type="http://schemas.openxmlformats.org/officeDocument/2006/relationships/image" Target="../media/image1148.png"/><Relationship Id="rId779" Type="http://schemas.openxmlformats.org/officeDocument/2006/relationships/image" Target="../media/image1197.png"/><Relationship Id="rId986" Type="http://schemas.openxmlformats.org/officeDocument/2006/relationships/customXml" Target="../ink/ink1318.xml"/><Relationship Id="rId334" Type="http://schemas.openxmlformats.org/officeDocument/2006/relationships/customXml" Target="../ink/ink990.xml"/><Relationship Id="rId541" Type="http://schemas.openxmlformats.org/officeDocument/2006/relationships/customXml" Target="../ink/ink1094.xml"/><Relationship Id="rId639" Type="http://schemas.openxmlformats.org/officeDocument/2006/relationships/image" Target="../media/image1127.png"/><Relationship Id="rId1171" Type="http://schemas.openxmlformats.org/officeDocument/2006/relationships/customXml" Target="../ink/ink1411.xml"/><Relationship Id="rId1269" Type="http://schemas.openxmlformats.org/officeDocument/2006/relationships/customXml" Target="../ink/ink1461.xml"/><Relationship Id="rId1476" Type="http://schemas.openxmlformats.org/officeDocument/2006/relationships/customXml" Target="../ink/ink1566.xml"/><Relationship Id="rId401" Type="http://schemas.openxmlformats.org/officeDocument/2006/relationships/image" Target="../media/image1010.png"/><Relationship Id="rId846" Type="http://schemas.openxmlformats.org/officeDocument/2006/relationships/customXml" Target="../ink/ink1248.xml"/><Relationship Id="rId1031" Type="http://schemas.openxmlformats.org/officeDocument/2006/relationships/image" Target="../media/image1323.png"/><Relationship Id="rId1129" Type="http://schemas.openxmlformats.org/officeDocument/2006/relationships/customXml" Target="../ink/ink1390.xml"/><Relationship Id="rId706" Type="http://schemas.openxmlformats.org/officeDocument/2006/relationships/customXml" Target="../ink/ink1178.xml"/><Relationship Id="rId913" Type="http://schemas.openxmlformats.org/officeDocument/2006/relationships/image" Target="../media/image1264.png"/><Relationship Id="rId1336" Type="http://schemas.openxmlformats.org/officeDocument/2006/relationships/customXml" Target="../ink/ink1495.xml"/><Relationship Id="rId42" Type="http://schemas.openxmlformats.org/officeDocument/2006/relationships/image" Target="../media/image832.png"/><Relationship Id="rId1403" Type="http://schemas.openxmlformats.org/officeDocument/2006/relationships/image" Target="../media/image1506.png"/><Relationship Id="rId191" Type="http://schemas.openxmlformats.org/officeDocument/2006/relationships/image" Target="../media/image906.png"/><Relationship Id="rId289" Type="http://schemas.openxmlformats.org/officeDocument/2006/relationships/image" Target="../media/image954.png"/><Relationship Id="rId496" Type="http://schemas.openxmlformats.org/officeDocument/2006/relationships/image" Target="../media/image1057.png"/><Relationship Id="rId149" Type="http://schemas.openxmlformats.org/officeDocument/2006/relationships/image" Target="../media/image885.png"/><Relationship Id="rId356" Type="http://schemas.openxmlformats.org/officeDocument/2006/relationships/customXml" Target="../ink/ink1001.xml"/><Relationship Id="rId563" Type="http://schemas.openxmlformats.org/officeDocument/2006/relationships/customXml" Target="../ink/ink1105.xml"/><Relationship Id="rId770" Type="http://schemas.openxmlformats.org/officeDocument/2006/relationships/customXml" Target="../ink/ink1210.xml"/><Relationship Id="rId1193" Type="http://schemas.openxmlformats.org/officeDocument/2006/relationships/customXml" Target="../ink/ink1422.xml"/><Relationship Id="rId216" Type="http://schemas.openxmlformats.org/officeDocument/2006/relationships/customXml" Target="../ink/ink930.xml"/><Relationship Id="rId423" Type="http://schemas.openxmlformats.org/officeDocument/2006/relationships/image" Target="../media/image1021.png"/><Relationship Id="rId868" Type="http://schemas.openxmlformats.org/officeDocument/2006/relationships/customXml" Target="../ink/ink1259.xml"/><Relationship Id="rId1053" Type="http://schemas.openxmlformats.org/officeDocument/2006/relationships/customXml" Target="../ink/ink1352.xml"/><Relationship Id="rId1260" Type="http://schemas.openxmlformats.org/officeDocument/2006/relationships/image" Target="../media/image1436.png"/><Relationship Id="rId1498" Type="http://schemas.openxmlformats.org/officeDocument/2006/relationships/customXml" Target="../ink/ink1577.xml"/><Relationship Id="rId630" Type="http://schemas.openxmlformats.org/officeDocument/2006/relationships/customXml" Target="../ink/ink1140.xml"/><Relationship Id="rId728" Type="http://schemas.openxmlformats.org/officeDocument/2006/relationships/customXml" Target="../ink/ink1189.xml"/><Relationship Id="rId935" Type="http://schemas.openxmlformats.org/officeDocument/2006/relationships/image" Target="../media/image1275.png"/><Relationship Id="rId1358" Type="http://schemas.openxmlformats.org/officeDocument/2006/relationships/customXml" Target="../ink/ink1507.xml"/><Relationship Id="rId64" Type="http://schemas.openxmlformats.org/officeDocument/2006/relationships/image" Target="../media/image843.png"/><Relationship Id="rId1120" Type="http://schemas.openxmlformats.org/officeDocument/2006/relationships/image" Target="../media/image1367.png"/><Relationship Id="rId1218" Type="http://schemas.openxmlformats.org/officeDocument/2006/relationships/image" Target="../media/image1416.png"/><Relationship Id="rId1425" Type="http://schemas.openxmlformats.org/officeDocument/2006/relationships/image" Target="../media/image1517.png"/><Relationship Id="rId280" Type="http://schemas.openxmlformats.org/officeDocument/2006/relationships/image" Target="../media/image950.png"/><Relationship Id="rId140" Type="http://schemas.openxmlformats.org/officeDocument/2006/relationships/image" Target="../media/image881.png"/><Relationship Id="rId378" Type="http://schemas.openxmlformats.org/officeDocument/2006/relationships/customXml" Target="../ink/ink1012.xml"/><Relationship Id="rId585" Type="http://schemas.openxmlformats.org/officeDocument/2006/relationships/image" Target="../media/image1101.png"/><Relationship Id="rId792" Type="http://schemas.openxmlformats.org/officeDocument/2006/relationships/customXml" Target="../ink/ink1221.xml"/><Relationship Id="rId6" Type="http://schemas.openxmlformats.org/officeDocument/2006/relationships/image" Target="../media/image815.png"/><Relationship Id="rId238" Type="http://schemas.openxmlformats.org/officeDocument/2006/relationships/customXml" Target="../ink/ink941.xml"/><Relationship Id="rId445" Type="http://schemas.openxmlformats.org/officeDocument/2006/relationships/image" Target="../media/image1032.png"/><Relationship Id="rId652" Type="http://schemas.openxmlformats.org/officeDocument/2006/relationships/customXml" Target="../ink/ink1151.xml"/><Relationship Id="rId1075" Type="http://schemas.openxmlformats.org/officeDocument/2006/relationships/customXml" Target="../ink/ink1363.xml"/><Relationship Id="rId1282" Type="http://schemas.openxmlformats.org/officeDocument/2006/relationships/image" Target="../media/image1447.png"/><Relationship Id="rId305" Type="http://schemas.openxmlformats.org/officeDocument/2006/relationships/image" Target="../media/image962.png"/><Relationship Id="rId512" Type="http://schemas.openxmlformats.org/officeDocument/2006/relationships/image" Target="../media/image1065.png"/><Relationship Id="rId957" Type="http://schemas.openxmlformats.org/officeDocument/2006/relationships/image" Target="../media/image1286.png"/><Relationship Id="rId1142" Type="http://schemas.openxmlformats.org/officeDocument/2006/relationships/image" Target="../media/image1378.png"/><Relationship Id="rId86" Type="http://schemas.openxmlformats.org/officeDocument/2006/relationships/image" Target="../media/image854.png"/><Relationship Id="rId817" Type="http://schemas.openxmlformats.org/officeDocument/2006/relationships/image" Target="../media/image1216.png"/><Relationship Id="rId1002" Type="http://schemas.openxmlformats.org/officeDocument/2006/relationships/customXml" Target="../ink/ink1326.xml"/><Relationship Id="rId1447" Type="http://schemas.openxmlformats.org/officeDocument/2006/relationships/image" Target="../media/image1528.png"/><Relationship Id="rId1307" Type="http://schemas.openxmlformats.org/officeDocument/2006/relationships/customXml" Target="../ink/ink1480.xml"/><Relationship Id="rId1514" Type="http://schemas.openxmlformats.org/officeDocument/2006/relationships/customXml" Target="../ink/ink1585.xml"/><Relationship Id="rId13" Type="http://schemas.openxmlformats.org/officeDocument/2006/relationships/customXml" Target="../ink/ink828.xml"/><Relationship Id="rId162" Type="http://schemas.openxmlformats.org/officeDocument/2006/relationships/customXml" Target="../ink/ink903.xml"/><Relationship Id="rId467" Type="http://schemas.openxmlformats.org/officeDocument/2006/relationships/image" Target="../media/image1043.png"/><Relationship Id="rId1097" Type="http://schemas.openxmlformats.org/officeDocument/2006/relationships/customXml" Target="../ink/ink1374.xml"/><Relationship Id="rId674" Type="http://schemas.openxmlformats.org/officeDocument/2006/relationships/customXml" Target="../ink/ink1162.xml"/><Relationship Id="rId881" Type="http://schemas.openxmlformats.org/officeDocument/2006/relationships/image" Target="../media/image1248.png"/><Relationship Id="rId979" Type="http://schemas.openxmlformats.org/officeDocument/2006/relationships/image" Target="../media/image1297.png"/><Relationship Id="rId327" Type="http://schemas.openxmlformats.org/officeDocument/2006/relationships/image" Target="../media/image973.png"/><Relationship Id="rId534" Type="http://schemas.openxmlformats.org/officeDocument/2006/relationships/image" Target="../media/image1076.png"/><Relationship Id="rId741" Type="http://schemas.openxmlformats.org/officeDocument/2006/relationships/image" Target="../media/image1178.png"/><Relationship Id="rId839" Type="http://schemas.openxmlformats.org/officeDocument/2006/relationships/image" Target="../media/image1227.png"/><Relationship Id="rId1164" Type="http://schemas.openxmlformats.org/officeDocument/2006/relationships/image" Target="../media/image1389.png"/><Relationship Id="rId1371" Type="http://schemas.openxmlformats.org/officeDocument/2006/relationships/image" Target="../media/image1490.png"/><Relationship Id="rId1469" Type="http://schemas.openxmlformats.org/officeDocument/2006/relationships/image" Target="../media/image1539.png"/><Relationship Id="rId601" Type="http://schemas.openxmlformats.org/officeDocument/2006/relationships/customXml" Target="../ink/ink1125.xml"/><Relationship Id="rId1024" Type="http://schemas.openxmlformats.org/officeDocument/2006/relationships/customXml" Target="../ink/ink1337.xml"/><Relationship Id="rId1231" Type="http://schemas.openxmlformats.org/officeDocument/2006/relationships/customXml" Target="../ink/ink1441.xml"/><Relationship Id="rId906" Type="http://schemas.openxmlformats.org/officeDocument/2006/relationships/customXml" Target="../ink/ink1278.xml"/><Relationship Id="rId1329" Type="http://schemas.openxmlformats.org/officeDocument/2006/relationships/image" Target="../media/image1470.png"/><Relationship Id="rId35" Type="http://schemas.openxmlformats.org/officeDocument/2006/relationships/customXml" Target="../ink/ink839.xml"/><Relationship Id="rId184" Type="http://schemas.openxmlformats.org/officeDocument/2006/relationships/customXml" Target="../ink/ink914.xml"/><Relationship Id="rId391" Type="http://schemas.openxmlformats.org/officeDocument/2006/relationships/image" Target="../media/image1005.png"/><Relationship Id="rId251" Type="http://schemas.openxmlformats.org/officeDocument/2006/relationships/image" Target="../media/image936.png"/><Relationship Id="rId489" Type="http://schemas.openxmlformats.org/officeDocument/2006/relationships/customXml" Target="../ink/ink1068.xml"/><Relationship Id="rId696" Type="http://schemas.openxmlformats.org/officeDocument/2006/relationships/customXml" Target="../ink/ink1173.xml"/><Relationship Id="rId349" Type="http://schemas.openxmlformats.org/officeDocument/2006/relationships/image" Target="../media/image984.png"/><Relationship Id="rId556" Type="http://schemas.openxmlformats.org/officeDocument/2006/relationships/image" Target="../media/image1087.png"/><Relationship Id="rId763" Type="http://schemas.openxmlformats.org/officeDocument/2006/relationships/image" Target="../media/image1189.png"/><Relationship Id="rId1186" Type="http://schemas.openxmlformats.org/officeDocument/2006/relationships/image" Target="../media/image1400.png"/><Relationship Id="rId1393" Type="http://schemas.openxmlformats.org/officeDocument/2006/relationships/image" Target="../media/image1501.png"/><Relationship Id="rId111" Type="http://schemas.openxmlformats.org/officeDocument/2006/relationships/customXml" Target="../ink/ink877.xml"/><Relationship Id="rId209" Type="http://schemas.openxmlformats.org/officeDocument/2006/relationships/image" Target="../media/image915.png"/><Relationship Id="rId416" Type="http://schemas.openxmlformats.org/officeDocument/2006/relationships/customXml" Target="../ink/ink1031.xml"/><Relationship Id="rId970" Type="http://schemas.openxmlformats.org/officeDocument/2006/relationships/customXml" Target="../ink/ink1310.xml"/><Relationship Id="rId1046" Type="http://schemas.openxmlformats.org/officeDocument/2006/relationships/image" Target="../media/image1330.png"/><Relationship Id="rId1253" Type="http://schemas.openxmlformats.org/officeDocument/2006/relationships/image" Target="../media/image1433.png"/><Relationship Id="rId623" Type="http://schemas.openxmlformats.org/officeDocument/2006/relationships/image" Target="../media/image1119.png"/><Relationship Id="rId830" Type="http://schemas.openxmlformats.org/officeDocument/2006/relationships/customXml" Target="../ink/ink1240.xml"/><Relationship Id="rId928" Type="http://schemas.openxmlformats.org/officeDocument/2006/relationships/customXml" Target="../ink/ink1289.xml"/><Relationship Id="rId1460" Type="http://schemas.openxmlformats.org/officeDocument/2006/relationships/customXml" Target="../ink/ink1558.xml"/><Relationship Id="rId57" Type="http://schemas.openxmlformats.org/officeDocument/2006/relationships/customXml" Target="../ink/ink850.xml"/><Relationship Id="rId1113" Type="http://schemas.openxmlformats.org/officeDocument/2006/relationships/customXml" Target="../ink/ink1382.xml"/><Relationship Id="rId1320" Type="http://schemas.openxmlformats.org/officeDocument/2006/relationships/customXml" Target="../ink/ink1487.xml"/><Relationship Id="rId1418" Type="http://schemas.openxmlformats.org/officeDocument/2006/relationships/customXml" Target="../ink/ink1537.xml"/><Relationship Id="rId273" Type="http://schemas.openxmlformats.org/officeDocument/2006/relationships/customXml" Target="../ink/ink959.xml"/><Relationship Id="rId480" Type="http://schemas.openxmlformats.org/officeDocument/2006/relationships/image" Target="../media/image1049.png"/><Relationship Id="rId133" Type="http://schemas.openxmlformats.org/officeDocument/2006/relationships/customXml" Target="../ink/ink888.xml"/><Relationship Id="rId340" Type="http://schemas.openxmlformats.org/officeDocument/2006/relationships/customXml" Target="../ink/ink993.xml"/><Relationship Id="rId578" Type="http://schemas.openxmlformats.org/officeDocument/2006/relationships/image" Target="../media/image1098.png"/><Relationship Id="rId785" Type="http://schemas.openxmlformats.org/officeDocument/2006/relationships/image" Target="../media/image1200.png"/><Relationship Id="rId992" Type="http://schemas.openxmlformats.org/officeDocument/2006/relationships/customXml" Target="../ink/ink1321.xml"/><Relationship Id="rId200" Type="http://schemas.openxmlformats.org/officeDocument/2006/relationships/customXml" Target="../ink/ink922.xml"/><Relationship Id="rId438" Type="http://schemas.openxmlformats.org/officeDocument/2006/relationships/customXml" Target="../ink/ink1042.xml"/><Relationship Id="rId645" Type="http://schemas.openxmlformats.org/officeDocument/2006/relationships/image" Target="../media/image1130.png"/><Relationship Id="rId852" Type="http://schemas.openxmlformats.org/officeDocument/2006/relationships/customXml" Target="../ink/ink1251.xml"/><Relationship Id="rId1068" Type="http://schemas.openxmlformats.org/officeDocument/2006/relationships/image" Target="../media/image1341.png"/><Relationship Id="rId1275" Type="http://schemas.openxmlformats.org/officeDocument/2006/relationships/customXml" Target="../ink/ink1464.xml"/><Relationship Id="rId1482" Type="http://schemas.openxmlformats.org/officeDocument/2006/relationships/customXml" Target="../ink/ink1569.xml"/><Relationship Id="rId505" Type="http://schemas.openxmlformats.org/officeDocument/2006/relationships/customXml" Target="../ink/ink1076.xml"/><Relationship Id="rId712" Type="http://schemas.openxmlformats.org/officeDocument/2006/relationships/customXml" Target="../ink/ink1181.xml"/><Relationship Id="rId1135" Type="http://schemas.openxmlformats.org/officeDocument/2006/relationships/customXml" Target="../ink/ink1393.xml"/><Relationship Id="rId1342" Type="http://schemas.openxmlformats.org/officeDocument/2006/relationships/image" Target="../media/image1476.png"/><Relationship Id="rId79" Type="http://schemas.openxmlformats.org/officeDocument/2006/relationships/customXml" Target="../ink/ink861.xml"/><Relationship Id="rId1202" Type="http://schemas.openxmlformats.org/officeDocument/2006/relationships/image" Target="../media/image1408.png"/><Relationship Id="rId1507" Type="http://schemas.openxmlformats.org/officeDocument/2006/relationships/image" Target="../media/image1558.png"/><Relationship Id="rId295" Type="http://schemas.openxmlformats.org/officeDocument/2006/relationships/image" Target="../media/image957.png"/><Relationship Id="rId155" Type="http://schemas.openxmlformats.org/officeDocument/2006/relationships/image" Target="../media/image888.png"/><Relationship Id="rId362" Type="http://schemas.openxmlformats.org/officeDocument/2006/relationships/customXml" Target="../ink/ink1004.xml"/><Relationship Id="rId1297" Type="http://schemas.openxmlformats.org/officeDocument/2006/relationships/customXml" Target="../ink/ink1475.xml"/><Relationship Id="rId222" Type="http://schemas.openxmlformats.org/officeDocument/2006/relationships/customXml" Target="../ink/ink933.xml"/><Relationship Id="rId667" Type="http://schemas.openxmlformats.org/officeDocument/2006/relationships/image" Target="../media/image1141.png"/><Relationship Id="rId874" Type="http://schemas.openxmlformats.org/officeDocument/2006/relationships/customXml" Target="../ink/ink1262.xml"/><Relationship Id="rId527" Type="http://schemas.openxmlformats.org/officeDocument/2006/relationships/customXml" Target="../ink/ink1087.xml"/><Relationship Id="rId734" Type="http://schemas.openxmlformats.org/officeDocument/2006/relationships/customXml" Target="../ink/ink1192.xml"/><Relationship Id="rId941" Type="http://schemas.openxmlformats.org/officeDocument/2006/relationships/image" Target="../media/image1278.png"/><Relationship Id="rId1157" Type="http://schemas.openxmlformats.org/officeDocument/2006/relationships/customXml" Target="../ink/ink1404.xml"/><Relationship Id="rId1364" Type="http://schemas.openxmlformats.org/officeDocument/2006/relationships/customXml" Target="../ink/ink1510.xml"/><Relationship Id="rId70" Type="http://schemas.openxmlformats.org/officeDocument/2006/relationships/image" Target="../media/image846.png"/><Relationship Id="rId801" Type="http://schemas.openxmlformats.org/officeDocument/2006/relationships/image" Target="../media/image1208.png"/><Relationship Id="rId1017" Type="http://schemas.openxmlformats.org/officeDocument/2006/relationships/image" Target="../media/image1316.png"/><Relationship Id="rId1224" Type="http://schemas.openxmlformats.org/officeDocument/2006/relationships/image" Target="../media/image1419.png"/><Relationship Id="rId1431" Type="http://schemas.openxmlformats.org/officeDocument/2006/relationships/image" Target="../media/image1520.png"/><Relationship Id="rId28" Type="http://schemas.openxmlformats.org/officeDocument/2006/relationships/image" Target="../media/image825.png"/><Relationship Id="rId177" Type="http://schemas.openxmlformats.org/officeDocument/2006/relationships/image" Target="../media/image899.png"/><Relationship Id="rId384" Type="http://schemas.openxmlformats.org/officeDocument/2006/relationships/customXml" Target="../ink/ink1015.xml"/><Relationship Id="rId591" Type="http://schemas.openxmlformats.org/officeDocument/2006/relationships/image" Target="../media/image1104.png"/><Relationship Id="rId244" Type="http://schemas.openxmlformats.org/officeDocument/2006/relationships/customXml" Target="../ink/ink944.xml"/><Relationship Id="rId689" Type="http://schemas.openxmlformats.org/officeDocument/2006/relationships/image" Target="../media/image1152.png"/><Relationship Id="rId896" Type="http://schemas.openxmlformats.org/officeDocument/2006/relationships/customXml" Target="../ink/ink1273.xml"/><Relationship Id="rId1081" Type="http://schemas.openxmlformats.org/officeDocument/2006/relationships/customXml" Target="../ink/ink1366.xml"/><Relationship Id="rId451" Type="http://schemas.openxmlformats.org/officeDocument/2006/relationships/image" Target="../media/image1035.png"/><Relationship Id="rId549" Type="http://schemas.openxmlformats.org/officeDocument/2006/relationships/customXml" Target="../ink/ink1098.xml"/><Relationship Id="rId756" Type="http://schemas.openxmlformats.org/officeDocument/2006/relationships/customXml" Target="../ink/ink1203.xml"/><Relationship Id="rId1179" Type="http://schemas.openxmlformats.org/officeDocument/2006/relationships/customXml" Target="../ink/ink1415.xml"/><Relationship Id="rId1386" Type="http://schemas.openxmlformats.org/officeDocument/2006/relationships/customXml" Target="../ink/ink1521.xml"/><Relationship Id="rId104" Type="http://schemas.openxmlformats.org/officeDocument/2006/relationships/image" Target="../media/image863.png"/><Relationship Id="rId311" Type="http://schemas.openxmlformats.org/officeDocument/2006/relationships/image" Target="../media/image965.png"/><Relationship Id="rId409" Type="http://schemas.openxmlformats.org/officeDocument/2006/relationships/image" Target="../media/image1014.png"/><Relationship Id="rId963" Type="http://schemas.openxmlformats.org/officeDocument/2006/relationships/image" Target="../media/image1289.png"/><Relationship Id="rId1039" Type="http://schemas.openxmlformats.org/officeDocument/2006/relationships/image" Target="../media/image1327.png"/><Relationship Id="rId1246" Type="http://schemas.openxmlformats.org/officeDocument/2006/relationships/customXml" Target="../ink/ink1449.xml"/><Relationship Id="rId92" Type="http://schemas.openxmlformats.org/officeDocument/2006/relationships/image" Target="../media/image857.png"/><Relationship Id="rId616" Type="http://schemas.openxmlformats.org/officeDocument/2006/relationships/customXml" Target="../ink/ink1133.xml"/><Relationship Id="rId823" Type="http://schemas.openxmlformats.org/officeDocument/2006/relationships/image" Target="../media/image1219.png"/><Relationship Id="rId1453" Type="http://schemas.openxmlformats.org/officeDocument/2006/relationships/image" Target="../media/image1531.png"/><Relationship Id="rId1106" Type="http://schemas.openxmlformats.org/officeDocument/2006/relationships/image" Target="../media/image1360.png"/><Relationship Id="rId1313" Type="http://schemas.openxmlformats.org/officeDocument/2006/relationships/customXml" Target="../ink/ink1483.xml"/><Relationship Id="rId199" Type="http://schemas.openxmlformats.org/officeDocument/2006/relationships/image" Target="../media/image910.png"/><Relationship Id="rId266" Type="http://schemas.openxmlformats.org/officeDocument/2006/relationships/customXml" Target="../ink/ink955.xml"/><Relationship Id="rId473" Type="http://schemas.openxmlformats.org/officeDocument/2006/relationships/customXml" Target="../ink/ink1060.xml"/><Relationship Id="rId680" Type="http://schemas.openxmlformats.org/officeDocument/2006/relationships/customXml" Target="../ink/ink1165.xml"/><Relationship Id="rId126" Type="http://schemas.openxmlformats.org/officeDocument/2006/relationships/image" Target="../media/image874.png"/><Relationship Id="rId333" Type="http://schemas.openxmlformats.org/officeDocument/2006/relationships/image" Target="../media/image976.png"/><Relationship Id="rId540" Type="http://schemas.openxmlformats.org/officeDocument/2006/relationships/image" Target="../media/image1079.png"/><Relationship Id="rId778" Type="http://schemas.openxmlformats.org/officeDocument/2006/relationships/customXml" Target="../ink/ink1214.xml"/><Relationship Id="rId985" Type="http://schemas.openxmlformats.org/officeDocument/2006/relationships/image" Target="../media/image1300.png"/><Relationship Id="rId1170" Type="http://schemas.openxmlformats.org/officeDocument/2006/relationships/image" Target="../media/image1392.png"/><Relationship Id="rId638" Type="http://schemas.openxmlformats.org/officeDocument/2006/relationships/customXml" Target="../ink/ink1144.xml"/><Relationship Id="rId845" Type="http://schemas.openxmlformats.org/officeDocument/2006/relationships/image" Target="../media/image1230.png"/><Relationship Id="rId1030" Type="http://schemas.openxmlformats.org/officeDocument/2006/relationships/customXml" Target="../ink/ink1340.xml"/><Relationship Id="rId1268" Type="http://schemas.openxmlformats.org/officeDocument/2006/relationships/image" Target="../media/image1440.png"/><Relationship Id="rId1475" Type="http://schemas.openxmlformats.org/officeDocument/2006/relationships/image" Target="../media/image1542.png"/><Relationship Id="rId400" Type="http://schemas.openxmlformats.org/officeDocument/2006/relationships/customXml" Target="../ink/ink1023.xml"/><Relationship Id="rId705" Type="http://schemas.openxmlformats.org/officeDocument/2006/relationships/image" Target="../media/image1160.png"/><Relationship Id="rId1128" Type="http://schemas.openxmlformats.org/officeDocument/2006/relationships/image" Target="../media/image1371.png"/><Relationship Id="rId1335" Type="http://schemas.openxmlformats.org/officeDocument/2006/relationships/image" Target="../media/image1473.png"/><Relationship Id="rId912" Type="http://schemas.openxmlformats.org/officeDocument/2006/relationships/customXml" Target="../ink/ink1281.xml"/><Relationship Id="rId41" Type="http://schemas.openxmlformats.org/officeDocument/2006/relationships/customXml" Target="../ink/ink842.xml"/><Relationship Id="rId1402" Type="http://schemas.openxmlformats.org/officeDocument/2006/relationships/customXml" Target="../ink/ink1529.xml"/><Relationship Id="rId190" Type="http://schemas.openxmlformats.org/officeDocument/2006/relationships/customXml" Target="../ink/ink917.xml"/><Relationship Id="rId204" Type="http://schemas.openxmlformats.org/officeDocument/2006/relationships/customXml" Target="../ink/ink924.xml"/><Relationship Id="rId288" Type="http://schemas.openxmlformats.org/officeDocument/2006/relationships/customXml" Target="../ink/ink967.xml"/><Relationship Id="rId411" Type="http://schemas.openxmlformats.org/officeDocument/2006/relationships/image" Target="../media/image1015.png"/><Relationship Id="rId509" Type="http://schemas.openxmlformats.org/officeDocument/2006/relationships/customXml" Target="../ink/ink1078.xml"/><Relationship Id="rId1041" Type="http://schemas.openxmlformats.org/officeDocument/2006/relationships/image" Target="../media/image1328.png"/><Relationship Id="rId1139" Type="http://schemas.openxmlformats.org/officeDocument/2006/relationships/customXml" Target="../ink/ink1395.xml"/><Relationship Id="rId1346" Type="http://schemas.openxmlformats.org/officeDocument/2006/relationships/image" Target="../media/image1478.png"/><Relationship Id="rId495" Type="http://schemas.openxmlformats.org/officeDocument/2006/relationships/customXml" Target="../ink/ink1071.xml"/><Relationship Id="rId716" Type="http://schemas.openxmlformats.org/officeDocument/2006/relationships/customXml" Target="../ink/ink1183.xml"/><Relationship Id="rId923" Type="http://schemas.openxmlformats.org/officeDocument/2006/relationships/image" Target="../media/image1269.png"/><Relationship Id="rId52" Type="http://schemas.openxmlformats.org/officeDocument/2006/relationships/image" Target="../media/image837.png"/><Relationship Id="rId148" Type="http://schemas.openxmlformats.org/officeDocument/2006/relationships/customXml" Target="../ink/ink896.xml"/><Relationship Id="rId355" Type="http://schemas.openxmlformats.org/officeDocument/2006/relationships/image" Target="../media/image987.png"/><Relationship Id="rId562" Type="http://schemas.openxmlformats.org/officeDocument/2006/relationships/image" Target="../media/image1090.png"/><Relationship Id="rId1192" Type="http://schemas.openxmlformats.org/officeDocument/2006/relationships/image" Target="../media/image1403.png"/><Relationship Id="rId1206" Type="http://schemas.openxmlformats.org/officeDocument/2006/relationships/image" Target="../media/image1410.png"/><Relationship Id="rId1413" Type="http://schemas.openxmlformats.org/officeDocument/2006/relationships/image" Target="../media/image1511.png"/><Relationship Id="rId215" Type="http://schemas.openxmlformats.org/officeDocument/2006/relationships/image" Target="../media/image918.png"/><Relationship Id="rId422" Type="http://schemas.openxmlformats.org/officeDocument/2006/relationships/customXml" Target="../ink/ink1034.xml"/><Relationship Id="rId867" Type="http://schemas.openxmlformats.org/officeDocument/2006/relationships/image" Target="../media/image1241.png"/><Relationship Id="rId1052" Type="http://schemas.openxmlformats.org/officeDocument/2006/relationships/image" Target="../media/image1333.png"/><Relationship Id="rId1497" Type="http://schemas.openxmlformats.org/officeDocument/2006/relationships/image" Target="../media/image1553.png"/><Relationship Id="rId299" Type="http://schemas.openxmlformats.org/officeDocument/2006/relationships/image" Target="../media/image959.png"/><Relationship Id="rId727" Type="http://schemas.openxmlformats.org/officeDocument/2006/relationships/image" Target="../media/image1171.png"/><Relationship Id="rId934" Type="http://schemas.openxmlformats.org/officeDocument/2006/relationships/customXml" Target="../ink/ink1292.xml"/><Relationship Id="rId1357" Type="http://schemas.openxmlformats.org/officeDocument/2006/relationships/image" Target="../media/image1483.png"/><Relationship Id="rId63" Type="http://schemas.openxmlformats.org/officeDocument/2006/relationships/customXml" Target="../ink/ink853.xml"/><Relationship Id="rId159" Type="http://schemas.openxmlformats.org/officeDocument/2006/relationships/image" Target="../media/image890.png"/><Relationship Id="rId366" Type="http://schemas.openxmlformats.org/officeDocument/2006/relationships/customXml" Target="../ink/ink1006.xml"/><Relationship Id="rId573" Type="http://schemas.openxmlformats.org/officeDocument/2006/relationships/customXml" Target="../ink/ink1110.xml"/><Relationship Id="rId780" Type="http://schemas.openxmlformats.org/officeDocument/2006/relationships/customXml" Target="../ink/ink1215.xml"/><Relationship Id="rId1217" Type="http://schemas.openxmlformats.org/officeDocument/2006/relationships/customXml" Target="../ink/ink1434.xml"/><Relationship Id="rId1424" Type="http://schemas.openxmlformats.org/officeDocument/2006/relationships/customXml" Target="../ink/ink1540.xml"/><Relationship Id="rId226" Type="http://schemas.openxmlformats.org/officeDocument/2006/relationships/customXml" Target="../ink/ink935.xml"/><Relationship Id="rId433" Type="http://schemas.openxmlformats.org/officeDocument/2006/relationships/image" Target="../media/image1026.png"/><Relationship Id="rId878" Type="http://schemas.openxmlformats.org/officeDocument/2006/relationships/customXml" Target="../ink/ink1264.xml"/><Relationship Id="rId1063" Type="http://schemas.openxmlformats.org/officeDocument/2006/relationships/customXml" Target="../ink/ink1357.xml"/><Relationship Id="rId1270" Type="http://schemas.openxmlformats.org/officeDocument/2006/relationships/image" Target="../media/image1441.png"/><Relationship Id="rId640" Type="http://schemas.openxmlformats.org/officeDocument/2006/relationships/customXml" Target="../ink/ink1145.xml"/><Relationship Id="rId738" Type="http://schemas.openxmlformats.org/officeDocument/2006/relationships/customXml" Target="../ink/ink1194.xml"/><Relationship Id="rId945" Type="http://schemas.openxmlformats.org/officeDocument/2006/relationships/image" Target="../media/image1280.png"/><Relationship Id="rId1368" Type="http://schemas.openxmlformats.org/officeDocument/2006/relationships/customXml" Target="../ink/ink1512.xml"/><Relationship Id="rId74" Type="http://schemas.openxmlformats.org/officeDocument/2006/relationships/image" Target="../media/image848.png"/><Relationship Id="rId377" Type="http://schemas.openxmlformats.org/officeDocument/2006/relationships/image" Target="../media/image998.png"/><Relationship Id="rId500" Type="http://schemas.openxmlformats.org/officeDocument/2006/relationships/image" Target="../media/image1059.png"/><Relationship Id="rId584" Type="http://schemas.openxmlformats.org/officeDocument/2006/relationships/customXml" Target="../ink/ink1116.xml"/><Relationship Id="rId805" Type="http://schemas.openxmlformats.org/officeDocument/2006/relationships/image" Target="../media/image1210.png"/><Relationship Id="rId1130" Type="http://schemas.openxmlformats.org/officeDocument/2006/relationships/image" Target="../media/image1372.png"/><Relationship Id="rId1228" Type="http://schemas.openxmlformats.org/officeDocument/2006/relationships/image" Target="../media/image1421.png"/><Relationship Id="rId1435" Type="http://schemas.openxmlformats.org/officeDocument/2006/relationships/image" Target="../media/image1522.png"/><Relationship Id="rId5" Type="http://schemas.openxmlformats.org/officeDocument/2006/relationships/customXml" Target="../ink/ink824.xml"/><Relationship Id="rId237" Type="http://schemas.openxmlformats.org/officeDocument/2006/relationships/image" Target="../media/image929.png"/><Relationship Id="rId791" Type="http://schemas.openxmlformats.org/officeDocument/2006/relationships/image" Target="../media/image1203.png"/><Relationship Id="rId889" Type="http://schemas.openxmlformats.org/officeDocument/2006/relationships/image" Target="../media/image1252.png"/><Relationship Id="rId1074" Type="http://schemas.openxmlformats.org/officeDocument/2006/relationships/image" Target="../media/image1344.png"/><Relationship Id="rId444" Type="http://schemas.openxmlformats.org/officeDocument/2006/relationships/customXml" Target="../ink/ink1045.xml"/><Relationship Id="rId651" Type="http://schemas.openxmlformats.org/officeDocument/2006/relationships/image" Target="../media/image1133.png"/><Relationship Id="rId749" Type="http://schemas.openxmlformats.org/officeDocument/2006/relationships/image" Target="../media/image1182.png"/><Relationship Id="rId1281" Type="http://schemas.openxmlformats.org/officeDocument/2006/relationships/customXml" Target="../ink/ink1467.xml"/><Relationship Id="rId1379" Type="http://schemas.openxmlformats.org/officeDocument/2006/relationships/image" Target="../media/image1494.png"/><Relationship Id="rId1502" Type="http://schemas.openxmlformats.org/officeDocument/2006/relationships/customXml" Target="../ink/ink1579.xml"/><Relationship Id="rId290" Type="http://schemas.openxmlformats.org/officeDocument/2006/relationships/customXml" Target="../ink/ink968.xml"/><Relationship Id="rId304" Type="http://schemas.openxmlformats.org/officeDocument/2006/relationships/customXml" Target="../ink/ink975.xml"/><Relationship Id="rId388" Type="http://schemas.openxmlformats.org/officeDocument/2006/relationships/customXml" Target="../ink/ink1017.xml"/><Relationship Id="rId511" Type="http://schemas.openxmlformats.org/officeDocument/2006/relationships/customXml" Target="../ink/ink1079.xml"/><Relationship Id="rId609" Type="http://schemas.openxmlformats.org/officeDocument/2006/relationships/image" Target="../media/image1112.png"/><Relationship Id="rId956" Type="http://schemas.openxmlformats.org/officeDocument/2006/relationships/customXml" Target="../ink/ink1303.xml"/><Relationship Id="rId1141" Type="http://schemas.openxmlformats.org/officeDocument/2006/relationships/customXml" Target="../ink/ink1396.xml"/><Relationship Id="rId1239" Type="http://schemas.openxmlformats.org/officeDocument/2006/relationships/image" Target="../media/image1426.png"/><Relationship Id="rId85" Type="http://schemas.openxmlformats.org/officeDocument/2006/relationships/customXml" Target="../ink/ink864.xml"/><Relationship Id="rId150" Type="http://schemas.openxmlformats.org/officeDocument/2006/relationships/customXml" Target="../ink/ink897.xml"/><Relationship Id="rId595" Type="http://schemas.openxmlformats.org/officeDocument/2006/relationships/image" Target="../media/image1106.png"/><Relationship Id="rId816" Type="http://schemas.openxmlformats.org/officeDocument/2006/relationships/customXml" Target="../ink/ink1233.xml"/><Relationship Id="rId1001" Type="http://schemas.openxmlformats.org/officeDocument/2006/relationships/image" Target="../media/image1308.png"/><Relationship Id="rId1446" Type="http://schemas.openxmlformats.org/officeDocument/2006/relationships/customXml" Target="../ink/ink1551.xml"/><Relationship Id="rId248" Type="http://schemas.openxmlformats.org/officeDocument/2006/relationships/customXml" Target="../ink/ink946.xml"/><Relationship Id="rId455" Type="http://schemas.openxmlformats.org/officeDocument/2006/relationships/image" Target="../media/image1037.png"/><Relationship Id="rId662" Type="http://schemas.openxmlformats.org/officeDocument/2006/relationships/customXml" Target="../ink/ink1156.xml"/><Relationship Id="rId1085" Type="http://schemas.openxmlformats.org/officeDocument/2006/relationships/customXml" Target="../ink/ink1368.xml"/><Relationship Id="rId1292" Type="http://schemas.openxmlformats.org/officeDocument/2006/relationships/image" Target="../media/image1452.png"/><Relationship Id="rId1306" Type="http://schemas.openxmlformats.org/officeDocument/2006/relationships/image" Target="../media/image1459.png"/><Relationship Id="rId1513" Type="http://schemas.openxmlformats.org/officeDocument/2006/relationships/image" Target="../media/image1561.png"/><Relationship Id="rId12" Type="http://schemas.openxmlformats.org/officeDocument/2006/relationships/image" Target="../media/image817.png"/><Relationship Id="rId108" Type="http://schemas.openxmlformats.org/officeDocument/2006/relationships/image" Target="../media/image865.png"/><Relationship Id="rId315" Type="http://schemas.openxmlformats.org/officeDocument/2006/relationships/image" Target="../media/image967.png"/><Relationship Id="rId522" Type="http://schemas.openxmlformats.org/officeDocument/2006/relationships/image" Target="../media/image1070.png"/><Relationship Id="rId967" Type="http://schemas.openxmlformats.org/officeDocument/2006/relationships/image" Target="../media/image1291.png"/><Relationship Id="rId1152" Type="http://schemas.openxmlformats.org/officeDocument/2006/relationships/image" Target="../media/image1383.png"/><Relationship Id="rId96" Type="http://schemas.openxmlformats.org/officeDocument/2006/relationships/image" Target="../media/image859.png"/><Relationship Id="rId161" Type="http://schemas.openxmlformats.org/officeDocument/2006/relationships/image" Target="../media/image891.png"/><Relationship Id="rId399" Type="http://schemas.openxmlformats.org/officeDocument/2006/relationships/image" Target="../media/image1009.png"/><Relationship Id="rId827" Type="http://schemas.openxmlformats.org/officeDocument/2006/relationships/image" Target="../media/image1221.png"/><Relationship Id="rId1012" Type="http://schemas.openxmlformats.org/officeDocument/2006/relationships/customXml" Target="../ink/ink1331.xml"/><Relationship Id="rId1457" Type="http://schemas.openxmlformats.org/officeDocument/2006/relationships/image" Target="../media/image1533.png"/><Relationship Id="rId259" Type="http://schemas.openxmlformats.org/officeDocument/2006/relationships/image" Target="../media/image940.png"/><Relationship Id="rId466" Type="http://schemas.openxmlformats.org/officeDocument/2006/relationships/customXml" Target="../ink/ink1056.xml"/><Relationship Id="rId673" Type="http://schemas.openxmlformats.org/officeDocument/2006/relationships/image" Target="../media/image1144.png"/><Relationship Id="rId880" Type="http://schemas.openxmlformats.org/officeDocument/2006/relationships/customXml" Target="../ink/ink1265.xml"/><Relationship Id="rId1096" Type="http://schemas.openxmlformats.org/officeDocument/2006/relationships/image" Target="../media/image1355.png"/><Relationship Id="rId1317" Type="http://schemas.openxmlformats.org/officeDocument/2006/relationships/image" Target="../media/image1464.png"/><Relationship Id="rId23" Type="http://schemas.openxmlformats.org/officeDocument/2006/relationships/customXml" Target="../ink/ink833.xml"/><Relationship Id="rId119" Type="http://schemas.openxmlformats.org/officeDocument/2006/relationships/customXml" Target="../ink/ink881.xml"/><Relationship Id="rId326" Type="http://schemas.openxmlformats.org/officeDocument/2006/relationships/customXml" Target="../ink/ink986.xml"/><Relationship Id="rId533" Type="http://schemas.openxmlformats.org/officeDocument/2006/relationships/customXml" Target="../ink/ink1090.xml"/><Relationship Id="rId978" Type="http://schemas.openxmlformats.org/officeDocument/2006/relationships/customXml" Target="../ink/ink1314.xml"/><Relationship Id="rId1163" Type="http://schemas.openxmlformats.org/officeDocument/2006/relationships/customXml" Target="../ink/ink1407.xml"/><Relationship Id="rId1370" Type="http://schemas.openxmlformats.org/officeDocument/2006/relationships/customXml" Target="../ink/ink1513.xml"/><Relationship Id="rId740" Type="http://schemas.openxmlformats.org/officeDocument/2006/relationships/customXml" Target="../ink/ink1195.xml"/><Relationship Id="rId838" Type="http://schemas.openxmlformats.org/officeDocument/2006/relationships/customXml" Target="../ink/ink1244.xml"/><Relationship Id="rId1023" Type="http://schemas.openxmlformats.org/officeDocument/2006/relationships/image" Target="../media/image1319.png"/><Relationship Id="rId1468" Type="http://schemas.openxmlformats.org/officeDocument/2006/relationships/customXml" Target="../ink/ink1562.xml"/><Relationship Id="rId172" Type="http://schemas.openxmlformats.org/officeDocument/2006/relationships/customXml" Target="../ink/ink908.xml"/><Relationship Id="rId477" Type="http://schemas.openxmlformats.org/officeDocument/2006/relationships/customXml" Target="../ink/ink1062.xml"/><Relationship Id="rId600" Type="http://schemas.openxmlformats.org/officeDocument/2006/relationships/customXml" Target="../ink/ink1124.xml"/><Relationship Id="rId684" Type="http://schemas.openxmlformats.org/officeDocument/2006/relationships/customXml" Target="../ink/ink1167.xml"/><Relationship Id="rId1230" Type="http://schemas.openxmlformats.org/officeDocument/2006/relationships/image" Target="../media/image1422.png"/><Relationship Id="rId1328" Type="http://schemas.openxmlformats.org/officeDocument/2006/relationships/customXml" Target="../ink/ink1491.xml"/><Relationship Id="rId337" Type="http://schemas.openxmlformats.org/officeDocument/2006/relationships/image" Target="../media/image978.png"/><Relationship Id="rId891" Type="http://schemas.openxmlformats.org/officeDocument/2006/relationships/image" Target="../media/image1253.png"/><Relationship Id="rId905" Type="http://schemas.openxmlformats.org/officeDocument/2006/relationships/image" Target="../media/image1260.png"/><Relationship Id="rId989" Type="http://schemas.openxmlformats.org/officeDocument/2006/relationships/image" Target="../media/image1302.png"/><Relationship Id="rId34" Type="http://schemas.openxmlformats.org/officeDocument/2006/relationships/image" Target="../media/image828.png"/><Relationship Id="rId544" Type="http://schemas.openxmlformats.org/officeDocument/2006/relationships/image" Target="../media/image1081.png"/><Relationship Id="rId751" Type="http://schemas.openxmlformats.org/officeDocument/2006/relationships/image" Target="../media/image1183.png"/><Relationship Id="rId849" Type="http://schemas.openxmlformats.org/officeDocument/2006/relationships/image" Target="../media/image1232.png"/><Relationship Id="rId1174" Type="http://schemas.openxmlformats.org/officeDocument/2006/relationships/image" Target="../media/image1394.png"/><Relationship Id="rId1381" Type="http://schemas.openxmlformats.org/officeDocument/2006/relationships/image" Target="../media/image1495.png"/><Relationship Id="rId1479" Type="http://schemas.openxmlformats.org/officeDocument/2006/relationships/image" Target="../media/image1544.png"/><Relationship Id="rId183" Type="http://schemas.openxmlformats.org/officeDocument/2006/relationships/image" Target="../media/image902.png"/><Relationship Id="rId390" Type="http://schemas.openxmlformats.org/officeDocument/2006/relationships/customXml" Target="../ink/ink1018.xml"/><Relationship Id="rId404" Type="http://schemas.openxmlformats.org/officeDocument/2006/relationships/customXml" Target="../ink/ink1025.xml"/><Relationship Id="rId611" Type="http://schemas.openxmlformats.org/officeDocument/2006/relationships/image" Target="../media/image1113.png"/><Relationship Id="rId1034" Type="http://schemas.openxmlformats.org/officeDocument/2006/relationships/customXml" Target="../ink/ink1342.xml"/><Relationship Id="rId1241" Type="http://schemas.openxmlformats.org/officeDocument/2006/relationships/image" Target="../media/image1427.png"/><Relationship Id="rId1339" Type="http://schemas.openxmlformats.org/officeDocument/2006/relationships/customXml" Target="../ink/ink1497.xml"/><Relationship Id="rId250" Type="http://schemas.openxmlformats.org/officeDocument/2006/relationships/customXml" Target="../ink/ink947.xml"/><Relationship Id="rId488" Type="http://schemas.openxmlformats.org/officeDocument/2006/relationships/image" Target="../media/image1053.png"/><Relationship Id="rId695" Type="http://schemas.openxmlformats.org/officeDocument/2006/relationships/image" Target="../media/image1155.png"/><Relationship Id="rId709" Type="http://schemas.openxmlformats.org/officeDocument/2006/relationships/image" Target="../media/image1162.png"/><Relationship Id="rId916" Type="http://schemas.openxmlformats.org/officeDocument/2006/relationships/customXml" Target="../ink/ink1283.xml"/><Relationship Id="rId1101" Type="http://schemas.openxmlformats.org/officeDocument/2006/relationships/customXml" Target="../ink/ink1376.xml"/><Relationship Id="rId45" Type="http://schemas.openxmlformats.org/officeDocument/2006/relationships/customXml" Target="../ink/ink844.xml"/><Relationship Id="rId110" Type="http://schemas.openxmlformats.org/officeDocument/2006/relationships/image" Target="../media/image866.png"/><Relationship Id="rId348" Type="http://schemas.openxmlformats.org/officeDocument/2006/relationships/customXml" Target="../ink/ink997.xml"/><Relationship Id="rId555" Type="http://schemas.openxmlformats.org/officeDocument/2006/relationships/customXml" Target="../ink/ink1101.xml"/><Relationship Id="rId762" Type="http://schemas.openxmlformats.org/officeDocument/2006/relationships/customXml" Target="../ink/ink1206.xml"/><Relationship Id="rId1185" Type="http://schemas.openxmlformats.org/officeDocument/2006/relationships/customXml" Target="../ink/ink1418.xml"/><Relationship Id="rId1392" Type="http://schemas.openxmlformats.org/officeDocument/2006/relationships/customXml" Target="../ink/ink1524.xml"/><Relationship Id="rId1406" Type="http://schemas.openxmlformats.org/officeDocument/2006/relationships/customXml" Target="../ink/ink1531.xml"/><Relationship Id="rId194" Type="http://schemas.openxmlformats.org/officeDocument/2006/relationships/customXml" Target="../ink/ink919.xml"/><Relationship Id="rId208" Type="http://schemas.openxmlformats.org/officeDocument/2006/relationships/customXml" Target="../ink/ink926.xml"/><Relationship Id="rId415" Type="http://schemas.openxmlformats.org/officeDocument/2006/relationships/image" Target="../media/image1017.png"/><Relationship Id="rId622" Type="http://schemas.openxmlformats.org/officeDocument/2006/relationships/customXml" Target="../ink/ink1136.xml"/><Relationship Id="rId1045" Type="http://schemas.openxmlformats.org/officeDocument/2006/relationships/customXml" Target="../ink/ink1348.xml"/><Relationship Id="rId1252" Type="http://schemas.openxmlformats.org/officeDocument/2006/relationships/customXml" Target="../ink/ink1452.xml"/><Relationship Id="rId261" Type="http://schemas.openxmlformats.org/officeDocument/2006/relationships/image" Target="../media/image941.png"/><Relationship Id="rId499" Type="http://schemas.openxmlformats.org/officeDocument/2006/relationships/customXml" Target="../ink/ink1073.xml"/><Relationship Id="rId927" Type="http://schemas.openxmlformats.org/officeDocument/2006/relationships/image" Target="../media/image1271.png"/><Relationship Id="rId1112" Type="http://schemas.openxmlformats.org/officeDocument/2006/relationships/image" Target="../media/image1363.png"/><Relationship Id="rId56" Type="http://schemas.openxmlformats.org/officeDocument/2006/relationships/image" Target="../media/image839.png"/><Relationship Id="rId359" Type="http://schemas.openxmlformats.org/officeDocument/2006/relationships/image" Target="../media/image989.png"/><Relationship Id="rId566" Type="http://schemas.openxmlformats.org/officeDocument/2006/relationships/image" Target="../media/image1092.png"/><Relationship Id="rId773" Type="http://schemas.openxmlformats.org/officeDocument/2006/relationships/image" Target="../media/image1194.png"/><Relationship Id="rId1196" Type="http://schemas.openxmlformats.org/officeDocument/2006/relationships/image" Target="../media/image1405.png"/><Relationship Id="rId1417" Type="http://schemas.openxmlformats.org/officeDocument/2006/relationships/image" Target="../media/image1513.png"/><Relationship Id="rId121" Type="http://schemas.openxmlformats.org/officeDocument/2006/relationships/customXml" Target="../ink/ink882.xml"/><Relationship Id="rId219" Type="http://schemas.openxmlformats.org/officeDocument/2006/relationships/image" Target="../media/image920.png"/><Relationship Id="rId426" Type="http://schemas.openxmlformats.org/officeDocument/2006/relationships/customXml" Target="../ink/ink1036.xml"/><Relationship Id="rId633" Type="http://schemas.openxmlformats.org/officeDocument/2006/relationships/image" Target="../media/image1124.png"/><Relationship Id="rId980" Type="http://schemas.openxmlformats.org/officeDocument/2006/relationships/customXml" Target="../ink/ink1315.xml"/><Relationship Id="rId1056" Type="http://schemas.openxmlformats.org/officeDocument/2006/relationships/image" Target="../media/image1335.png"/><Relationship Id="rId1263" Type="http://schemas.openxmlformats.org/officeDocument/2006/relationships/customXml" Target="../ink/ink1458.xml"/><Relationship Id="rId840" Type="http://schemas.openxmlformats.org/officeDocument/2006/relationships/customXml" Target="../ink/ink1245.xml"/><Relationship Id="rId938" Type="http://schemas.openxmlformats.org/officeDocument/2006/relationships/customXml" Target="../ink/ink1294.xml"/><Relationship Id="rId1470" Type="http://schemas.openxmlformats.org/officeDocument/2006/relationships/customXml" Target="../ink/ink1563.xml"/><Relationship Id="rId67" Type="http://schemas.openxmlformats.org/officeDocument/2006/relationships/customXml" Target="../ink/ink855.xml"/><Relationship Id="rId272" Type="http://schemas.openxmlformats.org/officeDocument/2006/relationships/customXml" Target="../ink/ink958.xml"/><Relationship Id="rId577" Type="http://schemas.openxmlformats.org/officeDocument/2006/relationships/customXml" Target="../ink/ink1112.xml"/><Relationship Id="rId700" Type="http://schemas.openxmlformats.org/officeDocument/2006/relationships/customXml" Target="../ink/ink1175.xml"/><Relationship Id="rId1123" Type="http://schemas.openxmlformats.org/officeDocument/2006/relationships/customXml" Target="../ink/ink1387.xml"/><Relationship Id="rId1330" Type="http://schemas.openxmlformats.org/officeDocument/2006/relationships/customXml" Target="../ink/ink1492.xml"/><Relationship Id="rId1428" Type="http://schemas.openxmlformats.org/officeDocument/2006/relationships/customXml" Target="../ink/ink1542.xml"/><Relationship Id="rId132" Type="http://schemas.openxmlformats.org/officeDocument/2006/relationships/image" Target="../media/image877.png"/><Relationship Id="rId784" Type="http://schemas.openxmlformats.org/officeDocument/2006/relationships/customXml" Target="../ink/ink1217.xml"/><Relationship Id="rId991" Type="http://schemas.openxmlformats.org/officeDocument/2006/relationships/image" Target="../media/image1303.png"/><Relationship Id="rId1067" Type="http://schemas.openxmlformats.org/officeDocument/2006/relationships/customXml" Target="../ink/ink1359.xml"/><Relationship Id="rId437" Type="http://schemas.openxmlformats.org/officeDocument/2006/relationships/image" Target="../media/image1028.png"/><Relationship Id="rId644" Type="http://schemas.openxmlformats.org/officeDocument/2006/relationships/customXml" Target="../ink/ink1147.xml"/><Relationship Id="rId851" Type="http://schemas.openxmlformats.org/officeDocument/2006/relationships/image" Target="../media/image1233.png"/><Relationship Id="rId1274" Type="http://schemas.openxmlformats.org/officeDocument/2006/relationships/image" Target="../media/image1443.png"/><Relationship Id="rId1481" Type="http://schemas.openxmlformats.org/officeDocument/2006/relationships/image" Target="../media/image1545.png"/><Relationship Id="rId283" Type="http://schemas.openxmlformats.org/officeDocument/2006/relationships/customXml" Target="../ink/ink964.xml"/><Relationship Id="rId490" Type="http://schemas.openxmlformats.org/officeDocument/2006/relationships/image" Target="../media/image1054.png"/><Relationship Id="rId504" Type="http://schemas.openxmlformats.org/officeDocument/2006/relationships/image" Target="../media/image1061.png"/><Relationship Id="rId711" Type="http://schemas.openxmlformats.org/officeDocument/2006/relationships/image" Target="../media/image1163.png"/><Relationship Id="rId949" Type="http://schemas.openxmlformats.org/officeDocument/2006/relationships/image" Target="../media/image1282.png"/><Relationship Id="rId1134" Type="http://schemas.openxmlformats.org/officeDocument/2006/relationships/image" Target="../media/image1374.png"/><Relationship Id="rId1341" Type="http://schemas.openxmlformats.org/officeDocument/2006/relationships/customXml" Target="../ink/ink1498.xml"/><Relationship Id="rId78" Type="http://schemas.openxmlformats.org/officeDocument/2006/relationships/image" Target="../media/image850.png"/><Relationship Id="rId143" Type="http://schemas.openxmlformats.org/officeDocument/2006/relationships/customXml" Target="../ink/ink893.xml"/><Relationship Id="rId350" Type="http://schemas.openxmlformats.org/officeDocument/2006/relationships/customXml" Target="../ink/ink998.xml"/><Relationship Id="rId588" Type="http://schemas.openxmlformats.org/officeDocument/2006/relationships/customXml" Target="../ink/ink1118.xml"/><Relationship Id="rId795" Type="http://schemas.openxmlformats.org/officeDocument/2006/relationships/image" Target="../media/image1205.png"/><Relationship Id="rId809" Type="http://schemas.openxmlformats.org/officeDocument/2006/relationships/image" Target="../media/image1212.png"/><Relationship Id="rId1201" Type="http://schemas.openxmlformats.org/officeDocument/2006/relationships/customXml" Target="../ink/ink1426.xml"/><Relationship Id="rId1439" Type="http://schemas.openxmlformats.org/officeDocument/2006/relationships/image" Target="../media/image1524.png"/><Relationship Id="rId9" Type="http://schemas.openxmlformats.org/officeDocument/2006/relationships/customXml" Target="../ink/ink826.xml"/><Relationship Id="rId210" Type="http://schemas.openxmlformats.org/officeDocument/2006/relationships/customXml" Target="../ink/ink927.xml"/><Relationship Id="rId448" Type="http://schemas.openxmlformats.org/officeDocument/2006/relationships/customXml" Target="../ink/ink1047.xml"/><Relationship Id="rId655" Type="http://schemas.openxmlformats.org/officeDocument/2006/relationships/image" Target="../media/image1135.png"/><Relationship Id="rId862" Type="http://schemas.openxmlformats.org/officeDocument/2006/relationships/customXml" Target="../ink/ink1256.xml"/><Relationship Id="rId1078" Type="http://schemas.openxmlformats.org/officeDocument/2006/relationships/image" Target="../media/image1346.png"/><Relationship Id="rId1285" Type="http://schemas.openxmlformats.org/officeDocument/2006/relationships/customXml" Target="../ink/ink1469.xml"/><Relationship Id="rId1492" Type="http://schemas.openxmlformats.org/officeDocument/2006/relationships/customXml" Target="../ink/ink1574.xml"/><Relationship Id="rId1506" Type="http://schemas.openxmlformats.org/officeDocument/2006/relationships/customXml" Target="../ink/ink1581.xml"/><Relationship Id="rId294" Type="http://schemas.openxmlformats.org/officeDocument/2006/relationships/customXml" Target="../ink/ink970.xml"/><Relationship Id="rId308" Type="http://schemas.openxmlformats.org/officeDocument/2006/relationships/customXml" Target="../ink/ink977.xml"/><Relationship Id="rId515" Type="http://schemas.openxmlformats.org/officeDocument/2006/relationships/customXml" Target="../ink/ink1081.xml"/><Relationship Id="rId722" Type="http://schemas.openxmlformats.org/officeDocument/2006/relationships/customXml" Target="../ink/ink1186.xml"/><Relationship Id="rId1145" Type="http://schemas.openxmlformats.org/officeDocument/2006/relationships/customXml" Target="../ink/ink1398.xml"/><Relationship Id="rId1352" Type="http://schemas.openxmlformats.org/officeDocument/2006/relationships/customXml" Target="../ink/ink1504.xml"/><Relationship Id="rId89" Type="http://schemas.openxmlformats.org/officeDocument/2006/relationships/customXml" Target="../ink/ink866.xml"/><Relationship Id="rId154" Type="http://schemas.openxmlformats.org/officeDocument/2006/relationships/customXml" Target="../ink/ink899.xml"/><Relationship Id="rId361" Type="http://schemas.openxmlformats.org/officeDocument/2006/relationships/image" Target="../media/image990.png"/><Relationship Id="rId599" Type="http://schemas.openxmlformats.org/officeDocument/2006/relationships/image" Target="../media/image1108.png"/><Relationship Id="rId1005" Type="http://schemas.openxmlformats.org/officeDocument/2006/relationships/image" Target="../media/image1310.png"/><Relationship Id="rId1212" Type="http://schemas.openxmlformats.org/officeDocument/2006/relationships/image" Target="../media/image1413.png"/><Relationship Id="rId459" Type="http://schemas.openxmlformats.org/officeDocument/2006/relationships/image" Target="../media/image1039.png"/><Relationship Id="rId666" Type="http://schemas.openxmlformats.org/officeDocument/2006/relationships/customXml" Target="../ink/ink1158.xml"/><Relationship Id="rId873" Type="http://schemas.openxmlformats.org/officeDocument/2006/relationships/image" Target="../media/image1244.png"/><Relationship Id="rId1089" Type="http://schemas.openxmlformats.org/officeDocument/2006/relationships/customXml" Target="../ink/ink1370.xml"/><Relationship Id="rId1296" Type="http://schemas.openxmlformats.org/officeDocument/2006/relationships/image" Target="../media/image1454.png"/><Relationship Id="rId1517" Type="http://schemas.openxmlformats.org/officeDocument/2006/relationships/image" Target="../media/image1563.png"/><Relationship Id="rId16" Type="http://schemas.openxmlformats.org/officeDocument/2006/relationships/image" Target="../media/image819.png"/><Relationship Id="rId221" Type="http://schemas.openxmlformats.org/officeDocument/2006/relationships/image" Target="../media/image921.png"/><Relationship Id="rId319" Type="http://schemas.openxmlformats.org/officeDocument/2006/relationships/image" Target="../media/image969.png"/><Relationship Id="rId526" Type="http://schemas.openxmlformats.org/officeDocument/2006/relationships/image" Target="../media/image1072.png"/><Relationship Id="rId1156" Type="http://schemas.openxmlformats.org/officeDocument/2006/relationships/image" Target="../media/image1385.png"/><Relationship Id="rId1363" Type="http://schemas.openxmlformats.org/officeDocument/2006/relationships/image" Target="../media/image1486.png"/><Relationship Id="rId733" Type="http://schemas.openxmlformats.org/officeDocument/2006/relationships/image" Target="../media/image1174.png"/><Relationship Id="rId940" Type="http://schemas.openxmlformats.org/officeDocument/2006/relationships/customXml" Target="../ink/ink1295.xml"/><Relationship Id="rId1016" Type="http://schemas.openxmlformats.org/officeDocument/2006/relationships/customXml" Target="../ink/ink1333.xml"/><Relationship Id="rId165" Type="http://schemas.openxmlformats.org/officeDocument/2006/relationships/image" Target="../media/image893.png"/><Relationship Id="rId372" Type="http://schemas.openxmlformats.org/officeDocument/2006/relationships/customXml" Target="../ink/ink1009.xml"/><Relationship Id="rId677" Type="http://schemas.openxmlformats.org/officeDocument/2006/relationships/image" Target="../media/image1146.png"/><Relationship Id="rId800" Type="http://schemas.openxmlformats.org/officeDocument/2006/relationships/customXml" Target="../ink/ink1225.xml"/><Relationship Id="rId1223" Type="http://schemas.openxmlformats.org/officeDocument/2006/relationships/customXml" Target="../ink/ink1437.xml"/><Relationship Id="rId1430" Type="http://schemas.openxmlformats.org/officeDocument/2006/relationships/customXml" Target="../ink/ink1543.xml"/><Relationship Id="rId232" Type="http://schemas.openxmlformats.org/officeDocument/2006/relationships/customXml" Target="../ink/ink938.xml"/><Relationship Id="rId884" Type="http://schemas.openxmlformats.org/officeDocument/2006/relationships/customXml" Target="../ink/ink1267.xml"/><Relationship Id="rId27" Type="http://schemas.openxmlformats.org/officeDocument/2006/relationships/customXml" Target="../ink/ink835.xml"/><Relationship Id="rId537" Type="http://schemas.openxmlformats.org/officeDocument/2006/relationships/customXml" Target="../ink/ink1092.xml"/><Relationship Id="rId744" Type="http://schemas.openxmlformats.org/officeDocument/2006/relationships/customXml" Target="../ink/ink1197.xml"/><Relationship Id="rId951" Type="http://schemas.openxmlformats.org/officeDocument/2006/relationships/image" Target="../media/image1283.png"/><Relationship Id="rId1167" Type="http://schemas.openxmlformats.org/officeDocument/2006/relationships/customXml" Target="../ink/ink1409.xml"/><Relationship Id="rId1374" Type="http://schemas.openxmlformats.org/officeDocument/2006/relationships/customXml" Target="../ink/ink1515.xml"/><Relationship Id="rId80" Type="http://schemas.openxmlformats.org/officeDocument/2006/relationships/image" Target="../media/image851.png"/><Relationship Id="rId176" Type="http://schemas.openxmlformats.org/officeDocument/2006/relationships/customXml" Target="../ink/ink910.xml"/><Relationship Id="rId383" Type="http://schemas.openxmlformats.org/officeDocument/2006/relationships/image" Target="../media/image1001.png"/><Relationship Id="rId590" Type="http://schemas.openxmlformats.org/officeDocument/2006/relationships/customXml" Target="../ink/ink1119.xml"/><Relationship Id="rId604" Type="http://schemas.openxmlformats.org/officeDocument/2006/relationships/customXml" Target="../ink/ink1127.xml"/><Relationship Id="rId811" Type="http://schemas.openxmlformats.org/officeDocument/2006/relationships/image" Target="../media/image1213.png"/><Relationship Id="rId1027" Type="http://schemas.openxmlformats.org/officeDocument/2006/relationships/image" Target="../media/image1321.png"/><Relationship Id="rId1234" Type="http://schemas.openxmlformats.org/officeDocument/2006/relationships/image" Target="../media/image1424.png"/><Relationship Id="rId1441" Type="http://schemas.openxmlformats.org/officeDocument/2006/relationships/image" Target="../media/image1525.png"/><Relationship Id="rId243" Type="http://schemas.openxmlformats.org/officeDocument/2006/relationships/image" Target="../media/image932.png"/><Relationship Id="rId450" Type="http://schemas.openxmlformats.org/officeDocument/2006/relationships/customXml" Target="../ink/ink1048.xml"/><Relationship Id="rId688" Type="http://schemas.openxmlformats.org/officeDocument/2006/relationships/customXml" Target="../ink/ink1169.xml"/><Relationship Id="rId895" Type="http://schemas.openxmlformats.org/officeDocument/2006/relationships/image" Target="../media/image1255.png"/><Relationship Id="rId909" Type="http://schemas.openxmlformats.org/officeDocument/2006/relationships/image" Target="../media/image1262.png"/><Relationship Id="rId1080" Type="http://schemas.openxmlformats.org/officeDocument/2006/relationships/image" Target="../media/image1347.png"/><Relationship Id="rId1301" Type="http://schemas.openxmlformats.org/officeDocument/2006/relationships/customXml" Target="../ink/ink1477.xml"/><Relationship Id="rId38" Type="http://schemas.openxmlformats.org/officeDocument/2006/relationships/image" Target="../media/image830.png"/><Relationship Id="rId103" Type="http://schemas.openxmlformats.org/officeDocument/2006/relationships/customXml" Target="../ink/ink873.xml"/><Relationship Id="rId310" Type="http://schemas.openxmlformats.org/officeDocument/2006/relationships/customXml" Target="../ink/ink978.xml"/><Relationship Id="rId548" Type="http://schemas.openxmlformats.org/officeDocument/2006/relationships/image" Target="../media/image1083.png"/><Relationship Id="rId755" Type="http://schemas.openxmlformats.org/officeDocument/2006/relationships/image" Target="../media/image1185.png"/><Relationship Id="rId962" Type="http://schemas.openxmlformats.org/officeDocument/2006/relationships/customXml" Target="../ink/ink1306.xml"/><Relationship Id="rId1178" Type="http://schemas.openxmlformats.org/officeDocument/2006/relationships/image" Target="../media/image1396.png"/><Relationship Id="rId1385" Type="http://schemas.openxmlformats.org/officeDocument/2006/relationships/image" Target="../media/image1497.png"/><Relationship Id="rId91" Type="http://schemas.openxmlformats.org/officeDocument/2006/relationships/customXml" Target="../ink/ink867.xml"/><Relationship Id="rId187" Type="http://schemas.openxmlformats.org/officeDocument/2006/relationships/image" Target="../media/image904.png"/><Relationship Id="rId394" Type="http://schemas.openxmlformats.org/officeDocument/2006/relationships/customXml" Target="../ink/ink1020.xml"/><Relationship Id="rId408" Type="http://schemas.openxmlformats.org/officeDocument/2006/relationships/customXml" Target="../ink/ink1027.xml"/><Relationship Id="rId615" Type="http://schemas.openxmlformats.org/officeDocument/2006/relationships/image" Target="../media/image1115.png"/><Relationship Id="rId822" Type="http://schemas.openxmlformats.org/officeDocument/2006/relationships/customXml" Target="../ink/ink1236.xml"/><Relationship Id="rId1038" Type="http://schemas.openxmlformats.org/officeDocument/2006/relationships/customXml" Target="../ink/ink1344.xml"/><Relationship Id="rId1245" Type="http://schemas.openxmlformats.org/officeDocument/2006/relationships/image" Target="../media/image1429.png"/><Relationship Id="rId1452" Type="http://schemas.openxmlformats.org/officeDocument/2006/relationships/customXml" Target="../ink/ink1554.xml"/><Relationship Id="rId254" Type="http://schemas.openxmlformats.org/officeDocument/2006/relationships/customXml" Target="../ink/ink949.xml"/><Relationship Id="rId699" Type="http://schemas.openxmlformats.org/officeDocument/2006/relationships/image" Target="../media/image1157.png"/><Relationship Id="rId1091" Type="http://schemas.openxmlformats.org/officeDocument/2006/relationships/customXml" Target="../ink/ink1371.xml"/><Relationship Id="rId1105" Type="http://schemas.openxmlformats.org/officeDocument/2006/relationships/customXml" Target="../ink/ink1378.xml"/><Relationship Id="rId1312" Type="http://schemas.openxmlformats.org/officeDocument/2006/relationships/image" Target="../media/image1462.png"/><Relationship Id="rId49" Type="http://schemas.openxmlformats.org/officeDocument/2006/relationships/customXml" Target="../ink/ink846.xml"/><Relationship Id="rId114" Type="http://schemas.openxmlformats.org/officeDocument/2006/relationships/image" Target="../media/image868.png"/><Relationship Id="rId461" Type="http://schemas.openxmlformats.org/officeDocument/2006/relationships/image" Target="../media/image1040.png"/><Relationship Id="rId559" Type="http://schemas.openxmlformats.org/officeDocument/2006/relationships/customXml" Target="../ink/ink1103.xml"/><Relationship Id="rId766" Type="http://schemas.openxmlformats.org/officeDocument/2006/relationships/customXml" Target="../ink/ink1208.xml"/><Relationship Id="rId1189" Type="http://schemas.openxmlformats.org/officeDocument/2006/relationships/customXml" Target="../ink/ink1420.xml"/><Relationship Id="rId1396" Type="http://schemas.openxmlformats.org/officeDocument/2006/relationships/customXml" Target="../ink/ink1526.xml"/><Relationship Id="rId198" Type="http://schemas.openxmlformats.org/officeDocument/2006/relationships/customXml" Target="../ink/ink921.xml"/><Relationship Id="rId321" Type="http://schemas.openxmlformats.org/officeDocument/2006/relationships/image" Target="../media/image970.png"/><Relationship Id="rId419" Type="http://schemas.openxmlformats.org/officeDocument/2006/relationships/image" Target="../media/image1019.png"/><Relationship Id="rId626" Type="http://schemas.openxmlformats.org/officeDocument/2006/relationships/customXml" Target="../ink/ink1138.xml"/><Relationship Id="rId973" Type="http://schemas.openxmlformats.org/officeDocument/2006/relationships/image" Target="../media/image1294.png"/><Relationship Id="rId1049" Type="http://schemas.openxmlformats.org/officeDocument/2006/relationships/customXml" Target="../ink/ink1350.xml"/><Relationship Id="rId1256" Type="http://schemas.openxmlformats.org/officeDocument/2006/relationships/customXml" Target="../ink/ink1454.xml"/><Relationship Id="rId833" Type="http://schemas.openxmlformats.org/officeDocument/2006/relationships/image" Target="../media/image1224.png"/><Relationship Id="rId1116" Type="http://schemas.openxmlformats.org/officeDocument/2006/relationships/image" Target="../media/image1365.png"/><Relationship Id="rId1463" Type="http://schemas.openxmlformats.org/officeDocument/2006/relationships/image" Target="../media/image1536.png"/><Relationship Id="rId265" Type="http://schemas.openxmlformats.org/officeDocument/2006/relationships/image" Target="../media/image943.png"/><Relationship Id="rId472" Type="http://schemas.openxmlformats.org/officeDocument/2006/relationships/image" Target="../media/image1045.png"/><Relationship Id="rId900" Type="http://schemas.openxmlformats.org/officeDocument/2006/relationships/customXml" Target="../ink/ink1275.xml"/><Relationship Id="rId1323" Type="http://schemas.openxmlformats.org/officeDocument/2006/relationships/image" Target="../media/image1467.png"/><Relationship Id="rId125" Type="http://schemas.openxmlformats.org/officeDocument/2006/relationships/customXml" Target="../ink/ink884.xml"/><Relationship Id="rId332" Type="http://schemas.openxmlformats.org/officeDocument/2006/relationships/customXml" Target="../ink/ink989.xml"/><Relationship Id="rId777" Type="http://schemas.openxmlformats.org/officeDocument/2006/relationships/image" Target="../media/image1196.png"/><Relationship Id="rId984" Type="http://schemas.openxmlformats.org/officeDocument/2006/relationships/customXml" Target="../ink/ink1317.xml"/><Relationship Id="rId637" Type="http://schemas.openxmlformats.org/officeDocument/2006/relationships/image" Target="../media/image1126.png"/><Relationship Id="rId844" Type="http://schemas.openxmlformats.org/officeDocument/2006/relationships/customXml" Target="../ink/ink1247.xml"/><Relationship Id="rId1267" Type="http://schemas.openxmlformats.org/officeDocument/2006/relationships/customXml" Target="../ink/ink1460.xml"/><Relationship Id="rId1474" Type="http://schemas.openxmlformats.org/officeDocument/2006/relationships/customXml" Target="../ink/ink1565.xml"/><Relationship Id="rId276" Type="http://schemas.openxmlformats.org/officeDocument/2006/relationships/image" Target="../media/image948.png"/><Relationship Id="rId483" Type="http://schemas.openxmlformats.org/officeDocument/2006/relationships/customXml" Target="../ink/ink1065.xml"/><Relationship Id="rId690" Type="http://schemas.openxmlformats.org/officeDocument/2006/relationships/customXml" Target="../ink/ink1170.xml"/><Relationship Id="rId704" Type="http://schemas.openxmlformats.org/officeDocument/2006/relationships/customXml" Target="../ink/ink1177.xml"/><Relationship Id="rId911" Type="http://schemas.openxmlformats.org/officeDocument/2006/relationships/image" Target="../media/image1263.png"/><Relationship Id="rId1127" Type="http://schemas.openxmlformats.org/officeDocument/2006/relationships/customXml" Target="../ink/ink1389.xml"/><Relationship Id="rId1334" Type="http://schemas.openxmlformats.org/officeDocument/2006/relationships/customXml" Target="../ink/ink1494.xml"/><Relationship Id="rId40" Type="http://schemas.openxmlformats.org/officeDocument/2006/relationships/image" Target="../media/image831.png"/><Relationship Id="rId136" Type="http://schemas.openxmlformats.org/officeDocument/2006/relationships/image" Target="../media/image879.png"/><Relationship Id="rId343" Type="http://schemas.openxmlformats.org/officeDocument/2006/relationships/image" Target="../media/image981.png"/><Relationship Id="rId550" Type="http://schemas.openxmlformats.org/officeDocument/2006/relationships/image" Target="../media/image1084.png"/><Relationship Id="rId788" Type="http://schemas.openxmlformats.org/officeDocument/2006/relationships/customXml" Target="../ink/ink1219.xml"/><Relationship Id="rId995" Type="http://schemas.openxmlformats.org/officeDocument/2006/relationships/image" Target="../media/image1305.png"/><Relationship Id="rId1180" Type="http://schemas.openxmlformats.org/officeDocument/2006/relationships/image" Target="../media/image1397.png"/><Relationship Id="rId1401" Type="http://schemas.openxmlformats.org/officeDocument/2006/relationships/image" Target="../media/image1505.png"/><Relationship Id="rId203" Type="http://schemas.openxmlformats.org/officeDocument/2006/relationships/image" Target="../media/image912.png"/><Relationship Id="rId648" Type="http://schemas.openxmlformats.org/officeDocument/2006/relationships/customXml" Target="../ink/ink1149.xml"/><Relationship Id="rId855" Type="http://schemas.openxmlformats.org/officeDocument/2006/relationships/image" Target="../media/image1235.png"/><Relationship Id="rId1040" Type="http://schemas.openxmlformats.org/officeDocument/2006/relationships/customXml" Target="../ink/ink1345.xml"/><Relationship Id="rId1278" Type="http://schemas.openxmlformats.org/officeDocument/2006/relationships/image" Target="../media/image1445.png"/><Relationship Id="rId1485" Type="http://schemas.openxmlformats.org/officeDocument/2006/relationships/image" Target="../media/image1547.png"/><Relationship Id="rId287" Type="http://schemas.openxmlformats.org/officeDocument/2006/relationships/image" Target="../media/image953.png"/><Relationship Id="rId410" Type="http://schemas.openxmlformats.org/officeDocument/2006/relationships/customXml" Target="../ink/ink1028.xml"/><Relationship Id="rId494" Type="http://schemas.openxmlformats.org/officeDocument/2006/relationships/image" Target="../media/image1056.png"/><Relationship Id="rId508" Type="http://schemas.openxmlformats.org/officeDocument/2006/relationships/image" Target="../media/image1063.png"/><Relationship Id="rId715" Type="http://schemas.openxmlformats.org/officeDocument/2006/relationships/image" Target="../media/image1165.png"/><Relationship Id="rId922" Type="http://schemas.openxmlformats.org/officeDocument/2006/relationships/customXml" Target="../ink/ink1286.xml"/><Relationship Id="rId1138" Type="http://schemas.openxmlformats.org/officeDocument/2006/relationships/image" Target="../media/image1376.png"/><Relationship Id="rId1345" Type="http://schemas.openxmlformats.org/officeDocument/2006/relationships/customXml" Target="../ink/ink1500.xml"/><Relationship Id="rId147" Type="http://schemas.openxmlformats.org/officeDocument/2006/relationships/customXml" Target="../ink/ink895.xml"/><Relationship Id="rId354" Type="http://schemas.openxmlformats.org/officeDocument/2006/relationships/customXml" Target="../ink/ink1000.xml"/><Relationship Id="rId799" Type="http://schemas.openxmlformats.org/officeDocument/2006/relationships/image" Target="../media/image1207.png"/><Relationship Id="rId1191" Type="http://schemas.openxmlformats.org/officeDocument/2006/relationships/customXml" Target="../ink/ink1421.xml"/><Relationship Id="rId1205" Type="http://schemas.openxmlformats.org/officeDocument/2006/relationships/customXml" Target="../ink/ink1428.xml"/><Relationship Id="rId51" Type="http://schemas.openxmlformats.org/officeDocument/2006/relationships/customXml" Target="../ink/ink847.xml"/><Relationship Id="rId561" Type="http://schemas.openxmlformats.org/officeDocument/2006/relationships/customXml" Target="../ink/ink1104.xml"/><Relationship Id="rId659" Type="http://schemas.openxmlformats.org/officeDocument/2006/relationships/image" Target="../media/image1137.png"/><Relationship Id="rId866" Type="http://schemas.openxmlformats.org/officeDocument/2006/relationships/customXml" Target="../ink/ink1258.xml"/><Relationship Id="rId1289" Type="http://schemas.openxmlformats.org/officeDocument/2006/relationships/customXml" Target="../ink/ink1471.xml"/><Relationship Id="rId1412" Type="http://schemas.openxmlformats.org/officeDocument/2006/relationships/customXml" Target="../ink/ink1534.xml"/><Relationship Id="rId1496" Type="http://schemas.openxmlformats.org/officeDocument/2006/relationships/customXml" Target="../ink/ink1576.xml"/><Relationship Id="rId214" Type="http://schemas.openxmlformats.org/officeDocument/2006/relationships/customXml" Target="../ink/ink929.xml"/><Relationship Id="rId298" Type="http://schemas.openxmlformats.org/officeDocument/2006/relationships/customXml" Target="../ink/ink972.xml"/><Relationship Id="rId421" Type="http://schemas.openxmlformats.org/officeDocument/2006/relationships/image" Target="../media/image1020.png"/><Relationship Id="rId519" Type="http://schemas.openxmlformats.org/officeDocument/2006/relationships/customXml" Target="../ink/ink1083.xml"/><Relationship Id="rId1051" Type="http://schemas.openxmlformats.org/officeDocument/2006/relationships/customXml" Target="../ink/ink1351.xml"/><Relationship Id="rId1149" Type="http://schemas.openxmlformats.org/officeDocument/2006/relationships/customXml" Target="../ink/ink1400.xml"/><Relationship Id="rId1356" Type="http://schemas.openxmlformats.org/officeDocument/2006/relationships/customXml" Target="../ink/ink1506.xml"/><Relationship Id="rId158" Type="http://schemas.openxmlformats.org/officeDocument/2006/relationships/customXml" Target="../ink/ink901.xml"/><Relationship Id="rId726" Type="http://schemas.openxmlformats.org/officeDocument/2006/relationships/customXml" Target="../ink/ink1188.xml"/><Relationship Id="rId933" Type="http://schemas.openxmlformats.org/officeDocument/2006/relationships/image" Target="../media/image1274.png"/><Relationship Id="rId1009" Type="http://schemas.openxmlformats.org/officeDocument/2006/relationships/image" Target="../media/image1312.png"/><Relationship Id="rId62" Type="http://schemas.openxmlformats.org/officeDocument/2006/relationships/image" Target="../media/image842.png"/><Relationship Id="rId365" Type="http://schemas.openxmlformats.org/officeDocument/2006/relationships/image" Target="../media/image992.png"/><Relationship Id="rId572" Type="http://schemas.openxmlformats.org/officeDocument/2006/relationships/image" Target="../media/image1095.png"/><Relationship Id="rId1216" Type="http://schemas.openxmlformats.org/officeDocument/2006/relationships/image" Target="../media/image1415.png"/><Relationship Id="rId1423" Type="http://schemas.openxmlformats.org/officeDocument/2006/relationships/image" Target="../media/image1516.png"/><Relationship Id="rId225" Type="http://schemas.openxmlformats.org/officeDocument/2006/relationships/image" Target="../media/image923.png"/><Relationship Id="rId432" Type="http://schemas.openxmlformats.org/officeDocument/2006/relationships/customXml" Target="../ink/ink1039.xml"/><Relationship Id="rId877" Type="http://schemas.openxmlformats.org/officeDocument/2006/relationships/image" Target="../media/image1246.png"/><Relationship Id="rId1062" Type="http://schemas.openxmlformats.org/officeDocument/2006/relationships/image" Target="../media/image1338.png"/><Relationship Id="rId737" Type="http://schemas.openxmlformats.org/officeDocument/2006/relationships/image" Target="../media/image1176.png"/><Relationship Id="rId944" Type="http://schemas.openxmlformats.org/officeDocument/2006/relationships/customXml" Target="../ink/ink1297.xml"/><Relationship Id="rId1367" Type="http://schemas.openxmlformats.org/officeDocument/2006/relationships/image" Target="../media/image1488.png"/><Relationship Id="rId73" Type="http://schemas.openxmlformats.org/officeDocument/2006/relationships/customXml" Target="../ink/ink858.xml"/><Relationship Id="rId169" Type="http://schemas.openxmlformats.org/officeDocument/2006/relationships/image" Target="../media/image895.png"/><Relationship Id="rId376" Type="http://schemas.openxmlformats.org/officeDocument/2006/relationships/customXml" Target="../ink/ink1011.xml"/><Relationship Id="rId583" Type="http://schemas.openxmlformats.org/officeDocument/2006/relationships/customXml" Target="../ink/ink1115.xml"/><Relationship Id="rId790" Type="http://schemas.openxmlformats.org/officeDocument/2006/relationships/customXml" Target="../ink/ink1220.xml"/><Relationship Id="rId804" Type="http://schemas.openxmlformats.org/officeDocument/2006/relationships/customXml" Target="../ink/ink1227.xml"/><Relationship Id="rId1227" Type="http://schemas.openxmlformats.org/officeDocument/2006/relationships/customXml" Target="../ink/ink1439.xml"/><Relationship Id="rId1434" Type="http://schemas.openxmlformats.org/officeDocument/2006/relationships/customXml" Target="../ink/ink1545.xml"/><Relationship Id="rId4" Type="http://schemas.openxmlformats.org/officeDocument/2006/relationships/image" Target="../media/image814.png"/><Relationship Id="rId236" Type="http://schemas.openxmlformats.org/officeDocument/2006/relationships/customXml" Target="../ink/ink940.xml"/><Relationship Id="rId443" Type="http://schemas.openxmlformats.org/officeDocument/2006/relationships/image" Target="../media/image1031.png"/><Relationship Id="rId650" Type="http://schemas.openxmlformats.org/officeDocument/2006/relationships/customXml" Target="../ink/ink1150.xml"/><Relationship Id="rId888" Type="http://schemas.openxmlformats.org/officeDocument/2006/relationships/customXml" Target="../ink/ink1269.xml"/><Relationship Id="rId1073" Type="http://schemas.openxmlformats.org/officeDocument/2006/relationships/customXml" Target="../ink/ink1362.xml"/><Relationship Id="rId1280" Type="http://schemas.openxmlformats.org/officeDocument/2006/relationships/image" Target="../media/image1446.png"/><Relationship Id="rId1501" Type="http://schemas.openxmlformats.org/officeDocument/2006/relationships/image" Target="../media/image1555.png"/><Relationship Id="rId303" Type="http://schemas.openxmlformats.org/officeDocument/2006/relationships/image" Target="../media/image961.png"/><Relationship Id="rId748" Type="http://schemas.openxmlformats.org/officeDocument/2006/relationships/customXml" Target="../ink/ink1199.xml"/><Relationship Id="rId955" Type="http://schemas.openxmlformats.org/officeDocument/2006/relationships/image" Target="../media/image1285.png"/><Relationship Id="rId1140" Type="http://schemas.openxmlformats.org/officeDocument/2006/relationships/image" Target="../media/image1377.png"/><Relationship Id="rId1378" Type="http://schemas.openxmlformats.org/officeDocument/2006/relationships/customXml" Target="../ink/ink1517.xml"/><Relationship Id="rId84" Type="http://schemas.openxmlformats.org/officeDocument/2006/relationships/image" Target="../media/image853.png"/><Relationship Id="rId387" Type="http://schemas.openxmlformats.org/officeDocument/2006/relationships/image" Target="../media/image1003.png"/><Relationship Id="rId510" Type="http://schemas.openxmlformats.org/officeDocument/2006/relationships/image" Target="../media/image1064.png"/><Relationship Id="rId594" Type="http://schemas.openxmlformats.org/officeDocument/2006/relationships/customXml" Target="../ink/ink1121.xml"/><Relationship Id="rId608" Type="http://schemas.openxmlformats.org/officeDocument/2006/relationships/customXml" Target="../ink/ink1129.xml"/><Relationship Id="rId815" Type="http://schemas.openxmlformats.org/officeDocument/2006/relationships/image" Target="../media/image1215.png"/><Relationship Id="rId1238" Type="http://schemas.openxmlformats.org/officeDocument/2006/relationships/customXml" Target="../ink/ink1445.xml"/><Relationship Id="rId1445" Type="http://schemas.openxmlformats.org/officeDocument/2006/relationships/image" Target="../media/image1527.png"/><Relationship Id="rId247" Type="http://schemas.openxmlformats.org/officeDocument/2006/relationships/image" Target="../media/image934.png"/><Relationship Id="rId899" Type="http://schemas.openxmlformats.org/officeDocument/2006/relationships/image" Target="../media/image1257.png"/><Relationship Id="rId1000" Type="http://schemas.openxmlformats.org/officeDocument/2006/relationships/customXml" Target="../ink/ink1325.xml"/><Relationship Id="rId1084" Type="http://schemas.openxmlformats.org/officeDocument/2006/relationships/image" Target="../media/image1349.png"/><Relationship Id="rId1305" Type="http://schemas.openxmlformats.org/officeDocument/2006/relationships/customXml" Target="../ink/ink1479.xml"/><Relationship Id="rId107" Type="http://schemas.openxmlformats.org/officeDocument/2006/relationships/customXml" Target="../ink/ink875.xml"/><Relationship Id="rId454" Type="http://schemas.openxmlformats.org/officeDocument/2006/relationships/customXml" Target="../ink/ink1050.xml"/><Relationship Id="rId661" Type="http://schemas.openxmlformats.org/officeDocument/2006/relationships/image" Target="../media/image1138.png"/><Relationship Id="rId759" Type="http://schemas.openxmlformats.org/officeDocument/2006/relationships/image" Target="../media/image1187.png"/><Relationship Id="rId966" Type="http://schemas.openxmlformats.org/officeDocument/2006/relationships/customXml" Target="../ink/ink1308.xml"/><Relationship Id="rId1291" Type="http://schemas.openxmlformats.org/officeDocument/2006/relationships/customXml" Target="../ink/ink1472.xml"/><Relationship Id="rId1389" Type="http://schemas.openxmlformats.org/officeDocument/2006/relationships/image" Target="../media/image1499.png"/><Relationship Id="rId1512" Type="http://schemas.openxmlformats.org/officeDocument/2006/relationships/customXml" Target="../ink/ink1584.xml"/><Relationship Id="rId11" Type="http://schemas.openxmlformats.org/officeDocument/2006/relationships/customXml" Target="../ink/ink827.xml"/><Relationship Id="rId314" Type="http://schemas.openxmlformats.org/officeDocument/2006/relationships/customXml" Target="../ink/ink980.xml"/><Relationship Id="rId398" Type="http://schemas.openxmlformats.org/officeDocument/2006/relationships/customXml" Target="../ink/ink1022.xml"/><Relationship Id="rId521" Type="http://schemas.openxmlformats.org/officeDocument/2006/relationships/customXml" Target="../ink/ink1084.xml"/><Relationship Id="rId619" Type="http://schemas.openxmlformats.org/officeDocument/2006/relationships/image" Target="../media/image1117.png"/><Relationship Id="rId1151" Type="http://schemas.openxmlformats.org/officeDocument/2006/relationships/customXml" Target="../ink/ink1401.xml"/><Relationship Id="rId1249" Type="http://schemas.openxmlformats.org/officeDocument/2006/relationships/image" Target="../media/image1431.png"/><Relationship Id="rId95" Type="http://schemas.openxmlformats.org/officeDocument/2006/relationships/customXml" Target="../ink/ink869.xml"/><Relationship Id="rId160" Type="http://schemas.openxmlformats.org/officeDocument/2006/relationships/customXml" Target="../ink/ink902.xml"/><Relationship Id="rId826" Type="http://schemas.openxmlformats.org/officeDocument/2006/relationships/customXml" Target="../ink/ink1238.xml"/><Relationship Id="rId1011" Type="http://schemas.openxmlformats.org/officeDocument/2006/relationships/image" Target="../media/image1313.png"/><Relationship Id="rId1109" Type="http://schemas.openxmlformats.org/officeDocument/2006/relationships/customXml" Target="../ink/ink1380.xml"/><Relationship Id="rId1456" Type="http://schemas.openxmlformats.org/officeDocument/2006/relationships/customXml" Target="../ink/ink1556.xml"/><Relationship Id="rId258" Type="http://schemas.openxmlformats.org/officeDocument/2006/relationships/customXml" Target="../ink/ink951.xml"/><Relationship Id="rId465" Type="http://schemas.openxmlformats.org/officeDocument/2006/relationships/image" Target="../media/image1042.png"/><Relationship Id="rId672" Type="http://schemas.openxmlformats.org/officeDocument/2006/relationships/customXml" Target="../ink/ink1161.xml"/><Relationship Id="rId1095" Type="http://schemas.openxmlformats.org/officeDocument/2006/relationships/customXml" Target="../ink/ink1373.xml"/><Relationship Id="rId1316" Type="http://schemas.openxmlformats.org/officeDocument/2006/relationships/customXml" Target="../ink/ink1485.xml"/><Relationship Id="rId22" Type="http://schemas.openxmlformats.org/officeDocument/2006/relationships/image" Target="../media/image822.png"/><Relationship Id="rId118" Type="http://schemas.openxmlformats.org/officeDocument/2006/relationships/image" Target="../media/image870.png"/><Relationship Id="rId325" Type="http://schemas.openxmlformats.org/officeDocument/2006/relationships/image" Target="../media/image972.png"/><Relationship Id="rId532" Type="http://schemas.openxmlformats.org/officeDocument/2006/relationships/image" Target="../media/image1075.png"/><Relationship Id="rId977" Type="http://schemas.openxmlformats.org/officeDocument/2006/relationships/image" Target="../media/image1296.png"/><Relationship Id="rId1162" Type="http://schemas.openxmlformats.org/officeDocument/2006/relationships/image" Target="../media/image1388.png"/><Relationship Id="rId171" Type="http://schemas.openxmlformats.org/officeDocument/2006/relationships/image" Target="../media/image896.png"/><Relationship Id="rId837" Type="http://schemas.openxmlformats.org/officeDocument/2006/relationships/image" Target="../media/image1226.png"/><Relationship Id="rId1022" Type="http://schemas.openxmlformats.org/officeDocument/2006/relationships/customXml" Target="../ink/ink1336.xml"/><Relationship Id="rId1467" Type="http://schemas.openxmlformats.org/officeDocument/2006/relationships/image" Target="../media/image1538.png"/><Relationship Id="rId269" Type="http://schemas.openxmlformats.org/officeDocument/2006/relationships/image" Target="../media/image945.png"/><Relationship Id="rId476" Type="http://schemas.openxmlformats.org/officeDocument/2006/relationships/image" Target="../media/image1047.png"/><Relationship Id="rId683" Type="http://schemas.openxmlformats.org/officeDocument/2006/relationships/image" Target="../media/image1149.png"/><Relationship Id="rId890" Type="http://schemas.openxmlformats.org/officeDocument/2006/relationships/customXml" Target="../ink/ink1270.xml"/><Relationship Id="rId904" Type="http://schemas.openxmlformats.org/officeDocument/2006/relationships/customXml" Target="../ink/ink1277.xml"/><Relationship Id="rId1327" Type="http://schemas.openxmlformats.org/officeDocument/2006/relationships/image" Target="../media/image1469.png"/><Relationship Id="rId33" Type="http://schemas.openxmlformats.org/officeDocument/2006/relationships/customXml" Target="../ink/ink838.xml"/><Relationship Id="rId129" Type="http://schemas.openxmlformats.org/officeDocument/2006/relationships/customXml" Target="../ink/ink886.xml"/><Relationship Id="rId336" Type="http://schemas.openxmlformats.org/officeDocument/2006/relationships/customXml" Target="../ink/ink991.xml"/><Relationship Id="rId543" Type="http://schemas.openxmlformats.org/officeDocument/2006/relationships/customXml" Target="../ink/ink1095.xml"/><Relationship Id="rId988" Type="http://schemas.openxmlformats.org/officeDocument/2006/relationships/customXml" Target="../ink/ink1319.xml"/><Relationship Id="rId1173" Type="http://schemas.openxmlformats.org/officeDocument/2006/relationships/customXml" Target="../ink/ink1412.xml"/><Relationship Id="rId1380" Type="http://schemas.openxmlformats.org/officeDocument/2006/relationships/customXml" Target="../ink/ink1518.xml"/><Relationship Id="rId182" Type="http://schemas.openxmlformats.org/officeDocument/2006/relationships/customXml" Target="../ink/ink913.xml"/><Relationship Id="rId403" Type="http://schemas.openxmlformats.org/officeDocument/2006/relationships/image" Target="../media/image1011.png"/><Relationship Id="rId750" Type="http://schemas.openxmlformats.org/officeDocument/2006/relationships/customXml" Target="../ink/ink1200.xml"/><Relationship Id="rId848" Type="http://schemas.openxmlformats.org/officeDocument/2006/relationships/customXml" Target="../ink/ink1249.xml"/><Relationship Id="rId1033" Type="http://schemas.openxmlformats.org/officeDocument/2006/relationships/image" Target="../media/image1324.png"/><Relationship Id="rId1478" Type="http://schemas.openxmlformats.org/officeDocument/2006/relationships/customXml" Target="../ink/ink1567.xml"/><Relationship Id="rId487" Type="http://schemas.openxmlformats.org/officeDocument/2006/relationships/customXml" Target="../ink/ink1067.xml"/><Relationship Id="rId610" Type="http://schemas.openxmlformats.org/officeDocument/2006/relationships/customXml" Target="../ink/ink1130.xml"/><Relationship Id="rId694" Type="http://schemas.openxmlformats.org/officeDocument/2006/relationships/customXml" Target="../ink/ink1172.xml"/><Relationship Id="rId708" Type="http://schemas.openxmlformats.org/officeDocument/2006/relationships/customXml" Target="../ink/ink1179.xml"/><Relationship Id="rId915" Type="http://schemas.openxmlformats.org/officeDocument/2006/relationships/image" Target="../media/image1265.png"/><Relationship Id="rId1240" Type="http://schemas.openxmlformats.org/officeDocument/2006/relationships/customXml" Target="../ink/ink1446.xml"/><Relationship Id="rId1338" Type="http://schemas.openxmlformats.org/officeDocument/2006/relationships/customXml" Target="../ink/ink1496.xml"/><Relationship Id="rId347" Type="http://schemas.openxmlformats.org/officeDocument/2006/relationships/image" Target="../media/image983.png"/><Relationship Id="rId999" Type="http://schemas.openxmlformats.org/officeDocument/2006/relationships/image" Target="../media/image1307.png"/><Relationship Id="rId1100" Type="http://schemas.openxmlformats.org/officeDocument/2006/relationships/image" Target="../media/image1357.png"/><Relationship Id="rId1184" Type="http://schemas.openxmlformats.org/officeDocument/2006/relationships/image" Target="../media/image1399.png"/><Relationship Id="rId1405" Type="http://schemas.openxmlformats.org/officeDocument/2006/relationships/image" Target="../media/image1507.png"/><Relationship Id="rId44" Type="http://schemas.openxmlformats.org/officeDocument/2006/relationships/image" Target="../media/image833.png"/><Relationship Id="rId554" Type="http://schemas.openxmlformats.org/officeDocument/2006/relationships/image" Target="../media/image1086.png"/><Relationship Id="rId761" Type="http://schemas.openxmlformats.org/officeDocument/2006/relationships/image" Target="../media/image1188.png"/><Relationship Id="rId859" Type="http://schemas.openxmlformats.org/officeDocument/2006/relationships/image" Target="../media/image1237.png"/><Relationship Id="rId1391" Type="http://schemas.openxmlformats.org/officeDocument/2006/relationships/image" Target="../media/image1500.png"/><Relationship Id="rId1489" Type="http://schemas.openxmlformats.org/officeDocument/2006/relationships/image" Target="../media/image1549.png"/><Relationship Id="rId193" Type="http://schemas.openxmlformats.org/officeDocument/2006/relationships/image" Target="../media/image907.png"/><Relationship Id="rId207" Type="http://schemas.openxmlformats.org/officeDocument/2006/relationships/image" Target="../media/image914.png"/><Relationship Id="rId414" Type="http://schemas.openxmlformats.org/officeDocument/2006/relationships/customXml" Target="../ink/ink1030.xml"/><Relationship Id="rId498" Type="http://schemas.openxmlformats.org/officeDocument/2006/relationships/image" Target="../media/image1058.png"/><Relationship Id="rId621" Type="http://schemas.openxmlformats.org/officeDocument/2006/relationships/image" Target="../media/image1118.png"/><Relationship Id="rId1044" Type="http://schemas.openxmlformats.org/officeDocument/2006/relationships/customXml" Target="../ink/ink1347.xml"/><Relationship Id="rId1251" Type="http://schemas.openxmlformats.org/officeDocument/2006/relationships/image" Target="../media/image1432.png"/><Relationship Id="rId1349" Type="http://schemas.openxmlformats.org/officeDocument/2006/relationships/image" Target="../media/image1479.png"/><Relationship Id="rId260" Type="http://schemas.openxmlformats.org/officeDocument/2006/relationships/customXml" Target="../ink/ink952.xml"/><Relationship Id="rId719" Type="http://schemas.openxmlformats.org/officeDocument/2006/relationships/image" Target="../media/image1167.png"/><Relationship Id="rId926" Type="http://schemas.openxmlformats.org/officeDocument/2006/relationships/customXml" Target="../ink/ink1288.xml"/><Relationship Id="rId1111" Type="http://schemas.openxmlformats.org/officeDocument/2006/relationships/customXml" Target="../ink/ink1381.xml"/><Relationship Id="rId55" Type="http://schemas.openxmlformats.org/officeDocument/2006/relationships/customXml" Target="../ink/ink849.xml"/><Relationship Id="rId120" Type="http://schemas.openxmlformats.org/officeDocument/2006/relationships/image" Target="../media/image871.png"/><Relationship Id="rId358" Type="http://schemas.openxmlformats.org/officeDocument/2006/relationships/customXml" Target="../ink/ink1002.xml"/><Relationship Id="rId565" Type="http://schemas.openxmlformats.org/officeDocument/2006/relationships/customXml" Target="../ink/ink1106.xml"/><Relationship Id="rId772" Type="http://schemas.openxmlformats.org/officeDocument/2006/relationships/customXml" Target="../ink/ink1211.xml"/><Relationship Id="rId1195" Type="http://schemas.openxmlformats.org/officeDocument/2006/relationships/customXml" Target="../ink/ink1423.xml"/><Relationship Id="rId1209" Type="http://schemas.openxmlformats.org/officeDocument/2006/relationships/customXml" Target="../ink/ink1430.xml"/><Relationship Id="rId1416" Type="http://schemas.openxmlformats.org/officeDocument/2006/relationships/customXml" Target="../ink/ink1536.xml"/><Relationship Id="rId218" Type="http://schemas.openxmlformats.org/officeDocument/2006/relationships/customXml" Target="../ink/ink931.xml"/><Relationship Id="rId425" Type="http://schemas.openxmlformats.org/officeDocument/2006/relationships/image" Target="../media/image1022.png"/><Relationship Id="rId632" Type="http://schemas.openxmlformats.org/officeDocument/2006/relationships/customXml" Target="../ink/ink1141.xml"/><Relationship Id="rId1055" Type="http://schemas.openxmlformats.org/officeDocument/2006/relationships/customXml" Target="../ink/ink1353.xml"/><Relationship Id="rId1262" Type="http://schemas.openxmlformats.org/officeDocument/2006/relationships/image" Target="../media/image1437.png"/><Relationship Id="rId271" Type="http://schemas.openxmlformats.org/officeDocument/2006/relationships/image" Target="../media/image946.png"/><Relationship Id="rId937" Type="http://schemas.openxmlformats.org/officeDocument/2006/relationships/image" Target="../media/image1276.png"/><Relationship Id="rId1122" Type="http://schemas.openxmlformats.org/officeDocument/2006/relationships/image" Target="../media/image1368.png"/><Relationship Id="rId66" Type="http://schemas.openxmlformats.org/officeDocument/2006/relationships/image" Target="../media/image844.png"/><Relationship Id="rId131" Type="http://schemas.openxmlformats.org/officeDocument/2006/relationships/customXml" Target="../ink/ink887.xml"/><Relationship Id="rId369" Type="http://schemas.openxmlformats.org/officeDocument/2006/relationships/image" Target="../media/image994.png"/><Relationship Id="rId576" Type="http://schemas.openxmlformats.org/officeDocument/2006/relationships/image" Target="../media/image1097.png"/><Relationship Id="rId783" Type="http://schemas.openxmlformats.org/officeDocument/2006/relationships/image" Target="../media/image1199.png"/><Relationship Id="rId990" Type="http://schemas.openxmlformats.org/officeDocument/2006/relationships/customXml" Target="../ink/ink1320.xml"/><Relationship Id="rId1427" Type="http://schemas.openxmlformats.org/officeDocument/2006/relationships/image" Target="../media/image1518.png"/><Relationship Id="rId229" Type="http://schemas.openxmlformats.org/officeDocument/2006/relationships/image" Target="../media/image925.png"/><Relationship Id="rId436" Type="http://schemas.openxmlformats.org/officeDocument/2006/relationships/customXml" Target="../ink/ink1041.xml"/><Relationship Id="rId643" Type="http://schemas.openxmlformats.org/officeDocument/2006/relationships/image" Target="../media/image1129.png"/><Relationship Id="rId1066" Type="http://schemas.openxmlformats.org/officeDocument/2006/relationships/image" Target="../media/image1340.png"/><Relationship Id="rId1273" Type="http://schemas.openxmlformats.org/officeDocument/2006/relationships/customXml" Target="../ink/ink1463.xml"/><Relationship Id="rId1480" Type="http://schemas.openxmlformats.org/officeDocument/2006/relationships/customXml" Target="../ink/ink1568.xml"/><Relationship Id="rId850" Type="http://schemas.openxmlformats.org/officeDocument/2006/relationships/customXml" Target="../ink/ink1250.xml"/><Relationship Id="rId948" Type="http://schemas.openxmlformats.org/officeDocument/2006/relationships/customXml" Target="../ink/ink1299.xml"/><Relationship Id="rId1133" Type="http://schemas.openxmlformats.org/officeDocument/2006/relationships/customXml" Target="../ink/ink1392.xml"/><Relationship Id="rId77" Type="http://schemas.openxmlformats.org/officeDocument/2006/relationships/customXml" Target="../ink/ink860.xml"/><Relationship Id="rId282" Type="http://schemas.openxmlformats.org/officeDocument/2006/relationships/image" Target="../media/image951.png"/><Relationship Id="rId503" Type="http://schemas.openxmlformats.org/officeDocument/2006/relationships/customXml" Target="../ink/ink1075.xml"/><Relationship Id="rId587" Type="http://schemas.openxmlformats.org/officeDocument/2006/relationships/image" Target="../media/image1102.png"/><Relationship Id="rId710" Type="http://schemas.openxmlformats.org/officeDocument/2006/relationships/customXml" Target="../ink/ink1180.xml"/><Relationship Id="rId808" Type="http://schemas.openxmlformats.org/officeDocument/2006/relationships/customXml" Target="../ink/ink1229.xml"/><Relationship Id="rId1340" Type="http://schemas.openxmlformats.org/officeDocument/2006/relationships/image" Target="../media/image1475.png"/><Relationship Id="rId1438" Type="http://schemas.openxmlformats.org/officeDocument/2006/relationships/customXml" Target="../ink/ink1547.xml"/><Relationship Id="rId8" Type="http://schemas.openxmlformats.org/officeDocument/2006/relationships/image" Target="../media/image816.png"/><Relationship Id="rId142" Type="http://schemas.openxmlformats.org/officeDocument/2006/relationships/image" Target="../media/image882.png"/><Relationship Id="rId447" Type="http://schemas.openxmlformats.org/officeDocument/2006/relationships/image" Target="../media/image1033.png"/><Relationship Id="rId794" Type="http://schemas.openxmlformats.org/officeDocument/2006/relationships/customXml" Target="../ink/ink1222.xml"/><Relationship Id="rId1077" Type="http://schemas.openxmlformats.org/officeDocument/2006/relationships/customXml" Target="../ink/ink1364.xml"/><Relationship Id="rId1200" Type="http://schemas.openxmlformats.org/officeDocument/2006/relationships/image" Target="../media/image1407.png"/><Relationship Id="rId654" Type="http://schemas.openxmlformats.org/officeDocument/2006/relationships/customXml" Target="../ink/ink1152.xml"/><Relationship Id="rId861" Type="http://schemas.openxmlformats.org/officeDocument/2006/relationships/image" Target="../media/image1238.png"/><Relationship Id="rId959" Type="http://schemas.openxmlformats.org/officeDocument/2006/relationships/image" Target="../media/image1287.png"/><Relationship Id="rId1284" Type="http://schemas.openxmlformats.org/officeDocument/2006/relationships/image" Target="../media/image1448.png"/><Relationship Id="rId1491" Type="http://schemas.openxmlformats.org/officeDocument/2006/relationships/image" Target="../media/image1550.png"/><Relationship Id="rId1505" Type="http://schemas.openxmlformats.org/officeDocument/2006/relationships/image" Target="../media/image1557.png"/><Relationship Id="rId293" Type="http://schemas.openxmlformats.org/officeDocument/2006/relationships/image" Target="../media/image956.png"/><Relationship Id="rId307" Type="http://schemas.openxmlformats.org/officeDocument/2006/relationships/image" Target="../media/image963.png"/><Relationship Id="rId514" Type="http://schemas.openxmlformats.org/officeDocument/2006/relationships/image" Target="../media/image1066.png"/><Relationship Id="rId721" Type="http://schemas.openxmlformats.org/officeDocument/2006/relationships/image" Target="../media/image1168.png"/><Relationship Id="rId1144" Type="http://schemas.openxmlformats.org/officeDocument/2006/relationships/image" Target="../media/image1379.png"/><Relationship Id="rId1351" Type="http://schemas.openxmlformats.org/officeDocument/2006/relationships/image" Target="../media/image1480.png"/><Relationship Id="rId1449" Type="http://schemas.openxmlformats.org/officeDocument/2006/relationships/image" Target="../media/image1529.png"/><Relationship Id="rId88" Type="http://schemas.openxmlformats.org/officeDocument/2006/relationships/image" Target="../media/image855.png"/><Relationship Id="rId153" Type="http://schemas.openxmlformats.org/officeDocument/2006/relationships/image" Target="../media/image887.png"/><Relationship Id="rId360" Type="http://schemas.openxmlformats.org/officeDocument/2006/relationships/customXml" Target="../ink/ink1003.xml"/><Relationship Id="rId598" Type="http://schemas.openxmlformats.org/officeDocument/2006/relationships/customXml" Target="../ink/ink1123.xml"/><Relationship Id="rId819" Type="http://schemas.openxmlformats.org/officeDocument/2006/relationships/image" Target="../media/image1217.png"/><Relationship Id="rId1004" Type="http://schemas.openxmlformats.org/officeDocument/2006/relationships/customXml" Target="../ink/ink1327.xml"/><Relationship Id="rId1211" Type="http://schemas.openxmlformats.org/officeDocument/2006/relationships/customXml" Target="../ink/ink1431.xml"/><Relationship Id="rId220" Type="http://schemas.openxmlformats.org/officeDocument/2006/relationships/customXml" Target="../ink/ink932.xml"/><Relationship Id="rId458" Type="http://schemas.openxmlformats.org/officeDocument/2006/relationships/customXml" Target="../ink/ink1052.xml"/><Relationship Id="rId665" Type="http://schemas.openxmlformats.org/officeDocument/2006/relationships/image" Target="../media/image1140.png"/><Relationship Id="rId872" Type="http://schemas.openxmlformats.org/officeDocument/2006/relationships/customXml" Target="../ink/ink1261.xml"/><Relationship Id="rId1088" Type="http://schemas.openxmlformats.org/officeDocument/2006/relationships/image" Target="../media/image1351.png"/><Relationship Id="rId1295" Type="http://schemas.openxmlformats.org/officeDocument/2006/relationships/customXml" Target="../ink/ink1474.xml"/><Relationship Id="rId1309" Type="http://schemas.openxmlformats.org/officeDocument/2006/relationships/customXml" Target="../ink/ink1481.xml"/><Relationship Id="rId1516" Type="http://schemas.openxmlformats.org/officeDocument/2006/relationships/customXml" Target="../ink/ink1586.xml"/><Relationship Id="rId15" Type="http://schemas.openxmlformats.org/officeDocument/2006/relationships/customXml" Target="../ink/ink829.xml"/><Relationship Id="rId318" Type="http://schemas.openxmlformats.org/officeDocument/2006/relationships/customXml" Target="../ink/ink982.xml"/><Relationship Id="rId525" Type="http://schemas.openxmlformats.org/officeDocument/2006/relationships/customXml" Target="../ink/ink1086.xml"/><Relationship Id="rId732" Type="http://schemas.openxmlformats.org/officeDocument/2006/relationships/customXml" Target="../ink/ink1191.xml"/><Relationship Id="rId1155" Type="http://schemas.openxmlformats.org/officeDocument/2006/relationships/customXml" Target="../ink/ink1403.xml"/><Relationship Id="rId1362" Type="http://schemas.openxmlformats.org/officeDocument/2006/relationships/customXml" Target="../ink/ink1509.xml"/><Relationship Id="rId99" Type="http://schemas.openxmlformats.org/officeDocument/2006/relationships/customXml" Target="../ink/ink871.xml"/><Relationship Id="rId164" Type="http://schemas.openxmlformats.org/officeDocument/2006/relationships/customXml" Target="../ink/ink904.xml"/><Relationship Id="rId371" Type="http://schemas.openxmlformats.org/officeDocument/2006/relationships/image" Target="../media/image995.png"/><Relationship Id="rId1015" Type="http://schemas.openxmlformats.org/officeDocument/2006/relationships/image" Target="../media/image1315.png"/><Relationship Id="rId1222" Type="http://schemas.openxmlformats.org/officeDocument/2006/relationships/image" Target="../media/image1418.png"/><Relationship Id="rId469" Type="http://schemas.openxmlformats.org/officeDocument/2006/relationships/image" Target="../media/image1044.png"/><Relationship Id="rId676" Type="http://schemas.openxmlformats.org/officeDocument/2006/relationships/customXml" Target="../ink/ink1163.xml"/><Relationship Id="rId883" Type="http://schemas.openxmlformats.org/officeDocument/2006/relationships/image" Target="../media/image1249.png"/><Relationship Id="rId1099" Type="http://schemas.openxmlformats.org/officeDocument/2006/relationships/customXml" Target="../ink/ink1375.xml"/><Relationship Id="rId26" Type="http://schemas.openxmlformats.org/officeDocument/2006/relationships/image" Target="../media/image824.png"/><Relationship Id="rId231" Type="http://schemas.openxmlformats.org/officeDocument/2006/relationships/image" Target="../media/image926.png"/><Relationship Id="rId329" Type="http://schemas.openxmlformats.org/officeDocument/2006/relationships/image" Target="../media/image974.png"/><Relationship Id="rId536" Type="http://schemas.openxmlformats.org/officeDocument/2006/relationships/image" Target="../media/image1077.png"/><Relationship Id="rId1166" Type="http://schemas.openxmlformats.org/officeDocument/2006/relationships/image" Target="../media/image1390.png"/><Relationship Id="rId1373" Type="http://schemas.openxmlformats.org/officeDocument/2006/relationships/image" Target="../media/image1491.png"/><Relationship Id="rId175" Type="http://schemas.openxmlformats.org/officeDocument/2006/relationships/image" Target="../media/image898.png"/><Relationship Id="rId743" Type="http://schemas.openxmlformats.org/officeDocument/2006/relationships/image" Target="../media/image1179.png"/><Relationship Id="rId950" Type="http://schemas.openxmlformats.org/officeDocument/2006/relationships/customXml" Target="../ink/ink1300.xml"/><Relationship Id="rId1026" Type="http://schemas.openxmlformats.org/officeDocument/2006/relationships/customXml" Target="../ink/ink1338.xml"/><Relationship Id="rId382" Type="http://schemas.openxmlformats.org/officeDocument/2006/relationships/customXml" Target="../ink/ink1014.xml"/><Relationship Id="rId603" Type="http://schemas.openxmlformats.org/officeDocument/2006/relationships/image" Target="../media/image1109.png"/><Relationship Id="rId687" Type="http://schemas.openxmlformats.org/officeDocument/2006/relationships/image" Target="../media/image1151.png"/><Relationship Id="rId810" Type="http://schemas.openxmlformats.org/officeDocument/2006/relationships/customXml" Target="../ink/ink1230.xml"/><Relationship Id="rId908" Type="http://schemas.openxmlformats.org/officeDocument/2006/relationships/customXml" Target="../ink/ink1279.xml"/><Relationship Id="rId1233" Type="http://schemas.openxmlformats.org/officeDocument/2006/relationships/customXml" Target="../ink/ink1442.xml"/><Relationship Id="rId1440" Type="http://schemas.openxmlformats.org/officeDocument/2006/relationships/customXml" Target="../ink/ink1548.xml"/><Relationship Id="rId242" Type="http://schemas.openxmlformats.org/officeDocument/2006/relationships/customXml" Target="../ink/ink943.xml"/><Relationship Id="rId894" Type="http://schemas.openxmlformats.org/officeDocument/2006/relationships/customXml" Target="../ink/ink1272.xml"/><Relationship Id="rId1177" Type="http://schemas.openxmlformats.org/officeDocument/2006/relationships/customXml" Target="../ink/ink1414.xml"/><Relationship Id="rId1300" Type="http://schemas.openxmlformats.org/officeDocument/2006/relationships/image" Target="../media/image1456.png"/><Relationship Id="rId37" Type="http://schemas.openxmlformats.org/officeDocument/2006/relationships/customXml" Target="../ink/ink840.xml"/><Relationship Id="rId102" Type="http://schemas.openxmlformats.org/officeDocument/2006/relationships/image" Target="../media/image862.png"/><Relationship Id="rId547" Type="http://schemas.openxmlformats.org/officeDocument/2006/relationships/customXml" Target="../ink/ink1097.xml"/><Relationship Id="rId754" Type="http://schemas.openxmlformats.org/officeDocument/2006/relationships/customXml" Target="../ink/ink1202.xml"/><Relationship Id="rId961" Type="http://schemas.openxmlformats.org/officeDocument/2006/relationships/image" Target="../media/image1288.png"/><Relationship Id="rId1384" Type="http://schemas.openxmlformats.org/officeDocument/2006/relationships/customXml" Target="../ink/ink1520.xml"/><Relationship Id="rId90" Type="http://schemas.openxmlformats.org/officeDocument/2006/relationships/image" Target="../media/image856.png"/><Relationship Id="rId186" Type="http://schemas.openxmlformats.org/officeDocument/2006/relationships/customXml" Target="../ink/ink915.xml"/><Relationship Id="rId393" Type="http://schemas.openxmlformats.org/officeDocument/2006/relationships/image" Target="../media/image1006.png"/><Relationship Id="rId407" Type="http://schemas.openxmlformats.org/officeDocument/2006/relationships/image" Target="../media/image1013.png"/><Relationship Id="rId614" Type="http://schemas.openxmlformats.org/officeDocument/2006/relationships/customXml" Target="../ink/ink1132.xml"/><Relationship Id="rId821" Type="http://schemas.openxmlformats.org/officeDocument/2006/relationships/image" Target="../media/image1218.png"/><Relationship Id="rId1037" Type="http://schemas.openxmlformats.org/officeDocument/2006/relationships/image" Target="../media/image1326.png"/><Relationship Id="rId1244" Type="http://schemas.openxmlformats.org/officeDocument/2006/relationships/customXml" Target="../ink/ink1448.xml"/><Relationship Id="rId1451" Type="http://schemas.openxmlformats.org/officeDocument/2006/relationships/image" Target="../media/image1530.png"/><Relationship Id="rId253" Type="http://schemas.openxmlformats.org/officeDocument/2006/relationships/image" Target="../media/image937.png"/><Relationship Id="rId460" Type="http://schemas.openxmlformats.org/officeDocument/2006/relationships/customXml" Target="../ink/ink1053.xml"/><Relationship Id="rId698" Type="http://schemas.openxmlformats.org/officeDocument/2006/relationships/customXml" Target="../ink/ink1174.xml"/><Relationship Id="rId919" Type="http://schemas.openxmlformats.org/officeDocument/2006/relationships/image" Target="../media/image1267.png"/><Relationship Id="rId1090" Type="http://schemas.openxmlformats.org/officeDocument/2006/relationships/image" Target="../media/image1352.png"/><Relationship Id="rId1104" Type="http://schemas.openxmlformats.org/officeDocument/2006/relationships/image" Target="../media/image1359.png"/><Relationship Id="rId1311" Type="http://schemas.openxmlformats.org/officeDocument/2006/relationships/customXml" Target="../ink/ink1482.xml"/><Relationship Id="rId48" Type="http://schemas.openxmlformats.org/officeDocument/2006/relationships/image" Target="../media/image835.png"/><Relationship Id="rId113" Type="http://schemas.openxmlformats.org/officeDocument/2006/relationships/customXml" Target="../ink/ink878.xml"/><Relationship Id="rId320" Type="http://schemas.openxmlformats.org/officeDocument/2006/relationships/customXml" Target="../ink/ink983.xml"/><Relationship Id="rId558" Type="http://schemas.openxmlformats.org/officeDocument/2006/relationships/image" Target="../media/image1088.png"/><Relationship Id="rId765" Type="http://schemas.openxmlformats.org/officeDocument/2006/relationships/image" Target="../media/image1190.png"/><Relationship Id="rId972" Type="http://schemas.openxmlformats.org/officeDocument/2006/relationships/customXml" Target="../ink/ink1311.xml"/><Relationship Id="rId1188" Type="http://schemas.openxmlformats.org/officeDocument/2006/relationships/image" Target="../media/image1401.png"/><Relationship Id="rId1395" Type="http://schemas.openxmlformats.org/officeDocument/2006/relationships/image" Target="../media/image1502.png"/><Relationship Id="rId1409" Type="http://schemas.openxmlformats.org/officeDocument/2006/relationships/image" Target="../media/image1509.png"/><Relationship Id="rId197" Type="http://schemas.openxmlformats.org/officeDocument/2006/relationships/image" Target="../media/image909.png"/><Relationship Id="rId418" Type="http://schemas.openxmlformats.org/officeDocument/2006/relationships/customXml" Target="../ink/ink1032.xml"/><Relationship Id="rId625" Type="http://schemas.openxmlformats.org/officeDocument/2006/relationships/image" Target="../media/image1120.png"/><Relationship Id="rId832" Type="http://schemas.openxmlformats.org/officeDocument/2006/relationships/customXml" Target="../ink/ink1241.xml"/><Relationship Id="rId1048" Type="http://schemas.openxmlformats.org/officeDocument/2006/relationships/image" Target="../media/image1331.png"/><Relationship Id="rId1255" Type="http://schemas.openxmlformats.org/officeDocument/2006/relationships/image" Target="../media/image1434.png"/><Relationship Id="rId1462" Type="http://schemas.openxmlformats.org/officeDocument/2006/relationships/customXml" Target="../ink/ink1559.xml"/><Relationship Id="rId264" Type="http://schemas.openxmlformats.org/officeDocument/2006/relationships/customXml" Target="../ink/ink954.xml"/><Relationship Id="rId471" Type="http://schemas.openxmlformats.org/officeDocument/2006/relationships/customXml" Target="../ink/ink1059.xml"/><Relationship Id="rId1115" Type="http://schemas.openxmlformats.org/officeDocument/2006/relationships/customXml" Target="../ink/ink1383.xml"/><Relationship Id="rId1322" Type="http://schemas.openxmlformats.org/officeDocument/2006/relationships/customXml" Target="../ink/ink1488.xml"/><Relationship Id="rId59" Type="http://schemas.openxmlformats.org/officeDocument/2006/relationships/customXml" Target="../ink/ink851.xml"/><Relationship Id="rId124" Type="http://schemas.openxmlformats.org/officeDocument/2006/relationships/image" Target="../media/image873.png"/><Relationship Id="rId569" Type="http://schemas.openxmlformats.org/officeDocument/2006/relationships/customXml" Target="../ink/ink1108.xml"/><Relationship Id="rId776" Type="http://schemas.openxmlformats.org/officeDocument/2006/relationships/customXml" Target="../ink/ink1213.xml"/><Relationship Id="rId983" Type="http://schemas.openxmlformats.org/officeDocument/2006/relationships/image" Target="../media/image1299.png"/><Relationship Id="rId1199" Type="http://schemas.openxmlformats.org/officeDocument/2006/relationships/customXml" Target="../ink/ink1425.xml"/><Relationship Id="rId331" Type="http://schemas.openxmlformats.org/officeDocument/2006/relationships/image" Target="../media/image975.png"/><Relationship Id="rId429" Type="http://schemas.openxmlformats.org/officeDocument/2006/relationships/image" Target="../media/image1024.png"/><Relationship Id="rId636" Type="http://schemas.openxmlformats.org/officeDocument/2006/relationships/customXml" Target="../ink/ink1143.xml"/><Relationship Id="rId1059" Type="http://schemas.openxmlformats.org/officeDocument/2006/relationships/customXml" Target="../ink/ink1355.xml"/><Relationship Id="rId1266" Type="http://schemas.openxmlformats.org/officeDocument/2006/relationships/image" Target="../media/image1439.png"/><Relationship Id="rId1473" Type="http://schemas.openxmlformats.org/officeDocument/2006/relationships/image" Target="../media/image1541.png"/><Relationship Id="rId843" Type="http://schemas.openxmlformats.org/officeDocument/2006/relationships/image" Target="../media/image1229.png"/><Relationship Id="rId1126" Type="http://schemas.openxmlformats.org/officeDocument/2006/relationships/image" Target="../media/image1370.png"/><Relationship Id="rId275" Type="http://schemas.openxmlformats.org/officeDocument/2006/relationships/customXml" Target="../ink/ink960.xml"/><Relationship Id="rId482" Type="http://schemas.openxmlformats.org/officeDocument/2006/relationships/image" Target="../media/image1050.png"/><Relationship Id="rId703" Type="http://schemas.openxmlformats.org/officeDocument/2006/relationships/image" Target="../media/image1159.png"/><Relationship Id="rId910" Type="http://schemas.openxmlformats.org/officeDocument/2006/relationships/customXml" Target="../ink/ink1280.xml"/><Relationship Id="rId1333" Type="http://schemas.openxmlformats.org/officeDocument/2006/relationships/image" Target="../media/image1472.png"/><Relationship Id="rId135" Type="http://schemas.openxmlformats.org/officeDocument/2006/relationships/customXml" Target="../ink/ink889.xml"/><Relationship Id="rId342" Type="http://schemas.openxmlformats.org/officeDocument/2006/relationships/customXml" Target="../ink/ink994.xml"/><Relationship Id="rId787" Type="http://schemas.openxmlformats.org/officeDocument/2006/relationships/image" Target="../media/image1201.png"/><Relationship Id="rId994" Type="http://schemas.openxmlformats.org/officeDocument/2006/relationships/customXml" Target="../ink/ink1322.xml"/><Relationship Id="rId1400" Type="http://schemas.openxmlformats.org/officeDocument/2006/relationships/customXml" Target="../ink/ink1528.xml"/><Relationship Id="rId202" Type="http://schemas.openxmlformats.org/officeDocument/2006/relationships/customXml" Target="../ink/ink923.xml"/><Relationship Id="rId647" Type="http://schemas.openxmlformats.org/officeDocument/2006/relationships/image" Target="../media/image1131.png"/><Relationship Id="rId854" Type="http://schemas.openxmlformats.org/officeDocument/2006/relationships/customXml" Target="../ink/ink1252.xml"/><Relationship Id="rId1277" Type="http://schemas.openxmlformats.org/officeDocument/2006/relationships/customXml" Target="../ink/ink1465.xml"/><Relationship Id="rId1484" Type="http://schemas.openxmlformats.org/officeDocument/2006/relationships/customXml" Target="../ink/ink1570.xml"/><Relationship Id="rId286" Type="http://schemas.openxmlformats.org/officeDocument/2006/relationships/customXml" Target="../ink/ink966.xml"/><Relationship Id="rId493" Type="http://schemas.openxmlformats.org/officeDocument/2006/relationships/customXml" Target="../ink/ink1070.xml"/><Relationship Id="rId507" Type="http://schemas.openxmlformats.org/officeDocument/2006/relationships/customXml" Target="../ink/ink1077.xml"/><Relationship Id="rId714" Type="http://schemas.openxmlformats.org/officeDocument/2006/relationships/customXml" Target="../ink/ink1182.xml"/><Relationship Id="rId921" Type="http://schemas.openxmlformats.org/officeDocument/2006/relationships/image" Target="../media/image1268.png"/><Relationship Id="rId1137" Type="http://schemas.openxmlformats.org/officeDocument/2006/relationships/customXml" Target="../ink/ink1394.xml"/><Relationship Id="rId1344" Type="http://schemas.openxmlformats.org/officeDocument/2006/relationships/image" Target="../media/image1477.png"/><Relationship Id="rId50" Type="http://schemas.openxmlformats.org/officeDocument/2006/relationships/image" Target="../media/image836.png"/><Relationship Id="rId146" Type="http://schemas.openxmlformats.org/officeDocument/2006/relationships/image" Target="../media/image884.png"/><Relationship Id="rId353" Type="http://schemas.openxmlformats.org/officeDocument/2006/relationships/image" Target="../media/image986.png"/><Relationship Id="rId560" Type="http://schemas.openxmlformats.org/officeDocument/2006/relationships/image" Target="../media/image1089.png"/><Relationship Id="rId798" Type="http://schemas.openxmlformats.org/officeDocument/2006/relationships/customXml" Target="../ink/ink1224.xml"/><Relationship Id="rId1190" Type="http://schemas.openxmlformats.org/officeDocument/2006/relationships/image" Target="../media/image1402.png"/><Relationship Id="rId1204" Type="http://schemas.openxmlformats.org/officeDocument/2006/relationships/image" Target="../media/image1409.png"/><Relationship Id="rId1411" Type="http://schemas.openxmlformats.org/officeDocument/2006/relationships/image" Target="../media/image1510.png"/><Relationship Id="rId213" Type="http://schemas.openxmlformats.org/officeDocument/2006/relationships/image" Target="../media/image917.png"/><Relationship Id="rId420" Type="http://schemas.openxmlformats.org/officeDocument/2006/relationships/customXml" Target="../ink/ink1033.xml"/><Relationship Id="rId658" Type="http://schemas.openxmlformats.org/officeDocument/2006/relationships/customXml" Target="../ink/ink1154.xml"/><Relationship Id="rId865" Type="http://schemas.openxmlformats.org/officeDocument/2006/relationships/image" Target="../media/image1240.png"/><Relationship Id="rId1050" Type="http://schemas.openxmlformats.org/officeDocument/2006/relationships/image" Target="../media/image1332.png"/><Relationship Id="rId1288" Type="http://schemas.openxmlformats.org/officeDocument/2006/relationships/image" Target="../media/image1450.png"/><Relationship Id="rId1495" Type="http://schemas.openxmlformats.org/officeDocument/2006/relationships/image" Target="../media/image1552.png"/><Relationship Id="rId1509" Type="http://schemas.openxmlformats.org/officeDocument/2006/relationships/image" Target="../media/image1559.png"/><Relationship Id="rId297" Type="http://schemas.openxmlformats.org/officeDocument/2006/relationships/image" Target="../media/image958.png"/><Relationship Id="rId518" Type="http://schemas.openxmlformats.org/officeDocument/2006/relationships/image" Target="../media/image1068.png"/><Relationship Id="rId725" Type="http://schemas.openxmlformats.org/officeDocument/2006/relationships/image" Target="../media/image1170.png"/><Relationship Id="rId932" Type="http://schemas.openxmlformats.org/officeDocument/2006/relationships/customXml" Target="../ink/ink1291.xml"/><Relationship Id="rId1148" Type="http://schemas.openxmlformats.org/officeDocument/2006/relationships/image" Target="../media/image1381.png"/><Relationship Id="rId1355" Type="http://schemas.openxmlformats.org/officeDocument/2006/relationships/image" Target="../media/image1482.png"/><Relationship Id="rId157" Type="http://schemas.openxmlformats.org/officeDocument/2006/relationships/image" Target="../media/image889.png"/><Relationship Id="rId364" Type="http://schemas.openxmlformats.org/officeDocument/2006/relationships/customXml" Target="../ink/ink1005.xml"/><Relationship Id="rId1008" Type="http://schemas.openxmlformats.org/officeDocument/2006/relationships/customXml" Target="../ink/ink1329.xml"/><Relationship Id="rId1215" Type="http://schemas.openxmlformats.org/officeDocument/2006/relationships/customXml" Target="../ink/ink1433.xml"/><Relationship Id="rId1422" Type="http://schemas.openxmlformats.org/officeDocument/2006/relationships/customXml" Target="../ink/ink1539.xml"/><Relationship Id="rId61" Type="http://schemas.openxmlformats.org/officeDocument/2006/relationships/customXml" Target="../ink/ink852.xml"/><Relationship Id="rId571" Type="http://schemas.openxmlformats.org/officeDocument/2006/relationships/customXml" Target="../ink/ink1109.xml"/><Relationship Id="rId669" Type="http://schemas.openxmlformats.org/officeDocument/2006/relationships/image" Target="../media/image1142.png"/><Relationship Id="rId876" Type="http://schemas.openxmlformats.org/officeDocument/2006/relationships/customXml" Target="../ink/ink1263.xml"/><Relationship Id="rId1299" Type="http://schemas.openxmlformats.org/officeDocument/2006/relationships/customXml" Target="../ink/ink1476.xml"/><Relationship Id="rId19" Type="http://schemas.openxmlformats.org/officeDocument/2006/relationships/customXml" Target="../ink/ink831.xml"/><Relationship Id="rId224" Type="http://schemas.openxmlformats.org/officeDocument/2006/relationships/customXml" Target="../ink/ink934.xml"/><Relationship Id="rId431" Type="http://schemas.openxmlformats.org/officeDocument/2006/relationships/image" Target="../media/image1025.png"/><Relationship Id="rId529" Type="http://schemas.openxmlformats.org/officeDocument/2006/relationships/customXml" Target="../ink/ink1088.xml"/><Relationship Id="rId736" Type="http://schemas.openxmlformats.org/officeDocument/2006/relationships/customXml" Target="../ink/ink1193.xml"/><Relationship Id="rId1061" Type="http://schemas.openxmlformats.org/officeDocument/2006/relationships/customXml" Target="../ink/ink1356.xml"/><Relationship Id="rId1159" Type="http://schemas.openxmlformats.org/officeDocument/2006/relationships/customXml" Target="../ink/ink1405.xml"/><Relationship Id="rId1366" Type="http://schemas.openxmlformats.org/officeDocument/2006/relationships/customXml" Target="../ink/ink1511.xml"/><Relationship Id="rId168" Type="http://schemas.openxmlformats.org/officeDocument/2006/relationships/customXml" Target="../ink/ink906.xml"/><Relationship Id="rId943" Type="http://schemas.openxmlformats.org/officeDocument/2006/relationships/image" Target="../media/image1279.png"/><Relationship Id="rId1019" Type="http://schemas.openxmlformats.org/officeDocument/2006/relationships/image" Target="../media/image1317.png"/><Relationship Id="rId72" Type="http://schemas.openxmlformats.org/officeDocument/2006/relationships/image" Target="../media/image847.png"/><Relationship Id="rId375" Type="http://schemas.openxmlformats.org/officeDocument/2006/relationships/image" Target="../media/image997.png"/><Relationship Id="rId582" Type="http://schemas.openxmlformats.org/officeDocument/2006/relationships/image" Target="../media/image1100.png"/><Relationship Id="rId803" Type="http://schemas.openxmlformats.org/officeDocument/2006/relationships/image" Target="../media/image1209.png"/><Relationship Id="rId1226" Type="http://schemas.openxmlformats.org/officeDocument/2006/relationships/image" Target="../media/image1420.png"/><Relationship Id="rId1433" Type="http://schemas.openxmlformats.org/officeDocument/2006/relationships/image" Target="../media/image1521.png"/><Relationship Id="rId3" Type="http://schemas.openxmlformats.org/officeDocument/2006/relationships/customXml" Target="../ink/ink823.xml"/><Relationship Id="rId235" Type="http://schemas.openxmlformats.org/officeDocument/2006/relationships/image" Target="../media/image928.png"/><Relationship Id="rId442" Type="http://schemas.openxmlformats.org/officeDocument/2006/relationships/customXml" Target="../ink/ink1044.xml"/><Relationship Id="rId887" Type="http://schemas.openxmlformats.org/officeDocument/2006/relationships/image" Target="../media/image1251.png"/><Relationship Id="rId1072" Type="http://schemas.openxmlformats.org/officeDocument/2006/relationships/image" Target="../media/image1343.png"/><Relationship Id="rId1500" Type="http://schemas.openxmlformats.org/officeDocument/2006/relationships/customXml" Target="../ink/ink1578.xml"/><Relationship Id="rId302" Type="http://schemas.openxmlformats.org/officeDocument/2006/relationships/customXml" Target="../ink/ink974.xml"/><Relationship Id="rId747" Type="http://schemas.openxmlformats.org/officeDocument/2006/relationships/image" Target="../media/image1181.png"/><Relationship Id="rId954" Type="http://schemas.openxmlformats.org/officeDocument/2006/relationships/customXml" Target="../ink/ink1302.xml"/><Relationship Id="rId1377" Type="http://schemas.openxmlformats.org/officeDocument/2006/relationships/image" Target="../media/image1493.png"/><Relationship Id="rId83" Type="http://schemas.openxmlformats.org/officeDocument/2006/relationships/customXml" Target="../ink/ink863.xml"/><Relationship Id="rId179" Type="http://schemas.openxmlformats.org/officeDocument/2006/relationships/image" Target="../media/image900.png"/><Relationship Id="rId386" Type="http://schemas.openxmlformats.org/officeDocument/2006/relationships/customXml" Target="../ink/ink1016.xml"/><Relationship Id="rId593" Type="http://schemas.openxmlformats.org/officeDocument/2006/relationships/image" Target="../media/image1105.png"/><Relationship Id="rId607" Type="http://schemas.openxmlformats.org/officeDocument/2006/relationships/image" Target="../media/image1111.png"/><Relationship Id="rId814" Type="http://schemas.openxmlformats.org/officeDocument/2006/relationships/customXml" Target="../ink/ink1232.xml"/><Relationship Id="rId1237" Type="http://schemas.openxmlformats.org/officeDocument/2006/relationships/image" Target="../media/image1425.png"/><Relationship Id="rId1444" Type="http://schemas.openxmlformats.org/officeDocument/2006/relationships/customXml" Target="../ink/ink1550.xml"/><Relationship Id="rId246" Type="http://schemas.openxmlformats.org/officeDocument/2006/relationships/customXml" Target="../ink/ink945.xml"/><Relationship Id="rId453" Type="http://schemas.openxmlformats.org/officeDocument/2006/relationships/image" Target="../media/image1036.png"/><Relationship Id="rId660" Type="http://schemas.openxmlformats.org/officeDocument/2006/relationships/customXml" Target="../ink/ink1155.xml"/><Relationship Id="rId898" Type="http://schemas.openxmlformats.org/officeDocument/2006/relationships/customXml" Target="../ink/ink1274.xml"/><Relationship Id="rId1083" Type="http://schemas.openxmlformats.org/officeDocument/2006/relationships/customXml" Target="../ink/ink1367.xml"/><Relationship Id="rId1290" Type="http://schemas.openxmlformats.org/officeDocument/2006/relationships/image" Target="../media/image1451.png"/><Relationship Id="rId1304" Type="http://schemas.openxmlformats.org/officeDocument/2006/relationships/image" Target="../media/image1458.png"/><Relationship Id="rId1511" Type="http://schemas.openxmlformats.org/officeDocument/2006/relationships/image" Target="../media/image1560.png"/><Relationship Id="rId106" Type="http://schemas.openxmlformats.org/officeDocument/2006/relationships/image" Target="../media/image864.png"/><Relationship Id="rId313" Type="http://schemas.openxmlformats.org/officeDocument/2006/relationships/image" Target="../media/image966.png"/><Relationship Id="rId758" Type="http://schemas.openxmlformats.org/officeDocument/2006/relationships/customXml" Target="../ink/ink1204.xml"/><Relationship Id="rId965" Type="http://schemas.openxmlformats.org/officeDocument/2006/relationships/image" Target="../media/image1290.png"/><Relationship Id="rId1150" Type="http://schemas.openxmlformats.org/officeDocument/2006/relationships/image" Target="../media/image1382.png"/><Relationship Id="rId1388" Type="http://schemas.openxmlformats.org/officeDocument/2006/relationships/customXml" Target="../ink/ink1522.xml"/><Relationship Id="rId10" Type="http://schemas.openxmlformats.org/officeDocument/2006/relationships/image" Target="../media/image804.png"/><Relationship Id="rId94" Type="http://schemas.openxmlformats.org/officeDocument/2006/relationships/image" Target="../media/image858.png"/><Relationship Id="rId397" Type="http://schemas.openxmlformats.org/officeDocument/2006/relationships/image" Target="../media/image1008.png"/><Relationship Id="rId520" Type="http://schemas.openxmlformats.org/officeDocument/2006/relationships/image" Target="../media/image1069.png"/><Relationship Id="rId618" Type="http://schemas.openxmlformats.org/officeDocument/2006/relationships/customXml" Target="../ink/ink1134.xml"/><Relationship Id="rId825" Type="http://schemas.openxmlformats.org/officeDocument/2006/relationships/image" Target="../media/image1220.png"/><Relationship Id="rId1248" Type="http://schemas.openxmlformats.org/officeDocument/2006/relationships/customXml" Target="../ink/ink1450.xml"/><Relationship Id="rId1455" Type="http://schemas.openxmlformats.org/officeDocument/2006/relationships/image" Target="../media/image1532.png"/><Relationship Id="rId257" Type="http://schemas.openxmlformats.org/officeDocument/2006/relationships/image" Target="../media/image939.png"/><Relationship Id="rId464" Type="http://schemas.openxmlformats.org/officeDocument/2006/relationships/customXml" Target="../ink/ink1055.xml"/><Relationship Id="rId1010" Type="http://schemas.openxmlformats.org/officeDocument/2006/relationships/customXml" Target="../ink/ink1330.xml"/><Relationship Id="rId1094" Type="http://schemas.openxmlformats.org/officeDocument/2006/relationships/image" Target="../media/image1354.png"/><Relationship Id="rId1108" Type="http://schemas.openxmlformats.org/officeDocument/2006/relationships/image" Target="../media/image1361.png"/><Relationship Id="rId1315" Type="http://schemas.openxmlformats.org/officeDocument/2006/relationships/image" Target="../media/image1463.png"/><Relationship Id="rId117" Type="http://schemas.openxmlformats.org/officeDocument/2006/relationships/customXml" Target="../ink/ink880.xml"/><Relationship Id="rId671" Type="http://schemas.openxmlformats.org/officeDocument/2006/relationships/image" Target="../media/image1143.png"/><Relationship Id="rId769" Type="http://schemas.openxmlformats.org/officeDocument/2006/relationships/image" Target="../media/image1192.png"/><Relationship Id="rId976" Type="http://schemas.openxmlformats.org/officeDocument/2006/relationships/customXml" Target="../ink/ink1313.xml"/><Relationship Id="rId1399" Type="http://schemas.openxmlformats.org/officeDocument/2006/relationships/image" Target="../media/image1504.png"/><Relationship Id="rId324" Type="http://schemas.openxmlformats.org/officeDocument/2006/relationships/customXml" Target="../ink/ink985.xml"/><Relationship Id="rId531" Type="http://schemas.openxmlformats.org/officeDocument/2006/relationships/customXml" Target="../ink/ink1089.xml"/><Relationship Id="rId629" Type="http://schemas.openxmlformats.org/officeDocument/2006/relationships/image" Target="../media/image1122.png"/><Relationship Id="rId1161" Type="http://schemas.openxmlformats.org/officeDocument/2006/relationships/customXml" Target="../ink/ink1406.xml"/><Relationship Id="rId1259" Type="http://schemas.openxmlformats.org/officeDocument/2006/relationships/customXml" Target="../ink/ink1456.xml"/><Relationship Id="rId1466" Type="http://schemas.openxmlformats.org/officeDocument/2006/relationships/customXml" Target="../ink/ink1561.xml"/><Relationship Id="rId836" Type="http://schemas.openxmlformats.org/officeDocument/2006/relationships/customXml" Target="../ink/ink1243.xml"/><Relationship Id="rId1021" Type="http://schemas.openxmlformats.org/officeDocument/2006/relationships/image" Target="../media/image1318.png"/><Relationship Id="rId1119" Type="http://schemas.openxmlformats.org/officeDocument/2006/relationships/customXml" Target="../ink/ink1385.xml"/><Relationship Id="rId903" Type="http://schemas.openxmlformats.org/officeDocument/2006/relationships/image" Target="../media/image1259.png"/><Relationship Id="rId1326" Type="http://schemas.openxmlformats.org/officeDocument/2006/relationships/customXml" Target="../ink/ink1490.xml"/><Relationship Id="rId32" Type="http://schemas.openxmlformats.org/officeDocument/2006/relationships/image" Target="../media/image827.png"/><Relationship Id="rId181" Type="http://schemas.openxmlformats.org/officeDocument/2006/relationships/image" Target="../media/image901.png"/><Relationship Id="rId279" Type="http://schemas.openxmlformats.org/officeDocument/2006/relationships/customXml" Target="../ink/ink962.xml"/><Relationship Id="rId486" Type="http://schemas.openxmlformats.org/officeDocument/2006/relationships/image" Target="../media/image1052.png"/><Relationship Id="rId693" Type="http://schemas.openxmlformats.org/officeDocument/2006/relationships/image" Target="../media/image1154.png"/><Relationship Id="rId139" Type="http://schemas.openxmlformats.org/officeDocument/2006/relationships/customXml" Target="../ink/ink891.xml"/><Relationship Id="rId346" Type="http://schemas.openxmlformats.org/officeDocument/2006/relationships/customXml" Target="../ink/ink996.xml"/><Relationship Id="rId553" Type="http://schemas.openxmlformats.org/officeDocument/2006/relationships/customXml" Target="../ink/ink1100.xml"/><Relationship Id="rId760" Type="http://schemas.openxmlformats.org/officeDocument/2006/relationships/customXml" Target="../ink/ink1205.xml"/><Relationship Id="rId998" Type="http://schemas.openxmlformats.org/officeDocument/2006/relationships/customXml" Target="../ink/ink1324.xml"/><Relationship Id="rId1183" Type="http://schemas.openxmlformats.org/officeDocument/2006/relationships/customXml" Target="../ink/ink1417.xml"/><Relationship Id="rId1390" Type="http://schemas.openxmlformats.org/officeDocument/2006/relationships/customXml" Target="../ink/ink1523.xml"/><Relationship Id="rId206" Type="http://schemas.openxmlformats.org/officeDocument/2006/relationships/customXml" Target="../ink/ink925.xml"/><Relationship Id="rId413" Type="http://schemas.openxmlformats.org/officeDocument/2006/relationships/image" Target="../media/image1016.png"/><Relationship Id="rId858" Type="http://schemas.openxmlformats.org/officeDocument/2006/relationships/customXml" Target="../ink/ink1254.xml"/><Relationship Id="rId1043" Type="http://schemas.openxmlformats.org/officeDocument/2006/relationships/image" Target="../media/image1329.png"/><Relationship Id="rId1488" Type="http://schemas.openxmlformats.org/officeDocument/2006/relationships/customXml" Target="../ink/ink1572.xml"/><Relationship Id="rId620" Type="http://schemas.openxmlformats.org/officeDocument/2006/relationships/customXml" Target="../ink/ink1135.xml"/><Relationship Id="rId718" Type="http://schemas.openxmlformats.org/officeDocument/2006/relationships/customXml" Target="../ink/ink1184.xml"/><Relationship Id="rId925" Type="http://schemas.openxmlformats.org/officeDocument/2006/relationships/image" Target="../media/image1270.png"/><Relationship Id="rId1250" Type="http://schemas.openxmlformats.org/officeDocument/2006/relationships/customXml" Target="../ink/ink1451.xml"/><Relationship Id="rId1348" Type="http://schemas.openxmlformats.org/officeDocument/2006/relationships/customXml" Target="../ink/ink1502.xml"/><Relationship Id="rId1110" Type="http://schemas.openxmlformats.org/officeDocument/2006/relationships/image" Target="../media/image1362.png"/><Relationship Id="rId1208" Type="http://schemas.openxmlformats.org/officeDocument/2006/relationships/image" Target="../media/image1411.png"/><Relationship Id="rId1415" Type="http://schemas.openxmlformats.org/officeDocument/2006/relationships/image" Target="../media/image1512.png"/><Relationship Id="rId54" Type="http://schemas.openxmlformats.org/officeDocument/2006/relationships/image" Target="../media/image838.png"/><Relationship Id="rId270" Type="http://schemas.openxmlformats.org/officeDocument/2006/relationships/customXml" Target="../ink/ink957.xml"/><Relationship Id="rId130" Type="http://schemas.openxmlformats.org/officeDocument/2006/relationships/image" Target="../media/image876.png"/><Relationship Id="rId368" Type="http://schemas.openxmlformats.org/officeDocument/2006/relationships/customXml" Target="../ink/ink1007.xml"/><Relationship Id="rId575" Type="http://schemas.openxmlformats.org/officeDocument/2006/relationships/customXml" Target="../ink/ink1111.xml"/><Relationship Id="rId782" Type="http://schemas.openxmlformats.org/officeDocument/2006/relationships/customXml" Target="../ink/ink1216.xml"/><Relationship Id="rId228" Type="http://schemas.openxmlformats.org/officeDocument/2006/relationships/customXml" Target="../ink/ink936.xml"/><Relationship Id="rId435" Type="http://schemas.openxmlformats.org/officeDocument/2006/relationships/image" Target="../media/image1027.png"/><Relationship Id="rId642" Type="http://schemas.openxmlformats.org/officeDocument/2006/relationships/customXml" Target="../ink/ink1146.xml"/><Relationship Id="rId1065" Type="http://schemas.openxmlformats.org/officeDocument/2006/relationships/customXml" Target="../ink/ink1358.xml"/><Relationship Id="rId1272" Type="http://schemas.openxmlformats.org/officeDocument/2006/relationships/image" Target="../media/image1442.png"/><Relationship Id="rId502" Type="http://schemas.openxmlformats.org/officeDocument/2006/relationships/image" Target="../media/image1060.png"/><Relationship Id="rId947" Type="http://schemas.openxmlformats.org/officeDocument/2006/relationships/image" Target="../media/image1281.png"/><Relationship Id="rId1132" Type="http://schemas.openxmlformats.org/officeDocument/2006/relationships/image" Target="../media/image1373.png"/><Relationship Id="rId76" Type="http://schemas.openxmlformats.org/officeDocument/2006/relationships/image" Target="../media/image849.png"/><Relationship Id="rId807" Type="http://schemas.openxmlformats.org/officeDocument/2006/relationships/image" Target="../media/image1211.png"/><Relationship Id="rId1437" Type="http://schemas.openxmlformats.org/officeDocument/2006/relationships/image" Target="../media/image1523.png"/><Relationship Id="rId1504" Type="http://schemas.openxmlformats.org/officeDocument/2006/relationships/customXml" Target="../ink/ink1580.xml"/><Relationship Id="rId292" Type="http://schemas.openxmlformats.org/officeDocument/2006/relationships/customXml" Target="../ink/ink969.xml"/><Relationship Id="rId597" Type="http://schemas.openxmlformats.org/officeDocument/2006/relationships/image" Target="../media/image1107.png"/><Relationship Id="rId152" Type="http://schemas.openxmlformats.org/officeDocument/2006/relationships/customXml" Target="../ink/ink898.xml"/><Relationship Id="rId457" Type="http://schemas.openxmlformats.org/officeDocument/2006/relationships/image" Target="../media/image1038.png"/><Relationship Id="rId1087" Type="http://schemas.openxmlformats.org/officeDocument/2006/relationships/customXml" Target="../ink/ink1369.xml"/><Relationship Id="rId1294" Type="http://schemas.openxmlformats.org/officeDocument/2006/relationships/image" Target="../media/image1453.png"/><Relationship Id="rId664" Type="http://schemas.openxmlformats.org/officeDocument/2006/relationships/customXml" Target="../ink/ink1157.xml"/><Relationship Id="rId871" Type="http://schemas.openxmlformats.org/officeDocument/2006/relationships/image" Target="../media/image1243.png"/><Relationship Id="rId969" Type="http://schemas.openxmlformats.org/officeDocument/2006/relationships/image" Target="../media/image1292.png"/><Relationship Id="rId317" Type="http://schemas.openxmlformats.org/officeDocument/2006/relationships/image" Target="../media/image968.png"/><Relationship Id="rId524" Type="http://schemas.openxmlformats.org/officeDocument/2006/relationships/image" Target="../media/image1071.png"/><Relationship Id="rId731" Type="http://schemas.openxmlformats.org/officeDocument/2006/relationships/image" Target="../media/image1173.png"/><Relationship Id="rId1154" Type="http://schemas.openxmlformats.org/officeDocument/2006/relationships/image" Target="../media/image1384.png"/><Relationship Id="rId1361" Type="http://schemas.openxmlformats.org/officeDocument/2006/relationships/image" Target="../media/image1485.png"/><Relationship Id="rId1459" Type="http://schemas.openxmlformats.org/officeDocument/2006/relationships/image" Target="../media/image1534.png"/><Relationship Id="rId98" Type="http://schemas.openxmlformats.org/officeDocument/2006/relationships/image" Target="../media/image860.png"/><Relationship Id="rId829" Type="http://schemas.openxmlformats.org/officeDocument/2006/relationships/image" Target="../media/image1222.png"/><Relationship Id="rId1014" Type="http://schemas.openxmlformats.org/officeDocument/2006/relationships/customXml" Target="../ink/ink1332.xml"/><Relationship Id="rId1221" Type="http://schemas.openxmlformats.org/officeDocument/2006/relationships/customXml" Target="../ink/ink1436.xml"/><Relationship Id="rId1319" Type="http://schemas.openxmlformats.org/officeDocument/2006/relationships/image" Target="../media/image1465.png"/><Relationship Id="rId25" Type="http://schemas.openxmlformats.org/officeDocument/2006/relationships/customXml" Target="../ink/ink834.xml"/><Relationship Id="rId174" Type="http://schemas.openxmlformats.org/officeDocument/2006/relationships/customXml" Target="../ink/ink909.xml"/><Relationship Id="rId381" Type="http://schemas.openxmlformats.org/officeDocument/2006/relationships/image" Target="../media/image1000.png"/><Relationship Id="rId241" Type="http://schemas.openxmlformats.org/officeDocument/2006/relationships/image" Target="../media/image931.png"/><Relationship Id="rId479" Type="http://schemas.openxmlformats.org/officeDocument/2006/relationships/customXml" Target="../ink/ink1063.xml"/><Relationship Id="rId686" Type="http://schemas.openxmlformats.org/officeDocument/2006/relationships/customXml" Target="../ink/ink1168.xml"/><Relationship Id="rId893" Type="http://schemas.openxmlformats.org/officeDocument/2006/relationships/image" Target="../media/image1254.png"/><Relationship Id="rId339" Type="http://schemas.openxmlformats.org/officeDocument/2006/relationships/image" Target="../media/image979.png"/><Relationship Id="rId546" Type="http://schemas.openxmlformats.org/officeDocument/2006/relationships/image" Target="../media/image1082.png"/><Relationship Id="rId753" Type="http://schemas.openxmlformats.org/officeDocument/2006/relationships/image" Target="../media/image1184.png"/><Relationship Id="rId1176" Type="http://schemas.openxmlformats.org/officeDocument/2006/relationships/image" Target="../media/image1395.png"/><Relationship Id="rId1383" Type="http://schemas.openxmlformats.org/officeDocument/2006/relationships/image" Target="../media/image1496.png"/><Relationship Id="rId101" Type="http://schemas.openxmlformats.org/officeDocument/2006/relationships/customXml" Target="../ink/ink872.xml"/><Relationship Id="rId406" Type="http://schemas.openxmlformats.org/officeDocument/2006/relationships/customXml" Target="../ink/ink1026.xml"/><Relationship Id="rId960" Type="http://schemas.openxmlformats.org/officeDocument/2006/relationships/customXml" Target="../ink/ink1305.xml"/><Relationship Id="rId1036" Type="http://schemas.openxmlformats.org/officeDocument/2006/relationships/customXml" Target="../ink/ink1343.xml"/><Relationship Id="rId1243" Type="http://schemas.openxmlformats.org/officeDocument/2006/relationships/image" Target="../media/image1428.png"/><Relationship Id="rId613" Type="http://schemas.openxmlformats.org/officeDocument/2006/relationships/image" Target="../media/image1114.png"/><Relationship Id="rId820" Type="http://schemas.openxmlformats.org/officeDocument/2006/relationships/customXml" Target="../ink/ink1235.xml"/><Relationship Id="rId918" Type="http://schemas.openxmlformats.org/officeDocument/2006/relationships/customXml" Target="../ink/ink1284.xml"/><Relationship Id="rId1450" Type="http://schemas.openxmlformats.org/officeDocument/2006/relationships/customXml" Target="../ink/ink1553.xml"/><Relationship Id="rId1103" Type="http://schemas.openxmlformats.org/officeDocument/2006/relationships/customXml" Target="../ink/ink1377.xml"/><Relationship Id="rId1310" Type="http://schemas.openxmlformats.org/officeDocument/2006/relationships/image" Target="../media/image1461.png"/><Relationship Id="rId1408" Type="http://schemas.openxmlformats.org/officeDocument/2006/relationships/customXml" Target="../ink/ink1532.xml"/><Relationship Id="rId47" Type="http://schemas.openxmlformats.org/officeDocument/2006/relationships/customXml" Target="../ink/ink845.xml"/><Relationship Id="rId196" Type="http://schemas.openxmlformats.org/officeDocument/2006/relationships/customXml" Target="../ink/ink920.xml"/><Relationship Id="rId263" Type="http://schemas.openxmlformats.org/officeDocument/2006/relationships/image" Target="../media/image942.png"/><Relationship Id="rId470" Type="http://schemas.openxmlformats.org/officeDocument/2006/relationships/customXml" Target="../ink/ink1058.xml"/><Relationship Id="rId123" Type="http://schemas.openxmlformats.org/officeDocument/2006/relationships/customXml" Target="../ink/ink883.xml"/><Relationship Id="rId330" Type="http://schemas.openxmlformats.org/officeDocument/2006/relationships/customXml" Target="../ink/ink988.xml"/><Relationship Id="rId568" Type="http://schemas.openxmlformats.org/officeDocument/2006/relationships/image" Target="../media/image1093.png"/><Relationship Id="rId775" Type="http://schemas.openxmlformats.org/officeDocument/2006/relationships/image" Target="../media/image1195.png"/><Relationship Id="rId982" Type="http://schemas.openxmlformats.org/officeDocument/2006/relationships/customXml" Target="../ink/ink1316.xml"/><Relationship Id="rId1198" Type="http://schemas.openxmlformats.org/officeDocument/2006/relationships/image" Target="../media/image1406.png"/><Relationship Id="rId428" Type="http://schemas.openxmlformats.org/officeDocument/2006/relationships/customXml" Target="../ink/ink1037.xml"/><Relationship Id="rId635" Type="http://schemas.openxmlformats.org/officeDocument/2006/relationships/image" Target="../media/image1125.png"/><Relationship Id="rId842" Type="http://schemas.openxmlformats.org/officeDocument/2006/relationships/customXml" Target="../ink/ink1246.xml"/><Relationship Id="rId1058" Type="http://schemas.openxmlformats.org/officeDocument/2006/relationships/image" Target="../media/image1336.png"/><Relationship Id="rId1265" Type="http://schemas.openxmlformats.org/officeDocument/2006/relationships/customXml" Target="../ink/ink1459.xml"/><Relationship Id="rId1472" Type="http://schemas.openxmlformats.org/officeDocument/2006/relationships/customXml" Target="../ink/ink1564.xml"/><Relationship Id="rId702" Type="http://schemas.openxmlformats.org/officeDocument/2006/relationships/customXml" Target="../ink/ink1176.xml"/><Relationship Id="rId1125" Type="http://schemas.openxmlformats.org/officeDocument/2006/relationships/customXml" Target="../ink/ink1388.xml"/><Relationship Id="rId1332" Type="http://schemas.openxmlformats.org/officeDocument/2006/relationships/customXml" Target="../ink/ink1493.xml"/><Relationship Id="rId69" Type="http://schemas.openxmlformats.org/officeDocument/2006/relationships/customXml" Target="../ink/ink856.xml"/><Relationship Id="rId285" Type="http://schemas.openxmlformats.org/officeDocument/2006/relationships/customXml" Target="../ink/ink965.xml"/><Relationship Id="rId492" Type="http://schemas.openxmlformats.org/officeDocument/2006/relationships/image" Target="../media/image1055.png"/><Relationship Id="rId797" Type="http://schemas.openxmlformats.org/officeDocument/2006/relationships/image" Target="../media/image1206.png"/><Relationship Id="rId145" Type="http://schemas.openxmlformats.org/officeDocument/2006/relationships/customXml" Target="../ink/ink894.xml"/><Relationship Id="rId352" Type="http://schemas.openxmlformats.org/officeDocument/2006/relationships/customXml" Target="../ink/ink999.xml"/><Relationship Id="rId1287" Type="http://schemas.openxmlformats.org/officeDocument/2006/relationships/customXml" Target="../ink/ink1470.xml"/><Relationship Id="rId212" Type="http://schemas.openxmlformats.org/officeDocument/2006/relationships/customXml" Target="../ink/ink928.xml"/><Relationship Id="rId657" Type="http://schemas.openxmlformats.org/officeDocument/2006/relationships/image" Target="../media/image1136.png"/><Relationship Id="rId864" Type="http://schemas.openxmlformats.org/officeDocument/2006/relationships/customXml" Target="../ink/ink1257.xml"/><Relationship Id="rId1494" Type="http://schemas.openxmlformats.org/officeDocument/2006/relationships/customXml" Target="../ink/ink1575.xml"/><Relationship Id="rId517" Type="http://schemas.openxmlformats.org/officeDocument/2006/relationships/customXml" Target="../ink/ink1082.xml"/><Relationship Id="rId724" Type="http://schemas.openxmlformats.org/officeDocument/2006/relationships/customXml" Target="../ink/ink1187.xml"/><Relationship Id="rId931" Type="http://schemas.openxmlformats.org/officeDocument/2006/relationships/image" Target="../media/image1273.png"/><Relationship Id="rId1147" Type="http://schemas.openxmlformats.org/officeDocument/2006/relationships/customXml" Target="../ink/ink1399.xml"/><Relationship Id="rId1354" Type="http://schemas.openxmlformats.org/officeDocument/2006/relationships/customXml" Target="../ink/ink1505.xml"/><Relationship Id="rId60" Type="http://schemas.openxmlformats.org/officeDocument/2006/relationships/image" Target="../media/image841.png"/><Relationship Id="rId1007" Type="http://schemas.openxmlformats.org/officeDocument/2006/relationships/image" Target="../media/image1311.png"/><Relationship Id="rId1214" Type="http://schemas.openxmlformats.org/officeDocument/2006/relationships/image" Target="../media/image1414.png"/><Relationship Id="rId1421" Type="http://schemas.openxmlformats.org/officeDocument/2006/relationships/image" Target="../media/image1515.png"/><Relationship Id="rId1519" Type="http://schemas.openxmlformats.org/officeDocument/2006/relationships/image" Target="../media/image1564.png"/><Relationship Id="rId18" Type="http://schemas.openxmlformats.org/officeDocument/2006/relationships/image" Target="../media/image820.png"/><Relationship Id="rId167" Type="http://schemas.openxmlformats.org/officeDocument/2006/relationships/image" Target="../media/image894.png"/><Relationship Id="rId374" Type="http://schemas.openxmlformats.org/officeDocument/2006/relationships/customXml" Target="../ink/ink1010.xml"/><Relationship Id="rId581" Type="http://schemas.openxmlformats.org/officeDocument/2006/relationships/customXml" Target="../ink/ink1114.xml"/><Relationship Id="rId234" Type="http://schemas.openxmlformats.org/officeDocument/2006/relationships/customXml" Target="../ink/ink939.xml"/><Relationship Id="rId679" Type="http://schemas.openxmlformats.org/officeDocument/2006/relationships/image" Target="../media/image1147.png"/><Relationship Id="rId886" Type="http://schemas.openxmlformats.org/officeDocument/2006/relationships/customXml" Target="../ink/ink1268.xml"/><Relationship Id="rId2" Type="http://schemas.openxmlformats.org/officeDocument/2006/relationships/notesSlide" Target="../notesSlides/notesSlide19.xml"/><Relationship Id="rId441" Type="http://schemas.openxmlformats.org/officeDocument/2006/relationships/image" Target="../media/image1030.png"/><Relationship Id="rId539" Type="http://schemas.openxmlformats.org/officeDocument/2006/relationships/customXml" Target="../ink/ink1093.xml"/><Relationship Id="rId746" Type="http://schemas.openxmlformats.org/officeDocument/2006/relationships/customXml" Target="../ink/ink1198.xml"/><Relationship Id="rId1071" Type="http://schemas.openxmlformats.org/officeDocument/2006/relationships/customXml" Target="../ink/ink1361.xml"/><Relationship Id="rId1169" Type="http://schemas.openxmlformats.org/officeDocument/2006/relationships/customXml" Target="../ink/ink1410.xml"/><Relationship Id="rId1376" Type="http://schemas.openxmlformats.org/officeDocument/2006/relationships/customXml" Target="../ink/ink1516.xml"/><Relationship Id="rId301" Type="http://schemas.openxmlformats.org/officeDocument/2006/relationships/image" Target="../media/image960.png"/><Relationship Id="rId953" Type="http://schemas.openxmlformats.org/officeDocument/2006/relationships/image" Target="../media/image1284.png"/><Relationship Id="rId1029" Type="http://schemas.openxmlformats.org/officeDocument/2006/relationships/image" Target="../media/image1322.png"/><Relationship Id="rId1236" Type="http://schemas.openxmlformats.org/officeDocument/2006/relationships/customXml" Target="../ink/ink1444.xml"/><Relationship Id="rId82" Type="http://schemas.openxmlformats.org/officeDocument/2006/relationships/image" Target="../media/image852.png"/><Relationship Id="rId606" Type="http://schemas.openxmlformats.org/officeDocument/2006/relationships/customXml" Target="../ink/ink1128.xml"/><Relationship Id="rId813" Type="http://schemas.openxmlformats.org/officeDocument/2006/relationships/image" Target="../media/image1214.png"/><Relationship Id="rId1443" Type="http://schemas.openxmlformats.org/officeDocument/2006/relationships/image" Target="../media/image1526.png"/><Relationship Id="rId1303" Type="http://schemas.openxmlformats.org/officeDocument/2006/relationships/customXml" Target="../ink/ink1478.xml"/><Relationship Id="rId1510" Type="http://schemas.openxmlformats.org/officeDocument/2006/relationships/customXml" Target="../ink/ink1583.xml"/><Relationship Id="rId189" Type="http://schemas.openxmlformats.org/officeDocument/2006/relationships/image" Target="../media/image905.png"/><Relationship Id="rId396" Type="http://schemas.openxmlformats.org/officeDocument/2006/relationships/customXml" Target="../ink/ink1021.xml"/><Relationship Id="rId256" Type="http://schemas.openxmlformats.org/officeDocument/2006/relationships/customXml" Target="../ink/ink950.xml"/><Relationship Id="rId463" Type="http://schemas.openxmlformats.org/officeDocument/2006/relationships/image" Target="../media/image1041.png"/><Relationship Id="rId670" Type="http://schemas.openxmlformats.org/officeDocument/2006/relationships/customXml" Target="../ink/ink1160.xml"/><Relationship Id="rId1093" Type="http://schemas.openxmlformats.org/officeDocument/2006/relationships/customXml" Target="../ink/ink1372.xml"/><Relationship Id="rId116" Type="http://schemas.openxmlformats.org/officeDocument/2006/relationships/image" Target="../media/image869.png"/><Relationship Id="rId323" Type="http://schemas.openxmlformats.org/officeDocument/2006/relationships/image" Target="../media/image971.png"/><Relationship Id="rId530" Type="http://schemas.openxmlformats.org/officeDocument/2006/relationships/image" Target="../media/image1074.png"/><Relationship Id="rId768" Type="http://schemas.openxmlformats.org/officeDocument/2006/relationships/customXml" Target="../ink/ink1209.xml"/><Relationship Id="rId975" Type="http://schemas.openxmlformats.org/officeDocument/2006/relationships/image" Target="../media/image1295.png"/><Relationship Id="rId1160" Type="http://schemas.openxmlformats.org/officeDocument/2006/relationships/image" Target="../media/image1387.png"/><Relationship Id="rId1398" Type="http://schemas.openxmlformats.org/officeDocument/2006/relationships/customXml" Target="../ink/ink1527.xml"/><Relationship Id="rId628" Type="http://schemas.openxmlformats.org/officeDocument/2006/relationships/customXml" Target="../ink/ink1139.xml"/><Relationship Id="rId835" Type="http://schemas.openxmlformats.org/officeDocument/2006/relationships/image" Target="../media/image1225.png"/><Relationship Id="rId1258" Type="http://schemas.openxmlformats.org/officeDocument/2006/relationships/image" Target="../media/image1435.png"/><Relationship Id="rId1465" Type="http://schemas.openxmlformats.org/officeDocument/2006/relationships/image" Target="../media/image1537.png"/><Relationship Id="rId1020" Type="http://schemas.openxmlformats.org/officeDocument/2006/relationships/customXml" Target="../ink/ink1335.xml"/><Relationship Id="rId1118" Type="http://schemas.openxmlformats.org/officeDocument/2006/relationships/image" Target="../media/image1366.png"/><Relationship Id="rId1325" Type="http://schemas.openxmlformats.org/officeDocument/2006/relationships/image" Target="../media/image1468.png"/><Relationship Id="rId902" Type="http://schemas.openxmlformats.org/officeDocument/2006/relationships/customXml" Target="../ink/ink1276.xml"/><Relationship Id="rId31" Type="http://schemas.openxmlformats.org/officeDocument/2006/relationships/customXml" Target="../ink/ink837.xml"/><Relationship Id="rId180" Type="http://schemas.openxmlformats.org/officeDocument/2006/relationships/customXml" Target="../ink/ink912.xml"/><Relationship Id="rId278" Type="http://schemas.openxmlformats.org/officeDocument/2006/relationships/image" Target="../media/image949.png"/><Relationship Id="rId485" Type="http://schemas.openxmlformats.org/officeDocument/2006/relationships/customXml" Target="../ink/ink1066.xml"/><Relationship Id="rId692" Type="http://schemas.openxmlformats.org/officeDocument/2006/relationships/customXml" Target="../ink/ink1171.xml"/><Relationship Id="rId138" Type="http://schemas.openxmlformats.org/officeDocument/2006/relationships/image" Target="../media/image880.png"/><Relationship Id="rId345" Type="http://schemas.openxmlformats.org/officeDocument/2006/relationships/image" Target="../media/image982.png"/><Relationship Id="rId552" Type="http://schemas.openxmlformats.org/officeDocument/2006/relationships/image" Target="../media/image1085.png"/><Relationship Id="rId997" Type="http://schemas.openxmlformats.org/officeDocument/2006/relationships/image" Target="../media/image1306.png"/><Relationship Id="rId1182" Type="http://schemas.openxmlformats.org/officeDocument/2006/relationships/image" Target="../media/image1398.png"/><Relationship Id="rId205" Type="http://schemas.openxmlformats.org/officeDocument/2006/relationships/image" Target="../media/image913.png"/><Relationship Id="rId412" Type="http://schemas.openxmlformats.org/officeDocument/2006/relationships/customXml" Target="../ink/ink1029.xml"/><Relationship Id="rId857" Type="http://schemas.openxmlformats.org/officeDocument/2006/relationships/image" Target="../media/image1236.png"/><Relationship Id="rId1042" Type="http://schemas.openxmlformats.org/officeDocument/2006/relationships/customXml" Target="../ink/ink1346.xml"/><Relationship Id="rId1487" Type="http://schemas.openxmlformats.org/officeDocument/2006/relationships/image" Target="../media/image1548.png"/><Relationship Id="rId717" Type="http://schemas.openxmlformats.org/officeDocument/2006/relationships/image" Target="../media/image1166.png"/><Relationship Id="rId924" Type="http://schemas.openxmlformats.org/officeDocument/2006/relationships/customXml" Target="../ink/ink1287.xml"/><Relationship Id="rId1347" Type="http://schemas.openxmlformats.org/officeDocument/2006/relationships/customXml" Target="../ink/ink1501.xml"/><Relationship Id="rId53" Type="http://schemas.openxmlformats.org/officeDocument/2006/relationships/customXml" Target="../ink/ink848.xml"/><Relationship Id="rId1207" Type="http://schemas.openxmlformats.org/officeDocument/2006/relationships/customXml" Target="../ink/ink1429.xml"/><Relationship Id="rId1414" Type="http://schemas.openxmlformats.org/officeDocument/2006/relationships/customXml" Target="../ink/ink1535.xml"/><Relationship Id="rId367" Type="http://schemas.openxmlformats.org/officeDocument/2006/relationships/image" Target="../media/image993.png"/><Relationship Id="rId574" Type="http://schemas.openxmlformats.org/officeDocument/2006/relationships/image" Target="../media/image1096.png"/><Relationship Id="rId227" Type="http://schemas.openxmlformats.org/officeDocument/2006/relationships/image" Target="../media/image924.png"/><Relationship Id="rId781" Type="http://schemas.openxmlformats.org/officeDocument/2006/relationships/image" Target="../media/image1198.png"/><Relationship Id="rId879" Type="http://schemas.openxmlformats.org/officeDocument/2006/relationships/image" Target="../media/image1247.png"/><Relationship Id="rId434" Type="http://schemas.openxmlformats.org/officeDocument/2006/relationships/customXml" Target="../ink/ink1040.xml"/><Relationship Id="rId641" Type="http://schemas.openxmlformats.org/officeDocument/2006/relationships/image" Target="../media/image1128.png"/><Relationship Id="rId739" Type="http://schemas.openxmlformats.org/officeDocument/2006/relationships/image" Target="../media/image1177.png"/><Relationship Id="rId1064" Type="http://schemas.openxmlformats.org/officeDocument/2006/relationships/image" Target="../media/image1339.png"/><Relationship Id="rId1271" Type="http://schemas.openxmlformats.org/officeDocument/2006/relationships/customXml" Target="../ink/ink1462.xml"/><Relationship Id="rId1369" Type="http://schemas.openxmlformats.org/officeDocument/2006/relationships/image" Target="../media/image1489.png"/><Relationship Id="rId501" Type="http://schemas.openxmlformats.org/officeDocument/2006/relationships/customXml" Target="../ink/ink1074.xml"/><Relationship Id="rId946" Type="http://schemas.openxmlformats.org/officeDocument/2006/relationships/customXml" Target="../ink/ink1298.xml"/><Relationship Id="rId1131" Type="http://schemas.openxmlformats.org/officeDocument/2006/relationships/customXml" Target="../ink/ink1391.xml"/><Relationship Id="rId1229" Type="http://schemas.openxmlformats.org/officeDocument/2006/relationships/customXml" Target="../ink/ink1440.xml"/><Relationship Id="rId75" Type="http://schemas.openxmlformats.org/officeDocument/2006/relationships/customXml" Target="../ink/ink859.xml"/><Relationship Id="rId806" Type="http://schemas.openxmlformats.org/officeDocument/2006/relationships/customXml" Target="../ink/ink1228.xml"/><Relationship Id="rId1436" Type="http://schemas.openxmlformats.org/officeDocument/2006/relationships/customXml" Target="../ink/ink1546.xml"/><Relationship Id="rId1503" Type="http://schemas.openxmlformats.org/officeDocument/2006/relationships/image" Target="../media/image1556.png"/><Relationship Id="rId291" Type="http://schemas.openxmlformats.org/officeDocument/2006/relationships/image" Target="../media/image955.png"/><Relationship Id="rId151" Type="http://schemas.openxmlformats.org/officeDocument/2006/relationships/image" Target="../media/image886.png"/><Relationship Id="rId389" Type="http://schemas.openxmlformats.org/officeDocument/2006/relationships/image" Target="../media/image1004.png"/><Relationship Id="rId596" Type="http://schemas.openxmlformats.org/officeDocument/2006/relationships/customXml" Target="../ink/ink1122.xml"/><Relationship Id="rId249" Type="http://schemas.openxmlformats.org/officeDocument/2006/relationships/image" Target="../media/image935.png"/><Relationship Id="rId456" Type="http://schemas.openxmlformats.org/officeDocument/2006/relationships/customXml" Target="../ink/ink1051.xml"/><Relationship Id="rId663" Type="http://schemas.openxmlformats.org/officeDocument/2006/relationships/image" Target="../media/image1139.png"/><Relationship Id="rId870" Type="http://schemas.openxmlformats.org/officeDocument/2006/relationships/customXml" Target="../ink/ink1260.xml"/><Relationship Id="rId1086" Type="http://schemas.openxmlformats.org/officeDocument/2006/relationships/image" Target="../media/image1350.png"/><Relationship Id="rId1293" Type="http://schemas.openxmlformats.org/officeDocument/2006/relationships/customXml" Target="../ink/ink1473.xml"/><Relationship Id="rId109" Type="http://schemas.openxmlformats.org/officeDocument/2006/relationships/customXml" Target="../ink/ink876.xml"/><Relationship Id="rId316" Type="http://schemas.openxmlformats.org/officeDocument/2006/relationships/customXml" Target="../ink/ink981.xml"/><Relationship Id="rId523" Type="http://schemas.openxmlformats.org/officeDocument/2006/relationships/customXml" Target="../ink/ink1085.xml"/><Relationship Id="rId968" Type="http://schemas.openxmlformats.org/officeDocument/2006/relationships/customXml" Target="../ink/ink1309.xml"/><Relationship Id="rId1153" Type="http://schemas.openxmlformats.org/officeDocument/2006/relationships/customXml" Target="../ink/ink1402.xml"/><Relationship Id="rId97" Type="http://schemas.openxmlformats.org/officeDocument/2006/relationships/customXml" Target="../ink/ink870.xml"/><Relationship Id="rId730" Type="http://schemas.openxmlformats.org/officeDocument/2006/relationships/customXml" Target="../ink/ink1190.xml"/><Relationship Id="rId828" Type="http://schemas.openxmlformats.org/officeDocument/2006/relationships/customXml" Target="../ink/ink1239.xml"/><Relationship Id="rId1013" Type="http://schemas.openxmlformats.org/officeDocument/2006/relationships/image" Target="../media/image1314.png"/><Relationship Id="rId1360" Type="http://schemas.openxmlformats.org/officeDocument/2006/relationships/customXml" Target="../ink/ink1508.xml"/><Relationship Id="rId1458" Type="http://schemas.openxmlformats.org/officeDocument/2006/relationships/customXml" Target="../ink/ink1557.xml"/><Relationship Id="rId1220" Type="http://schemas.openxmlformats.org/officeDocument/2006/relationships/image" Target="../media/image1417.png"/><Relationship Id="rId1318" Type="http://schemas.openxmlformats.org/officeDocument/2006/relationships/customXml" Target="../ink/ink1486.xml"/><Relationship Id="rId24" Type="http://schemas.openxmlformats.org/officeDocument/2006/relationships/image" Target="../media/image823.png"/><Relationship Id="rId173" Type="http://schemas.openxmlformats.org/officeDocument/2006/relationships/image" Target="../media/image897.png"/><Relationship Id="rId380" Type="http://schemas.openxmlformats.org/officeDocument/2006/relationships/customXml" Target="../ink/ink1013.xml"/><Relationship Id="rId240" Type="http://schemas.openxmlformats.org/officeDocument/2006/relationships/customXml" Target="../ink/ink942.xml"/><Relationship Id="rId478" Type="http://schemas.openxmlformats.org/officeDocument/2006/relationships/image" Target="../media/image1048.png"/><Relationship Id="rId685" Type="http://schemas.openxmlformats.org/officeDocument/2006/relationships/image" Target="../media/image1150.png"/><Relationship Id="rId892" Type="http://schemas.openxmlformats.org/officeDocument/2006/relationships/customXml" Target="../ink/ink1271.xml"/><Relationship Id="rId100" Type="http://schemas.openxmlformats.org/officeDocument/2006/relationships/image" Target="../media/image861.png"/><Relationship Id="rId338" Type="http://schemas.openxmlformats.org/officeDocument/2006/relationships/customXml" Target="../ink/ink992.xml"/><Relationship Id="rId545" Type="http://schemas.openxmlformats.org/officeDocument/2006/relationships/customXml" Target="../ink/ink1096.xml"/><Relationship Id="rId752" Type="http://schemas.openxmlformats.org/officeDocument/2006/relationships/customXml" Target="../ink/ink1201.xml"/><Relationship Id="rId1175" Type="http://schemas.openxmlformats.org/officeDocument/2006/relationships/customXml" Target="../ink/ink1413.xml"/><Relationship Id="rId1382" Type="http://schemas.openxmlformats.org/officeDocument/2006/relationships/customXml" Target="../ink/ink1519.xml"/><Relationship Id="rId405" Type="http://schemas.openxmlformats.org/officeDocument/2006/relationships/image" Target="../media/image1012.png"/><Relationship Id="rId612" Type="http://schemas.openxmlformats.org/officeDocument/2006/relationships/customXml" Target="../ink/ink1131.xml"/><Relationship Id="rId1035" Type="http://schemas.openxmlformats.org/officeDocument/2006/relationships/image" Target="../media/image1325.png"/><Relationship Id="rId1242" Type="http://schemas.openxmlformats.org/officeDocument/2006/relationships/customXml" Target="../ink/ink1447.xml"/><Relationship Id="rId917" Type="http://schemas.openxmlformats.org/officeDocument/2006/relationships/image" Target="../media/image1266.png"/><Relationship Id="rId1102" Type="http://schemas.openxmlformats.org/officeDocument/2006/relationships/image" Target="../media/image1358.png"/><Relationship Id="rId46" Type="http://schemas.openxmlformats.org/officeDocument/2006/relationships/image" Target="../media/image834.png"/><Relationship Id="rId1407" Type="http://schemas.openxmlformats.org/officeDocument/2006/relationships/image" Target="../media/image1508.png"/><Relationship Id="rId195" Type="http://schemas.openxmlformats.org/officeDocument/2006/relationships/image" Target="../media/image908.png"/><Relationship Id="rId262" Type="http://schemas.openxmlformats.org/officeDocument/2006/relationships/customXml" Target="../ink/ink953.xml"/><Relationship Id="rId567" Type="http://schemas.openxmlformats.org/officeDocument/2006/relationships/customXml" Target="../ink/ink1107.xml"/><Relationship Id="rId1197" Type="http://schemas.openxmlformats.org/officeDocument/2006/relationships/customXml" Target="../ink/ink1424.xml"/><Relationship Id="rId122" Type="http://schemas.openxmlformats.org/officeDocument/2006/relationships/image" Target="../media/image872.png"/><Relationship Id="rId774" Type="http://schemas.openxmlformats.org/officeDocument/2006/relationships/customXml" Target="../ink/ink1212.xml"/><Relationship Id="rId981" Type="http://schemas.openxmlformats.org/officeDocument/2006/relationships/image" Target="../media/image1298.png"/><Relationship Id="rId1057" Type="http://schemas.openxmlformats.org/officeDocument/2006/relationships/customXml" Target="../ink/ink1354.xml"/><Relationship Id="rId427" Type="http://schemas.openxmlformats.org/officeDocument/2006/relationships/image" Target="../media/image1023.png"/><Relationship Id="rId634" Type="http://schemas.openxmlformats.org/officeDocument/2006/relationships/customXml" Target="../ink/ink1142.xml"/><Relationship Id="rId841" Type="http://schemas.openxmlformats.org/officeDocument/2006/relationships/image" Target="../media/image1228.png"/><Relationship Id="rId1264" Type="http://schemas.openxmlformats.org/officeDocument/2006/relationships/image" Target="../media/image1438.png"/><Relationship Id="rId1471" Type="http://schemas.openxmlformats.org/officeDocument/2006/relationships/image" Target="../media/image1540.png"/><Relationship Id="rId701" Type="http://schemas.openxmlformats.org/officeDocument/2006/relationships/image" Target="../media/image1158.png"/><Relationship Id="rId939" Type="http://schemas.openxmlformats.org/officeDocument/2006/relationships/image" Target="../media/image1277.png"/><Relationship Id="rId1124" Type="http://schemas.openxmlformats.org/officeDocument/2006/relationships/image" Target="../media/image1369.png"/><Relationship Id="rId1331" Type="http://schemas.openxmlformats.org/officeDocument/2006/relationships/image" Target="../media/image1471.png"/><Relationship Id="rId68" Type="http://schemas.openxmlformats.org/officeDocument/2006/relationships/image" Target="../media/image845.png"/><Relationship Id="rId1429" Type="http://schemas.openxmlformats.org/officeDocument/2006/relationships/image" Target="../media/image1519.png"/><Relationship Id="rId284" Type="http://schemas.openxmlformats.org/officeDocument/2006/relationships/image" Target="../media/image952.png"/><Relationship Id="rId491" Type="http://schemas.openxmlformats.org/officeDocument/2006/relationships/customXml" Target="../ink/ink1069.xml"/><Relationship Id="rId144" Type="http://schemas.openxmlformats.org/officeDocument/2006/relationships/image" Target="../media/image883.png"/><Relationship Id="rId589" Type="http://schemas.openxmlformats.org/officeDocument/2006/relationships/image" Target="../media/image1103.png"/><Relationship Id="rId796" Type="http://schemas.openxmlformats.org/officeDocument/2006/relationships/customXml" Target="../ink/ink1223.xml"/><Relationship Id="rId351" Type="http://schemas.openxmlformats.org/officeDocument/2006/relationships/image" Target="../media/image985.png"/><Relationship Id="rId449" Type="http://schemas.openxmlformats.org/officeDocument/2006/relationships/image" Target="../media/image1034.png"/><Relationship Id="rId656" Type="http://schemas.openxmlformats.org/officeDocument/2006/relationships/customXml" Target="../ink/ink1153.xml"/><Relationship Id="rId863" Type="http://schemas.openxmlformats.org/officeDocument/2006/relationships/image" Target="../media/image1239.png"/><Relationship Id="rId1079" Type="http://schemas.openxmlformats.org/officeDocument/2006/relationships/customXml" Target="../ink/ink1365.xml"/><Relationship Id="rId1286" Type="http://schemas.openxmlformats.org/officeDocument/2006/relationships/image" Target="../media/image1449.png"/><Relationship Id="rId1493" Type="http://schemas.openxmlformats.org/officeDocument/2006/relationships/image" Target="../media/image1551.png"/><Relationship Id="rId211" Type="http://schemas.openxmlformats.org/officeDocument/2006/relationships/image" Target="../media/image916.png"/><Relationship Id="rId309" Type="http://schemas.openxmlformats.org/officeDocument/2006/relationships/image" Target="../media/image964.png"/><Relationship Id="rId516" Type="http://schemas.openxmlformats.org/officeDocument/2006/relationships/image" Target="../media/image1067.png"/><Relationship Id="rId1146" Type="http://schemas.openxmlformats.org/officeDocument/2006/relationships/image" Target="../media/image1380.png"/><Relationship Id="rId723" Type="http://schemas.openxmlformats.org/officeDocument/2006/relationships/image" Target="../media/image1169.png"/><Relationship Id="rId930" Type="http://schemas.openxmlformats.org/officeDocument/2006/relationships/customXml" Target="../ink/ink1290.xml"/><Relationship Id="rId1006" Type="http://schemas.openxmlformats.org/officeDocument/2006/relationships/customXml" Target="../ink/ink1328.xml"/><Relationship Id="rId1353" Type="http://schemas.openxmlformats.org/officeDocument/2006/relationships/image" Target="../media/image1481.png"/><Relationship Id="rId1213" Type="http://schemas.openxmlformats.org/officeDocument/2006/relationships/customXml" Target="../ink/ink1432.xml"/><Relationship Id="rId1420" Type="http://schemas.openxmlformats.org/officeDocument/2006/relationships/customXml" Target="../ink/ink1538.xml"/><Relationship Id="rId1518" Type="http://schemas.openxmlformats.org/officeDocument/2006/relationships/customXml" Target="../ink/ink1587.xml"/><Relationship Id="rId17" Type="http://schemas.openxmlformats.org/officeDocument/2006/relationships/customXml" Target="../ink/ink830.xml"/><Relationship Id="rId166" Type="http://schemas.openxmlformats.org/officeDocument/2006/relationships/customXml" Target="../ink/ink905.xml"/><Relationship Id="rId373" Type="http://schemas.openxmlformats.org/officeDocument/2006/relationships/image" Target="../media/image996.png"/><Relationship Id="rId580" Type="http://schemas.openxmlformats.org/officeDocument/2006/relationships/image" Target="../media/image1099.png"/><Relationship Id="rId1" Type="http://schemas.openxmlformats.org/officeDocument/2006/relationships/slideLayout" Target="../slideLayouts/slideLayout7.xml"/><Relationship Id="rId233" Type="http://schemas.openxmlformats.org/officeDocument/2006/relationships/image" Target="../media/image927.png"/><Relationship Id="rId440" Type="http://schemas.openxmlformats.org/officeDocument/2006/relationships/customXml" Target="../ink/ink1043.xml"/><Relationship Id="rId678" Type="http://schemas.openxmlformats.org/officeDocument/2006/relationships/customXml" Target="../ink/ink1164.xml"/><Relationship Id="rId885" Type="http://schemas.openxmlformats.org/officeDocument/2006/relationships/image" Target="../media/image1250.png"/><Relationship Id="rId1070" Type="http://schemas.openxmlformats.org/officeDocument/2006/relationships/image" Target="../media/image1342.png"/><Relationship Id="rId300" Type="http://schemas.openxmlformats.org/officeDocument/2006/relationships/customXml" Target="../ink/ink973.xml"/><Relationship Id="rId538" Type="http://schemas.openxmlformats.org/officeDocument/2006/relationships/image" Target="../media/image1078.png"/><Relationship Id="rId745" Type="http://schemas.openxmlformats.org/officeDocument/2006/relationships/image" Target="../media/image1180.png"/><Relationship Id="rId952" Type="http://schemas.openxmlformats.org/officeDocument/2006/relationships/customXml" Target="../ink/ink1301.xml"/><Relationship Id="rId1168" Type="http://schemas.openxmlformats.org/officeDocument/2006/relationships/image" Target="../media/image1391.png"/><Relationship Id="rId1375" Type="http://schemas.openxmlformats.org/officeDocument/2006/relationships/image" Target="../media/image1492.png"/><Relationship Id="rId81" Type="http://schemas.openxmlformats.org/officeDocument/2006/relationships/customXml" Target="../ink/ink862.xml"/><Relationship Id="rId605" Type="http://schemas.openxmlformats.org/officeDocument/2006/relationships/image" Target="../media/image1110.png"/><Relationship Id="rId812" Type="http://schemas.openxmlformats.org/officeDocument/2006/relationships/customXml" Target="../ink/ink1231.xml"/><Relationship Id="rId1028" Type="http://schemas.openxmlformats.org/officeDocument/2006/relationships/customXml" Target="../ink/ink1339.xml"/><Relationship Id="rId1235" Type="http://schemas.openxmlformats.org/officeDocument/2006/relationships/customXml" Target="../ink/ink1443.xml"/><Relationship Id="rId1442" Type="http://schemas.openxmlformats.org/officeDocument/2006/relationships/customXml" Target="../ink/ink1549.xml"/><Relationship Id="rId1302" Type="http://schemas.openxmlformats.org/officeDocument/2006/relationships/image" Target="../media/image1457.png"/><Relationship Id="rId39" Type="http://schemas.openxmlformats.org/officeDocument/2006/relationships/customXml" Target="../ink/ink841.xml"/><Relationship Id="rId188" Type="http://schemas.openxmlformats.org/officeDocument/2006/relationships/customXml" Target="../ink/ink916.xml"/><Relationship Id="rId395" Type="http://schemas.openxmlformats.org/officeDocument/2006/relationships/image" Target="../media/image1007.png"/><Relationship Id="rId255" Type="http://schemas.openxmlformats.org/officeDocument/2006/relationships/image" Target="../media/image938.png"/><Relationship Id="rId462" Type="http://schemas.openxmlformats.org/officeDocument/2006/relationships/customXml" Target="../ink/ink1054.xml"/><Relationship Id="rId1092" Type="http://schemas.openxmlformats.org/officeDocument/2006/relationships/image" Target="../media/image1353.png"/><Relationship Id="rId1397" Type="http://schemas.openxmlformats.org/officeDocument/2006/relationships/image" Target="../media/image1503.png"/><Relationship Id="rId115" Type="http://schemas.openxmlformats.org/officeDocument/2006/relationships/customXml" Target="../ink/ink879.xml"/><Relationship Id="rId322" Type="http://schemas.openxmlformats.org/officeDocument/2006/relationships/customXml" Target="../ink/ink984.xml"/><Relationship Id="rId767" Type="http://schemas.openxmlformats.org/officeDocument/2006/relationships/image" Target="../media/image1191.png"/><Relationship Id="rId974" Type="http://schemas.openxmlformats.org/officeDocument/2006/relationships/customXml" Target="../ink/ink1312.xml"/><Relationship Id="rId627" Type="http://schemas.openxmlformats.org/officeDocument/2006/relationships/image" Target="../media/image1121.png"/><Relationship Id="rId834" Type="http://schemas.openxmlformats.org/officeDocument/2006/relationships/customXml" Target="../ink/ink1242.xml"/><Relationship Id="rId1257" Type="http://schemas.openxmlformats.org/officeDocument/2006/relationships/customXml" Target="../ink/ink1455.xml"/><Relationship Id="rId1464" Type="http://schemas.openxmlformats.org/officeDocument/2006/relationships/customXml" Target="../ink/ink1560.xml"/><Relationship Id="rId901" Type="http://schemas.openxmlformats.org/officeDocument/2006/relationships/image" Target="../media/image1258.png"/><Relationship Id="rId1117" Type="http://schemas.openxmlformats.org/officeDocument/2006/relationships/customXml" Target="../ink/ink1384.xml"/><Relationship Id="rId1324" Type="http://schemas.openxmlformats.org/officeDocument/2006/relationships/customXml" Target="../ink/ink1489.xml"/><Relationship Id="rId30" Type="http://schemas.openxmlformats.org/officeDocument/2006/relationships/image" Target="../media/image826.png"/><Relationship Id="rId277" Type="http://schemas.openxmlformats.org/officeDocument/2006/relationships/customXml" Target="../ink/ink961.xml"/><Relationship Id="rId484" Type="http://schemas.openxmlformats.org/officeDocument/2006/relationships/image" Target="../media/image1051.png"/><Relationship Id="rId137" Type="http://schemas.openxmlformats.org/officeDocument/2006/relationships/customXml" Target="../ink/ink890.xml"/><Relationship Id="rId344" Type="http://schemas.openxmlformats.org/officeDocument/2006/relationships/customXml" Target="../ink/ink995.xml"/><Relationship Id="rId691" Type="http://schemas.openxmlformats.org/officeDocument/2006/relationships/image" Target="../media/image1153.png"/><Relationship Id="rId789" Type="http://schemas.openxmlformats.org/officeDocument/2006/relationships/image" Target="../media/image1202.png"/><Relationship Id="rId996" Type="http://schemas.openxmlformats.org/officeDocument/2006/relationships/customXml" Target="../ink/ink1323.xml"/><Relationship Id="rId551" Type="http://schemas.openxmlformats.org/officeDocument/2006/relationships/customXml" Target="../ink/ink1099.xml"/><Relationship Id="rId649" Type="http://schemas.openxmlformats.org/officeDocument/2006/relationships/image" Target="../media/image1132.png"/><Relationship Id="rId856" Type="http://schemas.openxmlformats.org/officeDocument/2006/relationships/customXml" Target="../ink/ink1253.xml"/><Relationship Id="rId1181" Type="http://schemas.openxmlformats.org/officeDocument/2006/relationships/customXml" Target="../ink/ink1416.xml"/><Relationship Id="rId1279" Type="http://schemas.openxmlformats.org/officeDocument/2006/relationships/customXml" Target="../ink/ink1466.xml"/><Relationship Id="rId1486" Type="http://schemas.openxmlformats.org/officeDocument/2006/relationships/customXml" Target="../ink/ink157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567.png"/><Relationship Id="rId13" Type="http://schemas.openxmlformats.org/officeDocument/2006/relationships/customXml" Target="../ink/ink1593.xml"/><Relationship Id="rId18" Type="http://schemas.openxmlformats.org/officeDocument/2006/relationships/image" Target="../media/image1572.png"/><Relationship Id="rId3" Type="http://schemas.openxmlformats.org/officeDocument/2006/relationships/customXml" Target="../ink/ink1588.xml"/><Relationship Id="rId21" Type="http://schemas.openxmlformats.org/officeDocument/2006/relationships/customXml" Target="../ink/ink1597.xml"/><Relationship Id="rId7" Type="http://schemas.openxmlformats.org/officeDocument/2006/relationships/customXml" Target="../ink/ink1590.xml"/><Relationship Id="rId12" Type="http://schemas.openxmlformats.org/officeDocument/2006/relationships/image" Target="../media/image1569.png"/><Relationship Id="rId17" Type="http://schemas.openxmlformats.org/officeDocument/2006/relationships/customXml" Target="../ink/ink1595.xml"/><Relationship Id="rId2" Type="http://schemas.openxmlformats.org/officeDocument/2006/relationships/notesSlide" Target="../notesSlides/notesSlide21.xml"/><Relationship Id="rId16" Type="http://schemas.openxmlformats.org/officeDocument/2006/relationships/image" Target="../media/image1571.png"/><Relationship Id="rId20" Type="http://schemas.openxmlformats.org/officeDocument/2006/relationships/image" Target="../media/image1573.png"/><Relationship Id="rId1" Type="http://schemas.openxmlformats.org/officeDocument/2006/relationships/slideLayout" Target="../slideLayouts/slideLayout7.xml"/><Relationship Id="rId6" Type="http://schemas.openxmlformats.org/officeDocument/2006/relationships/image" Target="../media/image1566.png"/><Relationship Id="rId11" Type="http://schemas.openxmlformats.org/officeDocument/2006/relationships/customXml" Target="../ink/ink1592.xml"/><Relationship Id="rId24" Type="http://schemas.openxmlformats.org/officeDocument/2006/relationships/image" Target="../media/image1575.png"/><Relationship Id="rId5" Type="http://schemas.openxmlformats.org/officeDocument/2006/relationships/customXml" Target="../ink/ink1589.xml"/><Relationship Id="rId15" Type="http://schemas.openxmlformats.org/officeDocument/2006/relationships/customXml" Target="../ink/ink1594.xml"/><Relationship Id="rId23" Type="http://schemas.openxmlformats.org/officeDocument/2006/relationships/customXml" Target="../ink/ink1598.xml"/><Relationship Id="rId10" Type="http://schemas.openxmlformats.org/officeDocument/2006/relationships/image" Target="../media/image1568.png"/><Relationship Id="rId19" Type="http://schemas.openxmlformats.org/officeDocument/2006/relationships/customXml" Target="../ink/ink1596.xml"/><Relationship Id="rId4" Type="http://schemas.openxmlformats.org/officeDocument/2006/relationships/image" Target="../media/image1565.png"/><Relationship Id="rId9" Type="http://schemas.openxmlformats.org/officeDocument/2006/relationships/customXml" Target="../ink/ink1591.xml"/><Relationship Id="rId14" Type="http://schemas.openxmlformats.org/officeDocument/2006/relationships/image" Target="../media/image1570.png"/><Relationship Id="rId22" Type="http://schemas.openxmlformats.org/officeDocument/2006/relationships/image" Target="../media/image1574.png"/></Relationships>
</file>

<file path=ppt/slides/_rels/slide26.xml.rels><?xml version="1.0" encoding="UTF-8" standalone="yes"?>
<Relationships xmlns="http://schemas.openxmlformats.org/package/2006/relationships"><Relationship Id="rId8" Type="http://schemas.openxmlformats.org/officeDocument/2006/relationships/image" Target="../media/image1578.png"/><Relationship Id="rId13" Type="http://schemas.openxmlformats.org/officeDocument/2006/relationships/customXml" Target="../ink/ink1604.xml"/><Relationship Id="rId18" Type="http://schemas.openxmlformats.org/officeDocument/2006/relationships/image" Target="../media/image1583.png"/><Relationship Id="rId3" Type="http://schemas.openxmlformats.org/officeDocument/2006/relationships/customXml" Target="../ink/ink1599.xml"/><Relationship Id="rId21" Type="http://schemas.openxmlformats.org/officeDocument/2006/relationships/customXml" Target="../ink/ink1608.xml"/><Relationship Id="rId7" Type="http://schemas.openxmlformats.org/officeDocument/2006/relationships/customXml" Target="../ink/ink1601.xml"/><Relationship Id="rId12" Type="http://schemas.openxmlformats.org/officeDocument/2006/relationships/image" Target="../media/image1580.png"/><Relationship Id="rId17" Type="http://schemas.openxmlformats.org/officeDocument/2006/relationships/customXml" Target="../ink/ink1606.xml"/><Relationship Id="rId2" Type="http://schemas.openxmlformats.org/officeDocument/2006/relationships/notesSlide" Target="../notesSlides/notesSlide22.xml"/><Relationship Id="rId16" Type="http://schemas.openxmlformats.org/officeDocument/2006/relationships/image" Target="../media/image1582.png"/><Relationship Id="rId20" Type="http://schemas.openxmlformats.org/officeDocument/2006/relationships/image" Target="../media/image1584.png"/><Relationship Id="rId1" Type="http://schemas.openxmlformats.org/officeDocument/2006/relationships/slideLayout" Target="../slideLayouts/slideLayout7.xml"/><Relationship Id="rId6" Type="http://schemas.openxmlformats.org/officeDocument/2006/relationships/image" Target="../media/image1577.png"/><Relationship Id="rId11" Type="http://schemas.openxmlformats.org/officeDocument/2006/relationships/customXml" Target="../ink/ink1603.xml"/><Relationship Id="rId5" Type="http://schemas.openxmlformats.org/officeDocument/2006/relationships/customXml" Target="../ink/ink1600.xml"/><Relationship Id="rId15" Type="http://schemas.openxmlformats.org/officeDocument/2006/relationships/customXml" Target="../ink/ink1605.xml"/><Relationship Id="rId10" Type="http://schemas.openxmlformats.org/officeDocument/2006/relationships/image" Target="../media/image1579.png"/><Relationship Id="rId19" Type="http://schemas.openxmlformats.org/officeDocument/2006/relationships/customXml" Target="../ink/ink1607.xml"/><Relationship Id="rId4" Type="http://schemas.openxmlformats.org/officeDocument/2006/relationships/image" Target="../media/image1576.png"/><Relationship Id="rId9" Type="http://schemas.openxmlformats.org/officeDocument/2006/relationships/customXml" Target="../ink/ink1602.xml"/><Relationship Id="rId14" Type="http://schemas.openxmlformats.org/officeDocument/2006/relationships/image" Target="../media/image1581.png"/><Relationship Id="rId22" Type="http://schemas.openxmlformats.org/officeDocument/2006/relationships/image" Target="../media/image1585.png"/></Relationships>
</file>

<file path=ppt/slides/_rels/slide27.xml.rels><?xml version="1.0" encoding="UTF-8" standalone="yes"?>
<Relationships xmlns="http://schemas.openxmlformats.org/package/2006/relationships"><Relationship Id="rId13" Type="http://schemas.openxmlformats.org/officeDocument/2006/relationships/customXml" Target="../ink/ink1614.xml"/><Relationship Id="rId18" Type="http://schemas.openxmlformats.org/officeDocument/2006/relationships/image" Target="../media/image1593.png"/><Relationship Id="rId26" Type="http://schemas.openxmlformats.org/officeDocument/2006/relationships/image" Target="../media/image1597.png"/><Relationship Id="rId39" Type="http://schemas.openxmlformats.org/officeDocument/2006/relationships/customXml" Target="../ink/ink1627.xml"/><Relationship Id="rId21" Type="http://schemas.openxmlformats.org/officeDocument/2006/relationships/customXml" Target="../ink/ink1618.xml"/><Relationship Id="rId34" Type="http://schemas.openxmlformats.org/officeDocument/2006/relationships/image" Target="../media/image1601.png"/><Relationship Id="rId42" Type="http://schemas.openxmlformats.org/officeDocument/2006/relationships/image" Target="../media/image1605.png"/><Relationship Id="rId47" Type="http://schemas.openxmlformats.org/officeDocument/2006/relationships/customXml" Target="../ink/ink1631.xml"/><Relationship Id="rId50" Type="http://schemas.openxmlformats.org/officeDocument/2006/relationships/image" Target="../media/image1609.png"/><Relationship Id="rId7" Type="http://schemas.openxmlformats.org/officeDocument/2006/relationships/customXml" Target="../ink/ink1611.xml"/><Relationship Id="rId2" Type="http://schemas.openxmlformats.org/officeDocument/2006/relationships/notesSlide" Target="../notesSlides/notesSlide23.xml"/><Relationship Id="rId16" Type="http://schemas.openxmlformats.org/officeDocument/2006/relationships/image" Target="../media/image1592.png"/><Relationship Id="rId29" Type="http://schemas.openxmlformats.org/officeDocument/2006/relationships/customXml" Target="../ink/ink1622.xml"/><Relationship Id="rId11" Type="http://schemas.openxmlformats.org/officeDocument/2006/relationships/customXml" Target="../ink/ink1613.xml"/><Relationship Id="rId24" Type="http://schemas.openxmlformats.org/officeDocument/2006/relationships/image" Target="../media/image1596.png"/><Relationship Id="rId32" Type="http://schemas.openxmlformats.org/officeDocument/2006/relationships/image" Target="../media/image1600.png"/><Relationship Id="rId37" Type="http://schemas.openxmlformats.org/officeDocument/2006/relationships/customXml" Target="../ink/ink1626.xml"/><Relationship Id="rId40" Type="http://schemas.openxmlformats.org/officeDocument/2006/relationships/image" Target="../media/image1604.png"/><Relationship Id="rId45" Type="http://schemas.openxmlformats.org/officeDocument/2006/relationships/customXml" Target="../ink/ink1630.xml"/><Relationship Id="rId53" Type="http://schemas.openxmlformats.org/officeDocument/2006/relationships/customXml" Target="../ink/ink1634.xml"/><Relationship Id="rId5" Type="http://schemas.openxmlformats.org/officeDocument/2006/relationships/customXml" Target="../ink/ink1610.xml"/><Relationship Id="rId10" Type="http://schemas.openxmlformats.org/officeDocument/2006/relationships/image" Target="../media/image1589.png"/><Relationship Id="rId19" Type="http://schemas.openxmlformats.org/officeDocument/2006/relationships/customXml" Target="../ink/ink1617.xml"/><Relationship Id="rId31" Type="http://schemas.openxmlformats.org/officeDocument/2006/relationships/customXml" Target="../ink/ink1623.xml"/><Relationship Id="rId44" Type="http://schemas.openxmlformats.org/officeDocument/2006/relationships/image" Target="../media/image1606.png"/><Relationship Id="rId52" Type="http://schemas.openxmlformats.org/officeDocument/2006/relationships/image" Target="../media/image1610.png"/><Relationship Id="rId4" Type="http://schemas.openxmlformats.org/officeDocument/2006/relationships/image" Target="../media/image1586.png"/><Relationship Id="rId9" Type="http://schemas.openxmlformats.org/officeDocument/2006/relationships/customXml" Target="../ink/ink1612.xml"/><Relationship Id="rId14" Type="http://schemas.openxmlformats.org/officeDocument/2006/relationships/image" Target="../media/image1591.png"/><Relationship Id="rId22" Type="http://schemas.openxmlformats.org/officeDocument/2006/relationships/image" Target="../media/image1595.png"/><Relationship Id="rId27" Type="http://schemas.openxmlformats.org/officeDocument/2006/relationships/customXml" Target="../ink/ink1621.xml"/><Relationship Id="rId30" Type="http://schemas.openxmlformats.org/officeDocument/2006/relationships/image" Target="../media/image1599.png"/><Relationship Id="rId35" Type="http://schemas.openxmlformats.org/officeDocument/2006/relationships/customXml" Target="../ink/ink1625.xml"/><Relationship Id="rId43" Type="http://schemas.openxmlformats.org/officeDocument/2006/relationships/customXml" Target="../ink/ink1629.xml"/><Relationship Id="rId48" Type="http://schemas.openxmlformats.org/officeDocument/2006/relationships/image" Target="../media/image1608.png"/><Relationship Id="rId8" Type="http://schemas.openxmlformats.org/officeDocument/2006/relationships/image" Target="../media/image1588.png"/><Relationship Id="rId51" Type="http://schemas.openxmlformats.org/officeDocument/2006/relationships/customXml" Target="../ink/ink1633.xml"/><Relationship Id="rId3" Type="http://schemas.openxmlformats.org/officeDocument/2006/relationships/customXml" Target="../ink/ink1609.xml"/><Relationship Id="rId12" Type="http://schemas.openxmlformats.org/officeDocument/2006/relationships/image" Target="../media/image1590.png"/><Relationship Id="rId17" Type="http://schemas.openxmlformats.org/officeDocument/2006/relationships/customXml" Target="../ink/ink1616.xml"/><Relationship Id="rId25" Type="http://schemas.openxmlformats.org/officeDocument/2006/relationships/customXml" Target="../ink/ink1620.xml"/><Relationship Id="rId33" Type="http://schemas.openxmlformats.org/officeDocument/2006/relationships/customXml" Target="../ink/ink1624.xml"/><Relationship Id="rId38" Type="http://schemas.openxmlformats.org/officeDocument/2006/relationships/image" Target="../media/image1603.png"/><Relationship Id="rId46" Type="http://schemas.openxmlformats.org/officeDocument/2006/relationships/image" Target="../media/image1607.png"/><Relationship Id="rId20" Type="http://schemas.openxmlformats.org/officeDocument/2006/relationships/image" Target="../media/image1594.png"/><Relationship Id="rId41" Type="http://schemas.openxmlformats.org/officeDocument/2006/relationships/customXml" Target="../ink/ink1628.xml"/><Relationship Id="rId54" Type="http://schemas.openxmlformats.org/officeDocument/2006/relationships/image" Target="../media/image1611.png"/><Relationship Id="rId1" Type="http://schemas.openxmlformats.org/officeDocument/2006/relationships/slideLayout" Target="../slideLayouts/slideLayout7.xml"/><Relationship Id="rId6" Type="http://schemas.openxmlformats.org/officeDocument/2006/relationships/image" Target="../media/image1587.png"/><Relationship Id="rId15" Type="http://schemas.openxmlformats.org/officeDocument/2006/relationships/customXml" Target="../ink/ink1615.xml"/><Relationship Id="rId23" Type="http://schemas.openxmlformats.org/officeDocument/2006/relationships/customXml" Target="../ink/ink1619.xml"/><Relationship Id="rId28" Type="http://schemas.openxmlformats.org/officeDocument/2006/relationships/image" Target="../media/image1598.png"/><Relationship Id="rId36" Type="http://schemas.openxmlformats.org/officeDocument/2006/relationships/image" Target="../media/image1602.png"/><Relationship Id="rId49" Type="http://schemas.openxmlformats.org/officeDocument/2006/relationships/customXml" Target="../ink/ink1632.xml"/></Relationships>
</file>

<file path=ppt/slides/_rels/slide28.xml.rels><?xml version="1.0" encoding="UTF-8" standalone="yes"?>
<Relationships xmlns="http://schemas.openxmlformats.org/package/2006/relationships"><Relationship Id="rId117" Type="http://schemas.openxmlformats.org/officeDocument/2006/relationships/customXml" Target="../ink/ink1692.xml"/><Relationship Id="rId299" Type="http://schemas.openxmlformats.org/officeDocument/2006/relationships/customXml" Target="../ink/ink1784.xml"/><Relationship Id="rId21" Type="http://schemas.openxmlformats.org/officeDocument/2006/relationships/customXml" Target="../ink/ink1644.xml"/><Relationship Id="rId63" Type="http://schemas.openxmlformats.org/officeDocument/2006/relationships/customXml" Target="../ink/ink1665.xml"/><Relationship Id="rId159" Type="http://schemas.openxmlformats.org/officeDocument/2006/relationships/customXml" Target="../ink/ink1713.xml"/><Relationship Id="rId324" Type="http://schemas.openxmlformats.org/officeDocument/2006/relationships/customXml" Target="../ink/ink1797.xml"/><Relationship Id="rId366" Type="http://schemas.openxmlformats.org/officeDocument/2006/relationships/image" Target="../media/image1791.png"/><Relationship Id="rId170" Type="http://schemas.openxmlformats.org/officeDocument/2006/relationships/image" Target="../media/image1695.png"/><Relationship Id="rId226" Type="http://schemas.openxmlformats.org/officeDocument/2006/relationships/customXml" Target="../ink/ink1747.xml"/><Relationship Id="rId433" Type="http://schemas.openxmlformats.org/officeDocument/2006/relationships/image" Target="../media/image1824.png"/><Relationship Id="rId268" Type="http://schemas.openxmlformats.org/officeDocument/2006/relationships/customXml" Target="../ink/ink1768.xml"/><Relationship Id="rId32" Type="http://schemas.openxmlformats.org/officeDocument/2006/relationships/image" Target="../media/image1626.png"/><Relationship Id="rId74" Type="http://schemas.openxmlformats.org/officeDocument/2006/relationships/image" Target="../media/image1647.png"/><Relationship Id="rId128" Type="http://schemas.openxmlformats.org/officeDocument/2006/relationships/image" Target="../media/image1674.png"/><Relationship Id="rId335" Type="http://schemas.openxmlformats.org/officeDocument/2006/relationships/image" Target="../media/image1776.png"/><Relationship Id="rId377" Type="http://schemas.openxmlformats.org/officeDocument/2006/relationships/customXml" Target="../ink/ink1824.xml"/><Relationship Id="rId5" Type="http://schemas.openxmlformats.org/officeDocument/2006/relationships/customXml" Target="../ink/ink1636.xml"/><Relationship Id="rId181" Type="http://schemas.openxmlformats.org/officeDocument/2006/relationships/customXml" Target="../ink/ink1724.xml"/><Relationship Id="rId237" Type="http://schemas.openxmlformats.org/officeDocument/2006/relationships/image" Target="../media/image1728.png"/><Relationship Id="rId402" Type="http://schemas.openxmlformats.org/officeDocument/2006/relationships/customXml" Target="../ink/ink1837.xml"/><Relationship Id="rId279" Type="http://schemas.openxmlformats.org/officeDocument/2006/relationships/customXml" Target="../ink/ink1774.xml"/><Relationship Id="rId43" Type="http://schemas.openxmlformats.org/officeDocument/2006/relationships/customXml" Target="../ink/ink1655.xml"/><Relationship Id="rId139" Type="http://schemas.openxmlformats.org/officeDocument/2006/relationships/customXml" Target="../ink/ink1703.xml"/><Relationship Id="rId290" Type="http://schemas.openxmlformats.org/officeDocument/2006/relationships/image" Target="../media/image1754.png"/><Relationship Id="rId304" Type="http://schemas.openxmlformats.org/officeDocument/2006/relationships/customXml" Target="../ink/ink1787.xml"/><Relationship Id="rId346" Type="http://schemas.openxmlformats.org/officeDocument/2006/relationships/customXml" Target="../ink/ink1808.xml"/><Relationship Id="rId388" Type="http://schemas.openxmlformats.org/officeDocument/2006/relationships/image" Target="../media/image1802.png"/><Relationship Id="rId85" Type="http://schemas.openxmlformats.org/officeDocument/2006/relationships/customXml" Target="../ink/ink1676.xml"/><Relationship Id="rId150" Type="http://schemas.openxmlformats.org/officeDocument/2006/relationships/image" Target="../media/image1685.png"/><Relationship Id="rId192" Type="http://schemas.openxmlformats.org/officeDocument/2006/relationships/customXml" Target="../ink/ink1730.xml"/><Relationship Id="rId206" Type="http://schemas.openxmlformats.org/officeDocument/2006/relationships/customXml" Target="../ink/ink1737.xml"/><Relationship Id="rId413" Type="http://schemas.openxmlformats.org/officeDocument/2006/relationships/image" Target="../media/image1814.png"/><Relationship Id="rId248" Type="http://schemas.openxmlformats.org/officeDocument/2006/relationships/customXml" Target="../ink/ink1758.xml"/><Relationship Id="rId12" Type="http://schemas.openxmlformats.org/officeDocument/2006/relationships/image" Target="../media/image1616.png"/><Relationship Id="rId108" Type="http://schemas.openxmlformats.org/officeDocument/2006/relationships/image" Target="../media/image1664.png"/><Relationship Id="rId315" Type="http://schemas.openxmlformats.org/officeDocument/2006/relationships/image" Target="../media/image1766.png"/><Relationship Id="rId357" Type="http://schemas.openxmlformats.org/officeDocument/2006/relationships/customXml" Target="../ink/ink1814.xml"/><Relationship Id="rId54" Type="http://schemas.openxmlformats.org/officeDocument/2006/relationships/image" Target="../media/image1637.png"/><Relationship Id="rId96" Type="http://schemas.openxmlformats.org/officeDocument/2006/relationships/image" Target="../media/image1658.png"/><Relationship Id="rId161" Type="http://schemas.openxmlformats.org/officeDocument/2006/relationships/customXml" Target="../ink/ink1714.xml"/><Relationship Id="rId217" Type="http://schemas.openxmlformats.org/officeDocument/2006/relationships/image" Target="../media/image1718.png"/><Relationship Id="rId399" Type="http://schemas.openxmlformats.org/officeDocument/2006/relationships/image" Target="../media/image1807.png"/><Relationship Id="rId259" Type="http://schemas.openxmlformats.org/officeDocument/2006/relationships/image" Target="../media/image1739.png"/><Relationship Id="rId424" Type="http://schemas.openxmlformats.org/officeDocument/2006/relationships/customXml" Target="../ink/ink1848.xml"/><Relationship Id="rId23" Type="http://schemas.openxmlformats.org/officeDocument/2006/relationships/customXml" Target="../ink/ink1645.xml"/><Relationship Id="rId119" Type="http://schemas.openxmlformats.org/officeDocument/2006/relationships/customXml" Target="../ink/ink1693.xml"/><Relationship Id="rId270" Type="http://schemas.openxmlformats.org/officeDocument/2006/relationships/customXml" Target="../ink/ink1769.xml"/><Relationship Id="rId326" Type="http://schemas.openxmlformats.org/officeDocument/2006/relationships/customXml" Target="../ink/ink1798.xml"/><Relationship Id="rId65" Type="http://schemas.openxmlformats.org/officeDocument/2006/relationships/customXml" Target="../ink/ink1666.xml"/><Relationship Id="rId130" Type="http://schemas.openxmlformats.org/officeDocument/2006/relationships/image" Target="../media/image1675.png"/><Relationship Id="rId368" Type="http://schemas.openxmlformats.org/officeDocument/2006/relationships/image" Target="../media/image1792.png"/><Relationship Id="rId172" Type="http://schemas.openxmlformats.org/officeDocument/2006/relationships/image" Target="../media/image1696.png"/><Relationship Id="rId228" Type="http://schemas.openxmlformats.org/officeDocument/2006/relationships/customXml" Target="../ink/ink1748.xml"/><Relationship Id="rId435" Type="http://schemas.openxmlformats.org/officeDocument/2006/relationships/image" Target="../media/image1825.png"/><Relationship Id="rId281" Type="http://schemas.openxmlformats.org/officeDocument/2006/relationships/customXml" Target="../ink/ink1775.xml"/><Relationship Id="rId337" Type="http://schemas.openxmlformats.org/officeDocument/2006/relationships/image" Target="../media/image1777.png"/><Relationship Id="rId34" Type="http://schemas.openxmlformats.org/officeDocument/2006/relationships/image" Target="../media/image1627.png"/><Relationship Id="rId76" Type="http://schemas.openxmlformats.org/officeDocument/2006/relationships/image" Target="../media/image1648.png"/><Relationship Id="rId141" Type="http://schemas.openxmlformats.org/officeDocument/2006/relationships/customXml" Target="../ink/ink1704.xml"/><Relationship Id="rId379" Type="http://schemas.openxmlformats.org/officeDocument/2006/relationships/customXml" Target="../ink/ink1825.xml"/><Relationship Id="rId7" Type="http://schemas.openxmlformats.org/officeDocument/2006/relationships/customXml" Target="../ink/ink1637.xml"/><Relationship Id="rId183" Type="http://schemas.openxmlformats.org/officeDocument/2006/relationships/customXml" Target="../ink/ink1725.xml"/><Relationship Id="rId239" Type="http://schemas.openxmlformats.org/officeDocument/2006/relationships/image" Target="../media/image1729.png"/><Relationship Id="rId390" Type="http://schemas.openxmlformats.org/officeDocument/2006/relationships/image" Target="../media/image1803.png"/><Relationship Id="rId404" Type="http://schemas.openxmlformats.org/officeDocument/2006/relationships/customXml" Target="../ink/ink1838.xml"/><Relationship Id="rId250" Type="http://schemas.openxmlformats.org/officeDocument/2006/relationships/customXml" Target="../ink/ink1759.xml"/><Relationship Id="rId292" Type="http://schemas.openxmlformats.org/officeDocument/2006/relationships/image" Target="../media/image1755.png"/><Relationship Id="rId306" Type="http://schemas.openxmlformats.org/officeDocument/2006/relationships/customXml" Target="../ink/ink1788.xml"/><Relationship Id="rId45" Type="http://schemas.openxmlformats.org/officeDocument/2006/relationships/customXml" Target="../ink/ink1656.xml"/><Relationship Id="rId87" Type="http://schemas.openxmlformats.org/officeDocument/2006/relationships/customXml" Target="../ink/ink1677.xml"/><Relationship Id="rId110" Type="http://schemas.openxmlformats.org/officeDocument/2006/relationships/image" Target="../media/image1665.png"/><Relationship Id="rId348" Type="http://schemas.openxmlformats.org/officeDocument/2006/relationships/customXml" Target="../ink/ink1809.xml"/><Relationship Id="rId152" Type="http://schemas.openxmlformats.org/officeDocument/2006/relationships/image" Target="../media/image1686.png"/><Relationship Id="rId194" Type="http://schemas.openxmlformats.org/officeDocument/2006/relationships/customXml" Target="../ink/ink1731.xml"/><Relationship Id="rId208" Type="http://schemas.openxmlformats.org/officeDocument/2006/relationships/customXml" Target="../ink/ink1738.xml"/><Relationship Id="rId415" Type="http://schemas.openxmlformats.org/officeDocument/2006/relationships/image" Target="../media/image1815.png"/><Relationship Id="rId261" Type="http://schemas.openxmlformats.org/officeDocument/2006/relationships/image" Target="../media/image1740.png"/><Relationship Id="rId14" Type="http://schemas.openxmlformats.org/officeDocument/2006/relationships/image" Target="../media/image1617.png"/><Relationship Id="rId56" Type="http://schemas.openxmlformats.org/officeDocument/2006/relationships/image" Target="../media/image1638.png"/><Relationship Id="rId317" Type="http://schemas.openxmlformats.org/officeDocument/2006/relationships/image" Target="../media/image1767.png"/><Relationship Id="rId359" Type="http://schemas.openxmlformats.org/officeDocument/2006/relationships/customXml" Target="../ink/ink1815.xml"/><Relationship Id="rId98" Type="http://schemas.openxmlformats.org/officeDocument/2006/relationships/image" Target="../media/image1659.png"/><Relationship Id="rId121" Type="http://schemas.openxmlformats.org/officeDocument/2006/relationships/customXml" Target="../ink/ink1694.xml"/><Relationship Id="rId163" Type="http://schemas.openxmlformats.org/officeDocument/2006/relationships/customXml" Target="../ink/ink1715.xml"/><Relationship Id="rId219" Type="http://schemas.openxmlformats.org/officeDocument/2006/relationships/image" Target="../media/image1719.png"/><Relationship Id="rId370" Type="http://schemas.openxmlformats.org/officeDocument/2006/relationships/image" Target="../media/image1793.png"/><Relationship Id="rId426" Type="http://schemas.openxmlformats.org/officeDocument/2006/relationships/customXml" Target="../ink/ink1849.xml"/><Relationship Id="rId230" Type="http://schemas.openxmlformats.org/officeDocument/2006/relationships/customXml" Target="../ink/ink1749.xml"/><Relationship Id="rId25" Type="http://schemas.openxmlformats.org/officeDocument/2006/relationships/customXml" Target="../ink/ink1646.xml"/><Relationship Id="rId67" Type="http://schemas.openxmlformats.org/officeDocument/2006/relationships/customXml" Target="../ink/ink1667.xml"/><Relationship Id="rId272" Type="http://schemas.openxmlformats.org/officeDocument/2006/relationships/customXml" Target="../ink/ink1770.xml"/><Relationship Id="rId328" Type="http://schemas.openxmlformats.org/officeDocument/2006/relationships/customXml" Target="../ink/ink1799.xml"/><Relationship Id="rId132" Type="http://schemas.openxmlformats.org/officeDocument/2006/relationships/image" Target="../media/image1676.png"/><Relationship Id="rId174" Type="http://schemas.openxmlformats.org/officeDocument/2006/relationships/image" Target="../media/image1697.png"/><Relationship Id="rId381" Type="http://schemas.openxmlformats.org/officeDocument/2006/relationships/customXml" Target="../ink/ink1826.xml"/><Relationship Id="rId241" Type="http://schemas.openxmlformats.org/officeDocument/2006/relationships/image" Target="../media/image1730.png"/><Relationship Id="rId437" Type="http://schemas.openxmlformats.org/officeDocument/2006/relationships/image" Target="../media/image1826.png"/><Relationship Id="rId36" Type="http://schemas.openxmlformats.org/officeDocument/2006/relationships/image" Target="../media/image1628.png"/><Relationship Id="rId283" Type="http://schemas.openxmlformats.org/officeDocument/2006/relationships/customXml" Target="../ink/ink1776.xml"/><Relationship Id="rId339" Type="http://schemas.openxmlformats.org/officeDocument/2006/relationships/image" Target="../media/image1778.png"/><Relationship Id="rId78" Type="http://schemas.openxmlformats.org/officeDocument/2006/relationships/image" Target="../media/image1649.png"/><Relationship Id="rId101" Type="http://schemas.openxmlformats.org/officeDocument/2006/relationships/customXml" Target="../ink/ink1684.xml"/><Relationship Id="rId143" Type="http://schemas.openxmlformats.org/officeDocument/2006/relationships/customXml" Target="../ink/ink1705.xml"/><Relationship Id="rId185" Type="http://schemas.openxmlformats.org/officeDocument/2006/relationships/customXml" Target="../ink/ink1726.xml"/><Relationship Id="rId350" Type="http://schemas.openxmlformats.org/officeDocument/2006/relationships/image" Target="../media/image1783.png"/><Relationship Id="rId406" Type="http://schemas.openxmlformats.org/officeDocument/2006/relationships/customXml" Target="../ink/ink1839.xml"/><Relationship Id="rId9" Type="http://schemas.openxmlformats.org/officeDocument/2006/relationships/customXml" Target="../ink/ink1638.xml"/><Relationship Id="rId210" Type="http://schemas.openxmlformats.org/officeDocument/2006/relationships/customXml" Target="../ink/ink1739.xml"/><Relationship Id="rId392" Type="http://schemas.openxmlformats.org/officeDocument/2006/relationships/image" Target="../media/image1804.png"/><Relationship Id="rId252" Type="http://schemas.openxmlformats.org/officeDocument/2006/relationships/customXml" Target="../ink/ink1760.xml"/><Relationship Id="rId294" Type="http://schemas.openxmlformats.org/officeDocument/2006/relationships/image" Target="../media/image1756.png"/><Relationship Id="rId308" Type="http://schemas.openxmlformats.org/officeDocument/2006/relationships/customXml" Target="../ink/ink1789.xml"/><Relationship Id="rId47" Type="http://schemas.openxmlformats.org/officeDocument/2006/relationships/customXml" Target="../ink/ink1657.xml"/><Relationship Id="rId89" Type="http://schemas.openxmlformats.org/officeDocument/2006/relationships/customXml" Target="../ink/ink1678.xml"/><Relationship Id="rId112" Type="http://schemas.openxmlformats.org/officeDocument/2006/relationships/image" Target="../media/image1666.png"/><Relationship Id="rId154" Type="http://schemas.openxmlformats.org/officeDocument/2006/relationships/image" Target="../media/image1687.png"/><Relationship Id="rId361" Type="http://schemas.openxmlformats.org/officeDocument/2006/relationships/customXml" Target="../ink/ink1816.xml"/><Relationship Id="rId196" Type="http://schemas.openxmlformats.org/officeDocument/2006/relationships/customXml" Target="../ink/ink1732.xml"/><Relationship Id="rId417" Type="http://schemas.openxmlformats.org/officeDocument/2006/relationships/image" Target="../media/image1816.png"/><Relationship Id="rId16" Type="http://schemas.openxmlformats.org/officeDocument/2006/relationships/image" Target="../media/image1618.png"/><Relationship Id="rId221" Type="http://schemas.openxmlformats.org/officeDocument/2006/relationships/image" Target="../media/image1720.png"/><Relationship Id="rId263" Type="http://schemas.openxmlformats.org/officeDocument/2006/relationships/image" Target="../media/image1741.png"/><Relationship Id="rId319" Type="http://schemas.openxmlformats.org/officeDocument/2006/relationships/image" Target="../media/image1768.png"/><Relationship Id="rId58" Type="http://schemas.openxmlformats.org/officeDocument/2006/relationships/image" Target="../media/image1639.png"/><Relationship Id="rId123" Type="http://schemas.openxmlformats.org/officeDocument/2006/relationships/customXml" Target="../ink/ink1695.xml"/><Relationship Id="rId330" Type="http://schemas.openxmlformats.org/officeDocument/2006/relationships/customXml" Target="../ink/ink1800.xml"/><Relationship Id="rId165" Type="http://schemas.openxmlformats.org/officeDocument/2006/relationships/customXml" Target="../ink/ink1716.xml"/><Relationship Id="rId372" Type="http://schemas.openxmlformats.org/officeDocument/2006/relationships/image" Target="../media/image1794.png"/><Relationship Id="rId428" Type="http://schemas.openxmlformats.org/officeDocument/2006/relationships/customXml" Target="../ink/ink1850.xml"/><Relationship Id="rId232" Type="http://schemas.openxmlformats.org/officeDocument/2006/relationships/customXml" Target="../ink/ink1750.xml"/><Relationship Id="rId274" Type="http://schemas.openxmlformats.org/officeDocument/2006/relationships/customXml" Target="../ink/ink1771.xml"/><Relationship Id="rId27" Type="http://schemas.openxmlformats.org/officeDocument/2006/relationships/customXml" Target="../ink/ink1647.xml"/><Relationship Id="rId69" Type="http://schemas.openxmlformats.org/officeDocument/2006/relationships/customXml" Target="../ink/ink1668.xml"/><Relationship Id="rId134" Type="http://schemas.openxmlformats.org/officeDocument/2006/relationships/image" Target="../media/image1677.png"/><Relationship Id="rId80" Type="http://schemas.openxmlformats.org/officeDocument/2006/relationships/image" Target="../media/image1650.png"/><Relationship Id="rId176" Type="http://schemas.openxmlformats.org/officeDocument/2006/relationships/image" Target="../media/image1698.png"/><Relationship Id="rId341" Type="http://schemas.openxmlformats.org/officeDocument/2006/relationships/image" Target="../media/image1779.png"/><Relationship Id="rId383" Type="http://schemas.openxmlformats.org/officeDocument/2006/relationships/customXml" Target="../ink/ink1827.xml"/><Relationship Id="rId439" Type="http://schemas.openxmlformats.org/officeDocument/2006/relationships/image" Target="../media/image1827.png"/><Relationship Id="rId201" Type="http://schemas.openxmlformats.org/officeDocument/2006/relationships/image" Target="../media/image1710.png"/><Relationship Id="rId243" Type="http://schemas.openxmlformats.org/officeDocument/2006/relationships/image" Target="../media/image1731.png"/><Relationship Id="rId285" Type="http://schemas.openxmlformats.org/officeDocument/2006/relationships/customXml" Target="../ink/ink1777.xml"/><Relationship Id="rId38" Type="http://schemas.openxmlformats.org/officeDocument/2006/relationships/image" Target="../media/image1629.png"/><Relationship Id="rId103" Type="http://schemas.openxmlformats.org/officeDocument/2006/relationships/customXml" Target="../ink/ink1685.xml"/><Relationship Id="rId310" Type="http://schemas.openxmlformats.org/officeDocument/2006/relationships/customXml" Target="../ink/ink1790.xml"/><Relationship Id="rId91" Type="http://schemas.openxmlformats.org/officeDocument/2006/relationships/customXml" Target="../ink/ink1679.xml"/><Relationship Id="rId145" Type="http://schemas.openxmlformats.org/officeDocument/2006/relationships/customXml" Target="../ink/ink1706.xml"/><Relationship Id="rId187" Type="http://schemas.openxmlformats.org/officeDocument/2006/relationships/customXml" Target="../ink/ink1727.xml"/><Relationship Id="rId352" Type="http://schemas.openxmlformats.org/officeDocument/2006/relationships/image" Target="../media/image1784.png"/><Relationship Id="rId394" Type="http://schemas.openxmlformats.org/officeDocument/2006/relationships/image" Target="../media/image1805.png"/><Relationship Id="rId408" Type="http://schemas.openxmlformats.org/officeDocument/2006/relationships/customXml" Target="../ink/ink1840.xml"/><Relationship Id="rId212" Type="http://schemas.openxmlformats.org/officeDocument/2006/relationships/customXml" Target="../ink/ink1740.xml"/><Relationship Id="rId254" Type="http://schemas.openxmlformats.org/officeDocument/2006/relationships/customXml" Target="../ink/ink1761.xml"/><Relationship Id="rId49" Type="http://schemas.openxmlformats.org/officeDocument/2006/relationships/customXml" Target="../ink/ink1658.xml"/><Relationship Id="rId114" Type="http://schemas.openxmlformats.org/officeDocument/2006/relationships/image" Target="../media/image1667.png"/><Relationship Id="rId296" Type="http://schemas.openxmlformats.org/officeDocument/2006/relationships/image" Target="../media/image1757.png"/><Relationship Id="rId60" Type="http://schemas.openxmlformats.org/officeDocument/2006/relationships/image" Target="../media/image1640.png"/><Relationship Id="rId156" Type="http://schemas.openxmlformats.org/officeDocument/2006/relationships/image" Target="../media/image1688.png"/><Relationship Id="rId198" Type="http://schemas.openxmlformats.org/officeDocument/2006/relationships/customXml" Target="../ink/ink1733.xml"/><Relationship Id="rId321" Type="http://schemas.openxmlformats.org/officeDocument/2006/relationships/image" Target="../media/image1769.png"/><Relationship Id="rId363" Type="http://schemas.openxmlformats.org/officeDocument/2006/relationships/customXml" Target="../ink/ink1817.xml"/><Relationship Id="rId419" Type="http://schemas.openxmlformats.org/officeDocument/2006/relationships/image" Target="../media/image1817.png"/><Relationship Id="rId202" Type="http://schemas.openxmlformats.org/officeDocument/2006/relationships/customXml" Target="../ink/ink1735.xml"/><Relationship Id="rId223" Type="http://schemas.openxmlformats.org/officeDocument/2006/relationships/image" Target="../media/image1721.png"/><Relationship Id="rId244" Type="http://schemas.openxmlformats.org/officeDocument/2006/relationships/customXml" Target="../ink/ink1756.xml"/><Relationship Id="rId430" Type="http://schemas.openxmlformats.org/officeDocument/2006/relationships/customXml" Target="../ink/ink1851.xml"/><Relationship Id="rId18" Type="http://schemas.openxmlformats.org/officeDocument/2006/relationships/image" Target="../media/image1619.png"/><Relationship Id="rId39" Type="http://schemas.openxmlformats.org/officeDocument/2006/relationships/customXml" Target="../ink/ink1653.xml"/><Relationship Id="rId265" Type="http://schemas.openxmlformats.org/officeDocument/2006/relationships/image" Target="../media/image1742.png"/><Relationship Id="rId286" Type="http://schemas.openxmlformats.org/officeDocument/2006/relationships/image" Target="../media/image1752.png"/><Relationship Id="rId50" Type="http://schemas.openxmlformats.org/officeDocument/2006/relationships/image" Target="../media/image1635.png"/><Relationship Id="rId104" Type="http://schemas.openxmlformats.org/officeDocument/2006/relationships/image" Target="../media/image1662.png"/><Relationship Id="rId125" Type="http://schemas.openxmlformats.org/officeDocument/2006/relationships/customXml" Target="../ink/ink1696.xml"/><Relationship Id="rId146" Type="http://schemas.openxmlformats.org/officeDocument/2006/relationships/image" Target="../media/image1683.png"/><Relationship Id="rId167" Type="http://schemas.openxmlformats.org/officeDocument/2006/relationships/customXml" Target="../ink/ink1717.xml"/><Relationship Id="rId188" Type="http://schemas.openxmlformats.org/officeDocument/2006/relationships/image" Target="../media/image1704.png"/><Relationship Id="rId311" Type="http://schemas.openxmlformats.org/officeDocument/2006/relationships/image" Target="../media/image1764.png"/><Relationship Id="rId332" Type="http://schemas.openxmlformats.org/officeDocument/2006/relationships/customXml" Target="../ink/ink1801.xml"/><Relationship Id="rId353" Type="http://schemas.openxmlformats.org/officeDocument/2006/relationships/customXml" Target="../ink/ink1812.xml"/><Relationship Id="rId374" Type="http://schemas.openxmlformats.org/officeDocument/2006/relationships/image" Target="../media/image1795.png"/><Relationship Id="rId395" Type="http://schemas.openxmlformats.org/officeDocument/2006/relationships/customXml" Target="../ink/ink1833.xml"/><Relationship Id="rId409" Type="http://schemas.openxmlformats.org/officeDocument/2006/relationships/image" Target="../media/image1812.png"/><Relationship Id="rId71" Type="http://schemas.openxmlformats.org/officeDocument/2006/relationships/customXml" Target="../ink/ink1669.xml"/><Relationship Id="rId92" Type="http://schemas.openxmlformats.org/officeDocument/2006/relationships/image" Target="../media/image1656.png"/><Relationship Id="rId213" Type="http://schemas.openxmlformats.org/officeDocument/2006/relationships/image" Target="../media/image1716.png"/><Relationship Id="rId234" Type="http://schemas.openxmlformats.org/officeDocument/2006/relationships/customXml" Target="../ink/ink1751.xml"/><Relationship Id="rId420" Type="http://schemas.openxmlformats.org/officeDocument/2006/relationships/customXml" Target="../ink/ink1846.xml"/><Relationship Id="rId2" Type="http://schemas.openxmlformats.org/officeDocument/2006/relationships/notesSlide" Target="../notesSlides/notesSlide24.xml"/><Relationship Id="rId29" Type="http://schemas.openxmlformats.org/officeDocument/2006/relationships/customXml" Target="../ink/ink1648.xml"/><Relationship Id="rId255" Type="http://schemas.openxmlformats.org/officeDocument/2006/relationships/image" Target="../media/image1737.png"/><Relationship Id="rId276" Type="http://schemas.openxmlformats.org/officeDocument/2006/relationships/customXml" Target="../ink/ink1772.xml"/><Relationship Id="rId297" Type="http://schemas.openxmlformats.org/officeDocument/2006/relationships/customXml" Target="../ink/ink1783.xml"/><Relationship Id="rId441" Type="http://schemas.openxmlformats.org/officeDocument/2006/relationships/image" Target="../media/image1828.png"/><Relationship Id="rId40" Type="http://schemas.openxmlformats.org/officeDocument/2006/relationships/image" Target="../media/image1630.png"/><Relationship Id="rId115" Type="http://schemas.openxmlformats.org/officeDocument/2006/relationships/customXml" Target="../ink/ink1691.xml"/><Relationship Id="rId136" Type="http://schemas.openxmlformats.org/officeDocument/2006/relationships/image" Target="../media/image1678.png"/><Relationship Id="rId157" Type="http://schemas.openxmlformats.org/officeDocument/2006/relationships/customXml" Target="../ink/ink1712.xml"/><Relationship Id="rId178" Type="http://schemas.openxmlformats.org/officeDocument/2006/relationships/image" Target="../media/image1699.png"/><Relationship Id="rId301" Type="http://schemas.openxmlformats.org/officeDocument/2006/relationships/customXml" Target="../ink/ink1785.xml"/><Relationship Id="rId322" Type="http://schemas.openxmlformats.org/officeDocument/2006/relationships/customXml" Target="../ink/ink1796.xml"/><Relationship Id="rId343" Type="http://schemas.openxmlformats.org/officeDocument/2006/relationships/image" Target="../media/image1780.png"/><Relationship Id="rId364" Type="http://schemas.openxmlformats.org/officeDocument/2006/relationships/image" Target="../media/image1790.png"/><Relationship Id="rId61" Type="http://schemas.openxmlformats.org/officeDocument/2006/relationships/customXml" Target="../ink/ink1664.xml"/><Relationship Id="rId82" Type="http://schemas.openxmlformats.org/officeDocument/2006/relationships/image" Target="../media/image1651.png"/><Relationship Id="rId199" Type="http://schemas.openxmlformats.org/officeDocument/2006/relationships/image" Target="../media/image1709.png"/><Relationship Id="rId203" Type="http://schemas.openxmlformats.org/officeDocument/2006/relationships/image" Target="../media/image1711.png"/><Relationship Id="rId385" Type="http://schemas.openxmlformats.org/officeDocument/2006/relationships/customXml" Target="../ink/ink1828.xml"/><Relationship Id="rId19" Type="http://schemas.openxmlformats.org/officeDocument/2006/relationships/customXml" Target="../ink/ink1643.xml"/><Relationship Id="rId224" Type="http://schemas.openxmlformats.org/officeDocument/2006/relationships/customXml" Target="../ink/ink1746.xml"/><Relationship Id="rId245" Type="http://schemas.openxmlformats.org/officeDocument/2006/relationships/image" Target="../media/image1732.png"/><Relationship Id="rId266" Type="http://schemas.openxmlformats.org/officeDocument/2006/relationships/customXml" Target="../ink/ink1767.xml"/><Relationship Id="rId287" Type="http://schemas.openxmlformats.org/officeDocument/2006/relationships/customXml" Target="../ink/ink1778.xml"/><Relationship Id="rId410" Type="http://schemas.openxmlformats.org/officeDocument/2006/relationships/customXml" Target="../ink/ink1841.xml"/><Relationship Id="rId431" Type="http://schemas.openxmlformats.org/officeDocument/2006/relationships/image" Target="../media/image1823.png"/><Relationship Id="rId30" Type="http://schemas.openxmlformats.org/officeDocument/2006/relationships/image" Target="../media/image1625.png"/><Relationship Id="rId105" Type="http://schemas.openxmlformats.org/officeDocument/2006/relationships/customXml" Target="../ink/ink1686.xml"/><Relationship Id="rId126" Type="http://schemas.openxmlformats.org/officeDocument/2006/relationships/image" Target="../media/image1673.png"/><Relationship Id="rId147" Type="http://schemas.openxmlformats.org/officeDocument/2006/relationships/customXml" Target="../ink/ink1707.xml"/><Relationship Id="rId168" Type="http://schemas.openxmlformats.org/officeDocument/2006/relationships/image" Target="../media/image1694.png"/><Relationship Id="rId312" Type="http://schemas.openxmlformats.org/officeDocument/2006/relationships/customXml" Target="../ink/ink1791.xml"/><Relationship Id="rId333" Type="http://schemas.openxmlformats.org/officeDocument/2006/relationships/image" Target="../media/image1775.png"/><Relationship Id="rId354" Type="http://schemas.openxmlformats.org/officeDocument/2006/relationships/image" Target="../media/image1785.png"/><Relationship Id="rId51" Type="http://schemas.openxmlformats.org/officeDocument/2006/relationships/customXml" Target="../ink/ink1659.xml"/><Relationship Id="rId72" Type="http://schemas.openxmlformats.org/officeDocument/2006/relationships/image" Target="../media/image1646.png"/><Relationship Id="rId93" Type="http://schemas.openxmlformats.org/officeDocument/2006/relationships/customXml" Target="../ink/ink1680.xml"/><Relationship Id="rId189" Type="http://schemas.openxmlformats.org/officeDocument/2006/relationships/customXml" Target="../ink/ink1728.xml"/><Relationship Id="rId375" Type="http://schemas.openxmlformats.org/officeDocument/2006/relationships/customXml" Target="../ink/ink1823.xml"/><Relationship Id="rId396" Type="http://schemas.openxmlformats.org/officeDocument/2006/relationships/image" Target="../media/image1806.png"/><Relationship Id="rId3" Type="http://schemas.openxmlformats.org/officeDocument/2006/relationships/customXml" Target="../ink/ink1635.xml"/><Relationship Id="rId214" Type="http://schemas.openxmlformats.org/officeDocument/2006/relationships/customXml" Target="../ink/ink1741.xml"/><Relationship Id="rId235" Type="http://schemas.openxmlformats.org/officeDocument/2006/relationships/image" Target="../media/image1727.png"/><Relationship Id="rId256" Type="http://schemas.openxmlformats.org/officeDocument/2006/relationships/customXml" Target="../ink/ink1762.xml"/><Relationship Id="rId277" Type="http://schemas.openxmlformats.org/officeDocument/2006/relationships/image" Target="../media/image1748.png"/><Relationship Id="rId298" Type="http://schemas.openxmlformats.org/officeDocument/2006/relationships/image" Target="../media/image1758.png"/><Relationship Id="rId400" Type="http://schemas.openxmlformats.org/officeDocument/2006/relationships/customXml" Target="../ink/ink1836.xml"/><Relationship Id="rId421" Type="http://schemas.openxmlformats.org/officeDocument/2006/relationships/image" Target="../media/image1818.png"/><Relationship Id="rId116" Type="http://schemas.openxmlformats.org/officeDocument/2006/relationships/image" Target="../media/image1668.png"/><Relationship Id="rId137" Type="http://schemas.openxmlformats.org/officeDocument/2006/relationships/customXml" Target="../ink/ink1702.xml"/><Relationship Id="rId158" Type="http://schemas.openxmlformats.org/officeDocument/2006/relationships/image" Target="../media/image1689.png"/><Relationship Id="rId302" Type="http://schemas.openxmlformats.org/officeDocument/2006/relationships/image" Target="../media/image1760.png"/><Relationship Id="rId323" Type="http://schemas.openxmlformats.org/officeDocument/2006/relationships/image" Target="../media/image1770.png"/><Relationship Id="rId344" Type="http://schemas.openxmlformats.org/officeDocument/2006/relationships/customXml" Target="../ink/ink1807.xml"/><Relationship Id="rId20" Type="http://schemas.openxmlformats.org/officeDocument/2006/relationships/image" Target="../media/image1620.png"/><Relationship Id="rId41" Type="http://schemas.openxmlformats.org/officeDocument/2006/relationships/customXml" Target="../ink/ink1654.xml"/><Relationship Id="rId62" Type="http://schemas.openxmlformats.org/officeDocument/2006/relationships/image" Target="../media/image1641.png"/><Relationship Id="rId83" Type="http://schemas.openxmlformats.org/officeDocument/2006/relationships/customXml" Target="../ink/ink1675.xml"/><Relationship Id="rId179" Type="http://schemas.openxmlformats.org/officeDocument/2006/relationships/customXml" Target="../ink/ink1723.xml"/><Relationship Id="rId365" Type="http://schemas.openxmlformats.org/officeDocument/2006/relationships/customXml" Target="../ink/ink1818.xml"/><Relationship Id="rId386" Type="http://schemas.openxmlformats.org/officeDocument/2006/relationships/image" Target="../media/image1801.png"/><Relationship Id="rId190" Type="http://schemas.openxmlformats.org/officeDocument/2006/relationships/image" Target="../media/image1705.png"/><Relationship Id="rId204" Type="http://schemas.openxmlformats.org/officeDocument/2006/relationships/customXml" Target="../ink/ink1736.xml"/><Relationship Id="rId225" Type="http://schemas.openxmlformats.org/officeDocument/2006/relationships/image" Target="../media/image1722.png"/><Relationship Id="rId246" Type="http://schemas.openxmlformats.org/officeDocument/2006/relationships/customXml" Target="../ink/ink1757.xml"/><Relationship Id="rId267" Type="http://schemas.openxmlformats.org/officeDocument/2006/relationships/image" Target="../media/image1743.png"/><Relationship Id="rId288" Type="http://schemas.openxmlformats.org/officeDocument/2006/relationships/image" Target="../media/image1753.png"/><Relationship Id="rId411" Type="http://schemas.openxmlformats.org/officeDocument/2006/relationships/image" Target="../media/image1813.png"/><Relationship Id="rId432" Type="http://schemas.openxmlformats.org/officeDocument/2006/relationships/customXml" Target="../ink/ink1852.xml"/><Relationship Id="rId106" Type="http://schemas.openxmlformats.org/officeDocument/2006/relationships/image" Target="../media/image1663.png"/><Relationship Id="rId127" Type="http://schemas.openxmlformats.org/officeDocument/2006/relationships/customXml" Target="../ink/ink1697.xml"/><Relationship Id="rId313" Type="http://schemas.openxmlformats.org/officeDocument/2006/relationships/image" Target="../media/image1765.png"/><Relationship Id="rId10" Type="http://schemas.openxmlformats.org/officeDocument/2006/relationships/image" Target="../media/image1615.png"/><Relationship Id="rId31" Type="http://schemas.openxmlformats.org/officeDocument/2006/relationships/customXml" Target="../ink/ink1649.xml"/><Relationship Id="rId52" Type="http://schemas.openxmlformats.org/officeDocument/2006/relationships/image" Target="../media/image1636.png"/><Relationship Id="rId73" Type="http://schemas.openxmlformats.org/officeDocument/2006/relationships/customXml" Target="../ink/ink1670.xml"/><Relationship Id="rId94" Type="http://schemas.openxmlformats.org/officeDocument/2006/relationships/image" Target="../media/image1657.png"/><Relationship Id="rId148" Type="http://schemas.openxmlformats.org/officeDocument/2006/relationships/image" Target="../media/image1684.png"/><Relationship Id="rId169" Type="http://schemas.openxmlformats.org/officeDocument/2006/relationships/customXml" Target="../ink/ink1718.xml"/><Relationship Id="rId334" Type="http://schemas.openxmlformats.org/officeDocument/2006/relationships/customXml" Target="../ink/ink1802.xml"/><Relationship Id="rId355" Type="http://schemas.openxmlformats.org/officeDocument/2006/relationships/customXml" Target="../ink/ink1813.xml"/><Relationship Id="rId376" Type="http://schemas.openxmlformats.org/officeDocument/2006/relationships/image" Target="../media/image1796.png"/><Relationship Id="rId397" Type="http://schemas.openxmlformats.org/officeDocument/2006/relationships/customXml" Target="../ink/ink1834.xml"/><Relationship Id="rId4" Type="http://schemas.openxmlformats.org/officeDocument/2006/relationships/image" Target="../media/image1612.png"/><Relationship Id="rId180" Type="http://schemas.openxmlformats.org/officeDocument/2006/relationships/image" Target="../media/image1700.png"/><Relationship Id="rId215" Type="http://schemas.openxmlformats.org/officeDocument/2006/relationships/image" Target="../media/image1717.png"/><Relationship Id="rId236" Type="http://schemas.openxmlformats.org/officeDocument/2006/relationships/customXml" Target="../ink/ink1752.xml"/><Relationship Id="rId257" Type="http://schemas.openxmlformats.org/officeDocument/2006/relationships/image" Target="../media/image1738.png"/><Relationship Id="rId278" Type="http://schemas.openxmlformats.org/officeDocument/2006/relationships/customXml" Target="../ink/ink1773.xml"/><Relationship Id="rId401" Type="http://schemas.openxmlformats.org/officeDocument/2006/relationships/image" Target="../media/image1808.png"/><Relationship Id="rId422" Type="http://schemas.openxmlformats.org/officeDocument/2006/relationships/customXml" Target="../ink/ink1847.xml"/><Relationship Id="rId303" Type="http://schemas.openxmlformats.org/officeDocument/2006/relationships/customXml" Target="../ink/ink1786.xml"/><Relationship Id="rId42" Type="http://schemas.openxmlformats.org/officeDocument/2006/relationships/image" Target="../media/image1631.png"/><Relationship Id="rId84" Type="http://schemas.openxmlformats.org/officeDocument/2006/relationships/image" Target="../media/image1652.png"/><Relationship Id="rId138" Type="http://schemas.openxmlformats.org/officeDocument/2006/relationships/image" Target="../media/image1679.png"/><Relationship Id="rId345" Type="http://schemas.openxmlformats.org/officeDocument/2006/relationships/image" Target="../media/image1781.png"/><Relationship Id="rId387" Type="http://schemas.openxmlformats.org/officeDocument/2006/relationships/customXml" Target="../ink/ink1829.xml"/><Relationship Id="rId191" Type="http://schemas.openxmlformats.org/officeDocument/2006/relationships/customXml" Target="../ink/ink1729.xml"/><Relationship Id="rId205" Type="http://schemas.openxmlformats.org/officeDocument/2006/relationships/image" Target="../media/image1712.png"/><Relationship Id="rId247" Type="http://schemas.openxmlformats.org/officeDocument/2006/relationships/image" Target="../media/image1733.png"/><Relationship Id="rId412" Type="http://schemas.openxmlformats.org/officeDocument/2006/relationships/customXml" Target="../ink/ink1842.xml"/><Relationship Id="rId107" Type="http://schemas.openxmlformats.org/officeDocument/2006/relationships/customXml" Target="../ink/ink1687.xml"/><Relationship Id="rId289" Type="http://schemas.openxmlformats.org/officeDocument/2006/relationships/customXml" Target="../ink/ink1779.xml"/><Relationship Id="rId11" Type="http://schemas.openxmlformats.org/officeDocument/2006/relationships/customXml" Target="../ink/ink1639.xml"/><Relationship Id="rId53" Type="http://schemas.openxmlformats.org/officeDocument/2006/relationships/customXml" Target="../ink/ink1660.xml"/><Relationship Id="rId149" Type="http://schemas.openxmlformats.org/officeDocument/2006/relationships/customXml" Target="../ink/ink1708.xml"/><Relationship Id="rId314" Type="http://schemas.openxmlformats.org/officeDocument/2006/relationships/customXml" Target="../ink/ink1792.xml"/><Relationship Id="rId356" Type="http://schemas.openxmlformats.org/officeDocument/2006/relationships/image" Target="../media/image1786.png"/><Relationship Id="rId398" Type="http://schemas.openxmlformats.org/officeDocument/2006/relationships/customXml" Target="../ink/ink1835.xml"/><Relationship Id="rId95" Type="http://schemas.openxmlformats.org/officeDocument/2006/relationships/customXml" Target="../ink/ink1681.xml"/><Relationship Id="rId160" Type="http://schemas.openxmlformats.org/officeDocument/2006/relationships/image" Target="../media/image1690.png"/><Relationship Id="rId216" Type="http://schemas.openxmlformats.org/officeDocument/2006/relationships/customXml" Target="../ink/ink1742.xml"/><Relationship Id="rId423" Type="http://schemas.openxmlformats.org/officeDocument/2006/relationships/image" Target="../media/image1819.png"/><Relationship Id="rId258" Type="http://schemas.openxmlformats.org/officeDocument/2006/relationships/customXml" Target="../ink/ink1763.xml"/><Relationship Id="rId22" Type="http://schemas.openxmlformats.org/officeDocument/2006/relationships/image" Target="../media/image1621.png"/><Relationship Id="rId64" Type="http://schemas.openxmlformats.org/officeDocument/2006/relationships/image" Target="../media/image1642.png"/><Relationship Id="rId118" Type="http://schemas.openxmlformats.org/officeDocument/2006/relationships/image" Target="../media/image1669.png"/><Relationship Id="rId325" Type="http://schemas.openxmlformats.org/officeDocument/2006/relationships/image" Target="../media/image1771.png"/><Relationship Id="rId367" Type="http://schemas.openxmlformats.org/officeDocument/2006/relationships/customXml" Target="../ink/ink1819.xml"/><Relationship Id="rId171" Type="http://schemas.openxmlformats.org/officeDocument/2006/relationships/customXml" Target="../ink/ink1719.xml"/><Relationship Id="rId227" Type="http://schemas.openxmlformats.org/officeDocument/2006/relationships/image" Target="../media/image1723.png"/><Relationship Id="rId269" Type="http://schemas.openxmlformats.org/officeDocument/2006/relationships/image" Target="../media/image1744.png"/><Relationship Id="rId434" Type="http://schemas.openxmlformats.org/officeDocument/2006/relationships/customXml" Target="../ink/ink1853.xml"/><Relationship Id="rId33" Type="http://schemas.openxmlformats.org/officeDocument/2006/relationships/customXml" Target="../ink/ink1650.xml"/><Relationship Id="rId129" Type="http://schemas.openxmlformats.org/officeDocument/2006/relationships/customXml" Target="../ink/ink1698.xml"/><Relationship Id="rId280" Type="http://schemas.openxmlformats.org/officeDocument/2006/relationships/image" Target="../media/image1749.png"/><Relationship Id="rId336" Type="http://schemas.openxmlformats.org/officeDocument/2006/relationships/customXml" Target="../ink/ink1803.xml"/><Relationship Id="rId75" Type="http://schemas.openxmlformats.org/officeDocument/2006/relationships/customXml" Target="../ink/ink1671.xml"/><Relationship Id="rId140" Type="http://schemas.openxmlformats.org/officeDocument/2006/relationships/image" Target="../media/image1680.png"/><Relationship Id="rId182" Type="http://schemas.openxmlformats.org/officeDocument/2006/relationships/image" Target="../media/image1701.png"/><Relationship Id="rId378" Type="http://schemas.openxmlformats.org/officeDocument/2006/relationships/image" Target="../media/image1797.png"/><Relationship Id="rId403" Type="http://schemas.openxmlformats.org/officeDocument/2006/relationships/image" Target="../media/image1809.png"/><Relationship Id="rId6" Type="http://schemas.openxmlformats.org/officeDocument/2006/relationships/image" Target="../media/image1613.png"/><Relationship Id="rId238" Type="http://schemas.openxmlformats.org/officeDocument/2006/relationships/customXml" Target="../ink/ink1753.xml"/><Relationship Id="rId291" Type="http://schemas.openxmlformats.org/officeDocument/2006/relationships/customXml" Target="../ink/ink1780.xml"/><Relationship Id="rId305" Type="http://schemas.openxmlformats.org/officeDocument/2006/relationships/image" Target="../media/image1761.png"/><Relationship Id="rId347" Type="http://schemas.openxmlformats.org/officeDocument/2006/relationships/image" Target="../media/image1782.png"/><Relationship Id="rId44" Type="http://schemas.openxmlformats.org/officeDocument/2006/relationships/image" Target="../media/image1632.png"/><Relationship Id="rId86" Type="http://schemas.openxmlformats.org/officeDocument/2006/relationships/image" Target="../media/image1653.png"/><Relationship Id="rId151" Type="http://schemas.openxmlformats.org/officeDocument/2006/relationships/customXml" Target="../ink/ink1709.xml"/><Relationship Id="rId389" Type="http://schemas.openxmlformats.org/officeDocument/2006/relationships/customXml" Target="../ink/ink1830.xml"/><Relationship Id="rId193" Type="http://schemas.openxmlformats.org/officeDocument/2006/relationships/image" Target="../media/image1706.png"/><Relationship Id="rId207" Type="http://schemas.openxmlformats.org/officeDocument/2006/relationships/image" Target="../media/image1713.png"/><Relationship Id="rId249" Type="http://schemas.openxmlformats.org/officeDocument/2006/relationships/image" Target="../media/image1734.png"/><Relationship Id="rId414" Type="http://schemas.openxmlformats.org/officeDocument/2006/relationships/customXml" Target="../ink/ink1843.xml"/><Relationship Id="rId13" Type="http://schemas.openxmlformats.org/officeDocument/2006/relationships/customXml" Target="../ink/ink1640.xml"/><Relationship Id="rId109" Type="http://schemas.openxmlformats.org/officeDocument/2006/relationships/customXml" Target="../ink/ink1688.xml"/><Relationship Id="rId260" Type="http://schemas.openxmlformats.org/officeDocument/2006/relationships/customXml" Target="../ink/ink1764.xml"/><Relationship Id="rId316" Type="http://schemas.openxmlformats.org/officeDocument/2006/relationships/customXml" Target="../ink/ink1793.xml"/><Relationship Id="rId55" Type="http://schemas.openxmlformats.org/officeDocument/2006/relationships/customXml" Target="../ink/ink1661.xml"/><Relationship Id="rId97" Type="http://schemas.openxmlformats.org/officeDocument/2006/relationships/customXml" Target="../ink/ink1682.xml"/><Relationship Id="rId120" Type="http://schemas.openxmlformats.org/officeDocument/2006/relationships/image" Target="../media/image1670.png"/><Relationship Id="rId358" Type="http://schemas.openxmlformats.org/officeDocument/2006/relationships/image" Target="../media/image1787.png"/><Relationship Id="rId162" Type="http://schemas.openxmlformats.org/officeDocument/2006/relationships/image" Target="../media/image1691.png"/><Relationship Id="rId218" Type="http://schemas.openxmlformats.org/officeDocument/2006/relationships/customXml" Target="../ink/ink1743.xml"/><Relationship Id="rId425" Type="http://schemas.openxmlformats.org/officeDocument/2006/relationships/image" Target="../media/image1820.png"/><Relationship Id="rId271" Type="http://schemas.openxmlformats.org/officeDocument/2006/relationships/image" Target="../media/image1745.png"/><Relationship Id="rId24" Type="http://schemas.openxmlformats.org/officeDocument/2006/relationships/image" Target="../media/image1622.png"/><Relationship Id="rId66" Type="http://schemas.openxmlformats.org/officeDocument/2006/relationships/image" Target="../media/image1643.png"/><Relationship Id="rId131" Type="http://schemas.openxmlformats.org/officeDocument/2006/relationships/customXml" Target="../ink/ink1699.xml"/><Relationship Id="rId327" Type="http://schemas.openxmlformats.org/officeDocument/2006/relationships/image" Target="../media/image1772.png"/><Relationship Id="rId369" Type="http://schemas.openxmlformats.org/officeDocument/2006/relationships/customXml" Target="../ink/ink1820.xml"/><Relationship Id="rId173" Type="http://schemas.openxmlformats.org/officeDocument/2006/relationships/customXml" Target="../ink/ink1720.xml"/><Relationship Id="rId229" Type="http://schemas.openxmlformats.org/officeDocument/2006/relationships/image" Target="../media/image1724.png"/><Relationship Id="rId380" Type="http://schemas.openxmlformats.org/officeDocument/2006/relationships/image" Target="../media/image1798.png"/><Relationship Id="rId436" Type="http://schemas.openxmlformats.org/officeDocument/2006/relationships/customXml" Target="../ink/ink1854.xml"/><Relationship Id="rId240" Type="http://schemas.openxmlformats.org/officeDocument/2006/relationships/customXml" Target="../ink/ink1754.xml"/><Relationship Id="rId35" Type="http://schemas.openxmlformats.org/officeDocument/2006/relationships/customXml" Target="../ink/ink1651.xml"/><Relationship Id="rId77" Type="http://schemas.openxmlformats.org/officeDocument/2006/relationships/customXml" Target="../ink/ink1672.xml"/><Relationship Id="rId100" Type="http://schemas.openxmlformats.org/officeDocument/2006/relationships/image" Target="../media/image1660.png"/><Relationship Id="rId282" Type="http://schemas.openxmlformats.org/officeDocument/2006/relationships/image" Target="../media/image1750.png"/><Relationship Id="rId338" Type="http://schemas.openxmlformats.org/officeDocument/2006/relationships/customXml" Target="../ink/ink1804.xml"/><Relationship Id="rId8" Type="http://schemas.openxmlformats.org/officeDocument/2006/relationships/image" Target="../media/image1614.png"/><Relationship Id="rId142" Type="http://schemas.openxmlformats.org/officeDocument/2006/relationships/image" Target="../media/image1681.png"/><Relationship Id="rId184" Type="http://schemas.openxmlformats.org/officeDocument/2006/relationships/image" Target="../media/image1702.png"/><Relationship Id="rId391" Type="http://schemas.openxmlformats.org/officeDocument/2006/relationships/customXml" Target="../ink/ink1831.xml"/><Relationship Id="rId405" Type="http://schemas.openxmlformats.org/officeDocument/2006/relationships/image" Target="../media/image1810.png"/><Relationship Id="rId251" Type="http://schemas.openxmlformats.org/officeDocument/2006/relationships/image" Target="../media/image1735.png"/><Relationship Id="rId46" Type="http://schemas.openxmlformats.org/officeDocument/2006/relationships/image" Target="../media/image1633.png"/><Relationship Id="rId293" Type="http://schemas.openxmlformats.org/officeDocument/2006/relationships/customXml" Target="../ink/ink1781.xml"/><Relationship Id="rId307" Type="http://schemas.openxmlformats.org/officeDocument/2006/relationships/image" Target="../media/image1762.png"/><Relationship Id="rId349" Type="http://schemas.openxmlformats.org/officeDocument/2006/relationships/customXml" Target="../ink/ink1810.xml"/><Relationship Id="rId88" Type="http://schemas.openxmlformats.org/officeDocument/2006/relationships/image" Target="../media/image1654.png"/><Relationship Id="rId111" Type="http://schemas.openxmlformats.org/officeDocument/2006/relationships/customXml" Target="../ink/ink1689.xml"/><Relationship Id="rId153" Type="http://schemas.openxmlformats.org/officeDocument/2006/relationships/customXml" Target="../ink/ink1710.xml"/><Relationship Id="rId195" Type="http://schemas.openxmlformats.org/officeDocument/2006/relationships/image" Target="../media/image1707.png"/><Relationship Id="rId209" Type="http://schemas.openxmlformats.org/officeDocument/2006/relationships/image" Target="../media/image1714.png"/><Relationship Id="rId360" Type="http://schemas.openxmlformats.org/officeDocument/2006/relationships/image" Target="../media/image1788.png"/><Relationship Id="rId416" Type="http://schemas.openxmlformats.org/officeDocument/2006/relationships/customXml" Target="../ink/ink1844.xml"/><Relationship Id="rId220" Type="http://schemas.openxmlformats.org/officeDocument/2006/relationships/customXml" Target="../ink/ink1744.xml"/><Relationship Id="rId15" Type="http://schemas.openxmlformats.org/officeDocument/2006/relationships/customXml" Target="../ink/ink1641.xml"/><Relationship Id="rId57" Type="http://schemas.openxmlformats.org/officeDocument/2006/relationships/customXml" Target="../ink/ink1662.xml"/><Relationship Id="rId262" Type="http://schemas.openxmlformats.org/officeDocument/2006/relationships/customXml" Target="../ink/ink1765.xml"/><Relationship Id="rId318" Type="http://schemas.openxmlformats.org/officeDocument/2006/relationships/customXml" Target="../ink/ink1794.xml"/><Relationship Id="rId99" Type="http://schemas.openxmlformats.org/officeDocument/2006/relationships/customXml" Target="../ink/ink1683.xml"/><Relationship Id="rId122" Type="http://schemas.openxmlformats.org/officeDocument/2006/relationships/image" Target="../media/image1671.png"/><Relationship Id="rId164" Type="http://schemas.openxmlformats.org/officeDocument/2006/relationships/image" Target="../media/image1692.png"/><Relationship Id="rId371" Type="http://schemas.openxmlformats.org/officeDocument/2006/relationships/customXml" Target="../ink/ink1821.xml"/><Relationship Id="rId427" Type="http://schemas.openxmlformats.org/officeDocument/2006/relationships/image" Target="../media/image1821.png"/><Relationship Id="rId26" Type="http://schemas.openxmlformats.org/officeDocument/2006/relationships/image" Target="../media/image1623.png"/><Relationship Id="rId231" Type="http://schemas.openxmlformats.org/officeDocument/2006/relationships/image" Target="../media/image1725.png"/><Relationship Id="rId273" Type="http://schemas.openxmlformats.org/officeDocument/2006/relationships/image" Target="../media/image1746.png"/><Relationship Id="rId329" Type="http://schemas.openxmlformats.org/officeDocument/2006/relationships/image" Target="../media/image1773.png"/><Relationship Id="rId68" Type="http://schemas.openxmlformats.org/officeDocument/2006/relationships/image" Target="../media/image1644.png"/><Relationship Id="rId133" Type="http://schemas.openxmlformats.org/officeDocument/2006/relationships/customXml" Target="../ink/ink1700.xml"/><Relationship Id="rId175" Type="http://schemas.openxmlformats.org/officeDocument/2006/relationships/customXml" Target="../ink/ink1721.xml"/><Relationship Id="rId340" Type="http://schemas.openxmlformats.org/officeDocument/2006/relationships/customXml" Target="../ink/ink1805.xml"/><Relationship Id="rId200" Type="http://schemas.openxmlformats.org/officeDocument/2006/relationships/customXml" Target="../ink/ink1734.xml"/><Relationship Id="rId382" Type="http://schemas.openxmlformats.org/officeDocument/2006/relationships/image" Target="../media/image1799.png"/><Relationship Id="rId438" Type="http://schemas.openxmlformats.org/officeDocument/2006/relationships/customXml" Target="../ink/ink1855.xml"/><Relationship Id="rId242" Type="http://schemas.openxmlformats.org/officeDocument/2006/relationships/customXml" Target="../ink/ink1755.xml"/><Relationship Id="rId284" Type="http://schemas.openxmlformats.org/officeDocument/2006/relationships/image" Target="../media/image1751.png"/><Relationship Id="rId37" Type="http://schemas.openxmlformats.org/officeDocument/2006/relationships/customXml" Target="../ink/ink1652.xml"/><Relationship Id="rId79" Type="http://schemas.openxmlformats.org/officeDocument/2006/relationships/customXml" Target="../ink/ink1673.xml"/><Relationship Id="rId102" Type="http://schemas.openxmlformats.org/officeDocument/2006/relationships/image" Target="../media/image1661.png"/><Relationship Id="rId144" Type="http://schemas.openxmlformats.org/officeDocument/2006/relationships/image" Target="../media/image1682.png"/><Relationship Id="rId90" Type="http://schemas.openxmlformats.org/officeDocument/2006/relationships/image" Target="../media/image1655.png"/><Relationship Id="rId186" Type="http://schemas.openxmlformats.org/officeDocument/2006/relationships/image" Target="../media/image1703.png"/><Relationship Id="rId351" Type="http://schemas.openxmlformats.org/officeDocument/2006/relationships/customXml" Target="../ink/ink1811.xml"/><Relationship Id="rId393" Type="http://schemas.openxmlformats.org/officeDocument/2006/relationships/customXml" Target="../ink/ink1832.xml"/><Relationship Id="rId407" Type="http://schemas.openxmlformats.org/officeDocument/2006/relationships/image" Target="../media/image1811.png"/><Relationship Id="rId211" Type="http://schemas.openxmlformats.org/officeDocument/2006/relationships/image" Target="../media/image1715.png"/><Relationship Id="rId253" Type="http://schemas.openxmlformats.org/officeDocument/2006/relationships/image" Target="../media/image1736.png"/><Relationship Id="rId295" Type="http://schemas.openxmlformats.org/officeDocument/2006/relationships/customXml" Target="../ink/ink1782.xml"/><Relationship Id="rId309" Type="http://schemas.openxmlformats.org/officeDocument/2006/relationships/image" Target="../media/image1763.png"/><Relationship Id="rId48" Type="http://schemas.openxmlformats.org/officeDocument/2006/relationships/image" Target="../media/image1634.png"/><Relationship Id="rId113" Type="http://schemas.openxmlformats.org/officeDocument/2006/relationships/customXml" Target="../ink/ink1690.xml"/><Relationship Id="rId320" Type="http://schemas.openxmlformats.org/officeDocument/2006/relationships/customXml" Target="../ink/ink1795.xml"/><Relationship Id="rId155" Type="http://schemas.openxmlformats.org/officeDocument/2006/relationships/customXml" Target="../ink/ink1711.xml"/><Relationship Id="rId197" Type="http://schemas.openxmlformats.org/officeDocument/2006/relationships/image" Target="../media/image1708.png"/><Relationship Id="rId362" Type="http://schemas.openxmlformats.org/officeDocument/2006/relationships/image" Target="../media/image1789.png"/><Relationship Id="rId418" Type="http://schemas.openxmlformats.org/officeDocument/2006/relationships/customXml" Target="../ink/ink1845.xml"/><Relationship Id="rId222" Type="http://schemas.openxmlformats.org/officeDocument/2006/relationships/customXml" Target="../ink/ink1745.xml"/><Relationship Id="rId264" Type="http://schemas.openxmlformats.org/officeDocument/2006/relationships/customXml" Target="../ink/ink1766.xml"/><Relationship Id="rId17" Type="http://schemas.openxmlformats.org/officeDocument/2006/relationships/customXml" Target="../ink/ink1642.xml"/><Relationship Id="rId59" Type="http://schemas.openxmlformats.org/officeDocument/2006/relationships/customXml" Target="../ink/ink1663.xml"/><Relationship Id="rId124" Type="http://schemas.openxmlformats.org/officeDocument/2006/relationships/image" Target="../media/image1672.png"/><Relationship Id="rId70" Type="http://schemas.openxmlformats.org/officeDocument/2006/relationships/image" Target="../media/image1645.png"/><Relationship Id="rId166" Type="http://schemas.openxmlformats.org/officeDocument/2006/relationships/image" Target="../media/image1693.png"/><Relationship Id="rId331" Type="http://schemas.openxmlformats.org/officeDocument/2006/relationships/image" Target="../media/image1774.png"/><Relationship Id="rId373" Type="http://schemas.openxmlformats.org/officeDocument/2006/relationships/customXml" Target="../ink/ink1822.xml"/><Relationship Id="rId429" Type="http://schemas.openxmlformats.org/officeDocument/2006/relationships/image" Target="../media/image1822.png"/><Relationship Id="rId1" Type="http://schemas.openxmlformats.org/officeDocument/2006/relationships/slideLayout" Target="../slideLayouts/slideLayout7.xml"/><Relationship Id="rId233" Type="http://schemas.openxmlformats.org/officeDocument/2006/relationships/image" Target="../media/image1726.png"/><Relationship Id="rId440" Type="http://schemas.openxmlformats.org/officeDocument/2006/relationships/customXml" Target="../ink/ink1856.xml"/><Relationship Id="rId28" Type="http://schemas.openxmlformats.org/officeDocument/2006/relationships/image" Target="../media/image1624.png"/><Relationship Id="rId275" Type="http://schemas.openxmlformats.org/officeDocument/2006/relationships/image" Target="../media/image1747.png"/><Relationship Id="rId300" Type="http://schemas.openxmlformats.org/officeDocument/2006/relationships/image" Target="../media/image1759.png"/><Relationship Id="rId81" Type="http://schemas.openxmlformats.org/officeDocument/2006/relationships/customXml" Target="../ink/ink1674.xml"/><Relationship Id="rId135" Type="http://schemas.openxmlformats.org/officeDocument/2006/relationships/customXml" Target="../ink/ink1701.xml"/><Relationship Id="rId177" Type="http://schemas.openxmlformats.org/officeDocument/2006/relationships/customXml" Target="../ink/ink1722.xml"/><Relationship Id="rId342" Type="http://schemas.openxmlformats.org/officeDocument/2006/relationships/customXml" Target="../ink/ink1806.xml"/><Relationship Id="rId384" Type="http://schemas.openxmlformats.org/officeDocument/2006/relationships/image" Target="../media/image1800.png"/></Relationships>
</file>

<file path=ppt/slides/_rels/slide29.xml.rels><?xml version="1.0" encoding="UTF-8" standalone="yes"?>
<Relationships xmlns="http://schemas.openxmlformats.org/package/2006/relationships"><Relationship Id="rId117" Type="http://schemas.openxmlformats.org/officeDocument/2006/relationships/customXml" Target="../ink/ink1914.xml"/><Relationship Id="rId299" Type="http://schemas.openxmlformats.org/officeDocument/2006/relationships/customXml" Target="../ink/ink2005.xml"/><Relationship Id="rId21" Type="http://schemas.openxmlformats.org/officeDocument/2006/relationships/customXml" Target="../ink/ink1866.xml"/><Relationship Id="rId63" Type="http://schemas.openxmlformats.org/officeDocument/2006/relationships/customXml" Target="../ink/ink1887.xml"/><Relationship Id="rId159" Type="http://schemas.openxmlformats.org/officeDocument/2006/relationships/customXml" Target="../ink/ink1935.xml"/><Relationship Id="rId170" Type="http://schemas.openxmlformats.org/officeDocument/2006/relationships/image" Target="../media/image1910.png"/><Relationship Id="rId226" Type="http://schemas.openxmlformats.org/officeDocument/2006/relationships/image" Target="../media/image1938.png"/><Relationship Id="rId268" Type="http://schemas.openxmlformats.org/officeDocument/2006/relationships/image" Target="../media/image1959.png"/><Relationship Id="rId32" Type="http://schemas.openxmlformats.org/officeDocument/2006/relationships/image" Target="../media/image1843.png"/><Relationship Id="rId74" Type="http://schemas.openxmlformats.org/officeDocument/2006/relationships/image" Target="../media/image1864.png"/><Relationship Id="rId128" Type="http://schemas.openxmlformats.org/officeDocument/2006/relationships/image" Target="../media/image1890.png"/><Relationship Id="rId5" Type="http://schemas.openxmlformats.org/officeDocument/2006/relationships/customXml" Target="../ink/ink1858.xml"/><Relationship Id="rId181" Type="http://schemas.openxmlformats.org/officeDocument/2006/relationships/customXml" Target="../ink/ink1946.xml"/><Relationship Id="rId237" Type="http://schemas.openxmlformats.org/officeDocument/2006/relationships/customXml" Target="../ink/ink1974.xml"/><Relationship Id="rId279" Type="http://schemas.openxmlformats.org/officeDocument/2006/relationships/customXml" Target="../ink/ink1995.xml"/><Relationship Id="rId43" Type="http://schemas.openxmlformats.org/officeDocument/2006/relationships/customXml" Target="../ink/ink1877.xml"/><Relationship Id="rId139" Type="http://schemas.openxmlformats.org/officeDocument/2006/relationships/customXml" Target="../ink/ink1925.xml"/><Relationship Id="rId290" Type="http://schemas.openxmlformats.org/officeDocument/2006/relationships/image" Target="../media/image1970.png"/><Relationship Id="rId304" Type="http://schemas.openxmlformats.org/officeDocument/2006/relationships/image" Target="../media/image1977.png"/><Relationship Id="rId85" Type="http://schemas.openxmlformats.org/officeDocument/2006/relationships/customXml" Target="../ink/ink1898.xml"/><Relationship Id="rId150" Type="http://schemas.openxmlformats.org/officeDocument/2006/relationships/image" Target="../media/image1901.png"/><Relationship Id="rId192" Type="http://schemas.openxmlformats.org/officeDocument/2006/relationships/image" Target="../media/image1921.png"/><Relationship Id="rId206" Type="http://schemas.openxmlformats.org/officeDocument/2006/relationships/image" Target="../media/image1928.png"/><Relationship Id="rId248" Type="http://schemas.openxmlformats.org/officeDocument/2006/relationships/image" Target="../media/image1949.png"/><Relationship Id="rId12" Type="http://schemas.openxmlformats.org/officeDocument/2006/relationships/image" Target="../media/image1833.png"/><Relationship Id="rId108" Type="http://schemas.openxmlformats.org/officeDocument/2006/relationships/image" Target="../media/image1880.png"/><Relationship Id="rId54" Type="http://schemas.openxmlformats.org/officeDocument/2006/relationships/image" Target="../media/image1854.png"/><Relationship Id="rId96" Type="http://schemas.openxmlformats.org/officeDocument/2006/relationships/image" Target="../media/image1698.png"/><Relationship Id="rId161" Type="http://schemas.openxmlformats.org/officeDocument/2006/relationships/customXml" Target="../ink/ink1936.xml"/><Relationship Id="rId217" Type="http://schemas.openxmlformats.org/officeDocument/2006/relationships/customXml" Target="../ink/ink1964.xml"/><Relationship Id="rId259" Type="http://schemas.openxmlformats.org/officeDocument/2006/relationships/customXml" Target="../ink/ink1985.xml"/><Relationship Id="rId23" Type="http://schemas.openxmlformats.org/officeDocument/2006/relationships/customXml" Target="../ink/ink1867.xml"/><Relationship Id="rId119" Type="http://schemas.openxmlformats.org/officeDocument/2006/relationships/customXml" Target="../ink/ink1915.xml"/><Relationship Id="rId270" Type="http://schemas.openxmlformats.org/officeDocument/2006/relationships/image" Target="../media/image1960.png"/><Relationship Id="rId44" Type="http://schemas.openxmlformats.org/officeDocument/2006/relationships/image" Target="../media/image1849.png"/><Relationship Id="rId65" Type="http://schemas.openxmlformats.org/officeDocument/2006/relationships/customXml" Target="../ink/ink1888.xml"/><Relationship Id="rId86" Type="http://schemas.openxmlformats.org/officeDocument/2006/relationships/image" Target="../media/image1870.png"/><Relationship Id="rId130" Type="http://schemas.openxmlformats.org/officeDocument/2006/relationships/image" Target="../media/image1891.png"/><Relationship Id="rId151" Type="http://schemas.openxmlformats.org/officeDocument/2006/relationships/customXml" Target="../ink/ink1931.xml"/><Relationship Id="rId172" Type="http://schemas.openxmlformats.org/officeDocument/2006/relationships/image" Target="../media/image1911.png"/><Relationship Id="rId193" Type="http://schemas.openxmlformats.org/officeDocument/2006/relationships/customXml" Target="../ink/ink1952.xml"/><Relationship Id="rId207" Type="http://schemas.openxmlformats.org/officeDocument/2006/relationships/customXml" Target="../ink/ink1959.xml"/><Relationship Id="rId228" Type="http://schemas.openxmlformats.org/officeDocument/2006/relationships/image" Target="../media/image1939.png"/><Relationship Id="rId249" Type="http://schemas.openxmlformats.org/officeDocument/2006/relationships/customXml" Target="../ink/ink1980.xml"/><Relationship Id="rId13" Type="http://schemas.openxmlformats.org/officeDocument/2006/relationships/customXml" Target="../ink/ink1862.xml"/><Relationship Id="rId109" Type="http://schemas.openxmlformats.org/officeDocument/2006/relationships/customXml" Target="../ink/ink1910.xml"/><Relationship Id="rId260" Type="http://schemas.openxmlformats.org/officeDocument/2006/relationships/image" Target="../media/image1955.png"/><Relationship Id="rId281" Type="http://schemas.openxmlformats.org/officeDocument/2006/relationships/customXml" Target="../ink/ink1996.xml"/><Relationship Id="rId34" Type="http://schemas.openxmlformats.org/officeDocument/2006/relationships/image" Target="../media/image1844.png"/><Relationship Id="rId55" Type="http://schemas.openxmlformats.org/officeDocument/2006/relationships/customXml" Target="../ink/ink1883.xml"/><Relationship Id="rId76" Type="http://schemas.openxmlformats.org/officeDocument/2006/relationships/image" Target="../media/image1865.png"/><Relationship Id="rId97" Type="http://schemas.openxmlformats.org/officeDocument/2006/relationships/customXml" Target="../ink/ink1904.xml"/><Relationship Id="rId120" Type="http://schemas.openxmlformats.org/officeDocument/2006/relationships/image" Target="../media/image1886.png"/><Relationship Id="rId141" Type="http://schemas.openxmlformats.org/officeDocument/2006/relationships/customXml" Target="../ink/ink1926.xml"/><Relationship Id="rId7" Type="http://schemas.openxmlformats.org/officeDocument/2006/relationships/customXml" Target="../ink/ink1859.xml"/><Relationship Id="rId162" Type="http://schemas.openxmlformats.org/officeDocument/2006/relationships/image" Target="../media/image1626.png"/><Relationship Id="rId183" Type="http://schemas.openxmlformats.org/officeDocument/2006/relationships/customXml" Target="../ink/ink1947.xml"/><Relationship Id="rId218" Type="http://schemas.openxmlformats.org/officeDocument/2006/relationships/image" Target="../media/image1934.png"/><Relationship Id="rId239" Type="http://schemas.openxmlformats.org/officeDocument/2006/relationships/customXml" Target="../ink/ink1975.xml"/><Relationship Id="rId250" Type="http://schemas.openxmlformats.org/officeDocument/2006/relationships/image" Target="../media/image1950.png"/><Relationship Id="rId271" Type="http://schemas.openxmlformats.org/officeDocument/2006/relationships/customXml" Target="../ink/ink1991.xml"/><Relationship Id="rId292" Type="http://schemas.openxmlformats.org/officeDocument/2006/relationships/image" Target="../media/image1971.png"/><Relationship Id="rId306" Type="http://schemas.openxmlformats.org/officeDocument/2006/relationships/image" Target="../media/image1978.png"/><Relationship Id="rId24" Type="http://schemas.openxmlformats.org/officeDocument/2006/relationships/image" Target="../media/image1839.png"/><Relationship Id="rId45" Type="http://schemas.openxmlformats.org/officeDocument/2006/relationships/customXml" Target="../ink/ink1878.xml"/><Relationship Id="rId66" Type="http://schemas.openxmlformats.org/officeDocument/2006/relationships/image" Target="../media/image1860.png"/><Relationship Id="rId87" Type="http://schemas.openxmlformats.org/officeDocument/2006/relationships/customXml" Target="../ink/ink1899.xml"/><Relationship Id="rId110" Type="http://schemas.openxmlformats.org/officeDocument/2006/relationships/image" Target="../media/image1881.png"/><Relationship Id="rId131" Type="http://schemas.openxmlformats.org/officeDocument/2006/relationships/customXml" Target="../ink/ink1921.xml"/><Relationship Id="rId152" Type="http://schemas.openxmlformats.org/officeDocument/2006/relationships/image" Target="../media/image1902.png"/><Relationship Id="rId173" Type="http://schemas.openxmlformats.org/officeDocument/2006/relationships/customXml" Target="../ink/ink1942.xml"/><Relationship Id="rId194" Type="http://schemas.openxmlformats.org/officeDocument/2006/relationships/image" Target="../media/image1922.png"/><Relationship Id="rId208" Type="http://schemas.openxmlformats.org/officeDocument/2006/relationships/image" Target="../media/image1929.png"/><Relationship Id="rId229" Type="http://schemas.openxmlformats.org/officeDocument/2006/relationships/customXml" Target="../ink/ink1970.xml"/><Relationship Id="rId240" Type="http://schemas.openxmlformats.org/officeDocument/2006/relationships/image" Target="../media/image1945.png"/><Relationship Id="rId261" Type="http://schemas.openxmlformats.org/officeDocument/2006/relationships/customXml" Target="../ink/ink1986.xml"/><Relationship Id="rId14" Type="http://schemas.openxmlformats.org/officeDocument/2006/relationships/image" Target="../media/image1834.png"/><Relationship Id="rId35" Type="http://schemas.openxmlformats.org/officeDocument/2006/relationships/customXml" Target="../ink/ink1873.xml"/><Relationship Id="rId56" Type="http://schemas.openxmlformats.org/officeDocument/2006/relationships/image" Target="../media/image1855.png"/><Relationship Id="rId77" Type="http://schemas.openxmlformats.org/officeDocument/2006/relationships/customXml" Target="../ink/ink1894.xml"/><Relationship Id="rId100" Type="http://schemas.openxmlformats.org/officeDocument/2006/relationships/image" Target="../media/image1876.png"/><Relationship Id="rId282" Type="http://schemas.openxmlformats.org/officeDocument/2006/relationships/image" Target="../media/image1966.png"/><Relationship Id="rId8" Type="http://schemas.openxmlformats.org/officeDocument/2006/relationships/image" Target="../media/image1831.png"/><Relationship Id="rId98" Type="http://schemas.openxmlformats.org/officeDocument/2006/relationships/image" Target="../media/image1875.png"/><Relationship Id="rId121" Type="http://schemas.openxmlformats.org/officeDocument/2006/relationships/customXml" Target="../ink/ink1916.xml"/><Relationship Id="rId142" Type="http://schemas.openxmlformats.org/officeDocument/2006/relationships/image" Target="../media/image1897.png"/><Relationship Id="rId163" Type="http://schemas.openxmlformats.org/officeDocument/2006/relationships/customXml" Target="../ink/ink1937.xml"/><Relationship Id="rId184" Type="http://schemas.openxmlformats.org/officeDocument/2006/relationships/image" Target="../media/image1917.png"/><Relationship Id="rId219" Type="http://schemas.openxmlformats.org/officeDocument/2006/relationships/customXml" Target="../ink/ink1965.xml"/><Relationship Id="rId230" Type="http://schemas.openxmlformats.org/officeDocument/2006/relationships/image" Target="../media/image1940.png"/><Relationship Id="rId251" Type="http://schemas.openxmlformats.org/officeDocument/2006/relationships/customXml" Target="../ink/ink1981.xml"/><Relationship Id="rId25" Type="http://schemas.openxmlformats.org/officeDocument/2006/relationships/customXml" Target="../ink/ink1868.xml"/><Relationship Id="rId46" Type="http://schemas.openxmlformats.org/officeDocument/2006/relationships/image" Target="../media/image1850.png"/><Relationship Id="rId67" Type="http://schemas.openxmlformats.org/officeDocument/2006/relationships/customXml" Target="../ink/ink1889.xml"/><Relationship Id="rId272" Type="http://schemas.openxmlformats.org/officeDocument/2006/relationships/image" Target="../media/image1961.png"/><Relationship Id="rId293" Type="http://schemas.openxmlformats.org/officeDocument/2006/relationships/customXml" Target="../ink/ink2002.xml"/><Relationship Id="rId307" Type="http://schemas.openxmlformats.org/officeDocument/2006/relationships/customXml" Target="../ink/ink2009.xml"/><Relationship Id="rId88" Type="http://schemas.openxmlformats.org/officeDocument/2006/relationships/image" Target="../media/image1871.png"/><Relationship Id="rId111" Type="http://schemas.openxmlformats.org/officeDocument/2006/relationships/customXml" Target="../ink/ink1911.xml"/><Relationship Id="rId132" Type="http://schemas.openxmlformats.org/officeDocument/2006/relationships/image" Target="../media/image1892.png"/><Relationship Id="rId153" Type="http://schemas.openxmlformats.org/officeDocument/2006/relationships/customXml" Target="../ink/ink1932.xml"/><Relationship Id="rId174" Type="http://schemas.openxmlformats.org/officeDocument/2006/relationships/image" Target="../media/image1912.png"/><Relationship Id="rId195" Type="http://schemas.openxmlformats.org/officeDocument/2006/relationships/customXml" Target="../ink/ink1953.xml"/><Relationship Id="rId209" Type="http://schemas.openxmlformats.org/officeDocument/2006/relationships/customXml" Target="../ink/ink1960.xml"/><Relationship Id="rId220" Type="http://schemas.openxmlformats.org/officeDocument/2006/relationships/image" Target="../media/image1935.png"/><Relationship Id="rId241" Type="http://schemas.openxmlformats.org/officeDocument/2006/relationships/customXml" Target="../ink/ink1976.xml"/><Relationship Id="rId15" Type="http://schemas.openxmlformats.org/officeDocument/2006/relationships/customXml" Target="../ink/ink1863.xml"/><Relationship Id="rId36" Type="http://schemas.openxmlformats.org/officeDocument/2006/relationships/image" Target="../media/image1845.png"/><Relationship Id="rId57" Type="http://schemas.openxmlformats.org/officeDocument/2006/relationships/customXml" Target="../ink/ink1884.xml"/><Relationship Id="rId262" Type="http://schemas.openxmlformats.org/officeDocument/2006/relationships/image" Target="../media/image1956.png"/><Relationship Id="rId283" Type="http://schemas.openxmlformats.org/officeDocument/2006/relationships/customXml" Target="../ink/ink1997.xml"/><Relationship Id="rId78" Type="http://schemas.openxmlformats.org/officeDocument/2006/relationships/image" Target="../media/image1866.png"/><Relationship Id="rId99" Type="http://schemas.openxmlformats.org/officeDocument/2006/relationships/customXml" Target="../ink/ink1905.xml"/><Relationship Id="rId101" Type="http://schemas.openxmlformats.org/officeDocument/2006/relationships/customXml" Target="../ink/ink1906.xml"/><Relationship Id="rId122" Type="http://schemas.openxmlformats.org/officeDocument/2006/relationships/image" Target="../media/image1887.png"/><Relationship Id="rId143" Type="http://schemas.openxmlformats.org/officeDocument/2006/relationships/customXml" Target="../ink/ink1927.xml"/><Relationship Id="rId164" Type="http://schemas.openxmlformats.org/officeDocument/2006/relationships/image" Target="../media/image1907.png"/><Relationship Id="rId185" Type="http://schemas.openxmlformats.org/officeDocument/2006/relationships/customXml" Target="../ink/ink1948.xml"/><Relationship Id="rId9" Type="http://schemas.openxmlformats.org/officeDocument/2006/relationships/customXml" Target="../ink/ink1860.xml"/><Relationship Id="rId210" Type="http://schemas.openxmlformats.org/officeDocument/2006/relationships/image" Target="../media/image1930.png"/><Relationship Id="rId26" Type="http://schemas.openxmlformats.org/officeDocument/2006/relationships/image" Target="../media/image1840.png"/><Relationship Id="rId231" Type="http://schemas.openxmlformats.org/officeDocument/2006/relationships/customXml" Target="../ink/ink1971.xml"/><Relationship Id="rId252" Type="http://schemas.openxmlformats.org/officeDocument/2006/relationships/image" Target="../media/image1951.png"/><Relationship Id="rId273" Type="http://schemas.openxmlformats.org/officeDocument/2006/relationships/customXml" Target="../ink/ink1992.xml"/><Relationship Id="rId294" Type="http://schemas.openxmlformats.org/officeDocument/2006/relationships/image" Target="../media/image1972.png"/><Relationship Id="rId308" Type="http://schemas.openxmlformats.org/officeDocument/2006/relationships/image" Target="../media/image1979.png"/><Relationship Id="rId47" Type="http://schemas.openxmlformats.org/officeDocument/2006/relationships/customXml" Target="../ink/ink1879.xml"/><Relationship Id="rId68" Type="http://schemas.openxmlformats.org/officeDocument/2006/relationships/image" Target="../media/image1861.png"/><Relationship Id="rId89" Type="http://schemas.openxmlformats.org/officeDocument/2006/relationships/customXml" Target="../ink/ink1900.xml"/><Relationship Id="rId112" Type="http://schemas.openxmlformats.org/officeDocument/2006/relationships/image" Target="../media/image1882.png"/><Relationship Id="rId133" Type="http://schemas.openxmlformats.org/officeDocument/2006/relationships/customXml" Target="../ink/ink1922.xml"/><Relationship Id="rId154" Type="http://schemas.openxmlformats.org/officeDocument/2006/relationships/image" Target="../media/image1903.png"/><Relationship Id="rId175" Type="http://schemas.openxmlformats.org/officeDocument/2006/relationships/customXml" Target="../ink/ink1943.xml"/><Relationship Id="rId196" Type="http://schemas.openxmlformats.org/officeDocument/2006/relationships/image" Target="../media/image1923.png"/><Relationship Id="rId200" Type="http://schemas.openxmlformats.org/officeDocument/2006/relationships/image" Target="../media/image1925.png"/><Relationship Id="rId16" Type="http://schemas.openxmlformats.org/officeDocument/2006/relationships/image" Target="../media/image1835.png"/><Relationship Id="rId221" Type="http://schemas.openxmlformats.org/officeDocument/2006/relationships/customXml" Target="../ink/ink1966.xml"/><Relationship Id="rId242" Type="http://schemas.openxmlformats.org/officeDocument/2006/relationships/image" Target="../media/image1946.png"/><Relationship Id="rId263" Type="http://schemas.openxmlformats.org/officeDocument/2006/relationships/customXml" Target="../ink/ink1987.xml"/><Relationship Id="rId284" Type="http://schemas.openxmlformats.org/officeDocument/2006/relationships/image" Target="../media/image1967.png"/><Relationship Id="rId37" Type="http://schemas.openxmlformats.org/officeDocument/2006/relationships/customXml" Target="../ink/ink1874.xml"/><Relationship Id="rId58" Type="http://schemas.openxmlformats.org/officeDocument/2006/relationships/image" Target="../media/image1856.png"/><Relationship Id="rId79" Type="http://schemas.openxmlformats.org/officeDocument/2006/relationships/customXml" Target="../ink/ink1895.xml"/><Relationship Id="rId102" Type="http://schemas.openxmlformats.org/officeDocument/2006/relationships/image" Target="../media/image1877.png"/><Relationship Id="rId123" Type="http://schemas.openxmlformats.org/officeDocument/2006/relationships/customXml" Target="../ink/ink1917.xml"/><Relationship Id="rId144" Type="http://schemas.openxmlformats.org/officeDocument/2006/relationships/image" Target="../media/image1898.png"/><Relationship Id="rId90" Type="http://schemas.openxmlformats.org/officeDocument/2006/relationships/image" Target="../media/image1872.png"/><Relationship Id="rId165" Type="http://schemas.openxmlformats.org/officeDocument/2006/relationships/customXml" Target="../ink/ink1938.xml"/><Relationship Id="rId186" Type="http://schemas.openxmlformats.org/officeDocument/2006/relationships/image" Target="../media/image1918.png"/><Relationship Id="rId211" Type="http://schemas.openxmlformats.org/officeDocument/2006/relationships/customXml" Target="../ink/ink1961.xml"/><Relationship Id="rId232" Type="http://schemas.openxmlformats.org/officeDocument/2006/relationships/image" Target="../media/image1941.png"/><Relationship Id="rId253" Type="http://schemas.openxmlformats.org/officeDocument/2006/relationships/customXml" Target="../ink/ink1982.xml"/><Relationship Id="rId274" Type="http://schemas.openxmlformats.org/officeDocument/2006/relationships/image" Target="../media/image1962.png"/><Relationship Id="rId295" Type="http://schemas.openxmlformats.org/officeDocument/2006/relationships/customXml" Target="../ink/ink2003.xml"/><Relationship Id="rId309" Type="http://schemas.openxmlformats.org/officeDocument/2006/relationships/customXml" Target="../ink/ink2010.xml"/><Relationship Id="rId27" Type="http://schemas.openxmlformats.org/officeDocument/2006/relationships/customXml" Target="../ink/ink1869.xml"/><Relationship Id="rId48" Type="http://schemas.openxmlformats.org/officeDocument/2006/relationships/image" Target="../media/image1851.png"/><Relationship Id="rId69" Type="http://schemas.openxmlformats.org/officeDocument/2006/relationships/customXml" Target="../ink/ink1890.xml"/><Relationship Id="rId113" Type="http://schemas.openxmlformats.org/officeDocument/2006/relationships/customXml" Target="../ink/ink1912.xml"/><Relationship Id="rId134" Type="http://schemas.openxmlformats.org/officeDocument/2006/relationships/image" Target="../media/image1893.png"/><Relationship Id="rId80" Type="http://schemas.openxmlformats.org/officeDocument/2006/relationships/image" Target="../media/image1867.png"/><Relationship Id="rId155" Type="http://schemas.openxmlformats.org/officeDocument/2006/relationships/customXml" Target="../ink/ink1933.xml"/><Relationship Id="rId176" Type="http://schemas.openxmlformats.org/officeDocument/2006/relationships/image" Target="../media/image1913.png"/><Relationship Id="rId197" Type="http://schemas.openxmlformats.org/officeDocument/2006/relationships/customXml" Target="../ink/ink1954.xml"/><Relationship Id="rId201" Type="http://schemas.openxmlformats.org/officeDocument/2006/relationships/customXml" Target="../ink/ink1956.xml"/><Relationship Id="rId222" Type="http://schemas.openxmlformats.org/officeDocument/2006/relationships/image" Target="../media/image1936.png"/><Relationship Id="rId243" Type="http://schemas.openxmlformats.org/officeDocument/2006/relationships/customXml" Target="../ink/ink1977.xml"/><Relationship Id="rId264" Type="http://schemas.openxmlformats.org/officeDocument/2006/relationships/image" Target="../media/image1957.png"/><Relationship Id="rId285" Type="http://schemas.openxmlformats.org/officeDocument/2006/relationships/customXml" Target="../ink/ink1998.xml"/><Relationship Id="rId17" Type="http://schemas.openxmlformats.org/officeDocument/2006/relationships/customXml" Target="../ink/ink1864.xml"/><Relationship Id="rId38" Type="http://schemas.openxmlformats.org/officeDocument/2006/relationships/image" Target="../media/image1846.png"/><Relationship Id="rId59" Type="http://schemas.openxmlformats.org/officeDocument/2006/relationships/customXml" Target="../ink/ink1885.xml"/><Relationship Id="rId103" Type="http://schemas.openxmlformats.org/officeDocument/2006/relationships/customXml" Target="../ink/ink1907.xml"/><Relationship Id="rId124" Type="http://schemas.openxmlformats.org/officeDocument/2006/relationships/image" Target="../media/image1888.png"/><Relationship Id="rId310" Type="http://schemas.openxmlformats.org/officeDocument/2006/relationships/image" Target="../media/image1980.png"/><Relationship Id="rId70" Type="http://schemas.openxmlformats.org/officeDocument/2006/relationships/image" Target="../media/image1862.png"/><Relationship Id="rId91" Type="http://schemas.openxmlformats.org/officeDocument/2006/relationships/customXml" Target="../ink/ink1901.xml"/><Relationship Id="rId145" Type="http://schemas.openxmlformats.org/officeDocument/2006/relationships/customXml" Target="../ink/ink1928.xml"/><Relationship Id="rId166" Type="http://schemas.openxmlformats.org/officeDocument/2006/relationships/image" Target="../media/image1908.png"/><Relationship Id="rId187" Type="http://schemas.openxmlformats.org/officeDocument/2006/relationships/customXml" Target="../ink/ink1949.xml"/><Relationship Id="rId1" Type="http://schemas.openxmlformats.org/officeDocument/2006/relationships/slideLayout" Target="../slideLayouts/slideLayout7.xml"/><Relationship Id="rId212" Type="http://schemas.openxmlformats.org/officeDocument/2006/relationships/image" Target="../media/image1931.png"/><Relationship Id="rId233" Type="http://schemas.openxmlformats.org/officeDocument/2006/relationships/customXml" Target="../ink/ink1972.xml"/><Relationship Id="rId254" Type="http://schemas.openxmlformats.org/officeDocument/2006/relationships/image" Target="../media/image1952.png"/><Relationship Id="rId28" Type="http://schemas.openxmlformats.org/officeDocument/2006/relationships/image" Target="../media/image1841.png"/><Relationship Id="rId49" Type="http://schemas.openxmlformats.org/officeDocument/2006/relationships/customXml" Target="../ink/ink1880.xml"/><Relationship Id="rId114" Type="http://schemas.openxmlformats.org/officeDocument/2006/relationships/image" Target="../media/image1883.png"/><Relationship Id="rId275" Type="http://schemas.openxmlformats.org/officeDocument/2006/relationships/customXml" Target="../ink/ink1993.xml"/><Relationship Id="rId296" Type="http://schemas.openxmlformats.org/officeDocument/2006/relationships/image" Target="../media/image1973.png"/><Relationship Id="rId300" Type="http://schemas.openxmlformats.org/officeDocument/2006/relationships/image" Target="../media/image1975.png"/><Relationship Id="rId60" Type="http://schemas.openxmlformats.org/officeDocument/2006/relationships/image" Target="../media/image1857.png"/><Relationship Id="rId81" Type="http://schemas.openxmlformats.org/officeDocument/2006/relationships/customXml" Target="../ink/ink1896.xml"/><Relationship Id="rId135" Type="http://schemas.openxmlformats.org/officeDocument/2006/relationships/customXml" Target="../ink/ink1923.xml"/><Relationship Id="rId156" Type="http://schemas.openxmlformats.org/officeDocument/2006/relationships/image" Target="../media/image1904.png"/><Relationship Id="rId177" Type="http://schemas.openxmlformats.org/officeDocument/2006/relationships/customXml" Target="../ink/ink1944.xml"/><Relationship Id="rId198" Type="http://schemas.openxmlformats.org/officeDocument/2006/relationships/image" Target="../media/image1924.png"/><Relationship Id="rId202" Type="http://schemas.openxmlformats.org/officeDocument/2006/relationships/image" Target="../media/image1926.png"/><Relationship Id="rId223" Type="http://schemas.openxmlformats.org/officeDocument/2006/relationships/customXml" Target="../ink/ink1967.xml"/><Relationship Id="rId244" Type="http://schemas.openxmlformats.org/officeDocument/2006/relationships/image" Target="../media/image1947.png"/><Relationship Id="rId18" Type="http://schemas.openxmlformats.org/officeDocument/2006/relationships/image" Target="../media/image1836.png"/><Relationship Id="rId39" Type="http://schemas.openxmlformats.org/officeDocument/2006/relationships/customXml" Target="../ink/ink1875.xml"/><Relationship Id="rId265" Type="http://schemas.openxmlformats.org/officeDocument/2006/relationships/customXml" Target="../ink/ink1988.xml"/><Relationship Id="rId286" Type="http://schemas.openxmlformats.org/officeDocument/2006/relationships/image" Target="../media/image1968.png"/><Relationship Id="rId50" Type="http://schemas.openxmlformats.org/officeDocument/2006/relationships/image" Target="../media/image1852.png"/><Relationship Id="rId104" Type="http://schemas.openxmlformats.org/officeDocument/2006/relationships/image" Target="../media/image1878.png"/><Relationship Id="rId125" Type="http://schemas.openxmlformats.org/officeDocument/2006/relationships/customXml" Target="../ink/ink1918.xml"/><Relationship Id="rId146" Type="http://schemas.openxmlformats.org/officeDocument/2006/relationships/image" Target="../media/image1899.png"/><Relationship Id="rId167" Type="http://schemas.openxmlformats.org/officeDocument/2006/relationships/customXml" Target="../ink/ink1939.xml"/><Relationship Id="rId188" Type="http://schemas.openxmlformats.org/officeDocument/2006/relationships/image" Target="../media/image1919.png"/><Relationship Id="rId71" Type="http://schemas.openxmlformats.org/officeDocument/2006/relationships/customXml" Target="../ink/ink1891.xml"/><Relationship Id="rId92" Type="http://schemas.openxmlformats.org/officeDocument/2006/relationships/image" Target="../media/image1873.png"/><Relationship Id="rId213" Type="http://schemas.openxmlformats.org/officeDocument/2006/relationships/customXml" Target="../ink/ink1962.xml"/><Relationship Id="rId234" Type="http://schemas.openxmlformats.org/officeDocument/2006/relationships/image" Target="../media/image1942.png"/><Relationship Id="rId2" Type="http://schemas.openxmlformats.org/officeDocument/2006/relationships/notesSlide" Target="../notesSlides/notesSlide25.xml"/><Relationship Id="rId29" Type="http://schemas.openxmlformats.org/officeDocument/2006/relationships/customXml" Target="../ink/ink1870.xml"/><Relationship Id="rId255" Type="http://schemas.openxmlformats.org/officeDocument/2006/relationships/customXml" Target="../ink/ink1983.xml"/><Relationship Id="rId276" Type="http://schemas.openxmlformats.org/officeDocument/2006/relationships/image" Target="../media/image1963.png"/><Relationship Id="rId297" Type="http://schemas.openxmlformats.org/officeDocument/2006/relationships/customXml" Target="../ink/ink2004.xml"/><Relationship Id="rId40" Type="http://schemas.openxmlformats.org/officeDocument/2006/relationships/image" Target="../media/image1847.png"/><Relationship Id="rId115" Type="http://schemas.openxmlformats.org/officeDocument/2006/relationships/customXml" Target="../ink/ink1913.xml"/><Relationship Id="rId136" Type="http://schemas.openxmlformats.org/officeDocument/2006/relationships/image" Target="../media/image1894.png"/><Relationship Id="rId157" Type="http://schemas.openxmlformats.org/officeDocument/2006/relationships/customXml" Target="../ink/ink1934.xml"/><Relationship Id="rId178" Type="http://schemas.openxmlformats.org/officeDocument/2006/relationships/image" Target="../media/image1914.png"/><Relationship Id="rId301" Type="http://schemas.openxmlformats.org/officeDocument/2006/relationships/customXml" Target="../ink/ink2006.xml"/><Relationship Id="rId61" Type="http://schemas.openxmlformats.org/officeDocument/2006/relationships/customXml" Target="../ink/ink1886.xml"/><Relationship Id="rId82" Type="http://schemas.openxmlformats.org/officeDocument/2006/relationships/image" Target="../media/image1868.png"/><Relationship Id="rId199" Type="http://schemas.openxmlformats.org/officeDocument/2006/relationships/customXml" Target="../ink/ink1955.xml"/><Relationship Id="rId203" Type="http://schemas.openxmlformats.org/officeDocument/2006/relationships/customXml" Target="../ink/ink1957.xml"/><Relationship Id="rId19" Type="http://schemas.openxmlformats.org/officeDocument/2006/relationships/customXml" Target="../ink/ink1865.xml"/><Relationship Id="rId224" Type="http://schemas.openxmlformats.org/officeDocument/2006/relationships/image" Target="../media/image1937.png"/><Relationship Id="rId245" Type="http://schemas.openxmlformats.org/officeDocument/2006/relationships/customXml" Target="../ink/ink1978.xml"/><Relationship Id="rId266" Type="http://schemas.openxmlformats.org/officeDocument/2006/relationships/image" Target="../media/image1958.png"/><Relationship Id="rId287" Type="http://schemas.openxmlformats.org/officeDocument/2006/relationships/customXml" Target="../ink/ink1999.xml"/><Relationship Id="rId30" Type="http://schemas.openxmlformats.org/officeDocument/2006/relationships/image" Target="../media/image1842.png"/><Relationship Id="rId105" Type="http://schemas.openxmlformats.org/officeDocument/2006/relationships/customXml" Target="../ink/ink1908.xml"/><Relationship Id="rId126" Type="http://schemas.openxmlformats.org/officeDocument/2006/relationships/image" Target="../media/image1889.png"/><Relationship Id="rId147" Type="http://schemas.openxmlformats.org/officeDocument/2006/relationships/customXml" Target="../ink/ink1929.xml"/><Relationship Id="rId168" Type="http://schemas.openxmlformats.org/officeDocument/2006/relationships/image" Target="../media/image1909.png"/><Relationship Id="rId51" Type="http://schemas.openxmlformats.org/officeDocument/2006/relationships/customXml" Target="../ink/ink1881.xml"/><Relationship Id="rId72" Type="http://schemas.openxmlformats.org/officeDocument/2006/relationships/image" Target="../media/image1863.png"/><Relationship Id="rId93" Type="http://schemas.openxmlformats.org/officeDocument/2006/relationships/customXml" Target="../ink/ink1902.xml"/><Relationship Id="rId189" Type="http://schemas.openxmlformats.org/officeDocument/2006/relationships/customXml" Target="../ink/ink1950.xml"/><Relationship Id="rId3" Type="http://schemas.openxmlformats.org/officeDocument/2006/relationships/customXml" Target="../ink/ink1857.xml"/><Relationship Id="rId214" Type="http://schemas.openxmlformats.org/officeDocument/2006/relationships/image" Target="../media/image1932.png"/><Relationship Id="rId235" Type="http://schemas.openxmlformats.org/officeDocument/2006/relationships/customXml" Target="../ink/ink1973.xml"/><Relationship Id="rId256" Type="http://schemas.openxmlformats.org/officeDocument/2006/relationships/image" Target="../media/image1953.png"/><Relationship Id="rId277" Type="http://schemas.openxmlformats.org/officeDocument/2006/relationships/customXml" Target="../ink/ink1994.xml"/><Relationship Id="rId298" Type="http://schemas.openxmlformats.org/officeDocument/2006/relationships/image" Target="../media/image1974.png"/><Relationship Id="rId116" Type="http://schemas.openxmlformats.org/officeDocument/2006/relationships/image" Target="../media/image1884.png"/><Relationship Id="rId137" Type="http://schemas.openxmlformats.org/officeDocument/2006/relationships/customXml" Target="../ink/ink1924.xml"/><Relationship Id="rId158" Type="http://schemas.openxmlformats.org/officeDocument/2006/relationships/image" Target="../media/image1905.png"/><Relationship Id="rId302" Type="http://schemas.openxmlformats.org/officeDocument/2006/relationships/image" Target="../media/image1976.png"/><Relationship Id="rId20" Type="http://schemas.openxmlformats.org/officeDocument/2006/relationships/image" Target="../media/image1837.png"/><Relationship Id="rId41" Type="http://schemas.openxmlformats.org/officeDocument/2006/relationships/customXml" Target="../ink/ink1876.xml"/><Relationship Id="rId62" Type="http://schemas.openxmlformats.org/officeDocument/2006/relationships/image" Target="../media/image1858.png"/><Relationship Id="rId83" Type="http://schemas.openxmlformats.org/officeDocument/2006/relationships/customXml" Target="../ink/ink1897.xml"/><Relationship Id="rId179" Type="http://schemas.openxmlformats.org/officeDocument/2006/relationships/customXml" Target="../ink/ink1945.xml"/><Relationship Id="rId190" Type="http://schemas.openxmlformats.org/officeDocument/2006/relationships/image" Target="../media/image1920.png"/><Relationship Id="rId204" Type="http://schemas.openxmlformats.org/officeDocument/2006/relationships/image" Target="../media/image1927.png"/><Relationship Id="rId225" Type="http://schemas.openxmlformats.org/officeDocument/2006/relationships/customXml" Target="../ink/ink1968.xml"/><Relationship Id="rId246" Type="http://schemas.openxmlformats.org/officeDocument/2006/relationships/image" Target="../media/image1948.png"/><Relationship Id="rId267" Type="http://schemas.openxmlformats.org/officeDocument/2006/relationships/customXml" Target="../ink/ink1989.xml"/><Relationship Id="rId288" Type="http://schemas.openxmlformats.org/officeDocument/2006/relationships/image" Target="../media/image1969.png"/><Relationship Id="rId106" Type="http://schemas.openxmlformats.org/officeDocument/2006/relationships/image" Target="../media/image1879.png"/><Relationship Id="rId127" Type="http://schemas.openxmlformats.org/officeDocument/2006/relationships/customXml" Target="../ink/ink1919.xml"/><Relationship Id="rId10" Type="http://schemas.openxmlformats.org/officeDocument/2006/relationships/image" Target="../media/image1832.png"/><Relationship Id="rId31" Type="http://schemas.openxmlformats.org/officeDocument/2006/relationships/customXml" Target="../ink/ink1871.xml"/><Relationship Id="rId52" Type="http://schemas.openxmlformats.org/officeDocument/2006/relationships/image" Target="../media/image1853.png"/><Relationship Id="rId73" Type="http://schemas.openxmlformats.org/officeDocument/2006/relationships/customXml" Target="../ink/ink1892.xml"/><Relationship Id="rId94" Type="http://schemas.openxmlformats.org/officeDocument/2006/relationships/image" Target="../media/image1874.png"/><Relationship Id="rId148" Type="http://schemas.openxmlformats.org/officeDocument/2006/relationships/image" Target="../media/image1900.png"/><Relationship Id="rId169" Type="http://schemas.openxmlformats.org/officeDocument/2006/relationships/customXml" Target="../ink/ink1940.xml"/><Relationship Id="rId4" Type="http://schemas.openxmlformats.org/officeDocument/2006/relationships/image" Target="../media/image1829.png"/><Relationship Id="rId180" Type="http://schemas.openxmlformats.org/officeDocument/2006/relationships/image" Target="../media/image1915.png"/><Relationship Id="rId215" Type="http://schemas.openxmlformats.org/officeDocument/2006/relationships/customXml" Target="../ink/ink1963.xml"/><Relationship Id="rId236" Type="http://schemas.openxmlformats.org/officeDocument/2006/relationships/image" Target="../media/image1943.png"/><Relationship Id="rId257" Type="http://schemas.openxmlformats.org/officeDocument/2006/relationships/customXml" Target="../ink/ink1984.xml"/><Relationship Id="rId278" Type="http://schemas.openxmlformats.org/officeDocument/2006/relationships/image" Target="../media/image1964.png"/><Relationship Id="rId303" Type="http://schemas.openxmlformats.org/officeDocument/2006/relationships/customXml" Target="../ink/ink2007.xml"/><Relationship Id="rId42" Type="http://schemas.openxmlformats.org/officeDocument/2006/relationships/image" Target="../media/image1848.png"/><Relationship Id="rId84" Type="http://schemas.openxmlformats.org/officeDocument/2006/relationships/image" Target="../media/image1869.png"/><Relationship Id="rId138" Type="http://schemas.openxmlformats.org/officeDocument/2006/relationships/image" Target="../media/image1895.png"/><Relationship Id="rId191" Type="http://schemas.openxmlformats.org/officeDocument/2006/relationships/customXml" Target="../ink/ink1951.xml"/><Relationship Id="rId205" Type="http://schemas.openxmlformats.org/officeDocument/2006/relationships/customXml" Target="../ink/ink1958.xml"/><Relationship Id="rId247" Type="http://schemas.openxmlformats.org/officeDocument/2006/relationships/customXml" Target="../ink/ink1979.xml"/><Relationship Id="rId107" Type="http://schemas.openxmlformats.org/officeDocument/2006/relationships/customXml" Target="../ink/ink1909.xml"/><Relationship Id="rId289" Type="http://schemas.openxmlformats.org/officeDocument/2006/relationships/customXml" Target="../ink/ink2000.xml"/><Relationship Id="rId11" Type="http://schemas.openxmlformats.org/officeDocument/2006/relationships/customXml" Target="../ink/ink1861.xml"/><Relationship Id="rId53" Type="http://schemas.openxmlformats.org/officeDocument/2006/relationships/customXml" Target="../ink/ink1882.xml"/><Relationship Id="rId149" Type="http://schemas.openxmlformats.org/officeDocument/2006/relationships/customXml" Target="../ink/ink1930.xml"/><Relationship Id="rId95" Type="http://schemas.openxmlformats.org/officeDocument/2006/relationships/customXml" Target="../ink/ink1903.xml"/><Relationship Id="rId160" Type="http://schemas.openxmlformats.org/officeDocument/2006/relationships/image" Target="../media/image1906.png"/><Relationship Id="rId216" Type="http://schemas.openxmlformats.org/officeDocument/2006/relationships/image" Target="../media/image1933.png"/><Relationship Id="rId258" Type="http://schemas.openxmlformats.org/officeDocument/2006/relationships/image" Target="../media/image1954.png"/><Relationship Id="rId22" Type="http://schemas.openxmlformats.org/officeDocument/2006/relationships/image" Target="../media/image1838.png"/><Relationship Id="rId64" Type="http://schemas.openxmlformats.org/officeDocument/2006/relationships/image" Target="../media/image1859.png"/><Relationship Id="rId118" Type="http://schemas.openxmlformats.org/officeDocument/2006/relationships/image" Target="../media/image1885.png"/><Relationship Id="rId171" Type="http://schemas.openxmlformats.org/officeDocument/2006/relationships/customXml" Target="../ink/ink1941.xml"/><Relationship Id="rId227" Type="http://schemas.openxmlformats.org/officeDocument/2006/relationships/customXml" Target="../ink/ink1969.xml"/><Relationship Id="rId269" Type="http://schemas.openxmlformats.org/officeDocument/2006/relationships/customXml" Target="../ink/ink1990.xml"/><Relationship Id="rId33" Type="http://schemas.openxmlformats.org/officeDocument/2006/relationships/customXml" Target="../ink/ink1872.xml"/><Relationship Id="rId129" Type="http://schemas.openxmlformats.org/officeDocument/2006/relationships/customXml" Target="../ink/ink1920.xml"/><Relationship Id="rId280" Type="http://schemas.openxmlformats.org/officeDocument/2006/relationships/image" Target="../media/image1965.png"/><Relationship Id="rId75" Type="http://schemas.openxmlformats.org/officeDocument/2006/relationships/customXml" Target="../ink/ink1893.xml"/><Relationship Id="rId140" Type="http://schemas.openxmlformats.org/officeDocument/2006/relationships/image" Target="../media/image1896.png"/><Relationship Id="rId182" Type="http://schemas.openxmlformats.org/officeDocument/2006/relationships/image" Target="../media/image1916.png"/><Relationship Id="rId6" Type="http://schemas.openxmlformats.org/officeDocument/2006/relationships/image" Target="../media/image1830.png"/><Relationship Id="rId238" Type="http://schemas.openxmlformats.org/officeDocument/2006/relationships/image" Target="../media/image1944.png"/><Relationship Id="rId291" Type="http://schemas.openxmlformats.org/officeDocument/2006/relationships/customXml" Target="../ink/ink2001.xml"/><Relationship Id="rId305" Type="http://schemas.openxmlformats.org/officeDocument/2006/relationships/customXml" Target="../ink/ink2008.xml"/></Relationships>
</file>

<file path=ppt/slides/_rels/slide3.xml.rels><?xml version="1.0" encoding="UTF-8" standalone="yes"?>
<Relationships xmlns="http://schemas.openxmlformats.org/package/2006/relationships"><Relationship Id="rId3" Type="http://schemas.openxmlformats.org/officeDocument/2006/relationships/hyperlink" Target="http://www.bernhardkoester.de/" TargetMode="External"/><Relationship Id="rId2" Type="http://schemas.openxmlformats.org/officeDocument/2006/relationships/hyperlink" Target="mailto:bernhard.koester@jade-hs.de"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17" Type="http://schemas.openxmlformats.org/officeDocument/2006/relationships/image" Target="../media/image2037.png"/><Relationship Id="rId299" Type="http://schemas.openxmlformats.org/officeDocument/2006/relationships/image" Target="../media/image2127.png"/><Relationship Id="rId21" Type="http://schemas.openxmlformats.org/officeDocument/2006/relationships/image" Target="../media/image1990.png"/><Relationship Id="rId63" Type="http://schemas.openxmlformats.org/officeDocument/2006/relationships/image" Target="../media/image2010.png"/><Relationship Id="rId159" Type="http://schemas.openxmlformats.org/officeDocument/2006/relationships/customXml" Target="../ink/ink2089.xml"/><Relationship Id="rId324" Type="http://schemas.openxmlformats.org/officeDocument/2006/relationships/customXml" Target="../ink/ink2172.xml"/><Relationship Id="rId170" Type="http://schemas.openxmlformats.org/officeDocument/2006/relationships/customXml" Target="../ink/ink2095.xml"/><Relationship Id="rId226" Type="http://schemas.openxmlformats.org/officeDocument/2006/relationships/customXml" Target="../ink/ink2123.xml"/><Relationship Id="rId268" Type="http://schemas.openxmlformats.org/officeDocument/2006/relationships/customXml" Target="../ink/ink2144.xml"/><Relationship Id="rId32" Type="http://schemas.openxmlformats.org/officeDocument/2006/relationships/customXml" Target="../ink/ink2025.xml"/><Relationship Id="rId74" Type="http://schemas.openxmlformats.org/officeDocument/2006/relationships/customXml" Target="../ink/ink2046.xml"/><Relationship Id="rId128" Type="http://schemas.openxmlformats.org/officeDocument/2006/relationships/customXml" Target="../ink/ink2073.xml"/><Relationship Id="rId335" Type="http://schemas.openxmlformats.org/officeDocument/2006/relationships/image" Target="../media/image2145.png"/><Relationship Id="rId5" Type="http://schemas.openxmlformats.org/officeDocument/2006/relationships/image" Target="../media/image1982.png"/><Relationship Id="rId181" Type="http://schemas.openxmlformats.org/officeDocument/2006/relationships/image" Target="../media/image2068.png"/><Relationship Id="rId237" Type="http://schemas.openxmlformats.org/officeDocument/2006/relationships/image" Target="../media/image2096.png"/><Relationship Id="rId279" Type="http://schemas.openxmlformats.org/officeDocument/2006/relationships/image" Target="../media/image2117.png"/><Relationship Id="rId43" Type="http://schemas.openxmlformats.org/officeDocument/2006/relationships/image" Target="../media/image2001.png"/><Relationship Id="rId139" Type="http://schemas.openxmlformats.org/officeDocument/2006/relationships/image" Target="../media/image2048.png"/><Relationship Id="rId290" Type="http://schemas.openxmlformats.org/officeDocument/2006/relationships/customXml" Target="../ink/ink2155.xml"/><Relationship Id="rId304" Type="http://schemas.openxmlformats.org/officeDocument/2006/relationships/customXml" Target="../ink/ink2162.xml"/><Relationship Id="rId346" Type="http://schemas.openxmlformats.org/officeDocument/2006/relationships/customXml" Target="../ink/ink2183.xml"/><Relationship Id="rId85" Type="http://schemas.openxmlformats.org/officeDocument/2006/relationships/image" Target="../media/image2021.png"/><Relationship Id="rId150" Type="http://schemas.openxmlformats.org/officeDocument/2006/relationships/customXml" Target="../ink/ink2084.xml"/><Relationship Id="rId192" Type="http://schemas.openxmlformats.org/officeDocument/2006/relationships/customXml" Target="../ink/ink2106.xml"/><Relationship Id="rId206" Type="http://schemas.openxmlformats.org/officeDocument/2006/relationships/customXml" Target="../ink/ink2113.xml"/><Relationship Id="rId248" Type="http://schemas.openxmlformats.org/officeDocument/2006/relationships/customXml" Target="../ink/ink2134.xml"/><Relationship Id="rId12" Type="http://schemas.openxmlformats.org/officeDocument/2006/relationships/customXml" Target="../ink/ink2015.xml"/><Relationship Id="rId108" Type="http://schemas.openxmlformats.org/officeDocument/2006/relationships/customXml" Target="../ink/ink2063.xml"/><Relationship Id="rId315" Type="http://schemas.openxmlformats.org/officeDocument/2006/relationships/image" Target="../media/image2135.png"/><Relationship Id="rId357" Type="http://schemas.openxmlformats.org/officeDocument/2006/relationships/image" Target="../media/image2156.png"/><Relationship Id="rId54" Type="http://schemas.openxmlformats.org/officeDocument/2006/relationships/customXml" Target="../ink/ink2036.xml"/><Relationship Id="rId96" Type="http://schemas.openxmlformats.org/officeDocument/2006/relationships/customXml" Target="../ink/ink2057.xml"/><Relationship Id="rId161" Type="http://schemas.openxmlformats.org/officeDocument/2006/relationships/customXml" Target="../ink/ink2090.xml"/><Relationship Id="rId217" Type="http://schemas.openxmlformats.org/officeDocument/2006/relationships/image" Target="../media/image2086.png"/><Relationship Id="rId259" Type="http://schemas.openxmlformats.org/officeDocument/2006/relationships/image" Target="../media/image2107.png"/><Relationship Id="rId23" Type="http://schemas.openxmlformats.org/officeDocument/2006/relationships/image" Target="../media/image1991.png"/><Relationship Id="rId119" Type="http://schemas.openxmlformats.org/officeDocument/2006/relationships/image" Target="../media/image2038.png"/><Relationship Id="rId270" Type="http://schemas.openxmlformats.org/officeDocument/2006/relationships/customXml" Target="../ink/ink2145.xml"/><Relationship Id="rId326" Type="http://schemas.openxmlformats.org/officeDocument/2006/relationships/customXml" Target="../ink/ink2173.xml"/><Relationship Id="rId65" Type="http://schemas.openxmlformats.org/officeDocument/2006/relationships/image" Target="../media/image2011.png"/><Relationship Id="rId130" Type="http://schemas.openxmlformats.org/officeDocument/2006/relationships/customXml" Target="../ink/ink2074.xml"/><Relationship Id="rId172" Type="http://schemas.openxmlformats.org/officeDocument/2006/relationships/customXml" Target="../ink/ink2096.xml"/><Relationship Id="rId228" Type="http://schemas.openxmlformats.org/officeDocument/2006/relationships/customXml" Target="../ink/ink2124.xml"/><Relationship Id="rId281" Type="http://schemas.openxmlformats.org/officeDocument/2006/relationships/image" Target="../media/image2118.png"/><Relationship Id="rId337" Type="http://schemas.openxmlformats.org/officeDocument/2006/relationships/image" Target="../media/image2146.png"/><Relationship Id="rId34" Type="http://schemas.openxmlformats.org/officeDocument/2006/relationships/customXml" Target="../ink/ink2026.xml"/><Relationship Id="rId76" Type="http://schemas.openxmlformats.org/officeDocument/2006/relationships/customXml" Target="../ink/ink2047.xml"/><Relationship Id="rId141" Type="http://schemas.openxmlformats.org/officeDocument/2006/relationships/image" Target="../media/image2049.png"/><Relationship Id="rId7" Type="http://schemas.openxmlformats.org/officeDocument/2006/relationships/image" Target="../media/image1983.png"/><Relationship Id="rId183" Type="http://schemas.openxmlformats.org/officeDocument/2006/relationships/image" Target="../media/image2069.png"/><Relationship Id="rId239" Type="http://schemas.openxmlformats.org/officeDocument/2006/relationships/image" Target="../media/image2097.png"/><Relationship Id="rId250" Type="http://schemas.openxmlformats.org/officeDocument/2006/relationships/customXml" Target="../ink/ink2135.xml"/><Relationship Id="rId292" Type="http://schemas.openxmlformats.org/officeDocument/2006/relationships/customXml" Target="../ink/ink2156.xml"/><Relationship Id="rId306" Type="http://schemas.openxmlformats.org/officeDocument/2006/relationships/customXml" Target="../ink/ink2163.xml"/><Relationship Id="rId45" Type="http://schemas.openxmlformats.org/officeDocument/2006/relationships/image" Target="../media/image2002.png"/><Relationship Id="rId87" Type="http://schemas.openxmlformats.org/officeDocument/2006/relationships/image" Target="../media/image2022.png"/><Relationship Id="rId110" Type="http://schemas.openxmlformats.org/officeDocument/2006/relationships/customXml" Target="../ink/ink2064.xml"/><Relationship Id="rId348" Type="http://schemas.openxmlformats.org/officeDocument/2006/relationships/customXml" Target="../ink/ink2184.xml"/><Relationship Id="rId152" Type="http://schemas.openxmlformats.org/officeDocument/2006/relationships/image" Target="../media/image2054.png"/><Relationship Id="rId194" Type="http://schemas.openxmlformats.org/officeDocument/2006/relationships/customXml" Target="../ink/ink2107.xml"/><Relationship Id="rId208" Type="http://schemas.openxmlformats.org/officeDocument/2006/relationships/customXml" Target="../ink/ink2114.xml"/><Relationship Id="rId261" Type="http://schemas.openxmlformats.org/officeDocument/2006/relationships/image" Target="../media/image2108.png"/><Relationship Id="rId14" Type="http://schemas.openxmlformats.org/officeDocument/2006/relationships/customXml" Target="../ink/ink2016.xml"/><Relationship Id="rId56" Type="http://schemas.openxmlformats.org/officeDocument/2006/relationships/customXml" Target="../ink/ink2037.xml"/><Relationship Id="rId317" Type="http://schemas.openxmlformats.org/officeDocument/2006/relationships/image" Target="../media/image2136.png"/><Relationship Id="rId359" Type="http://schemas.openxmlformats.org/officeDocument/2006/relationships/image" Target="../media/image2157.png"/><Relationship Id="rId98" Type="http://schemas.openxmlformats.org/officeDocument/2006/relationships/customXml" Target="../ink/ink2058.xml"/><Relationship Id="rId121" Type="http://schemas.openxmlformats.org/officeDocument/2006/relationships/image" Target="../media/image2039.png"/><Relationship Id="rId163" Type="http://schemas.openxmlformats.org/officeDocument/2006/relationships/customXml" Target="../ink/ink2091.xml"/><Relationship Id="rId219" Type="http://schemas.openxmlformats.org/officeDocument/2006/relationships/image" Target="../media/image2087.png"/><Relationship Id="rId230" Type="http://schemas.openxmlformats.org/officeDocument/2006/relationships/customXml" Target="../ink/ink2125.xml"/><Relationship Id="rId25" Type="http://schemas.openxmlformats.org/officeDocument/2006/relationships/image" Target="../media/image1992.png"/><Relationship Id="rId67" Type="http://schemas.openxmlformats.org/officeDocument/2006/relationships/image" Target="../media/image2012.png"/><Relationship Id="rId272" Type="http://schemas.openxmlformats.org/officeDocument/2006/relationships/customXml" Target="../ink/ink2146.xml"/><Relationship Id="rId328" Type="http://schemas.openxmlformats.org/officeDocument/2006/relationships/customXml" Target="../ink/ink2174.xml"/><Relationship Id="rId132" Type="http://schemas.openxmlformats.org/officeDocument/2006/relationships/customXml" Target="../ink/ink2075.xml"/><Relationship Id="rId174" Type="http://schemas.openxmlformats.org/officeDocument/2006/relationships/customXml" Target="../ink/ink2097.xml"/><Relationship Id="rId220" Type="http://schemas.openxmlformats.org/officeDocument/2006/relationships/customXml" Target="../ink/ink2120.xml"/><Relationship Id="rId241" Type="http://schemas.openxmlformats.org/officeDocument/2006/relationships/image" Target="../media/image2098.png"/><Relationship Id="rId15" Type="http://schemas.openxmlformats.org/officeDocument/2006/relationships/image" Target="../media/image1987.png"/><Relationship Id="rId36" Type="http://schemas.openxmlformats.org/officeDocument/2006/relationships/customXml" Target="../ink/ink2027.xml"/><Relationship Id="rId57" Type="http://schemas.openxmlformats.org/officeDocument/2006/relationships/image" Target="../media/image2008.png"/><Relationship Id="rId262" Type="http://schemas.openxmlformats.org/officeDocument/2006/relationships/customXml" Target="../ink/ink2141.xml"/><Relationship Id="rId283" Type="http://schemas.openxmlformats.org/officeDocument/2006/relationships/image" Target="../media/image2119.png"/><Relationship Id="rId318" Type="http://schemas.openxmlformats.org/officeDocument/2006/relationships/customXml" Target="../ink/ink2169.xml"/><Relationship Id="rId339" Type="http://schemas.openxmlformats.org/officeDocument/2006/relationships/image" Target="../media/image2147.png"/><Relationship Id="rId78" Type="http://schemas.openxmlformats.org/officeDocument/2006/relationships/customXml" Target="../ink/ink2048.xml"/><Relationship Id="rId99" Type="http://schemas.openxmlformats.org/officeDocument/2006/relationships/image" Target="../media/image2028.png"/><Relationship Id="rId101" Type="http://schemas.openxmlformats.org/officeDocument/2006/relationships/image" Target="../media/image2029.png"/><Relationship Id="rId122" Type="http://schemas.openxmlformats.org/officeDocument/2006/relationships/customXml" Target="../ink/ink2070.xml"/><Relationship Id="rId143" Type="http://schemas.openxmlformats.org/officeDocument/2006/relationships/image" Target="../media/image2050.png"/><Relationship Id="rId164" Type="http://schemas.openxmlformats.org/officeDocument/2006/relationships/image" Target="../media/image2060.png"/><Relationship Id="rId185" Type="http://schemas.openxmlformats.org/officeDocument/2006/relationships/image" Target="../media/image2070.png"/><Relationship Id="rId350" Type="http://schemas.openxmlformats.org/officeDocument/2006/relationships/customXml" Target="../ink/ink2185.xml"/><Relationship Id="rId9" Type="http://schemas.openxmlformats.org/officeDocument/2006/relationships/image" Target="../media/image1984.png"/><Relationship Id="rId210" Type="http://schemas.openxmlformats.org/officeDocument/2006/relationships/customXml" Target="../ink/ink2115.xml"/><Relationship Id="rId26" Type="http://schemas.openxmlformats.org/officeDocument/2006/relationships/customXml" Target="../ink/ink2022.xml"/><Relationship Id="rId231" Type="http://schemas.openxmlformats.org/officeDocument/2006/relationships/image" Target="../media/image2093.png"/><Relationship Id="rId252" Type="http://schemas.openxmlformats.org/officeDocument/2006/relationships/customXml" Target="../ink/ink2136.xml"/><Relationship Id="rId273" Type="http://schemas.openxmlformats.org/officeDocument/2006/relationships/image" Target="../media/image2114.png"/><Relationship Id="rId294" Type="http://schemas.openxmlformats.org/officeDocument/2006/relationships/customXml" Target="../ink/ink2157.xml"/><Relationship Id="rId308" Type="http://schemas.openxmlformats.org/officeDocument/2006/relationships/customXml" Target="../ink/ink2164.xml"/><Relationship Id="rId329" Type="http://schemas.openxmlformats.org/officeDocument/2006/relationships/image" Target="../media/image2142.png"/><Relationship Id="rId47" Type="http://schemas.openxmlformats.org/officeDocument/2006/relationships/image" Target="../media/image2003.png"/><Relationship Id="rId68" Type="http://schemas.openxmlformats.org/officeDocument/2006/relationships/customXml" Target="../ink/ink2043.xml"/><Relationship Id="rId89" Type="http://schemas.openxmlformats.org/officeDocument/2006/relationships/image" Target="../media/image2023.png"/><Relationship Id="rId112" Type="http://schemas.openxmlformats.org/officeDocument/2006/relationships/customXml" Target="../ink/ink2065.xml"/><Relationship Id="rId133" Type="http://schemas.openxmlformats.org/officeDocument/2006/relationships/image" Target="../media/image2045.png"/><Relationship Id="rId154" Type="http://schemas.openxmlformats.org/officeDocument/2006/relationships/image" Target="../media/image2055.png"/><Relationship Id="rId175" Type="http://schemas.openxmlformats.org/officeDocument/2006/relationships/image" Target="../media/image2065.png"/><Relationship Id="rId340" Type="http://schemas.openxmlformats.org/officeDocument/2006/relationships/customXml" Target="../ink/ink2180.xml"/><Relationship Id="rId361" Type="http://schemas.openxmlformats.org/officeDocument/2006/relationships/image" Target="../media/image2158.png"/><Relationship Id="rId196" Type="http://schemas.openxmlformats.org/officeDocument/2006/relationships/customXml" Target="../ink/ink2108.xml"/><Relationship Id="rId200" Type="http://schemas.openxmlformats.org/officeDocument/2006/relationships/customXml" Target="../ink/ink2110.xml"/><Relationship Id="rId16" Type="http://schemas.openxmlformats.org/officeDocument/2006/relationships/customXml" Target="../ink/ink2017.xml"/><Relationship Id="rId221" Type="http://schemas.openxmlformats.org/officeDocument/2006/relationships/image" Target="../media/image2088.png"/><Relationship Id="rId242" Type="http://schemas.openxmlformats.org/officeDocument/2006/relationships/customXml" Target="../ink/ink2131.xml"/><Relationship Id="rId263" Type="http://schemas.openxmlformats.org/officeDocument/2006/relationships/image" Target="../media/image2109.png"/><Relationship Id="rId284" Type="http://schemas.openxmlformats.org/officeDocument/2006/relationships/customXml" Target="../ink/ink2152.xml"/><Relationship Id="rId319" Type="http://schemas.openxmlformats.org/officeDocument/2006/relationships/image" Target="../media/image2137.png"/><Relationship Id="rId37" Type="http://schemas.openxmlformats.org/officeDocument/2006/relationships/image" Target="../media/image1998.png"/><Relationship Id="rId58" Type="http://schemas.openxmlformats.org/officeDocument/2006/relationships/customXml" Target="../ink/ink2038.xml"/><Relationship Id="rId79" Type="http://schemas.openxmlformats.org/officeDocument/2006/relationships/image" Target="../media/image2018.png"/><Relationship Id="rId102" Type="http://schemas.openxmlformats.org/officeDocument/2006/relationships/customXml" Target="../ink/ink2060.xml"/><Relationship Id="rId123" Type="http://schemas.openxmlformats.org/officeDocument/2006/relationships/image" Target="../media/image2040.png"/><Relationship Id="rId144" Type="http://schemas.openxmlformats.org/officeDocument/2006/relationships/customXml" Target="../ink/ink2081.xml"/><Relationship Id="rId330" Type="http://schemas.openxmlformats.org/officeDocument/2006/relationships/customXml" Target="../ink/ink2175.xml"/><Relationship Id="rId90" Type="http://schemas.openxmlformats.org/officeDocument/2006/relationships/customXml" Target="../ink/ink2054.xml"/><Relationship Id="rId165" Type="http://schemas.openxmlformats.org/officeDocument/2006/relationships/customXml" Target="../ink/ink2092.xml"/><Relationship Id="rId186" Type="http://schemas.openxmlformats.org/officeDocument/2006/relationships/customXml" Target="../ink/ink2103.xml"/><Relationship Id="rId351" Type="http://schemas.openxmlformats.org/officeDocument/2006/relationships/image" Target="../media/image2153.png"/><Relationship Id="rId211" Type="http://schemas.openxmlformats.org/officeDocument/2006/relationships/image" Target="../media/image2083.png"/><Relationship Id="rId232" Type="http://schemas.openxmlformats.org/officeDocument/2006/relationships/customXml" Target="../ink/ink2126.xml"/><Relationship Id="rId253" Type="http://schemas.openxmlformats.org/officeDocument/2006/relationships/image" Target="../media/image2104.png"/><Relationship Id="rId274" Type="http://schemas.openxmlformats.org/officeDocument/2006/relationships/customXml" Target="../ink/ink2147.xml"/><Relationship Id="rId295" Type="http://schemas.openxmlformats.org/officeDocument/2006/relationships/image" Target="../media/image2125.png"/><Relationship Id="rId309" Type="http://schemas.openxmlformats.org/officeDocument/2006/relationships/image" Target="../media/image2132.png"/><Relationship Id="rId27" Type="http://schemas.openxmlformats.org/officeDocument/2006/relationships/image" Target="../media/image1993.png"/><Relationship Id="rId48" Type="http://schemas.openxmlformats.org/officeDocument/2006/relationships/customXml" Target="../ink/ink2033.xml"/><Relationship Id="rId69" Type="http://schemas.openxmlformats.org/officeDocument/2006/relationships/image" Target="../media/image2013.png"/><Relationship Id="rId113" Type="http://schemas.openxmlformats.org/officeDocument/2006/relationships/image" Target="../media/image2035.png"/><Relationship Id="rId134" Type="http://schemas.openxmlformats.org/officeDocument/2006/relationships/customXml" Target="../ink/ink2076.xml"/><Relationship Id="rId320" Type="http://schemas.openxmlformats.org/officeDocument/2006/relationships/customXml" Target="../ink/ink2170.xml"/><Relationship Id="rId80" Type="http://schemas.openxmlformats.org/officeDocument/2006/relationships/customXml" Target="../ink/ink2049.xml"/><Relationship Id="rId155" Type="http://schemas.openxmlformats.org/officeDocument/2006/relationships/customXml" Target="../ink/ink2087.xml"/><Relationship Id="rId176" Type="http://schemas.openxmlformats.org/officeDocument/2006/relationships/customXml" Target="../ink/ink2098.xml"/><Relationship Id="rId197" Type="http://schemas.openxmlformats.org/officeDocument/2006/relationships/image" Target="../media/image2076.png"/><Relationship Id="rId341" Type="http://schemas.openxmlformats.org/officeDocument/2006/relationships/image" Target="../media/image2148.png"/><Relationship Id="rId362" Type="http://schemas.openxmlformats.org/officeDocument/2006/relationships/customXml" Target="../ink/ink2191.xml"/><Relationship Id="rId201" Type="http://schemas.openxmlformats.org/officeDocument/2006/relationships/image" Target="../media/image2078.png"/><Relationship Id="rId222" Type="http://schemas.openxmlformats.org/officeDocument/2006/relationships/customXml" Target="../ink/ink2121.xml"/><Relationship Id="rId243" Type="http://schemas.openxmlformats.org/officeDocument/2006/relationships/image" Target="../media/image2099.png"/><Relationship Id="rId264" Type="http://schemas.openxmlformats.org/officeDocument/2006/relationships/customXml" Target="../ink/ink2142.xml"/><Relationship Id="rId285" Type="http://schemas.openxmlformats.org/officeDocument/2006/relationships/image" Target="../media/image2120.png"/><Relationship Id="rId17" Type="http://schemas.openxmlformats.org/officeDocument/2006/relationships/image" Target="../media/image1988.png"/><Relationship Id="rId38" Type="http://schemas.openxmlformats.org/officeDocument/2006/relationships/customXml" Target="../ink/ink2028.xml"/><Relationship Id="rId59" Type="http://schemas.openxmlformats.org/officeDocument/2006/relationships/image" Target="../media/image2009.png"/><Relationship Id="rId103" Type="http://schemas.openxmlformats.org/officeDocument/2006/relationships/image" Target="../media/image2030.png"/><Relationship Id="rId124" Type="http://schemas.openxmlformats.org/officeDocument/2006/relationships/customXml" Target="../ink/ink2071.xml"/><Relationship Id="rId310" Type="http://schemas.openxmlformats.org/officeDocument/2006/relationships/customXml" Target="../ink/ink2165.xml"/><Relationship Id="rId70" Type="http://schemas.openxmlformats.org/officeDocument/2006/relationships/customXml" Target="../ink/ink2044.xml"/><Relationship Id="rId91" Type="http://schemas.openxmlformats.org/officeDocument/2006/relationships/image" Target="../media/image2024.png"/><Relationship Id="rId145" Type="http://schemas.openxmlformats.org/officeDocument/2006/relationships/image" Target="../media/image2051.png"/><Relationship Id="rId166" Type="http://schemas.openxmlformats.org/officeDocument/2006/relationships/image" Target="../media/image2061.png"/><Relationship Id="rId187" Type="http://schemas.openxmlformats.org/officeDocument/2006/relationships/image" Target="../media/image2071.png"/><Relationship Id="rId331" Type="http://schemas.openxmlformats.org/officeDocument/2006/relationships/image" Target="../media/image2143.png"/><Relationship Id="rId352" Type="http://schemas.openxmlformats.org/officeDocument/2006/relationships/customXml" Target="../ink/ink2186.xml"/><Relationship Id="rId1" Type="http://schemas.openxmlformats.org/officeDocument/2006/relationships/slideLayout" Target="../slideLayouts/slideLayout7.xml"/><Relationship Id="rId212" Type="http://schemas.openxmlformats.org/officeDocument/2006/relationships/customXml" Target="../ink/ink2116.xml"/><Relationship Id="rId233" Type="http://schemas.openxmlformats.org/officeDocument/2006/relationships/image" Target="../media/image2094.png"/><Relationship Id="rId254" Type="http://schemas.openxmlformats.org/officeDocument/2006/relationships/customXml" Target="../ink/ink2137.xml"/><Relationship Id="rId28" Type="http://schemas.openxmlformats.org/officeDocument/2006/relationships/customXml" Target="../ink/ink2023.xml"/><Relationship Id="rId49" Type="http://schemas.openxmlformats.org/officeDocument/2006/relationships/image" Target="../media/image2004.png"/><Relationship Id="rId114" Type="http://schemas.openxmlformats.org/officeDocument/2006/relationships/customXml" Target="../ink/ink2066.xml"/><Relationship Id="rId275" Type="http://schemas.openxmlformats.org/officeDocument/2006/relationships/image" Target="../media/image2115.png"/><Relationship Id="rId296" Type="http://schemas.openxmlformats.org/officeDocument/2006/relationships/customXml" Target="../ink/ink2158.xml"/><Relationship Id="rId300" Type="http://schemas.openxmlformats.org/officeDocument/2006/relationships/customXml" Target="../ink/ink2160.xml"/><Relationship Id="rId60" Type="http://schemas.openxmlformats.org/officeDocument/2006/relationships/customXml" Target="../ink/ink2039.xml"/><Relationship Id="rId81" Type="http://schemas.openxmlformats.org/officeDocument/2006/relationships/image" Target="../media/image2019.png"/><Relationship Id="rId135" Type="http://schemas.openxmlformats.org/officeDocument/2006/relationships/image" Target="../media/image2046.png"/><Relationship Id="rId156" Type="http://schemas.openxmlformats.org/officeDocument/2006/relationships/image" Target="../media/image2056.png"/><Relationship Id="rId177" Type="http://schemas.openxmlformats.org/officeDocument/2006/relationships/image" Target="../media/image2066.png"/><Relationship Id="rId198" Type="http://schemas.openxmlformats.org/officeDocument/2006/relationships/customXml" Target="../ink/ink2109.xml"/><Relationship Id="rId321" Type="http://schemas.openxmlformats.org/officeDocument/2006/relationships/image" Target="../media/image2138.png"/><Relationship Id="rId342" Type="http://schemas.openxmlformats.org/officeDocument/2006/relationships/customXml" Target="../ink/ink2181.xml"/><Relationship Id="rId363" Type="http://schemas.openxmlformats.org/officeDocument/2006/relationships/image" Target="../media/image2159.png"/><Relationship Id="rId202" Type="http://schemas.openxmlformats.org/officeDocument/2006/relationships/customXml" Target="../ink/ink2111.xml"/><Relationship Id="rId223" Type="http://schemas.openxmlformats.org/officeDocument/2006/relationships/image" Target="../media/image2089.png"/><Relationship Id="rId244" Type="http://schemas.openxmlformats.org/officeDocument/2006/relationships/customXml" Target="../ink/ink2132.xml"/><Relationship Id="rId18" Type="http://schemas.openxmlformats.org/officeDocument/2006/relationships/customXml" Target="../ink/ink2018.xml"/><Relationship Id="rId39" Type="http://schemas.openxmlformats.org/officeDocument/2006/relationships/image" Target="../media/image1999.png"/><Relationship Id="rId265" Type="http://schemas.openxmlformats.org/officeDocument/2006/relationships/image" Target="../media/image2110.png"/><Relationship Id="rId286" Type="http://schemas.openxmlformats.org/officeDocument/2006/relationships/customXml" Target="../ink/ink2153.xml"/><Relationship Id="rId50" Type="http://schemas.openxmlformats.org/officeDocument/2006/relationships/customXml" Target="../ink/ink2034.xml"/><Relationship Id="rId104" Type="http://schemas.openxmlformats.org/officeDocument/2006/relationships/customXml" Target="../ink/ink2061.xml"/><Relationship Id="rId125" Type="http://schemas.openxmlformats.org/officeDocument/2006/relationships/image" Target="../media/image2041.png"/><Relationship Id="rId146" Type="http://schemas.openxmlformats.org/officeDocument/2006/relationships/customXml" Target="../ink/ink2082.xml"/><Relationship Id="rId167" Type="http://schemas.openxmlformats.org/officeDocument/2006/relationships/customXml" Target="../ink/ink2093.xml"/><Relationship Id="rId188" Type="http://schemas.openxmlformats.org/officeDocument/2006/relationships/customXml" Target="../ink/ink2104.xml"/><Relationship Id="rId311" Type="http://schemas.openxmlformats.org/officeDocument/2006/relationships/image" Target="../media/image2133.png"/><Relationship Id="rId332" Type="http://schemas.openxmlformats.org/officeDocument/2006/relationships/customXml" Target="../ink/ink2176.xml"/><Relationship Id="rId353" Type="http://schemas.openxmlformats.org/officeDocument/2006/relationships/image" Target="../media/image2154.png"/><Relationship Id="rId71" Type="http://schemas.openxmlformats.org/officeDocument/2006/relationships/image" Target="../media/image2014.png"/><Relationship Id="rId92" Type="http://schemas.openxmlformats.org/officeDocument/2006/relationships/customXml" Target="../ink/ink2055.xml"/><Relationship Id="rId213" Type="http://schemas.openxmlformats.org/officeDocument/2006/relationships/image" Target="../media/image2084.png"/><Relationship Id="rId234" Type="http://schemas.openxmlformats.org/officeDocument/2006/relationships/customXml" Target="../ink/ink2127.xml"/><Relationship Id="rId2" Type="http://schemas.openxmlformats.org/officeDocument/2006/relationships/notesSlide" Target="../notesSlides/notesSlide26.xml"/><Relationship Id="rId29" Type="http://schemas.openxmlformats.org/officeDocument/2006/relationships/image" Target="../media/image1994.png"/><Relationship Id="rId255" Type="http://schemas.openxmlformats.org/officeDocument/2006/relationships/image" Target="../media/image2105.png"/><Relationship Id="rId276" Type="http://schemas.openxmlformats.org/officeDocument/2006/relationships/customXml" Target="../ink/ink2148.xml"/><Relationship Id="rId297" Type="http://schemas.openxmlformats.org/officeDocument/2006/relationships/image" Target="../media/image2126.png"/><Relationship Id="rId40" Type="http://schemas.openxmlformats.org/officeDocument/2006/relationships/customXml" Target="../ink/ink2029.xml"/><Relationship Id="rId115" Type="http://schemas.openxmlformats.org/officeDocument/2006/relationships/image" Target="../media/image2036.png"/><Relationship Id="rId136" Type="http://schemas.openxmlformats.org/officeDocument/2006/relationships/customXml" Target="../ink/ink2077.xml"/><Relationship Id="rId157" Type="http://schemas.openxmlformats.org/officeDocument/2006/relationships/customXml" Target="../ink/ink2088.xml"/><Relationship Id="rId178" Type="http://schemas.openxmlformats.org/officeDocument/2006/relationships/customXml" Target="../ink/ink2099.xml"/><Relationship Id="rId301" Type="http://schemas.openxmlformats.org/officeDocument/2006/relationships/image" Target="../media/image2128.png"/><Relationship Id="rId322" Type="http://schemas.openxmlformats.org/officeDocument/2006/relationships/customXml" Target="../ink/ink2171.xml"/><Relationship Id="rId343" Type="http://schemas.openxmlformats.org/officeDocument/2006/relationships/image" Target="../media/image2149.png"/><Relationship Id="rId364" Type="http://schemas.openxmlformats.org/officeDocument/2006/relationships/customXml" Target="../ink/ink2192.xml"/><Relationship Id="rId61" Type="http://schemas.openxmlformats.org/officeDocument/2006/relationships/image" Target="../media/image1626.png"/><Relationship Id="rId82" Type="http://schemas.openxmlformats.org/officeDocument/2006/relationships/customXml" Target="../ink/ink2050.xml"/><Relationship Id="rId199" Type="http://schemas.openxmlformats.org/officeDocument/2006/relationships/image" Target="../media/image2077.png"/><Relationship Id="rId203" Type="http://schemas.openxmlformats.org/officeDocument/2006/relationships/image" Target="../media/image2079.png"/><Relationship Id="rId19" Type="http://schemas.openxmlformats.org/officeDocument/2006/relationships/image" Target="../media/image1989.png"/><Relationship Id="rId224" Type="http://schemas.openxmlformats.org/officeDocument/2006/relationships/customXml" Target="../ink/ink2122.xml"/><Relationship Id="rId245" Type="http://schemas.openxmlformats.org/officeDocument/2006/relationships/image" Target="../media/image2100.png"/><Relationship Id="rId266" Type="http://schemas.openxmlformats.org/officeDocument/2006/relationships/customXml" Target="../ink/ink2143.xml"/><Relationship Id="rId287" Type="http://schemas.openxmlformats.org/officeDocument/2006/relationships/image" Target="../media/image2121.png"/><Relationship Id="rId30" Type="http://schemas.openxmlformats.org/officeDocument/2006/relationships/customXml" Target="../ink/ink2024.xml"/><Relationship Id="rId105" Type="http://schemas.openxmlformats.org/officeDocument/2006/relationships/image" Target="../media/image2031.png"/><Relationship Id="rId126" Type="http://schemas.openxmlformats.org/officeDocument/2006/relationships/customXml" Target="../ink/ink2072.xml"/><Relationship Id="rId147" Type="http://schemas.openxmlformats.org/officeDocument/2006/relationships/image" Target="../media/image2052.png"/><Relationship Id="rId168" Type="http://schemas.openxmlformats.org/officeDocument/2006/relationships/customXml" Target="../ink/ink2094.xml"/><Relationship Id="rId312" Type="http://schemas.openxmlformats.org/officeDocument/2006/relationships/customXml" Target="../ink/ink2166.xml"/><Relationship Id="rId333" Type="http://schemas.openxmlformats.org/officeDocument/2006/relationships/image" Target="../media/image2144.png"/><Relationship Id="rId354" Type="http://schemas.openxmlformats.org/officeDocument/2006/relationships/customXml" Target="../ink/ink2187.xml"/><Relationship Id="rId51" Type="http://schemas.openxmlformats.org/officeDocument/2006/relationships/image" Target="../media/image2005.png"/><Relationship Id="rId72" Type="http://schemas.openxmlformats.org/officeDocument/2006/relationships/customXml" Target="../ink/ink2045.xml"/><Relationship Id="rId93" Type="http://schemas.openxmlformats.org/officeDocument/2006/relationships/image" Target="../media/image2025.png"/><Relationship Id="rId189" Type="http://schemas.openxmlformats.org/officeDocument/2006/relationships/image" Target="../media/image2072.png"/><Relationship Id="rId3" Type="http://schemas.openxmlformats.org/officeDocument/2006/relationships/image" Target="../media/image1981.emf"/><Relationship Id="rId214" Type="http://schemas.openxmlformats.org/officeDocument/2006/relationships/customXml" Target="../ink/ink2117.xml"/><Relationship Id="rId235" Type="http://schemas.openxmlformats.org/officeDocument/2006/relationships/image" Target="../media/image2095.png"/><Relationship Id="rId256" Type="http://schemas.openxmlformats.org/officeDocument/2006/relationships/customXml" Target="../ink/ink2138.xml"/><Relationship Id="rId277" Type="http://schemas.openxmlformats.org/officeDocument/2006/relationships/image" Target="../media/image2116.png"/><Relationship Id="rId298" Type="http://schemas.openxmlformats.org/officeDocument/2006/relationships/customXml" Target="../ink/ink2159.xml"/><Relationship Id="rId116" Type="http://schemas.openxmlformats.org/officeDocument/2006/relationships/customXml" Target="../ink/ink2067.xml"/><Relationship Id="rId137" Type="http://schemas.openxmlformats.org/officeDocument/2006/relationships/image" Target="../media/image2047.png"/><Relationship Id="rId158" Type="http://schemas.openxmlformats.org/officeDocument/2006/relationships/image" Target="../media/image2057.png"/><Relationship Id="rId302" Type="http://schemas.openxmlformats.org/officeDocument/2006/relationships/customXml" Target="../ink/ink2161.xml"/><Relationship Id="rId323" Type="http://schemas.openxmlformats.org/officeDocument/2006/relationships/image" Target="../media/image2139.png"/><Relationship Id="rId344" Type="http://schemas.openxmlformats.org/officeDocument/2006/relationships/customXml" Target="../ink/ink2182.xml"/><Relationship Id="rId20" Type="http://schemas.openxmlformats.org/officeDocument/2006/relationships/customXml" Target="../ink/ink2019.xml"/><Relationship Id="rId41" Type="http://schemas.openxmlformats.org/officeDocument/2006/relationships/image" Target="../media/image2000.png"/><Relationship Id="rId62" Type="http://schemas.openxmlformats.org/officeDocument/2006/relationships/customXml" Target="../ink/ink2040.xml"/><Relationship Id="rId83" Type="http://schemas.openxmlformats.org/officeDocument/2006/relationships/image" Target="../media/image2020.png"/><Relationship Id="rId179" Type="http://schemas.openxmlformats.org/officeDocument/2006/relationships/image" Target="../media/image2067.png"/><Relationship Id="rId365" Type="http://schemas.openxmlformats.org/officeDocument/2006/relationships/image" Target="../media/image2160.png"/><Relationship Id="rId190" Type="http://schemas.openxmlformats.org/officeDocument/2006/relationships/customXml" Target="../ink/ink2105.xml"/><Relationship Id="rId204" Type="http://schemas.openxmlformats.org/officeDocument/2006/relationships/customXml" Target="../ink/ink2112.xml"/><Relationship Id="rId225" Type="http://schemas.openxmlformats.org/officeDocument/2006/relationships/image" Target="../media/image2090.png"/><Relationship Id="rId246" Type="http://schemas.openxmlformats.org/officeDocument/2006/relationships/customXml" Target="../ink/ink2133.xml"/><Relationship Id="rId267" Type="http://schemas.openxmlformats.org/officeDocument/2006/relationships/image" Target="../media/image2111.png"/><Relationship Id="rId288" Type="http://schemas.openxmlformats.org/officeDocument/2006/relationships/customXml" Target="../ink/ink2154.xml"/><Relationship Id="rId106" Type="http://schemas.openxmlformats.org/officeDocument/2006/relationships/customXml" Target="../ink/ink2062.xml"/><Relationship Id="rId127" Type="http://schemas.openxmlformats.org/officeDocument/2006/relationships/image" Target="../media/image2042.png"/><Relationship Id="rId313" Type="http://schemas.openxmlformats.org/officeDocument/2006/relationships/image" Target="../media/image2134.png"/><Relationship Id="rId10" Type="http://schemas.openxmlformats.org/officeDocument/2006/relationships/customXml" Target="../ink/ink2014.xml"/><Relationship Id="rId31" Type="http://schemas.openxmlformats.org/officeDocument/2006/relationships/image" Target="../media/image1995.png"/><Relationship Id="rId52" Type="http://schemas.openxmlformats.org/officeDocument/2006/relationships/customXml" Target="../ink/ink2035.xml"/><Relationship Id="rId73" Type="http://schemas.openxmlformats.org/officeDocument/2006/relationships/image" Target="../media/image2015.png"/><Relationship Id="rId94" Type="http://schemas.openxmlformats.org/officeDocument/2006/relationships/customXml" Target="../ink/ink2056.xml"/><Relationship Id="rId148" Type="http://schemas.openxmlformats.org/officeDocument/2006/relationships/customXml" Target="../ink/ink2083.xml"/><Relationship Id="rId169" Type="http://schemas.openxmlformats.org/officeDocument/2006/relationships/image" Target="../media/image2062.png"/><Relationship Id="rId334" Type="http://schemas.openxmlformats.org/officeDocument/2006/relationships/customXml" Target="../ink/ink2177.xml"/><Relationship Id="rId355" Type="http://schemas.openxmlformats.org/officeDocument/2006/relationships/image" Target="../media/image2155.png"/><Relationship Id="rId4" Type="http://schemas.openxmlformats.org/officeDocument/2006/relationships/customXml" Target="../ink/ink2011.xml"/><Relationship Id="rId180" Type="http://schemas.openxmlformats.org/officeDocument/2006/relationships/customXml" Target="../ink/ink2100.xml"/><Relationship Id="rId215" Type="http://schemas.openxmlformats.org/officeDocument/2006/relationships/image" Target="../media/image2085.png"/><Relationship Id="rId236" Type="http://schemas.openxmlformats.org/officeDocument/2006/relationships/customXml" Target="../ink/ink2128.xml"/><Relationship Id="rId257" Type="http://schemas.openxmlformats.org/officeDocument/2006/relationships/image" Target="../media/image2106.png"/><Relationship Id="rId278" Type="http://schemas.openxmlformats.org/officeDocument/2006/relationships/customXml" Target="../ink/ink2149.xml"/><Relationship Id="rId303" Type="http://schemas.openxmlformats.org/officeDocument/2006/relationships/image" Target="../media/image2129.png"/><Relationship Id="rId42" Type="http://schemas.openxmlformats.org/officeDocument/2006/relationships/customXml" Target="../ink/ink2030.xml"/><Relationship Id="rId84" Type="http://schemas.openxmlformats.org/officeDocument/2006/relationships/customXml" Target="../ink/ink2051.xml"/><Relationship Id="rId138" Type="http://schemas.openxmlformats.org/officeDocument/2006/relationships/customXml" Target="../ink/ink2078.xml"/><Relationship Id="rId345" Type="http://schemas.openxmlformats.org/officeDocument/2006/relationships/image" Target="../media/image2150.png"/><Relationship Id="rId191" Type="http://schemas.openxmlformats.org/officeDocument/2006/relationships/image" Target="../media/image2073.png"/><Relationship Id="rId205" Type="http://schemas.openxmlformats.org/officeDocument/2006/relationships/image" Target="../media/image2080.png"/><Relationship Id="rId247" Type="http://schemas.openxmlformats.org/officeDocument/2006/relationships/image" Target="../media/image2101.png"/><Relationship Id="rId107" Type="http://schemas.openxmlformats.org/officeDocument/2006/relationships/image" Target="../media/image2032.png"/><Relationship Id="rId289" Type="http://schemas.openxmlformats.org/officeDocument/2006/relationships/image" Target="../media/image2122.png"/><Relationship Id="rId11" Type="http://schemas.openxmlformats.org/officeDocument/2006/relationships/image" Target="../media/image1985.png"/><Relationship Id="rId53" Type="http://schemas.openxmlformats.org/officeDocument/2006/relationships/image" Target="../media/image2006.png"/><Relationship Id="rId149" Type="http://schemas.openxmlformats.org/officeDocument/2006/relationships/image" Target="../media/image2053.png"/><Relationship Id="rId314" Type="http://schemas.openxmlformats.org/officeDocument/2006/relationships/customXml" Target="../ink/ink2167.xml"/><Relationship Id="rId356" Type="http://schemas.openxmlformats.org/officeDocument/2006/relationships/customXml" Target="../ink/ink2188.xml"/><Relationship Id="rId95" Type="http://schemas.openxmlformats.org/officeDocument/2006/relationships/image" Target="../media/image2026.png"/><Relationship Id="rId160" Type="http://schemas.openxmlformats.org/officeDocument/2006/relationships/image" Target="../media/image2058.png"/><Relationship Id="rId216" Type="http://schemas.openxmlformats.org/officeDocument/2006/relationships/customXml" Target="../ink/ink2118.xml"/><Relationship Id="rId258" Type="http://schemas.openxmlformats.org/officeDocument/2006/relationships/customXml" Target="../ink/ink2139.xml"/><Relationship Id="rId22" Type="http://schemas.openxmlformats.org/officeDocument/2006/relationships/customXml" Target="../ink/ink2020.xml"/><Relationship Id="rId64" Type="http://schemas.openxmlformats.org/officeDocument/2006/relationships/customXml" Target="../ink/ink2041.xml"/><Relationship Id="rId118" Type="http://schemas.openxmlformats.org/officeDocument/2006/relationships/customXml" Target="../ink/ink2068.xml"/><Relationship Id="rId325" Type="http://schemas.openxmlformats.org/officeDocument/2006/relationships/image" Target="../media/image2140.png"/><Relationship Id="rId171" Type="http://schemas.openxmlformats.org/officeDocument/2006/relationships/image" Target="../media/image2063.png"/><Relationship Id="rId227" Type="http://schemas.openxmlformats.org/officeDocument/2006/relationships/image" Target="../media/image2091.png"/><Relationship Id="rId269" Type="http://schemas.openxmlformats.org/officeDocument/2006/relationships/image" Target="../media/image2112.png"/><Relationship Id="rId33" Type="http://schemas.openxmlformats.org/officeDocument/2006/relationships/image" Target="../media/image1996.png"/><Relationship Id="rId129" Type="http://schemas.openxmlformats.org/officeDocument/2006/relationships/image" Target="../media/image2043.png"/><Relationship Id="rId280" Type="http://schemas.openxmlformats.org/officeDocument/2006/relationships/customXml" Target="../ink/ink2150.xml"/><Relationship Id="rId336" Type="http://schemas.openxmlformats.org/officeDocument/2006/relationships/customXml" Target="../ink/ink2178.xml"/><Relationship Id="rId75" Type="http://schemas.openxmlformats.org/officeDocument/2006/relationships/image" Target="../media/image2016.png"/><Relationship Id="rId140" Type="http://schemas.openxmlformats.org/officeDocument/2006/relationships/customXml" Target="../ink/ink2079.xml"/><Relationship Id="rId182" Type="http://schemas.openxmlformats.org/officeDocument/2006/relationships/customXml" Target="../ink/ink2101.xml"/><Relationship Id="rId6" Type="http://schemas.openxmlformats.org/officeDocument/2006/relationships/customXml" Target="../ink/ink2012.xml"/><Relationship Id="rId238" Type="http://schemas.openxmlformats.org/officeDocument/2006/relationships/customXml" Target="../ink/ink2129.xml"/><Relationship Id="rId291" Type="http://schemas.openxmlformats.org/officeDocument/2006/relationships/image" Target="../media/image2123.png"/><Relationship Id="rId305" Type="http://schemas.openxmlformats.org/officeDocument/2006/relationships/image" Target="../media/image2130.png"/><Relationship Id="rId347" Type="http://schemas.openxmlformats.org/officeDocument/2006/relationships/image" Target="../media/image2151.png"/><Relationship Id="rId44" Type="http://schemas.openxmlformats.org/officeDocument/2006/relationships/customXml" Target="../ink/ink2031.xml"/><Relationship Id="rId86" Type="http://schemas.openxmlformats.org/officeDocument/2006/relationships/customXml" Target="../ink/ink2052.xml"/><Relationship Id="rId151" Type="http://schemas.openxmlformats.org/officeDocument/2006/relationships/customXml" Target="../ink/ink2085.xml"/><Relationship Id="rId193" Type="http://schemas.openxmlformats.org/officeDocument/2006/relationships/image" Target="../media/image2074.png"/><Relationship Id="rId207" Type="http://schemas.openxmlformats.org/officeDocument/2006/relationships/image" Target="../media/image2081.png"/><Relationship Id="rId249" Type="http://schemas.openxmlformats.org/officeDocument/2006/relationships/image" Target="../media/image2102.png"/><Relationship Id="rId13" Type="http://schemas.openxmlformats.org/officeDocument/2006/relationships/image" Target="../media/image1986.png"/><Relationship Id="rId109" Type="http://schemas.openxmlformats.org/officeDocument/2006/relationships/image" Target="../media/image2033.png"/><Relationship Id="rId260" Type="http://schemas.openxmlformats.org/officeDocument/2006/relationships/customXml" Target="../ink/ink2140.xml"/><Relationship Id="rId316" Type="http://schemas.openxmlformats.org/officeDocument/2006/relationships/customXml" Target="../ink/ink2168.xml"/><Relationship Id="rId55" Type="http://schemas.openxmlformats.org/officeDocument/2006/relationships/image" Target="../media/image2007.png"/><Relationship Id="rId97" Type="http://schemas.openxmlformats.org/officeDocument/2006/relationships/image" Target="../media/image2027.png"/><Relationship Id="rId120" Type="http://schemas.openxmlformats.org/officeDocument/2006/relationships/customXml" Target="../ink/ink2069.xml"/><Relationship Id="rId358" Type="http://schemas.openxmlformats.org/officeDocument/2006/relationships/customXml" Target="../ink/ink2189.xml"/><Relationship Id="rId162" Type="http://schemas.openxmlformats.org/officeDocument/2006/relationships/image" Target="../media/image2059.png"/><Relationship Id="rId218" Type="http://schemas.openxmlformats.org/officeDocument/2006/relationships/customXml" Target="../ink/ink2119.xml"/><Relationship Id="rId271" Type="http://schemas.openxmlformats.org/officeDocument/2006/relationships/image" Target="../media/image2113.png"/><Relationship Id="rId24" Type="http://schemas.openxmlformats.org/officeDocument/2006/relationships/customXml" Target="../ink/ink2021.xml"/><Relationship Id="rId66" Type="http://schemas.openxmlformats.org/officeDocument/2006/relationships/customXml" Target="../ink/ink2042.xml"/><Relationship Id="rId131" Type="http://schemas.openxmlformats.org/officeDocument/2006/relationships/image" Target="../media/image2044.png"/><Relationship Id="rId327" Type="http://schemas.openxmlformats.org/officeDocument/2006/relationships/image" Target="../media/image2141.png"/><Relationship Id="rId173" Type="http://schemas.openxmlformats.org/officeDocument/2006/relationships/image" Target="../media/image2064.png"/><Relationship Id="rId229" Type="http://schemas.openxmlformats.org/officeDocument/2006/relationships/image" Target="../media/image2092.png"/><Relationship Id="rId240" Type="http://schemas.openxmlformats.org/officeDocument/2006/relationships/customXml" Target="../ink/ink2130.xml"/><Relationship Id="rId35" Type="http://schemas.openxmlformats.org/officeDocument/2006/relationships/image" Target="../media/image1997.png"/><Relationship Id="rId77" Type="http://schemas.openxmlformats.org/officeDocument/2006/relationships/image" Target="../media/image2017.png"/><Relationship Id="rId100" Type="http://schemas.openxmlformats.org/officeDocument/2006/relationships/customXml" Target="../ink/ink2059.xml"/><Relationship Id="rId282" Type="http://schemas.openxmlformats.org/officeDocument/2006/relationships/customXml" Target="../ink/ink2151.xml"/><Relationship Id="rId338" Type="http://schemas.openxmlformats.org/officeDocument/2006/relationships/customXml" Target="../ink/ink2179.xml"/><Relationship Id="rId8" Type="http://schemas.openxmlformats.org/officeDocument/2006/relationships/customXml" Target="../ink/ink2013.xml"/><Relationship Id="rId142" Type="http://schemas.openxmlformats.org/officeDocument/2006/relationships/customXml" Target="../ink/ink2080.xml"/><Relationship Id="rId184" Type="http://schemas.openxmlformats.org/officeDocument/2006/relationships/customXml" Target="../ink/ink2102.xml"/><Relationship Id="rId251" Type="http://schemas.openxmlformats.org/officeDocument/2006/relationships/image" Target="../media/image2103.png"/><Relationship Id="rId46" Type="http://schemas.openxmlformats.org/officeDocument/2006/relationships/customXml" Target="../ink/ink2032.xml"/><Relationship Id="rId293" Type="http://schemas.openxmlformats.org/officeDocument/2006/relationships/image" Target="../media/image2124.png"/><Relationship Id="rId307" Type="http://schemas.openxmlformats.org/officeDocument/2006/relationships/image" Target="../media/image2131.png"/><Relationship Id="rId349" Type="http://schemas.openxmlformats.org/officeDocument/2006/relationships/image" Target="../media/image2152.png"/><Relationship Id="rId88" Type="http://schemas.openxmlformats.org/officeDocument/2006/relationships/customXml" Target="../ink/ink2053.xml"/><Relationship Id="rId111" Type="http://schemas.openxmlformats.org/officeDocument/2006/relationships/image" Target="../media/image2034.png"/><Relationship Id="rId153" Type="http://schemas.openxmlformats.org/officeDocument/2006/relationships/customXml" Target="../ink/ink2086.xml"/><Relationship Id="rId195" Type="http://schemas.openxmlformats.org/officeDocument/2006/relationships/image" Target="../media/image2075.png"/><Relationship Id="rId209" Type="http://schemas.openxmlformats.org/officeDocument/2006/relationships/image" Target="../media/image2082.png"/><Relationship Id="rId360" Type="http://schemas.openxmlformats.org/officeDocument/2006/relationships/customXml" Target="../ink/ink2190.xml"/></Relationships>
</file>

<file path=ppt/slides/_rels/slide31.xml.rels><?xml version="1.0" encoding="UTF-8" standalone="yes"?>
<Relationships xmlns="http://schemas.openxmlformats.org/package/2006/relationships"><Relationship Id="rId117" Type="http://schemas.openxmlformats.org/officeDocument/2006/relationships/customXml" Target="../ink/ink2250.xml"/><Relationship Id="rId21" Type="http://schemas.openxmlformats.org/officeDocument/2006/relationships/customXml" Target="../ink/ink2201.xml"/><Relationship Id="rId42" Type="http://schemas.openxmlformats.org/officeDocument/2006/relationships/image" Target="../media/image2180.png"/><Relationship Id="rId63" Type="http://schemas.openxmlformats.org/officeDocument/2006/relationships/image" Target="../media/image2190.png"/><Relationship Id="rId84" Type="http://schemas.openxmlformats.org/officeDocument/2006/relationships/image" Target="../media/image2200.png"/><Relationship Id="rId138" Type="http://schemas.openxmlformats.org/officeDocument/2006/relationships/customXml" Target="../ink/ink2261.xml"/><Relationship Id="rId159" Type="http://schemas.openxmlformats.org/officeDocument/2006/relationships/image" Target="../media/image2237.png"/><Relationship Id="rId170" Type="http://schemas.openxmlformats.org/officeDocument/2006/relationships/customXml" Target="../ink/ink2277.xml"/><Relationship Id="rId191" Type="http://schemas.openxmlformats.org/officeDocument/2006/relationships/image" Target="../media/image2253.png"/><Relationship Id="rId107" Type="http://schemas.openxmlformats.org/officeDocument/2006/relationships/customXml" Target="../ink/ink2245.xml"/><Relationship Id="rId11" Type="http://schemas.openxmlformats.org/officeDocument/2006/relationships/customXml" Target="../ink/ink2196.xml"/><Relationship Id="rId32" Type="http://schemas.openxmlformats.org/officeDocument/2006/relationships/image" Target="../media/image2176.png"/><Relationship Id="rId53" Type="http://schemas.openxmlformats.org/officeDocument/2006/relationships/image" Target="../media/image2185.png"/><Relationship Id="rId74" Type="http://schemas.openxmlformats.org/officeDocument/2006/relationships/customXml" Target="../ink/ink2228.xml"/><Relationship Id="rId128" Type="http://schemas.openxmlformats.org/officeDocument/2006/relationships/image" Target="../media/image2222.png"/><Relationship Id="rId149" Type="http://schemas.openxmlformats.org/officeDocument/2006/relationships/image" Target="../media/image2232.png"/><Relationship Id="rId5" Type="http://schemas.openxmlformats.org/officeDocument/2006/relationships/customXml" Target="../ink/ink2193.xml"/><Relationship Id="rId95" Type="http://schemas.openxmlformats.org/officeDocument/2006/relationships/customXml" Target="../ink/ink2239.xml"/><Relationship Id="rId160" Type="http://schemas.openxmlformats.org/officeDocument/2006/relationships/customXml" Target="../ink/ink2272.xml"/><Relationship Id="rId181" Type="http://schemas.openxmlformats.org/officeDocument/2006/relationships/image" Target="../media/image2248.png"/><Relationship Id="rId22" Type="http://schemas.openxmlformats.org/officeDocument/2006/relationships/image" Target="../media/image2171.png"/><Relationship Id="rId43" Type="http://schemas.openxmlformats.org/officeDocument/2006/relationships/customXml" Target="../ink/ink2212.xml"/><Relationship Id="rId64" Type="http://schemas.openxmlformats.org/officeDocument/2006/relationships/customXml" Target="../ink/ink2223.xml"/><Relationship Id="rId118" Type="http://schemas.openxmlformats.org/officeDocument/2006/relationships/image" Target="../media/image2217.png"/><Relationship Id="rId139" Type="http://schemas.openxmlformats.org/officeDocument/2006/relationships/image" Target="../media/image2227.png"/><Relationship Id="rId85" Type="http://schemas.openxmlformats.org/officeDocument/2006/relationships/customXml" Target="../ink/ink2234.xml"/><Relationship Id="rId150" Type="http://schemas.openxmlformats.org/officeDocument/2006/relationships/customXml" Target="../ink/ink2267.xml"/><Relationship Id="rId171" Type="http://schemas.openxmlformats.org/officeDocument/2006/relationships/image" Target="../media/image2243.png"/><Relationship Id="rId192" Type="http://schemas.openxmlformats.org/officeDocument/2006/relationships/customXml" Target="../ink/ink2288.xml"/><Relationship Id="rId12" Type="http://schemas.openxmlformats.org/officeDocument/2006/relationships/image" Target="../media/image2166.png"/><Relationship Id="rId33" Type="http://schemas.openxmlformats.org/officeDocument/2006/relationships/customXml" Target="../ink/ink2207.xml"/><Relationship Id="rId108" Type="http://schemas.openxmlformats.org/officeDocument/2006/relationships/image" Target="../media/image2212.png"/><Relationship Id="rId129" Type="http://schemas.openxmlformats.org/officeDocument/2006/relationships/customXml" Target="../ink/ink2256.xml"/><Relationship Id="rId54" Type="http://schemas.openxmlformats.org/officeDocument/2006/relationships/customXml" Target="../ink/ink2218.xml"/><Relationship Id="rId75" Type="http://schemas.openxmlformats.org/officeDocument/2006/relationships/image" Target="../media/image2196.png"/><Relationship Id="rId96" Type="http://schemas.openxmlformats.org/officeDocument/2006/relationships/image" Target="../media/image2206.png"/><Relationship Id="rId140" Type="http://schemas.openxmlformats.org/officeDocument/2006/relationships/customXml" Target="../ink/ink2262.xml"/><Relationship Id="rId161" Type="http://schemas.openxmlformats.org/officeDocument/2006/relationships/image" Target="../media/image2238.png"/><Relationship Id="rId182" Type="http://schemas.openxmlformats.org/officeDocument/2006/relationships/customXml" Target="../ink/ink2283.xml"/><Relationship Id="rId6" Type="http://schemas.openxmlformats.org/officeDocument/2006/relationships/image" Target="../media/image2163.png"/><Relationship Id="rId23" Type="http://schemas.openxmlformats.org/officeDocument/2006/relationships/customXml" Target="../ink/ink2202.xml"/><Relationship Id="rId119" Type="http://schemas.openxmlformats.org/officeDocument/2006/relationships/customXml" Target="../ink/ink2251.xml"/><Relationship Id="rId44" Type="http://schemas.openxmlformats.org/officeDocument/2006/relationships/image" Target="../media/image2181.png"/><Relationship Id="rId65" Type="http://schemas.openxmlformats.org/officeDocument/2006/relationships/image" Target="../media/image2191.png"/><Relationship Id="rId86" Type="http://schemas.openxmlformats.org/officeDocument/2006/relationships/image" Target="../media/image2201.png"/><Relationship Id="rId130" Type="http://schemas.openxmlformats.org/officeDocument/2006/relationships/image" Target="../media/image2223.png"/><Relationship Id="rId151" Type="http://schemas.openxmlformats.org/officeDocument/2006/relationships/image" Target="../media/image2233.png"/><Relationship Id="rId172" Type="http://schemas.openxmlformats.org/officeDocument/2006/relationships/customXml" Target="../ink/ink2278.xml"/><Relationship Id="rId193" Type="http://schemas.openxmlformats.org/officeDocument/2006/relationships/image" Target="../media/image2254.png"/><Relationship Id="rId13" Type="http://schemas.openxmlformats.org/officeDocument/2006/relationships/customXml" Target="../ink/ink2197.xml"/><Relationship Id="rId109" Type="http://schemas.openxmlformats.org/officeDocument/2006/relationships/customXml" Target="../ink/ink2246.xml"/><Relationship Id="rId34" Type="http://schemas.openxmlformats.org/officeDocument/2006/relationships/image" Target="../media/image1626.png"/><Relationship Id="rId50" Type="http://schemas.openxmlformats.org/officeDocument/2006/relationships/customXml" Target="../ink/ink2216.xml"/><Relationship Id="rId55" Type="http://schemas.openxmlformats.org/officeDocument/2006/relationships/image" Target="../media/image2186.png"/><Relationship Id="rId76" Type="http://schemas.openxmlformats.org/officeDocument/2006/relationships/customXml" Target="../ink/ink2229.xml"/><Relationship Id="rId97" Type="http://schemas.openxmlformats.org/officeDocument/2006/relationships/customXml" Target="../ink/ink2240.xml"/><Relationship Id="rId104" Type="http://schemas.openxmlformats.org/officeDocument/2006/relationships/image" Target="../media/image2210.png"/><Relationship Id="rId120" Type="http://schemas.openxmlformats.org/officeDocument/2006/relationships/image" Target="../media/image2218.png"/><Relationship Id="rId125" Type="http://schemas.openxmlformats.org/officeDocument/2006/relationships/customXml" Target="../ink/ink2254.xml"/><Relationship Id="rId141" Type="http://schemas.openxmlformats.org/officeDocument/2006/relationships/image" Target="../media/image2228.png"/><Relationship Id="rId146" Type="http://schemas.openxmlformats.org/officeDocument/2006/relationships/customXml" Target="../ink/ink2265.xml"/><Relationship Id="rId167" Type="http://schemas.openxmlformats.org/officeDocument/2006/relationships/image" Target="../media/image2241.png"/><Relationship Id="rId188" Type="http://schemas.openxmlformats.org/officeDocument/2006/relationships/customXml" Target="../ink/ink2286.xml"/><Relationship Id="rId7" Type="http://schemas.openxmlformats.org/officeDocument/2006/relationships/customXml" Target="../ink/ink2194.xml"/><Relationship Id="rId71" Type="http://schemas.openxmlformats.org/officeDocument/2006/relationships/image" Target="../media/image2194.png"/><Relationship Id="rId92" Type="http://schemas.openxmlformats.org/officeDocument/2006/relationships/image" Target="../media/image2204.png"/><Relationship Id="rId162" Type="http://schemas.openxmlformats.org/officeDocument/2006/relationships/customXml" Target="../ink/ink2273.xml"/><Relationship Id="rId183" Type="http://schemas.openxmlformats.org/officeDocument/2006/relationships/image" Target="../media/image2249.png"/><Relationship Id="rId2" Type="http://schemas.openxmlformats.org/officeDocument/2006/relationships/notesSlide" Target="../notesSlides/notesSlide27.xml"/><Relationship Id="rId29" Type="http://schemas.openxmlformats.org/officeDocument/2006/relationships/customXml" Target="../ink/ink2205.xml"/><Relationship Id="rId24" Type="http://schemas.openxmlformats.org/officeDocument/2006/relationships/image" Target="../media/image2172.png"/><Relationship Id="rId40" Type="http://schemas.openxmlformats.org/officeDocument/2006/relationships/image" Target="../media/image2179.png"/><Relationship Id="rId45" Type="http://schemas.openxmlformats.org/officeDocument/2006/relationships/customXml" Target="../ink/ink2213.xml"/><Relationship Id="rId66" Type="http://schemas.openxmlformats.org/officeDocument/2006/relationships/customXml" Target="../ink/ink2224.xml"/><Relationship Id="rId87" Type="http://schemas.openxmlformats.org/officeDocument/2006/relationships/customXml" Target="../ink/ink2235.xml"/><Relationship Id="rId110" Type="http://schemas.openxmlformats.org/officeDocument/2006/relationships/image" Target="../media/image2213.png"/><Relationship Id="rId115" Type="http://schemas.openxmlformats.org/officeDocument/2006/relationships/customXml" Target="../ink/ink2249.xml"/><Relationship Id="rId131" Type="http://schemas.openxmlformats.org/officeDocument/2006/relationships/customXml" Target="../ink/ink2257.xml"/><Relationship Id="rId136" Type="http://schemas.openxmlformats.org/officeDocument/2006/relationships/customXml" Target="../ink/ink2260.xml"/><Relationship Id="rId157" Type="http://schemas.openxmlformats.org/officeDocument/2006/relationships/image" Target="../media/image2236.png"/><Relationship Id="rId178" Type="http://schemas.openxmlformats.org/officeDocument/2006/relationships/customXml" Target="../ink/ink2281.xml"/><Relationship Id="rId61" Type="http://schemas.openxmlformats.org/officeDocument/2006/relationships/image" Target="../media/image2189.png"/><Relationship Id="rId82" Type="http://schemas.openxmlformats.org/officeDocument/2006/relationships/image" Target="../media/image2199.png"/><Relationship Id="rId152" Type="http://schemas.openxmlformats.org/officeDocument/2006/relationships/customXml" Target="../ink/ink2268.xml"/><Relationship Id="rId173" Type="http://schemas.openxmlformats.org/officeDocument/2006/relationships/image" Target="../media/image2244.png"/><Relationship Id="rId194" Type="http://schemas.openxmlformats.org/officeDocument/2006/relationships/customXml" Target="../ink/ink2289.xml"/><Relationship Id="rId19" Type="http://schemas.openxmlformats.org/officeDocument/2006/relationships/customXml" Target="../ink/ink2200.xml"/><Relationship Id="rId14" Type="http://schemas.openxmlformats.org/officeDocument/2006/relationships/image" Target="../media/image2167.png"/><Relationship Id="rId30" Type="http://schemas.openxmlformats.org/officeDocument/2006/relationships/image" Target="../media/image2175.png"/><Relationship Id="rId35" Type="http://schemas.openxmlformats.org/officeDocument/2006/relationships/customXml" Target="../ink/ink2208.xml"/><Relationship Id="rId56" Type="http://schemas.openxmlformats.org/officeDocument/2006/relationships/customXml" Target="../ink/ink2219.xml"/><Relationship Id="rId77" Type="http://schemas.openxmlformats.org/officeDocument/2006/relationships/customXml" Target="../ink/ink2230.xml"/><Relationship Id="rId100" Type="http://schemas.openxmlformats.org/officeDocument/2006/relationships/image" Target="../media/image2208.png"/><Relationship Id="rId105" Type="http://schemas.openxmlformats.org/officeDocument/2006/relationships/customXml" Target="../ink/ink2244.xml"/><Relationship Id="rId126" Type="http://schemas.openxmlformats.org/officeDocument/2006/relationships/image" Target="../media/image2221.png"/><Relationship Id="rId147" Type="http://schemas.openxmlformats.org/officeDocument/2006/relationships/image" Target="../media/image2231.png"/><Relationship Id="rId168" Type="http://schemas.openxmlformats.org/officeDocument/2006/relationships/customXml" Target="../ink/ink2276.xml"/><Relationship Id="rId8" Type="http://schemas.openxmlformats.org/officeDocument/2006/relationships/image" Target="../media/image2164.png"/><Relationship Id="rId51" Type="http://schemas.openxmlformats.org/officeDocument/2006/relationships/image" Target="../media/image2184.png"/><Relationship Id="rId72" Type="http://schemas.openxmlformats.org/officeDocument/2006/relationships/customXml" Target="../ink/ink2227.xml"/><Relationship Id="rId93" Type="http://schemas.openxmlformats.org/officeDocument/2006/relationships/customXml" Target="../ink/ink2238.xml"/><Relationship Id="rId98" Type="http://schemas.openxmlformats.org/officeDocument/2006/relationships/image" Target="../media/image2207.png"/><Relationship Id="rId121" Type="http://schemas.openxmlformats.org/officeDocument/2006/relationships/customXml" Target="../ink/ink2252.xml"/><Relationship Id="rId142" Type="http://schemas.openxmlformats.org/officeDocument/2006/relationships/customXml" Target="../ink/ink2263.xml"/><Relationship Id="rId163" Type="http://schemas.openxmlformats.org/officeDocument/2006/relationships/image" Target="../media/image2239.png"/><Relationship Id="rId184" Type="http://schemas.openxmlformats.org/officeDocument/2006/relationships/customXml" Target="../ink/ink2284.xml"/><Relationship Id="rId189" Type="http://schemas.openxmlformats.org/officeDocument/2006/relationships/image" Target="../media/image2252.png"/><Relationship Id="rId3" Type="http://schemas.openxmlformats.org/officeDocument/2006/relationships/image" Target="../media/image2161.png"/><Relationship Id="rId25" Type="http://schemas.openxmlformats.org/officeDocument/2006/relationships/customXml" Target="../ink/ink2203.xml"/><Relationship Id="rId46" Type="http://schemas.openxmlformats.org/officeDocument/2006/relationships/customXml" Target="../ink/ink2214.xml"/><Relationship Id="rId67" Type="http://schemas.openxmlformats.org/officeDocument/2006/relationships/image" Target="../media/image2192.png"/><Relationship Id="rId116" Type="http://schemas.openxmlformats.org/officeDocument/2006/relationships/image" Target="../media/image2216.png"/><Relationship Id="rId137" Type="http://schemas.openxmlformats.org/officeDocument/2006/relationships/image" Target="../media/image2226.png"/><Relationship Id="rId158" Type="http://schemas.openxmlformats.org/officeDocument/2006/relationships/customXml" Target="../ink/ink2271.xml"/><Relationship Id="rId20" Type="http://schemas.openxmlformats.org/officeDocument/2006/relationships/image" Target="../media/image2170.png"/><Relationship Id="rId41" Type="http://schemas.openxmlformats.org/officeDocument/2006/relationships/customXml" Target="../ink/ink2211.xml"/><Relationship Id="rId62" Type="http://schemas.openxmlformats.org/officeDocument/2006/relationships/customXml" Target="../ink/ink2222.xml"/><Relationship Id="rId83" Type="http://schemas.openxmlformats.org/officeDocument/2006/relationships/customXml" Target="../ink/ink2233.xml"/><Relationship Id="rId88" Type="http://schemas.openxmlformats.org/officeDocument/2006/relationships/image" Target="../media/image2202.png"/><Relationship Id="rId111" Type="http://schemas.openxmlformats.org/officeDocument/2006/relationships/customXml" Target="../ink/ink2247.xml"/><Relationship Id="rId132" Type="http://schemas.openxmlformats.org/officeDocument/2006/relationships/customXml" Target="../ink/ink2258.xml"/><Relationship Id="rId153" Type="http://schemas.openxmlformats.org/officeDocument/2006/relationships/image" Target="../media/image2234.png"/><Relationship Id="rId174" Type="http://schemas.openxmlformats.org/officeDocument/2006/relationships/customXml" Target="../ink/ink2279.xml"/><Relationship Id="rId179" Type="http://schemas.openxmlformats.org/officeDocument/2006/relationships/image" Target="../media/image2247.png"/><Relationship Id="rId195" Type="http://schemas.openxmlformats.org/officeDocument/2006/relationships/image" Target="../media/image2255.png"/><Relationship Id="rId190" Type="http://schemas.openxmlformats.org/officeDocument/2006/relationships/customXml" Target="../ink/ink2287.xml"/><Relationship Id="rId15" Type="http://schemas.openxmlformats.org/officeDocument/2006/relationships/customXml" Target="../ink/ink2198.xml"/><Relationship Id="rId36" Type="http://schemas.openxmlformats.org/officeDocument/2006/relationships/image" Target="../media/image2177.png"/><Relationship Id="rId57" Type="http://schemas.openxmlformats.org/officeDocument/2006/relationships/image" Target="../media/image2187.png"/><Relationship Id="rId106" Type="http://schemas.openxmlformats.org/officeDocument/2006/relationships/image" Target="../media/image2211.png"/><Relationship Id="rId127" Type="http://schemas.openxmlformats.org/officeDocument/2006/relationships/customXml" Target="../ink/ink2255.xml"/><Relationship Id="rId10" Type="http://schemas.openxmlformats.org/officeDocument/2006/relationships/image" Target="../media/image2165.png"/><Relationship Id="rId31" Type="http://schemas.openxmlformats.org/officeDocument/2006/relationships/customXml" Target="../ink/ink2206.xml"/><Relationship Id="rId52" Type="http://schemas.openxmlformats.org/officeDocument/2006/relationships/customXml" Target="../ink/ink2217.xml"/><Relationship Id="rId73" Type="http://schemas.openxmlformats.org/officeDocument/2006/relationships/image" Target="../media/image2195.png"/><Relationship Id="rId78" Type="http://schemas.openxmlformats.org/officeDocument/2006/relationships/image" Target="../media/image2197.png"/><Relationship Id="rId94" Type="http://schemas.openxmlformats.org/officeDocument/2006/relationships/image" Target="../media/image2205.png"/><Relationship Id="rId99" Type="http://schemas.openxmlformats.org/officeDocument/2006/relationships/customXml" Target="../ink/ink2241.xml"/><Relationship Id="rId101" Type="http://schemas.openxmlformats.org/officeDocument/2006/relationships/customXml" Target="../ink/ink2242.xml"/><Relationship Id="rId122" Type="http://schemas.openxmlformats.org/officeDocument/2006/relationships/image" Target="../media/image2219.png"/><Relationship Id="rId143" Type="http://schemas.openxmlformats.org/officeDocument/2006/relationships/image" Target="../media/image2229.png"/><Relationship Id="rId148" Type="http://schemas.openxmlformats.org/officeDocument/2006/relationships/customXml" Target="../ink/ink2266.xml"/><Relationship Id="rId164" Type="http://schemas.openxmlformats.org/officeDocument/2006/relationships/customXml" Target="../ink/ink2274.xml"/><Relationship Id="rId169" Type="http://schemas.openxmlformats.org/officeDocument/2006/relationships/image" Target="../media/image2242.png"/><Relationship Id="rId185" Type="http://schemas.openxmlformats.org/officeDocument/2006/relationships/image" Target="../media/image2250.png"/><Relationship Id="rId4" Type="http://schemas.openxmlformats.org/officeDocument/2006/relationships/image" Target="../media/image2162.png"/><Relationship Id="rId9" Type="http://schemas.openxmlformats.org/officeDocument/2006/relationships/customXml" Target="../ink/ink2195.xml"/><Relationship Id="rId180" Type="http://schemas.openxmlformats.org/officeDocument/2006/relationships/customXml" Target="../ink/ink2282.xml"/><Relationship Id="rId26" Type="http://schemas.openxmlformats.org/officeDocument/2006/relationships/image" Target="../media/image2173.png"/><Relationship Id="rId47" Type="http://schemas.openxmlformats.org/officeDocument/2006/relationships/image" Target="../media/image2182.png"/><Relationship Id="rId68" Type="http://schemas.openxmlformats.org/officeDocument/2006/relationships/customXml" Target="../ink/ink2225.xml"/><Relationship Id="rId89" Type="http://schemas.openxmlformats.org/officeDocument/2006/relationships/customXml" Target="../ink/ink2236.xml"/><Relationship Id="rId112" Type="http://schemas.openxmlformats.org/officeDocument/2006/relationships/image" Target="../media/image2214.png"/><Relationship Id="rId133" Type="http://schemas.openxmlformats.org/officeDocument/2006/relationships/image" Target="../media/image2224.png"/><Relationship Id="rId154" Type="http://schemas.openxmlformats.org/officeDocument/2006/relationships/customXml" Target="../ink/ink2269.xml"/><Relationship Id="rId175" Type="http://schemas.openxmlformats.org/officeDocument/2006/relationships/image" Target="../media/image2245.png"/><Relationship Id="rId16" Type="http://schemas.openxmlformats.org/officeDocument/2006/relationships/image" Target="../media/image2168.png"/><Relationship Id="rId37" Type="http://schemas.openxmlformats.org/officeDocument/2006/relationships/customXml" Target="../ink/ink2209.xml"/><Relationship Id="rId58" Type="http://schemas.openxmlformats.org/officeDocument/2006/relationships/customXml" Target="../ink/ink2220.xml"/><Relationship Id="rId79" Type="http://schemas.openxmlformats.org/officeDocument/2006/relationships/customXml" Target="../ink/ink2231.xml"/><Relationship Id="rId102" Type="http://schemas.openxmlformats.org/officeDocument/2006/relationships/image" Target="../media/image2209.png"/><Relationship Id="rId123" Type="http://schemas.openxmlformats.org/officeDocument/2006/relationships/customXml" Target="../ink/ink2253.xml"/><Relationship Id="rId144" Type="http://schemas.openxmlformats.org/officeDocument/2006/relationships/customXml" Target="../ink/ink2264.xml"/><Relationship Id="rId90" Type="http://schemas.openxmlformats.org/officeDocument/2006/relationships/image" Target="../media/image2203.png"/><Relationship Id="rId165" Type="http://schemas.openxmlformats.org/officeDocument/2006/relationships/image" Target="../media/image2240.png"/><Relationship Id="rId186" Type="http://schemas.openxmlformats.org/officeDocument/2006/relationships/customXml" Target="../ink/ink2285.xml"/><Relationship Id="rId27" Type="http://schemas.openxmlformats.org/officeDocument/2006/relationships/customXml" Target="../ink/ink2204.xml"/><Relationship Id="rId48" Type="http://schemas.openxmlformats.org/officeDocument/2006/relationships/customXml" Target="../ink/ink2215.xml"/><Relationship Id="rId69" Type="http://schemas.openxmlformats.org/officeDocument/2006/relationships/image" Target="../media/image2193.png"/><Relationship Id="rId113" Type="http://schemas.openxmlformats.org/officeDocument/2006/relationships/customXml" Target="../ink/ink2248.xml"/><Relationship Id="rId134" Type="http://schemas.openxmlformats.org/officeDocument/2006/relationships/customXml" Target="../ink/ink2259.xml"/><Relationship Id="rId80" Type="http://schemas.openxmlformats.org/officeDocument/2006/relationships/image" Target="../media/image2198.png"/><Relationship Id="rId155" Type="http://schemas.openxmlformats.org/officeDocument/2006/relationships/image" Target="../media/image2235.png"/><Relationship Id="rId176" Type="http://schemas.openxmlformats.org/officeDocument/2006/relationships/customXml" Target="../ink/ink2280.xml"/><Relationship Id="rId17" Type="http://schemas.openxmlformats.org/officeDocument/2006/relationships/customXml" Target="../ink/ink2199.xml"/><Relationship Id="rId38" Type="http://schemas.openxmlformats.org/officeDocument/2006/relationships/image" Target="../media/image2178.png"/><Relationship Id="rId59" Type="http://schemas.openxmlformats.org/officeDocument/2006/relationships/image" Target="../media/image2188.png"/><Relationship Id="rId103" Type="http://schemas.openxmlformats.org/officeDocument/2006/relationships/customXml" Target="../ink/ink2243.xml"/><Relationship Id="rId124" Type="http://schemas.openxmlformats.org/officeDocument/2006/relationships/image" Target="../media/image2220.png"/><Relationship Id="rId70" Type="http://schemas.openxmlformats.org/officeDocument/2006/relationships/customXml" Target="../ink/ink2226.xml"/><Relationship Id="rId91" Type="http://schemas.openxmlformats.org/officeDocument/2006/relationships/customXml" Target="../ink/ink2237.xml"/><Relationship Id="rId145" Type="http://schemas.openxmlformats.org/officeDocument/2006/relationships/image" Target="../media/image2230.png"/><Relationship Id="rId166" Type="http://schemas.openxmlformats.org/officeDocument/2006/relationships/customXml" Target="../ink/ink2275.xml"/><Relationship Id="rId187" Type="http://schemas.openxmlformats.org/officeDocument/2006/relationships/image" Target="../media/image2251.png"/><Relationship Id="rId1" Type="http://schemas.openxmlformats.org/officeDocument/2006/relationships/slideLayout" Target="../slideLayouts/slideLayout7.xml"/><Relationship Id="rId28" Type="http://schemas.openxmlformats.org/officeDocument/2006/relationships/image" Target="../media/image2174.png"/><Relationship Id="rId49" Type="http://schemas.openxmlformats.org/officeDocument/2006/relationships/image" Target="../media/image2183.png"/><Relationship Id="rId114" Type="http://schemas.openxmlformats.org/officeDocument/2006/relationships/image" Target="../media/image2215.png"/><Relationship Id="rId60" Type="http://schemas.openxmlformats.org/officeDocument/2006/relationships/customXml" Target="../ink/ink2221.xml"/><Relationship Id="rId81" Type="http://schemas.openxmlformats.org/officeDocument/2006/relationships/customXml" Target="../ink/ink2232.xml"/><Relationship Id="rId135" Type="http://schemas.openxmlformats.org/officeDocument/2006/relationships/image" Target="../media/image2225.png"/><Relationship Id="rId156" Type="http://schemas.openxmlformats.org/officeDocument/2006/relationships/customXml" Target="../ink/ink2270.xml"/><Relationship Id="rId177" Type="http://schemas.openxmlformats.org/officeDocument/2006/relationships/image" Target="../media/image2246.png"/><Relationship Id="rId18" Type="http://schemas.openxmlformats.org/officeDocument/2006/relationships/image" Target="../media/image2169.png"/><Relationship Id="rId39" Type="http://schemas.openxmlformats.org/officeDocument/2006/relationships/customXml" Target="../ink/ink2210.xml"/></Relationships>
</file>

<file path=ppt/slides/_rels/slide32.xml.rels><?xml version="1.0" encoding="UTF-8" standalone="yes"?>
<Relationships xmlns="http://schemas.openxmlformats.org/package/2006/relationships"><Relationship Id="rId117" Type="http://schemas.openxmlformats.org/officeDocument/2006/relationships/customXml" Target="../ink/ink2346.xml"/><Relationship Id="rId21" Type="http://schemas.openxmlformats.org/officeDocument/2006/relationships/customXml" Target="../ink/ink2298.xml"/><Relationship Id="rId42" Type="http://schemas.openxmlformats.org/officeDocument/2006/relationships/image" Target="../media/image2276.png"/><Relationship Id="rId63" Type="http://schemas.openxmlformats.org/officeDocument/2006/relationships/customXml" Target="../ink/ink2319.xml"/><Relationship Id="rId84" Type="http://schemas.openxmlformats.org/officeDocument/2006/relationships/image" Target="../media/image2297.png"/><Relationship Id="rId138" Type="http://schemas.openxmlformats.org/officeDocument/2006/relationships/image" Target="../media/image2324.png"/><Relationship Id="rId159" Type="http://schemas.openxmlformats.org/officeDocument/2006/relationships/customXml" Target="../ink/ink2367.xml"/><Relationship Id="rId170" Type="http://schemas.openxmlformats.org/officeDocument/2006/relationships/image" Target="../media/image2340.png"/><Relationship Id="rId107" Type="http://schemas.openxmlformats.org/officeDocument/2006/relationships/customXml" Target="../ink/ink2341.xml"/><Relationship Id="rId11" Type="http://schemas.openxmlformats.org/officeDocument/2006/relationships/customXml" Target="../ink/ink2293.xml"/><Relationship Id="rId32" Type="http://schemas.openxmlformats.org/officeDocument/2006/relationships/image" Target="../media/image2271.png"/><Relationship Id="rId53" Type="http://schemas.openxmlformats.org/officeDocument/2006/relationships/customXml" Target="../ink/ink2314.xml"/><Relationship Id="rId74" Type="http://schemas.openxmlformats.org/officeDocument/2006/relationships/image" Target="../media/image2292.png"/><Relationship Id="rId128" Type="http://schemas.openxmlformats.org/officeDocument/2006/relationships/image" Target="../media/image2319.png"/><Relationship Id="rId149" Type="http://schemas.openxmlformats.org/officeDocument/2006/relationships/customXml" Target="../ink/ink2362.xml"/><Relationship Id="rId5" Type="http://schemas.openxmlformats.org/officeDocument/2006/relationships/customXml" Target="../ink/ink2290.xml"/><Relationship Id="rId95" Type="http://schemas.openxmlformats.org/officeDocument/2006/relationships/customXml" Target="../ink/ink2335.xml"/><Relationship Id="rId160" Type="http://schemas.openxmlformats.org/officeDocument/2006/relationships/image" Target="../media/image2335.png"/><Relationship Id="rId181" Type="http://schemas.openxmlformats.org/officeDocument/2006/relationships/customXml" Target="../ink/ink2378.xml"/><Relationship Id="rId22" Type="http://schemas.openxmlformats.org/officeDocument/2006/relationships/image" Target="../media/image2266.png"/><Relationship Id="rId43" Type="http://schemas.openxmlformats.org/officeDocument/2006/relationships/customXml" Target="../ink/ink2309.xml"/><Relationship Id="rId64" Type="http://schemas.openxmlformats.org/officeDocument/2006/relationships/image" Target="../media/image2287.png"/><Relationship Id="rId118" Type="http://schemas.openxmlformats.org/officeDocument/2006/relationships/image" Target="../media/image2314.png"/><Relationship Id="rId139" Type="http://schemas.openxmlformats.org/officeDocument/2006/relationships/customXml" Target="../ink/ink2357.xml"/><Relationship Id="rId85" Type="http://schemas.openxmlformats.org/officeDocument/2006/relationships/customXml" Target="../ink/ink2330.xml"/><Relationship Id="rId150" Type="http://schemas.openxmlformats.org/officeDocument/2006/relationships/image" Target="../media/image2330.png"/><Relationship Id="rId171" Type="http://schemas.openxmlformats.org/officeDocument/2006/relationships/customXml" Target="../ink/ink2373.xml"/><Relationship Id="rId12" Type="http://schemas.openxmlformats.org/officeDocument/2006/relationships/image" Target="../media/image2261.png"/><Relationship Id="rId33" Type="http://schemas.openxmlformats.org/officeDocument/2006/relationships/customXml" Target="../ink/ink2304.xml"/><Relationship Id="rId108" Type="http://schemas.openxmlformats.org/officeDocument/2006/relationships/image" Target="../media/image2309.png"/><Relationship Id="rId129" Type="http://schemas.openxmlformats.org/officeDocument/2006/relationships/customXml" Target="../ink/ink2352.xml"/><Relationship Id="rId54" Type="http://schemas.openxmlformats.org/officeDocument/2006/relationships/image" Target="../media/image2282.png"/><Relationship Id="rId75" Type="http://schemas.openxmlformats.org/officeDocument/2006/relationships/customXml" Target="../ink/ink2325.xml"/><Relationship Id="rId96" Type="http://schemas.openxmlformats.org/officeDocument/2006/relationships/image" Target="../media/image2303.png"/><Relationship Id="rId140" Type="http://schemas.openxmlformats.org/officeDocument/2006/relationships/image" Target="../media/image2325.png"/><Relationship Id="rId161" Type="http://schemas.openxmlformats.org/officeDocument/2006/relationships/customXml" Target="../ink/ink2368.xml"/><Relationship Id="rId182" Type="http://schemas.openxmlformats.org/officeDocument/2006/relationships/image" Target="../media/image2346.png"/><Relationship Id="rId6" Type="http://schemas.openxmlformats.org/officeDocument/2006/relationships/image" Target="../media/image2258.png"/><Relationship Id="rId23" Type="http://schemas.openxmlformats.org/officeDocument/2006/relationships/customXml" Target="../ink/ink2299.xml"/><Relationship Id="rId119" Type="http://schemas.openxmlformats.org/officeDocument/2006/relationships/customXml" Target="../ink/ink2347.xml"/><Relationship Id="rId44" Type="http://schemas.openxmlformats.org/officeDocument/2006/relationships/image" Target="../media/image2277.png"/><Relationship Id="rId65" Type="http://schemas.openxmlformats.org/officeDocument/2006/relationships/customXml" Target="../ink/ink2320.xml"/><Relationship Id="rId86" Type="http://schemas.openxmlformats.org/officeDocument/2006/relationships/image" Target="../media/image2298.png"/><Relationship Id="rId130" Type="http://schemas.openxmlformats.org/officeDocument/2006/relationships/image" Target="../media/image2320.png"/><Relationship Id="rId151" Type="http://schemas.openxmlformats.org/officeDocument/2006/relationships/customXml" Target="../ink/ink2363.xml"/><Relationship Id="rId172" Type="http://schemas.openxmlformats.org/officeDocument/2006/relationships/image" Target="../media/image2341.png"/><Relationship Id="rId13" Type="http://schemas.openxmlformats.org/officeDocument/2006/relationships/customXml" Target="../ink/ink2294.xml"/><Relationship Id="rId18" Type="http://schemas.openxmlformats.org/officeDocument/2006/relationships/image" Target="../media/image2264.png"/><Relationship Id="rId39" Type="http://schemas.openxmlformats.org/officeDocument/2006/relationships/customXml" Target="../ink/ink2307.xml"/><Relationship Id="rId109" Type="http://schemas.openxmlformats.org/officeDocument/2006/relationships/customXml" Target="../ink/ink2342.xml"/><Relationship Id="rId34" Type="http://schemas.openxmlformats.org/officeDocument/2006/relationships/image" Target="../media/image2272.png"/><Relationship Id="rId50" Type="http://schemas.openxmlformats.org/officeDocument/2006/relationships/image" Target="../media/image2280.png"/><Relationship Id="rId55" Type="http://schemas.openxmlformats.org/officeDocument/2006/relationships/customXml" Target="../ink/ink2315.xml"/><Relationship Id="rId76" Type="http://schemas.openxmlformats.org/officeDocument/2006/relationships/image" Target="../media/image2293.png"/><Relationship Id="rId97" Type="http://schemas.openxmlformats.org/officeDocument/2006/relationships/customXml" Target="../ink/ink2336.xml"/><Relationship Id="rId104" Type="http://schemas.openxmlformats.org/officeDocument/2006/relationships/image" Target="../media/image2307.png"/><Relationship Id="rId120" Type="http://schemas.openxmlformats.org/officeDocument/2006/relationships/image" Target="../media/image2315.png"/><Relationship Id="rId125" Type="http://schemas.openxmlformats.org/officeDocument/2006/relationships/customXml" Target="../ink/ink2350.xml"/><Relationship Id="rId141" Type="http://schemas.openxmlformats.org/officeDocument/2006/relationships/customXml" Target="../ink/ink2358.xml"/><Relationship Id="rId146" Type="http://schemas.openxmlformats.org/officeDocument/2006/relationships/image" Target="../media/image2328.png"/><Relationship Id="rId167" Type="http://schemas.openxmlformats.org/officeDocument/2006/relationships/customXml" Target="../ink/ink2371.xml"/><Relationship Id="rId188" Type="http://schemas.openxmlformats.org/officeDocument/2006/relationships/image" Target="../media/image2349.png"/><Relationship Id="rId7" Type="http://schemas.openxmlformats.org/officeDocument/2006/relationships/customXml" Target="../ink/ink2291.xml"/><Relationship Id="rId71" Type="http://schemas.openxmlformats.org/officeDocument/2006/relationships/customXml" Target="../ink/ink2323.xml"/><Relationship Id="rId92" Type="http://schemas.openxmlformats.org/officeDocument/2006/relationships/image" Target="../media/image2301.png"/><Relationship Id="rId162" Type="http://schemas.openxmlformats.org/officeDocument/2006/relationships/image" Target="../media/image2336.png"/><Relationship Id="rId183" Type="http://schemas.openxmlformats.org/officeDocument/2006/relationships/customXml" Target="../ink/ink2379.xml"/><Relationship Id="rId2" Type="http://schemas.openxmlformats.org/officeDocument/2006/relationships/notesSlide" Target="../notesSlides/notesSlide28.xml"/><Relationship Id="rId29" Type="http://schemas.openxmlformats.org/officeDocument/2006/relationships/customXml" Target="../ink/ink2302.xml"/><Relationship Id="rId24" Type="http://schemas.openxmlformats.org/officeDocument/2006/relationships/image" Target="../media/image2267.png"/><Relationship Id="rId40" Type="http://schemas.openxmlformats.org/officeDocument/2006/relationships/image" Target="../media/image2275.png"/><Relationship Id="rId45" Type="http://schemas.openxmlformats.org/officeDocument/2006/relationships/customXml" Target="../ink/ink2310.xml"/><Relationship Id="rId66" Type="http://schemas.openxmlformats.org/officeDocument/2006/relationships/image" Target="../media/image2288.png"/><Relationship Id="rId87" Type="http://schemas.openxmlformats.org/officeDocument/2006/relationships/customXml" Target="../ink/ink2331.xml"/><Relationship Id="rId110" Type="http://schemas.openxmlformats.org/officeDocument/2006/relationships/image" Target="../media/image2310.png"/><Relationship Id="rId115" Type="http://schemas.openxmlformats.org/officeDocument/2006/relationships/customXml" Target="../ink/ink2345.xml"/><Relationship Id="rId131" Type="http://schemas.openxmlformats.org/officeDocument/2006/relationships/customXml" Target="../ink/ink2353.xml"/><Relationship Id="rId136" Type="http://schemas.openxmlformats.org/officeDocument/2006/relationships/image" Target="../media/image2323.png"/><Relationship Id="rId157" Type="http://schemas.openxmlformats.org/officeDocument/2006/relationships/customXml" Target="../ink/ink2366.xml"/><Relationship Id="rId178" Type="http://schemas.openxmlformats.org/officeDocument/2006/relationships/image" Target="../media/image2344.png"/><Relationship Id="rId61" Type="http://schemas.openxmlformats.org/officeDocument/2006/relationships/customXml" Target="../ink/ink2318.xml"/><Relationship Id="rId82" Type="http://schemas.openxmlformats.org/officeDocument/2006/relationships/image" Target="../media/image2296.png"/><Relationship Id="rId152" Type="http://schemas.openxmlformats.org/officeDocument/2006/relationships/image" Target="../media/image2331.png"/><Relationship Id="rId173" Type="http://schemas.openxmlformats.org/officeDocument/2006/relationships/customXml" Target="../ink/ink2374.xml"/><Relationship Id="rId19" Type="http://schemas.openxmlformats.org/officeDocument/2006/relationships/customXml" Target="../ink/ink2297.xml"/><Relationship Id="rId14" Type="http://schemas.openxmlformats.org/officeDocument/2006/relationships/image" Target="../media/image2262.png"/><Relationship Id="rId30" Type="http://schemas.openxmlformats.org/officeDocument/2006/relationships/image" Target="../media/image2270.png"/><Relationship Id="rId35" Type="http://schemas.openxmlformats.org/officeDocument/2006/relationships/customXml" Target="../ink/ink2305.xml"/><Relationship Id="rId56" Type="http://schemas.openxmlformats.org/officeDocument/2006/relationships/image" Target="../media/image2283.png"/><Relationship Id="rId77" Type="http://schemas.openxmlformats.org/officeDocument/2006/relationships/customXml" Target="../ink/ink2326.xml"/><Relationship Id="rId100" Type="http://schemas.openxmlformats.org/officeDocument/2006/relationships/image" Target="../media/image2305.png"/><Relationship Id="rId105" Type="http://schemas.openxmlformats.org/officeDocument/2006/relationships/customXml" Target="../ink/ink2340.xml"/><Relationship Id="rId126" Type="http://schemas.openxmlformats.org/officeDocument/2006/relationships/image" Target="../media/image2318.png"/><Relationship Id="rId147" Type="http://schemas.openxmlformats.org/officeDocument/2006/relationships/customXml" Target="../ink/ink2361.xml"/><Relationship Id="rId168" Type="http://schemas.openxmlformats.org/officeDocument/2006/relationships/image" Target="../media/image2339.png"/><Relationship Id="rId8" Type="http://schemas.openxmlformats.org/officeDocument/2006/relationships/image" Target="../media/image2259.png"/><Relationship Id="rId51" Type="http://schemas.openxmlformats.org/officeDocument/2006/relationships/customXml" Target="../ink/ink2313.xml"/><Relationship Id="rId72" Type="http://schemas.openxmlformats.org/officeDocument/2006/relationships/image" Target="../media/image2291.png"/><Relationship Id="rId93" Type="http://schemas.openxmlformats.org/officeDocument/2006/relationships/customXml" Target="../ink/ink2334.xml"/><Relationship Id="rId98" Type="http://schemas.openxmlformats.org/officeDocument/2006/relationships/image" Target="../media/image2304.png"/><Relationship Id="rId121" Type="http://schemas.openxmlformats.org/officeDocument/2006/relationships/customXml" Target="../ink/ink2348.xml"/><Relationship Id="rId142" Type="http://schemas.openxmlformats.org/officeDocument/2006/relationships/image" Target="../media/image2326.png"/><Relationship Id="rId163" Type="http://schemas.openxmlformats.org/officeDocument/2006/relationships/customXml" Target="../ink/ink2369.xml"/><Relationship Id="rId184" Type="http://schemas.openxmlformats.org/officeDocument/2006/relationships/image" Target="../media/image2347.png"/><Relationship Id="rId189" Type="http://schemas.openxmlformats.org/officeDocument/2006/relationships/customXml" Target="../ink/ink2382.xml"/><Relationship Id="rId3" Type="http://schemas.openxmlformats.org/officeDocument/2006/relationships/image" Target="../media/image2256.emf"/><Relationship Id="rId25" Type="http://schemas.openxmlformats.org/officeDocument/2006/relationships/customXml" Target="../ink/ink2300.xml"/><Relationship Id="rId46" Type="http://schemas.openxmlformats.org/officeDocument/2006/relationships/image" Target="../media/image2278.png"/><Relationship Id="rId67" Type="http://schemas.openxmlformats.org/officeDocument/2006/relationships/customXml" Target="../ink/ink2321.xml"/><Relationship Id="rId116" Type="http://schemas.openxmlformats.org/officeDocument/2006/relationships/image" Target="../media/image2313.png"/><Relationship Id="rId137" Type="http://schemas.openxmlformats.org/officeDocument/2006/relationships/customXml" Target="../ink/ink2356.xml"/><Relationship Id="rId158" Type="http://schemas.openxmlformats.org/officeDocument/2006/relationships/image" Target="../media/image2334.png"/><Relationship Id="rId20" Type="http://schemas.openxmlformats.org/officeDocument/2006/relationships/image" Target="../media/image2265.png"/><Relationship Id="rId41" Type="http://schemas.openxmlformats.org/officeDocument/2006/relationships/customXml" Target="../ink/ink2308.xml"/><Relationship Id="rId62" Type="http://schemas.openxmlformats.org/officeDocument/2006/relationships/image" Target="../media/image2286.png"/><Relationship Id="rId83" Type="http://schemas.openxmlformats.org/officeDocument/2006/relationships/customXml" Target="../ink/ink2329.xml"/><Relationship Id="rId88" Type="http://schemas.openxmlformats.org/officeDocument/2006/relationships/image" Target="../media/image2299.png"/><Relationship Id="rId111" Type="http://schemas.openxmlformats.org/officeDocument/2006/relationships/customXml" Target="../ink/ink2343.xml"/><Relationship Id="rId132" Type="http://schemas.openxmlformats.org/officeDocument/2006/relationships/image" Target="../media/image2321.png"/><Relationship Id="rId153" Type="http://schemas.openxmlformats.org/officeDocument/2006/relationships/customXml" Target="../ink/ink2364.xml"/><Relationship Id="rId174" Type="http://schemas.openxmlformats.org/officeDocument/2006/relationships/image" Target="../media/image2342.png"/><Relationship Id="rId179" Type="http://schemas.openxmlformats.org/officeDocument/2006/relationships/customXml" Target="../ink/ink2377.xml"/><Relationship Id="rId190" Type="http://schemas.openxmlformats.org/officeDocument/2006/relationships/image" Target="../media/image2350.png"/><Relationship Id="rId15" Type="http://schemas.openxmlformats.org/officeDocument/2006/relationships/customXml" Target="../ink/ink2295.xml"/><Relationship Id="rId36" Type="http://schemas.openxmlformats.org/officeDocument/2006/relationships/image" Target="../media/image2273.png"/><Relationship Id="rId57" Type="http://schemas.openxmlformats.org/officeDocument/2006/relationships/customXml" Target="../ink/ink2316.xml"/><Relationship Id="rId106" Type="http://schemas.openxmlformats.org/officeDocument/2006/relationships/image" Target="../media/image2308.png"/><Relationship Id="rId127" Type="http://schemas.openxmlformats.org/officeDocument/2006/relationships/customXml" Target="../ink/ink2351.xml"/><Relationship Id="rId10" Type="http://schemas.openxmlformats.org/officeDocument/2006/relationships/image" Target="../media/image2260.png"/><Relationship Id="rId31" Type="http://schemas.openxmlformats.org/officeDocument/2006/relationships/customXml" Target="../ink/ink2303.xml"/><Relationship Id="rId52" Type="http://schemas.openxmlformats.org/officeDocument/2006/relationships/image" Target="../media/image2281.png"/><Relationship Id="rId73" Type="http://schemas.openxmlformats.org/officeDocument/2006/relationships/customXml" Target="../ink/ink2324.xml"/><Relationship Id="rId78" Type="http://schemas.openxmlformats.org/officeDocument/2006/relationships/image" Target="../media/image2294.png"/><Relationship Id="rId94" Type="http://schemas.openxmlformats.org/officeDocument/2006/relationships/image" Target="../media/image2302.png"/><Relationship Id="rId99" Type="http://schemas.openxmlformats.org/officeDocument/2006/relationships/customXml" Target="../ink/ink2337.xml"/><Relationship Id="rId101" Type="http://schemas.openxmlformats.org/officeDocument/2006/relationships/customXml" Target="../ink/ink2338.xml"/><Relationship Id="rId122" Type="http://schemas.openxmlformats.org/officeDocument/2006/relationships/image" Target="../media/image2316.png"/><Relationship Id="rId143" Type="http://schemas.openxmlformats.org/officeDocument/2006/relationships/customXml" Target="../ink/ink2359.xml"/><Relationship Id="rId148" Type="http://schemas.openxmlformats.org/officeDocument/2006/relationships/image" Target="../media/image2329.png"/><Relationship Id="rId164" Type="http://schemas.openxmlformats.org/officeDocument/2006/relationships/image" Target="../media/image2337.png"/><Relationship Id="rId169" Type="http://schemas.openxmlformats.org/officeDocument/2006/relationships/customXml" Target="../ink/ink2372.xml"/><Relationship Id="rId185" Type="http://schemas.openxmlformats.org/officeDocument/2006/relationships/customXml" Target="../ink/ink2380.xml"/><Relationship Id="rId4" Type="http://schemas.openxmlformats.org/officeDocument/2006/relationships/image" Target="../media/image2257.png"/><Relationship Id="rId9" Type="http://schemas.openxmlformats.org/officeDocument/2006/relationships/customXml" Target="../ink/ink2292.xml"/><Relationship Id="rId180" Type="http://schemas.openxmlformats.org/officeDocument/2006/relationships/image" Target="../media/image2345.png"/><Relationship Id="rId26" Type="http://schemas.openxmlformats.org/officeDocument/2006/relationships/image" Target="../media/image2268.png"/><Relationship Id="rId47" Type="http://schemas.openxmlformats.org/officeDocument/2006/relationships/customXml" Target="../ink/ink2311.xml"/><Relationship Id="rId68" Type="http://schemas.openxmlformats.org/officeDocument/2006/relationships/image" Target="../media/image2289.png"/><Relationship Id="rId89" Type="http://schemas.openxmlformats.org/officeDocument/2006/relationships/customXml" Target="../ink/ink2332.xml"/><Relationship Id="rId112" Type="http://schemas.openxmlformats.org/officeDocument/2006/relationships/image" Target="../media/image2311.png"/><Relationship Id="rId133" Type="http://schemas.openxmlformats.org/officeDocument/2006/relationships/customXml" Target="../ink/ink2354.xml"/><Relationship Id="rId154" Type="http://schemas.openxmlformats.org/officeDocument/2006/relationships/image" Target="../media/image2332.png"/><Relationship Id="rId175" Type="http://schemas.openxmlformats.org/officeDocument/2006/relationships/customXml" Target="../ink/ink2375.xml"/><Relationship Id="rId16" Type="http://schemas.openxmlformats.org/officeDocument/2006/relationships/image" Target="../media/image2263.png"/><Relationship Id="rId37" Type="http://schemas.openxmlformats.org/officeDocument/2006/relationships/customXml" Target="../ink/ink2306.xml"/><Relationship Id="rId58" Type="http://schemas.openxmlformats.org/officeDocument/2006/relationships/image" Target="../media/image2284.png"/><Relationship Id="rId79" Type="http://schemas.openxmlformats.org/officeDocument/2006/relationships/customXml" Target="../ink/ink2327.xml"/><Relationship Id="rId102" Type="http://schemas.openxmlformats.org/officeDocument/2006/relationships/image" Target="../media/image2306.png"/><Relationship Id="rId123" Type="http://schemas.openxmlformats.org/officeDocument/2006/relationships/customXml" Target="../ink/ink2349.xml"/><Relationship Id="rId144" Type="http://schemas.openxmlformats.org/officeDocument/2006/relationships/image" Target="../media/image2327.png"/><Relationship Id="rId90" Type="http://schemas.openxmlformats.org/officeDocument/2006/relationships/image" Target="../media/image2300.png"/><Relationship Id="rId165" Type="http://schemas.openxmlformats.org/officeDocument/2006/relationships/customXml" Target="../ink/ink2370.xml"/><Relationship Id="rId186" Type="http://schemas.openxmlformats.org/officeDocument/2006/relationships/image" Target="../media/image2348.png"/><Relationship Id="rId27" Type="http://schemas.openxmlformats.org/officeDocument/2006/relationships/customXml" Target="../ink/ink2301.xml"/><Relationship Id="rId48" Type="http://schemas.openxmlformats.org/officeDocument/2006/relationships/image" Target="../media/image2279.png"/><Relationship Id="rId69" Type="http://schemas.openxmlformats.org/officeDocument/2006/relationships/customXml" Target="../ink/ink2322.xml"/><Relationship Id="rId113" Type="http://schemas.openxmlformats.org/officeDocument/2006/relationships/customXml" Target="../ink/ink2344.xml"/><Relationship Id="rId134" Type="http://schemas.openxmlformats.org/officeDocument/2006/relationships/image" Target="../media/image2322.png"/><Relationship Id="rId80" Type="http://schemas.openxmlformats.org/officeDocument/2006/relationships/image" Target="../media/image2295.png"/><Relationship Id="rId155" Type="http://schemas.openxmlformats.org/officeDocument/2006/relationships/customXml" Target="../ink/ink2365.xml"/><Relationship Id="rId176" Type="http://schemas.openxmlformats.org/officeDocument/2006/relationships/image" Target="../media/image2343.png"/><Relationship Id="rId17" Type="http://schemas.openxmlformats.org/officeDocument/2006/relationships/customXml" Target="../ink/ink2296.xml"/><Relationship Id="rId38" Type="http://schemas.openxmlformats.org/officeDocument/2006/relationships/image" Target="../media/image2274.png"/><Relationship Id="rId59" Type="http://schemas.openxmlformats.org/officeDocument/2006/relationships/customXml" Target="../ink/ink2317.xml"/><Relationship Id="rId103" Type="http://schemas.openxmlformats.org/officeDocument/2006/relationships/customXml" Target="../ink/ink2339.xml"/><Relationship Id="rId124" Type="http://schemas.openxmlformats.org/officeDocument/2006/relationships/image" Target="../media/image2317.png"/><Relationship Id="rId70" Type="http://schemas.openxmlformats.org/officeDocument/2006/relationships/image" Target="../media/image2290.png"/><Relationship Id="rId91" Type="http://schemas.openxmlformats.org/officeDocument/2006/relationships/customXml" Target="../ink/ink2333.xml"/><Relationship Id="rId145" Type="http://schemas.openxmlformats.org/officeDocument/2006/relationships/customXml" Target="../ink/ink2360.xml"/><Relationship Id="rId166" Type="http://schemas.openxmlformats.org/officeDocument/2006/relationships/image" Target="../media/image2338.png"/><Relationship Id="rId187" Type="http://schemas.openxmlformats.org/officeDocument/2006/relationships/customXml" Target="../ink/ink2381.xml"/><Relationship Id="rId1" Type="http://schemas.openxmlformats.org/officeDocument/2006/relationships/slideLayout" Target="../slideLayouts/slideLayout7.xml"/><Relationship Id="rId28" Type="http://schemas.openxmlformats.org/officeDocument/2006/relationships/image" Target="../media/image2269.png"/><Relationship Id="rId49" Type="http://schemas.openxmlformats.org/officeDocument/2006/relationships/customXml" Target="../ink/ink2312.xml"/><Relationship Id="rId114" Type="http://schemas.openxmlformats.org/officeDocument/2006/relationships/image" Target="../media/image2312.png"/><Relationship Id="rId60" Type="http://schemas.openxmlformats.org/officeDocument/2006/relationships/image" Target="../media/image2285.png"/><Relationship Id="rId81" Type="http://schemas.openxmlformats.org/officeDocument/2006/relationships/customXml" Target="../ink/ink2328.xml"/><Relationship Id="rId135" Type="http://schemas.openxmlformats.org/officeDocument/2006/relationships/customXml" Target="../ink/ink2355.xml"/><Relationship Id="rId156" Type="http://schemas.openxmlformats.org/officeDocument/2006/relationships/image" Target="../media/image2333.png"/><Relationship Id="rId177" Type="http://schemas.openxmlformats.org/officeDocument/2006/relationships/customXml" Target="../ink/ink2376.xml"/></Relationships>
</file>

<file path=ppt/slides/_rels/slide33.xml.rels><?xml version="1.0" encoding="UTF-8" standalone="yes"?>
<Relationships xmlns="http://schemas.openxmlformats.org/package/2006/relationships"><Relationship Id="rId117" Type="http://schemas.openxmlformats.org/officeDocument/2006/relationships/image" Target="../media/image2406.png"/><Relationship Id="rId21" Type="http://schemas.openxmlformats.org/officeDocument/2006/relationships/customXml" Target="../ink/ink2391.xml"/><Relationship Id="rId42" Type="http://schemas.openxmlformats.org/officeDocument/2006/relationships/image" Target="../media/image2370.png"/><Relationship Id="rId63" Type="http://schemas.openxmlformats.org/officeDocument/2006/relationships/customXml" Target="../ink/ink2413.xml"/><Relationship Id="rId84" Type="http://schemas.openxmlformats.org/officeDocument/2006/relationships/image" Target="../media/image2390.png"/><Relationship Id="rId138" Type="http://schemas.openxmlformats.org/officeDocument/2006/relationships/customXml" Target="../ink/ink2451.xml"/><Relationship Id="rId159" Type="http://schemas.openxmlformats.org/officeDocument/2006/relationships/image" Target="../media/image2427.png"/><Relationship Id="rId170" Type="http://schemas.openxmlformats.org/officeDocument/2006/relationships/customXml" Target="../ink/ink2467.xml"/><Relationship Id="rId191" Type="http://schemas.openxmlformats.org/officeDocument/2006/relationships/image" Target="../media/image2443.png"/><Relationship Id="rId205" Type="http://schemas.openxmlformats.org/officeDocument/2006/relationships/image" Target="../media/image2450.png"/><Relationship Id="rId226" Type="http://schemas.openxmlformats.org/officeDocument/2006/relationships/customXml" Target="../ink/ink2495.xml"/><Relationship Id="rId247" Type="http://schemas.openxmlformats.org/officeDocument/2006/relationships/image" Target="../media/image2471.png"/><Relationship Id="rId107" Type="http://schemas.openxmlformats.org/officeDocument/2006/relationships/image" Target="../media/image2401.png"/><Relationship Id="rId11" Type="http://schemas.openxmlformats.org/officeDocument/2006/relationships/customXml" Target="../ink/ink2386.xml"/><Relationship Id="rId32" Type="http://schemas.openxmlformats.org/officeDocument/2006/relationships/image" Target="../media/image2365.png"/><Relationship Id="rId53" Type="http://schemas.openxmlformats.org/officeDocument/2006/relationships/customXml" Target="../ink/ink2408.xml"/><Relationship Id="rId74" Type="http://schemas.openxmlformats.org/officeDocument/2006/relationships/image" Target="../media/image2385.png"/><Relationship Id="rId128" Type="http://schemas.openxmlformats.org/officeDocument/2006/relationships/customXml" Target="../ink/ink2446.xml"/><Relationship Id="rId149" Type="http://schemas.openxmlformats.org/officeDocument/2006/relationships/image" Target="../media/image2422.png"/><Relationship Id="rId5" Type="http://schemas.openxmlformats.org/officeDocument/2006/relationships/customXml" Target="../ink/ink2383.xml"/><Relationship Id="rId95" Type="http://schemas.openxmlformats.org/officeDocument/2006/relationships/customXml" Target="../ink/ink2429.xml"/><Relationship Id="rId160" Type="http://schemas.openxmlformats.org/officeDocument/2006/relationships/customXml" Target="../ink/ink2462.xml"/><Relationship Id="rId181" Type="http://schemas.openxmlformats.org/officeDocument/2006/relationships/image" Target="../media/image2438.png"/><Relationship Id="rId216" Type="http://schemas.openxmlformats.org/officeDocument/2006/relationships/customXml" Target="../ink/ink2490.xml"/><Relationship Id="rId237" Type="http://schemas.openxmlformats.org/officeDocument/2006/relationships/image" Target="../media/image2466.png"/><Relationship Id="rId22" Type="http://schemas.openxmlformats.org/officeDocument/2006/relationships/image" Target="../media/image2361.png"/><Relationship Id="rId43" Type="http://schemas.openxmlformats.org/officeDocument/2006/relationships/customXml" Target="../ink/ink2402.xml"/><Relationship Id="rId64" Type="http://schemas.openxmlformats.org/officeDocument/2006/relationships/image" Target="../media/image2380.png"/><Relationship Id="rId118" Type="http://schemas.openxmlformats.org/officeDocument/2006/relationships/customXml" Target="../ink/ink2441.xml"/><Relationship Id="rId139" Type="http://schemas.openxmlformats.org/officeDocument/2006/relationships/image" Target="../media/image2417.png"/><Relationship Id="rId85" Type="http://schemas.openxmlformats.org/officeDocument/2006/relationships/customXml" Target="../ink/ink2424.xml"/><Relationship Id="rId150" Type="http://schemas.openxmlformats.org/officeDocument/2006/relationships/customXml" Target="../ink/ink2457.xml"/><Relationship Id="rId171" Type="http://schemas.openxmlformats.org/officeDocument/2006/relationships/image" Target="../media/image2433.png"/><Relationship Id="rId192" Type="http://schemas.openxmlformats.org/officeDocument/2006/relationships/customXml" Target="../ink/ink2478.xml"/><Relationship Id="rId206" Type="http://schemas.openxmlformats.org/officeDocument/2006/relationships/customXml" Target="../ink/ink2485.xml"/><Relationship Id="rId227" Type="http://schemas.openxmlformats.org/officeDocument/2006/relationships/image" Target="../media/image2461.png"/><Relationship Id="rId248" Type="http://schemas.openxmlformats.org/officeDocument/2006/relationships/customXml" Target="../ink/ink2506.xml"/><Relationship Id="rId12" Type="http://schemas.openxmlformats.org/officeDocument/2006/relationships/image" Target="../media/image2356.png"/><Relationship Id="rId33" Type="http://schemas.openxmlformats.org/officeDocument/2006/relationships/customXml" Target="../ink/ink2397.xml"/><Relationship Id="rId108" Type="http://schemas.openxmlformats.org/officeDocument/2006/relationships/customXml" Target="../ink/ink2436.xml"/><Relationship Id="rId129" Type="http://schemas.openxmlformats.org/officeDocument/2006/relationships/image" Target="../media/image2412.png"/><Relationship Id="rId54" Type="http://schemas.openxmlformats.org/officeDocument/2006/relationships/image" Target="../media/image2375.png"/><Relationship Id="rId75" Type="http://schemas.openxmlformats.org/officeDocument/2006/relationships/customXml" Target="../ink/ink2419.xml"/><Relationship Id="rId96" Type="http://schemas.openxmlformats.org/officeDocument/2006/relationships/image" Target="../media/image2396.png"/><Relationship Id="rId140" Type="http://schemas.openxmlformats.org/officeDocument/2006/relationships/customXml" Target="../ink/ink2452.xml"/><Relationship Id="rId161" Type="http://schemas.openxmlformats.org/officeDocument/2006/relationships/image" Target="../media/image2428.png"/><Relationship Id="rId182" Type="http://schemas.openxmlformats.org/officeDocument/2006/relationships/customXml" Target="../ink/ink2473.xml"/><Relationship Id="rId217" Type="http://schemas.openxmlformats.org/officeDocument/2006/relationships/image" Target="../media/image2456.png"/><Relationship Id="rId6" Type="http://schemas.openxmlformats.org/officeDocument/2006/relationships/image" Target="../media/image2353.png"/><Relationship Id="rId238" Type="http://schemas.openxmlformats.org/officeDocument/2006/relationships/customXml" Target="../ink/ink2501.xml"/><Relationship Id="rId23" Type="http://schemas.openxmlformats.org/officeDocument/2006/relationships/customXml" Target="../ink/ink2392.xml"/><Relationship Id="rId119" Type="http://schemas.openxmlformats.org/officeDocument/2006/relationships/image" Target="../media/image2407.png"/><Relationship Id="rId44" Type="http://schemas.openxmlformats.org/officeDocument/2006/relationships/image" Target="../media/image2371.png"/><Relationship Id="rId65" Type="http://schemas.openxmlformats.org/officeDocument/2006/relationships/customXml" Target="../ink/ink2414.xml"/><Relationship Id="rId86" Type="http://schemas.openxmlformats.org/officeDocument/2006/relationships/image" Target="../media/image2391.png"/><Relationship Id="rId130" Type="http://schemas.openxmlformats.org/officeDocument/2006/relationships/customXml" Target="../ink/ink2447.xml"/><Relationship Id="rId151" Type="http://schemas.openxmlformats.org/officeDocument/2006/relationships/image" Target="../media/image2423.png"/><Relationship Id="rId172" Type="http://schemas.openxmlformats.org/officeDocument/2006/relationships/customXml" Target="../ink/ink2468.xml"/><Relationship Id="rId193" Type="http://schemas.openxmlformats.org/officeDocument/2006/relationships/image" Target="../media/image2444.png"/><Relationship Id="rId207" Type="http://schemas.openxmlformats.org/officeDocument/2006/relationships/image" Target="../media/image2451.png"/><Relationship Id="rId228" Type="http://schemas.openxmlformats.org/officeDocument/2006/relationships/customXml" Target="../ink/ink2496.xml"/><Relationship Id="rId249" Type="http://schemas.openxmlformats.org/officeDocument/2006/relationships/image" Target="../media/image2472.png"/><Relationship Id="rId13" Type="http://schemas.openxmlformats.org/officeDocument/2006/relationships/customXml" Target="../ink/ink2387.xml"/><Relationship Id="rId109" Type="http://schemas.openxmlformats.org/officeDocument/2006/relationships/image" Target="../media/image2402.png"/><Relationship Id="rId34" Type="http://schemas.openxmlformats.org/officeDocument/2006/relationships/image" Target="../media/image2366.png"/><Relationship Id="rId55" Type="http://schemas.openxmlformats.org/officeDocument/2006/relationships/customXml" Target="../ink/ink2409.xml"/><Relationship Id="rId76" Type="http://schemas.openxmlformats.org/officeDocument/2006/relationships/image" Target="../media/image2386.png"/><Relationship Id="rId97" Type="http://schemas.openxmlformats.org/officeDocument/2006/relationships/customXml" Target="../ink/ink2430.xml"/><Relationship Id="rId120" Type="http://schemas.openxmlformats.org/officeDocument/2006/relationships/customXml" Target="../ink/ink2442.xml"/><Relationship Id="rId141" Type="http://schemas.openxmlformats.org/officeDocument/2006/relationships/image" Target="../media/image2418.png"/><Relationship Id="rId7" Type="http://schemas.openxmlformats.org/officeDocument/2006/relationships/customXml" Target="../ink/ink2384.xml"/><Relationship Id="rId162" Type="http://schemas.openxmlformats.org/officeDocument/2006/relationships/customXml" Target="../ink/ink2463.xml"/><Relationship Id="rId183" Type="http://schemas.openxmlformats.org/officeDocument/2006/relationships/image" Target="../media/image2439.png"/><Relationship Id="rId218" Type="http://schemas.openxmlformats.org/officeDocument/2006/relationships/customXml" Target="../ink/ink2491.xml"/><Relationship Id="rId239" Type="http://schemas.openxmlformats.org/officeDocument/2006/relationships/image" Target="../media/image2467.png"/><Relationship Id="rId24" Type="http://schemas.openxmlformats.org/officeDocument/2006/relationships/image" Target="../media/image2362.png"/><Relationship Id="rId45" Type="http://schemas.openxmlformats.org/officeDocument/2006/relationships/customXml" Target="../ink/ink2403.xml"/><Relationship Id="rId66" Type="http://schemas.openxmlformats.org/officeDocument/2006/relationships/image" Target="../media/image2381.png"/><Relationship Id="rId87" Type="http://schemas.openxmlformats.org/officeDocument/2006/relationships/customXml" Target="../ink/ink2425.xml"/><Relationship Id="rId110" Type="http://schemas.openxmlformats.org/officeDocument/2006/relationships/customXml" Target="../ink/ink2437.xml"/><Relationship Id="rId131" Type="http://schemas.openxmlformats.org/officeDocument/2006/relationships/image" Target="../media/image2413.png"/><Relationship Id="rId152" Type="http://schemas.openxmlformats.org/officeDocument/2006/relationships/customXml" Target="../ink/ink2458.xml"/><Relationship Id="rId173" Type="http://schemas.openxmlformats.org/officeDocument/2006/relationships/image" Target="../media/image2434.png"/><Relationship Id="rId194" Type="http://schemas.openxmlformats.org/officeDocument/2006/relationships/customXml" Target="../ink/ink2479.xml"/><Relationship Id="rId208" Type="http://schemas.openxmlformats.org/officeDocument/2006/relationships/customXml" Target="../ink/ink2486.xml"/><Relationship Id="rId229" Type="http://schemas.openxmlformats.org/officeDocument/2006/relationships/image" Target="../media/image2462.png"/><Relationship Id="rId240" Type="http://schemas.openxmlformats.org/officeDocument/2006/relationships/customXml" Target="../ink/ink2502.xml"/><Relationship Id="rId14" Type="http://schemas.openxmlformats.org/officeDocument/2006/relationships/image" Target="../media/image2357.png"/><Relationship Id="rId35" Type="http://schemas.openxmlformats.org/officeDocument/2006/relationships/customXml" Target="../ink/ink2398.xml"/><Relationship Id="rId56" Type="http://schemas.openxmlformats.org/officeDocument/2006/relationships/image" Target="../media/image2376.png"/><Relationship Id="rId77" Type="http://schemas.openxmlformats.org/officeDocument/2006/relationships/customXml" Target="../ink/ink2420.xml"/><Relationship Id="rId100" Type="http://schemas.openxmlformats.org/officeDocument/2006/relationships/image" Target="../media/image2398.png"/><Relationship Id="rId8" Type="http://schemas.openxmlformats.org/officeDocument/2006/relationships/image" Target="../media/image2354.png"/><Relationship Id="rId98" Type="http://schemas.openxmlformats.org/officeDocument/2006/relationships/image" Target="../media/image2397.png"/><Relationship Id="rId121" Type="http://schemas.openxmlformats.org/officeDocument/2006/relationships/image" Target="../media/image2408.png"/><Relationship Id="rId142" Type="http://schemas.openxmlformats.org/officeDocument/2006/relationships/customXml" Target="../ink/ink2453.xml"/><Relationship Id="rId163" Type="http://schemas.openxmlformats.org/officeDocument/2006/relationships/image" Target="../media/image2429.png"/><Relationship Id="rId184" Type="http://schemas.openxmlformats.org/officeDocument/2006/relationships/customXml" Target="../ink/ink2474.xml"/><Relationship Id="rId219" Type="http://schemas.openxmlformats.org/officeDocument/2006/relationships/image" Target="../media/image2457.png"/><Relationship Id="rId230" Type="http://schemas.openxmlformats.org/officeDocument/2006/relationships/customXml" Target="../ink/ink2497.xml"/><Relationship Id="rId25" Type="http://schemas.openxmlformats.org/officeDocument/2006/relationships/customXml" Target="../ink/ink2393.xml"/><Relationship Id="rId46" Type="http://schemas.openxmlformats.org/officeDocument/2006/relationships/customXml" Target="../ink/ink2404.xml"/><Relationship Id="rId67" Type="http://schemas.openxmlformats.org/officeDocument/2006/relationships/customXml" Target="../ink/ink2415.xml"/><Relationship Id="rId88" Type="http://schemas.openxmlformats.org/officeDocument/2006/relationships/image" Target="../media/image2392.png"/><Relationship Id="rId111" Type="http://schemas.openxmlformats.org/officeDocument/2006/relationships/image" Target="../media/image2403.png"/><Relationship Id="rId132" Type="http://schemas.openxmlformats.org/officeDocument/2006/relationships/customXml" Target="../ink/ink2448.xml"/><Relationship Id="rId153" Type="http://schemas.openxmlformats.org/officeDocument/2006/relationships/image" Target="../media/image2424.png"/><Relationship Id="rId174" Type="http://schemas.openxmlformats.org/officeDocument/2006/relationships/customXml" Target="../ink/ink2469.xml"/><Relationship Id="rId195" Type="http://schemas.openxmlformats.org/officeDocument/2006/relationships/image" Target="../media/image2445.png"/><Relationship Id="rId209" Type="http://schemas.openxmlformats.org/officeDocument/2006/relationships/image" Target="../media/image2452.png"/><Relationship Id="rId220" Type="http://schemas.openxmlformats.org/officeDocument/2006/relationships/customXml" Target="../ink/ink2492.xml"/><Relationship Id="rId241" Type="http://schemas.openxmlformats.org/officeDocument/2006/relationships/image" Target="../media/image2468.png"/><Relationship Id="rId15" Type="http://schemas.openxmlformats.org/officeDocument/2006/relationships/customXml" Target="../ink/ink2388.xml"/><Relationship Id="rId36" Type="http://schemas.openxmlformats.org/officeDocument/2006/relationships/image" Target="../media/image2367.png"/><Relationship Id="rId57" Type="http://schemas.openxmlformats.org/officeDocument/2006/relationships/customXml" Target="../ink/ink2410.xml"/><Relationship Id="rId78" Type="http://schemas.openxmlformats.org/officeDocument/2006/relationships/image" Target="../media/image2387.png"/><Relationship Id="rId99" Type="http://schemas.openxmlformats.org/officeDocument/2006/relationships/customXml" Target="../ink/ink2431.xml"/><Relationship Id="rId101" Type="http://schemas.openxmlformats.org/officeDocument/2006/relationships/customXml" Target="../ink/ink2432.xml"/><Relationship Id="rId122" Type="http://schemas.openxmlformats.org/officeDocument/2006/relationships/customXml" Target="../ink/ink2443.xml"/><Relationship Id="rId143" Type="http://schemas.openxmlformats.org/officeDocument/2006/relationships/image" Target="../media/image2419.png"/><Relationship Id="rId164" Type="http://schemas.openxmlformats.org/officeDocument/2006/relationships/customXml" Target="../ink/ink2464.xml"/><Relationship Id="rId185" Type="http://schemas.openxmlformats.org/officeDocument/2006/relationships/image" Target="../media/image2440.png"/><Relationship Id="rId4" Type="http://schemas.openxmlformats.org/officeDocument/2006/relationships/image" Target="../media/image2352.png"/><Relationship Id="rId9" Type="http://schemas.openxmlformats.org/officeDocument/2006/relationships/customXml" Target="../ink/ink2385.xml"/><Relationship Id="rId180" Type="http://schemas.openxmlformats.org/officeDocument/2006/relationships/customXml" Target="../ink/ink2472.xml"/><Relationship Id="rId210" Type="http://schemas.openxmlformats.org/officeDocument/2006/relationships/customXml" Target="../ink/ink2487.xml"/><Relationship Id="rId215" Type="http://schemas.openxmlformats.org/officeDocument/2006/relationships/image" Target="../media/image2455.png"/><Relationship Id="rId236" Type="http://schemas.openxmlformats.org/officeDocument/2006/relationships/customXml" Target="../ink/ink2500.xml"/><Relationship Id="rId26" Type="http://schemas.openxmlformats.org/officeDocument/2006/relationships/image" Target="../media/image2363.png"/><Relationship Id="rId231" Type="http://schemas.openxmlformats.org/officeDocument/2006/relationships/image" Target="../media/image2463.png"/><Relationship Id="rId47" Type="http://schemas.openxmlformats.org/officeDocument/2006/relationships/customXml" Target="../ink/ink2405.xml"/><Relationship Id="rId68" Type="http://schemas.openxmlformats.org/officeDocument/2006/relationships/image" Target="../media/image2382.png"/><Relationship Id="rId89" Type="http://schemas.openxmlformats.org/officeDocument/2006/relationships/customXml" Target="../ink/ink2426.xml"/><Relationship Id="rId112" Type="http://schemas.openxmlformats.org/officeDocument/2006/relationships/customXml" Target="../ink/ink2438.xml"/><Relationship Id="rId133" Type="http://schemas.openxmlformats.org/officeDocument/2006/relationships/image" Target="../media/image2414.png"/><Relationship Id="rId154" Type="http://schemas.openxmlformats.org/officeDocument/2006/relationships/customXml" Target="../ink/ink2459.xml"/><Relationship Id="rId175" Type="http://schemas.openxmlformats.org/officeDocument/2006/relationships/image" Target="../media/image2435.png"/><Relationship Id="rId196" Type="http://schemas.openxmlformats.org/officeDocument/2006/relationships/customXml" Target="../ink/ink2480.xml"/><Relationship Id="rId200" Type="http://schemas.openxmlformats.org/officeDocument/2006/relationships/customXml" Target="../ink/ink2482.xml"/><Relationship Id="rId16" Type="http://schemas.openxmlformats.org/officeDocument/2006/relationships/image" Target="../media/image2358.png"/><Relationship Id="rId221" Type="http://schemas.openxmlformats.org/officeDocument/2006/relationships/image" Target="../media/image2458.png"/><Relationship Id="rId242" Type="http://schemas.openxmlformats.org/officeDocument/2006/relationships/customXml" Target="../ink/ink2503.xml"/><Relationship Id="rId37" Type="http://schemas.openxmlformats.org/officeDocument/2006/relationships/customXml" Target="../ink/ink2399.xml"/><Relationship Id="rId58" Type="http://schemas.openxmlformats.org/officeDocument/2006/relationships/image" Target="../media/image2377.png"/><Relationship Id="rId79" Type="http://schemas.openxmlformats.org/officeDocument/2006/relationships/customXml" Target="../ink/ink2421.xml"/><Relationship Id="rId102" Type="http://schemas.openxmlformats.org/officeDocument/2006/relationships/image" Target="../media/image2399.png"/><Relationship Id="rId123" Type="http://schemas.openxmlformats.org/officeDocument/2006/relationships/image" Target="../media/image2409.png"/><Relationship Id="rId144" Type="http://schemas.openxmlformats.org/officeDocument/2006/relationships/customXml" Target="../ink/ink2454.xml"/><Relationship Id="rId90" Type="http://schemas.openxmlformats.org/officeDocument/2006/relationships/image" Target="../media/image2393.png"/><Relationship Id="rId165" Type="http://schemas.openxmlformats.org/officeDocument/2006/relationships/image" Target="../media/image2430.png"/><Relationship Id="rId186" Type="http://schemas.openxmlformats.org/officeDocument/2006/relationships/customXml" Target="../ink/ink2475.xml"/><Relationship Id="rId211" Type="http://schemas.openxmlformats.org/officeDocument/2006/relationships/image" Target="../media/image2453.png"/><Relationship Id="rId232" Type="http://schemas.openxmlformats.org/officeDocument/2006/relationships/customXml" Target="../ink/ink2498.xml"/><Relationship Id="rId27" Type="http://schemas.openxmlformats.org/officeDocument/2006/relationships/customXml" Target="../ink/ink2394.xml"/><Relationship Id="rId48" Type="http://schemas.openxmlformats.org/officeDocument/2006/relationships/image" Target="../media/image2372.png"/><Relationship Id="rId69" Type="http://schemas.openxmlformats.org/officeDocument/2006/relationships/customXml" Target="../ink/ink2416.xml"/><Relationship Id="rId113" Type="http://schemas.openxmlformats.org/officeDocument/2006/relationships/image" Target="../media/image2404.png"/><Relationship Id="rId134" Type="http://schemas.openxmlformats.org/officeDocument/2006/relationships/customXml" Target="../ink/ink2449.xml"/><Relationship Id="rId80" Type="http://schemas.openxmlformats.org/officeDocument/2006/relationships/image" Target="../media/image2388.png"/><Relationship Id="rId155" Type="http://schemas.openxmlformats.org/officeDocument/2006/relationships/image" Target="../media/image2425.png"/><Relationship Id="rId176" Type="http://schemas.openxmlformats.org/officeDocument/2006/relationships/customXml" Target="../ink/ink2470.xml"/><Relationship Id="rId197" Type="http://schemas.openxmlformats.org/officeDocument/2006/relationships/image" Target="../media/image2446.png"/><Relationship Id="rId201" Type="http://schemas.openxmlformats.org/officeDocument/2006/relationships/image" Target="../media/image2448.png"/><Relationship Id="rId222" Type="http://schemas.openxmlformats.org/officeDocument/2006/relationships/customXml" Target="../ink/ink2493.xml"/><Relationship Id="rId243" Type="http://schemas.openxmlformats.org/officeDocument/2006/relationships/image" Target="../media/image2469.png"/><Relationship Id="rId17" Type="http://schemas.openxmlformats.org/officeDocument/2006/relationships/customXml" Target="../ink/ink2389.xml"/><Relationship Id="rId38" Type="http://schemas.openxmlformats.org/officeDocument/2006/relationships/image" Target="../media/image2368.png"/><Relationship Id="rId59" Type="http://schemas.openxmlformats.org/officeDocument/2006/relationships/customXml" Target="../ink/ink2411.xml"/><Relationship Id="rId103" Type="http://schemas.openxmlformats.org/officeDocument/2006/relationships/customXml" Target="../ink/ink2433.xml"/><Relationship Id="rId124" Type="http://schemas.openxmlformats.org/officeDocument/2006/relationships/customXml" Target="../ink/ink2444.xml"/><Relationship Id="rId70" Type="http://schemas.openxmlformats.org/officeDocument/2006/relationships/image" Target="../media/image2383.png"/><Relationship Id="rId91" Type="http://schemas.openxmlformats.org/officeDocument/2006/relationships/customXml" Target="../ink/ink2427.xml"/><Relationship Id="rId145" Type="http://schemas.openxmlformats.org/officeDocument/2006/relationships/image" Target="../media/image2420.png"/><Relationship Id="rId166" Type="http://schemas.openxmlformats.org/officeDocument/2006/relationships/customXml" Target="../ink/ink2465.xml"/><Relationship Id="rId187" Type="http://schemas.openxmlformats.org/officeDocument/2006/relationships/image" Target="../media/image2441.png"/><Relationship Id="rId1" Type="http://schemas.openxmlformats.org/officeDocument/2006/relationships/slideLayout" Target="../slideLayouts/slideLayout7.xml"/><Relationship Id="rId212" Type="http://schemas.openxmlformats.org/officeDocument/2006/relationships/customXml" Target="../ink/ink2488.xml"/><Relationship Id="rId233" Type="http://schemas.openxmlformats.org/officeDocument/2006/relationships/image" Target="../media/image2464.png"/><Relationship Id="rId28" Type="http://schemas.openxmlformats.org/officeDocument/2006/relationships/image" Target="../media/image1626.png"/><Relationship Id="rId49" Type="http://schemas.openxmlformats.org/officeDocument/2006/relationships/customXml" Target="../ink/ink2406.xml"/><Relationship Id="rId114" Type="http://schemas.openxmlformats.org/officeDocument/2006/relationships/customXml" Target="../ink/ink2439.xml"/><Relationship Id="rId60" Type="http://schemas.openxmlformats.org/officeDocument/2006/relationships/image" Target="../media/image2378.png"/><Relationship Id="rId81" Type="http://schemas.openxmlformats.org/officeDocument/2006/relationships/customXml" Target="../ink/ink2422.xml"/><Relationship Id="rId135" Type="http://schemas.openxmlformats.org/officeDocument/2006/relationships/image" Target="../media/image2415.png"/><Relationship Id="rId156" Type="http://schemas.openxmlformats.org/officeDocument/2006/relationships/customXml" Target="../ink/ink2460.xml"/><Relationship Id="rId177" Type="http://schemas.openxmlformats.org/officeDocument/2006/relationships/image" Target="../media/image2436.png"/><Relationship Id="rId198" Type="http://schemas.openxmlformats.org/officeDocument/2006/relationships/customXml" Target="../ink/ink2481.xml"/><Relationship Id="rId202" Type="http://schemas.openxmlformats.org/officeDocument/2006/relationships/customXml" Target="../ink/ink2483.xml"/><Relationship Id="rId223" Type="http://schemas.openxmlformats.org/officeDocument/2006/relationships/image" Target="../media/image2459.png"/><Relationship Id="rId244" Type="http://schemas.openxmlformats.org/officeDocument/2006/relationships/customXml" Target="../ink/ink2504.xml"/><Relationship Id="rId18" Type="http://schemas.openxmlformats.org/officeDocument/2006/relationships/image" Target="../media/image2359.png"/><Relationship Id="rId39" Type="http://schemas.openxmlformats.org/officeDocument/2006/relationships/customXml" Target="../ink/ink2400.xml"/><Relationship Id="rId50" Type="http://schemas.openxmlformats.org/officeDocument/2006/relationships/image" Target="../media/image2373.png"/><Relationship Id="rId104" Type="http://schemas.openxmlformats.org/officeDocument/2006/relationships/customXml" Target="../ink/ink2434.xml"/><Relationship Id="rId125" Type="http://schemas.openxmlformats.org/officeDocument/2006/relationships/image" Target="../media/image2410.png"/><Relationship Id="rId146" Type="http://schemas.openxmlformats.org/officeDocument/2006/relationships/customXml" Target="../ink/ink2455.xml"/><Relationship Id="rId167" Type="http://schemas.openxmlformats.org/officeDocument/2006/relationships/image" Target="../media/image2431.png"/><Relationship Id="rId188" Type="http://schemas.openxmlformats.org/officeDocument/2006/relationships/customXml" Target="../ink/ink2476.xml"/><Relationship Id="rId71" Type="http://schemas.openxmlformats.org/officeDocument/2006/relationships/customXml" Target="../ink/ink2417.xml"/><Relationship Id="rId92" Type="http://schemas.openxmlformats.org/officeDocument/2006/relationships/image" Target="../media/image2394.png"/><Relationship Id="rId213" Type="http://schemas.openxmlformats.org/officeDocument/2006/relationships/image" Target="../media/image2454.png"/><Relationship Id="rId234" Type="http://schemas.openxmlformats.org/officeDocument/2006/relationships/customXml" Target="../ink/ink2499.xml"/><Relationship Id="rId2" Type="http://schemas.openxmlformats.org/officeDocument/2006/relationships/notesSlide" Target="../notesSlides/notesSlide29.xml"/><Relationship Id="rId29" Type="http://schemas.openxmlformats.org/officeDocument/2006/relationships/customXml" Target="../ink/ink2395.xml"/><Relationship Id="rId40" Type="http://schemas.openxmlformats.org/officeDocument/2006/relationships/image" Target="../media/image2369.png"/><Relationship Id="rId115" Type="http://schemas.openxmlformats.org/officeDocument/2006/relationships/image" Target="../media/image2405.png"/><Relationship Id="rId136" Type="http://schemas.openxmlformats.org/officeDocument/2006/relationships/customXml" Target="../ink/ink2450.xml"/><Relationship Id="rId157" Type="http://schemas.openxmlformats.org/officeDocument/2006/relationships/image" Target="../media/image2426.png"/><Relationship Id="rId178" Type="http://schemas.openxmlformats.org/officeDocument/2006/relationships/customXml" Target="../ink/ink2471.xml"/><Relationship Id="rId61" Type="http://schemas.openxmlformats.org/officeDocument/2006/relationships/customXml" Target="../ink/ink2412.xml"/><Relationship Id="rId82" Type="http://schemas.openxmlformats.org/officeDocument/2006/relationships/image" Target="../media/image2389.png"/><Relationship Id="rId199" Type="http://schemas.openxmlformats.org/officeDocument/2006/relationships/image" Target="../media/image2447.png"/><Relationship Id="rId203" Type="http://schemas.openxmlformats.org/officeDocument/2006/relationships/image" Target="../media/image2449.png"/><Relationship Id="rId19" Type="http://schemas.openxmlformats.org/officeDocument/2006/relationships/customXml" Target="../ink/ink2390.xml"/><Relationship Id="rId224" Type="http://schemas.openxmlformats.org/officeDocument/2006/relationships/customXml" Target="../ink/ink2494.xml"/><Relationship Id="rId245" Type="http://schemas.openxmlformats.org/officeDocument/2006/relationships/image" Target="../media/image2470.png"/><Relationship Id="rId30" Type="http://schemas.openxmlformats.org/officeDocument/2006/relationships/image" Target="../media/image2364.png"/><Relationship Id="rId105" Type="http://schemas.openxmlformats.org/officeDocument/2006/relationships/image" Target="../media/image2400.png"/><Relationship Id="rId126" Type="http://schemas.openxmlformats.org/officeDocument/2006/relationships/customXml" Target="../ink/ink2445.xml"/><Relationship Id="rId147" Type="http://schemas.openxmlformats.org/officeDocument/2006/relationships/image" Target="../media/image2421.png"/><Relationship Id="rId168" Type="http://schemas.openxmlformats.org/officeDocument/2006/relationships/customXml" Target="../ink/ink2466.xml"/><Relationship Id="rId51" Type="http://schemas.openxmlformats.org/officeDocument/2006/relationships/customXml" Target="../ink/ink2407.xml"/><Relationship Id="rId72" Type="http://schemas.openxmlformats.org/officeDocument/2006/relationships/image" Target="../media/image2384.png"/><Relationship Id="rId93" Type="http://schemas.openxmlformats.org/officeDocument/2006/relationships/customXml" Target="../ink/ink2428.xml"/><Relationship Id="rId189" Type="http://schemas.openxmlformats.org/officeDocument/2006/relationships/image" Target="../media/image2442.png"/><Relationship Id="rId3" Type="http://schemas.openxmlformats.org/officeDocument/2006/relationships/image" Target="../media/image2351.png"/><Relationship Id="rId214" Type="http://schemas.openxmlformats.org/officeDocument/2006/relationships/customXml" Target="../ink/ink2489.xml"/><Relationship Id="rId235" Type="http://schemas.openxmlformats.org/officeDocument/2006/relationships/image" Target="../media/image2465.png"/><Relationship Id="rId116" Type="http://schemas.openxmlformats.org/officeDocument/2006/relationships/customXml" Target="../ink/ink2440.xml"/><Relationship Id="rId137" Type="http://schemas.openxmlformats.org/officeDocument/2006/relationships/image" Target="../media/image2416.png"/><Relationship Id="rId158" Type="http://schemas.openxmlformats.org/officeDocument/2006/relationships/customXml" Target="../ink/ink2461.xml"/><Relationship Id="rId20" Type="http://schemas.openxmlformats.org/officeDocument/2006/relationships/image" Target="../media/image2360.png"/><Relationship Id="rId41" Type="http://schemas.openxmlformats.org/officeDocument/2006/relationships/customXml" Target="../ink/ink2401.xml"/><Relationship Id="rId62" Type="http://schemas.openxmlformats.org/officeDocument/2006/relationships/image" Target="../media/image2379.png"/><Relationship Id="rId83" Type="http://schemas.openxmlformats.org/officeDocument/2006/relationships/customXml" Target="../ink/ink2423.xml"/><Relationship Id="rId179" Type="http://schemas.openxmlformats.org/officeDocument/2006/relationships/image" Target="../media/image2437.png"/><Relationship Id="rId190" Type="http://schemas.openxmlformats.org/officeDocument/2006/relationships/customXml" Target="../ink/ink2477.xml"/><Relationship Id="rId204" Type="http://schemas.openxmlformats.org/officeDocument/2006/relationships/customXml" Target="../ink/ink2484.xml"/><Relationship Id="rId225" Type="http://schemas.openxmlformats.org/officeDocument/2006/relationships/image" Target="../media/image2460.png"/><Relationship Id="rId246" Type="http://schemas.openxmlformats.org/officeDocument/2006/relationships/customXml" Target="../ink/ink2505.xml"/><Relationship Id="rId106" Type="http://schemas.openxmlformats.org/officeDocument/2006/relationships/customXml" Target="../ink/ink2435.xml"/><Relationship Id="rId127" Type="http://schemas.openxmlformats.org/officeDocument/2006/relationships/image" Target="../media/image2411.png"/><Relationship Id="rId10" Type="http://schemas.openxmlformats.org/officeDocument/2006/relationships/image" Target="../media/image2355.png"/><Relationship Id="rId31" Type="http://schemas.openxmlformats.org/officeDocument/2006/relationships/customXml" Target="../ink/ink2396.xml"/><Relationship Id="rId52" Type="http://schemas.openxmlformats.org/officeDocument/2006/relationships/image" Target="../media/image2374.png"/><Relationship Id="rId73" Type="http://schemas.openxmlformats.org/officeDocument/2006/relationships/customXml" Target="../ink/ink2418.xml"/><Relationship Id="rId94" Type="http://schemas.openxmlformats.org/officeDocument/2006/relationships/image" Target="../media/image2395.png"/><Relationship Id="rId148" Type="http://schemas.openxmlformats.org/officeDocument/2006/relationships/customXml" Target="../ink/ink2456.xml"/><Relationship Id="rId169" Type="http://schemas.openxmlformats.org/officeDocument/2006/relationships/image" Target="../media/image2432.png"/></Relationships>
</file>

<file path=ppt/slides/_rels/slide34.xml.rels><?xml version="1.0" encoding="UTF-8" standalone="yes"?>
<Relationships xmlns="http://schemas.openxmlformats.org/package/2006/relationships"><Relationship Id="rId3" Type="http://schemas.openxmlformats.org/officeDocument/2006/relationships/customXml" Target="../ink/ink2507.xm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473.png"/></Relationships>
</file>

<file path=ppt/slides/_rels/slide35.xml.rels><?xml version="1.0" encoding="UTF-8" standalone="yes"?>
<Relationships xmlns="http://schemas.openxmlformats.org/package/2006/relationships"><Relationship Id="rId26" Type="http://schemas.openxmlformats.org/officeDocument/2006/relationships/customXml" Target="../ink/ink2519.xml"/><Relationship Id="rId21" Type="http://schemas.openxmlformats.org/officeDocument/2006/relationships/image" Target="../media/image2483.png"/><Relationship Id="rId42" Type="http://schemas.openxmlformats.org/officeDocument/2006/relationships/customXml" Target="../ink/ink2527.xml"/><Relationship Id="rId47" Type="http://schemas.openxmlformats.org/officeDocument/2006/relationships/image" Target="../media/image2496.png"/><Relationship Id="rId63" Type="http://schemas.openxmlformats.org/officeDocument/2006/relationships/image" Target="../media/image2504.png"/><Relationship Id="rId68" Type="http://schemas.openxmlformats.org/officeDocument/2006/relationships/customXml" Target="../ink/ink2540.xml"/><Relationship Id="rId84" Type="http://schemas.openxmlformats.org/officeDocument/2006/relationships/customXml" Target="../ink/ink2548.xml"/><Relationship Id="rId89" Type="http://schemas.openxmlformats.org/officeDocument/2006/relationships/image" Target="../media/image2517.png"/><Relationship Id="rId16" Type="http://schemas.openxmlformats.org/officeDocument/2006/relationships/customXml" Target="../ink/ink2514.xml"/><Relationship Id="rId11" Type="http://schemas.openxmlformats.org/officeDocument/2006/relationships/image" Target="../media/image2478.png"/><Relationship Id="rId32" Type="http://schemas.openxmlformats.org/officeDocument/2006/relationships/customXml" Target="../ink/ink2522.xml"/><Relationship Id="rId37" Type="http://schemas.openxmlformats.org/officeDocument/2006/relationships/image" Target="../media/image2491.png"/><Relationship Id="rId53" Type="http://schemas.openxmlformats.org/officeDocument/2006/relationships/image" Target="../media/image2499.png"/><Relationship Id="rId58" Type="http://schemas.openxmlformats.org/officeDocument/2006/relationships/customXml" Target="../ink/ink2535.xml"/><Relationship Id="rId74" Type="http://schemas.openxmlformats.org/officeDocument/2006/relationships/customXml" Target="../ink/ink2543.xml"/><Relationship Id="rId79" Type="http://schemas.openxmlformats.org/officeDocument/2006/relationships/image" Target="../media/image2512.png"/><Relationship Id="rId102" Type="http://schemas.openxmlformats.org/officeDocument/2006/relationships/customXml" Target="../ink/ink2557.xml"/><Relationship Id="rId5" Type="http://schemas.openxmlformats.org/officeDocument/2006/relationships/image" Target="../media/image2475.png"/><Relationship Id="rId90" Type="http://schemas.openxmlformats.org/officeDocument/2006/relationships/customXml" Target="../ink/ink2551.xml"/><Relationship Id="rId95" Type="http://schemas.openxmlformats.org/officeDocument/2006/relationships/image" Target="../media/image2520.png"/><Relationship Id="rId22" Type="http://schemas.openxmlformats.org/officeDocument/2006/relationships/customXml" Target="../ink/ink2517.xml"/><Relationship Id="rId27" Type="http://schemas.openxmlformats.org/officeDocument/2006/relationships/image" Target="../media/image2486.png"/><Relationship Id="rId43" Type="http://schemas.openxmlformats.org/officeDocument/2006/relationships/image" Target="../media/image2494.png"/><Relationship Id="rId48" Type="http://schemas.openxmlformats.org/officeDocument/2006/relationships/customXml" Target="../ink/ink2530.xml"/><Relationship Id="rId64" Type="http://schemas.openxmlformats.org/officeDocument/2006/relationships/customXml" Target="../ink/ink2538.xml"/><Relationship Id="rId69" Type="http://schemas.openxmlformats.org/officeDocument/2006/relationships/image" Target="../media/image2507.png"/><Relationship Id="rId80" Type="http://schemas.openxmlformats.org/officeDocument/2006/relationships/customXml" Target="../ink/ink2546.xml"/><Relationship Id="rId85" Type="http://schemas.openxmlformats.org/officeDocument/2006/relationships/image" Target="../media/image2515.png"/><Relationship Id="rId12" Type="http://schemas.openxmlformats.org/officeDocument/2006/relationships/customXml" Target="../ink/ink2512.xml"/><Relationship Id="rId17" Type="http://schemas.openxmlformats.org/officeDocument/2006/relationships/image" Target="../media/image2481.png"/><Relationship Id="rId25" Type="http://schemas.openxmlformats.org/officeDocument/2006/relationships/image" Target="../media/image2485.png"/><Relationship Id="rId33" Type="http://schemas.openxmlformats.org/officeDocument/2006/relationships/image" Target="../media/image2489.png"/><Relationship Id="rId38" Type="http://schemas.openxmlformats.org/officeDocument/2006/relationships/customXml" Target="../ink/ink2525.xml"/><Relationship Id="rId46" Type="http://schemas.openxmlformats.org/officeDocument/2006/relationships/customXml" Target="../ink/ink2529.xml"/><Relationship Id="rId59" Type="http://schemas.openxmlformats.org/officeDocument/2006/relationships/image" Target="../media/image2502.png"/><Relationship Id="rId67" Type="http://schemas.openxmlformats.org/officeDocument/2006/relationships/image" Target="../media/image2506.png"/><Relationship Id="rId103" Type="http://schemas.openxmlformats.org/officeDocument/2006/relationships/image" Target="../media/image2524.png"/><Relationship Id="rId20" Type="http://schemas.openxmlformats.org/officeDocument/2006/relationships/customXml" Target="../ink/ink2516.xml"/><Relationship Id="rId41" Type="http://schemas.openxmlformats.org/officeDocument/2006/relationships/image" Target="../media/image2493.png"/><Relationship Id="rId54" Type="http://schemas.openxmlformats.org/officeDocument/2006/relationships/customXml" Target="../ink/ink2533.xml"/><Relationship Id="rId62" Type="http://schemas.openxmlformats.org/officeDocument/2006/relationships/customXml" Target="../ink/ink2537.xml"/><Relationship Id="rId70" Type="http://schemas.openxmlformats.org/officeDocument/2006/relationships/customXml" Target="../ink/ink2541.xml"/><Relationship Id="rId75" Type="http://schemas.openxmlformats.org/officeDocument/2006/relationships/image" Target="../media/image2510.png"/><Relationship Id="rId83" Type="http://schemas.openxmlformats.org/officeDocument/2006/relationships/image" Target="../media/image2514.png"/><Relationship Id="rId88" Type="http://schemas.openxmlformats.org/officeDocument/2006/relationships/customXml" Target="../ink/ink2550.xml"/><Relationship Id="rId91" Type="http://schemas.openxmlformats.org/officeDocument/2006/relationships/image" Target="../media/image2518.png"/><Relationship Id="rId96" Type="http://schemas.openxmlformats.org/officeDocument/2006/relationships/customXml" Target="../ink/ink2554.xml"/><Relationship Id="rId1" Type="http://schemas.openxmlformats.org/officeDocument/2006/relationships/slideLayout" Target="../slideLayouts/slideLayout7.xml"/><Relationship Id="rId6" Type="http://schemas.openxmlformats.org/officeDocument/2006/relationships/customXml" Target="../ink/ink2509.xml"/><Relationship Id="rId15" Type="http://schemas.openxmlformats.org/officeDocument/2006/relationships/image" Target="../media/image2480.png"/><Relationship Id="rId23" Type="http://schemas.openxmlformats.org/officeDocument/2006/relationships/image" Target="../media/image2484.png"/><Relationship Id="rId28" Type="http://schemas.openxmlformats.org/officeDocument/2006/relationships/customXml" Target="../ink/ink2520.xml"/><Relationship Id="rId36" Type="http://schemas.openxmlformats.org/officeDocument/2006/relationships/customXml" Target="../ink/ink2524.xml"/><Relationship Id="rId49" Type="http://schemas.openxmlformats.org/officeDocument/2006/relationships/image" Target="../media/image2497.png"/><Relationship Id="rId57" Type="http://schemas.openxmlformats.org/officeDocument/2006/relationships/image" Target="../media/image2501.png"/><Relationship Id="rId10" Type="http://schemas.openxmlformats.org/officeDocument/2006/relationships/customXml" Target="../ink/ink2511.xml"/><Relationship Id="rId31" Type="http://schemas.openxmlformats.org/officeDocument/2006/relationships/image" Target="../media/image2488.png"/><Relationship Id="rId44" Type="http://schemas.openxmlformats.org/officeDocument/2006/relationships/customXml" Target="../ink/ink2528.xml"/><Relationship Id="rId52" Type="http://schemas.openxmlformats.org/officeDocument/2006/relationships/customXml" Target="../ink/ink2532.xml"/><Relationship Id="rId60" Type="http://schemas.openxmlformats.org/officeDocument/2006/relationships/customXml" Target="../ink/ink2536.xml"/><Relationship Id="rId65" Type="http://schemas.openxmlformats.org/officeDocument/2006/relationships/image" Target="../media/image2505.png"/><Relationship Id="rId73" Type="http://schemas.openxmlformats.org/officeDocument/2006/relationships/image" Target="../media/image2509.png"/><Relationship Id="rId78" Type="http://schemas.openxmlformats.org/officeDocument/2006/relationships/customXml" Target="../ink/ink2545.xml"/><Relationship Id="rId81" Type="http://schemas.openxmlformats.org/officeDocument/2006/relationships/image" Target="../media/image2513.png"/><Relationship Id="rId86" Type="http://schemas.openxmlformats.org/officeDocument/2006/relationships/customXml" Target="../ink/ink2549.xml"/><Relationship Id="rId94" Type="http://schemas.openxmlformats.org/officeDocument/2006/relationships/customXml" Target="../ink/ink2553.xml"/><Relationship Id="rId99" Type="http://schemas.openxmlformats.org/officeDocument/2006/relationships/image" Target="../media/image2522.png"/><Relationship Id="rId101" Type="http://schemas.openxmlformats.org/officeDocument/2006/relationships/image" Target="../media/image2523.png"/><Relationship Id="rId4" Type="http://schemas.openxmlformats.org/officeDocument/2006/relationships/customXml" Target="../ink/ink2508.xml"/><Relationship Id="rId9" Type="http://schemas.openxmlformats.org/officeDocument/2006/relationships/image" Target="../media/image2477.png"/><Relationship Id="rId13" Type="http://schemas.openxmlformats.org/officeDocument/2006/relationships/image" Target="../media/image2479.png"/><Relationship Id="rId18" Type="http://schemas.openxmlformats.org/officeDocument/2006/relationships/customXml" Target="../ink/ink2515.xml"/><Relationship Id="rId39" Type="http://schemas.openxmlformats.org/officeDocument/2006/relationships/image" Target="../media/image2492.png"/><Relationship Id="rId34" Type="http://schemas.openxmlformats.org/officeDocument/2006/relationships/customXml" Target="../ink/ink2523.xml"/><Relationship Id="rId50" Type="http://schemas.openxmlformats.org/officeDocument/2006/relationships/customXml" Target="../ink/ink2531.xml"/><Relationship Id="rId55" Type="http://schemas.openxmlformats.org/officeDocument/2006/relationships/image" Target="../media/image2500.png"/><Relationship Id="rId76" Type="http://schemas.openxmlformats.org/officeDocument/2006/relationships/customXml" Target="../ink/ink2544.xml"/><Relationship Id="rId97" Type="http://schemas.openxmlformats.org/officeDocument/2006/relationships/image" Target="../media/image2521.png"/><Relationship Id="rId7" Type="http://schemas.openxmlformats.org/officeDocument/2006/relationships/image" Target="../media/image2476.png"/><Relationship Id="rId71" Type="http://schemas.openxmlformats.org/officeDocument/2006/relationships/image" Target="../media/image2508.png"/><Relationship Id="rId92" Type="http://schemas.openxmlformats.org/officeDocument/2006/relationships/customXml" Target="../ink/ink2552.xml"/><Relationship Id="rId2" Type="http://schemas.openxmlformats.org/officeDocument/2006/relationships/notesSlide" Target="../notesSlides/notesSlide31.xml"/><Relationship Id="rId29" Type="http://schemas.openxmlformats.org/officeDocument/2006/relationships/image" Target="../media/image2487.png"/><Relationship Id="rId24" Type="http://schemas.openxmlformats.org/officeDocument/2006/relationships/customXml" Target="../ink/ink2518.xml"/><Relationship Id="rId40" Type="http://schemas.openxmlformats.org/officeDocument/2006/relationships/customXml" Target="../ink/ink2526.xml"/><Relationship Id="rId45" Type="http://schemas.openxmlformats.org/officeDocument/2006/relationships/image" Target="../media/image2495.png"/><Relationship Id="rId66" Type="http://schemas.openxmlformats.org/officeDocument/2006/relationships/customXml" Target="../ink/ink2539.xml"/><Relationship Id="rId87" Type="http://schemas.openxmlformats.org/officeDocument/2006/relationships/image" Target="../media/image2516.png"/><Relationship Id="rId61" Type="http://schemas.openxmlformats.org/officeDocument/2006/relationships/image" Target="../media/image2503.png"/><Relationship Id="rId82" Type="http://schemas.openxmlformats.org/officeDocument/2006/relationships/customXml" Target="../ink/ink2547.xml"/><Relationship Id="rId19" Type="http://schemas.openxmlformats.org/officeDocument/2006/relationships/image" Target="../media/image2482.png"/><Relationship Id="rId14" Type="http://schemas.openxmlformats.org/officeDocument/2006/relationships/customXml" Target="../ink/ink2513.xml"/><Relationship Id="rId30" Type="http://schemas.openxmlformats.org/officeDocument/2006/relationships/customXml" Target="../ink/ink2521.xml"/><Relationship Id="rId35" Type="http://schemas.openxmlformats.org/officeDocument/2006/relationships/image" Target="../media/image2490.png"/><Relationship Id="rId56" Type="http://schemas.openxmlformats.org/officeDocument/2006/relationships/customXml" Target="../ink/ink2534.xml"/><Relationship Id="rId77" Type="http://schemas.openxmlformats.org/officeDocument/2006/relationships/image" Target="../media/image2511.png"/><Relationship Id="rId100" Type="http://schemas.openxmlformats.org/officeDocument/2006/relationships/customXml" Target="../ink/ink2556.xml"/><Relationship Id="rId8" Type="http://schemas.openxmlformats.org/officeDocument/2006/relationships/customXml" Target="../ink/ink2510.xml"/><Relationship Id="rId51" Type="http://schemas.openxmlformats.org/officeDocument/2006/relationships/image" Target="../media/image2498.png"/><Relationship Id="rId72" Type="http://schemas.openxmlformats.org/officeDocument/2006/relationships/customXml" Target="../ink/ink2542.xml"/><Relationship Id="rId93" Type="http://schemas.openxmlformats.org/officeDocument/2006/relationships/image" Target="../media/image2519.png"/><Relationship Id="rId98" Type="http://schemas.openxmlformats.org/officeDocument/2006/relationships/customXml" Target="../ink/ink2555.xml"/><Relationship Id="rId3" Type="http://schemas.openxmlformats.org/officeDocument/2006/relationships/image" Target="../media/image247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s://www.ecb.europa.eu/" TargetMode="External"/><Relationship Id="rId13" Type="http://schemas.openxmlformats.org/officeDocument/2006/relationships/hyperlink" Target="https://www.worldbank.org/" TargetMode="External"/><Relationship Id="rId18" Type="http://schemas.openxmlformats.org/officeDocument/2006/relationships/hyperlink" Target="https://www.iab.de/" TargetMode="External"/><Relationship Id="rId26" Type="http://schemas.openxmlformats.org/officeDocument/2006/relationships/hyperlink" Target="https://www.bruegel.org/" TargetMode="External"/><Relationship Id="rId3" Type="http://schemas.openxmlformats.org/officeDocument/2006/relationships/hyperlink" Target="https://www.destatis.de/DE/Home/_inhalt.html" TargetMode="External"/><Relationship Id="rId21" Type="http://schemas.openxmlformats.org/officeDocument/2006/relationships/hyperlink" Target="https://www.iwkoeln.de/" TargetMode="External"/><Relationship Id="rId7" Type="http://schemas.openxmlformats.org/officeDocument/2006/relationships/hyperlink" Target="https://ec.europa.eu/eurostat" TargetMode="External"/><Relationship Id="rId12" Type="http://schemas.openxmlformats.org/officeDocument/2006/relationships/hyperlink" Target="https://www.imf.org/" TargetMode="External"/><Relationship Id="rId17" Type="http://schemas.openxmlformats.org/officeDocument/2006/relationships/hyperlink" Target="https://www.diw.de/" TargetMode="External"/><Relationship Id="rId25" Type="http://schemas.openxmlformats.org/officeDocument/2006/relationships/hyperlink" Target="https://www.zew.de/" TargetMode="External"/><Relationship Id="rId2" Type="http://schemas.openxmlformats.org/officeDocument/2006/relationships/notesSlide" Target="../notesSlides/notesSlide2.xml"/><Relationship Id="rId16" Type="http://schemas.openxmlformats.org/officeDocument/2006/relationships/hyperlink" Target="https://www.cesifo.org/" TargetMode="External"/><Relationship Id="rId20" Type="http://schemas.openxmlformats.org/officeDocument/2006/relationships/hyperlink" Target="http://www.imk-boeckler.de/" TargetMode="External"/><Relationship Id="rId29" Type="http://schemas.openxmlformats.org/officeDocument/2006/relationships/hyperlink" Target="https://www.nber.org/" TargetMode="External"/><Relationship Id="rId1" Type="http://schemas.openxmlformats.org/officeDocument/2006/relationships/slideLayout" Target="../slideLayouts/slideLayout7.xml"/><Relationship Id="rId6" Type="http://schemas.openxmlformats.org/officeDocument/2006/relationships/hyperlink" Target="https://www.ilo.org/" TargetMode="External"/><Relationship Id="rId11" Type="http://schemas.openxmlformats.org/officeDocument/2006/relationships/hyperlink" Target="https://www.oecd.org/" TargetMode="External"/><Relationship Id="rId24" Type="http://schemas.openxmlformats.org/officeDocument/2006/relationships/hyperlink" Target="https://www.rwi-essen.de/" TargetMode="External"/><Relationship Id="rId5" Type="http://schemas.openxmlformats.org/officeDocument/2006/relationships/hyperlink" Target="https://www.arbeitsagentur.de/" TargetMode="External"/><Relationship Id="rId15" Type="http://schemas.openxmlformats.org/officeDocument/2006/relationships/hyperlink" Target="https://research.handelsblatt.com/de/" TargetMode="External"/><Relationship Id="rId23" Type="http://schemas.openxmlformats.org/officeDocument/2006/relationships/hyperlink" Target="https://kof.ethz.ch/" TargetMode="External"/><Relationship Id="rId28" Type="http://schemas.openxmlformats.org/officeDocument/2006/relationships/hyperlink" Target="https://www.esri.ie/" TargetMode="External"/><Relationship Id="rId10" Type="http://schemas.openxmlformats.org/officeDocument/2006/relationships/hyperlink" Target="https://www.bankofengland.co.uk/" TargetMode="External"/><Relationship Id="rId19" Type="http://schemas.openxmlformats.org/officeDocument/2006/relationships/hyperlink" Target="https://www.ifw-kiel.de/" TargetMode="External"/><Relationship Id="rId31" Type="http://schemas.openxmlformats.org/officeDocument/2006/relationships/hyperlink" Target="https://www.brookings.edu/" TargetMode="External"/><Relationship Id="rId4" Type="http://schemas.openxmlformats.org/officeDocument/2006/relationships/hyperlink" Target="https://www.bundesbank.de/" TargetMode="External"/><Relationship Id="rId9" Type="http://schemas.openxmlformats.org/officeDocument/2006/relationships/hyperlink" Target="https://www.federalreserve.gov/" TargetMode="External"/><Relationship Id="rId14" Type="http://schemas.openxmlformats.org/officeDocument/2006/relationships/hyperlink" Target="https://www.sachverstaendigenrat-wirtschaft.de/" TargetMode="External"/><Relationship Id="rId22" Type="http://schemas.openxmlformats.org/officeDocument/2006/relationships/hyperlink" Target="https://www.iwh-halle.de/" TargetMode="External"/><Relationship Id="rId27" Type="http://schemas.openxmlformats.org/officeDocument/2006/relationships/hyperlink" Target="https://www.niesr.ac.uk/" TargetMode="External"/><Relationship Id="rId30" Type="http://schemas.openxmlformats.org/officeDocument/2006/relationships/hyperlink" Target="https://www.piie.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6" Type="http://schemas.openxmlformats.org/officeDocument/2006/relationships/customXml" Target="../ink/ink12.xml"/><Relationship Id="rId21" Type="http://schemas.openxmlformats.org/officeDocument/2006/relationships/image" Target="../media/image11.png"/><Relationship Id="rId42" Type="http://schemas.openxmlformats.org/officeDocument/2006/relationships/customXml" Target="../ink/ink20.xml"/><Relationship Id="rId47" Type="http://schemas.openxmlformats.org/officeDocument/2006/relationships/image" Target="../media/image24.png"/><Relationship Id="rId63" Type="http://schemas.openxmlformats.org/officeDocument/2006/relationships/image" Target="../media/image32.png"/><Relationship Id="rId68" Type="http://schemas.openxmlformats.org/officeDocument/2006/relationships/customXml" Target="../ink/ink33.xml"/><Relationship Id="rId16" Type="http://schemas.openxmlformats.org/officeDocument/2006/relationships/customXml" Target="../ink/ink7.xml"/><Relationship Id="rId11" Type="http://schemas.openxmlformats.org/officeDocument/2006/relationships/image" Target="../media/image6.png"/><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19.png"/><Relationship Id="rId40" Type="http://schemas.openxmlformats.org/officeDocument/2006/relationships/customXml" Target="../ink/ink19.xml"/><Relationship Id="rId45" Type="http://schemas.openxmlformats.org/officeDocument/2006/relationships/image" Target="../media/image23.png"/><Relationship Id="rId53" Type="http://schemas.openxmlformats.org/officeDocument/2006/relationships/image" Target="../media/image27.png"/><Relationship Id="rId58" Type="http://schemas.openxmlformats.org/officeDocument/2006/relationships/customXml" Target="../ink/ink28.xml"/><Relationship Id="rId66" Type="http://schemas.openxmlformats.org/officeDocument/2006/relationships/customXml" Target="../ink/ink32.xml"/><Relationship Id="rId74" Type="http://schemas.openxmlformats.org/officeDocument/2006/relationships/customXml" Target="../ink/ink36.xml"/><Relationship Id="rId5" Type="http://schemas.openxmlformats.org/officeDocument/2006/relationships/image" Target="../media/image3.png"/><Relationship Id="rId61" Type="http://schemas.openxmlformats.org/officeDocument/2006/relationships/image" Target="../media/image31.png"/><Relationship Id="rId19" Type="http://schemas.openxmlformats.org/officeDocument/2006/relationships/image" Target="../media/image10.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4.png"/><Relationship Id="rId30" Type="http://schemas.openxmlformats.org/officeDocument/2006/relationships/customXml" Target="../ink/ink14.xml"/><Relationship Id="rId35" Type="http://schemas.openxmlformats.org/officeDocument/2006/relationships/image" Target="../media/image18.png"/><Relationship Id="rId43" Type="http://schemas.openxmlformats.org/officeDocument/2006/relationships/image" Target="../media/image22.png"/><Relationship Id="rId48" Type="http://schemas.openxmlformats.org/officeDocument/2006/relationships/customXml" Target="../ink/ink23.xml"/><Relationship Id="rId56" Type="http://schemas.openxmlformats.org/officeDocument/2006/relationships/customXml" Target="../ink/ink27.xml"/><Relationship Id="rId64" Type="http://schemas.openxmlformats.org/officeDocument/2006/relationships/customXml" Target="../ink/ink31.xml"/><Relationship Id="rId69" Type="http://schemas.openxmlformats.org/officeDocument/2006/relationships/image" Target="../media/image35.png"/><Relationship Id="rId77" Type="http://schemas.openxmlformats.org/officeDocument/2006/relationships/image" Target="../media/image39.png"/><Relationship Id="rId8" Type="http://schemas.openxmlformats.org/officeDocument/2006/relationships/customXml" Target="../ink/ink3.xml"/><Relationship Id="rId51" Type="http://schemas.openxmlformats.org/officeDocument/2006/relationships/image" Target="../media/image26.png"/><Relationship Id="rId72" Type="http://schemas.openxmlformats.org/officeDocument/2006/relationships/customXml" Target="../ink/ink35.xml"/><Relationship Id="rId3" Type="http://schemas.openxmlformats.org/officeDocument/2006/relationships/hyperlink" Target="https://www.aeaweb.org/articles?id=10.1257/jep.23.1.221" TargetMode="External"/><Relationship Id="rId12" Type="http://schemas.openxmlformats.org/officeDocument/2006/relationships/customXml" Target="../ink/ink5.xml"/><Relationship Id="rId17" Type="http://schemas.openxmlformats.org/officeDocument/2006/relationships/image" Target="../media/image9.png"/><Relationship Id="rId25" Type="http://schemas.openxmlformats.org/officeDocument/2006/relationships/image" Target="../media/image13.png"/><Relationship Id="rId33" Type="http://schemas.openxmlformats.org/officeDocument/2006/relationships/image" Target="../media/image17.png"/><Relationship Id="rId38" Type="http://schemas.openxmlformats.org/officeDocument/2006/relationships/customXml" Target="../ink/ink18.xml"/><Relationship Id="rId46" Type="http://schemas.openxmlformats.org/officeDocument/2006/relationships/customXml" Target="../ink/ink22.xml"/><Relationship Id="rId59" Type="http://schemas.openxmlformats.org/officeDocument/2006/relationships/image" Target="../media/image30.png"/><Relationship Id="rId67" Type="http://schemas.openxmlformats.org/officeDocument/2006/relationships/image" Target="../media/image34.png"/><Relationship Id="rId20" Type="http://schemas.openxmlformats.org/officeDocument/2006/relationships/customXml" Target="../ink/ink9.xml"/><Relationship Id="rId41" Type="http://schemas.openxmlformats.org/officeDocument/2006/relationships/image" Target="../media/image21.png"/><Relationship Id="rId54" Type="http://schemas.openxmlformats.org/officeDocument/2006/relationships/customXml" Target="../ink/ink26.xml"/><Relationship Id="rId62" Type="http://schemas.openxmlformats.org/officeDocument/2006/relationships/customXml" Target="../ink/ink30.xml"/><Relationship Id="rId70" Type="http://schemas.openxmlformats.org/officeDocument/2006/relationships/customXml" Target="../ink/ink34.xml"/><Relationship Id="rId75"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customXml" Target="../ink/ink2.xml"/><Relationship Id="rId15" Type="http://schemas.openxmlformats.org/officeDocument/2006/relationships/image" Target="../media/image8.png"/><Relationship Id="rId23" Type="http://schemas.openxmlformats.org/officeDocument/2006/relationships/image" Target="../media/image12.png"/><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image" Target="../media/image25.png"/><Relationship Id="rId57" Type="http://schemas.openxmlformats.org/officeDocument/2006/relationships/image" Target="../media/image29.png"/><Relationship Id="rId10" Type="http://schemas.openxmlformats.org/officeDocument/2006/relationships/customXml" Target="../ink/ink4.xml"/><Relationship Id="rId31" Type="http://schemas.openxmlformats.org/officeDocument/2006/relationships/image" Target="../media/image16.png"/><Relationship Id="rId44" Type="http://schemas.openxmlformats.org/officeDocument/2006/relationships/customXml" Target="../ink/ink21.xml"/><Relationship Id="rId52" Type="http://schemas.openxmlformats.org/officeDocument/2006/relationships/customXml" Target="../ink/ink25.xml"/><Relationship Id="rId60" Type="http://schemas.openxmlformats.org/officeDocument/2006/relationships/customXml" Target="../ink/ink29.xml"/><Relationship Id="rId65" Type="http://schemas.openxmlformats.org/officeDocument/2006/relationships/image" Target="../media/image33.png"/><Relationship Id="rId73" Type="http://schemas.openxmlformats.org/officeDocument/2006/relationships/image" Target="../media/image37.png"/><Relationship Id="rId4" Type="http://schemas.openxmlformats.org/officeDocument/2006/relationships/customXml" Target="../ink/ink1.xml"/><Relationship Id="rId9" Type="http://schemas.openxmlformats.org/officeDocument/2006/relationships/image" Target="../media/image5.png"/><Relationship Id="rId13" Type="http://schemas.openxmlformats.org/officeDocument/2006/relationships/image" Target="../media/image7.png"/><Relationship Id="rId18" Type="http://schemas.openxmlformats.org/officeDocument/2006/relationships/customXml" Target="../ink/ink8.xml"/><Relationship Id="rId39" Type="http://schemas.openxmlformats.org/officeDocument/2006/relationships/image" Target="../media/image20.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28.png"/><Relationship Id="rId76" Type="http://schemas.openxmlformats.org/officeDocument/2006/relationships/customXml" Target="../ink/ink37.xml"/><Relationship Id="rId7" Type="http://schemas.openxmlformats.org/officeDocument/2006/relationships/image" Target="../media/image4.png"/><Relationship Id="rId71" Type="http://schemas.openxmlformats.org/officeDocument/2006/relationships/image" Target="../media/image36.png"/><Relationship Id="rId2" Type="http://schemas.openxmlformats.org/officeDocument/2006/relationships/notesSlide" Target="../notesSlides/notesSlide4.xml"/><Relationship Id="rId2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customXml" Target="../ink/ink38.xml"/><Relationship Id="rId7" Type="http://schemas.openxmlformats.org/officeDocument/2006/relationships/customXml" Target="../ink/ink40.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customXml" Target="../ink/ink39.xml"/><Relationship Id="rId10" Type="http://schemas.openxmlformats.org/officeDocument/2006/relationships/image" Target="../media/image43.png"/><Relationship Id="rId4" Type="http://schemas.openxmlformats.org/officeDocument/2006/relationships/image" Target="../media/image40.png"/><Relationship Id="rId9" Type="http://schemas.openxmlformats.org/officeDocument/2006/relationships/customXml" Target="../ink/ink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97459"/>
            <a:ext cx="7598011" cy="925787"/>
          </a:xfrm>
          <a:prstGeom prst="rect">
            <a:avLst/>
          </a:prstGeom>
          <a:noFill/>
          <a:ln>
            <a:noFill/>
          </a:ln>
        </p:spPr>
        <p:txBody>
          <a:bodyPr lIns="81646" tIns="40823" rIns="81646" bIns="40823" anchor="ctr" anchorCtr="1"/>
          <a:lstStyle/>
          <a:p>
            <a:pPr algn="ctr">
              <a:lnSpc>
                <a:spcPct val="100000"/>
              </a:lnSpc>
            </a:pPr>
            <a:r>
              <a:rPr lang="de-DE" sz="2400" b="1" dirty="0">
                <a:solidFill>
                  <a:srgbClr val="000000"/>
                </a:solidFill>
                <a:latin typeface="Arial"/>
                <a:ea typeface="Droid Sans Fallback"/>
              </a:rPr>
              <a:t>Ökonomen als</a:t>
            </a:r>
          </a:p>
          <a:p>
            <a:pPr algn="ctr">
              <a:lnSpc>
                <a:spcPct val="100000"/>
              </a:lnSpc>
            </a:pPr>
            <a:r>
              <a:rPr lang="de-DE" sz="2400" b="1" dirty="0">
                <a:solidFill>
                  <a:srgbClr val="000000"/>
                </a:solidFill>
                <a:latin typeface="Arial"/>
                <a:ea typeface="Droid Sans Fallback"/>
              </a:rPr>
              <a:t>Wissenschaftler oder Wirtschaftspolitiker</a:t>
            </a:r>
          </a:p>
        </p:txBody>
      </p:sp>
      <p:sp>
        <p:nvSpPr>
          <p:cNvPr id="7" name="Textfeld 6"/>
          <p:cNvSpPr txBox="1"/>
          <p:nvPr/>
        </p:nvSpPr>
        <p:spPr>
          <a:xfrm>
            <a:off x="1008695" y="1705738"/>
            <a:ext cx="7680910" cy="3075701"/>
          </a:xfrm>
          <a:prstGeom prst="rect">
            <a:avLst/>
          </a:prstGeom>
          <a:noFill/>
        </p:spPr>
        <p:txBody>
          <a:bodyPr wrap="square" rtlCol="0">
            <a:noAutofit/>
          </a:bodyPr>
          <a:lstStyle/>
          <a:p>
            <a:pPr marL="414772" indent="-414772">
              <a:buFont typeface="Arial" panose="020B0604020202020204" pitchFamily="34" charset="0"/>
              <a:buChar char="•"/>
            </a:pPr>
            <a:r>
              <a:rPr lang="de-DE" sz="2903" dirty="0">
                <a:latin typeface="Times New Roman" panose="02020603050405020304" pitchFamily="18" charset="0"/>
                <a:cs typeface="Times New Roman" panose="02020603050405020304" pitchFamily="18" charset="0"/>
              </a:rPr>
              <a:t>Versuchen Ökonomen die Welt zu erklären, so handeln sie als </a:t>
            </a:r>
            <a:r>
              <a:rPr lang="de-DE" sz="2903" b="1">
                <a:latin typeface="Times New Roman" panose="02020603050405020304" pitchFamily="18" charset="0"/>
                <a:cs typeface="Times New Roman" panose="02020603050405020304" pitchFamily="18" charset="0"/>
              </a:rPr>
              <a:t>Wissenschaftler.</a:t>
            </a:r>
          </a:p>
          <a:p>
            <a:pPr marL="414772" indent="-414772">
              <a:buFont typeface="Arial" panose="020B0604020202020204" pitchFamily="34" charset="0"/>
              <a:buChar char="•"/>
            </a:pPr>
            <a:endParaRPr lang="de-DE" sz="2903">
              <a:latin typeface="Times New Roman" panose="02020603050405020304" pitchFamily="18" charset="0"/>
              <a:cs typeface="Times New Roman" panose="02020603050405020304" pitchFamily="18" charset="0"/>
            </a:endParaRPr>
          </a:p>
          <a:p>
            <a:pPr marL="414772" indent="-414772">
              <a:buFont typeface="Arial" panose="020B0604020202020204" pitchFamily="34" charset="0"/>
              <a:buChar char="•"/>
            </a:pPr>
            <a:r>
              <a:rPr lang="de-DE" sz="2903">
                <a:latin typeface="Times New Roman" panose="02020603050405020304" pitchFamily="18" charset="0"/>
                <a:cs typeface="Times New Roman" panose="02020603050405020304" pitchFamily="18" charset="0"/>
              </a:rPr>
              <a:t>Versuchen Ökonomen die Welt zu verändern und bringen damit Ihre Überzeugungen ein, so handeln sie als </a:t>
            </a:r>
            <a:r>
              <a:rPr lang="de-DE" sz="2903" b="1">
                <a:latin typeface="Times New Roman" panose="02020603050405020304" pitchFamily="18" charset="0"/>
                <a:cs typeface="Times New Roman" panose="02020603050405020304" pitchFamily="18" charset="0"/>
              </a:rPr>
              <a:t>Wirtschaftspolitiker</a:t>
            </a:r>
            <a:r>
              <a:rPr lang="de-DE" sz="2903">
                <a:latin typeface="Times New Roman" panose="02020603050405020304" pitchFamily="18" charset="0"/>
                <a:cs typeface="Times New Roman" panose="02020603050405020304" pitchFamily="18" charset="0"/>
              </a:rPr>
              <a:t>.</a:t>
            </a:r>
            <a:endParaRPr lang="de-DE" sz="2903" dirty="0">
              <a:latin typeface="Times New Roman" panose="02020603050405020304" pitchFamily="18" charset="0"/>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4" name="Textfeld 3"/>
          <p:cNvSpPr txBox="1"/>
          <p:nvPr/>
        </p:nvSpPr>
        <p:spPr>
          <a:xfrm>
            <a:off x="1891948" y="2407796"/>
            <a:ext cx="9517731" cy="1671587"/>
          </a:xfrm>
          <a:prstGeom prst="rect">
            <a:avLst/>
          </a:prstGeom>
          <a:noFill/>
        </p:spPr>
        <p:txBody>
          <a:bodyPr wrap="square" rtlCol="0">
            <a:noAutofit/>
          </a:bodyPr>
          <a:lstStyle/>
          <a:p>
            <a:pPr marL="414772" indent="-414772">
              <a:buFont typeface="Arial" panose="020B0604020202020204" pitchFamily="34" charset="0"/>
              <a:buChar char="•"/>
            </a:pPr>
            <a:endParaRPr lang="de-DE" sz="2903" dirty="0">
              <a:latin typeface="Times New Roman" panose="02020603050405020304" pitchFamily="18" charset="0"/>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10" name="Rechteck 9">
            <a:extLst>
              <a:ext uri="{FF2B5EF4-FFF2-40B4-BE49-F238E27FC236}">
                <a16:creationId xmlns:a16="http://schemas.microsoft.com/office/drawing/2014/main" id="{293B1651-4C49-486F-9F03-28F9846F8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F4F141B-149D-4766-893E-825BFCDC78D8}"/>
                  </a:ext>
                </a:extLst>
              </p14:cNvPr>
              <p14:cNvContentPartPr/>
              <p14:nvPr/>
            </p14:nvContentPartPr>
            <p14:xfrm>
              <a:off x="3845453" y="4409707"/>
              <a:ext cx="3417120" cy="104760"/>
            </p14:xfrm>
          </p:contentPart>
        </mc:Choice>
        <mc:Fallback xmlns="">
          <p:pic>
            <p:nvPicPr>
              <p:cNvPr id="2" name="Freihand 1">
                <a:extLst>
                  <a:ext uri="{FF2B5EF4-FFF2-40B4-BE49-F238E27FC236}">
                    <a16:creationId xmlns:a16="http://schemas.microsoft.com/office/drawing/2014/main" id="{EF4F141B-149D-4766-893E-825BFCDC78D8}"/>
                  </a:ext>
                </a:extLst>
              </p:cNvPr>
              <p:cNvPicPr/>
              <p:nvPr/>
            </p:nvPicPr>
            <p:blipFill>
              <a:blip r:embed="rId4"/>
              <a:stretch>
                <a:fillRect/>
              </a:stretch>
            </p:blipFill>
            <p:spPr>
              <a:xfrm>
                <a:off x="3841133" y="4405387"/>
                <a:ext cx="3425760" cy="113400"/>
              </a:xfrm>
              <a:prstGeom prst="rect">
                <a:avLst/>
              </a:prstGeom>
            </p:spPr>
          </p:pic>
        </mc:Fallback>
      </mc:AlternateContent>
    </p:spTree>
    <p:extLst>
      <p:ext uri="{BB962C8B-B14F-4D97-AF65-F5344CB8AC3E}">
        <p14:creationId xmlns:p14="http://schemas.microsoft.com/office/powerpoint/2010/main" val="3261552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59572" y="104181"/>
            <a:ext cx="6838707" cy="744941"/>
          </a:xfrm>
          <a:prstGeom prst="rect">
            <a:avLst/>
          </a:prstGeom>
          <a:noFill/>
          <a:ln>
            <a:noFill/>
          </a:ln>
        </p:spPr>
        <p:txBody>
          <a:bodyPr lIns="81646" tIns="40823" rIns="81646" bIns="40823" anchor="ctr" anchorCtr="1"/>
          <a:lstStyle/>
          <a:p>
            <a:pPr>
              <a:lnSpc>
                <a:spcPct val="100000"/>
              </a:lnSpc>
            </a:pPr>
            <a:r>
              <a:rPr lang="de-DE" sz="3200" b="1" dirty="0">
                <a:solidFill>
                  <a:srgbClr val="000000"/>
                </a:solidFill>
                <a:latin typeface="Arial"/>
                <a:ea typeface="Droid Sans Fallback"/>
              </a:rPr>
              <a:t>Positive und normative Aussagen</a:t>
            </a:r>
            <a:endParaRPr sz="3200" dirty="0"/>
          </a:p>
        </p:txBody>
      </p:sp>
      <p:sp>
        <p:nvSpPr>
          <p:cNvPr id="7" name="Textfeld 6"/>
          <p:cNvSpPr txBox="1"/>
          <p:nvPr/>
        </p:nvSpPr>
        <p:spPr>
          <a:xfrm>
            <a:off x="651828" y="1601406"/>
            <a:ext cx="9788974" cy="3197660"/>
          </a:xfrm>
          <a:prstGeom prst="rect">
            <a:avLst/>
          </a:prstGeom>
          <a:noFill/>
        </p:spPr>
        <p:txBody>
          <a:bodyPr wrap="square" rtlCol="0">
            <a:noAutofit/>
          </a:bodyPr>
          <a:lstStyle/>
          <a:p>
            <a:r>
              <a:rPr lang="de-DE" sz="2200" b="1" dirty="0">
                <a:latin typeface="Times New Roman" panose="02020603050405020304" pitchFamily="18" charset="0"/>
                <a:cs typeface="Times New Roman" panose="02020603050405020304" pitchFamily="18" charset="0"/>
              </a:rPr>
              <a:t>Positive Aussagen</a:t>
            </a:r>
            <a:r>
              <a:rPr lang="de-DE" sz="2200" dirty="0">
                <a:latin typeface="Times New Roman" panose="02020603050405020304" pitchFamily="18" charset="0"/>
                <a:cs typeface="Times New Roman" panose="02020603050405020304" pitchFamily="18" charset="0"/>
              </a:rPr>
              <a:t> sind beschreibend und richten sich darauf aus, wie die Welt ist bzw. wie sie funktioniert. Dieses Funktionieren wird völlig neutral betrachtet</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Aussagen sind deskriptiv.</a:t>
            </a:r>
          </a:p>
          <a:p>
            <a:endParaRPr lang="de-DE" sz="2200" dirty="0">
              <a:latin typeface="Times New Roman" panose="02020603050405020304" pitchFamily="18" charset="0"/>
              <a:cs typeface="Times New Roman" panose="02020603050405020304" pitchFamily="18" charset="0"/>
            </a:endParaRPr>
          </a:p>
          <a:p>
            <a:r>
              <a:rPr lang="de-DE" sz="2200" b="1" dirty="0">
                <a:latin typeface="Times New Roman" panose="02020603050405020304" pitchFamily="18" charset="0"/>
                <a:cs typeface="Times New Roman" panose="02020603050405020304" pitchFamily="18" charset="0"/>
              </a:rPr>
              <a:t>Normative Aussagen </a:t>
            </a:r>
            <a:r>
              <a:rPr lang="de-DE" sz="2200" dirty="0">
                <a:latin typeface="Times New Roman" panose="02020603050405020304" pitchFamily="18" charset="0"/>
                <a:cs typeface="Times New Roman" panose="02020603050405020304" pitchFamily="18" charset="0"/>
              </a:rPr>
              <a:t>geben ein Werturteil darüber ab, wie die Welt sein sollte. Gemäß der eigenen Überzeugung werden Maßnahmen getroffen.</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Aussagen sind präskriptiv.</a:t>
            </a:r>
          </a:p>
        </p:txBody>
      </p:sp>
      <p:sp>
        <p:nvSpPr>
          <p:cNvPr id="8" name="Rechteck 7">
            <a:extLst>
              <a:ext uri="{FF2B5EF4-FFF2-40B4-BE49-F238E27FC236}">
                <a16:creationId xmlns:a16="http://schemas.microsoft.com/office/drawing/2014/main" id="{5F0611D4-4001-437F-AF27-E34A219247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2A7BB79-AC56-46DE-8DF3-A65DF052CB60}"/>
                  </a:ext>
                </a:extLst>
              </p14:cNvPr>
              <p14:cNvContentPartPr/>
              <p14:nvPr/>
            </p14:nvContentPartPr>
            <p14:xfrm>
              <a:off x="7312613" y="2285347"/>
              <a:ext cx="864000" cy="55080"/>
            </p14:xfrm>
          </p:contentPart>
        </mc:Choice>
        <mc:Fallback xmlns="">
          <p:pic>
            <p:nvPicPr>
              <p:cNvPr id="2" name="Freihand 1">
                <a:extLst>
                  <a:ext uri="{FF2B5EF4-FFF2-40B4-BE49-F238E27FC236}">
                    <a16:creationId xmlns:a16="http://schemas.microsoft.com/office/drawing/2014/main" id="{12A7BB79-AC56-46DE-8DF3-A65DF052CB60}"/>
                  </a:ext>
                </a:extLst>
              </p:cNvPr>
              <p:cNvPicPr/>
              <p:nvPr/>
            </p:nvPicPr>
            <p:blipFill>
              <a:blip r:embed="rId4"/>
              <a:stretch>
                <a:fillRect/>
              </a:stretch>
            </p:blipFill>
            <p:spPr>
              <a:xfrm>
                <a:off x="7308293" y="2281027"/>
                <a:ext cx="8726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83ECD6A3-84C4-481E-827C-A8213717D399}"/>
                  </a:ext>
                </a:extLst>
              </p14:cNvPr>
              <p14:cNvContentPartPr/>
              <p14:nvPr/>
            </p14:nvContentPartPr>
            <p14:xfrm>
              <a:off x="3534413" y="1975027"/>
              <a:ext cx="1500480" cy="50400"/>
            </p14:xfrm>
          </p:contentPart>
        </mc:Choice>
        <mc:Fallback xmlns="">
          <p:pic>
            <p:nvPicPr>
              <p:cNvPr id="3" name="Freihand 2">
                <a:extLst>
                  <a:ext uri="{FF2B5EF4-FFF2-40B4-BE49-F238E27FC236}">
                    <a16:creationId xmlns:a16="http://schemas.microsoft.com/office/drawing/2014/main" id="{83ECD6A3-84C4-481E-827C-A8213717D399}"/>
                  </a:ext>
                </a:extLst>
              </p:cNvPr>
              <p:cNvPicPr/>
              <p:nvPr/>
            </p:nvPicPr>
            <p:blipFill>
              <a:blip r:embed="rId6"/>
              <a:stretch>
                <a:fillRect/>
              </a:stretch>
            </p:blipFill>
            <p:spPr>
              <a:xfrm>
                <a:off x="3530093" y="1970707"/>
                <a:ext cx="15091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2E1A32E9-AD30-4AAF-AEA8-1F7B7EBE3DB1}"/>
                  </a:ext>
                </a:extLst>
              </p14:cNvPr>
              <p14:cNvContentPartPr/>
              <p14:nvPr/>
            </p14:nvContentPartPr>
            <p14:xfrm>
              <a:off x="2087213" y="2373547"/>
              <a:ext cx="1373760" cy="42480"/>
            </p14:xfrm>
          </p:contentPart>
        </mc:Choice>
        <mc:Fallback xmlns="">
          <p:pic>
            <p:nvPicPr>
              <p:cNvPr id="4" name="Freihand 3">
                <a:extLst>
                  <a:ext uri="{FF2B5EF4-FFF2-40B4-BE49-F238E27FC236}">
                    <a16:creationId xmlns:a16="http://schemas.microsoft.com/office/drawing/2014/main" id="{2E1A32E9-AD30-4AAF-AEA8-1F7B7EBE3DB1}"/>
                  </a:ext>
                </a:extLst>
              </p:cNvPr>
              <p:cNvPicPr/>
              <p:nvPr/>
            </p:nvPicPr>
            <p:blipFill>
              <a:blip r:embed="rId8"/>
              <a:stretch>
                <a:fillRect/>
              </a:stretch>
            </p:blipFill>
            <p:spPr>
              <a:xfrm>
                <a:off x="2082893" y="2369227"/>
                <a:ext cx="13824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BAC52DA6-648A-4147-B7CA-5A0BEBA3E423}"/>
                  </a:ext>
                </a:extLst>
              </p14:cNvPr>
              <p14:cNvContentPartPr/>
              <p14:nvPr/>
            </p14:nvContentPartPr>
            <p14:xfrm>
              <a:off x="4319933" y="3029107"/>
              <a:ext cx="1576080" cy="52920"/>
            </p14:xfrm>
          </p:contentPart>
        </mc:Choice>
        <mc:Fallback xmlns="">
          <p:pic>
            <p:nvPicPr>
              <p:cNvPr id="5" name="Freihand 4">
                <a:extLst>
                  <a:ext uri="{FF2B5EF4-FFF2-40B4-BE49-F238E27FC236}">
                    <a16:creationId xmlns:a16="http://schemas.microsoft.com/office/drawing/2014/main" id="{BAC52DA6-648A-4147-B7CA-5A0BEBA3E423}"/>
                  </a:ext>
                </a:extLst>
              </p:cNvPr>
              <p:cNvPicPr/>
              <p:nvPr/>
            </p:nvPicPr>
            <p:blipFill>
              <a:blip r:embed="rId10"/>
              <a:stretch>
                <a:fillRect/>
              </a:stretch>
            </p:blipFill>
            <p:spPr>
              <a:xfrm>
                <a:off x="4315613" y="3024787"/>
                <a:ext cx="15847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8524CAA7-66A8-47E2-8BC5-8F8961AAD3F6}"/>
                  </a:ext>
                </a:extLst>
              </p14:cNvPr>
              <p14:cNvContentPartPr/>
              <p14:nvPr/>
            </p14:nvContentPartPr>
            <p14:xfrm>
              <a:off x="4432253" y="3661627"/>
              <a:ext cx="966240" cy="28080"/>
            </p14:xfrm>
          </p:contentPart>
        </mc:Choice>
        <mc:Fallback xmlns="">
          <p:pic>
            <p:nvPicPr>
              <p:cNvPr id="9" name="Freihand 8">
                <a:extLst>
                  <a:ext uri="{FF2B5EF4-FFF2-40B4-BE49-F238E27FC236}">
                    <a16:creationId xmlns:a16="http://schemas.microsoft.com/office/drawing/2014/main" id="{8524CAA7-66A8-47E2-8BC5-8F8961AAD3F6}"/>
                  </a:ext>
                </a:extLst>
              </p:cNvPr>
              <p:cNvPicPr/>
              <p:nvPr/>
            </p:nvPicPr>
            <p:blipFill>
              <a:blip r:embed="rId12"/>
              <a:stretch>
                <a:fillRect/>
              </a:stretch>
            </p:blipFill>
            <p:spPr>
              <a:xfrm>
                <a:off x="4427933" y="3657307"/>
                <a:ext cx="9748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CACA874A-3F93-4B27-85A1-4C576FE99348}"/>
                  </a:ext>
                </a:extLst>
              </p14:cNvPr>
              <p14:cNvContentPartPr/>
              <p14:nvPr/>
            </p14:nvContentPartPr>
            <p14:xfrm>
              <a:off x="3902333" y="4730827"/>
              <a:ext cx="2193480" cy="75600"/>
            </p14:xfrm>
          </p:contentPart>
        </mc:Choice>
        <mc:Fallback xmlns="">
          <p:pic>
            <p:nvPicPr>
              <p:cNvPr id="10" name="Freihand 9">
                <a:extLst>
                  <a:ext uri="{FF2B5EF4-FFF2-40B4-BE49-F238E27FC236}">
                    <a16:creationId xmlns:a16="http://schemas.microsoft.com/office/drawing/2014/main" id="{CACA874A-3F93-4B27-85A1-4C576FE99348}"/>
                  </a:ext>
                </a:extLst>
              </p:cNvPr>
              <p:cNvPicPr/>
              <p:nvPr/>
            </p:nvPicPr>
            <p:blipFill>
              <a:blip r:embed="rId14"/>
              <a:stretch>
                <a:fillRect/>
              </a:stretch>
            </p:blipFill>
            <p:spPr>
              <a:xfrm>
                <a:off x="3898013" y="4726507"/>
                <a:ext cx="2202120" cy="84240"/>
              </a:xfrm>
              <a:prstGeom prst="rect">
                <a:avLst/>
              </a:prstGeom>
            </p:spPr>
          </p:pic>
        </mc:Fallback>
      </mc:AlternateContent>
    </p:spTree>
    <p:extLst>
      <p:ext uri="{BB962C8B-B14F-4D97-AF65-F5344CB8AC3E}">
        <p14:creationId xmlns:p14="http://schemas.microsoft.com/office/powerpoint/2010/main" val="3114273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121561" y="0"/>
            <a:ext cx="7598011" cy="744941"/>
          </a:xfrm>
          <a:prstGeom prst="rect">
            <a:avLst/>
          </a:prstGeom>
          <a:noFill/>
          <a:ln>
            <a:noFill/>
          </a:ln>
        </p:spPr>
        <p:txBody>
          <a:bodyPr lIns="81646" tIns="40823" rIns="81646" bIns="40823" anchor="ctr" anchorCtr="1"/>
          <a:lstStyle/>
          <a:p>
            <a:pPr>
              <a:lnSpc>
                <a:spcPct val="100000"/>
              </a:lnSpc>
            </a:pPr>
            <a:r>
              <a:rPr lang="de-DE" sz="3629" b="1" dirty="0">
                <a:solidFill>
                  <a:srgbClr val="000000"/>
                </a:solidFill>
                <a:latin typeface="Arial"/>
              </a:rPr>
              <a:t>Beispiele – positiv/normativ?</a:t>
            </a:r>
            <a:endParaRPr sz="1633" dirty="0"/>
          </a:p>
        </p:txBody>
      </p:sp>
      <p:sp>
        <p:nvSpPr>
          <p:cNvPr id="7" name="Textfeld 6"/>
          <p:cNvSpPr txBox="1"/>
          <p:nvPr/>
        </p:nvSpPr>
        <p:spPr>
          <a:xfrm>
            <a:off x="0" y="705368"/>
            <a:ext cx="8601740" cy="5801758"/>
          </a:xfrm>
          <a:prstGeom prst="rect">
            <a:avLst/>
          </a:prstGeom>
          <a:noFill/>
        </p:spPr>
        <p:txBody>
          <a:bodyPr wrap="square" rtlCol="0">
            <a:noAutofit/>
          </a:bodyPr>
          <a:lstStyle/>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Einführung des Mindestlohns führt zu Arbeitslosigkeit bei Geringqualifizierten</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in einigen Bereichen erzielten Einkommenssteigerungen durch die Einführung des Mindestlohns sind wichtiger als die steigende Arbeitslosigkeit in anderen Bereichen</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Ein steigender Ölpreis steigert die Nachfrage nach Elektroautos</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Fabrikanten von Verbrennungsmotoren müssen stärker an den Kosten, die die daraus resultierenden CO</a:t>
            </a:r>
            <a:r>
              <a:rPr lang="de-DE" sz="2200" baseline="-25000" dirty="0">
                <a:latin typeface="Times New Roman" panose="02020603050405020304" pitchFamily="18" charset="0"/>
                <a:cs typeface="Times New Roman" panose="02020603050405020304" pitchFamily="18" charset="0"/>
              </a:rPr>
              <a:t>2</a:t>
            </a:r>
            <a:r>
              <a:rPr lang="de-DE" sz="2200" dirty="0">
                <a:latin typeface="Times New Roman" panose="02020603050405020304" pitchFamily="18" charset="0"/>
                <a:cs typeface="Times New Roman" panose="02020603050405020304" pitchFamily="18" charset="0"/>
              </a:rPr>
              <a:t>-Emissionen im Zuge des Klimawandels verursachen, beteiligt werden</a:t>
            </a:r>
          </a:p>
          <a:p>
            <a:pPr marL="311079" indent="-311079">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Das Sondervermögen von 500 Mrd. Euro für Infrastruktur und Klima-folgen, senkt aufgrund daraus resultierender steigender Zinsbelastung des Staatshaushalts den Handlungsspielraum für die zukünftige Generation</a:t>
            </a:r>
          </a:p>
        </p:txBody>
      </p:sp>
      <p:sp>
        <p:nvSpPr>
          <p:cNvPr id="10" name="Rechteck 9">
            <a:extLst>
              <a:ext uri="{FF2B5EF4-FFF2-40B4-BE49-F238E27FC236}">
                <a16:creationId xmlns:a16="http://schemas.microsoft.com/office/drawing/2014/main" id="{200A4E8E-4367-419C-9B2A-FD260827374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28" name="Gruppieren 127">
            <a:extLst>
              <a:ext uri="{FF2B5EF4-FFF2-40B4-BE49-F238E27FC236}">
                <a16:creationId xmlns:a16="http://schemas.microsoft.com/office/drawing/2014/main" id="{6034A3A3-18E9-498D-B84E-B6C70B0AD28B}"/>
              </a:ext>
            </a:extLst>
          </p:cNvPr>
          <p:cNvGrpSpPr/>
          <p:nvPr/>
        </p:nvGrpSpPr>
        <p:grpSpPr>
          <a:xfrm>
            <a:off x="2811533" y="14640"/>
            <a:ext cx="8137440" cy="1810800"/>
            <a:chOff x="2811533" y="14640"/>
            <a:chExt cx="8137440" cy="181080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7DE4539-9170-42C6-8843-4879829BB2BD}"/>
                    </a:ext>
                  </a:extLst>
                </p14:cNvPr>
                <p14:cNvContentPartPr/>
                <p14:nvPr/>
              </p14:nvContentPartPr>
              <p14:xfrm>
                <a:off x="9426893" y="570480"/>
                <a:ext cx="31320" cy="669960"/>
              </p14:xfrm>
            </p:contentPart>
          </mc:Choice>
          <mc:Fallback xmlns="">
            <p:pic>
              <p:nvPicPr>
                <p:cNvPr id="2" name="Freihand 1">
                  <a:extLst>
                    <a:ext uri="{FF2B5EF4-FFF2-40B4-BE49-F238E27FC236}">
                      <a16:creationId xmlns:a16="http://schemas.microsoft.com/office/drawing/2014/main" id="{37DE4539-9170-42C6-8843-4879829BB2BD}"/>
                    </a:ext>
                  </a:extLst>
                </p:cNvPr>
                <p:cNvPicPr/>
                <p:nvPr/>
              </p:nvPicPr>
              <p:blipFill>
                <a:blip r:embed="rId4"/>
                <a:stretch>
                  <a:fillRect/>
                </a:stretch>
              </p:blipFill>
              <p:spPr>
                <a:xfrm>
                  <a:off x="9422573" y="566160"/>
                  <a:ext cx="39960" cy="678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CEB77CDA-AA21-41BF-B1B4-4EC7B2BBA5B9}"/>
                    </a:ext>
                  </a:extLst>
                </p14:cNvPr>
                <p14:cNvContentPartPr/>
                <p14:nvPr/>
              </p14:nvContentPartPr>
              <p14:xfrm>
                <a:off x="9238613" y="1200480"/>
                <a:ext cx="1387440" cy="87840"/>
              </p14:xfrm>
            </p:contentPart>
          </mc:Choice>
          <mc:Fallback xmlns="">
            <p:pic>
              <p:nvPicPr>
                <p:cNvPr id="3" name="Freihand 2">
                  <a:extLst>
                    <a:ext uri="{FF2B5EF4-FFF2-40B4-BE49-F238E27FC236}">
                      <a16:creationId xmlns:a16="http://schemas.microsoft.com/office/drawing/2014/main" id="{CEB77CDA-AA21-41BF-B1B4-4EC7B2BBA5B9}"/>
                    </a:ext>
                  </a:extLst>
                </p:cNvPr>
                <p:cNvPicPr/>
                <p:nvPr/>
              </p:nvPicPr>
              <p:blipFill>
                <a:blip r:embed="rId6"/>
                <a:stretch>
                  <a:fillRect/>
                </a:stretch>
              </p:blipFill>
              <p:spPr>
                <a:xfrm>
                  <a:off x="9234293" y="1196160"/>
                  <a:ext cx="13960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0320AF62-DBA9-4266-93B4-67654E1EAE2C}"/>
                    </a:ext>
                  </a:extLst>
                </p14:cNvPr>
                <p14:cNvContentPartPr/>
                <p14:nvPr/>
              </p14:nvContentPartPr>
              <p14:xfrm>
                <a:off x="10579253" y="1106160"/>
                <a:ext cx="209520" cy="171720"/>
              </p14:xfrm>
            </p:contentPart>
          </mc:Choice>
          <mc:Fallback xmlns="">
            <p:pic>
              <p:nvPicPr>
                <p:cNvPr id="4" name="Freihand 3">
                  <a:extLst>
                    <a:ext uri="{FF2B5EF4-FFF2-40B4-BE49-F238E27FC236}">
                      <a16:creationId xmlns:a16="http://schemas.microsoft.com/office/drawing/2014/main" id="{0320AF62-DBA9-4266-93B4-67654E1EAE2C}"/>
                    </a:ext>
                  </a:extLst>
                </p:cNvPr>
                <p:cNvPicPr/>
                <p:nvPr/>
              </p:nvPicPr>
              <p:blipFill>
                <a:blip r:embed="rId8"/>
                <a:stretch>
                  <a:fillRect/>
                </a:stretch>
              </p:blipFill>
              <p:spPr>
                <a:xfrm>
                  <a:off x="10574933" y="1101840"/>
                  <a:ext cx="2181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C02312CA-64E6-4BDD-9956-FD15BE3A4BED}"/>
                    </a:ext>
                  </a:extLst>
                </p14:cNvPr>
                <p14:cNvContentPartPr/>
                <p14:nvPr/>
              </p14:nvContentPartPr>
              <p14:xfrm>
                <a:off x="9310613" y="299040"/>
                <a:ext cx="256680" cy="318600"/>
              </p14:xfrm>
            </p:contentPart>
          </mc:Choice>
          <mc:Fallback xmlns="">
            <p:pic>
              <p:nvPicPr>
                <p:cNvPr id="5" name="Freihand 4">
                  <a:extLst>
                    <a:ext uri="{FF2B5EF4-FFF2-40B4-BE49-F238E27FC236}">
                      <a16:creationId xmlns:a16="http://schemas.microsoft.com/office/drawing/2014/main" id="{C02312CA-64E6-4BDD-9956-FD15BE3A4BED}"/>
                    </a:ext>
                  </a:extLst>
                </p:cNvPr>
                <p:cNvPicPr/>
                <p:nvPr/>
              </p:nvPicPr>
              <p:blipFill>
                <a:blip r:embed="rId10"/>
                <a:stretch>
                  <a:fillRect/>
                </a:stretch>
              </p:blipFill>
              <p:spPr>
                <a:xfrm>
                  <a:off x="9306293" y="294720"/>
                  <a:ext cx="26532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326D7439-7310-4BB9-9796-8838FC3A3DAC}"/>
                    </a:ext>
                  </a:extLst>
                </p14:cNvPr>
                <p14:cNvContentPartPr/>
                <p14:nvPr/>
              </p14:nvContentPartPr>
              <p14:xfrm>
                <a:off x="9164093" y="199320"/>
                <a:ext cx="55800" cy="164880"/>
              </p14:xfrm>
            </p:contentPart>
          </mc:Choice>
          <mc:Fallback xmlns="">
            <p:pic>
              <p:nvPicPr>
                <p:cNvPr id="8" name="Freihand 7">
                  <a:extLst>
                    <a:ext uri="{FF2B5EF4-FFF2-40B4-BE49-F238E27FC236}">
                      <a16:creationId xmlns:a16="http://schemas.microsoft.com/office/drawing/2014/main" id="{326D7439-7310-4BB9-9796-8838FC3A3DAC}"/>
                    </a:ext>
                  </a:extLst>
                </p:cNvPr>
                <p:cNvPicPr/>
                <p:nvPr/>
              </p:nvPicPr>
              <p:blipFill>
                <a:blip r:embed="rId12"/>
                <a:stretch>
                  <a:fillRect/>
                </a:stretch>
              </p:blipFill>
              <p:spPr>
                <a:xfrm>
                  <a:off x="9159773" y="195000"/>
                  <a:ext cx="644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AC7EE0EE-6CCE-4364-AC5F-5F35CB1E41F5}"/>
                    </a:ext>
                  </a:extLst>
                </p14:cNvPr>
                <p14:cNvContentPartPr/>
                <p14:nvPr/>
              </p14:nvContentPartPr>
              <p14:xfrm>
                <a:off x="9220973" y="297600"/>
                <a:ext cx="48240" cy="68400"/>
              </p14:xfrm>
            </p:contentPart>
          </mc:Choice>
          <mc:Fallback xmlns="">
            <p:pic>
              <p:nvPicPr>
                <p:cNvPr id="9" name="Freihand 8">
                  <a:extLst>
                    <a:ext uri="{FF2B5EF4-FFF2-40B4-BE49-F238E27FC236}">
                      <a16:creationId xmlns:a16="http://schemas.microsoft.com/office/drawing/2014/main" id="{AC7EE0EE-6CCE-4364-AC5F-5F35CB1E41F5}"/>
                    </a:ext>
                  </a:extLst>
                </p:cNvPr>
                <p:cNvPicPr/>
                <p:nvPr/>
              </p:nvPicPr>
              <p:blipFill>
                <a:blip r:embed="rId14"/>
                <a:stretch>
                  <a:fillRect/>
                </a:stretch>
              </p:blipFill>
              <p:spPr>
                <a:xfrm>
                  <a:off x="9216653" y="293280"/>
                  <a:ext cx="568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50C01D65-1C52-4718-BEA5-9973794E413F}"/>
                    </a:ext>
                  </a:extLst>
                </p14:cNvPr>
                <p14:cNvContentPartPr/>
                <p14:nvPr/>
              </p14:nvContentPartPr>
              <p14:xfrm>
                <a:off x="9277853" y="216240"/>
                <a:ext cx="115560" cy="145800"/>
              </p14:xfrm>
            </p:contentPart>
          </mc:Choice>
          <mc:Fallback xmlns="">
            <p:pic>
              <p:nvPicPr>
                <p:cNvPr id="11" name="Freihand 10">
                  <a:extLst>
                    <a:ext uri="{FF2B5EF4-FFF2-40B4-BE49-F238E27FC236}">
                      <a16:creationId xmlns:a16="http://schemas.microsoft.com/office/drawing/2014/main" id="{50C01D65-1C52-4718-BEA5-9973794E413F}"/>
                    </a:ext>
                  </a:extLst>
                </p:cNvPr>
                <p:cNvPicPr/>
                <p:nvPr/>
              </p:nvPicPr>
              <p:blipFill>
                <a:blip r:embed="rId16"/>
                <a:stretch>
                  <a:fillRect/>
                </a:stretch>
              </p:blipFill>
              <p:spPr>
                <a:xfrm>
                  <a:off x="9273533" y="211920"/>
                  <a:ext cx="1242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5798DE4E-4A8F-4AA7-89C7-D10E6CA4D18D}"/>
                    </a:ext>
                  </a:extLst>
                </p14:cNvPr>
                <p14:cNvContentPartPr/>
                <p14:nvPr/>
              </p14:nvContentPartPr>
              <p14:xfrm>
                <a:off x="9421853" y="283560"/>
                <a:ext cx="42120" cy="52920"/>
              </p14:xfrm>
            </p:contentPart>
          </mc:Choice>
          <mc:Fallback xmlns="">
            <p:pic>
              <p:nvPicPr>
                <p:cNvPr id="12" name="Freihand 11">
                  <a:extLst>
                    <a:ext uri="{FF2B5EF4-FFF2-40B4-BE49-F238E27FC236}">
                      <a16:creationId xmlns:a16="http://schemas.microsoft.com/office/drawing/2014/main" id="{5798DE4E-4A8F-4AA7-89C7-D10E6CA4D18D}"/>
                    </a:ext>
                  </a:extLst>
                </p:cNvPr>
                <p:cNvPicPr/>
                <p:nvPr/>
              </p:nvPicPr>
              <p:blipFill>
                <a:blip r:embed="rId18"/>
                <a:stretch>
                  <a:fillRect/>
                </a:stretch>
              </p:blipFill>
              <p:spPr>
                <a:xfrm>
                  <a:off x="9417533" y="279240"/>
                  <a:ext cx="507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8DF39EF9-C7E2-4D00-ADD1-04F0112836D7}"/>
                    </a:ext>
                  </a:extLst>
                </p14:cNvPr>
                <p14:cNvContentPartPr/>
                <p14:nvPr/>
              </p14:nvContentPartPr>
              <p14:xfrm>
                <a:off x="10426973" y="1320000"/>
                <a:ext cx="129600" cy="221400"/>
              </p14:xfrm>
            </p:contentPart>
          </mc:Choice>
          <mc:Fallback xmlns="">
            <p:pic>
              <p:nvPicPr>
                <p:cNvPr id="13" name="Freihand 12">
                  <a:extLst>
                    <a:ext uri="{FF2B5EF4-FFF2-40B4-BE49-F238E27FC236}">
                      <a16:creationId xmlns:a16="http://schemas.microsoft.com/office/drawing/2014/main" id="{8DF39EF9-C7E2-4D00-ADD1-04F0112836D7}"/>
                    </a:ext>
                  </a:extLst>
                </p:cNvPr>
                <p:cNvPicPr/>
                <p:nvPr/>
              </p:nvPicPr>
              <p:blipFill>
                <a:blip r:embed="rId20"/>
                <a:stretch>
                  <a:fillRect/>
                </a:stretch>
              </p:blipFill>
              <p:spPr>
                <a:xfrm>
                  <a:off x="10422653" y="1315680"/>
                  <a:ext cx="1382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986F5E23-067D-4903-ACD9-80CC6FBE8FD7}"/>
                    </a:ext>
                  </a:extLst>
                </p14:cNvPr>
                <p14:cNvContentPartPr/>
                <p14:nvPr/>
              </p14:nvContentPartPr>
              <p14:xfrm>
                <a:off x="10520213" y="1348080"/>
                <a:ext cx="6480" cy="147600"/>
              </p14:xfrm>
            </p:contentPart>
          </mc:Choice>
          <mc:Fallback xmlns="">
            <p:pic>
              <p:nvPicPr>
                <p:cNvPr id="14" name="Freihand 13">
                  <a:extLst>
                    <a:ext uri="{FF2B5EF4-FFF2-40B4-BE49-F238E27FC236}">
                      <a16:creationId xmlns:a16="http://schemas.microsoft.com/office/drawing/2014/main" id="{986F5E23-067D-4903-ACD9-80CC6FBE8FD7}"/>
                    </a:ext>
                  </a:extLst>
                </p:cNvPr>
                <p:cNvPicPr/>
                <p:nvPr/>
              </p:nvPicPr>
              <p:blipFill>
                <a:blip r:embed="rId22"/>
                <a:stretch>
                  <a:fillRect/>
                </a:stretch>
              </p:blipFill>
              <p:spPr>
                <a:xfrm>
                  <a:off x="10515893" y="1343760"/>
                  <a:ext cx="151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A236E80D-C79C-45DC-A488-87122B66E147}"/>
                    </a:ext>
                  </a:extLst>
                </p14:cNvPr>
                <p14:cNvContentPartPr/>
                <p14:nvPr/>
              </p14:nvContentPartPr>
              <p14:xfrm>
                <a:off x="10511213" y="1326480"/>
                <a:ext cx="349200" cy="170280"/>
              </p14:xfrm>
            </p:contentPart>
          </mc:Choice>
          <mc:Fallback xmlns="">
            <p:pic>
              <p:nvPicPr>
                <p:cNvPr id="16" name="Freihand 15">
                  <a:extLst>
                    <a:ext uri="{FF2B5EF4-FFF2-40B4-BE49-F238E27FC236}">
                      <a16:creationId xmlns:a16="http://schemas.microsoft.com/office/drawing/2014/main" id="{A236E80D-C79C-45DC-A488-87122B66E147}"/>
                    </a:ext>
                  </a:extLst>
                </p:cNvPr>
                <p:cNvPicPr/>
                <p:nvPr/>
              </p:nvPicPr>
              <p:blipFill>
                <a:blip r:embed="rId24"/>
                <a:stretch>
                  <a:fillRect/>
                </a:stretch>
              </p:blipFill>
              <p:spPr>
                <a:xfrm>
                  <a:off x="10506893" y="1322160"/>
                  <a:ext cx="3578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76BFFFB2-3D16-4DFA-91B0-2A188F80C896}"/>
                    </a:ext>
                  </a:extLst>
                </p14:cNvPr>
                <p14:cNvContentPartPr/>
                <p14:nvPr/>
              </p14:nvContentPartPr>
              <p14:xfrm>
                <a:off x="10838453" y="1277880"/>
                <a:ext cx="110520" cy="193320"/>
              </p14:xfrm>
            </p:contentPart>
          </mc:Choice>
          <mc:Fallback xmlns="">
            <p:pic>
              <p:nvPicPr>
                <p:cNvPr id="17" name="Freihand 16">
                  <a:extLst>
                    <a:ext uri="{FF2B5EF4-FFF2-40B4-BE49-F238E27FC236}">
                      <a16:creationId xmlns:a16="http://schemas.microsoft.com/office/drawing/2014/main" id="{76BFFFB2-3D16-4DFA-91B0-2A188F80C896}"/>
                    </a:ext>
                  </a:extLst>
                </p:cNvPr>
                <p:cNvPicPr/>
                <p:nvPr/>
              </p:nvPicPr>
              <p:blipFill>
                <a:blip r:embed="rId26"/>
                <a:stretch>
                  <a:fillRect/>
                </a:stretch>
              </p:blipFill>
              <p:spPr>
                <a:xfrm>
                  <a:off x="10834133" y="1273560"/>
                  <a:ext cx="1191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752B3190-E099-4569-A2A4-A1F6539F13B2}"/>
                    </a:ext>
                  </a:extLst>
                </p14:cNvPr>
                <p14:cNvContentPartPr/>
                <p14:nvPr/>
              </p14:nvContentPartPr>
              <p14:xfrm>
                <a:off x="9690053" y="471120"/>
                <a:ext cx="907920" cy="620280"/>
              </p14:xfrm>
            </p:contentPart>
          </mc:Choice>
          <mc:Fallback xmlns="">
            <p:pic>
              <p:nvPicPr>
                <p:cNvPr id="18" name="Freihand 17">
                  <a:extLst>
                    <a:ext uri="{FF2B5EF4-FFF2-40B4-BE49-F238E27FC236}">
                      <a16:creationId xmlns:a16="http://schemas.microsoft.com/office/drawing/2014/main" id="{752B3190-E099-4569-A2A4-A1F6539F13B2}"/>
                    </a:ext>
                  </a:extLst>
                </p:cNvPr>
                <p:cNvPicPr/>
                <p:nvPr/>
              </p:nvPicPr>
              <p:blipFill>
                <a:blip r:embed="rId28"/>
                <a:stretch>
                  <a:fillRect/>
                </a:stretch>
              </p:blipFill>
              <p:spPr>
                <a:xfrm>
                  <a:off x="9685733" y="466800"/>
                  <a:ext cx="916560" cy="628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DFBA96D9-5BD4-4B46-A5FA-0BEC63B98265}"/>
                    </a:ext>
                  </a:extLst>
                </p14:cNvPr>
                <p14:cNvContentPartPr/>
                <p14:nvPr/>
              </p14:nvContentPartPr>
              <p14:xfrm>
                <a:off x="9834773" y="491640"/>
                <a:ext cx="624600" cy="543240"/>
              </p14:xfrm>
            </p:contentPart>
          </mc:Choice>
          <mc:Fallback xmlns="">
            <p:pic>
              <p:nvPicPr>
                <p:cNvPr id="19" name="Freihand 18">
                  <a:extLst>
                    <a:ext uri="{FF2B5EF4-FFF2-40B4-BE49-F238E27FC236}">
                      <a16:creationId xmlns:a16="http://schemas.microsoft.com/office/drawing/2014/main" id="{DFBA96D9-5BD4-4B46-A5FA-0BEC63B98265}"/>
                    </a:ext>
                  </a:extLst>
                </p:cNvPr>
                <p:cNvPicPr/>
                <p:nvPr/>
              </p:nvPicPr>
              <p:blipFill>
                <a:blip r:embed="rId30"/>
                <a:stretch>
                  <a:fillRect/>
                </a:stretch>
              </p:blipFill>
              <p:spPr>
                <a:xfrm>
                  <a:off x="9830453" y="487320"/>
                  <a:ext cx="633240" cy="551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8B2773E3-9D93-44C0-9511-5D71AC5F432E}"/>
                    </a:ext>
                  </a:extLst>
                </p14:cNvPr>
                <p14:cNvContentPartPr/>
                <p14:nvPr/>
              </p14:nvContentPartPr>
              <p14:xfrm>
                <a:off x="10724693" y="359880"/>
                <a:ext cx="153000" cy="168840"/>
              </p14:xfrm>
            </p:contentPart>
          </mc:Choice>
          <mc:Fallback xmlns="">
            <p:pic>
              <p:nvPicPr>
                <p:cNvPr id="21" name="Freihand 20">
                  <a:extLst>
                    <a:ext uri="{FF2B5EF4-FFF2-40B4-BE49-F238E27FC236}">
                      <a16:creationId xmlns:a16="http://schemas.microsoft.com/office/drawing/2014/main" id="{8B2773E3-9D93-44C0-9511-5D71AC5F432E}"/>
                    </a:ext>
                  </a:extLst>
                </p:cNvPr>
                <p:cNvPicPr/>
                <p:nvPr/>
              </p:nvPicPr>
              <p:blipFill>
                <a:blip r:embed="rId32"/>
                <a:stretch>
                  <a:fillRect/>
                </a:stretch>
              </p:blipFill>
              <p:spPr>
                <a:xfrm>
                  <a:off x="10720373" y="355560"/>
                  <a:ext cx="1616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A6FEC90E-38D7-4CC6-928A-7A8B0D744E34}"/>
                    </a:ext>
                  </a:extLst>
                </p14:cNvPr>
                <p14:cNvContentPartPr/>
                <p14:nvPr/>
              </p14:nvContentPartPr>
              <p14:xfrm>
                <a:off x="10792733" y="446280"/>
                <a:ext cx="71640" cy="36000"/>
              </p14:xfrm>
            </p:contentPart>
          </mc:Choice>
          <mc:Fallback xmlns="">
            <p:pic>
              <p:nvPicPr>
                <p:cNvPr id="22" name="Freihand 21">
                  <a:extLst>
                    <a:ext uri="{FF2B5EF4-FFF2-40B4-BE49-F238E27FC236}">
                      <a16:creationId xmlns:a16="http://schemas.microsoft.com/office/drawing/2014/main" id="{A6FEC90E-38D7-4CC6-928A-7A8B0D744E34}"/>
                    </a:ext>
                  </a:extLst>
                </p:cNvPr>
                <p:cNvPicPr/>
                <p:nvPr/>
              </p:nvPicPr>
              <p:blipFill>
                <a:blip r:embed="rId34"/>
                <a:stretch>
                  <a:fillRect/>
                </a:stretch>
              </p:blipFill>
              <p:spPr>
                <a:xfrm>
                  <a:off x="10788413" y="441960"/>
                  <a:ext cx="802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FE0D6758-499E-427D-8C6A-5F3807C5D606}"/>
                    </a:ext>
                  </a:extLst>
                </p14:cNvPr>
                <p14:cNvContentPartPr/>
                <p14:nvPr/>
              </p14:nvContentPartPr>
              <p14:xfrm>
                <a:off x="10621733" y="914640"/>
                <a:ext cx="23400" cy="131760"/>
              </p14:xfrm>
            </p:contentPart>
          </mc:Choice>
          <mc:Fallback xmlns="">
            <p:pic>
              <p:nvPicPr>
                <p:cNvPr id="23" name="Freihand 22">
                  <a:extLst>
                    <a:ext uri="{FF2B5EF4-FFF2-40B4-BE49-F238E27FC236}">
                      <a16:creationId xmlns:a16="http://schemas.microsoft.com/office/drawing/2014/main" id="{FE0D6758-499E-427D-8C6A-5F3807C5D606}"/>
                    </a:ext>
                  </a:extLst>
                </p:cNvPr>
                <p:cNvPicPr/>
                <p:nvPr/>
              </p:nvPicPr>
              <p:blipFill>
                <a:blip r:embed="rId36"/>
                <a:stretch>
                  <a:fillRect/>
                </a:stretch>
              </p:blipFill>
              <p:spPr>
                <a:xfrm>
                  <a:off x="10617413" y="910320"/>
                  <a:ext cx="320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0D00370A-1B80-41E1-A18C-8B42CB64B782}"/>
                    </a:ext>
                  </a:extLst>
                </p14:cNvPr>
                <p14:cNvContentPartPr/>
                <p14:nvPr/>
              </p14:nvContentPartPr>
              <p14:xfrm>
                <a:off x="10621733" y="887280"/>
                <a:ext cx="108720" cy="119520"/>
              </p14:xfrm>
            </p:contentPart>
          </mc:Choice>
          <mc:Fallback xmlns="">
            <p:pic>
              <p:nvPicPr>
                <p:cNvPr id="24" name="Freihand 23">
                  <a:extLst>
                    <a:ext uri="{FF2B5EF4-FFF2-40B4-BE49-F238E27FC236}">
                      <a16:creationId xmlns:a16="http://schemas.microsoft.com/office/drawing/2014/main" id="{0D00370A-1B80-41E1-A18C-8B42CB64B782}"/>
                    </a:ext>
                  </a:extLst>
                </p:cNvPr>
                <p:cNvPicPr/>
                <p:nvPr/>
              </p:nvPicPr>
              <p:blipFill>
                <a:blip r:embed="rId38"/>
                <a:stretch>
                  <a:fillRect/>
                </a:stretch>
              </p:blipFill>
              <p:spPr>
                <a:xfrm>
                  <a:off x="10617413" y="882960"/>
                  <a:ext cx="1173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0C96668F-6FE3-4C50-924F-471F28780B74}"/>
                    </a:ext>
                  </a:extLst>
                </p14:cNvPr>
                <p14:cNvContentPartPr/>
                <p14:nvPr/>
              </p14:nvContentPartPr>
              <p14:xfrm>
                <a:off x="9528053" y="809520"/>
                <a:ext cx="193320" cy="19440"/>
              </p14:xfrm>
            </p:contentPart>
          </mc:Choice>
          <mc:Fallback xmlns="">
            <p:pic>
              <p:nvPicPr>
                <p:cNvPr id="25" name="Freihand 24">
                  <a:extLst>
                    <a:ext uri="{FF2B5EF4-FFF2-40B4-BE49-F238E27FC236}">
                      <a16:creationId xmlns:a16="http://schemas.microsoft.com/office/drawing/2014/main" id="{0C96668F-6FE3-4C50-924F-471F28780B74}"/>
                    </a:ext>
                  </a:extLst>
                </p:cNvPr>
                <p:cNvPicPr/>
                <p:nvPr/>
              </p:nvPicPr>
              <p:blipFill>
                <a:blip r:embed="rId40"/>
                <a:stretch>
                  <a:fillRect/>
                </a:stretch>
              </p:blipFill>
              <p:spPr>
                <a:xfrm>
                  <a:off x="9523733" y="805200"/>
                  <a:ext cx="2019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D7FDC448-87AF-426D-874E-BB2A5951F964}"/>
                    </a:ext>
                  </a:extLst>
                </p14:cNvPr>
                <p14:cNvContentPartPr/>
                <p14:nvPr/>
              </p14:nvContentPartPr>
              <p14:xfrm>
                <a:off x="9859973" y="807360"/>
                <a:ext cx="171000" cy="18000"/>
              </p14:xfrm>
            </p:contentPart>
          </mc:Choice>
          <mc:Fallback xmlns="">
            <p:pic>
              <p:nvPicPr>
                <p:cNvPr id="26" name="Freihand 25">
                  <a:extLst>
                    <a:ext uri="{FF2B5EF4-FFF2-40B4-BE49-F238E27FC236}">
                      <a16:creationId xmlns:a16="http://schemas.microsoft.com/office/drawing/2014/main" id="{D7FDC448-87AF-426D-874E-BB2A5951F964}"/>
                    </a:ext>
                  </a:extLst>
                </p:cNvPr>
                <p:cNvPicPr/>
                <p:nvPr/>
              </p:nvPicPr>
              <p:blipFill>
                <a:blip r:embed="rId42"/>
                <a:stretch>
                  <a:fillRect/>
                </a:stretch>
              </p:blipFill>
              <p:spPr>
                <a:xfrm>
                  <a:off x="9855653" y="803040"/>
                  <a:ext cx="1796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CA24C124-2163-40E3-A41E-54DB6C7A5D27}"/>
                    </a:ext>
                  </a:extLst>
                </p14:cNvPr>
                <p14:cNvContentPartPr/>
                <p14:nvPr/>
              </p14:nvContentPartPr>
              <p14:xfrm>
                <a:off x="10078853" y="843000"/>
                <a:ext cx="23040" cy="238680"/>
              </p14:xfrm>
            </p:contentPart>
          </mc:Choice>
          <mc:Fallback xmlns="">
            <p:pic>
              <p:nvPicPr>
                <p:cNvPr id="27" name="Freihand 26">
                  <a:extLst>
                    <a:ext uri="{FF2B5EF4-FFF2-40B4-BE49-F238E27FC236}">
                      <a16:creationId xmlns:a16="http://schemas.microsoft.com/office/drawing/2014/main" id="{CA24C124-2163-40E3-A41E-54DB6C7A5D27}"/>
                    </a:ext>
                  </a:extLst>
                </p:cNvPr>
                <p:cNvPicPr/>
                <p:nvPr/>
              </p:nvPicPr>
              <p:blipFill>
                <a:blip r:embed="rId44"/>
                <a:stretch>
                  <a:fillRect/>
                </a:stretch>
              </p:blipFill>
              <p:spPr>
                <a:xfrm>
                  <a:off x="10074533" y="838680"/>
                  <a:ext cx="3168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80F63189-1810-4380-A108-461D836BED3E}"/>
                    </a:ext>
                  </a:extLst>
                </p14:cNvPr>
                <p14:cNvContentPartPr/>
                <p14:nvPr/>
              </p14:nvContentPartPr>
              <p14:xfrm>
                <a:off x="10103333" y="1158000"/>
                <a:ext cx="3240" cy="18360"/>
              </p14:xfrm>
            </p:contentPart>
          </mc:Choice>
          <mc:Fallback xmlns="">
            <p:pic>
              <p:nvPicPr>
                <p:cNvPr id="28" name="Freihand 27">
                  <a:extLst>
                    <a:ext uri="{FF2B5EF4-FFF2-40B4-BE49-F238E27FC236}">
                      <a16:creationId xmlns:a16="http://schemas.microsoft.com/office/drawing/2014/main" id="{80F63189-1810-4380-A108-461D836BED3E}"/>
                    </a:ext>
                  </a:extLst>
                </p:cNvPr>
                <p:cNvPicPr/>
                <p:nvPr/>
              </p:nvPicPr>
              <p:blipFill>
                <a:blip r:embed="rId46"/>
                <a:stretch>
                  <a:fillRect/>
                </a:stretch>
              </p:blipFill>
              <p:spPr>
                <a:xfrm>
                  <a:off x="10099013" y="1153680"/>
                  <a:ext cx="118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D57037D1-6C9C-479E-8FC0-A44CCF0BCF6B}"/>
                    </a:ext>
                  </a:extLst>
                </p14:cNvPr>
                <p14:cNvContentPartPr/>
                <p14:nvPr/>
              </p14:nvContentPartPr>
              <p14:xfrm>
                <a:off x="9078053" y="809880"/>
                <a:ext cx="126360" cy="80280"/>
              </p14:xfrm>
            </p:contentPart>
          </mc:Choice>
          <mc:Fallback xmlns="">
            <p:pic>
              <p:nvPicPr>
                <p:cNvPr id="29" name="Freihand 28">
                  <a:extLst>
                    <a:ext uri="{FF2B5EF4-FFF2-40B4-BE49-F238E27FC236}">
                      <a16:creationId xmlns:a16="http://schemas.microsoft.com/office/drawing/2014/main" id="{D57037D1-6C9C-479E-8FC0-A44CCF0BCF6B}"/>
                    </a:ext>
                  </a:extLst>
                </p:cNvPr>
                <p:cNvPicPr/>
                <p:nvPr/>
              </p:nvPicPr>
              <p:blipFill>
                <a:blip r:embed="rId48"/>
                <a:stretch>
                  <a:fillRect/>
                </a:stretch>
              </p:blipFill>
              <p:spPr>
                <a:xfrm>
                  <a:off x="9073733" y="805560"/>
                  <a:ext cx="1350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59A68EAA-DEEC-4E73-AD15-08D07597B5C4}"/>
                    </a:ext>
                  </a:extLst>
                </p14:cNvPr>
                <p14:cNvContentPartPr/>
                <p14:nvPr/>
              </p14:nvContentPartPr>
              <p14:xfrm>
                <a:off x="9241133" y="707280"/>
                <a:ext cx="146880" cy="114120"/>
              </p14:xfrm>
            </p:contentPart>
          </mc:Choice>
          <mc:Fallback xmlns="">
            <p:pic>
              <p:nvPicPr>
                <p:cNvPr id="31" name="Freihand 30">
                  <a:extLst>
                    <a:ext uri="{FF2B5EF4-FFF2-40B4-BE49-F238E27FC236}">
                      <a16:creationId xmlns:a16="http://schemas.microsoft.com/office/drawing/2014/main" id="{59A68EAA-DEEC-4E73-AD15-08D07597B5C4}"/>
                    </a:ext>
                  </a:extLst>
                </p:cNvPr>
                <p:cNvPicPr/>
                <p:nvPr/>
              </p:nvPicPr>
              <p:blipFill>
                <a:blip r:embed="rId50"/>
                <a:stretch>
                  <a:fillRect/>
                </a:stretch>
              </p:blipFill>
              <p:spPr>
                <a:xfrm>
                  <a:off x="9236813" y="702960"/>
                  <a:ext cx="1555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6B217D97-B169-49C2-9DBE-588D98ED8EDC}"/>
                    </a:ext>
                  </a:extLst>
                </p14:cNvPr>
                <p14:cNvContentPartPr/>
                <p14:nvPr/>
              </p14:nvContentPartPr>
              <p14:xfrm>
                <a:off x="9363173" y="622680"/>
                <a:ext cx="154440" cy="43200"/>
              </p14:xfrm>
            </p:contentPart>
          </mc:Choice>
          <mc:Fallback xmlns="">
            <p:pic>
              <p:nvPicPr>
                <p:cNvPr id="33" name="Freihand 32">
                  <a:extLst>
                    <a:ext uri="{FF2B5EF4-FFF2-40B4-BE49-F238E27FC236}">
                      <a16:creationId xmlns:a16="http://schemas.microsoft.com/office/drawing/2014/main" id="{6B217D97-B169-49C2-9DBE-588D98ED8EDC}"/>
                    </a:ext>
                  </a:extLst>
                </p:cNvPr>
                <p:cNvPicPr/>
                <p:nvPr/>
              </p:nvPicPr>
              <p:blipFill>
                <a:blip r:embed="rId52"/>
                <a:stretch>
                  <a:fillRect/>
                </a:stretch>
              </p:blipFill>
              <p:spPr>
                <a:xfrm>
                  <a:off x="9358853" y="618360"/>
                  <a:ext cx="1630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A763E6BB-FB14-4F75-8FD7-28861B1F31A3}"/>
                    </a:ext>
                  </a:extLst>
                </p14:cNvPr>
                <p14:cNvContentPartPr/>
                <p14:nvPr/>
              </p14:nvContentPartPr>
              <p14:xfrm>
                <a:off x="9055733" y="589200"/>
                <a:ext cx="111240" cy="91080"/>
              </p14:xfrm>
            </p:contentPart>
          </mc:Choice>
          <mc:Fallback xmlns="">
            <p:pic>
              <p:nvPicPr>
                <p:cNvPr id="35" name="Freihand 34">
                  <a:extLst>
                    <a:ext uri="{FF2B5EF4-FFF2-40B4-BE49-F238E27FC236}">
                      <a16:creationId xmlns:a16="http://schemas.microsoft.com/office/drawing/2014/main" id="{A763E6BB-FB14-4F75-8FD7-28861B1F31A3}"/>
                    </a:ext>
                  </a:extLst>
                </p:cNvPr>
                <p:cNvPicPr/>
                <p:nvPr/>
              </p:nvPicPr>
              <p:blipFill>
                <a:blip r:embed="rId54"/>
                <a:stretch>
                  <a:fillRect/>
                </a:stretch>
              </p:blipFill>
              <p:spPr>
                <a:xfrm>
                  <a:off x="9051413" y="584880"/>
                  <a:ext cx="1198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8329F542-5E22-44F8-96F2-13BAC5724D5D}"/>
                    </a:ext>
                  </a:extLst>
                </p14:cNvPr>
                <p14:cNvContentPartPr/>
                <p14:nvPr/>
              </p14:nvContentPartPr>
              <p14:xfrm>
                <a:off x="8965013" y="705480"/>
                <a:ext cx="201600" cy="21240"/>
              </p14:xfrm>
            </p:contentPart>
          </mc:Choice>
          <mc:Fallback xmlns="">
            <p:pic>
              <p:nvPicPr>
                <p:cNvPr id="36" name="Freihand 35">
                  <a:extLst>
                    <a:ext uri="{FF2B5EF4-FFF2-40B4-BE49-F238E27FC236}">
                      <a16:creationId xmlns:a16="http://schemas.microsoft.com/office/drawing/2014/main" id="{8329F542-5E22-44F8-96F2-13BAC5724D5D}"/>
                    </a:ext>
                  </a:extLst>
                </p:cNvPr>
                <p:cNvPicPr/>
                <p:nvPr/>
              </p:nvPicPr>
              <p:blipFill>
                <a:blip r:embed="rId56"/>
                <a:stretch>
                  <a:fillRect/>
                </a:stretch>
              </p:blipFill>
              <p:spPr>
                <a:xfrm>
                  <a:off x="8960693" y="701160"/>
                  <a:ext cx="2102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 name="Freihand 37">
                  <a:extLst>
                    <a:ext uri="{FF2B5EF4-FFF2-40B4-BE49-F238E27FC236}">
                      <a16:creationId xmlns:a16="http://schemas.microsoft.com/office/drawing/2014/main" id="{5AF48CDF-ACC5-41CC-A9B0-2109A02FF27F}"/>
                    </a:ext>
                  </a:extLst>
                </p14:cNvPr>
                <p14:cNvContentPartPr/>
                <p14:nvPr/>
              </p14:nvContentPartPr>
              <p14:xfrm>
                <a:off x="9617333" y="628800"/>
                <a:ext cx="360" cy="360"/>
              </p14:xfrm>
            </p:contentPart>
          </mc:Choice>
          <mc:Fallback xmlns="">
            <p:pic>
              <p:nvPicPr>
                <p:cNvPr id="38" name="Freihand 37">
                  <a:extLst>
                    <a:ext uri="{FF2B5EF4-FFF2-40B4-BE49-F238E27FC236}">
                      <a16:creationId xmlns:a16="http://schemas.microsoft.com/office/drawing/2014/main" id="{5AF48CDF-ACC5-41CC-A9B0-2109A02FF27F}"/>
                    </a:ext>
                  </a:extLst>
                </p:cNvPr>
                <p:cNvPicPr/>
                <p:nvPr/>
              </p:nvPicPr>
              <p:blipFill>
                <a:blip r:embed="rId58"/>
                <a:stretch>
                  <a:fillRect/>
                </a:stretch>
              </p:blipFill>
              <p:spPr>
                <a:xfrm>
                  <a:off x="9613013" y="6244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9" name="Freihand 38">
                  <a:extLst>
                    <a:ext uri="{FF2B5EF4-FFF2-40B4-BE49-F238E27FC236}">
                      <a16:creationId xmlns:a16="http://schemas.microsoft.com/office/drawing/2014/main" id="{533786C6-D967-44EA-A0E6-13BA03A1B3E8}"/>
                    </a:ext>
                  </a:extLst>
                </p14:cNvPr>
                <p14:cNvContentPartPr/>
                <p14:nvPr/>
              </p14:nvContentPartPr>
              <p14:xfrm>
                <a:off x="9586373" y="614400"/>
                <a:ext cx="31320" cy="14760"/>
              </p14:xfrm>
            </p:contentPart>
          </mc:Choice>
          <mc:Fallback xmlns="">
            <p:pic>
              <p:nvPicPr>
                <p:cNvPr id="39" name="Freihand 38">
                  <a:extLst>
                    <a:ext uri="{FF2B5EF4-FFF2-40B4-BE49-F238E27FC236}">
                      <a16:creationId xmlns:a16="http://schemas.microsoft.com/office/drawing/2014/main" id="{533786C6-D967-44EA-A0E6-13BA03A1B3E8}"/>
                    </a:ext>
                  </a:extLst>
                </p:cNvPr>
                <p:cNvPicPr/>
                <p:nvPr/>
              </p:nvPicPr>
              <p:blipFill>
                <a:blip r:embed="rId60"/>
                <a:stretch>
                  <a:fillRect/>
                </a:stretch>
              </p:blipFill>
              <p:spPr>
                <a:xfrm>
                  <a:off x="9582053" y="610080"/>
                  <a:ext cx="399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0" name="Freihand 39">
                  <a:extLst>
                    <a:ext uri="{FF2B5EF4-FFF2-40B4-BE49-F238E27FC236}">
                      <a16:creationId xmlns:a16="http://schemas.microsoft.com/office/drawing/2014/main" id="{A2358174-4A1F-47CE-9054-624EBE808B77}"/>
                    </a:ext>
                  </a:extLst>
                </p14:cNvPr>
                <p14:cNvContentPartPr/>
                <p14:nvPr/>
              </p14:nvContentPartPr>
              <p14:xfrm>
                <a:off x="9546773" y="613680"/>
                <a:ext cx="355320" cy="20520"/>
              </p14:xfrm>
            </p:contentPart>
          </mc:Choice>
          <mc:Fallback xmlns="">
            <p:pic>
              <p:nvPicPr>
                <p:cNvPr id="40" name="Freihand 39">
                  <a:extLst>
                    <a:ext uri="{FF2B5EF4-FFF2-40B4-BE49-F238E27FC236}">
                      <a16:creationId xmlns:a16="http://schemas.microsoft.com/office/drawing/2014/main" id="{A2358174-4A1F-47CE-9054-624EBE808B77}"/>
                    </a:ext>
                  </a:extLst>
                </p:cNvPr>
                <p:cNvPicPr/>
                <p:nvPr/>
              </p:nvPicPr>
              <p:blipFill>
                <a:blip r:embed="rId62"/>
                <a:stretch>
                  <a:fillRect/>
                </a:stretch>
              </p:blipFill>
              <p:spPr>
                <a:xfrm>
                  <a:off x="9542453" y="609360"/>
                  <a:ext cx="3639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6BA7ADBD-AC29-4B0D-B146-20254D500CDE}"/>
                    </a:ext>
                  </a:extLst>
                </p14:cNvPr>
                <p14:cNvContentPartPr/>
                <p14:nvPr/>
              </p14:nvContentPartPr>
              <p14:xfrm>
                <a:off x="9890933" y="628800"/>
                <a:ext cx="42840" cy="597960"/>
              </p14:xfrm>
            </p:contentPart>
          </mc:Choice>
          <mc:Fallback xmlns="">
            <p:pic>
              <p:nvPicPr>
                <p:cNvPr id="41" name="Freihand 40">
                  <a:extLst>
                    <a:ext uri="{FF2B5EF4-FFF2-40B4-BE49-F238E27FC236}">
                      <a16:creationId xmlns:a16="http://schemas.microsoft.com/office/drawing/2014/main" id="{6BA7ADBD-AC29-4B0D-B146-20254D500CDE}"/>
                    </a:ext>
                  </a:extLst>
                </p:cNvPr>
                <p:cNvPicPr/>
                <p:nvPr/>
              </p:nvPicPr>
              <p:blipFill>
                <a:blip r:embed="rId64"/>
                <a:stretch>
                  <a:fillRect/>
                </a:stretch>
              </p:blipFill>
              <p:spPr>
                <a:xfrm>
                  <a:off x="9886613" y="624480"/>
                  <a:ext cx="51480" cy="606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30DD7860-80EF-4E5A-8D26-7C7DBA47FC9B}"/>
                    </a:ext>
                  </a:extLst>
                </p14:cNvPr>
                <p14:cNvContentPartPr/>
                <p14:nvPr/>
              </p14:nvContentPartPr>
              <p14:xfrm>
                <a:off x="9867533" y="647520"/>
                <a:ext cx="33480" cy="640800"/>
              </p14:xfrm>
            </p:contentPart>
          </mc:Choice>
          <mc:Fallback xmlns="">
            <p:pic>
              <p:nvPicPr>
                <p:cNvPr id="42" name="Freihand 41">
                  <a:extLst>
                    <a:ext uri="{FF2B5EF4-FFF2-40B4-BE49-F238E27FC236}">
                      <a16:creationId xmlns:a16="http://schemas.microsoft.com/office/drawing/2014/main" id="{30DD7860-80EF-4E5A-8D26-7C7DBA47FC9B}"/>
                    </a:ext>
                  </a:extLst>
                </p:cNvPr>
                <p:cNvPicPr/>
                <p:nvPr/>
              </p:nvPicPr>
              <p:blipFill>
                <a:blip r:embed="rId66"/>
                <a:stretch>
                  <a:fillRect/>
                </a:stretch>
              </p:blipFill>
              <p:spPr>
                <a:xfrm>
                  <a:off x="9863213" y="643200"/>
                  <a:ext cx="42120" cy="6494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23728ED4-EC30-42D3-8DDF-634AEFC150CD}"/>
                    </a:ext>
                  </a:extLst>
                </p14:cNvPr>
                <p14:cNvContentPartPr/>
                <p14:nvPr/>
              </p14:nvContentPartPr>
              <p14:xfrm>
                <a:off x="9945653" y="585240"/>
                <a:ext cx="97200" cy="26640"/>
              </p14:xfrm>
            </p:contentPart>
          </mc:Choice>
          <mc:Fallback xmlns="">
            <p:pic>
              <p:nvPicPr>
                <p:cNvPr id="43" name="Freihand 42">
                  <a:extLst>
                    <a:ext uri="{FF2B5EF4-FFF2-40B4-BE49-F238E27FC236}">
                      <a16:creationId xmlns:a16="http://schemas.microsoft.com/office/drawing/2014/main" id="{23728ED4-EC30-42D3-8DDF-634AEFC150CD}"/>
                    </a:ext>
                  </a:extLst>
                </p:cNvPr>
                <p:cNvPicPr/>
                <p:nvPr/>
              </p:nvPicPr>
              <p:blipFill>
                <a:blip r:embed="rId68"/>
                <a:stretch>
                  <a:fillRect/>
                </a:stretch>
              </p:blipFill>
              <p:spPr>
                <a:xfrm>
                  <a:off x="9941333" y="580920"/>
                  <a:ext cx="1058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4" name="Freihand 43">
                  <a:extLst>
                    <a:ext uri="{FF2B5EF4-FFF2-40B4-BE49-F238E27FC236}">
                      <a16:creationId xmlns:a16="http://schemas.microsoft.com/office/drawing/2014/main" id="{CBFA95E9-61A6-44CC-8A44-9A0A68B0DDFB}"/>
                    </a:ext>
                  </a:extLst>
                </p14:cNvPr>
                <p14:cNvContentPartPr/>
                <p14:nvPr/>
              </p14:nvContentPartPr>
              <p14:xfrm>
                <a:off x="10099733" y="569400"/>
                <a:ext cx="32040" cy="220680"/>
              </p14:xfrm>
            </p:contentPart>
          </mc:Choice>
          <mc:Fallback xmlns="">
            <p:pic>
              <p:nvPicPr>
                <p:cNvPr id="44" name="Freihand 43">
                  <a:extLst>
                    <a:ext uri="{FF2B5EF4-FFF2-40B4-BE49-F238E27FC236}">
                      <a16:creationId xmlns:a16="http://schemas.microsoft.com/office/drawing/2014/main" id="{CBFA95E9-61A6-44CC-8A44-9A0A68B0DDFB}"/>
                    </a:ext>
                  </a:extLst>
                </p:cNvPr>
                <p:cNvPicPr/>
                <p:nvPr/>
              </p:nvPicPr>
              <p:blipFill>
                <a:blip r:embed="rId70"/>
                <a:stretch>
                  <a:fillRect/>
                </a:stretch>
              </p:blipFill>
              <p:spPr>
                <a:xfrm>
                  <a:off x="10095413" y="565080"/>
                  <a:ext cx="406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5" name="Freihand 44">
                  <a:extLst>
                    <a:ext uri="{FF2B5EF4-FFF2-40B4-BE49-F238E27FC236}">
                      <a16:creationId xmlns:a16="http://schemas.microsoft.com/office/drawing/2014/main" id="{04CA4A96-3F42-410D-8CEA-FB25E955DA6F}"/>
                    </a:ext>
                  </a:extLst>
                </p14:cNvPr>
                <p14:cNvContentPartPr/>
                <p14:nvPr/>
              </p14:nvContentPartPr>
              <p14:xfrm>
                <a:off x="9999293" y="228120"/>
                <a:ext cx="44280" cy="206280"/>
              </p14:xfrm>
            </p:contentPart>
          </mc:Choice>
          <mc:Fallback xmlns="">
            <p:pic>
              <p:nvPicPr>
                <p:cNvPr id="45" name="Freihand 44">
                  <a:extLst>
                    <a:ext uri="{FF2B5EF4-FFF2-40B4-BE49-F238E27FC236}">
                      <a16:creationId xmlns:a16="http://schemas.microsoft.com/office/drawing/2014/main" id="{04CA4A96-3F42-410D-8CEA-FB25E955DA6F}"/>
                    </a:ext>
                  </a:extLst>
                </p:cNvPr>
                <p:cNvPicPr/>
                <p:nvPr/>
              </p:nvPicPr>
              <p:blipFill>
                <a:blip r:embed="rId72"/>
                <a:stretch>
                  <a:fillRect/>
                </a:stretch>
              </p:blipFill>
              <p:spPr>
                <a:xfrm>
                  <a:off x="9994973" y="223800"/>
                  <a:ext cx="529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6" name="Freihand 45">
                  <a:extLst>
                    <a:ext uri="{FF2B5EF4-FFF2-40B4-BE49-F238E27FC236}">
                      <a16:creationId xmlns:a16="http://schemas.microsoft.com/office/drawing/2014/main" id="{5F3D5BE2-7242-48E3-911B-7715A2C6CC63}"/>
                    </a:ext>
                  </a:extLst>
                </p14:cNvPr>
                <p14:cNvContentPartPr/>
                <p14:nvPr/>
              </p14:nvContentPartPr>
              <p14:xfrm>
                <a:off x="9951053" y="331800"/>
                <a:ext cx="141480" cy="160200"/>
              </p14:xfrm>
            </p:contentPart>
          </mc:Choice>
          <mc:Fallback xmlns="">
            <p:pic>
              <p:nvPicPr>
                <p:cNvPr id="46" name="Freihand 45">
                  <a:extLst>
                    <a:ext uri="{FF2B5EF4-FFF2-40B4-BE49-F238E27FC236}">
                      <a16:creationId xmlns:a16="http://schemas.microsoft.com/office/drawing/2014/main" id="{5F3D5BE2-7242-48E3-911B-7715A2C6CC63}"/>
                    </a:ext>
                  </a:extLst>
                </p:cNvPr>
                <p:cNvPicPr/>
                <p:nvPr/>
              </p:nvPicPr>
              <p:blipFill>
                <a:blip r:embed="rId74"/>
                <a:stretch>
                  <a:fillRect/>
                </a:stretch>
              </p:blipFill>
              <p:spPr>
                <a:xfrm>
                  <a:off x="9946733" y="327480"/>
                  <a:ext cx="1501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11D693A3-8F24-473A-9DD4-D2883420D9A3}"/>
                    </a:ext>
                  </a:extLst>
                </p14:cNvPr>
                <p14:cNvContentPartPr/>
                <p14:nvPr/>
              </p14:nvContentPartPr>
              <p14:xfrm>
                <a:off x="9709133" y="26520"/>
                <a:ext cx="134640" cy="198000"/>
              </p14:xfrm>
            </p:contentPart>
          </mc:Choice>
          <mc:Fallback xmlns="">
            <p:pic>
              <p:nvPicPr>
                <p:cNvPr id="48" name="Freihand 47">
                  <a:extLst>
                    <a:ext uri="{FF2B5EF4-FFF2-40B4-BE49-F238E27FC236}">
                      <a16:creationId xmlns:a16="http://schemas.microsoft.com/office/drawing/2014/main" id="{11D693A3-8F24-473A-9DD4-D2883420D9A3}"/>
                    </a:ext>
                  </a:extLst>
                </p:cNvPr>
                <p:cNvPicPr/>
                <p:nvPr/>
              </p:nvPicPr>
              <p:blipFill>
                <a:blip r:embed="rId76"/>
                <a:stretch>
                  <a:fillRect/>
                </a:stretch>
              </p:blipFill>
              <p:spPr>
                <a:xfrm>
                  <a:off x="9704813" y="22200"/>
                  <a:ext cx="1432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CD63B795-CE73-48A5-8F7E-95784F69EC71}"/>
                    </a:ext>
                  </a:extLst>
                </p14:cNvPr>
                <p14:cNvContentPartPr/>
                <p14:nvPr/>
              </p14:nvContentPartPr>
              <p14:xfrm>
                <a:off x="9766373" y="37320"/>
                <a:ext cx="401040" cy="140040"/>
              </p14:xfrm>
            </p:contentPart>
          </mc:Choice>
          <mc:Fallback xmlns="">
            <p:pic>
              <p:nvPicPr>
                <p:cNvPr id="49" name="Freihand 48">
                  <a:extLst>
                    <a:ext uri="{FF2B5EF4-FFF2-40B4-BE49-F238E27FC236}">
                      <a16:creationId xmlns:a16="http://schemas.microsoft.com/office/drawing/2014/main" id="{CD63B795-CE73-48A5-8F7E-95784F69EC71}"/>
                    </a:ext>
                  </a:extLst>
                </p:cNvPr>
                <p:cNvPicPr/>
                <p:nvPr/>
              </p:nvPicPr>
              <p:blipFill>
                <a:blip r:embed="rId78"/>
                <a:stretch>
                  <a:fillRect/>
                </a:stretch>
              </p:blipFill>
              <p:spPr>
                <a:xfrm>
                  <a:off x="9762053" y="33000"/>
                  <a:ext cx="4096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Freihand 49">
                  <a:extLst>
                    <a:ext uri="{FF2B5EF4-FFF2-40B4-BE49-F238E27FC236}">
                      <a16:creationId xmlns:a16="http://schemas.microsoft.com/office/drawing/2014/main" id="{32AD14D1-ED65-4E19-8B7C-9CFF6227D141}"/>
                    </a:ext>
                  </a:extLst>
                </p14:cNvPr>
                <p14:cNvContentPartPr/>
                <p14:nvPr/>
              </p14:nvContentPartPr>
              <p14:xfrm>
                <a:off x="10139693" y="16440"/>
                <a:ext cx="51120" cy="145800"/>
              </p14:xfrm>
            </p:contentPart>
          </mc:Choice>
          <mc:Fallback xmlns="">
            <p:pic>
              <p:nvPicPr>
                <p:cNvPr id="50" name="Freihand 49">
                  <a:extLst>
                    <a:ext uri="{FF2B5EF4-FFF2-40B4-BE49-F238E27FC236}">
                      <a16:creationId xmlns:a16="http://schemas.microsoft.com/office/drawing/2014/main" id="{32AD14D1-ED65-4E19-8B7C-9CFF6227D141}"/>
                    </a:ext>
                  </a:extLst>
                </p:cNvPr>
                <p:cNvPicPr/>
                <p:nvPr/>
              </p:nvPicPr>
              <p:blipFill>
                <a:blip r:embed="rId80"/>
                <a:stretch>
                  <a:fillRect/>
                </a:stretch>
              </p:blipFill>
              <p:spPr>
                <a:xfrm>
                  <a:off x="10135373" y="12120"/>
                  <a:ext cx="597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Freihand 50">
                  <a:extLst>
                    <a:ext uri="{FF2B5EF4-FFF2-40B4-BE49-F238E27FC236}">
                      <a16:creationId xmlns:a16="http://schemas.microsoft.com/office/drawing/2014/main" id="{F09F9575-8CD9-4BCB-A606-A8161F5538EA}"/>
                    </a:ext>
                  </a:extLst>
                </p14:cNvPr>
                <p14:cNvContentPartPr/>
                <p14:nvPr/>
              </p14:nvContentPartPr>
              <p14:xfrm>
                <a:off x="10131413" y="60360"/>
                <a:ext cx="21240" cy="3600"/>
              </p14:xfrm>
            </p:contentPart>
          </mc:Choice>
          <mc:Fallback xmlns="">
            <p:pic>
              <p:nvPicPr>
                <p:cNvPr id="51" name="Freihand 50">
                  <a:extLst>
                    <a:ext uri="{FF2B5EF4-FFF2-40B4-BE49-F238E27FC236}">
                      <a16:creationId xmlns:a16="http://schemas.microsoft.com/office/drawing/2014/main" id="{F09F9575-8CD9-4BCB-A606-A8161F5538EA}"/>
                    </a:ext>
                  </a:extLst>
                </p:cNvPr>
                <p:cNvPicPr/>
                <p:nvPr/>
              </p:nvPicPr>
              <p:blipFill>
                <a:blip r:embed="rId82"/>
                <a:stretch>
                  <a:fillRect/>
                </a:stretch>
              </p:blipFill>
              <p:spPr>
                <a:xfrm>
                  <a:off x="10127093" y="56040"/>
                  <a:ext cx="298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2" name="Freihand 51">
                  <a:extLst>
                    <a:ext uri="{FF2B5EF4-FFF2-40B4-BE49-F238E27FC236}">
                      <a16:creationId xmlns:a16="http://schemas.microsoft.com/office/drawing/2014/main" id="{220F8E7F-5671-4F0B-A9A9-3B756C233BB2}"/>
                    </a:ext>
                  </a:extLst>
                </p14:cNvPr>
                <p14:cNvContentPartPr/>
                <p14:nvPr/>
              </p14:nvContentPartPr>
              <p14:xfrm>
                <a:off x="10218173" y="71880"/>
                <a:ext cx="58680" cy="86040"/>
              </p14:xfrm>
            </p:contentPart>
          </mc:Choice>
          <mc:Fallback xmlns="">
            <p:pic>
              <p:nvPicPr>
                <p:cNvPr id="52" name="Freihand 51">
                  <a:extLst>
                    <a:ext uri="{FF2B5EF4-FFF2-40B4-BE49-F238E27FC236}">
                      <a16:creationId xmlns:a16="http://schemas.microsoft.com/office/drawing/2014/main" id="{220F8E7F-5671-4F0B-A9A9-3B756C233BB2}"/>
                    </a:ext>
                  </a:extLst>
                </p:cNvPr>
                <p:cNvPicPr/>
                <p:nvPr/>
              </p:nvPicPr>
              <p:blipFill>
                <a:blip r:embed="rId84"/>
                <a:stretch>
                  <a:fillRect/>
                </a:stretch>
              </p:blipFill>
              <p:spPr>
                <a:xfrm>
                  <a:off x="10213853" y="67560"/>
                  <a:ext cx="673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Freihand 52">
                  <a:extLst>
                    <a:ext uri="{FF2B5EF4-FFF2-40B4-BE49-F238E27FC236}">
                      <a16:creationId xmlns:a16="http://schemas.microsoft.com/office/drawing/2014/main" id="{5F28E3F6-499F-4E84-ADEB-6DD190E5CC2A}"/>
                    </a:ext>
                  </a:extLst>
                </p14:cNvPr>
                <p14:cNvContentPartPr/>
                <p14:nvPr/>
              </p14:nvContentPartPr>
              <p14:xfrm>
                <a:off x="10282613" y="87720"/>
                <a:ext cx="180360" cy="55080"/>
              </p14:xfrm>
            </p:contentPart>
          </mc:Choice>
          <mc:Fallback xmlns="">
            <p:pic>
              <p:nvPicPr>
                <p:cNvPr id="53" name="Freihand 52">
                  <a:extLst>
                    <a:ext uri="{FF2B5EF4-FFF2-40B4-BE49-F238E27FC236}">
                      <a16:creationId xmlns:a16="http://schemas.microsoft.com/office/drawing/2014/main" id="{5F28E3F6-499F-4E84-ADEB-6DD190E5CC2A}"/>
                    </a:ext>
                  </a:extLst>
                </p:cNvPr>
                <p:cNvPicPr/>
                <p:nvPr/>
              </p:nvPicPr>
              <p:blipFill>
                <a:blip r:embed="rId86"/>
                <a:stretch>
                  <a:fillRect/>
                </a:stretch>
              </p:blipFill>
              <p:spPr>
                <a:xfrm>
                  <a:off x="10278293" y="83400"/>
                  <a:ext cx="1890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4" name="Freihand 53">
                  <a:extLst>
                    <a:ext uri="{FF2B5EF4-FFF2-40B4-BE49-F238E27FC236}">
                      <a16:creationId xmlns:a16="http://schemas.microsoft.com/office/drawing/2014/main" id="{5A500E62-98A7-414A-9E94-5EB979878409}"/>
                    </a:ext>
                  </a:extLst>
                </p14:cNvPr>
                <p14:cNvContentPartPr/>
                <p14:nvPr/>
              </p14:nvContentPartPr>
              <p14:xfrm>
                <a:off x="10459733" y="26880"/>
                <a:ext cx="243360" cy="108360"/>
              </p14:xfrm>
            </p:contentPart>
          </mc:Choice>
          <mc:Fallback xmlns="">
            <p:pic>
              <p:nvPicPr>
                <p:cNvPr id="54" name="Freihand 53">
                  <a:extLst>
                    <a:ext uri="{FF2B5EF4-FFF2-40B4-BE49-F238E27FC236}">
                      <a16:creationId xmlns:a16="http://schemas.microsoft.com/office/drawing/2014/main" id="{5A500E62-98A7-414A-9E94-5EB979878409}"/>
                    </a:ext>
                  </a:extLst>
                </p:cNvPr>
                <p:cNvPicPr/>
                <p:nvPr/>
              </p:nvPicPr>
              <p:blipFill>
                <a:blip r:embed="rId88"/>
                <a:stretch>
                  <a:fillRect/>
                </a:stretch>
              </p:blipFill>
              <p:spPr>
                <a:xfrm>
                  <a:off x="10455413" y="22560"/>
                  <a:ext cx="2520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5" name="Freihand 54">
                  <a:extLst>
                    <a:ext uri="{FF2B5EF4-FFF2-40B4-BE49-F238E27FC236}">
                      <a16:creationId xmlns:a16="http://schemas.microsoft.com/office/drawing/2014/main" id="{322F85AA-6CBC-4CDA-A48E-7CEE87AB6636}"/>
                    </a:ext>
                  </a:extLst>
                </p14:cNvPr>
                <p14:cNvContentPartPr/>
                <p14:nvPr/>
              </p14:nvContentPartPr>
              <p14:xfrm>
                <a:off x="10708133" y="14640"/>
                <a:ext cx="101880" cy="115560"/>
              </p14:xfrm>
            </p:contentPart>
          </mc:Choice>
          <mc:Fallback xmlns="">
            <p:pic>
              <p:nvPicPr>
                <p:cNvPr id="55" name="Freihand 54">
                  <a:extLst>
                    <a:ext uri="{FF2B5EF4-FFF2-40B4-BE49-F238E27FC236}">
                      <a16:creationId xmlns:a16="http://schemas.microsoft.com/office/drawing/2014/main" id="{322F85AA-6CBC-4CDA-A48E-7CEE87AB6636}"/>
                    </a:ext>
                  </a:extLst>
                </p:cNvPr>
                <p:cNvPicPr/>
                <p:nvPr/>
              </p:nvPicPr>
              <p:blipFill>
                <a:blip r:embed="rId90"/>
                <a:stretch>
                  <a:fillRect/>
                </a:stretch>
              </p:blipFill>
              <p:spPr>
                <a:xfrm>
                  <a:off x="10703813" y="10320"/>
                  <a:ext cx="1105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Freihand 56">
                  <a:extLst>
                    <a:ext uri="{FF2B5EF4-FFF2-40B4-BE49-F238E27FC236}">
                      <a16:creationId xmlns:a16="http://schemas.microsoft.com/office/drawing/2014/main" id="{899949B0-FE80-47E4-9572-BDED988636EB}"/>
                    </a:ext>
                  </a:extLst>
                </p14:cNvPr>
                <p14:cNvContentPartPr/>
                <p14:nvPr/>
              </p14:nvContentPartPr>
              <p14:xfrm>
                <a:off x="2811533" y="1214880"/>
                <a:ext cx="210240" cy="47520"/>
              </p14:xfrm>
            </p:contentPart>
          </mc:Choice>
          <mc:Fallback xmlns="">
            <p:pic>
              <p:nvPicPr>
                <p:cNvPr id="57" name="Freihand 56">
                  <a:extLst>
                    <a:ext uri="{FF2B5EF4-FFF2-40B4-BE49-F238E27FC236}">
                      <a16:creationId xmlns:a16="http://schemas.microsoft.com/office/drawing/2014/main" id="{899949B0-FE80-47E4-9572-BDED988636EB}"/>
                    </a:ext>
                  </a:extLst>
                </p:cNvPr>
                <p:cNvPicPr/>
                <p:nvPr/>
              </p:nvPicPr>
              <p:blipFill>
                <a:blip r:embed="rId92"/>
                <a:stretch>
                  <a:fillRect/>
                </a:stretch>
              </p:blipFill>
              <p:spPr>
                <a:xfrm>
                  <a:off x="2807213" y="1210560"/>
                  <a:ext cx="2188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8" name="Freihand 57">
                  <a:extLst>
                    <a:ext uri="{FF2B5EF4-FFF2-40B4-BE49-F238E27FC236}">
                      <a16:creationId xmlns:a16="http://schemas.microsoft.com/office/drawing/2014/main" id="{A1BEDFB0-9EC0-49E0-A7D2-6EC9E0930511}"/>
                    </a:ext>
                  </a:extLst>
                </p14:cNvPr>
                <p14:cNvContentPartPr/>
                <p14:nvPr/>
              </p14:nvContentPartPr>
              <p14:xfrm>
                <a:off x="2997293" y="1161240"/>
                <a:ext cx="122040" cy="129960"/>
              </p14:xfrm>
            </p:contentPart>
          </mc:Choice>
          <mc:Fallback xmlns="">
            <p:pic>
              <p:nvPicPr>
                <p:cNvPr id="58" name="Freihand 57">
                  <a:extLst>
                    <a:ext uri="{FF2B5EF4-FFF2-40B4-BE49-F238E27FC236}">
                      <a16:creationId xmlns:a16="http://schemas.microsoft.com/office/drawing/2014/main" id="{A1BEDFB0-9EC0-49E0-A7D2-6EC9E0930511}"/>
                    </a:ext>
                  </a:extLst>
                </p:cNvPr>
                <p:cNvPicPr/>
                <p:nvPr/>
              </p:nvPicPr>
              <p:blipFill>
                <a:blip r:embed="rId94"/>
                <a:stretch>
                  <a:fillRect/>
                </a:stretch>
              </p:blipFill>
              <p:spPr>
                <a:xfrm>
                  <a:off x="2992973" y="1156920"/>
                  <a:ext cx="1306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0" name="Freihand 59">
                  <a:extLst>
                    <a:ext uri="{FF2B5EF4-FFF2-40B4-BE49-F238E27FC236}">
                      <a16:creationId xmlns:a16="http://schemas.microsoft.com/office/drawing/2014/main" id="{47681D38-C7EC-4C6F-BA47-EFDAB4F2DB9C}"/>
                    </a:ext>
                  </a:extLst>
                </p14:cNvPr>
                <p14:cNvContentPartPr/>
                <p14:nvPr/>
              </p14:nvContentPartPr>
              <p14:xfrm>
                <a:off x="3237413" y="1120200"/>
                <a:ext cx="173880" cy="124200"/>
              </p14:xfrm>
            </p:contentPart>
          </mc:Choice>
          <mc:Fallback xmlns="">
            <p:pic>
              <p:nvPicPr>
                <p:cNvPr id="60" name="Freihand 59">
                  <a:extLst>
                    <a:ext uri="{FF2B5EF4-FFF2-40B4-BE49-F238E27FC236}">
                      <a16:creationId xmlns:a16="http://schemas.microsoft.com/office/drawing/2014/main" id="{47681D38-C7EC-4C6F-BA47-EFDAB4F2DB9C}"/>
                    </a:ext>
                  </a:extLst>
                </p:cNvPr>
                <p:cNvPicPr/>
                <p:nvPr/>
              </p:nvPicPr>
              <p:blipFill>
                <a:blip r:embed="rId96"/>
                <a:stretch>
                  <a:fillRect/>
                </a:stretch>
              </p:blipFill>
              <p:spPr>
                <a:xfrm>
                  <a:off x="3233093" y="1115880"/>
                  <a:ext cx="1825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1" name="Freihand 60">
                  <a:extLst>
                    <a:ext uri="{FF2B5EF4-FFF2-40B4-BE49-F238E27FC236}">
                      <a16:creationId xmlns:a16="http://schemas.microsoft.com/office/drawing/2014/main" id="{B1E31980-31D8-4383-9CD5-171EC28E45A6}"/>
                    </a:ext>
                  </a:extLst>
                </p14:cNvPr>
                <p14:cNvContentPartPr/>
                <p14:nvPr/>
              </p14:nvContentPartPr>
              <p14:xfrm>
                <a:off x="3390053" y="1103280"/>
                <a:ext cx="384840" cy="133560"/>
              </p14:xfrm>
            </p:contentPart>
          </mc:Choice>
          <mc:Fallback xmlns="">
            <p:pic>
              <p:nvPicPr>
                <p:cNvPr id="61" name="Freihand 60">
                  <a:extLst>
                    <a:ext uri="{FF2B5EF4-FFF2-40B4-BE49-F238E27FC236}">
                      <a16:creationId xmlns:a16="http://schemas.microsoft.com/office/drawing/2014/main" id="{B1E31980-31D8-4383-9CD5-171EC28E45A6}"/>
                    </a:ext>
                  </a:extLst>
                </p:cNvPr>
                <p:cNvPicPr/>
                <p:nvPr/>
              </p:nvPicPr>
              <p:blipFill>
                <a:blip r:embed="rId98"/>
                <a:stretch>
                  <a:fillRect/>
                </a:stretch>
              </p:blipFill>
              <p:spPr>
                <a:xfrm>
                  <a:off x="3385733" y="1098960"/>
                  <a:ext cx="3934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2" name="Freihand 61">
                  <a:extLst>
                    <a:ext uri="{FF2B5EF4-FFF2-40B4-BE49-F238E27FC236}">
                      <a16:creationId xmlns:a16="http://schemas.microsoft.com/office/drawing/2014/main" id="{1833F900-DBBF-45E7-8C2A-8B5EC885F9F8}"/>
                    </a:ext>
                  </a:extLst>
                </p14:cNvPr>
                <p14:cNvContentPartPr/>
                <p14:nvPr/>
              </p14:nvContentPartPr>
              <p14:xfrm>
                <a:off x="3837173" y="1101840"/>
                <a:ext cx="148320" cy="136080"/>
              </p14:xfrm>
            </p:contentPart>
          </mc:Choice>
          <mc:Fallback xmlns="">
            <p:pic>
              <p:nvPicPr>
                <p:cNvPr id="62" name="Freihand 61">
                  <a:extLst>
                    <a:ext uri="{FF2B5EF4-FFF2-40B4-BE49-F238E27FC236}">
                      <a16:creationId xmlns:a16="http://schemas.microsoft.com/office/drawing/2014/main" id="{1833F900-DBBF-45E7-8C2A-8B5EC885F9F8}"/>
                    </a:ext>
                  </a:extLst>
                </p:cNvPr>
                <p:cNvPicPr/>
                <p:nvPr/>
              </p:nvPicPr>
              <p:blipFill>
                <a:blip r:embed="rId100"/>
                <a:stretch>
                  <a:fillRect/>
                </a:stretch>
              </p:blipFill>
              <p:spPr>
                <a:xfrm>
                  <a:off x="3832853" y="1097520"/>
                  <a:ext cx="1569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3" name="Freihand 62">
                  <a:extLst>
                    <a:ext uri="{FF2B5EF4-FFF2-40B4-BE49-F238E27FC236}">
                      <a16:creationId xmlns:a16="http://schemas.microsoft.com/office/drawing/2014/main" id="{C23DE668-C2E4-4E03-B0BC-F0063911DE79}"/>
                    </a:ext>
                  </a:extLst>
                </p14:cNvPr>
                <p14:cNvContentPartPr/>
                <p14:nvPr/>
              </p14:nvContentPartPr>
              <p14:xfrm>
                <a:off x="3720173" y="1072320"/>
                <a:ext cx="50040" cy="8280"/>
              </p14:xfrm>
            </p:contentPart>
          </mc:Choice>
          <mc:Fallback xmlns="">
            <p:pic>
              <p:nvPicPr>
                <p:cNvPr id="63" name="Freihand 62">
                  <a:extLst>
                    <a:ext uri="{FF2B5EF4-FFF2-40B4-BE49-F238E27FC236}">
                      <a16:creationId xmlns:a16="http://schemas.microsoft.com/office/drawing/2014/main" id="{C23DE668-C2E4-4E03-B0BC-F0063911DE79}"/>
                    </a:ext>
                  </a:extLst>
                </p:cNvPr>
                <p:cNvPicPr/>
                <p:nvPr/>
              </p:nvPicPr>
              <p:blipFill>
                <a:blip r:embed="rId102"/>
                <a:stretch>
                  <a:fillRect/>
                </a:stretch>
              </p:blipFill>
              <p:spPr>
                <a:xfrm>
                  <a:off x="3715853" y="1068000"/>
                  <a:ext cx="586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4" name="Freihand 63">
                  <a:extLst>
                    <a:ext uri="{FF2B5EF4-FFF2-40B4-BE49-F238E27FC236}">
                      <a16:creationId xmlns:a16="http://schemas.microsoft.com/office/drawing/2014/main" id="{82F80556-5C42-4CD0-B803-A52711E83890}"/>
                    </a:ext>
                  </a:extLst>
                </p14:cNvPr>
                <p14:cNvContentPartPr/>
                <p14:nvPr/>
              </p14:nvContentPartPr>
              <p14:xfrm>
                <a:off x="4151813" y="1122720"/>
                <a:ext cx="111600" cy="159120"/>
              </p14:xfrm>
            </p:contentPart>
          </mc:Choice>
          <mc:Fallback xmlns="">
            <p:pic>
              <p:nvPicPr>
                <p:cNvPr id="64" name="Freihand 63">
                  <a:extLst>
                    <a:ext uri="{FF2B5EF4-FFF2-40B4-BE49-F238E27FC236}">
                      <a16:creationId xmlns:a16="http://schemas.microsoft.com/office/drawing/2014/main" id="{82F80556-5C42-4CD0-B803-A52711E83890}"/>
                    </a:ext>
                  </a:extLst>
                </p:cNvPr>
                <p:cNvPicPr/>
                <p:nvPr/>
              </p:nvPicPr>
              <p:blipFill>
                <a:blip r:embed="rId104"/>
                <a:stretch>
                  <a:fillRect/>
                </a:stretch>
              </p:blipFill>
              <p:spPr>
                <a:xfrm>
                  <a:off x="4147493" y="1118400"/>
                  <a:ext cx="1202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6" name="Freihand 65">
                  <a:extLst>
                    <a:ext uri="{FF2B5EF4-FFF2-40B4-BE49-F238E27FC236}">
                      <a16:creationId xmlns:a16="http://schemas.microsoft.com/office/drawing/2014/main" id="{050FEC29-5D3A-4C51-8716-A5531A9DB845}"/>
                    </a:ext>
                  </a:extLst>
                </p14:cNvPr>
                <p14:cNvContentPartPr/>
                <p14:nvPr/>
              </p14:nvContentPartPr>
              <p14:xfrm>
                <a:off x="4293653" y="1084560"/>
                <a:ext cx="352800" cy="162000"/>
              </p14:xfrm>
            </p:contentPart>
          </mc:Choice>
          <mc:Fallback xmlns="">
            <p:pic>
              <p:nvPicPr>
                <p:cNvPr id="66" name="Freihand 65">
                  <a:extLst>
                    <a:ext uri="{FF2B5EF4-FFF2-40B4-BE49-F238E27FC236}">
                      <a16:creationId xmlns:a16="http://schemas.microsoft.com/office/drawing/2014/main" id="{050FEC29-5D3A-4C51-8716-A5531A9DB845}"/>
                    </a:ext>
                  </a:extLst>
                </p:cNvPr>
                <p:cNvPicPr/>
                <p:nvPr/>
              </p:nvPicPr>
              <p:blipFill>
                <a:blip r:embed="rId106"/>
                <a:stretch>
                  <a:fillRect/>
                </a:stretch>
              </p:blipFill>
              <p:spPr>
                <a:xfrm>
                  <a:off x="4289333" y="1080240"/>
                  <a:ext cx="3614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7" name="Freihand 66">
                  <a:extLst>
                    <a:ext uri="{FF2B5EF4-FFF2-40B4-BE49-F238E27FC236}">
                      <a16:creationId xmlns:a16="http://schemas.microsoft.com/office/drawing/2014/main" id="{18F3FD3C-1B99-4316-BD0A-CEF9C227E512}"/>
                    </a:ext>
                  </a:extLst>
                </p14:cNvPr>
                <p14:cNvContentPartPr/>
                <p14:nvPr/>
              </p14:nvContentPartPr>
              <p14:xfrm>
                <a:off x="4749053" y="1144680"/>
                <a:ext cx="340560" cy="105120"/>
              </p14:xfrm>
            </p:contentPart>
          </mc:Choice>
          <mc:Fallback xmlns="">
            <p:pic>
              <p:nvPicPr>
                <p:cNvPr id="67" name="Freihand 66">
                  <a:extLst>
                    <a:ext uri="{FF2B5EF4-FFF2-40B4-BE49-F238E27FC236}">
                      <a16:creationId xmlns:a16="http://schemas.microsoft.com/office/drawing/2014/main" id="{18F3FD3C-1B99-4316-BD0A-CEF9C227E512}"/>
                    </a:ext>
                  </a:extLst>
                </p:cNvPr>
                <p:cNvPicPr/>
                <p:nvPr/>
              </p:nvPicPr>
              <p:blipFill>
                <a:blip r:embed="rId108"/>
                <a:stretch>
                  <a:fillRect/>
                </a:stretch>
              </p:blipFill>
              <p:spPr>
                <a:xfrm>
                  <a:off x="4744733" y="1140360"/>
                  <a:ext cx="3492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8" name="Freihand 67">
                  <a:extLst>
                    <a:ext uri="{FF2B5EF4-FFF2-40B4-BE49-F238E27FC236}">
                      <a16:creationId xmlns:a16="http://schemas.microsoft.com/office/drawing/2014/main" id="{00A261B1-FC61-433B-9D3E-F25AB4F20612}"/>
                    </a:ext>
                  </a:extLst>
                </p14:cNvPr>
                <p14:cNvContentPartPr/>
                <p14:nvPr/>
              </p14:nvContentPartPr>
              <p14:xfrm>
                <a:off x="5033453" y="1095360"/>
                <a:ext cx="20880" cy="13320"/>
              </p14:xfrm>
            </p:contentPart>
          </mc:Choice>
          <mc:Fallback xmlns="">
            <p:pic>
              <p:nvPicPr>
                <p:cNvPr id="68" name="Freihand 67">
                  <a:extLst>
                    <a:ext uri="{FF2B5EF4-FFF2-40B4-BE49-F238E27FC236}">
                      <a16:creationId xmlns:a16="http://schemas.microsoft.com/office/drawing/2014/main" id="{00A261B1-FC61-433B-9D3E-F25AB4F20612}"/>
                    </a:ext>
                  </a:extLst>
                </p:cNvPr>
                <p:cNvPicPr/>
                <p:nvPr/>
              </p:nvPicPr>
              <p:blipFill>
                <a:blip r:embed="rId110"/>
                <a:stretch>
                  <a:fillRect/>
                </a:stretch>
              </p:blipFill>
              <p:spPr>
                <a:xfrm>
                  <a:off x="5029133" y="1091040"/>
                  <a:ext cx="295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0" name="Freihand 69">
                  <a:extLst>
                    <a:ext uri="{FF2B5EF4-FFF2-40B4-BE49-F238E27FC236}">
                      <a16:creationId xmlns:a16="http://schemas.microsoft.com/office/drawing/2014/main" id="{F9891860-939A-4C63-9A08-5B8135533B1E}"/>
                    </a:ext>
                  </a:extLst>
                </p14:cNvPr>
                <p14:cNvContentPartPr/>
                <p14:nvPr/>
              </p14:nvContentPartPr>
              <p14:xfrm>
                <a:off x="5207333" y="1076280"/>
                <a:ext cx="340920" cy="174960"/>
              </p14:xfrm>
            </p:contentPart>
          </mc:Choice>
          <mc:Fallback xmlns="">
            <p:pic>
              <p:nvPicPr>
                <p:cNvPr id="70" name="Freihand 69">
                  <a:extLst>
                    <a:ext uri="{FF2B5EF4-FFF2-40B4-BE49-F238E27FC236}">
                      <a16:creationId xmlns:a16="http://schemas.microsoft.com/office/drawing/2014/main" id="{F9891860-939A-4C63-9A08-5B8135533B1E}"/>
                    </a:ext>
                  </a:extLst>
                </p:cNvPr>
                <p:cNvPicPr/>
                <p:nvPr/>
              </p:nvPicPr>
              <p:blipFill>
                <a:blip r:embed="rId112"/>
                <a:stretch>
                  <a:fillRect/>
                </a:stretch>
              </p:blipFill>
              <p:spPr>
                <a:xfrm>
                  <a:off x="5203013" y="1071960"/>
                  <a:ext cx="3495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1" name="Freihand 70">
                  <a:extLst>
                    <a:ext uri="{FF2B5EF4-FFF2-40B4-BE49-F238E27FC236}">
                      <a16:creationId xmlns:a16="http://schemas.microsoft.com/office/drawing/2014/main" id="{B7068300-9866-47B6-9237-3C9201FAEDCD}"/>
                    </a:ext>
                  </a:extLst>
                </p14:cNvPr>
                <p14:cNvContentPartPr/>
                <p14:nvPr/>
              </p14:nvContentPartPr>
              <p14:xfrm>
                <a:off x="5538893" y="1136760"/>
                <a:ext cx="456840" cy="190440"/>
              </p14:xfrm>
            </p:contentPart>
          </mc:Choice>
          <mc:Fallback xmlns="">
            <p:pic>
              <p:nvPicPr>
                <p:cNvPr id="71" name="Freihand 70">
                  <a:extLst>
                    <a:ext uri="{FF2B5EF4-FFF2-40B4-BE49-F238E27FC236}">
                      <a16:creationId xmlns:a16="http://schemas.microsoft.com/office/drawing/2014/main" id="{B7068300-9866-47B6-9237-3C9201FAEDCD}"/>
                    </a:ext>
                  </a:extLst>
                </p:cNvPr>
                <p:cNvPicPr/>
                <p:nvPr/>
              </p:nvPicPr>
              <p:blipFill>
                <a:blip r:embed="rId114"/>
                <a:stretch>
                  <a:fillRect/>
                </a:stretch>
              </p:blipFill>
              <p:spPr>
                <a:xfrm>
                  <a:off x="5534573" y="1132440"/>
                  <a:ext cx="4654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2" name="Freihand 71">
                  <a:extLst>
                    <a:ext uri="{FF2B5EF4-FFF2-40B4-BE49-F238E27FC236}">
                      <a16:creationId xmlns:a16="http://schemas.microsoft.com/office/drawing/2014/main" id="{FB3525F4-40D9-4B64-8776-0E386A98D00C}"/>
                    </a:ext>
                  </a:extLst>
                </p14:cNvPr>
                <p14:cNvContentPartPr/>
                <p14:nvPr/>
              </p14:nvContentPartPr>
              <p14:xfrm>
                <a:off x="6051533" y="1156200"/>
                <a:ext cx="243720" cy="85320"/>
              </p14:xfrm>
            </p:contentPart>
          </mc:Choice>
          <mc:Fallback xmlns="">
            <p:pic>
              <p:nvPicPr>
                <p:cNvPr id="72" name="Freihand 71">
                  <a:extLst>
                    <a:ext uri="{FF2B5EF4-FFF2-40B4-BE49-F238E27FC236}">
                      <a16:creationId xmlns:a16="http://schemas.microsoft.com/office/drawing/2014/main" id="{FB3525F4-40D9-4B64-8776-0E386A98D00C}"/>
                    </a:ext>
                  </a:extLst>
                </p:cNvPr>
                <p:cNvPicPr/>
                <p:nvPr/>
              </p:nvPicPr>
              <p:blipFill>
                <a:blip r:embed="rId116"/>
                <a:stretch>
                  <a:fillRect/>
                </a:stretch>
              </p:blipFill>
              <p:spPr>
                <a:xfrm>
                  <a:off x="6047213" y="1151880"/>
                  <a:ext cx="2523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3" name="Freihand 72">
                  <a:extLst>
                    <a:ext uri="{FF2B5EF4-FFF2-40B4-BE49-F238E27FC236}">
                      <a16:creationId xmlns:a16="http://schemas.microsoft.com/office/drawing/2014/main" id="{CEF39A07-E2B4-4787-9763-CFCD4C3E2A9E}"/>
                    </a:ext>
                  </a:extLst>
                </p14:cNvPr>
                <p14:cNvContentPartPr/>
                <p14:nvPr/>
              </p14:nvContentPartPr>
              <p14:xfrm>
                <a:off x="6330893" y="1075560"/>
                <a:ext cx="451800" cy="147240"/>
              </p14:xfrm>
            </p:contentPart>
          </mc:Choice>
          <mc:Fallback xmlns="">
            <p:pic>
              <p:nvPicPr>
                <p:cNvPr id="73" name="Freihand 72">
                  <a:extLst>
                    <a:ext uri="{FF2B5EF4-FFF2-40B4-BE49-F238E27FC236}">
                      <a16:creationId xmlns:a16="http://schemas.microsoft.com/office/drawing/2014/main" id="{CEF39A07-E2B4-4787-9763-CFCD4C3E2A9E}"/>
                    </a:ext>
                  </a:extLst>
                </p:cNvPr>
                <p:cNvPicPr/>
                <p:nvPr/>
              </p:nvPicPr>
              <p:blipFill>
                <a:blip r:embed="rId118"/>
                <a:stretch>
                  <a:fillRect/>
                </a:stretch>
              </p:blipFill>
              <p:spPr>
                <a:xfrm>
                  <a:off x="6326573" y="1071240"/>
                  <a:ext cx="4604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4" name="Freihand 73">
                  <a:extLst>
                    <a:ext uri="{FF2B5EF4-FFF2-40B4-BE49-F238E27FC236}">
                      <a16:creationId xmlns:a16="http://schemas.microsoft.com/office/drawing/2014/main" id="{26124662-8FF7-4496-80FC-3CBEF8A21EBE}"/>
                    </a:ext>
                  </a:extLst>
                </p14:cNvPr>
                <p14:cNvContentPartPr/>
                <p14:nvPr/>
              </p14:nvContentPartPr>
              <p14:xfrm>
                <a:off x="6775853" y="1066920"/>
                <a:ext cx="30600" cy="33480"/>
              </p14:xfrm>
            </p:contentPart>
          </mc:Choice>
          <mc:Fallback xmlns="">
            <p:pic>
              <p:nvPicPr>
                <p:cNvPr id="74" name="Freihand 73">
                  <a:extLst>
                    <a:ext uri="{FF2B5EF4-FFF2-40B4-BE49-F238E27FC236}">
                      <a16:creationId xmlns:a16="http://schemas.microsoft.com/office/drawing/2014/main" id="{26124662-8FF7-4496-80FC-3CBEF8A21EBE}"/>
                    </a:ext>
                  </a:extLst>
                </p:cNvPr>
                <p:cNvPicPr/>
                <p:nvPr/>
              </p:nvPicPr>
              <p:blipFill>
                <a:blip r:embed="rId120"/>
                <a:stretch>
                  <a:fillRect/>
                </a:stretch>
              </p:blipFill>
              <p:spPr>
                <a:xfrm>
                  <a:off x="6771533" y="1062600"/>
                  <a:ext cx="392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5" name="Freihand 74">
                  <a:extLst>
                    <a:ext uri="{FF2B5EF4-FFF2-40B4-BE49-F238E27FC236}">
                      <a16:creationId xmlns:a16="http://schemas.microsoft.com/office/drawing/2014/main" id="{CF1F150A-040A-43E7-8B72-CE5071269863}"/>
                    </a:ext>
                  </a:extLst>
                </p14:cNvPr>
                <p14:cNvContentPartPr/>
                <p14:nvPr/>
              </p14:nvContentPartPr>
              <p14:xfrm>
                <a:off x="6810773" y="1135320"/>
                <a:ext cx="194760" cy="58680"/>
              </p14:xfrm>
            </p:contentPart>
          </mc:Choice>
          <mc:Fallback xmlns="">
            <p:pic>
              <p:nvPicPr>
                <p:cNvPr id="75" name="Freihand 74">
                  <a:extLst>
                    <a:ext uri="{FF2B5EF4-FFF2-40B4-BE49-F238E27FC236}">
                      <a16:creationId xmlns:a16="http://schemas.microsoft.com/office/drawing/2014/main" id="{CF1F150A-040A-43E7-8B72-CE5071269863}"/>
                    </a:ext>
                  </a:extLst>
                </p:cNvPr>
                <p:cNvPicPr/>
                <p:nvPr/>
              </p:nvPicPr>
              <p:blipFill>
                <a:blip r:embed="rId122"/>
                <a:stretch>
                  <a:fillRect/>
                </a:stretch>
              </p:blipFill>
              <p:spPr>
                <a:xfrm>
                  <a:off x="6806453" y="1131000"/>
                  <a:ext cx="2034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6" name="Freihand 75">
                  <a:extLst>
                    <a:ext uri="{FF2B5EF4-FFF2-40B4-BE49-F238E27FC236}">
                      <a16:creationId xmlns:a16="http://schemas.microsoft.com/office/drawing/2014/main" id="{22080ACC-30CE-48D4-83D2-97B76E9336CC}"/>
                    </a:ext>
                  </a:extLst>
                </p14:cNvPr>
                <p14:cNvContentPartPr/>
                <p14:nvPr/>
              </p14:nvContentPartPr>
              <p14:xfrm>
                <a:off x="7229093" y="1139640"/>
                <a:ext cx="169200" cy="81360"/>
              </p14:xfrm>
            </p:contentPart>
          </mc:Choice>
          <mc:Fallback xmlns="">
            <p:pic>
              <p:nvPicPr>
                <p:cNvPr id="76" name="Freihand 75">
                  <a:extLst>
                    <a:ext uri="{FF2B5EF4-FFF2-40B4-BE49-F238E27FC236}">
                      <a16:creationId xmlns:a16="http://schemas.microsoft.com/office/drawing/2014/main" id="{22080ACC-30CE-48D4-83D2-97B76E9336CC}"/>
                    </a:ext>
                  </a:extLst>
                </p:cNvPr>
                <p:cNvPicPr/>
                <p:nvPr/>
              </p:nvPicPr>
              <p:blipFill>
                <a:blip r:embed="rId124"/>
                <a:stretch>
                  <a:fillRect/>
                </a:stretch>
              </p:blipFill>
              <p:spPr>
                <a:xfrm>
                  <a:off x="7224773" y="1135320"/>
                  <a:ext cx="1778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7" name="Freihand 76">
                  <a:extLst>
                    <a:ext uri="{FF2B5EF4-FFF2-40B4-BE49-F238E27FC236}">
                      <a16:creationId xmlns:a16="http://schemas.microsoft.com/office/drawing/2014/main" id="{D50A4D73-5D1F-4108-8333-E4BE4ADAAC96}"/>
                    </a:ext>
                  </a:extLst>
                </p14:cNvPr>
                <p14:cNvContentPartPr/>
                <p14:nvPr/>
              </p14:nvContentPartPr>
              <p14:xfrm>
                <a:off x="7432133" y="1065840"/>
                <a:ext cx="97200" cy="152640"/>
              </p14:xfrm>
            </p:contentPart>
          </mc:Choice>
          <mc:Fallback xmlns="">
            <p:pic>
              <p:nvPicPr>
                <p:cNvPr id="77" name="Freihand 76">
                  <a:extLst>
                    <a:ext uri="{FF2B5EF4-FFF2-40B4-BE49-F238E27FC236}">
                      <a16:creationId xmlns:a16="http://schemas.microsoft.com/office/drawing/2014/main" id="{D50A4D73-5D1F-4108-8333-E4BE4ADAAC96}"/>
                    </a:ext>
                  </a:extLst>
                </p:cNvPr>
                <p:cNvPicPr/>
                <p:nvPr/>
              </p:nvPicPr>
              <p:blipFill>
                <a:blip r:embed="rId126"/>
                <a:stretch>
                  <a:fillRect/>
                </a:stretch>
              </p:blipFill>
              <p:spPr>
                <a:xfrm>
                  <a:off x="7427813" y="1061520"/>
                  <a:ext cx="1058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8" name="Freihand 77">
                  <a:extLst>
                    <a:ext uri="{FF2B5EF4-FFF2-40B4-BE49-F238E27FC236}">
                      <a16:creationId xmlns:a16="http://schemas.microsoft.com/office/drawing/2014/main" id="{ACF5E577-E6A2-4545-80F5-E41EDE16C039}"/>
                    </a:ext>
                  </a:extLst>
                </p14:cNvPr>
                <p14:cNvContentPartPr/>
                <p14:nvPr/>
              </p14:nvContentPartPr>
              <p14:xfrm>
                <a:off x="7526453" y="1079160"/>
                <a:ext cx="211680" cy="78120"/>
              </p14:xfrm>
            </p:contentPart>
          </mc:Choice>
          <mc:Fallback xmlns="">
            <p:pic>
              <p:nvPicPr>
                <p:cNvPr id="78" name="Freihand 77">
                  <a:extLst>
                    <a:ext uri="{FF2B5EF4-FFF2-40B4-BE49-F238E27FC236}">
                      <a16:creationId xmlns:a16="http://schemas.microsoft.com/office/drawing/2014/main" id="{ACF5E577-E6A2-4545-80F5-E41EDE16C039}"/>
                    </a:ext>
                  </a:extLst>
                </p:cNvPr>
                <p:cNvPicPr/>
                <p:nvPr/>
              </p:nvPicPr>
              <p:blipFill>
                <a:blip r:embed="rId128"/>
                <a:stretch>
                  <a:fillRect/>
                </a:stretch>
              </p:blipFill>
              <p:spPr>
                <a:xfrm>
                  <a:off x="7522133" y="1074840"/>
                  <a:ext cx="2203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9" name="Freihand 78">
                  <a:extLst>
                    <a:ext uri="{FF2B5EF4-FFF2-40B4-BE49-F238E27FC236}">
                      <a16:creationId xmlns:a16="http://schemas.microsoft.com/office/drawing/2014/main" id="{4B7AFE55-2AD7-4B7F-B806-B58E6279D3A4}"/>
                    </a:ext>
                  </a:extLst>
                </p14:cNvPr>
                <p14:cNvContentPartPr/>
                <p14:nvPr/>
              </p14:nvContentPartPr>
              <p14:xfrm>
                <a:off x="7310813" y="1036680"/>
                <a:ext cx="160200" cy="16920"/>
              </p14:xfrm>
            </p:contentPart>
          </mc:Choice>
          <mc:Fallback xmlns="">
            <p:pic>
              <p:nvPicPr>
                <p:cNvPr id="79" name="Freihand 78">
                  <a:extLst>
                    <a:ext uri="{FF2B5EF4-FFF2-40B4-BE49-F238E27FC236}">
                      <a16:creationId xmlns:a16="http://schemas.microsoft.com/office/drawing/2014/main" id="{4B7AFE55-2AD7-4B7F-B806-B58E6279D3A4}"/>
                    </a:ext>
                  </a:extLst>
                </p:cNvPr>
                <p:cNvPicPr/>
                <p:nvPr/>
              </p:nvPicPr>
              <p:blipFill>
                <a:blip r:embed="rId130"/>
                <a:stretch>
                  <a:fillRect/>
                </a:stretch>
              </p:blipFill>
              <p:spPr>
                <a:xfrm>
                  <a:off x="7306493" y="1032360"/>
                  <a:ext cx="1688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1" name="Freihand 80">
                  <a:extLst>
                    <a:ext uri="{FF2B5EF4-FFF2-40B4-BE49-F238E27FC236}">
                      <a16:creationId xmlns:a16="http://schemas.microsoft.com/office/drawing/2014/main" id="{9D653BD0-5986-4620-8226-CC4E7CBCBA2B}"/>
                    </a:ext>
                  </a:extLst>
                </p14:cNvPr>
                <p14:cNvContentPartPr/>
                <p14:nvPr/>
              </p14:nvContentPartPr>
              <p14:xfrm>
                <a:off x="3245693" y="1364280"/>
                <a:ext cx="362880" cy="137520"/>
              </p14:xfrm>
            </p:contentPart>
          </mc:Choice>
          <mc:Fallback xmlns="">
            <p:pic>
              <p:nvPicPr>
                <p:cNvPr id="81" name="Freihand 80">
                  <a:extLst>
                    <a:ext uri="{FF2B5EF4-FFF2-40B4-BE49-F238E27FC236}">
                      <a16:creationId xmlns:a16="http://schemas.microsoft.com/office/drawing/2014/main" id="{9D653BD0-5986-4620-8226-CC4E7CBCBA2B}"/>
                    </a:ext>
                  </a:extLst>
                </p:cNvPr>
                <p:cNvPicPr/>
                <p:nvPr/>
              </p:nvPicPr>
              <p:blipFill>
                <a:blip r:embed="rId132"/>
                <a:stretch>
                  <a:fillRect/>
                </a:stretch>
              </p:blipFill>
              <p:spPr>
                <a:xfrm>
                  <a:off x="3241373" y="1359960"/>
                  <a:ext cx="3715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2" name="Freihand 81">
                  <a:extLst>
                    <a:ext uri="{FF2B5EF4-FFF2-40B4-BE49-F238E27FC236}">
                      <a16:creationId xmlns:a16="http://schemas.microsoft.com/office/drawing/2014/main" id="{5C3A8A8F-3803-4E11-8948-FEB4DE921B3E}"/>
                    </a:ext>
                  </a:extLst>
                </p14:cNvPr>
                <p14:cNvContentPartPr/>
                <p14:nvPr/>
              </p14:nvContentPartPr>
              <p14:xfrm>
                <a:off x="3608213" y="1346640"/>
                <a:ext cx="19080" cy="19440"/>
              </p14:xfrm>
            </p:contentPart>
          </mc:Choice>
          <mc:Fallback xmlns="">
            <p:pic>
              <p:nvPicPr>
                <p:cNvPr id="82" name="Freihand 81">
                  <a:extLst>
                    <a:ext uri="{FF2B5EF4-FFF2-40B4-BE49-F238E27FC236}">
                      <a16:creationId xmlns:a16="http://schemas.microsoft.com/office/drawing/2014/main" id="{5C3A8A8F-3803-4E11-8948-FEB4DE921B3E}"/>
                    </a:ext>
                  </a:extLst>
                </p:cNvPr>
                <p:cNvPicPr/>
                <p:nvPr/>
              </p:nvPicPr>
              <p:blipFill>
                <a:blip r:embed="rId134"/>
                <a:stretch>
                  <a:fillRect/>
                </a:stretch>
              </p:blipFill>
              <p:spPr>
                <a:xfrm>
                  <a:off x="3603893" y="1342320"/>
                  <a:ext cx="277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3" name="Freihand 82">
                  <a:extLst>
                    <a:ext uri="{FF2B5EF4-FFF2-40B4-BE49-F238E27FC236}">
                      <a16:creationId xmlns:a16="http://schemas.microsoft.com/office/drawing/2014/main" id="{9934FE04-E5BC-4C1C-B123-CB52AB0A74E0}"/>
                    </a:ext>
                  </a:extLst>
                </p14:cNvPr>
                <p14:cNvContentPartPr/>
                <p14:nvPr/>
              </p14:nvContentPartPr>
              <p14:xfrm>
                <a:off x="3696053" y="1400280"/>
                <a:ext cx="252360" cy="74520"/>
              </p14:xfrm>
            </p:contentPart>
          </mc:Choice>
          <mc:Fallback xmlns="">
            <p:pic>
              <p:nvPicPr>
                <p:cNvPr id="83" name="Freihand 82">
                  <a:extLst>
                    <a:ext uri="{FF2B5EF4-FFF2-40B4-BE49-F238E27FC236}">
                      <a16:creationId xmlns:a16="http://schemas.microsoft.com/office/drawing/2014/main" id="{9934FE04-E5BC-4C1C-B123-CB52AB0A74E0}"/>
                    </a:ext>
                  </a:extLst>
                </p:cNvPr>
                <p:cNvPicPr/>
                <p:nvPr/>
              </p:nvPicPr>
              <p:blipFill>
                <a:blip r:embed="rId136"/>
                <a:stretch>
                  <a:fillRect/>
                </a:stretch>
              </p:blipFill>
              <p:spPr>
                <a:xfrm>
                  <a:off x="3691733" y="1395960"/>
                  <a:ext cx="2610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4" name="Freihand 83">
                  <a:extLst>
                    <a:ext uri="{FF2B5EF4-FFF2-40B4-BE49-F238E27FC236}">
                      <a16:creationId xmlns:a16="http://schemas.microsoft.com/office/drawing/2014/main" id="{23A81DE5-692B-4B96-AF51-10E0639E017A}"/>
                    </a:ext>
                  </a:extLst>
                </p14:cNvPr>
                <p14:cNvContentPartPr/>
                <p14:nvPr/>
              </p14:nvContentPartPr>
              <p14:xfrm>
                <a:off x="4195373" y="1326480"/>
                <a:ext cx="257040" cy="207720"/>
              </p14:xfrm>
            </p:contentPart>
          </mc:Choice>
          <mc:Fallback xmlns="">
            <p:pic>
              <p:nvPicPr>
                <p:cNvPr id="84" name="Freihand 83">
                  <a:extLst>
                    <a:ext uri="{FF2B5EF4-FFF2-40B4-BE49-F238E27FC236}">
                      <a16:creationId xmlns:a16="http://schemas.microsoft.com/office/drawing/2014/main" id="{23A81DE5-692B-4B96-AF51-10E0639E017A}"/>
                    </a:ext>
                  </a:extLst>
                </p:cNvPr>
                <p:cNvPicPr/>
                <p:nvPr/>
              </p:nvPicPr>
              <p:blipFill>
                <a:blip r:embed="rId138"/>
                <a:stretch>
                  <a:fillRect/>
                </a:stretch>
              </p:blipFill>
              <p:spPr>
                <a:xfrm>
                  <a:off x="4191053" y="1322160"/>
                  <a:ext cx="2656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5" name="Freihand 84">
                  <a:extLst>
                    <a:ext uri="{FF2B5EF4-FFF2-40B4-BE49-F238E27FC236}">
                      <a16:creationId xmlns:a16="http://schemas.microsoft.com/office/drawing/2014/main" id="{2D888273-3AC0-462F-96F9-8F52FEBAA19A}"/>
                    </a:ext>
                  </a:extLst>
                </p14:cNvPr>
                <p14:cNvContentPartPr/>
                <p14:nvPr/>
              </p14:nvContentPartPr>
              <p14:xfrm>
                <a:off x="4504613" y="1353120"/>
                <a:ext cx="65160" cy="101520"/>
              </p14:xfrm>
            </p:contentPart>
          </mc:Choice>
          <mc:Fallback xmlns="">
            <p:pic>
              <p:nvPicPr>
                <p:cNvPr id="85" name="Freihand 84">
                  <a:extLst>
                    <a:ext uri="{FF2B5EF4-FFF2-40B4-BE49-F238E27FC236}">
                      <a16:creationId xmlns:a16="http://schemas.microsoft.com/office/drawing/2014/main" id="{2D888273-3AC0-462F-96F9-8F52FEBAA19A}"/>
                    </a:ext>
                  </a:extLst>
                </p:cNvPr>
                <p:cNvPicPr/>
                <p:nvPr/>
              </p:nvPicPr>
              <p:blipFill>
                <a:blip r:embed="rId140"/>
                <a:stretch>
                  <a:fillRect/>
                </a:stretch>
              </p:blipFill>
              <p:spPr>
                <a:xfrm>
                  <a:off x="4500293" y="1348800"/>
                  <a:ext cx="738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6" name="Freihand 85">
                  <a:extLst>
                    <a:ext uri="{FF2B5EF4-FFF2-40B4-BE49-F238E27FC236}">
                      <a16:creationId xmlns:a16="http://schemas.microsoft.com/office/drawing/2014/main" id="{10FFCA1E-3A8A-4CFC-9B5A-C931DA8083A6}"/>
                    </a:ext>
                  </a:extLst>
                </p14:cNvPr>
                <p14:cNvContentPartPr/>
                <p14:nvPr/>
              </p14:nvContentPartPr>
              <p14:xfrm>
                <a:off x="4540613" y="1404600"/>
                <a:ext cx="99720" cy="55080"/>
              </p14:xfrm>
            </p:contentPart>
          </mc:Choice>
          <mc:Fallback xmlns="">
            <p:pic>
              <p:nvPicPr>
                <p:cNvPr id="86" name="Freihand 85">
                  <a:extLst>
                    <a:ext uri="{FF2B5EF4-FFF2-40B4-BE49-F238E27FC236}">
                      <a16:creationId xmlns:a16="http://schemas.microsoft.com/office/drawing/2014/main" id="{10FFCA1E-3A8A-4CFC-9B5A-C931DA8083A6}"/>
                    </a:ext>
                  </a:extLst>
                </p:cNvPr>
                <p:cNvPicPr/>
                <p:nvPr/>
              </p:nvPicPr>
              <p:blipFill>
                <a:blip r:embed="rId142"/>
                <a:stretch>
                  <a:fillRect/>
                </a:stretch>
              </p:blipFill>
              <p:spPr>
                <a:xfrm>
                  <a:off x="4536293" y="1400280"/>
                  <a:ext cx="1083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7" name="Freihand 86">
                  <a:extLst>
                    <a:ext uri="{FF2B5EF4-FFF2-40B4-BE49-F238E27FC236}">
                      <a16:creationId xmlns:a16="http://schemas.microsoft.com/office/drawing/2014/main" id="{67BF47E3-11E4-4930-90BF-BB0263E2EAF0}"/>
                    </a:ext>
                  </a:extLst>
                </p14:cNvPr>
                <p14:cNvContentPartPr/>
                <p14:nvPr/>
              </p14:nvContentPartPr>
              <p14:xfrm>
                <a:off x="4630973" y="1347360"/>
                <a:ext cx="156240" cy="135360"/>
              </p14:xfrm>
            </p:contentPart>
          </mc:Choice>
          <mc:Fallback xmlns="">
            <p:pic>
              <p:nvPicPr>
                <p:cNvPr id="87" name="Freihand 86">
                  <a:extLst>
                    <a:ext uri="{FF2B5EF4-FFF2-40B4-BE49-F238E27FC236}">
                      <a16:creationId xmlns:a16="http://schemas.microsoft.com/office/drawing/2014/main" id="{67BF47E3-11E4-4930-90BF-BB0263E2EAF0}"/>
                    </a:ext>
                  </a:extLst>
                </p:cNvPr>
                <p:cNvPicPr/>
                <p:nvPr/>
              </p:nvPicPr>
              <p:blipFill>
                <a:blip r:embed="rId144"/>
                <a:stretch>
                  <a:fillRect/>
                </a:stretch>
              </p:blipFill>
              <p:spPr>
                <a:xfrm>
                  <a:off x="4626653" y="1343040"/>
                  <a:ext cx="1648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8" name="Freihand 87">
                  <a:extLst>
                    <a:ext uri="{FF2B5EF4-FFF2-40B4-BE49-F238E27FC236}">
                      <a16:creationId xmlns:a16="http://schemas.microsoft.com/office/drawing/2014/main" id="{62CE142B-A4A4-4994-B35C-DAD120B7533A}"/>
                    </a:ext>
                  </a:extLst>
                </p14:cNvPr>
                <p14:cNvContentPartPr/>
                <p14:nvPr/>
              </p14:nvContentPartPr>
              <p14:xfrm>
                <a:off x="4809893" y="1350960"/>
                <a:ext cx="360" cy="360"/>
              </p14:xfrm>
            </p:contentPart>
          </mc:Choice>
          <mc:Fallback xmlns="">
            <p:pic>
              <p:nvPicPr>
                <p:cNvPr id="88" name="Freihand 87">
                  <a:extLst>
                    <a:ext uri="{FF2B5EF4-FFF2-40B4-BE49-F238E27FC236}">
                      <a16:creationId xmlns:a16="http://schemas.microsoft.com/office/drawing/2014/main" id="{62CE142B-A4A4-4994-B35C-DAD120B7533A}"/>
                    </a:ext>
                  </a:extLst>
                </p:cNvPr>
                <p:cNvPicPr/>
                <p:nvPr/>
              </p:nvPicPr>
              <p:blipFill>
                <a:blip r:embed="rId58"/>
                <a:stretch>
                  <a:fillRect/>
                </a:stretch>
              </p:blipFill>
              <p:spPr>
                <a:xfrm>
                  <a:off x="4805573" y="13466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9" name="Freihand 88">
                  <a:extLst>
                    <a:ext uri="{FF2B5EF4-FFF2-40B4-BE49-F238E27FC236}">
                      <a16:creationId xmlns:a16="http://schemas.microsoft.com/office/drawing/2014/main" id="{30E47175-04AD-4F9A-AAC8-39D31642DDFD}"/>
                    </a:ext>
                  </a:extLst>
                </p14:cNvPr>
                <p14:cNvContentPartPr/>
                <p14:nvPr/>
              </p14:nvContentPartPr>
              <p14:xfrm>
                <a:off x="4804493" y="1408200"/>
                <a:ext cx="308880" cy="72360"/>
              </p14:xfrm>
            </p:contentPart>
          </mc:Choice>
          <mc:Fallback xmlns="">
            <p:pic>
              <p:nvPicPr>
                <p:cNvPr id="89" name="Freihand 88">
                  <a:extLst>
                    <a:ext uri="{FF2B5EF4-FFF2-40B4-BE49-F238E27FC236}">
                      <a16:creationId xmlns:a16="http://schemas.microsoft.com/office/drawing/2014/main" id="{30E47175-04AD-4F9A-AAC8-39D31642DDFD}"/>
                    </a:ext>
                  </a:extLst>
                </p:cNvPr>
                <p:cNvPicPr/>
                <p:nvPr/>
              </p:nvPicPr>
              <p:blipFill>
                <a:blip r:embed="rId147"/>
                <a:stretch>
                  <a:fillRect/>
                </a:stretch>
              </p:blipFill>
              <p:spPr>
                <a:xfrm>
                  <a:off x="4800173" y="1403880"/>
                  <a:ext cx="3175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0" name="Freihand 89">
                  <a:extLst>
                    <a:ext uri="{FF2B5EF4-FFF2-40B4-BE49-F238E27FC236}">
                      <a16:creationId xmlns:a16="http://schemas.microsoft.com/office/drawing/2014/main" id="{8D17FFCA-AB57-47ED-B83B-1D5CC1D11D9D}"/>
                    </a:ext>
                  </a:extLst>
                </p14:cNvPr>
                <p14:cNvContentPartPr/>
                <p14:nvPr/>
              </p14:nvContentPartPr>
              <p14:xfrm>
                <a:off x="5166293" y="1375800"/>
                <a:ext cx="17640" cy="97560"/>
              </p14:xfrm>
            </p:contentPart>
          </mc:Choice>
          <mc:Fallback xmlns="">
            <p:pic>
              <p:nvPicPr>
                <p:cNvPr id="90" name="Freihand 89">
                  <a:extLst>
                    <a:ext uri="{FF2B5EF4-FFF2-40B4-BE49-F238E27FC236}">
                      <a16:creationId xmlns:a16="http://schemas.microsoft.com/office/drawing/2014/main" id="{8D17FFCA-AB57-47ED-B83B-1D5CC1D11D9D}"/>
                    </a:ext>
                  </a:extLst>
                </p:cNvPr>
                <p:cNvPicPr/>
                <p:nvPr/>
              </p:nvPicPr>
              <p:blipFill>
                <a:blip r:embed="rId149"/>
                <a:stretch>
                  <a:fillRect/>
                </a:stretch>
              </p:blipFill>
              <p:spPr>
                <a:xfrm>
                  <a:off x="5161973" y="1371480"/>
                  <a:ext cx="262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1" name="Freihand 90">
                  <a:extLst>
                    <a:ext uri="{FF2B5EF4-FFF2-40B4-BE49-F238E27FC236}">
                      <a16:creationId xmlns:a16="http://schemas.microsoft.com/office/drawing/2014/main" id="{40FFBCCD-EA6A-486C-A961-5EBD63EA14D7}"/>
                    </a:ext>
                  </a:extLst>
                </p14:cNvPr>
                <p14:cNvContentPartPr/>
                <p14:nvPr/>
              </p14:nvContentPartPr>
              <p14:xfrm>
                <a:off x="5195453" y="1376880"/>
                <a:ext cx="136080" cy="89640"/>
              </p14:xfrm>
            </p:contentPart>
          </mc:Choice>
          <mc:Fallback xmlns="">
            <p:pic>
              <p:nvPicPr>
                <p:cNvPr id="91" name="Freihand 90">
                  <a:extLst>
                    <a:ext uri="{FF2B5EF4-FFF2-40B4-BE49-F238E27FC236}">
                      <a16:creationId xmlns:a16="http://schemas.microsoft.com/office/drawing/2014/main" id="{40FFBCCD-EA6A-486C-A961-5EBD63EA14D7}"/>
                    </a:ext>
                  </a:extLst>
                </p:cNvPr>
                <p:cNvPicPr/>
                <p:nvPr/>
              </p:nvPicPr>
              <p:blipFill>
                <a:blip r:embed="rId151"/>
                <a:stretch>
                  <a:fillRect/>
                </a:stretch>
              </p:blipFill>
              <p:spPr>
                <a:xfrm>
                  <a:off x="5191133" y="1372560"/>
                  <a:ext cx="1447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2" name="Freihand 91">
                  <a:extLst>
                    <a:ext uri="{FF2B5EF4-FFF2-40B4-BE49-F238E27FC236}">
                      <a16:creationId xmlns:a16="http://schemas.microsoft.com/office/drawing/2014/main" id="{B109C936-1E7A-474B-9F2D-BF6C4988B4E4}"/>
                    </a:ext>
                  </a:extLst>
                </p14:cNvPr>
                <p14:cNvContentPartPr/>
                <p14:nvPr/>
              </p14:nvContentPartPr>
              <p14:xfrm>
                <a:off x="5260613" y="1308840"/>
                <a:ext cx="26280" cy="16920"/>
              </p14:xfrm>
            </p:contentPart>
          </mc:Choice>
          <mc:Fallback xmlns="">
            <p:pic>
              <p:nvPicPr>
                <p:cNvPr id="92" name="Freihand 91">
                  <a:extLst>
                    <a:ext uri="{FF2B5EF4-FFF2-40B4-BE49-F238E27FC236}">
                      <a16:creationId xmlns:a16="http://schemas.microsoft.com/office/drawing/2014/main" id="{B109C936-1E7A-474B-9F2D-BF6C4988B4E4}"/>
                    </a:ext>
                  </a:extLst>
                </p:cNvPr>
                <p:cNvPicPr/>
                <p:nvPr/>
              </p:nvPicPr>
              <p:blipFill>
                <a:blip r:embed="rId153"/>
                <a:stretch>
                  <a:fillRect/>
                </a:stretch>
              </p:blipFill>
              <p:spPr>
                <a:xfrm>
                  <a:off x="5256293" y="1304520"/>
                  <a:ext cx="349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3" name="Freihand 92">
                  <a:extLst>
                    <a:ext uri="{FF2B5EF4-FFF2-40B4-BE49-F238E27FC236}">
                      <a16:creationId xmlns:a16="http://schemas.microsoft.com/office/drawing/2014/main" id="{19841758-6E3B-4DDF-9D08-15905720C563}"/>
                    </a:ext>
                  </a:extLst>
                </p14:cNvPr>
                <p14:cNvContentPartPr/>
                <p14:nvPr/>
              </p14:nvContentPartPr>
              <p14:xfrm>
                <a:off x="5359973" y="1362840"/>
                <a:ext cx="107280" cy="73440"/>
              </p14:xfrm>
            </p:contentPart>
          </mc:Choice>
          <mc:Fallback xmlns="">
            <p:pic>
              <p:nvPicPr>
                <p:cNvPr id="93" name="Freihand 92">
                  <a:extLst>
                    <a:ext uri="{FF2B5EF4-FFF2-40B4-BE49-F238E27FC236}">
                      <a16:creationId xmlns:a16="http://schemas.microsoft.com/office/drawing/2014/main" id="{19841758-6E3B-4DDF-9D08-15905720C563}"/>
                    </a:ext>
                  </a:extLst>
                </p:cNvPr>
                <p:cNvPicPr/>
                <p:nvPr/>
              </p:nvPicPr>
              <p:blipFill>
                <a:blip r:embed="rId155"/>
                <a:stretch>
                  <a:fillRect/>
                </a:stretch>
              </p:blipFill>
              <p:spPr>
                <a:xfrm>
                  <a:off x="5355653" y="1358520"/>
                  <a:ext cx="1159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4" name="Freihand 93">
                  <a:extLst>
                    <a:ext uri="{FF2B5EF4-FFF2-40B4-BE49-F238E27FC236}">
                      <a16:creationId xmlns:a16="http://schemas.microsoft.com/office/drawing/2014/main" id="{F9E22B3D-2666-42DD-AA18-A22D1D7694CC}"/>
                    </a:ext>
                  </a:extLst>
                </p14:cNvPr>
                <p14:cNvContentPartPr/>
                <p14:nvPr/>
              </p14:nvContentPartPr>
              <p14:xfrm>
                <a:off x="5493893" y="1346280"/>
                <a:ext cx="396000" cy="118440"/>
              </p14:xfrm>
            </p:contentPart>
          </mc:Choice>
          <mc:Fallback xmlns="">
            <p:pic>
              <p:nvPicPr>
                <p:cNvPr id="94" name="Freihand 93">
                  <a:extLst>
                    <a:ext uri="{FF2B5EF4-FFF2-40B4-BE49-F238E27FC236}">
                      <a16:creationId xmlns:a16="http://schemas.microsoft.com/office/drawing/2014/main" id="{F9E22B3D-2666-42DD-AA18-A22D1D7694CC}"/>
                    </a:ext>
                  </a:extLst>
                </p:cNvPr>
                <p:cNvPicPr/>
                <p:nvPr/>
              </p:nvPicPr>
              <p:blipFill>
                <a:blip r:embed="rId157"/>
                <a:stretch>
                  <a:fillRect/>
                </a:stretch>
              </p:blipFill>
              <p:spPr>
                <a:xfrm>
                  <a:off x="5489573" y="1341960"/>
                  <a:ext cx="4046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5" name="Freihand 94">
                  <a:extLst>
                    <a:ext uri="{FF2B5EF4-FFF2-40B4-BE49-F238E27FC236}">
                      <a16:creationId xmlns:a16="http://schemas.microsoft.com/office/drawing/2014/main" id="{5BA1EB1D-D4DF-4FF8-86B6-FCC5C76CD3D4}"/>
                    </a:ext>
                  </a:extLst>
                </p14:cNvPr>
                <p14:cNvContentPartPr/>
                <p14:nvPr/>
              </p14:nvContentPartPr>
              <p14:xfrm>
                <a:off x="5988173" y="1300560"/>
                <a:ext cx="487080" cy="186840"/>
              </p14:xfrm>
            </p:contentPart>
          </mc:Choice>
          <mc:Fallback xmlns="">
            <p:pic>
              <p:nvPicPr>
                <p:cNvPr id="95" name="Freihand 94">
                  <a:extLst>
                    <a:ext uri="{FF2B5EF4-FFF2-40B4-BE49-F238E27FC236}">
                      <a16:creationId xmlns:a16="http://schemas.microsoft.com/office/drawing/2014/main" id="{5BA1EB1D-D4DF-4FF8-86B6-FCC5C76CD3D4}"/>
                    </a:ext>
                  </a:extLst>
                </p:cNvPr>
                <p:cNvPicPr/>
                <p:nvPr/>
              </p:nvPicPr>
              <p:blipFill>
                <a:blip r:embed="rId159"/>
                <a:stretch>
                  <a:fillRect/>
                </a:stretch>
              </p:blipFill>
              <p:spPr>
                <a:xfrm>
                  <a:off x="5983853" y="1296240"/>
                  <a:ext cx="4957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6" name="Freihand 95">
                  <a:extLst>
                    <a:ext uri="{FF2B5EF4-FFF2-40B4-BE49-F238E27FC236}">
                      <a16:creationId xmlns:a16="http://schemas.microsoft.com/office/drawing/2014/main" id="{70281F82-4D9F-4C20-BD73-DE8F42ECEC52}"/>
                    </a:ext>
                  </a:extLst>
                </p14:cNvPr>
                <p14:cNvContentPartPr/>
                <p14:nvPr/>
              </p14:nvContentPartPr>
              <p14:xfrm>
                <a:off x="6379493" y="1334040"/>
                <a:ext cx="62280" cy="8280"/>
              </p14:xfrm>
            </p:contentPart>
          </mc:Choice>
          <mc:Fallback xmlns="">
            <p:pic>
              <p:nvPicPr>
                <p:cNvPr id="96" name="Freihand 95">
                  <a:extLst>
                    <a:ext uri="{FF2B5EF4-FFF2-40B4-BE49-F238E27FC236}">
                      <a16:creationId xmlns:a16="http://schemas.microsoft.com/office/drawing/2014/main" id="{70281F82-4D9F-4C20-BD73-DE8F42ECEC52}"/>
                    </a:ext>
                  </a:extLst>
                </p:cNvPr>
                <p:cNvPicPr/>
                <p:nvPr/>
              </p:nvPicPr>
              <p:blipFill>
                <a:blip r:embed="rId161"/>
                <a:stretch>
                  <a:fillRect/>
                </a:stretch>
              </p:blipFill>
              <p:spPr>
                <a:xfrm>
                  <a:off x="6375173" y="1329720"/>
                  <a:ext cx="70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7" name="Freihand 96">
                  <a:extLst>
                    <a:ext uri="{FF2B5EF4-FFF2-40B4-BE49-F238E27FC236}">
                      <a16:creationId xmlns:a16="http://schemas.microsoft.com/office/drawing/2014/main" id="{ED878A2A-4296-41D4-9582-C605DFF14114}"/>
                    </a:ext>
                  </a:extLst>
                </p14:cNvPr>
                <p14:cNvContentPartPr/>
                <p14:nvPr/>
              </p14:nvContentPartPr>
              <p14:xfrm>
                <a:off x="6496133" y="1370040"/>
                <a:ext cx="68040" cy="90720"/>
              </p14:xfrm>
            </p:contentPart>
          </mc:Choice>
          <mc:Fallback xmlns="">
            <p:pic>
              <p:nvPicPr>
                <p:cNvPr id="97" name="Freihand 96">
                  <a:extLst>
                    <a:ext uri="{FF2B5EF4-FFF2-40B4-BE49-F238E27FC236}">
                      <a16:creationId xmlns:a16="http://schemas.microsoft.com/office/drawing/2014/main" id="{ED878A2A-4296-41D4-9582-C605DFF14114}"/>
                    </a:ext>
                  </a:extLst>
                </p:cNvPr>
                <p:cNvPicPr/>
                <p:nvPr/>
              </p:nvPicPr>
              <p:blipFill>
                <a:blip r:embed="rId163"/>
                <a:stretch>
                  <a:fillRect/>
                </a:stretch>
              </p:blipFill>
              <p:spPr>
                <a:xfrm>
                  <a:off x="6491813" y="1365720"/>
                  <a:ext cx="766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8" name="Freihand 97">
                  <a:extLst>
                    <a:ext uri="{FF2B5EF4-FFF2-40B4-BE49-F238E27FC236}">
                      <a16:creationId xmlns:a16="http://schemas.microsoft.com/office/drawing/2014/main" id="{12506DE7-34D1-45FA-B27A-A4D66456630C}"/>
                    </a:ext>
                  </a:extLst>
                </p14:cNvPr>
                <p14:cNvContentPartPr/>
                <p14:nvPr/>
              </p14:nvContentPartPr>
              <p14:xfrm>
                <a:off x="6588653" y="1364640"/>
                <a:ext cx="197640" cy="98280"/>
              </p14:xfrm>
            </p:contentPart>
          </mc:Choice>
          <mc:Fallback xmlns="">
            <p:pic>
              <p:nvPicPr>
                <p:cNvPr id="98" name="Freihand 97">
                  <a:extLst>
                    <a:ext uri="{FF2B5EF4-FFF2-40B4-BE49-F238E27FC236}">
                      <a16:creationId xmlns:a16="http://schemas.microsoft.com/office/drawing/2014/main" id="{12506DE7-34D1-45FA-B27A-A4D66456630C}"/>
                    </a:ext>
                  </a:extLst>
                </p:cNvPr>
                <p:cNvPicPr/>
                <p:nvPr/>
              </p:nvPicPr>
              <p:blipFill>
                <a:blip r:embed="rId165"/>
                <a:stretch>
                  <a:fillRect/>
                </a:stretch>
              </p:blipFill>
              <p:spPr>
                <a:xfrm>
                  <a:off x="6584333" y="1360320"/>
                  <a:ext cx="2062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9" name="Freihand 98">
                  <a:extLst>
                    <a:ext uri="{FF2B5EF4-FFF2-40B4-BE49-F238E27FC236}">
                      <a16:creationId xmlns:a16="http://schemas.microsoft.com/office/drawing/2014/main" id="{FC0E96AE-7ABC-46FA-AD7A-BC8FC04DFCD7}"/>
                    </a:ext>
                  </a:extLst>
                </p14:cNvPr>
                <p14:cNvContentPartPr/>
                <p14:nvPr/>
              </p14:nvContentPartPr>
              <p14:xfrm>
                <a:off x="6785573" y="1362120"/>
                <a:ext cx="199440" cy="80280"/>
              </p14:xfrm>
            </p:contentPart>
          </mc:Choice>
          <mc:Fallback xmlns="">
            <p:pic>
              <p:nvPicPr>
                <p:cNvPr id="99" name="Freihand 98">
                  <a:extLst>
                    <a:ext uri="{FF2B5EF4-FFF2-40B4-BE49-F238E27FC236}">
                      <a16:creationId xmlns:a16="http://schemas.microsoft.com/office/drawing/2014/main" id="{FC0E96AE-7ABC-46FA-AD7A-BC8FC04DFCD7}"/>
                    </a:ext>
                  </a:extLst>
                </p:cNvPr>
                <p:cNvPicPr/>
                <p:nvPr/>
              </p:nvPicPr>
              <p:blipFill>
                <a:blip r:embed="rId167"/>
                <a:stretch>
                  <a:fillRect/>
                </a:stretch>
              </p:blipFill>
              <p:spPr>
                <a:xfrm>
                  <a:off x="6781253" y="1357800"/>
                  <a:ext cx="2080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0" name="Freihand 99">
                  <a:extLst>
                    <a:ext uri="{FF2B5EF4-FFF2-40B4-BE49-F238E27FC236}">
                      <a16:creationId xmlns:a16="http://schemas.microsoft.com/office/drawing/2014/main" id="{F77B50D1-898D-4175-BF84-8BAAF1E1F909}"/>
                    </a:ext>
                  </a:extLst>
                </p14:cNvPr>
                <p14:cNvContentPartPr/>
                <p14:nvPr/>
              </p14:nvContentPartPr>
              <p14:xfrm>
                <a:off x="6975293" y="1280040"/>
                <a:ext cx="96480" cy="138600"/>
              </p14:xfrm>
            </p:contentPart>
          </mc:Choice>
          <mc:Fallback xmlns="">
            <p:pic>
              <p:nvPicPr>
                <p:cNvPr id="100" name="Freihand 99">
                  <a:extLst>
                    <a:ext uri="{FF2B5EF4-FFF2-40B4-BE49-F238E27FC236}">
                      <a16:creationId xmlns:a16="http://schemas.microsoft.com/office/drawing/2014/main" id="{F77B50D1-898D-4175-BF84-8BAAF1E1F909}"/>
                    </a:ext>
                  </a:extLst>
                </p:cNvPr>
                <p:cNvPicPr/>
                <p:nvPr/>
              </p:nvPicPr>
              <p:blipFill>
                <a:blip r:embed="rId169"/>
                <a:stretch>
                  <a:fillRect/>
                </a:stretch>
              </p:blipFill>
              <p:spPr>
                <a:xfrm>
                  <a:off x="6970973" y="1275720"/>
                  <a:ext cx="1051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1" name="Freihand 100">
                  <a:extLst>
                    <a:ext uri="{FF2B5EF4-FFF2-40B4-BE49-F238E27FC236}">
                      <a16:creationId xmlns:a16="http://schemas.microsoft.com/office/drawing/2014/main" id="{CEB1A4B8-AC93-402D-A449-F838AC6F72C2}"/>
                    </a:ext>
                  </a:extLst>
                </p14:cNvPr>
                <p14:cNvContentPartPr/>
                <p14:nvPr/>
              </p14:nvContentPartPr>
              <p14:xfrm>
                <a:off x="7026773" y="1380840"/>
                <a:ext cx="30600" cy="18720"/>
              </p14:xfrm>
            </p:contentPart>
          </mc:Choice>
          <mc:Fallback xmlns="">
            <p:pic>
              <p:nvPicPr>
                <p:cNvPr id="101" name="Freihand 100">
                  <a:extLst>
                    <a:ext uri="{FF2B5EF4-FFF2-40B4-BE49-F238E27FC236}">
                      <a16:creationId xmlns:a16="http://schemas.microsoft.com/office/drawing/2014/main" id="{CEB1A4B8-AC93-402D-A449-F838AC6F72C2}"/>
                    </a:ext>
                  </a:extLst>
                </p:cNvPr>
                <p:cNvPicPr/>
                <p:nvPr/>
              </p:nvPicPr>
              <p:blipFill>
                <a:blip r:embed="rId171"/>
                <a:stretch>
                  <a:fillRect/>
                </a:stretch>
              </p:blipFill>
              <p:spPr>
                <a:xfrm>
                  <a:off x="7022453" y="1376520"/>
                  <a:ext cx="392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2" name="Freihand 101">
                  <a:extLst>
                    <a:ext uri="{FF2B5EF4-FFF2-40B4-BE49-F238E27FC236}">
                      <a16:creationId xmlns:a16="http://schemas.microsoft.com/office/drawing/2014/main" id="{D048C2CF-33D4-4746-A5CF-CD04461540AF}"/>
                    </a:ext>
                  </a:extLst>
                </p14:cNvPr>
                <p14:cNvContentPartPr/>
                <p14:nvPr/>
              </p14:nvContentPartPr>
              <p14:xfrm>
                <a:off x="7078973" y="1293000"/>
                <a:ext cx="96840" cy="144360"/>
              </p14:xfrm>
            </p:contentPart>
          </mc:Choice>
          <mc:Fallback xmlns="">
            <p:pic>
              <p:nvPicPr>
                <p:cNvPr id="102" name="Freihand 101">
                  <a:extLst>
                    <a:ext uri="{FF2B5EF4-FFF2-40B4-BE49-F238E27FC236}">
                      <a16:creationId xmlns:a16="http://schemas.microsoft.com/office/drawing/2014/main" id="{D048C2CF-33D4-4746-A5CF-CD04461540AF}"/>
                    </a:ext>
                  </a:extLst>
                </p:cNvPr>
                <p:cNvPicPr/>
                <p:nvPr/>
              </p:nvPicPr>
              <p:blipFill>
                <a:blip r:embed="rId173"/>
                <a:stretch>
                  <a:fillRect/>
                </a:stretch>
              </p:blipFill>
              <p:spPr>
                <a:xfrm>
                  <a:off x="7074653" y="1288680"/>
                  <a:ext cx="1054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4" name="Freihand 103">
                  <a:extLst>
                    <a:ext uri="{FF2B5EF4-FFF2-40B4-BE49-F238E27FC236}">
                      <a16:creationId xmlns:a16="http://schemas.microsoft.com/office/drawing/2014/main" id="{379DF72F-59D8-414C-8355-3872E00BB3CD}"/>
                    </a:ext>
                  </a:extLst>
                </p14:cNvPr>
                <p14:cNvContentPartPr/>
                <p14:nvPr/>
              </p14:nvContentPartPr>
              <p14:xfrm>
                <a:off x="7211813" y="1429440"/>
                <a:ext cx="9000" cy="93960"/>
              </p14:xfrm>
            </p:contentPart>
          </mc:Choice>
          <mc:Fallback xmlns="">
            <p:pic>
              <p:nvPicPr>
                <p:cNvPr id="104" name="Freihand 103">
                  <a:extLst>
                    <a:ext uri="{FF2B5EF4-FFF2-40B4-BE49-F238E27FC236}">
                      <a16:creationId xmlns:a16="http://schemas.microsoft.com/office/drawing/2014/main" id="{379DF72F-59D8-414C-8355-3872E00BB3CD}"/>
                    </a:ext>
                  </a:extLst>
                </p:cNvPr>
                <p:cNvPicPr/>
                <p:nvPr/>
              </p:nvPicPr>
              <p:blipFill>
                <a:blip r:embed="rId175"/>
                <a:stretch>
                  <a:fillRect/>
                </a:stretch>
              </p:blipFill>
              <p:spPr>
                <a:xfrm>
                  <a:off x="7207493" y="1425120"/>
                  <a:ext cx="176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6" name="Freihand 105">
                  <a:extLst>
                    <a:ext uri="{FF2B5EF4-FFF2-40B4-BE49-F238E27FC236}">
                      <a16:creationId xmlns:a16="http://schemas.microsoft.com/office/drawing/2014/main" id="{181689A9-9CB9-4EA5-8FE2-C3B07F163367}"/>
                    </a:ext>
                  </a:extLst>
                </p14:cNvPr>
                <p14:cNvContentPartPr/>
                <p14:nvPr/>
              </p14:nvContentPartPr>
              <p14:xfrm>
                <a:off x="7339973" y="1382640"/>
                <a:ext cx="94680" cy="72360"/>
              </p14:xfrm>
            </p:contentPart>
          </mc:Choice>
          <mc:Fallback xmlns="">
            <p:pic>
              <p:nvPicPr>
                <p:cNvPr id="106" name="Freihand 105">
                  <a:extLst>
                    <a:ext uri="{FF2B5EF4-FFF2-40B4-BE49-F238E27FC236}">
                      <a16:creationId xmlns:a16="http://schemas.microsoft.com/office/drawing/2014/main" id="{181689A9-9CB9-4EA5-8FE2-C3B07F163367}"/>
                    </a:ext>
                  </a:extLst>
                </p:cNvPr>
                <p:cNvPicPr/>
                <p:nvPr/>
              </p:nvPicPr>
              <p:blipFill>
                <a:blip r:embed="rId177"/>
                <a:stretch>
                  <a:fillRect/>
                </a:stretch>
              </p:blipFill>
              <p:spPr>
                <a:xfrm>
                  <a:off x="7335653" y="1378320"/>
                  <a:ext cx="1033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7" name="Freihand 106">
                  <a:extLst>
                    <a:ext uri="{FF2B5EF4-FFF2-40B4-BE49-F238E27FC236}">
                      <a16:creationId xmlns:a16="http://schemas.microsoft.com/office/drawing/2014/main" id="{04B04F94-26FF-4810-8EF6-09F8E0C27DDA}"/>
                    </a:ext>
                  </a:extLst>
                </p14:cNvPr>
                <p14:cNvContentPartPr/>
                <p14:nvPr/>
              </p14:nvContentPartPr>
              <p14:xfrm>
                <a:off x="7452653" y="1293720"/>
                <a:ext cx="197640" cy="120960"/>
              </p14:xfrm>
            </p:contentPart>
          </mc:Choice>
          <mc:Fallback xmlns="">
            <p:pic>
              <p:nvPicPr>
                <p:cNvPr id="107" name="Freihand 106">
                  <a:extLst>
                    <a:ext uri="{FF2B5EF4-FFF2-40B4-BE49-F238E27FC236}">
                      <a16:creationId xmlns:a16="http://schemas.microsoft.com/office/drawing/2014/main" id="{04B04F94-26FF-4810-8EF6-09F8E0C27DDA}"/>
                    </a:ext>
                  </a:extLst>
                </p:cNvPr>
                <p:cNvPicPr/>
                <p:nvPr/>
              </p:nvPicPr>
              <p:blipFill>
                <a:blip r:embed="rId179"/>
                <a:stretch>
                  <a:fillRect/>
                </a:stretch>
              </p:blipFill>
              <p:spPr>
                <a:xfrm>
                  <a:off x="7448333" y="1289400"/>
                  <a:ext cx="2062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8" name="Freihand 107">
                  <a:extLst>
                    <a:ext uri="{FF2B5EF4-FFF2-40B4-BE49-F238E27FC236}">
                      <a16:creationId xmlns:a16="http://schemas.microsoft.com/office/drawing/2014/main" id="{D844A165-645F-47CA-BC3A-F08715168B33}"/>
                    </a:ext>
                  </a:extLst>
                </p14:cNvPr>
                <p14:cNvContentPartPr/>
                <p14:nvPr/>
              </p14:nvContentPartPr>
              <p14:xfrm>
                <a:off x="7712933" y="1329360"/>
                <a:ext cx="82800" cy="99000"/>
              </p14:xfrm>
            </p:contentPart>
          </mc:Choice>
          <mc:Fallback xmlns="">
            <p:pic>
              <p:nvPicPr>
                <p:cNvPr id="108" name="Freihand 107">
                  <a:extLst>
                    <a:ext uri="{FF2B5EF4-FFF2-40B4-BE49-F238E27FC236}">
                      <a16:creationId xmlns:a16="http://schemas.microsoft.com/office/drawing/2014/main" id="{D844A165-645F-47CA-BC3A-F08715168B33}"/>
                    </a:ext>
                  </a:extLst>
                </p:cNvPr>
                <p:cNvPicPr/>
                <p:nvPr/>
              </p:nvPicPr>
              <p:blipFill>
                <a:blip r:embed="rId181"/>
                <a:stretch>
                  <a:fillRect/>
                </a:stretch>
              </p:blipFill>
              <p:spPr>
                <a:xfrm>
                  <a:off x="7708613" y="1325040"/>
                  <a:ext cx="914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9" name="Freihand 108">
                  <a:extLst>
                    <a:ext uri="{FF2B5EF4-FFF2-40B4-BE49-F238E27FC236}">
                      <a16:creationId xmlns:a16="http://schemas.microsoft.com/office/drawing/2014/main" id="{CA20557E-A2DE-406B-AF50-44115DEC0FCD}"/>
                    </a:ext>
                  </a:extLst>
                </p14:cNvPr>
                <p14:cNvContentPartPr/>
                <p14:nvPr/>
              </p14:nvContentPartPr>
              <p14:xfrm>
                <a:off x="7368053" y="1455000"/>
                <a:ext cx="367200" cy="34560"/>
              </p14:xfrm>
            </p:contentPart>
          </mc:Choice>
          <mc:Fallback xmlns="">
            <p:pic>
              <p:nvPicPr>
                <p:cNvPr id="109" name="Freihand 108">
                  <a:extLst>
                    <a:ext uri="{FF2B5EF4-FFF2-40B4-BE49-F238E27FC236}">
                      <a16:creationId xmlns:a16="http://schemas.microsoft.com/office/drawing/2014/main" id="{CA20557E-A2DE-406B-AF50-44115DEC0FCD}"/>
                    </a:ext>
                  </a:extLst>
                </p:cNvPr>
                <p:cNvPicPr/>
                <p:nvPr/>
              </p:nvPicPr>
              <p:blipFill>
                <a:blip r:embed="rId183"/>
                <a:stretch>
                  <a:fillRect/>
                </a:stretch>
              </p:blipFill>
              <p:spPr>
                <a:xfrm>
                  <a:off x="7363733" y="1450680"/>
                  <a:ext cx="3758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0" name="Freihand 109">
                  <a:extLst>
                    <a:ext uri="{FF2B5EF4-FFF2-40B4-BE49-F238E27FC236}">
                      <a16:creationId xmlns:a16="http://schemas.microsoft.com/office/drawing/2014/main" id="{3EB09417-F808-43C8-BDDE-84137C4776CC}"/>
                    </a:ext>
                  </a:extLst>
                </p14:cNvPr>
                <p14:cNvContentPartPr/>
                <p14:nvPr/>
              </p14:nvContentPartPr>
              <p14:xfrm>
                <a:off x="7965293" y="1334400"/>
                <a:ext cx="311040" cy="122760"/>
              </p14:xfrm>
            </p:contentPart>
          </mc:Choice>
          <mc:Fallback xmlns="">
            <p:pic>
              <p:nvPicPr>
                <p:cNvPr id="110" name="Freihand 109">
                  <a:extLst>
                    <a:ext uri="{FF2B5EF4-FFF2-40B4-BE49-F238E27FC236}">
                      <a16:creationId xmlns:a16="http://schemas.microsoft.com/office/drawing/2014/main" id="{3EB09417-F808-43C8-BDDE-84137C4776CC}"/>
                    </a:ext>
                  </a:extLst>
                </p:cNvPr>
                <p:cNvPicPr/>
                <p:nvPr/>
              </p:nvPicPr>
              <p:blipFill>
                <a:blip r:embed="rId185"/>
                <a:stretch>
                  <a:fillRect/>
                </a:stretch>
              </p:blipFill>
              <p:spPr>
                <a:xfrm>
                  <a:off x="7960973" y="1330080"/>
                  <a:ext cx="3196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1" name="Freihand 110">
                  <a:extLst>
                    <a:ext uri="{FF2B5EF4-FFF2-40B4-BE49-F238E27FC236}">
                      <a16:creationId xmlns:a16="http://schemas.microsoft.com/office/drawing/2014/main" id="{3FC05BB5-663E-4F51-AF74-61A1C9A87509}"/>
                    </a:ext>
                  </a:extLst>
                </p14:cNvPr>
                <p14:cNvContentPartPr/>
                <p14:nvPr/>
              </p14:nvContentPartPr>
              <p14:xfrm>
                <a:off x="8296493" y="1291560"/>
                <a:ext cx="360" cy="360"/>
              </p14:xfrm>
            </p:contentPart>
          </mc:Choice>
          <mc:Fallback xmlns="">
            <p:pic>
              <p:nvPicPr>
                <p:cNvPr id="111" name="Freihand 110">
                  <a:extLst>
                    <a:ext uri="{FF2B5EF4-FFF2-40B4-BE49-F238E27FC236}">
                      <a16:creationId xmlns:a16="http://schemas.microsoft.com/office/drawing/2014/main" id="{3FC05BB5-663E-4F51-AF74-61A1C9A87509}"/>
                    </a:ext>
                  </a:extLst>
                </p:cNvPr>
                <p:cNvPicPr/>
                <p:nvPr/>
              </p:nvPicPr>
              <p:blipFill>
                <a:blip r:embed="rId58"/>
                <a:stretch>
                  <a:fillRect/>
                </a:stretch>
              </p:blipFill>
              <p:spPr>
                <a:xfrm>
                  <a:off x="8292173" y="12872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2" name="Freihand 111">
                  <a:extLst>
                    <a:ext uri="{FF2B5EF4-FFF2-40B4-BE49-F238E27FC236}">
                      <a16:creationId xmlns:a16="http://schemas.microsoft.com/office/drawing/2014/main" id="{06013511-B652-41BE-83C2-874C3DAC3401}"/>
                    </a:ext>
                  </a:extLst>
                </p14:cNvPr>
                <p14:cNvContentPartPr/>
                <p14:nvPr/>
              </p14:nvContentPartPr>
              <p14:xfrm>
                <a:off x="8437253" y="1345560"/>
                <a:ext cx="212040" cy="140040"/>
              </p14:xfrm>
            </p:contentPart>
          </mc:Choice>
          <mc:Fallback xmlns="">
            <p:pic>
              <p:nvPicPr>
                <p:cNvPr id="112" name="Freihand 111">
                  <a:extLst>
                    <a:ext uri="{FF2B5EF4-FFF2-40B4-BE49-F238E27FC236}">
                      <a16:creationId xmlns:a16="http://schemas.microsoft.com/office/drawing/2014/main" id="{06013511-B652-41BE-83C2-874C3DAC3401}"/>
                    </a:ext>
                  </a:extLst>
                </p:cNvPr>
                <p:cNvPicPr/>
                <p:nvPr/>
              </p:nvPicPr>
              <p:blipFill>
                <a:blip r:embed="rId188"/>
                <a:stretch>
                  <a:fillRect/>
                </a:stretch>
              </p:blipFill>
              <p:spPr>
                <a:xfrm>
                  <a:off x="8432933" y="1341240"/>
                  <a:ext cx="2206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3" name="Freihand 112">
                  <a:extLst>
                    <a:ext uri="{FF2B5EF4-FFF2-40B4-BE49-F238E27FC236}">
                      <a16:creationId xmlns:a16="http://schemas.microsoft.com/office/drawing/2014/main" id="{B082D871-4794-44CA-B00F-ACF1E6842C70}"/>
                    </a:ext>
                  </a:extLst>
                </p14:cNvPr>
                <p14:cNvContentPartPr/>
                <p14:nvPr/>
              </p14:nvContentPartPr>
              <p14:xfrm>
                <a:off x="8633813" y="1349520"/>
                <a:ext cx="202680" cy="163800"/>
              </p14:xfrm>
            </p:contentPart>
          </mc:Choice>
          <mc:Fallback xmlns="">
            <p:pic>
              <p:nvPicPr>
                <p:cNvPr id="113" name="Freihand 112">
                  <a:extLst>
                    <a:ext uri="{FF2B5EF4-FFF2-40B4-BE49-F238E27FC236}">
                      <a16:creationId xmlns:a16="http://schemas.microsoft.com/office/drawing/2014/main" id="{B082D871-4794-44CA-B00F-ACF1E6842C70}"/>
                    </a:ext>
                  </a:extLst>
                </p:cNvPr>
                <p:cNvPicPr/>
                <p:nvPr/>
              </p:nvPicPr>
              <p:blipFill>
                <a:blip r:embed="rId190"/>
                <a:stretch>
                  <a:fillRect/>
                </a:stretch>
              </p:blipFill>
              <p:spPr>
                <a:xfrm>
                  <a:off x="8629493" y="1345200"/>
                  <a:ext cx="2113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4" name="Freihand 113">
                  <a:extLst>
                    <a:ext uri="{FF2B5EF4-FFF2-40B4-BE49-F238E27FC236}">
                      <a16:creationId xmlns:a16="http://schemas.microsoft.com/office/drawing/2014/main" id="{80B7AC10-9BAC-475D-9935-55ACA7EFBACA}"/>
                    </a:ext>
                  </a:extLst>
                </p14:cNvPr>
                <p14:cNvContentPartPr/>
                <p14:nvPr/>
              </p14:nvContentPartPr>
              <p14:xfrm>
                <a:off x="8867093" y="1447440"/>
                <a:ext cx="177840" cy="101520"/>
              </p14:xfrm>
            </p:contentPart>
          </mc:Choice>
          <mc:Fallback xmlns="">
            <p:pic>
              <p:nvPicPr>
                <p:cNvPr id="114" name="Freihand 113">
                  <a:extLst>
                    <a:ext uri="{FF2B5EF4-FFF2-40B4-BE49-F238E27FC236}">
                      <a16:creationId xmlns:a16="http://schemas.microsoft.com/office/drawing/2014/main" id="{80B7AC10-9BAC-475D-9935-55ACA7EFBACA}"/>
                    </a:ext>
                  </a:extLst>
                </p:cNvPr>
                <p:cNvPicPr/>
                <p:nvPr/>
              </p:nvPicPr>
              <p:blipFill>
                <a:blip r:embed="rId192"/>
                <a:stretch>
                  <a:fillRect/>
                </a:stretch>
              </p:blipFill>
              <p:spPr>
                <a:xfrm>
                  <a:off x="8862773" y="1443120"/>
                  <a:ext cx="1864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5" name="Freihand 114">
                  <a:extLst>
                    <a:ext uri="{FF2B5EF4-FFF2-40B4-BE49-F238E27FC236}">
                      <a16:creationId xmlns:a16="http://schemas.microsoft.com/office/drawing/2014/main" id="{F9CE9356-F0D2-4106-AB57-184ACD0CBCC7}"/>
                    </a:ext>
                  </a:extLst>
                </p14:cNvPr>
                <p14:cNvContentPartPr/>
                <p14:nvPr/>
              </p14:nvContentPartPr>
              <p14:xfrm>
                <a:off x="9039533" y="1388040"/>
                <a:ext cx="290880" cy="160560"/>
              </p14:xfrm>
            </p:contentPart>
          </mc:Choice>
          <mc:Fallback xmlns="">
            <p:pic>
              <p:nvPicPr>
                <p:cNvPr id="115" name="Freihand 114">
                  <a:extLst>
                    <a:ext uri="{FF2B5EF4-FFF2-40B4-BE49-F238E27FC236}">
                      <a16:creationId xmlns:a16="http://schemas.microsoft.com/office/drawing/2014/main" id="{F9CE9356-F0D2-4106-AB57-184ACD0CBCC7}"/>
                    </a:ext>
                  </a:extLst>
                </p:cNvPr>
                <p:cNvPicPr/>
                <p:nvPr/>
              </p:nvPicPr>
              <p:blipFill>
                <a:blip r:embed="rId194"/>
                <a:stretch>
                  <a:fillRect/>
                </a:stretch>
              </p:blipFill>
              <p:spPr>
                <a:xfrm>
                  <a:off x="9035213" y="1383720"/>
                  <a:ext cx="2995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6" name="Freihand 115">
                  <a:extLst>
                    <a:ext uri="{FF2B5EF4-FFF2-40B4-BE49-F238E27FC236}">
                      <a16:creationId xmlns:a16="http://schemas.microsoft.com/office/drawing/2014/main" id="{41FBCD3A-4B6B-40BE-8E5A-E18B0BD506E8}"/>
                    </a:ext>
                  </a:extLst>
                </p14:cNvPr>
                <p14:cNvContentPartPr/>
                <p14:nvPr/>
              </p14:nvContentPartPr>
              <p14:xfrm>
                <a:off x="9232493" y="1362480"/>
                <a:ext cx="20880" cy="15480"/>
              </p14:xfrm>
            </p:contentPart>
          </mc:Choice>
          <mc:Fallback xmlns="">
            <p:pic>
              <p:nvPicPr>
                <p:cNvPr id="116" name="Freihand 115">
                  <a:extLst>
                    <a:ext uri="{FF2B5EF4-FFF2-40B4-BE49-F238E27FC236}">
                      <a16:creationId xmlns:a16="http://schemas.microsoft.com/office/drawing/2014/main" id="{41FBCD3A-4B6B-40BE-8E5A-E18B0BD506E8}"/>
                    </a:ext>
                  </a:extLst>
                </p:cNvPr>
                <p:cNvPicPr/>
                <p:nvPr/>
              </p:nvPicPr>
              <p:blipFill>
                <a:blip r:embed="rId196"/>
                <a:stretch>
                  <a:fillRect/>
                </a:stretch>
              </p:blipFill>
              <p:spPr>
                <a:xfrm>
                  <a:off x="9228173" y="1358160"/>
                  <a:ext cx="295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8" name="Freihand 117">
                  <a:extLst>
                    <a:ext uri="{FF2B5EF4-FFF2-40B4-BE49-F238E27FC236}">
                      <a16:creationId xmlns:a16="http://schemas.microsoft.com/office/drawing/2014/main" id="{73DE5F08-0E33-4D2D-9362-A703940D4358}"/>
                    </a:ext>
                  </a:extLst>
                </p14:cNvPr>
                <p14:cNvContentPartPr/>
                <p14:nvPr/>
              </p14:nvContentPartPr>
              <p14:xfrm>
                <a:off x="9178493" y="1651200"/>
                <a:ext cx="250200" cy="16560"/>
              </p14:xfrm>
            </p:contentPart>
          </mc:Choice>
          <mc:Fallback xmlns="">
            <p:pic>
              <p:nvPicPr>
                <p:cNvPr id="118" name="Freihand 117">
                  <a:extLst>
                    <a:ext uri="{FF2B5EF4-FFF2-40B4-BE49-F238E27FC236}">
                      <a16:creationId xmlns:a16="http://schemas.microsoft.com/office/drawing/2014/main" id="{73DE5F08-0E33-4D2D-9362-A703940D4358}"/>
                    </a:ext>
                  </a:extLst>
                </p:cNvPr>
                <p:cNvPicPr/>
                <p:nvPr/>
              </p:nvPicPr>
              <p:blipFill>
                <a:blip r:embed="rId198"/>
                <a:stretch>
                  <a:fillRect/>
                </a:stretch>
              </p:blipFill>
              <p:spPr>
                <a:xfrm>
                  <a:off x="9174173" y="1646880"/>
                  <a:ext cx="2588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9" name="Freihand 118">
                  <a:extLst>
                    <a:ext uri="{FF2B5EF4-FFF2-40B4-BE49-F238E27FC236}">
                      <a16:creationId xmlns:a16="http://schemas.microsoft.com/office/drawing/2014/main" id="{183BB5F9-1B6E-4A56-B24B-AB57C115F880}"/>
                    </a:ext>
                  </a:extLst>
                </p14:cNvPr>
                <p14:cNvContentPartPr/>
                <p14:nvPr/>
              </p14:nvContentPartPr>
              <p14:xfrm>
                <a:off x="9406733" y="1599000"/>
                <a:ext cx="124560" cy="141480"/>
              </p14:xfrm>
            </p:contentPart>
          </mc:Choice>
          <mc:Fallback xmlns="">
            <p:pic>
              <p:nvPicPr>
                <p:cNvPr id="119" name="Freihand 118">
                  <a:extLst>
                    <a:ext uri="{FF2B5EF4-FFF2-40B4-BE49-F238E27FC236}">
                      <a16:creationId xmlns:a16="http://schemas.microsoft.com/office/drawing/2014/main" id="{183BB5F9-1B6E-4A56-B24B-AB57C115F880}"/>
                    </a:ext>
                  </a:extLst>
                </p:cNvPr>
                <p:cNvPicPr/>
                <p:nvPr/>
              </p:nvPicPr>
              <p:blipFill>
                <a:blip r:embed="rId200"/>
                <a:stretch>
                  <a:fillRect/>
                </a:stretch>
              </p:blipFill>
              <p:spPr>
                <a:xfrm>
                  <a:off x="9402413" y="1594680"/>
                  <a:ext cx="1332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0" name="Freihand 119">
                  <a:extLst>
                    <a:ext uri="{FF2B5EF4-FFF2-40B4-BE49-F238E27FC236}">
                      <a16:creationId xmlns:a16="http://schemas.microsoft.com/office/drawing/2014/main" id="{2F0926AB-9672-436F-91AA-631ADE1B1BE2}"/>
                    </a:ext>
                  </a:extLst>
                </p14:cNvPr>
                <p14:cNvContentPartPr/>
                <p14:nvPr/>
              </p14:nvContentPartPr>
              <p14:xfrm>
                <a:off x="9653693" y="1614480"/>
                <a:ext cx="147240" cy="210960"/>
              </p14:xfrm>
            </p:contentPart>
          </mc:Choice>
          <mc:Fallback xmlns="">
            <p:pic>
              <p:nvPicPr>
                <p:cNvPr id="120" name="Freihand 119">
                  <a:extLst>
                    <a:ext uri="{FF2B5EF4-FFF2-40B4-BE49-F238E27FC236}">
                      <a16:creationId xmlns:a16="http://schemas.microsoft.com/office/drawing/2014/main" id="{2F0926AB-9672-436F-91AA-631ADE1B1BE2}"/>
                    </a:ext>
                  </a:extLst>
                </p:cNvPr>
                <p:cNvPicPr/>
                <p:nvPr/>
              </p:nvPicPr>
              <p:blipFill>
                <a:blip r:embed="rId202"/>
                <a:stretch>
                  <a:fillRect/>
                </a:stretch>
              </p:blipFill>
              <p:spPr>
                <a:xfrm>
                  <a:off x="9649373" y="1610160"/>
                  <a:ext cx="1558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1" name="Freihand 120">
                  <a:extLst>
                    <a:ext uri="{FF2B5EF4-FFF2-40B4-BE49-F238E27FC236}">
                      <a16:creationId xmlns:a16="http://schemas.microsoft.com/office/drawing/2014/main" id="{CF677096-DE43-4941-9615-93F2CB120C5C}"/>
                    </a:ext>
                  </a:extLst>
                </p14:cNvPr>
                <p14:cNvContentPartPr/>
                <p14:nvPr/>
              </p14:nvContentPartPr>
              <p14:xfrm>
                <a:off x="9820373" y="1626000"/>
                <a:ext cx="72000" cy="66960"/>
              </p14:xfrm>
            </p:contentPart>
          </mc:Choice>
          <mc:Fallback xmlns="">
            <p:pic>
              <p:nvPicPr>
                <p:cNvPr id="121" name="Freihand 120">
                  <a:extLst>
                    <a:ext uri="{FF2B5EF4-FFF2-40B4-BE49-F238E27FC236}">
                      <a16:creationId xmlns:a16="http://schemas.microsoft.com/office/drawing/2014/main" id="{CF677096-DE43-4941-9615-93F2CB120C5C}"/>
                    </a:ext>
                  </a:extLst>
                </p:cNvPr>
                <p:cNvPicPr/>
                <p:nvPr/>
              </p:nvPicPr>
              <p:blipFill>
                <a:blip r:embed="rId204"/>
                <a:stretch>
                  <a:fillRect/>
                </a:stretch>
              </p:blipFill>
              <p:spPr>
                <a:xfrm>
                  <a:off x="9816053" y="1621680"/>
                  <a:ext cx="806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2" name="Freihand 121">
                  <a:extLst>
                    <a:ext uri="{FF2B5EF4-FFF2-40B4-BE49-F238E27FC236}">
                      <a16:creationId xmlns:a16="http://schemas.microsoft.com/office/drawing/2014/main" id="{B5BE700C-99E4-460A-BC0F-9181738D794A}"/>
                    </a:ext>
                  </a:extLst>
                </p14:cNvPr>
                <p14:cNvContentPartPr/>
                <p14:nvPr/>
              </p14:nvContentPartPr>
              <p14:xfrm>
                <a:off x="9900293" y="1609080"/>
                <a:ext cx="73800" cy="74880"/>
              </p14:xfrm>
            </p:contentPart>
          </mc:Choice>
          <mc:Fallback xmlns="">
            <p:pic>
              <p:nvPicPr>
                <p:cNvPr id="122" name="Freihand 121">
                  <a:extLst>
                    <a:ext uri="{FF2B5EF4-FFF2-40B4-BE49-F238E27FC236}">
                      <a16:creationId xmlns:a16="http://schemas.microsoft.com/office/drawing/2014/main" id="{B5BE700C-99E4-460A-BC0F-9181738D794A}"/>
                    </a:ext>
                  </a:extLst>
                </p:cNvPr>
                <p:cNvPicPr/>
                <p:nvPr/>
              </p:nvPicPr>
              <p:blipFill>
                <a:blip r:embed="rId206"/>
                <a:stretch>
                  <a:fillRect/>
                </a:stretch>
              </p:blipFill>
              <p:spPr>
                <a:xfrm>
                  <a:off x="9895973" y="1604760"/>
                  <a:ext cx="824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3" name="Freihand 122">
                  <a:extLst>
                    <a:ext uri="{FF2B5EF4-FFF2-40B4-BE49-F238E27FC236}">
                      <a16:creationId xmlns:a16="http://schemas.microsoft.com/office/drawing/2014/main" id="{D6625041-8A24-4343-B77F-79D541BB879E}"/>
                    </a:ext>
                  </a:extLst>
                </p14:cNvPr>
                <p14:cNvContentPartPr/>
                <p14:nvPr/>
              </p14:nvContentPartPr>
              <p14:xfrm>
                <a:off x="10000013" y="1612680"/>
                <a:ext cx="14400" cy="65160"/>
              </p14:xfrm>
            </p:contentPart>
          </mc:Choice>
          <mc:Fallback xmlns="">
            <p:pic>
              <p:nvPicPr>
                <p:cNvPr id="123" name="Freihand 122">
                  <a:extLst>
                    <a:ext uri="{FF2B5EF4-FFF2-40B4-BE49-F238E27FC236}">
                      <a16:creationId xmlns:a16="http://schemas.microsoft.com/office/drawing/2014/main" id="{D6625041-8A24-4343-B77F-79D541BB879E}"/>
                    </a:ext>
                  </a:extLst>
                </p:cNvPr>
                <p:cNvPicPr/>
                <p:nvPr/>
              </p:nvPicPr>
              <p:blipFill>
                <a:blip r:embed="rId208"/>
                <a:stretch>
                  <a:fillRect/>
                </a:stretch>
              </p:blipFill>
              <p:spPr>
                <a:xfrm>
                  <a:off x="9995693" y="1608360"/>
                  <a:ext cx="230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4" name="Freihand 123">
                  <a:extLst>
                    <a:ext uri="{FF2B5EF4-FFF2-40B4-BE49-F238E27FC236}">
                      <a16:creationId xmlns:a16="http://schemas.microsoft.com/office/drawing/2014/main" id="{ADE8280D-E8E2-4778-A811-5024C37B5206}"/>
                    </a:ext>
                  </a:extLst>
                </p14:cNvPr>
                <p14:cNvContentPartPr/>
                <p14:nvPr/>
              </p14:nvContentPartPr>
              <p14:xfrm>
                <a:off x="10049693" y="1519080"/>
                <a:ext cx="166680" cy="163440"/>
              </p14:xfrm>
            </p:contentPart>
          </mc:Choice>
          <mc:Fallback xmlns="">
            <p:pic>
              <p:nvPicPr>
                <p:cNvPr id="124" name="Freihand 123">
                  <a:extLst>
                    <a:ext uri="{FF2B5EF4-FFF2-40B4-BE49-F238E27FC236}">
                      <a16:creationId xmlns:a16="http://schemas.microsoft.com/office/drawing/2014/main" id="{ADE8280D-E8E2-4778-A811-5024C37B5206}"/>
                    </a:ext>
                  </a:extLst>
                </p:cNvPr>
                <p:cNvPicPr/>
                <p:nvPr/>
              </p:nvPicPr>
              <p:blipFill>
                <a:blip r:embed="rId210"/>
                <a:stretch>
                  <a:fillRect/>
                </a:stretch>
              </p:blipFill>
              <p:spPr>
                <a:xfrm>
                  <a:off x="10045373" y="1514760"/>
                  <a:ext cx="1753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5" name="Freihand 124">
                  <a:extLst>
                    <a:ext uri="{FF2B5EF4-FFF2-40B4-BE49-F238E27FC236}">
                      <a16:creationId xmlns:a16="http://schemas.microsoft.com/office/drawing/2014/main" id="{37D8A59E-82E3-41AA-89A4-6394A761A6F1}"/>
                    </a:ext>
                  </a:extLst>
                </p14:cNvPr>
                <p14:cNvContentPartPr/>
                <p14:nvPr/>
              </p14:nvContentPartPr>
              <p14:xfrm>
                <a:off x="10176413" y="1537440"/>
                <a:ext cx="75600" cy="142200"/>
              </p14:xfrm>
            </p:contentPart>
          </mc:Choice>
          <mc:Fallback xmlns="">
            <p:pic>
              <p:nvPicPr>
                <p:cNvPr id="125" name="Freihand 124">
                  <a:extLst>
                    <a:ext uri="{FF2B5EF4-FFF2-40B4-BE49-F238E27FC236}">
                      <a16:creationId xmlns:a16="http://schemas.microsoft.com/office/drawing/2014/main" id="{37D8A59E-82E3-41AA-89A4-6394A761A6F1}"/>
                    </a:ext>
                  </a:extLst>
                </p:cNvPr>
                <p:cNvPicPr/>
                <p:nvPr/>
              </p:nvPicPr>
              <p:blipFill>
                <a:blip r:embed="rId212"/>
                <a:stretch>
                  <a:fillRect/>
                </a:stretch>
              </p:blipFill>
              <p:spPr>
                <a:xfrm>
                  <a:off x="10172093" y="1533120"/>
                  <a:ext cx="842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6" name="Freihand 125">
                  <a:extLst>
                    <a:ext uri="{FF2B5EF4-FFF2-40B4-BE49-F238E27FC236}">
                      <a16:creationId xmlns:a16="http://schemas.microsoft.com/office/drawing/2014/main" id="{78439D84-F44C-42E6-8685-9ED428318278}"/>
                    </a:ext>
                  </a:extLst>
                </p14:cNvPr>
                <p14:cNvContentPartPr/>
                <p14:nvPr/>
              </p14:nvContentPartPr>
              <p14:xfrm>
                <a:off x="10142933" y="1471560"/>
                <a:ext cx="27720" cy="34200"/>
              </p14:xfrm>
            </p:contentPart>
          </mc:Choice>
          <mc:Fallback xmlns="">
            <p:pic>
              <p:nvPicPr>
                <p:cNvPr id="126" name="Freihand 125">
                  <a:extLst>
                    <a:ext uri="{FF2B5EF4-FFF2-40B4-BE49-F238E27FC236}">
                      <a16:creationId xmlns:a16="http://schemas.microsoft.com/office/drawing/2014/main" id="{78439D84-F44C-42E6-8685-9ED428318278}"/>
                    </a:ext>
                  </a:extLst>
                </p:cNvPr>
                <p:cNvPicPr/>
                <p:nvPr/>
              </p:nvPicPr>
              <p:blipFill>
                <a:blip r:embed="rId214"/>
                <a:stretch>
                  <a:fillRect/>
                </a:stretch>
              </p:blipFill>
              <p:spPr>
                <a:xfrm>
                  <a:off x="10138613" y="1467240"/>
                  <a:ext cx="363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7" name="Freihand 126">
                  <a:extLst>
                    <a:ext uri="{FF2B5EF4-FFF2-40B4-BE49-F238E27FC236}">
                      <a16:creationId xmlns:a16="http://schemas.microsoft.com/office/drawing/2014/main" id="{69282B6E-E868-46CA-A626-E6D08D830FE8}"/>
                    </a:ext>
                  </a:extLst>
                </p14:cNvPr>
                <p14:cNvContentPartPr/>
                <p14:nvPr/>
              </p14:nvContentPartPr>
              <p14:xfrm>
                <a:off x="9952853" y="1486680"/>
                <a:ext cx="89280" cy="30240"/>
              </p14:xfrm>
            </p:contentPart>
          </mc:Choice>
          <mc:Fallback xmlns="">
            <p:pic>
              <p:nvPicPr>
                <p:cNvPr id="127" name="Freihand 126">
                  <a:extLst>
                    <a:ext uri="{FF2B5EF4-FFF2-40B4-BE49-F238E27FC236}">
                      <a16:creationId xmlns:a16="http://schemas.microsoft.com/office/drawing/2014/main" id="{69282B6E-E868-46CA-A626-E6D08D830FE8}"/>
                    </a:ext>
                  </a:extLst>
                </p:cNvPr>
                <p:cNvPicPr/>
                <p:nvPr/>
              </p:nvPicPr>
              <p:blipFill>
                <a:blip r:embed="rId216"/>
                <a:stretch>
                  <a:fillRect/>
                </a:stretch>
              </p:blipFill>
              <p:spPr>
                <a:xfrm>
                  <a:off x="9948533" y="1482360"/>
                  <a:ext cx="97920" cy="38880"/>
                </a:xfrm>
                <a:prstGeom prst="rect">
                  <a:avLst/>
                </a:prstGeom>
              </p:spPr>
            </p:pic>
          </mc:Fallback>
        </mc:AlternateContent>
      </p:grpSp>
      <p:grpSp>
        <p:nvGrpSpPr>
          <p:cNvPr id="144" name="Gruppieren 143">
            <a:extLst>
              <a:ext uri="{FF2B5EF4-FFF2-40B4-BE49-F238E27FC236}">
                <a16:creationId xmlns:a16="http://schemas.microsoft.com/office/drawing/2014/main" id="{899E204A-E53A-47B0-BD71-29A558CE0962}"/>
              </a:ext>
            </a:extLst>
          </p:cNvPr>
          <p:cNvGrpSpPr/>
          <p:nvPr/>
        </p:nvGrpSpPr>
        <p:grpSpPr>
          <a:xfrm>
            <a:off x="4353773" y="2342760"/>
            <a:ext cx="3427920" cy="426240"/>
            <a:chOff x="4353773" y="2342760"/>
            <a:chExt cx="3427920" cy="426240"/>
          </a:xfrm>
        </p:grpSpPr>
        <mc:AlternateContent xmlns:mc="http://schemas.openxmlformats.org/markup-compatibility/2006" xmlns:p14="http://schemas.microsoft.com/office/powerpoint/2010/main">
          <mc:Choice Requires="p14">
            <p:contentPart p14:bwMode="auto" r:id="rId217">
              <p14:nvContentPartPr>
                <p14:cNvPr id="129" name="Freihand 128">
                  <a:extLst>
                    <a:ext uri="{FF2B5EF4-FFF2-40B4-BE49-F238E27FC236}">
                      <a16:creationId xmlns:a16="http://schemas.microsoft.com/office/drawing/2014/main" id="{973E60E6-0D7E-4D97-8319-57F9AAD86C7A}"/>
                    </a:ext>
                  </a:extLst>
                </p14:cNvPr>
                <p14:cNvContentPartPr/>
                <p14:nvPr/>
              </p14:nvContentPartPr>
              <p14:xfrm>
                <a:off x="4353773" y="2415480"/>
                <a:ext cx="1012680" cy="47160"/>
              </p14:xfrm>
            </p:contentPart>
          </mc:Choice>
          <mc:Fallback xmlns="">
            <p:pic>
              <p:nvPicPr>
                <p:cNvPr id="129" name="Freihand 128">
                  <a:extLst>
                    <a:ext uri="{FF2B5EF4-FFF2-40B4-BE49-F238E27FC236}">
                      <a16:creationId xmlns:a16="http://schemas.microsoft.com/office/drawing/2014/main" id="{973E60E6-0D7E-4D97-8319-57F9AAD86C7A}"/>
                    </a:ext>
                  </a:extLst>
                </p:cNvPr>
                <p:cNvPicPr/>
                <p:nvPr/>
              </p:nvPicPr>
              <p:blipFill>
                <a:blip r:embed="rId218"/>
                <a:stretch>
                  <a:fillRect/>
                </a:stretch>
              </p:blipFill>
              <p:spPr>
                <a:xfrm>
                  <a:off x="4349453" y="2411160"/>
                  <a:ext cx="10213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0" name="Freihand 129">
                  <a:extLst>
                    <a:ext uri="{FF2B5EF4-FFF2-40B4-BE49-F238E27FC236}">
                      <a16:creationId xmlns:a16="http://schemas.microsoft.com/office/drawing/2014/main" id="{6D49C73C-EB5F-42AB-9E61-434F675293DC}"/>
                    </a:ext>
                  </a:extLst>
                </p14:cNvPr>
                <p14:cNvContentPartPr/>
                <p14:nvPr/>
              </p14:nvContentPartPr>
              <p14:xfrm>
                <a:off x="4977293" y="2525640"/>
                <a:ext cx="250560" cy="151920"/>
              </p14:xfrm>
            </p:contentPart>
          </mc:Choice>
          <mc:Fallback xmlns="">
            <p:pic>
              <p:nvPicPr>
                <p:cNvPr id="130" name="Freihand 129">
                  <a:extLst>
                    <a:ext uri="{FF2B5EF4-FFF2-40B4-BE49-F238E27FC236}">
                      <a16:creationId xmlns:a16="http://schemas.microsoft.com/office/drawing/2014/main" id="{6D49C73C-EB5F-42AB-9E61-434F675293DC}"/>
                    </a:ext>
                  </a:extLst>
                </p:cNvPr>
                <p:cNvPicPr/>
                <p:nvPr/>
              </p:nvPicPr>
              <p:blipFill>
                <a:blip r:embed="rId220"/>
                <a:stretch>
                  <a:fillRect/>
                </a:stretch>
              </p:blipFill>
              <p:spPr>
                <a:xfrm>
                  <a:off x="4972973" y="2521320"/>
                  <a:ext cx="2592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1" name="Freihand 130">
                  <a:extLst>
                    <a:ext uri="{FF2B5EF4-FFF2-40B4-BE49-F238E27FC236}">
                      <a16:creationId xmlns:a16="http://schemas.microsoft.com/office/drawing/2014/main" id="{82D65811-D039-4B45-BB2C-6D9E7C919E04}"/>
                    </a:ext>
                  </a:extLst>
                </p14:cNvPr>
                <p14:cNvContentPartPr/>
                <p14:nvPr/>
              </p14:nvContentPartPr>
              <p14:xfrm>
                <a:off x="5178893" y="2571720"/>
                <a:ext cx="69480" cy="124560"/>
              </p14:xfrm>
            </p:contentPart>
          </mc:Choice>
          <mc:Fallback xmlns="">
            <p:pic>
              <p:nvPicPr>
                <p:cNvPr id="131" name="Freihand 130">
                  <a:extLst>
                    <a:ext uri="{FF2B5EF4-FFF2-40B4-BE49-F238E27FC236}">
                      <a16:creationId xmlns:a16="http://schemas.microsoft.com/office/drawing/2014/main" id="{82D65811-D039-4B45-BB2C-6D9E7C919E04}"/>
                    </a:ext>
                  </a:extLst>
                </p:cNvPr>
                <p:cNvPicPr/>
                <p:nvPr/>
              </p:nvPicPr>
              <p:blipFill>
                <a:blip r:embed="rId222"/>
                <a:stretch>
                  <a:fillRect/>
                </a:stretch>
              </p:blipFill>
              <p:spPr>
                <a:xfrm>
                  <a:off x="5174573" y="2567400"/>
                  <a:ext cx="781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2" name="Freihand 131">
                  <a:extLst>
                    <a:ext uri="{FF2B5EF4-FFF2-40B4-BE49-F238E27FC236}">
                      <a16:creationId xmlns:a16="http://schemas.microsoft.com/office/drawing/2014/main" id="{17BF5BD8-54F7-4596-96AA-C2EEF66E7057}"/>
                    </a:ext>
                  </a:extLst>
                </p14:cNvPr>
                <p14:cNvContentPartPr/>
                <p14:nvPr/>
              </p14:nvContentPartPr>
              <p14:xfrm>
                <a:off x="5487413" y="2499000"/>
                <a:ext cx="184680" cy="118800"/>
              </p14:xfrm>
            </p:contentPart>
          </mc:Choice>
          <mc:Fallback xmlns="">
            <p:pic>
              <p:nvPicPr>
                <p:cNvPr id="132" name="Freihand 131">
                  <a:extLst>
                    <a:ext uri="{FF2B5EF4-FFF2-40B4-BE49-F238E27FC236}">
                      <a16:creationId xmlns:a16="http://schemas.microsoft.com/office/drawing/2014/main" id="{17BF5BD8-54F7-4596-96AA-C2EEF66E7057}"/>
                    </a:ext>
                  </a:extLst>
                </p:cNvPr>
                <p:cNvPicPr/>
                <p:nvPr/>
              </p:nvPicPr>
              <p:blipFill>
                <a:blip r:embed="rId224"/>
                <a:stretch>
                  <a:fillRect/>
                </a:stretch>
              </p:blipFill>
              <p:spPr>
                <a:xfrm>
                  <a:off x="5483093" y="2494680"/>
                  <a:ext cx="1933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3" name="Freihand 132">
                  <a:extLst>
                    <a:ext uri="{FF2B5EF4-FFF2-40B4-BE49-F238E27FC236}">
                      <a16:creationId xmlns:a16="http://schemas.microsoft.com/office/drawing/2014/main" id="{099E1433-AC3F-442D-B067-3F863A92F563}"/>
                    </a:ext>
                  </a:extLst>
                </p14:cNvPr>
                <p14:cNvContentPartPr/>
                <p14:nvPr/>
              </p14:nvContentPartPr>
              <p14:xfrm>
                <a:off x="5689013" y="2514120"/>
                <a:ext cx="179640" cy="112680"/>
              </p14:xfrm>
            </p:contentPart>
          </mc:Choice>
          <mc:Fallback xmlns="">
            <p:pic>
              <p:nvPicPr>
                <p:cNvPr id="133" name="Freihand 132">
                  <a:extLst>
                    <a:ext uri="{FF2B5EF4-FFF2-40B4-BE49-F238E27FC236}">
                      <a16:creationId xmlns:a16="http://schemas.microsoft.com/office/drawing/2014/main" id="{099E1433-AC3F-442D-B067-3F863A92F563}"/>
                    </a:ext>
                  </a:extLst>
                </p:cNvPr>
                <p:cNvPicPr/>
                <p:nvPr/>
              </p:nvPicPr>
              <p:blipFill>
                <a:blip r:embed="rId226"/>
                <a:stretch>
                  <a:fillRect/>
                </a:stretch>
              </p:blipFill>
              <p:spPr>
                <a:xfrm>
                  <a:off x="5684693" y="2509800"/>
                  <a:ext cx="1882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4" name="Freihand 133">
                  <a:extLst>
                    <a:ext uri="{FF2B5EF4-FFF2-40B4-BE49-F238E27FC236}">
                      <a16:creationId xmlns:a16="http://schemas.microsoft.com/office/drawing/2014/main" id="{70E158C4-D3EA-4C68-90D4-27A8902C0843}"/>
                    </a:ext>
                  </a:extLst>
                </p14:cNvPr>
                <p14:cNvContentPartPr/>
                <p14:nvPr/>
              </p14:nvContentPartPr>
              <p14:xfrm>
                <a:off x="5834093" y="2485320"/>
                <a:ext cx="404280" cy="283680"/>
              </p14:xfrm>
            </p:contentPart>
          </mc:Choice>
          <mc:Fallback xmlns="">
            <p:pic>
              <p:nvPicPr>
                <p:cNvPr id="134" name="Freihand 133">
                  <a:extLst>
                    <a:ext uri="{FF2B5EF4-FFF2-40B4-BE49-F238E27FC236}">
                      <a16:creationId xmlns:a16="http://schemas.microsoft.com/office/drawing/2014/main" id="{70E158C4-D3EA-4C68-90D4-27A8902C0843}"/>
                    </a:ext>
                  </a:extLst>
                </p:cNvPr>
                <p:cNvPicPr/>
                <p:nvPr/>
              </p:nvPicPr>
              <p:blipFill>
                <a:blip r:embed="rId228"/>
                <a:stretch>
                  <a:fillRect/>
                </a:stretch>
              </p:blipFill>
              <p:spPr>
                <a:xfrm>
                  <a:off x="5829773" y="2481000"/>
                  <a:ext cx="41292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6" name="Freihand 135">
                  <a:extLst>
                    <a:ext uri="{FF2B5EF4-FFF2-40B4-BE49-F238E27FC236}">
                      <a16:creationId xmlns:a16="http://schemas.microsoft.com/office/drawing/2014/main" id="{2DD559A8-2CC0-447D-BCBD-28B3D372FD92}"/>
                    </a:ext>
                  </a:extLst>
                </p14:cNvPr>
                <p14:cNvContentPartPr/>
                <p14:nvPr/>
              </p14:nvContentPartPr>
              <p14:xfrm>
                <a:off x="6382013" y="2538600"/>
                <a:ext cx="175320" cy="13680"/>
              </p14:xfrm>
            </p:contentPart>
          </mc:Choice>
          <mc:Fallback xmlns="">
            <p:pic>
              <p:nvPicPr>
                <p:cNvPr id="136" name="Freihand 135">
                  <a:extLst>
                    <a:ext uri="{FF2B5EF4-FFF2-40B4-BE49-F238E27FC236}">
                      <a16:creationId xmlns:a16="http://schemas.microsoft.com/office/drawing/2014/main" id="{2DD559A8-2CC0-447D-BCBD-28B3D372FD92}"/>
                    </a:ext>
                  </a:extLst>
                </p:cNvPr>
                <p:cNvPicPr/>
                <p:nvPr/>
              </p:nvPicPr>
              <p:blipFill>
                <a:blip r:embed="rId230"/>
                <a:stretch>
                  <a:fillRect/>
                </a:stretch>
              </p:blipFill>
              <p:spPr>
                <a:xfrm>
                  <a:off x="6377693" y="2534280"/>
                  <a:ext cx="1839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7" name="Freihand 136">
                  <a:extLst>
                    <a:ext uri="{FF2B5EF4-FFF2-40B4-BE49-F238E27FC236}">
                      <a16:creationId xmlns:a16="http://schemas.microsoft.com/office/drawing/2014/main" id="{DE72780D-6484-4F38-81AC-CCD0BF96B4F4}"/>
                    </a:ext>
                  </a:extLst>
                </p14:cNvPr>
                <p14:cNvContentPartPr/>
                <p14:nvPr/>
              </p14:nvContentPartPr>
              <p14:xfrm>
                <a:off x="6508373" y="2497200"/>
                <a:ext cx="92880" cy="127800"/>
              </p14:xfrm>
            </p:contentPart>
          </mc:Choice>
          <mc:Fallback xmlns="">
            <p:pic>
              <p:nvPicPr>
                <p:cNvPr id="137" name="Freihand 136">
                  <a:extLst>
                    <a:ext uri="{FF2B5EF4-FFF2-40B4-BE49-F238E27FC236}">
                      <a16:creationId xmlns:a16="http://schemas.microsoft.com/office/drawing/2014/main" id="{DE72780D-6484-4F38-81AC-CCD0BF96B4F4}"/>
                    </a:ext>
                  </a:extLst>
                </p:cNvPr>
                <p:cNvPicPr/>
                <p:nvPr/>
              </p:nvPicPr>
              <p:blipFill>
                <a:blip r:embed="rId232"/>
                <a:stretch>
                  <a:fillRect/>
                </a:stretch>
              </p:blipFill>
              <p:spPr>
                <a:xfrm>
                  <a:off x="6504053" y="2492880"/>
                  <a:ext cx="1015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8" name="Freihand 137">
                  <a:extLst>
                    <a:ext uri="{FF2B5EF4-FFF2-40B4-BE49-F238E27FC236}">
                      <a16:creationId xmlns:a16="http://schemas.microsoft.com/office/drawing/2014/main" id="{5D529D5E-DC07-420E-9A10-236D7337FA27}"/>
                    </a:ext>
                  </a:extLst>
                </p14:cNvPr>
                <p14:cNvContentPartPr/>
                <p14:nvPr/>
              </p14:nvContentPartPr>
              <p14:xfrm>
                <a:off x="6792413" y="2523120"/>
                <a:ext cx="140040" cy="75960"/>
              </p14:xfrm>
            </p:contentPart>
          </mc:Choice>
          <mc:Fallback xmlns="">
            <p:pic>
              <p:nvPicPr>
                <p:cNvPr id="138" name="Freihand 137">
                  <a:extLst>
                    <a:ext uri="{FF2B5EF4-FFF2-40B4-BE49-F238E27FC236}">
                      <a16:creationId xmlns:a16="http://schemas.microsoft.com/office/drawing/2014/main" id="{5D529D5E-DC07-420E-9A10-236D7337FA27}"/>
                    </a:ext>
                  </a:extLst>
                </p:cNvPr>
                <p:cNvPicPr/>
                <p:nvPr/>
              </p:nvPicPr>
              <p:blipFill>
                <a:blip r:embed="rId234"/>
                <a:stretch>
                  <a:fillRect/>
                </a:stretch>
              </p:blipFill>
              <p:spPr>
                <a:xfrm>
                  <a:off x="6788093" y="2518800"/>
                  <a:ext cx="1486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9" name="Freihand 138">
                  <a:extLst>
                    <a:ext uri="{FF2B5EF4-FFF2-40B4-BE49-F238E27FC236}">
                      <a16:creationId xmlns:a16="http://schemas.microsoft.com/office/drawing/2014/main" id="{D640A8D3-B94A-4FC3-9253-9FB215D4D953}"/>
                    </a:ext>
                  </a:extLst>
                </p14:cNvPr>
                <p14:cNvContentPartPr/>
                <p14:nvPr/>
              </p14:nvContentPartPr>
              <p14:xfrm>
                <a:off x="6954053" y="2523480"/>
                <a:ext cx="396720" cy="72720"/>
              </p14:xfrm>
            </p:contentPart>
          </mc:Choice>
          <mc:Fallback xmlns="">
            <p:pic>
              <p:nvPicPr>
                <p:cNvPr id="139" name="Freihand 138">
                  <a:extLst>
                    <a:ext uri="{FF2B5EF4-FFF2-40B4-BE49-F238E27FC236}">
                      <a16:creationId xmlns:a16="http://schemas.microsoft.com/office/drawing/2014/main" id="{D640A8D3-B94A-4FC3-9253-9FB215D4D953}"/>
                    </a:ext>
                  </a:extLst>
                </p:cNvPr>
                <p:cNvPicPr/>
                <p:nvPr/>
              </p:nvPicPr>
              <p:blipFill>
                <a:blip r:embed="rId236"/>
                <a:stretch>
                  <a:fillRect/>
                </a:stretch>
              </p:blipFill>
              <p:spPr>
                <a:xfrm>
                  <a:off x="6949733" y="2519160"/>
                  <a:ext cx="4053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0" name="Freihand 139">
                  <a:extLst>
                    <a:ext uri="{FF2B5EF4-FFF2-40B4-BE49-F238E27FC236}">
                      <a16:creationId xmlns:a16="http://schemas.microsoft.com/office/drawing/2014/main" id="{CA404154-C200-4D91-9492-8592352C391C}"/>
                    </a:ext>
                  </a:extLst>
                </p14:cNvPr>
                <p14:cNvContentPartPr/>
                <p14:nvPr/>
              </p14:nvContentPartPr>
              <p14:xfrm>
                <a:off x="7357253" y="2416920"/>
                <a:ext cx="408960" cy="147240"/>
              </p14:xfrm>
            </p:contentPart>
          </mc:Choice>
          <mc:Fallback xmlns="">
            <p:pic>
              <p:nvPicPr>
                <p:cNvPr id="140" name="Freihand 139">
                  <a:extLst>
                    <a:ext uri="{FF2B5EF4-FFF2-40B4-BE49-F238E27FC236}">
                      <a16:creationId xmlns:a16="http://schemas.microsoft.com/office/drawing/2014/main" id="{CA404154-C200-4D91-9492-8592352C391C}"/>
                    </a:ext>
                  </a:extLst>
                </p:cNvPr>
                <p:cNvPicPr/>
                <p:nvPr/>
              </p:nvPicPr>
              <p:blipFill>
                <a:blip r:embed="rId238"/>
                <a:stretch>
                  <a:fillRect/>
                </a:stretch>
              </p:blipFill>
              <p:spPr>
                <a:xfrm>
                  <a:off x="7352933" y="2412600"/>
                  <a:ext cx="4176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2" name="Freihand 141">
                  <a:extLst>
                    <a:ext uri="{FF2B5EF4-FFF2-40B4-BE49-F238E27FC236}">
                      <a16:creationId xmlns:a16="http://schemas.microsoft.com/office/drawing/2014/main" id="{819FE082-6FA3-43C9-A45B-AA55240EBF06}"/>
                    </a:ext>
                  </a:extLst>
                </p14:cNvPr>
                <p14:cNvContentPartPr/>
                <p14:nvPr/>
              </p14:nvContentPartPr>
              <p14:xfrm>
                <a:off x="7665773" y="2450760"/>
                <a:ext cx="115920" cy="105120"/>
              </p14:xfrm>
            </p:contentPart>
          </mc:Choice>
          <mc:Fallback xmlns="">
            <p:pic>
              <p:nvPicPr>
                <p:cNvPr id="142" name="Freihand 141">
                  <a:extLst>
                    <a:ext uri="{FF2B5EF4-FFF2-40B4-BE49-F238E27FC236}">
                      <a16:creationId xmlns:a16="http://schemas.microsoft.com/office/drawing/2014/main" id="{819FE082-6FA3-43C9-A45B-AA55240EBF06}"/>
                    </a:ext>
                  </a:extLst>
                </p:cNvPr>
                <p:cNvPicPr/>
                <p:nvPr/>
              </p:nvPicPr>
              <p:blipFill>
                <a:blip r:embed="rId240"/>
                <a:stretch>
                  <a:fillRect/>
                </a:stretch>
              </p:blipFill>
              <p:spPr>
                <a:xfrm>
                  <a:off x="7661453" y="2446440"/>
                  <a:ext cx="1245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3" name="Freihand 142">
                  <a:extLst>
                    <a:ext uri="{FF2B5EF4-FFF2-40B4-BE49-F238E27FC236}">
                      <a16:creationId xmlns:a16="http://schemas.microsoft.com/office/drawing/2014/main" id="{2F7B7145-B8AE-494D-88F2-816B2482743D}"/>
                    </a:ext>
                  </a:extLst>
                </p14:cNvPr>
                <p14:cNvContentPartPr/>
                <p14:nvPr/>
              </p14:nvContentPartPr>
              <p14:xfrm>
                <a:off x="7685213" y="2342760"/>
                <a:ext cx="5400" cy="2160"/>
              </p14:xfrm>
            </p:contentPart>
          </mc:Choice>
          <mc:Fallback xmlns="">
            <p:pic>
              <p:nvPicPr>
                <p:cNvPr id="143" name="Freihand 142">
                  <a:extLst>
                    <a:ext uri="{FF2B5EF4-FFF2-40B4-BE49-F238E27FC236}">
                      <a16:creationId xmlns:a16="http://schemas.microsoft.com/office/drawing/2014/main" id="{2F7B7145-B8AE-494D-88F2-816B2482743D}"/>
                    </a:ext>
                  </a:extLst>
                </p:cNvPr>
                <p:cNvPicPr/>
                <p:nvPr/>
              </p:nvPicPr>
              <p:blipFill>
                <a:blip r:embed="rId242"/>
                <a:stretch>
                  <a:fillRect/>
                </a:stretch>
              </p:blipFill>
              <p:spPr>
                <a:xfrm>
                  <a:off x="7680893" y="2338440"/>
                  <a:ext cx="14040" cy="10800"/>
                </a:xfrm>
                <a:prstGeom prst="rect">
                  <a:avLst/>
                </a:prstGeom>
              </p:spPr>
            </p:pic>
          </mc:Fallback>
        </mc:AlternateContent>
      </p:grpSp>
      <p:grpSp>
        <p:nvGrpSpPr>
          <p:cNvPr id="185" name="Gruppieren 184">
            <a:extLst>
              <a:ext uri="{FF2B5EF4-FFF2-40B4-BE49-F238E27FC236}">
                <a16:creationId xmlns:a16="http://schemas.microsoft.com/office/drawing/2014/main" id="{F28CF4F7-96AA-4B37-8103-F017FC2C2F17}"/>
              </a:ext>
            </a:extLst>
          </p:cNvPr>
          <p:cNvGrpSpPr/>
          <p:nvPr/>
        </p:nvGrpSpPr>
        <p:grpSpPr>
          <a:xfrm>
            <a:off x="7743533" y="2938920"/>
            <a:ext cx="702720" cy="502200"/>
            <a:chOff x="7743533" y="2938920"/>
            <a:chExt cx="702720" cy="502200"/>
          </a:xfrm>
        </p:grpSpPr>
        <mc:AlternateContent xmlns:mc="http://schemas.openxmlformats.org/markup-compatibility/2006" xmlns:p14="http://schemas.microsoft.com/office/powerpoint/2010/main">
          <mc:Choice Requires="p14">
            <p:contentPart p14:bwMode="auto" r:id="rId243">
              <p14:nvContentPartPr>
                <p14:cNvPr id="145" name="Freihand 144">
                  <a:extLst>
                    <a:ext uri="{FF2B5EF4-FFF2-40B4-BE49-F238E27FC236}">
                      <a16:creationId xmlns:a16="http://schemas.microsoft.com/office/drawing/2014/main" id="{F2419B8C-9FEC-44C6-B7E2-BD30D190437E}"/>
                    </a:ext>
                  </a:extLst>
                </p14:cNvPr>
                <p14:cNvContentPartPr/>
                <p14:nvPr/>
              </p14:nvContentPartPr>
              <p14:xfrm>
                <a:off x="7743533" y="3188760"/>
                <a:ext cx="108000" cy="252360"/>
              </p14:xfrm>
            </p:contentPart>
          </mc:Choice>
          <mc:Fallback xmlns="">
            <p:pic>
              <p:nvPicPr>
                <p:cNvPr id="145" name="Freihand 144">
                  <a:extLst>
                    <a:ext uri="{FF2B5EF4-FFF2-40B4-BE49-F238E27FC236}">
                      <a16:creationId xmlns:a16="http://schemas.microsoft.com/office/drawing/2014/main" id="{F2419B8C-9FEC-44C6-B7E2-BD30D190437E}"/>
                    </a:ext>
                  </a:extLst>
                </p:cNvPr>
                <p:cNvPicPr/>
                <p:nvPr/>
              </p:nvPicPr>
              <p:blipFill>
                <a:blip r:embed="rId244"/>
                <a:stretch>
                  <a:fillRect/>
                </a:stretch>
              </p:blipFill>
              <p:spPr>
                <a:xfrm>
                  <a:off x="7739213" y="3184440"/>
                  <a:ext cx="11664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6" name="Freihand 145">
                  <a:extLst>
                    <a:ext uri="{FF2B5EF4-FFF2-40B4-BE49-F238E27FC236}">
                      <a16:creationId xmlns:a16="http://schemas.microsoft.com/office/drawing/2014/main" id="{56806C68-53F5-4CE2-AE3A-B8F49CB3A244}"/>
                    </a:ext>
                  </a:extLst>
                </p14:cNvPr>
                <p14:cNvContentPartPr/>
                <p14:nvPr/>
              </p14:nvContentPartPr>
              <p14:xfrm>
                <a:off x="7872773" y="3174360"/>
                <a:ext cx="181800" cy="120600"/>
              </p14:xfrm>
            </p:contentPart>
          </mc:Choice>
          <mc:Fallback xmlns="">
            <p:pic>
              <p:nvPicPr>
                <p:cNvPr id="146" name="Freihand 145">
                  <a:extLst>
                    <a:ext uri="{FF2B5EF4-FFF2-40B4-BE49-F238E27FC236}">
                      <a16:creationId xmlns:a16="http://schemas.microsoft.com/office/drawing/2014/main" id="{56806C68-53F5-4CE2-AE3A-B8F49CB3A244}"/>
                    </a:ext>
                  </a:extLst>
                </p:cNvPr>
                <p:cNvPicPr/>
                <p:nvPr/>
              </p:nvPicPr>
              <p:blipFill>
                <a:blip r:embed="rId246"/>
                <a:stretch>
                  <a:fillRect/>
                </a:stretch>
              </p:blipFill>
              <p:spPr>
                <a:xfrm>
                  <a:off x="7868453" y="3170040"/>
                  <a:ext cx="1904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7" name="Freihand 146">
                  <a:extLst>
                    <a:ext uri="{FF2B5EF4-FFF2-40B4-BE49-F238E27FC236}">
                      <a16:creationId xmlns:a16="http://schemas.microsoft.com/office/drawing/2014/main" id="{3CFF283E-5CCD-46CE-9416-A31CE75E2C2E}"/>
                    </a:ext>
                  </a:extLst>
                </p14:cNvPr>
                <p14:cNvContentPartPr/>
                <p14:nvPr/>
              </p14:nvContentPartPr>
              <p14:xfrm>
                <a:off x="8112893" y="3166800"/>
                <a:ext cx="11160" cy="91440"/>
              </p14:xfrm>
            </p:contentPart>
          </mc:Choice>
          <mc:Fallback xmlns="">
            <p:pic>
              <p:nvPicPr>
                <p:cNvPr id="147" name="Freihand 146">
                  <a:extLst>
                    <a:ext uri="{FF2B5EF4-FFF2-40B4-BE49-F238E27FC236}">
                      <a16:creationId xmlns:a16="http://schemas.microsoft.com/office/drawing/2014/main" id="{3CFF283E-5CCD-46CE-9416-A31CE75E2C2E}"/>
                    </a:ext>
                  </a:extLst>
                </p:cNvPr>
                <p:cNvPicPr/>
                <p:nvPr/>
              </p:nvPicPr>
              <p:blipFill>
                <a:blip r:embed="rId248"/>
                <a:stretch>
                  <a:fillRect/>
                </a:stretch>
              </p:blipFill>
              <p:spPr>
                <a:xfrm>
                  <a:off x="8108573" y="3162480"/>
                  <a:ext cx="198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8" name="Freihand 147">
                  <a:extLst>
                    <a:ext uri="{FF2B5EF4-FFF2-40B4-BE49-F238E27FC236}">
                      <a16:creationId xmlns:a16="http://schemas.microsoft.com/office/drawing/2014/main" id="{191FB683-A1D9-42ED-8274-88ACBF74E181}"/>
                    </a:ext>
                  </a:extLst>
                </p14:cNvPr>
                <p14:cNvContentPartPr/>
                <p14:nvPr/>
              </p14:nvContentPartPr>
              <p14:xfrm>
                <a:off x="8187413" y="3025320"/>
                <a:ext cx="258840" cy="218160"/>
              </p14:xfrm>
            </p:contentPart>
          </mc:Choice>
          <mc:Fallback xmlns="">
            <p:pic>
              <p:nvPicPr>
                <p:cNvPr id="148" name="Freihand 147">
                  <a:extLst>
                    <a:ext uri="{FF2B5EF4-FFF2-40B4-BE49-F238E27FC236}">
                      <a16:creationId xmlns:a16="http://schemas.microsoft.com/office/drawing/2014/main" id="{191FB683-A1D9-42ED-8274-88ACBF74E181}"/>
                    </a:ext>
                  </a:extLst>
                </p:cNvPr>
                <p:cNvPicPr/>
                <p:nvPr/>
              </p:nvPicPr>
              <p:blipFill>
                <a:blip r:embed="rId250"/>
                <a:stretch>
                  <a:fillRect/>
                </a:stretch>
              </p:blipFill>
              <p:spPr>
                <a:xfrm>
                  <a:off x="8183093" y="3021000"/>
                  <a:ext cx="2674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9" name="Freihand 148">
                  <a:extLst>
                    <a:ext uri="{FF2B5EF4-FFF2-40B4-BE49-F238E27FC236}">
                      <a16:creationId xmlns:a16="http://schemas.microsoft.com/office/drawing/2014/main" id="{5CCE489B-194E-4F59-8DA7-27660EBD96EC}"/>
                    </a:ext>
                  </a:extLst>
                </p14:cNvPr>
                <p14:cNvContentPartPr/>
                <p14:nvPr/>
              </p14:nvContentPartPr>
              <p14:xfrm>
                <a:off x="8139173" y="2938920"/>
                <a:ext cx="216720" cy="88560"/>
              </p14:xfrm>
            </p:contentPart>
          </mc:Choice>
          <mc:Fallback xmlns="">
            <p:pic>
              <p:nvPicPr>
                <p:cNvPr id="149" name="Freihand 148">
                  <a:extLst>
                    <a:ext uri="{FF2B5EF4-FFF2-40B4-BE49-F238E27FC236}">
                      <a16:creationId xmlns:a16="http://schemas.microsoft.com/office/drawing/2014/main" id="{5CCE489B-194E-4F59-8DA7-27660EBD96EC}"/>
                    </a:ext>
                  </a:extLst>
                </p:cNvPr>
                <p:cNvPicPr/>
                <p:nvPr/>
              </p:nvPicPr>
              <p:blipFill>
                <a:blip r:embed="rId252"/>
                <a:stretch>
                  <a:fillRect/>
                </a:stretch>
              </p:blipFill>
              <p:spPr>
                <a:xfrm>
                  <a:off x="8134853" y="2934600"/>
                  <a:ext cx="225360" cy="97200"/>
                </a:xfrm>
                <a:prstGeom prst="rect">
                  <a:avLst/>
                </a:prstGeom>
              </p:spPr>
            </p:pic>
          </mc:Fallback>
        </mc:AlternateContent>
      </p:grpSp>
      <p:grpSp>
        <p:nvGrpSpPr>
          <p:cNvPr id="184" name="Gruppieren 183">
            <a:extLst>
              <a:ext uri="{FF2B5EF4-FFF2-40B4-BE49-F238E27FC236}">
                <a16:creationId xmlns:a16="http://schemas.microsoft.com/office/drawing/2014/main" id="{85427F82-5614-43D5-8568-D1ABA23F3C94}"/>
              </a:ext>
            </a:extLst>
          </p:cNvPr>
          <p:cNvGrpSpPr/>
          <p:nvPr/>
        </p:nvGrpSpPr>
        <p:grpSpPr>
          <a:xfrm>
            <a:off x="8841893" y="2838120"/>
            <a:ext cx="3002760" cy="754560"/>
            <a:chOff x="8841893" y="2838120"/>
            <a:chExt cx="3002760" cy="754560"/>
          </a:xfrm>
        </p:grpSpPr>
        <mc:AlternateContent xmlns:mc="http://schemas.openxmlformats.org/markup-compatibility/2006" xmlns:p14="http://schemas.microsoft.com/office/powerpoint/2010/main">
          <mc:Choice Requires="p14">
            <p:contentPart p14:bwMode="auto" r:id="rId253">
              <p14:nvContentPartPr>
                <p14:cNvPr id="150" name="Freihand 149">
                  <a:extLst>
                    <a:ext uri="{FF2B5EF4-FFF2-40B4-BE49-F238E27FC236}">
                      <a16:creationId xmlns:a16="http://schemas.microsoft.com/office/drawing/2014/main" id="{964B775C-C5EF-4200-9F21-A3FAE0FD040F}"/>
                    </a:ext>
                  </a:extLst>
                </p14:cNvPr>
                <p14:cNvContentPartPr/>
                <p14:nvPr/>
              </p14:nvContentPartPr>
              <p14:xfrm>
                <a:off x="8841893" y="2975280"/>
                <a:ext cx="109800" cy="296640"/>
              </p14:xfrm>
            </p:contentPart>
          </mc:Choice>
          <mc:Fallback xmlns="">
            <p:pic>
              <p:nvPicPr>
                <p:cNvPr id="150" name="Freihand 149">
                  <a:extLst>
                    <a:ext uri="{FF2B5EF4-FFF2-40B4-BE49-F238E27FC236}">
                      <a16:creationId xmlns:a16="http://schemas.microsoft.com/office/drawing/2014/main" id="{964B775C-C5EF-4200-9F21-A3FAE0FD040F}"/>
                    </a:ext>
                  </a:extLst>
                </p:cNvPr>
                <p:cNvPicPr/>
                <p:nvPr/>
              </p:nvPicPr>
              <p:blipFill>
                <a:blip r:embed="rId254"/>
                <a:stretch>
                  <a:fillRect/>
                </a:stretch>
              </p:blipFill>
              <p:spPr>
                <a:xfrm>
                  <a:off x="8837573" y="2970960"/>
                  <a:ext cx="11844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1" name="Freihand 150">
                  <a:extLst>
                    <a:ext uri="{FF2B5EF4-FFF2-40B4-BE49-F238E27FC236}">
                      <a16:creationId xmlns:a16="http://schemas.microsoft.com/office/drawing/2014/main" id="{EB94AB3A-611F-47F0-82B4-AEBCA4E98AAC}"/>
                    </a:ext>
                  </a:extLst>
                </p14:cNvPr>
                <p14:cNvContentPartPr/>
                <p14:nvPr/>
              </p14:nvContentPartPr>
              <p14:xfrm>
                <a:off x="9064013" y="2982840"/>
                <a:ext cx="129600" cy="176040"/>
              </p14:xfrm>
            </p:contentPart>
          </mc:Choice>
          <mc:Fallback xmlns="">
            <p:pic>
              <p:nvPicPr>
                <p:cNvPr id="151" name="Freihand 150">
                  <a:extLst>
                    <a:ext uri="{FF2B5EF4-FFF2-40B4-BE49-F238E27FC236}">
                      <a16:creationId xmlns:a16="http://schemas.microsoft.com/office/drawing/2014/main" id="{EB94AB3A-611F-47F0-82B4-AEBCA4E98AAC}"/>
                    </a:ext>
                  </a:extLst>
                </p:cNvPr>
                <p:cNvPicPr/>
                <p:nvPr/>
              </p:nvPicPr>
              <p:blipFill>
                <a:blip r:embed="rId256"/>
                <a:stretch>
                  <a:fillRect/>
                </a:stretch>
              </p:blipFill>
              <p:spPr>
                <a:xfrm>
                  <a:off x="9059693" y="2978520"/>
                  <a:ext cx="1382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2" name="Freihand 151">
                  <a:extLst>
                    <a:ext uri="{FF2B5EF4-FFF2-40B4-BE49-F238E27FC236}">
                      <a16:creationId xmlns:a16="http://schemas.microsoft.com/office/drawing/2014/main" id="{70910D2B-FC08-40D2-A475-B9503F2CC016}"/>
                    </a:ext>
                  </a:extLst>
                </p14:cNvPr>
                <p14:cNvContentPartPr/>
                <p14:nvPr/>
              </p14:nvContentPartPr>
              <p14:xfrm>
                <a:off x="9114053" y="3048360"/>
                <a:ext cx="403200" cy="154080"/>
              </p14:xfrm>
            </p:contentPart>
          </mc:Choice>
          <mc:Fallback xmlns="">
            <p:pic>
              <p:nvPicPr>
                <p:cNvPr id="152" name="Freihand 151">
                  <a:extLst>
                    <a:ext uri="{FF2B5EF4-FFF2-40B4-BE49-F238E27FC236}">
                      <a16:creationId xmlns:a16="http://schemas.microsoft.com/office/drawing/2014/main" id="{70910D2B-FC08-40D2-A475-B9503F2CC016}"/>
                    </a:ext>
                  </a:extLst>
                </p:cNvPr>
                <p:cNvPicPr/>
                <p:nvPr/>
              </p:nvPicPr>
              <p:blipFill>
                <a:blip r:embed="rId258"/>
                <a:stretch>
                  <a:fillRect/>
                </a:stretch>
              </p:blipFill>
              <p:spPr>
                <a:xfrm>
                  <a:off x="9109733" y="3044040"/>
                  <a:ext cx="4118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3" name="Freihand 152">
                  <a:extLst>
                    <a:ext uri="{FF2B5EF4-FFF2-40B4-BE49-F238E27FC236}">
                      <a16:creationId xmlns:a16="http://schemas.microsoft.com/office/drawing/2014/main" id="{75C2722D-D821-426D-ADDA-9FE9EB58D3FA}"/>
                    </a:ext>
                  </a:extLst>
                </p14:cNvPr>
                <p14:cNvContentPartPr/>
                <p14:nvPr/>
              </p14:nvContentPartPr>
              <p14:xfrm>
                <a:off x="9565493" y="3054480"/>
                <a:ext cx="123120" cy="111600"/>
              </p14:xfrm>
            </p:contentPart>
          </mc:Choice>
          <mc:Fallback xmlns="">
            <p:pic>
              <p:nvPicPr>
                <p:cNvPr id="153" name="Freihand 152">
                  <a:extLst>
                    <a:ext uri="{FF2B5EF4-FFF2-40B4-BE49-F238E27FC236}">
                      <a16:creationId xmlns:a16="http://schemas.microsoft.com/office/drawing/2014/main" id="{75C2722D-D821-426D-ADDA-9FE9EB58D3FA}"/>
                    </a:ext>
                  </a:extLst>
                </p:cNvPr>
                <p:cNvPicPr/>
                <p:nvPr/>
              </p:nvPicPr>
              <p:blipFill>
                <a:blip r:embed="rId260"/>
                <a:stretch>
                  <a:fillRect/>
                </a:stretch>
              </p:blipFill>
              <p:spPr>
                <a:xfrm>
                  <a:off x="9561173" y="3050160"/>
                  <a:ext cx="1317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54" name="Freihand 153">
                  <a:extLst>
                    <a:ext uri="{FF2B5EF4-FFF2-40B4-BE49-F238E27FC236}">
                      <a16:creationId xmlns:a16="http://schemas.microsoft.com/office/drawing/2014/main" id="{FECD0633-15C6-4EE1-A800-EBA63E9C232B}"/>
                    </a:ext>
                  </a:extLst>
                </p14:cNvPr>
                <p14:cNvContentPartPr/>
                <p14:nvPr/>
              </p14:nvContentPartPr>
              <p14:xfrm>
                <a:off x="9534533" y="3095160"/>
                <a:ext cx="173880" cy="26280"/>
              </p14:xfrm>
            </p:contentPart>
          </mc:Choice>
          <mc:Fallback xmlns="">
            <p:pic>
              <p:nvPicPr>
                <p:cNvPr id="154" name="Freihand 153">
                  <a:extLst>
                    <a:ext uri="{FF2B5EF4-FFF2-40B4-BE49-F238E27FC236}">
                      <a16:creationId xmlns:a16="http://schemas.microsoft.com/office/drawing/2014/main" id="{FECD0633-15C6-4EE1-A800-EBA63E9C232B}"/>
                    </a:ext>
                  </a:extLst>
                </p:cNvPr>
                <p:cNvPicPr/>
                <p:nvPr/>
              </p:nvPicPr>
              <p:blipFill>
                <a:blip r:embed="rId262"/>
                <a:stretch>
                  <a:fillRect/>
                </a:stretch>
              </p:blipFill>
              <p:spPr>
                <a:xfrm>
                  <a:off x="9530213" y="3090840"/>
                  <a:ext cx="1825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5" name="Freihand 154">
                  <a:extLst>
                    <a:ext uri="{FF2B5EF4-FFF2-40B4-BE49-F238E27FC236}">
                      <a16:creationId xmlns:a16="http://schemas.microsoft.com/office/drawing/2014/main" id="{A7306559-1B86-49DA-AA9B-595534AB877B}"/>
                    </a:ext>
                  </a:extLst>
                </p14:cNvPr>
                <p14:cNvContentPartPr/>
                <p14:nvPr/>
              </p14:nvContentPartPr>
              <p14:xfrm>
                <a:off x="9739373" y="3010920"/>
                <a:ext cx="112320" cy="283680"/>
              </p14:xfrm>
            </p:contentPart>
          </mc:Choice>
          <mc:Fallback xmlns="">
            <p:pic>
              <p:nvPicPr>
                <p:cNvPr id="155" name="Freihand 154">
                  <a:extLst>
                    <a:ext uri="{FF2B5EF4-FFF2-40B4-BE49-F238E27FC236}">
                      <a16:creationId xmlns:a16="http://schemas.microsoft.com/office/drawing/2014/main" id="{A7306559-1B86-49DA-AA9B-595534AB877B}"/>
                    </a:ext>
                  </a:extLst>
                </p:cNvPr>
                <p:cNvPicPr/>
                <p:nvPr/>
              </p:nvPicPr>
              <p:blipFill>
                <a:blip r:embed="rId264"/>
                <a:stretch>
                  <a:fillRect/>
                </a:stretch>
              </p:blipFill>
              <p:spPr>
                <a:xfrm>
                  <a:off x="9735053" y="3006600"/>
                  <a:ext cx="12096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56" name="Freihand 155">
                  <a:extLst>
                    <a:ext uri="{FF2B5EF4-FFF2-40B4-BE49-F238E27FC236}">
                      <a16:creationId xmlns:a16="http://schemas.microsoft.com/office/drawing/2014/main" id="{9F08C4FA-19C1-4AB0-AD6D-112EB35CEC49}"/>
                    </a:ext>
                  </a:extLst>
                </p14:cNvPr>
                <p14:cNvContentPartPr/>
                <p14:nvPr/>
              </p14:nvContentPartPr>
              <p14:xfrm>
                <a:off x="9870413" y="3039000"/>
                <a:ext cx="183600" cy="105480"/>
              </p14:xfrm>
            </p:contentPart>
          </mc:Choice>
          <mc:Fallback xmlns="">
            <p:pic>
              <p:nvPicPr>
                <p:cNvPr id="156" name="Freihand 155">
                  <a:extLst>
                    <a:ext uri="{FF2B5EF4-FFF2-40B4-BE49-F238E27FC236}">
                      <a16:creationId xmlns:a16="http://schemas.microsoft.com/office/drawing/2014/main" id="{9F08C4FA-19C1-4AB0-AD6D-112EB35CEC49}"/>
                    </a:ext>
                  </a:extLst>
                </p:cNvPr>
                <p:cNvPicPr/>
                <p:nvPr/>
              </p:nvPicPr>
              <p:blipFill>
                <a:blip r:embed="rId266"/>
                <a:stretch>
                  <a:fillRect/>
                </a:stretch>
              </p:blipFill>
              <p:spPr>
                <a:xfrm>
                  <a:off x="9866093" y="3034680"/>
                  <a:ext cx="1922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57" name="Freihand 156">
                  <a:extLst>
                    <a:ext uri="{FF2B5EF4-FFF2-40B4-BE49-F238E27FC236}">
                      <a16:creationId xmlns:a16="http://schemas.microsoft.com/office/drawing/2014/main" id="{7858FE6E-C5DC-4EAD-A1DD-68BE8E9DC7DE}"/>
                    </a:ext>
                  </a:extLst>
                </p14:cNvPr>
                <p14:cNvContentPartPr/>
                <p14:nvPr/>
              </p14:nvContentPartPr>
              <p14:xfrm>
                <a:off x="10060133" y="2957280"/>
                <a:ext cx="7200" cy="24840"/>
              </p14:xfrm>
            </p:contentPart>
          </mc:Choice>
          <mc:Fallback xmlns="">
            <p:pic>
              <p:nvPicPr>
                <p:cNvPr id="157" name="Freihand 156">
                  <a:extLst>
                    <a:ext uri="{FF2B5EF4-FFF2-40B4-BE49-F238E27FC236}">
                      <a16:creationId xmlns:a16="http://schemas.microsoft.com/office/drawing/2014/main" id="{7858FE6E-C5DC-4EAD-A1DD-68BE8E9DC7DE}"/>
                    </a:ext>
                  </a:extLst>
                </p:cNvPr>
                <p:cNvPicPr/>
                <p:nvPr/>
              </p:nvPicPr>
              <p:blipFill>
                <a:blip r:embed="rId268"/>
                <a:stretch>
                  <a:fillRect/>
                </a:stretch>
              </p:blipFill>
              <p:spPr>
                <a:xfrm>
                  <a:off x="10055813" y="2952960"/>
                  <a:ext cx="158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58" name="Freihand 157">
                  <a:extLst>
                    <a:ext uri="{FF2B5EF4-FFF2-40B4-BE49-F238E27FC236}">
                      <a16:creationId xmlns:a16="http://schemas.microsoft.com/office/drawing/2014/main" id="{73C0B6A5-455D-4BCC-A15D-D56A076E7367}"/>
                    </a:ext>
                  </a:extLst>
                </p14:cNvPr>
                <p14:cNvContentPartPr/>
                <p14:nvPr/>
              </p14:nvContentPartPr>
              <p14:xfrm>
                <a:off x="10062293" y="3029640"/>
                <a:ext cx="101160" cy="97200"/>
              </p14:xfrm>
            </p:contentPart>
          </mc:Choice>
          <mc:Fallback xmlns="">
            <p:pic>
              <p:nvPicPr>
                <p:cNvPr id="158" name="Freihand 157">
                  <a:extLst>
                    <a:ext uri="{FF2B5EF4-FFF2-40B4-BE49-F238E27FC236}">
                      <a16:creationId xmlns:a16="http://schemas.microsoft.com/office/drawing/2014/main" id="{73C0B6A5-455D-4BCC-A15D-D56A076E7367}"/>
                    </a:ext>
                  </a:extLst>
                </p:cNvPr>
                <p:cNvPicPr/>
                <p:nvPr/>
              </p:nvPicPr>
              <p:blipFill>
                <a:blip r:embed="rId270"/>
                <a:stretch>
                  <a:fillRect/>
                </a:stretch>
              </p:blipFill>
              <p:spPr>
                <a:xfrm>
                  <a:off x="10057973" y="3025320"/>
                  <a:ext cx="1098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59" name="Freihand 158">
                  <a:extLst>
                    <a:ext uri="{FF2B5EF4-FFF2-40B4-BE49-F238E27FC236}">
                      <a16:creationId xmlns:a16="http://schemas.microsoft.com/office/drawing/2014/main" id="{49C8CD38-64CD-4855-9720-D40D4794FA67}"/>
                    </a:ext>
                  </a:extLst>
                </p14:cNvPr>
                <p14:cNvContentPartPr/>
                <p14:nvPr/>
              </p14:nvContentPartPr>
              <p14:xfrm>
                <a:off x="10179653" y="2909760"/>
                <a:ext cx="274320" cy="218160"/>
              </p14:xfrm>
            </p:contentPart>
          </mc:Choice>
          <mc:Fallback xmlns="">
            <p:pic>
              <p:nvPicPr>
                <p:cNvPr id="159" name="Freihand 158">
                  <a:extLst>
                    <a:ext uri="{FF2B5EF4-FFF2-40B4-BE49-F238E27FC236}">
                      <a16:creationId xmlns:a16="http://schemas.microsoft.com/office/drawing/2014/main" id="{49C8CD38-64CD-4855-9720-D40D4794FA67}"/>
                    </a:ext>
                  </a:extLst>
                </p:cNvPr>
                <p:cNvPicPr/>
                <p:nvPr/>
              </p:nvPicPr>
              <p:blipFill>
                <a:blip r:embed="rId272"/>
                <a:stretch>
                  <a:fillRect/>
                </a:stretch>
              </p:blipFill>
              <p:spPr>
                <a:xfrm>
                  <a:off x="10175333" y="2905440"/>
                  <a:ext cx="2829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0" name="Freihand 159">
                  <a:extLst>
                    <a:ext uri="{FF2B5EF4-FFF2-40B4-BE49-F238E27FC236}">
                      <a16:creationId xmlns:a16="http://schemas.microsoft.com/office/drawing/2014/main" id="{89655E32-AB72-434D-A64A-CAC48BB3E80E}"/>
                    </a:ext>
                  </a:extLst>
                </p14:cNvPr>
                <p14:cNvContentPartPr/>
                <p14:nvPr/>
              </p14:nvContentPartPr>
              <p14:xfrm>
                <a:off x="10445693" y="3031800"/>
                <a:ext cx="128160" cy="84600"/>
              </p14:xfrm>
            </p:contentPart>
          </mc:Choice>
          <mc:Fallback xmlns="">
            <p:pic>
              <p:nvPicPr>
                <p:cNvPr id="160" name="Freihand 159">
                  <a:extLst>
                    <a:ext uri="{FF2B5EF4-FFF2-40B4-BE49-F238E27FC236}">
                      <a16:creationId xmlns:a16="http://schemas.microsoft.com/office/drawing/2014/main" id="{89655E32-AB72-434D-A64A-CAC48BB3E80E}"/>
                    </a:ext>
                  </a:extLst>
                </p:cNvPr>
                <p:cNvPicPr/>
                <p:nvPr/>
              </p:nvPicPr>
              <p:blipFill>
                <a:blip r:embed="rId274"/>
                <a:stretch>
                  <a:fillRect/>
                </a:stretch>
              </p:blipFill>
              <p:spPr>
                <a:xfrm>
                  <a:off x="10441373" y="3027480"/>
                  <a:ext cx="1368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61" name="Freihand 160">
                  <a:extLst>
                    <a:ext uri="{FF2B5EF4-FFF2-40B4-BE49-F238E27FC236}">
                      <a16:creationId xmlns:a16="http://schemas.microsoft.com/office/drawing/2014/main" id="{B0B36F42-249F-44D6-83FC-1D2283C56941}"/>
                    </a:ext>
                  </a:extLst>
                </p14:cNvPr>
                <p14:cNvContentPartPr/>
                <p14:nvPr/>
              </p14:nvContentPartPr>
              <p14:xfrm>
                <a:off x="10587893" y="3014160"/>
                <a:ext cx="77400" cy="116280"/>
              </p14:xfrm>
            </p:contentPart>
          </mc:Choice>
          <mc:Fallback xmlns="">
            <p:pic>
              <p:nvPicPr>
                <p:cNvPr id="161" name="Freihand 160">
                  <a:extLst>
                    <a:ext uri="{FF2B5EF4-FFF2-40B4-BE49-F238E27FC236}">
                      <a16:creationId xmlns:a16="http://schemas.microsoft.com/office/drawing/2014/main" id="{B0B36F42-249F-44D6-83FC-1D2283C56941}"/>
                    </a:ext>
                  </a:extLst>
                </p:cNvPr>
                <p:cNvPicPr/>
                <p:nvPr/>
              </p:nvPicPr>
              <p:blipFill>
                <a:blip r:embed="rId276"/>
                <a:stretch>
                  <a:fillRect/>
                </a:stretch>
              </p:blipFill>
              <p:spPr>
                <a:xfrm>
                  <a:off x="10583573" y="3009840"/>
                  <a:ext cx="860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62" name="Freihand 161">
                  <a:extLst>
                    <a:ext uri="{FF2B5EF4-FFF2-40B4-BE49-F238E27FC236}">
                      <a16:creationId xmlns:a16="http://schemas.microsoft.com/office/drawing/2014/main" id="{6AF3887D-C83A-4DD6-B2DE-DF1C9F425DCE}"/>
                    </a:ext>
                  </a:extLst>
                </p14:cNvPr>
                <p14:cNvContentPartPr/>
                <p14:nvPr/>
              </p14:nvContentPartPr>
              <p14:xfrm>
                <a:off x="10695893" y="2932800"/>
                <a:ext cx="113760" cy="167760"/>
              </p14:xfrm>
            </p:contentPart>
          </mc:Choice>
          <mc:Fallback xmlns="">
            <p:pic>
              <p:nvPicPr>
                <p:cNvPr id="162" name="Freihand 161">
                  <a:extLst>
                    <a:ext uri="{FF2B5EF4-FFF2-40B4-BE49-F238E27FC236}">
                      <a16:creationId xmlns:a16="http://schemas.microsoft.com/office/drawing/2014/main" id="{6AF3887D-C83A-4DD6-B2DE-DF1C9F425DCE}"/>
                    </a:ext>
                  </a:extLst>
                </p:cNvPr>
                <p:cNvPicPr/>
                <p:nvPr/>
              </p:nvPicPr>
              <p:blipFill>
                <a:blip r:embed="rId278"/>
                <a:stretch>
                  <a:fillRect/>
                </a:stretch>
              </p:blipFill>
              <p:spPr>
                <a:xfrm>
                  <a:off x="10691573" y="2928480"/>
                  <a:ext cx="1224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63" name="Freihand 162">
                  <a:extLst>
                    <a:ext uri="{FF2B5EF4-FFF2-40B4-BE49-F238E27FC236}">
                      <a16:creationId xmlns:a16="http://schemas.microsoft.com/office/drawing/2014/main" id="{86B08548-C185-4BEE-8C7F-7B9D71A73D95}"/>
                    </a:ext>
                  </a:extLst>
                </p14:cNvPr>
                <p14:cNvContentPartPr/>
                <p14:nvPr/>
              </p14:nvContentPartPr>
              <p14:xfrm>
                <a:off x="10835213" y="2962320"/>
                <a:ext cx="360" cy="360"/>
              </p14:xfrm>
            </p:contentPart>
          </mc:Choice>
          <mc:Fallback xmlns="">
            <p:pic>
              <p:nvPicPr>
                <p:cNvPr id="163" name="Freihand 162">
                  <a:extLst>
                    <a:ext uri="{FF2B5EF4-FFF2-40B4-BE49-F238E27FC236}">
                      <a16:creationId xmlns:a16="http://schemas.microsoft.com/office/drawing/2014/main" id="{86B08548-C185-4BEE-8C7F-7B9D71A73D95}"/>
                    </a:ext>
                  </a:extLst>
                </p:cNvPr>
                <p:cNvPicPr/>
                <p:nvPr/>
              </p:nvPicPr>
              <p:blipFill>
                <a:blip r:embed="rId58"/>
                <a:stretch>
                  <a:fillRect/>
                </a:stretch>
              </p:blipFill>
              <p:spPr>
                <a:xfrm>
                  <a:off x="10830893" y="29580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4" name="Freihand 163">
                  <a:extLst>
                    <a:ext uri="{FF2B5EF4-FFF2-40B4-BE49-F238E27FC236}">
                      <a16:creationId xmlns:a16="http://schemas.microsoft.com/office/drawing/2014/main" id="{0776BEE5-85F1-4978-8579-963A55A83F9A}"/>
                    </a:ext>
                  </a:extLst>
                </p14:cNvPr>
                <p14:cNvContentPartPr/>
                <p14:nvPr/>
              </p14:nvContentPartPr>
              <p14:xfrm>
                <a:off x="10884173" y="2992920"/>
                <a:ext cx="120960" cy="115920"/>
              </p14:xfrm>
            </p:contentPart>
          </mc:Choice>
          <mc:Fallback xmlns="">
            <p:pic>
              <p:nvPicPr>
                <p:cNvPr id="164" name="Freihand 163">
                  <a:extLst>
                    <a:ext uri="{FF2B5EF4-FFF2-40B4-BE49-F238E27FC236}">
                      <a16:creationId xmlns:a16="http://schemas.microsoft.com/office/drawing/2014/main" id="{0776BEE5-85F1-4978-8579-963A55A83F9A}"/>
                    </a:ext>
                  </a:extLst>
                </p:cNvPr>
                <p:cNvPicPr/>
                <p:nvPr/>
              </p:nvPicPr>
              <p:blipFill>
                <a:blip r:embed="rId281"/>
                <a:stretch>
                  <a:fillRect/>
                </a:stretch>
              </p:blipFill>
              <p:spPr>
                <a:xfrm>
                  <a:off x="10879853" y="2988600"/>
                  <a:ext cx="1296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5" name="Freihand 164">
                  <a:extLst>
                    <a:ext uri="{FF2B5EF4-FFF2-40B4-BE49-F238E27FC236}">
                      <a16:creationId xmlns:a16="http://schemas.microsoft.com/office/drawing/2014/main" id="{45106D5C-39FB-4C4D-93D2-0917FDAA8F88}"/>
                    </a:ext>
                  </a:extLst>
                </p14:cNvPr>
                <p14:cNvContentPartPr/>
                <p14:nvPr/>
              </p14:nvContentPartPr>
              <p14:xfrm>
                <a:off x="11022413" y="3028200"/>
                <a:ext cx="9360" cy="63360"/>
              </p14:xfrm>
            </p:contentPart>
          </mc:Choice>
          <mc:Fallback xmlns="">
            <p:pic>
              <p:nvPicPr>
                <p:cNvPr id="165" name="Freihand 164">
                  <a:extLst>
                    <a:ext uri="{FF2B5EF4-FFF2-40B4-BE49-F238E27FC236}">
                      <a16:creationId xmlns:a16="http://schemas.microsoft.com/office/drawing/2014/main" id="{45106D5C-39FB-4C4D-93D2-0917FDAA8F88}"/>
                    </a:ext>
                  </a:extLst>
                </p:cNvPr>
                <p:cNvPicPr/>
                <p:nvPr/>
              </p:nvPicPr>
              <p:blipFill>
                <a:blip r:embed="rId283"/>
                <a:stretch>
                  <a:fillRect/>
                </a:stretch>
              </p:blipFill>
              <p:spPr>
                <a:xfrm>
                  <a:off x="11018093" y="3023880"/>
                  <a:ext cx="18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66" name="Freihand 165">
                  <a:extLst>
                    <a:ext uri="{FF2B5EF4-FFF2-40B4-BE49-F238E27FC236}">
                      <a16:creationId xmlns:a16="http://schemas.microsoft.com/office/drawing/2014/main" id="{FA6D3D8F-731D-4118-95BB-9D92AFDDC73E}"/>
                    </a:ext>
                  </a:extLst>
                </p14:cNvPr>
                <p14:cNvContentPartPr/>
                <p14:nvPr/>
              </p14:nvContentPartPr>
              <p14:xfrm>
                <a:off x="11068853" y="2879880"/>
                <a:ext cx="302760" cy="207720"/>
              </p14:xfrm>
            </p:contentPart>
          </mc:Choice>
          <mc:Fallback xmlns="">
            <p:pic>
              <p:nvPicPr>
                <p:cNvPr id="166" name="Freihand 165">
                  <a:extLst>
                    <a:ext uri="{FF2B5EF4-FFF2-40B4-BE49-F238E27FC236}">
                      <a16:creationId xmlns:a16="http://schemas.microsoft.com/office/drawing/2014/main" id="{FA6D3D8F-731D-4118-95BB-9D92AFDDC73E}"/>
                    </a:ext>
                  </a:extLst>
                </p:cNvPr>
                <p:cNvPicPr/>
                <p:nvPr/>
              </p:nvPicPr>
              <p:blipFill>
                <a:blip r:embed="rId285"/>
                <a:stretch>
                  <a:fillRect/>
                </a:stretch>
              </p:blipFill>
              <p:spPr>
                <a:xfrm>
                  <a:off x="11064533" y="2875560"/>
                  <a:ext cx="31140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67" name="Freihand 166">
                  <a:extLst>
                    <a:ext uri="{FF2B5EF4-FFF2-40B4-BE49-F238E27FC236}">
                      <a16:creationId xmlns:a16="http://schemas.microsoft.com/office/drawing/2014/main" id="{CEAF3F7E-80DC-4439-B04C-0C6B16A46C85}"/>
                    </a:ext>
                  </a:extLst>
                </p14:cNvPr>
                <p14:cNvContentPartPr/>
                <p14:nvPr/>
              </p14:nvContentPartPr>
              <p14:xfrm>
                <a:off x="11164613" y="2891760"/>
                <a:ext cx="75960" cy="6120"/>
              </p14:xfrm>
            </p:contentPart>
          </mc:Choice>
          <mc:Fallback xmlns="">
            <p:pic>
              <p:nvPicPr>
                <p:cNvPr id="167" name="Freihand 166">
                  <a:extLst>
                    <a:ext uri="{FF2B5EF4-FFF2-40B4-BE49-F238E27FC236}">
                      <a16:creationId xmlns:a16="http://schemas.microsoft.com/office/drawing/2014/main" id="{CEAF3F7E-80DC-4439-B04C-0C6B16A46C85}"/>
                    </a:ext>
                  </a:extLst>
                </p:cNvPr>
                <p:cNvPicPr/>
                <p:nvPr/>
              </p:nvPicPr>
              <p:blipFill>
                <a:blip r:embed="rId287"/>
                <a:stretch>
                  <a:fillRect/>
                </a:stretch>
              </p:blipFill>
              <p:spPr>
                <a:xfrm>
                  <a:off x="11160293" y="2887440"/>
                  <a:ext cx="846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8" name="Freihand 167">
                  <a:extLst>
                    <a:ext uri="{FF2B5EF4-FFF2-40B4-BE49-F238E27FC236}">
                      <a16:creationId xmlns:a16="http://schemas.microsoft.com/office/drawing/2014/main" id="{E586B6A1-C2DF-4B4F-AFF0-15DCC8F60785}"/>
                    </a:ext>
                  </a:extLst>
                </p14:cNvPr>
                <p14:cNvContentPartPr/>
                <p14:nvPr/>
              </p14:nvContentPartPr>
              <p14:xfrm>
                <a:off x="11386373" y="2838120"/>
                <a:ext cx="176040" cy="288360"/>
              </p14:xfrm>
            </p:contentPart>
          </mc:Choice>
          <mc:Fallback xmlns="">
            <p:pic>
              <p:nvPicPr>
                <p:cNvPr id="168" name="Freihand 167">
                  <a:extLst>
                    <a:ext uri="{FF2B5EF4-FFF2-40B4-BE49-F238E27FC236}">
                      <a16:creationId xmlns:a16="http://schemas.microsoft.com/office/drawing/2014/main" id="{E586B6A1-C2DF-4B4F-AFF0-15DCC8F60785}"/>
                    </a:ext>
                  </a:extLst>
                </p:cNvPr>
                <p:cNvPicPr/>
                <p:nvPr/>
              </p:nvPicPr>
              <p:blipFill>
                <a:blip r:embed="rId289"/>
                <a:stretch>
                  <a:fillRect/>
                </a:stretch>
              </p:blipFill>
              <p:spPr>
                <a:xfrm>
                  <a:off x="11382053" y="2833800"/>
                  <a:ext cx="18468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69" name="Freihand 168">
                  <a:extLst>
                    <a:ext uri="{FF2B5EF4-FFF2-40B4-BE49-F238E27FC236}">
                      <a16:creationId xmlns:a16="http://schemas.microsoft.com/office/drawing/2014/main" id="{FF3DFAF4-F092-4F83-B4AF-AC55359BA601}"/>
                    </a:ext>
                  </a:extLst>
                </p14:cNvPr>
                <p14:cNvContentPartPr/>
                <p14:nvPr/>
              </p14:nvContentPartPr>
              <p14:xfrm>
                <a:off x="9406013" y="3331320"/>
                <a:ext cx="112320" cy="259560"/>
              </p14:xfrm>
            </p:contentPart>
          </mc:Choice>
          <mc:Fallback xmlns="">
            <p:pic>
              <p:nvPicPr>
                <p:cNvPr id="169" name="Freihand 168">
                  <a:extLst>
                    <a:ext uri="{FF2B5EF4-FFF2-40B4-BE49-F238E27FC236}">
                      <a16:creationId xmlns:a16="http://schemas.microsoft.com/office/drawing/2014/main" id="{FF3DFAF4-F092-4F83-B4AF-AC55359BA601}"/>
                    </a:ext>
                  </a:extLst>
                </p:cNvPr>
                <p:cNvPicPr/>
                <p:nvPr/>
              </p:nvPicPr>
              <p:blipFill>
                <a:blip r:embed="rId291"/>
                <a:stretch>
                  <a:fillRect/>
                </a:stretch>
              </p:blipFill>
              <p:spPr>
                <a:xfrm>
                  <a:off x="9401693" y="3327000"/>
                  <a:ext cx="12096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0" name="Freihand 169">
                  <a:extLst>
                    <a:ext uri="{FF2B5EF4-FFF2-40B4-BE49-F238E27FC236}">
                      <a16:creationId xmlns:a16="http://schemas.microsoft.com/office/drawing/2014/main" id="{B833FCD7-9636-4C4B-9CD4-DE4D5ACBDA98}"/>
                    </a:ext>
                  </a:extLst>
                </p14:cNvPr>
                <p14:cNvContentPartPr/>
                <p14:nvPr/>
              </p14:nvContentPartPr>
              <p14:xfrm>
                <a:off x="9542453" y="3281640"/>
                <a:ext cx="339840" cy="232920"/>
              </p14:xfrm>
            </p:contentPart>
          </mc:Choice>
          <mc:Fallback xmlns="">
            <p:pic>
              <p:nvPicPr>
                <p:cNvPr id="170" name="Freihand 169">
                  <a:extLst>
                    <a:ext uri="{FF2B5EF4-FFF2-40B4-BE49-F238E27FC236}">
                      <a16:creationId xmlns:a16="http://schemas.microsoft.com/office/drawing/2014/main" id="{B833FCD7-9636-4C4B-9CD4-DE4D5ACBDA98}"/>
                    </a:ext>
                  </a:extLst>
                </p:cNvPr>
                <p:cNvPicPr/>
                <p:nvPr/>
              </p:nvPicPr>
              <p:blipFill>
                <a:blip r:embed="rId293"/>
                <a:stretch>
                  <a:fillRect/>
                </a:stretch>
              </p:blipFill>
              <p:spPr>
                <a:xfrm>
                  <a:off x="9538133" y="3277320"/>
                  <a:ext cx="34848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1" name="Freihand 170">
                  <a:extLst>
                    <a:ext uri="{FF2B5EF4-FFF2-40B4-BE49-F238E27FC236}">
                      <a16:creationId xmlns:a16="http://schemas.microsoft.com/office/drawing/2014/main" id="{1A12F76E-BB5A-4D69-9DF5-8A34967B8AE2}"/>
                    </a:ext>
                  </a:extLst>
                </p14:cNvPr>
                <p14:cNvContentPartPr/>
                <p14:nvPr/>
              </p14:nvContentPartPr>
              <p14:xfrm>
                <a:off x="9912533" y="3262200"/>
                <a:ext cx="244080" cy="191520"/>
              </p14:xfrm>
            </p:contentPart>
          </mc:Choice>
          <mc:Fallback xmlns="">
            <p:pic>
              <p:nvPicPr>
                <p:cNvPr id="171" name="Freihand 170">
                  <a:extLst>
                    <a:ext uri="{FF2B5EF4-FFF2-40B4-BE49-F238E27FC236}">
                      <a16:creationId xmlns:a16="http://schemas.microsoft.com/office/drawing/2014/main" id="{1A12F76E-BB5A-4D69-9DF5-8A34967B8AE2}"/>
                    </a:ext>
                  </a:extLst>
                </p:cNvPr>
                <p:cNvPicPr/>
                <p:nvPr/>
              </p:nvPicPr>
              <p:blipFill>
                <a:blip r:embed="rId295"/>
                <a:stretch>
                  <a:fillRect/>
                </a:stretch>
              </p:blipFill>
              <p:spPr>
                <a:xfrm>
                  <a:off x="9908213" y="3257880"/>
                  <a:ext cx="2527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72" name="Freihand 171">
                  <a:extLst>
                    <a:ext uri="{FF2B5EF4-FFF2-40B4-BE49-F238E27FC236}">
                      <a16:creationId xmlns:a16="http://schemas.microsoft.com/office/drawing/2014/main" id="{0F0B53AC-0476-4A79-A415-0B683B93C451}"/>
                    </a:ext>
                  </a:extLst>
                </p14:cNvPr>
                <p14:cNvContentPartPr/>
                <p14:nvPr/>
              </p14:nvContentPartPr>
              <p14:xfrm>
                <a:off x="10318613" y="3256440"/>
                <a:ext cx="114480" cy="169560"/>
              </p14:xfrm>
            </p:contentPart>
          </mc:Choice>
          <mc:Fallback xmlns="">
            <p:pic>
              <p:nvPicPr>
                <p:cNvPr id="172" name="Freihand 171">
                  <a:extLst>
                    <a:ext uri="{FF2B5EF4-FFF2-40B4-BE49-F238E27FC236}">
                      <a16:creationId xmlns:a16="http://schemas.microsoft.com/office/drawing/2014/main" id="{0F0B53AC-0476-4A79-A415-0B683B93C451}"/>
                    </a:ext>
                  </a:extLst>
                </p:cNvPr>
                <p:cNvPicPr/>
                <p:nvPr/>
              </p:nvPicPr>
              <p:blipFill>
                <a:blip r:embed="rId297"/>
                <a:stretch>
                  <a:fillRect/>
                </a:stretch>
              </p:blipFill>
              <p:spPr>
                <a:xfrm>
                  <a:off x="10314293" y="3252120"/>
                  <a:ext cx="1231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73" name="Freihand 172">
                  <a:extLst>
                    <a:ext uri="{FF2B5EF4-FFF2-40B4-BE49-F238E27FC236}">
                      <a16:creationId xmlns:a16="http://schemas.microsoft.com/office/drawing/2014/main" id="{370F1E88-D2B9-4ACF-B2ED-411FB907B3DB}"/>
                    </a:ext>
                  </a:extLst>
                </p14:cNvPr>
                <p14:cNvContentPartPr/>
                <p14:nvPr/>
              </p14:nvContentPartPr>
              <p14:xfrm>
                <a:off x="10450733" y="3325920"/>
                <a:ext cx="108360" cy="94680"/>
              </p14:xfrm>
            </p:contentPart>
          </mc:Choice>
          <mc:Fallback xmlns="">
            <p:pic>
              <p:nvPicPr>
                <p:cNvPr id="173" name="Freihand 172">
                  <a:extLst>
                    <a:ext uri="{FF2B5EF4-FFF2-40B4-BE49-F238E27FC236}">
                      <a16:creationId xmlns:a16="http://schemas.microsoft.com/office/drawing/2014/main" id="{370F1E88-D2B9-4ACF-B2ED-411FB907B3DB}"/>
                    </a:ext>
                  </a:extLst>
                </p:cNvPr>
                <p:cNvPicPr/>
                <p:nvPr/>
              </p:nvPicPr>
              <p:blipFill>
                <a:blip r:embed="rId299"/>
                <a:stretch>
                  <a:fillRect/>
                </a:stretch>
              </p:blipFill>
              <p:spPr>
                <a:xfrm>
                  <a:off x="10446413" y="3321600"/>
                  <a:ext cx="1170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74" name="Freihand 173">
                  <a:extLst>
                    <a:ext uri="{FF2B5EF4-FFF2-40B4-BE49-F238E27FC236}">
                      <a16:creationId xmlns:a16="http://schemas.microsoft.com/office/drawing/2014/main" id="{7E7C7CEF-2312-48AD-989E-B24189087994}"/>
                    </a:ext>
                  </a:extLst>
                </p14:cNvPr>
                <p14:cNvContentPartPr/>
                <p14:nvPr/>
              </p14:nvContentPartPr>
              <p14:xfrm>
                <a:off x="10601573" y="3241320"/>
                <a:ext cx="93600" cy="185760"/>
              </p14:xfrm>
            </p:contentPart>
          </mc:Choice>
          <mc:Fallback xmlns="">
            <p:pic>
              <p:nvPicPr>
                <p:cNvPr id="174" name="Freihand 173">
                  <a:extLst>
                    <a:ext uri="{FF2B5EF4-FFF2-40B4-BE49-F238E27FC236}">
                      <a16:creationId xmlns:a16="http://schemas.microsoft.com/office/drawing/2014/main" id="{7E7C7CEF-2312-48AD-989E-B24189087994}"/>
                    </a:ext>
                  </a:extLst>
                </p:cNvPr>
                <p:cNvPicPr/>
                <p:nvPr/>
              </p:nvPicPr>
              <p:blipFill>
                <a:blip r:embed="rId301"/>
                <a:stretch>
                  <a:fillRect/>
                </a:stretch>
              </p:blipFill>
              <p:spPr>
                <a:xfrm>
                  <a:off x="10597253" y="3237000"/>
                  <a:ext cx="1022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75" name="Freihand 174">
                  <a:extLst>
                    <a:ext uri="{FF2B5EF4-FFF2-40B4-BE49-F238E27FC236}">
                      <a16:creationId xmlns:a16="http://schemas.microsoft.com/office/drawing/2014/main" id="{8F504F72-5A4A-499E-9850-5E8FD183C59B}"/>
                    </a:ext>
                  </a:extLst>
                </p14:cNvPr>
                <p14:cNvContentPartPr/>
                <p14:nvPr/>
              </p14:nvContentPartPr>
              <p14:xfrm>
                <a:off x="10704893" y="3326640"/>
                <a:ext cx="121320" cy="109800"/>
              </p14:xfrm>
            </p:contentPart>
          </mc:Choice>
          <mc:Fallback xmlns="">
            <p:pic>
              <p:nvPicPr>
                <p:cNvPr id="175" name="Freihand 174">
                  <a:extLst>
                    <a:ext uri="{FF2B5EF4-FFF2-40B4-BE49-F238E27FC236}">
                      <a16:creationId xmlns:a16="http://schemas.microsoft.com/office/drawing/2014/main" id="{8F504F72-5A4A-499E-9850-5E8FD183C59B}"/>
                    </a:ext>
                  </a:extLst>
                </p:cNvPr>
                <p:cNvPicPr/>
                <p:nvPr/>
              </p:nvPicPr>
              <p:blipFill>
                <a:blip r:embed="rId303"/>
                <a:stretch>
                  <a:fillRect/>
                </a:stretch>
              </p:blipFill>
              <p:spPr>
                <a:xfrm>
                  <a:off x="10700573" y="3322320"/>
                  <a:ext cx="1299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76" name="Freihand 175">
                  <a:extLst>
                    <a:ext uri="{FF2B5EF4-FFF2-40B4-BE49-F238E27FC236}">
                      <a16:creationId xmlns:a16="http://schemas.microsoft.com/office/drawing/2014/main" id="{037825C4-B402-4DFC-857C-DDDAB6E8B87F}"/>
                    </a:ext>
                  </a:extLst>
                </p14:cNvPr>
                <p14:cNvContentPartPr/>
                <p14:nvPr/>
              </p14:nvContentPartPr>
              <p14:xfrm>
                <a:off x="10841693" y="3249240"/>
                <a:ext cx="119520" cy="202680"/>
              </p14:xfrm>
            </p:contentPart>
          </mc:Choice>
          <mc:Fallback xmlns="">
            <p:pic>
              <p:nvPicPr>
                <p:cNvPr id="176" name="Freihand 175">
                  <a:extLst>
                    <a:ext uri="{FF2B5EF4-FFF2-40B4-BE49-F238E27FC236}">
                      <a16:creationId xmlns:a16="http://schemas.microsoft.com/office/drawing/2014/main" id="{037825C4-B402-4DFC-857C-DDDAB6E8B87F}"/>
                    </a:ext>
                  </a:extLst>
                </p:cNvPr>
                <p:cNvPicPr/>
                <p:nvPr/>
              </p:nvPicPr>
              <p:blipFill>
                <a:blip r:embed="rId305"/>
                <a:stretch>
                  <a:fillRect/>
                </a:stretch>
              </p:blipFill>
              <p:spPr>
                <a:xfrm>
                  <a:off x="10837373" y="3244920"/>
                  <a:ext cx="1281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77" name="Freihand 176">
                  <a:extLst>
                    <a:ext uri="{FF2B5EF4-FFF2-40B4-BE49-F238E27FC236}">
                      <a16:creationId xmlns:a16="http://schemas.microsoft.com/office/drawing/2014/main" id="{16E2A22E-0784-42F9-BC5D-601343C46483}"/>
                    </a:ext>
                  </a:extLst>
                </p14:cNvPr>
                <p14:cNvContentPartPr/>
                <p14:nvPr/>
              </p14:nvContentPartPr>
              <p14:xfrm>
                <a:off x="10997573" y="3199200"/>
                <a:ext cx="394560" cy="222120"/>
              </p14:xfrm>
            </p:contentPart>
          </mc:Choice>
          <mc:Fallback xmlns="">
            <p:pic>
              <p:nvPicPr>
                <p:cNvPr id="177" name="Freihand 176">
                  <a:extLst>
                    <a:ext uri="{FF2B5EF4-FFF2-40B4-BE49-F238E27FC236}">
                      <a16:creationId xmlns:a16="http://schemas.microsoft.com/office/drawing/2014/main" id="{16E2A22E-0784-42F9-BC5D-601343C46483}"/>
                    </a:ext>
                  </a:extLst>
                </p:cNvPr>
                <p:cNvPicPr/>
                <p:nvPr/>
              </p:nvPicPr>
              <p:blipFill>
                <a:blip r:embed="rId307"/>
                <a:stretch>
                  <a:fillRect/>
                </a:stretch>
              </p:blipFill>
              <p:spPr>
                <a:xfrm>
                  <a:off x="10993253" y="3194880"/>
                  <a:ext cx="4032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78" name="Freihand 177">
                  <a:extLst>
                    <a:ext uri="{FF2B5EF4-FFF2-40B4-BE49-F238E27FC236}">
                      <a16:creationId xmlns:a16="http://schemas.microsoft.com/office/drawing/2014/main" id="{B66B76AB-7B22-4817-A5E4-302AF1ECBDB4}"/>
                    </a:ext>
                  </a:extLst>
                </p14:cNvPr>
                <p14:cNvContentPartPr/>
                <p14:nvPr/>
              </p14:nvContentPartPr>
              <p14:xfrm>
                <a:off x="11494013" y="3158520"/>
                <a:ext cx="33480" cy="154440"/>
              </p14:xfrm>
            </p:contentPart>
          </mc:Choice>
          <mc:Fallback xmlns="">
            <p:pic>
              <p:nvPicPr>
                <p:cNvPr id="178" name="Freihand 177">
                  <a:extLst>
                    <a:ext uri="{FF2B5EF4-FFF2-40B4-BE49-F238E27FC236}">
                      <a16:creationId xmlns:a16="http://schemas.microsoft.com/office/drawing/2014/main" id="{B66B76AB-7B22-4817-A5E4-302AF1ECBDB4}"/>
                    </a:ext>
                  </a:extLst>
                </p:cNvPr>
                <p:cNvPicPr/>
                <p:nvPr/>
              </p:nvPicPr>
              <p:blipFill>
                <a:blip r:embed="rId309"/>
                <a:stretch>
                  <a:fillRect/>
                </a:stretch>
              </p:blipFill>
              <p:spPr>
                <a:xfrm>
                  <a:off x="11489693" y="3154200"/>
                  <a:ext cx="421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79" name="Freihand 178">
                  <a:extLst>
                    <a:ext uri="{FF2B5EF4-FFF2-40B4-BE49-F238E27FC236}">
                      <a16:creationId xmlns:a16="http://schemas.microsoft.com/office/drawing/2014/main" id="{9D9F4028-C503-43C8-80F2-A2B44A8A0651}"/>
                    </a:ext>
                  </a:extLst>
                </p14:cNvPr>
                <p14:cNvContentPartPr/>
                <p14:nvPr/>
              </p14:nvContentPartPr>
              <p14:xfrm>
                <a:off x="11490413" y="3116400"/>
                <a:ext cx="148320" cy="267480"/>
              </p14:xfrm>
            </p:contentPart>
          </mc:Choice>
          <mc:Fallback xmlns="">
            <p:pic>
              <p:nvPicPr>
                <p:cNvPr id="179" name="Freihand 178">
                  <a:extLst>
                    <a:ext uri="{FF2B5EF4-FFF2-40B4-BE49-F238E27FC236}">
                      <a16:creationId xmlns:a16="http://schemas.microsoft.com/office/drawing/2014/main" id="{9D9F4028-C503-43C8-80F2-A2B44A8A0651}"/>
                    </a:ext>
                  </a:extLst>
                </p:cNvPr>
                <p:cNvPicPr/>
                <p:nvPr/>
              </p:nvPicPr>
              <p:blipFill>
                <a:blip r:embed="rId311"/>
                <a:stretch>
                  <a:fillRect/>
                </a:stretch>
              </p:blipFill>
              <p:spPr>
                <a:xfrm>
                  <a:off x="11486093" y="3112080"/>
                  <a:ext cx="15696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80" name="Freihand 179">
                  <a:extLst>
                    <a:ext uri="{FF2B5EF4-FFF2-40B4-BE49-F238E27FC236}">
                      <a16:creationId xmlns:a16="http://schemas.microsoft.com/office/drawing/2014/main" id="{B60E206E-F0AE-4378-8F07-45E390D1C635}"/>
                    </a:ext>
                  </a:extLst>
                </p14:cNvPr>
                <p14:cNvContentPartPr/>
                <p14:nvPr/>
              </p14:nvContentPartPr>
              <p14:xfrm>
                <a:off x="11647373" y="3378840"/>
                <a:ext cx="4320" cy="21240"/>
              </p14:xfrm>
            </p:contentPart>
          </mc:Choice>
          <mc:Fallback xmlns="">
            <p:pic>
              <p:nvPicPr>
                <p:cNvPr id="180" name="Freihand 179">
                  <a:extLst>
                    <a:ext uri="{FF2B5EF4-FFF2-40B4-BE49-F238E27FC236}">
                      <a16:creationId xmlns:a16="http://schemas.microsoft.com/office/drawing/2014/main" id="{B60E206E-F0AE-4378-8F07-45E390D1C635}"/>
                    </a:ext>
                  </a:extLst>
                </p:cNvPr>
                <p:cNvPicPr/>
                <p:nvPr/>
              </p:nvPicPr>
              <p:blipFill>
                <a:blip r:embed="rId313"/>
                <a:stretch>
                  <a:fillRect/>
                </a:stretch>
              </p:blipFill>
              <p:spPr>
                <a:xfrm>
                  <a:off x="11643053" y="3374520"/>
                  <a:ext cx="129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81" name="Freihand 180">
                  <a:extLst>
                    <a:ext uri="{FF2B5EF4-FFF2-40B4-BE49-F238E27FC236}">
                      <a16:creationId xmlns:a16="http://schemas.microsoft.com/office/drawing/2014/main" id="{C69E05D1-8759-42FC-8C8E-18E781EF45FD}"/>
                    </a:ext>
                  </a:extLst>
                </p14:cNvPr>
                <p14:cNvContentPartPr/>
                <p14:nvPr/>
              </p14:nvContentPartPr>
              <p14:xfrm>
                <a:off x="11761493" y="3101640"/>
                <a:ext cx="15480" cy="209160"/>
              </p14:xfrm>
            </p:contentPart>
          </mc:Choice>
          <mc:Fallback xmlns="">
            <p:pic>
              <p:nvPicPr>
                <p:cNvPr id="181" name="Freihand 180">
                  <a:extLst>
                    <a:ext uri="{FF2B5EF4-FFF2-40B4-BE49-F238E27FC236}">
                      <a16:creationId xmlns:a16="http://schemas.microsoft.com/office/drawing/2014/main" id="{C69E05D1-8759-42FC-8C8E-18E781EF45FD}"/>
                    </a:ext>
                  </a:extLst>
                </p:cNvPr>
                <p:cNvPicPr/>
                <p:nvPr/>
              </p:nvPicPr>
              <p:blipFill>
                <a:blip r:embed="rId315"/>
                <a:stretch>
                  <a:fillRect/>
                </a:stretch>
              </p:blipFill>
              <p:spPr>
                <a:xfrm>
                  <a:off x="11757173" y="3097320"/>
                  <a:ext cx="241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82" name="Freihand 181">
                  <a:extLst>
                    <a:ext uri="{FF2B5EF4-FFF2-40B4-BE49-F238E27FC236}">
                      <a16:creationId xmlns:a16="http://schemas.microsoft.com/office/drawing/2014/main" id="{BBC473B4-1FFF-47ED-8DC9-19507786C918}"/>
                    </a:ext>
                  </a:extLst>
                </p14:cNvPr>
                <p14:cNvContentPartPr/>
                <p14:nvPr/>
              </p14:nvContentPartPr>
              <p14:xfrm>
                <a:off x="11760053" y="3414120"/>
                <a:ext cx="14400" cy="26280"/>
              </p14:xfrm>
            </p:contentPart>
          </mc:Choice>
          <mc:Fallback xmlns="">
            <p:pic>
              <p:nvPicPr>
                <p:cNvPr id="182" name="Freihand 181">
                  <a:extLst>
                    <a:ext uri="{FF2B5EF4-FFF2-40B4-BE49-F238E27FC236}">
                      <a16:creationId xmlns:a16="http://schemas.microsoft.com/office/drawing/2014/main" id="{BBC473B4-1FFF-47ED-8DC9-19507786C918}"/>
                    </a:ext>
                  </a:extLst>
                </p:cNvPr>
                <p:cNvPicPr/>
                <p:nvPr/>
              </p:nvPicPr>
              <p:blipFill>
                <a:blip r:embed="rId317"/>
                <a:stretch>
                  <a:fillRect/>
                </a:stretch>
              </p:blipFill>
              <p:spPr>
                <a:xfrm>
                  <a:off x="11755733" y="3409800"/>
                  <a:ext cx="230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83" name="Freihand 182">
                  <a:extLst>
                    <a:ext uri="{FF2B5EF4-FFF2-40B4-BE49-F238E27FC236}">
                      <a16:creationId xmlns:a16="http://schemas.microsoft.com/office/drawing/2014/main" id="{AA8F5161-94EA-4962-B6D2-51ABD5AA6385}"/>
                    </a:ext>
                  </a:extLst>
                </p14:cNvPr>
                <p14:cNvContentPartPr/>
                <p14:nvPr/>
              </p14:nvContentPartPr>
              <p14:xfrm>
                <a:off x="11338133" y="3586920"/>
                <a:ext cx="506520" cy="5760"/>
              </p14:xfrm>
            </p:contentPart>
          </mc:Choice>
          <mc:Fallback xmlns="">
            <p:pic>
              <p:nvPicPr>
                <p:cNvPr id="183" name="Freihand 182">
                  <a:extLst>
                    <a:ext uri="{FF2B5EF4-FFF2-40B4-BE49-F238E27FC236}">
                      <a16:creationId xmlns:a16="http://schemas.microsoft.com/office/drawing/2014/main" id="{AA8F5161-94EA-4962-B6D2-51ABD5AA6385}"/>
                    </a:ext>
                  </a:extLst>
                </p:cNvPr>
                <p:cNvPicPr/>
                <p:nvPr/>
              </p:nvPicPr>
              <p:blipFill>
                <a:blip r:embed="rId319"/>
                <a:stretch>
                  <a:fillRect/>
                </a:stretch>
              </p:blipFill>
              <p:spPr>
                <a:xfrm>
                  <a:off x="11333813" y="3582600"/>
                  <a:ext cx="515160" cy="14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0">
            <p14:nvContentPartPr>
              <p14:cNvPr id="186" name="Freihand 185">
                <a:extLst>
                  <a:ext uri="{FF2B5EF4-FFF2-40B4-BE49-F238E27FC236}">
                    <a16:creationId xmlns:a16="http://schemas.microsoft.com/office/drawing/2014/main" id="{E276EDC1-BB8B-4F01-AE80-3D1546B94D12}"/>
                  </a:ext>
                </a:extLst>
              </p14:cNvPr>
              <p14:cNvContentPartPr/>
              <p14:nvPr/>
            </p14:nvContentPartPr>
            <p14:xfrm>
              <a:off x="385133" y="4378560"/>
              <a:ext cx="790200" cy="47520"/>
            </p14:xfrm>
          </p:contentPart>
        </mc:Choice>
        <mc:Fallback xmlns="">
          <p:pic>
            <p:nvPicPr>
              <p:cNvPr id="186" name="Freihand 185">
                <a:extLst>
                  <a:ext uri="{FF2B5EF4-FFF2-40B4-BE49-F238E27FC236}">
                    <a16:creationId xmlns:a16="http://schemas.microsoft.com/office/drawing/2014/main" id="{E276EDC1-BB8B-4F01-AE80-3D1546B94D12}"/>
                  </a:ext>
                </a:extLst>
              </p:cNvPr>
              <p:cNvPicPr/>
              <p:nvPr/>
            </p:nvPicPr>
            <p:blipFill>
              <a:blip r:embed="rId321"/>
              <a:stretch>
                <a:fillRect/>
              </a:stretch>
            </p:blipFill>
            <p:spPr>
              <a:xfrm>
                <a:off x="380813" y="4374240"/>
                <a:ext cx="7988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87" name="Freihand 186">
                <a:extLst>
                  <a:ext uri="{FF2B5EF4-FFF2-40B4-BE49-F238E27FC236}">
                    <a16:creationId xmlns:a16="http://schemas.microsoft.com/office/drawing/2014/main" id="{2945554D-FD76-4CE7-8C03-D6C393C55DDE}"/>
                  </a:ext>
                </a:extLst>
              </p14:cNvPr>
              <p14:cNvContentPartPr/>
              <p14:nvPr/>
            </p14:nvContentPartPr>
            <p14:xfrm>
              <a:off x="363173" y="4739280"/>
              <a:ext cx="1703160" cy="83160"/>
            </p14:xfrm>
          </p:contentPart>
        </mc:Choice>
        <mc:Fallback xmlns="">
          <p:pic>
            <p:nvPicPr>
              <p:cNvPr id="187" name="Freihand 186">
                <a:extLst>
                  <a:ext uri="{FF2B5EF4-FFF2-40B4-BE49-F238E27FC236}">
                    <a16:creationId xmlns:a16="http://schemas.microsoft.com/office/drawing/2014/main" id="{2945554D-FD76-4CE7-8C03-D6C393C55DDE}"/>
                  </a:ext>
                </a:extLst>
              </p:cNvPr>
              <p:cNvPicPr/>
              <p:nvPr/>
            </p:nvPicPr>
            <p:blipFill>
              <a:blip r:embed="rId323"/>
              <a:stretch>
                <a:fillRect/>
              </a:stretch>
            </p:blipFill>
            <p:spPr>
              <a:xfrm>
                <a:off x="358853" y="4734960"/>
                <a:ext cx="17118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88" name="Freihand 187">
                <a:extLst>
                  <a:ext uri="{FF2B5EF4-FFF2-40B4-BE49-F238E27FC236}">
                    <a16:creationId xmlns:a16="http://schemas.microsoft.com/office/drawing/2014/main" id="{4C78C65F-C71A-49D7-AAE8-12F6832F3E35}"/>
                  </a:ext>
                </a:extLst>
              </p14:cNvPr>
              <p14:cNvContentPartPr/>
              <p14:nvPr/>
            </p14:nvContentPartPr>
            <p14:xfrm>
              <a:off x="5287613" y="4039800"/>
              <a:ext cx="1707120" cy="92520"/>
            </p14:xfrm>
          </p:contentPart>
        </mc:Choice>
        <mc:Fallback xmlns="">
          <p:pic>
            <p:nvPicPr>
              <p:cNvPr id="188" name="Freihand 187">
                <a:extLst>
                  <a:ext uri="{FF2B5EF4-FFF2-40B4-BE49-F238E27FC236}">
                    <a16:creationId xmlns:a16="http://schemas.microsoft.com/office/drawing/2014/main" id="{4C78C65F-C71A-49D7-AAE8-12F6832F3E35}"/>
                  </a:ext>
                </a:extLst>
              </p:cNvPr>
              <p:cNvPicPr/>
              <p:nvPr/>
            </p:nvPicPr>
            <p:blipFill>
              <a:blip r:embed="rId325"/>
              <a:stretch>
                <a:fillRect/>
              </a:stretch>
            </p:blipFill>
            <p:spPr>
              <a:xfrm>
                <a:off x="5283293" y="4035480"/>
                <a:ext cx="1715760" cy="101160"/>
              </a:xfrm>
              <a:prstGeom prst="rect">
                <a:avLst/>
              </a:prstGeom>
            </p:spPr>
          </p:pic>
        </mc:Fallback>
      </mc:AlternateContent>
      <p:grpSp>
        <p:nvGrpSpPr>
          <p:cNvPr id="194" name="Gruppieren 193">
            <a:extLst>
              <a:ext uri="{FF2B5EF4-FFF2-40B4-BE49-F238E27FC236}">
                <a16:creationId xmlns:a16="http://schemas.microsoft.com/office/drawing/2014/main" id="{7371D0D1-37DA-44D9-B1C1-A8F5C90C4C48}"/>
              </a:ext>
            </a:extLst>
          </p:cNvPr>
          <p:cNvGrpSpPr/>
          <p:nvPr/>
        </p:nvGrpSpPr>
        <p:grpSpPr>
          <a:xfrm>
            <a:off x="5595053" y="3573240"/>
            <a:ext cx="1067400" cy="234720"/>
            <a:chOff x="5595053" y="3573240"/>
            <a:chExt cx="1067400" cy="234720"/>
          </a:xfrm>
        </p:grpSpPr>
        <mc:AlternateContent xmlns:mc="http://schemas.openxmlformats.org/markup-compatibility/2006" xmlns:p14="http://schemas.microsoft.com/office/powerpoint/2010/main">
          <mc:Choice Requires="p14">
            <p:contentPart p14:bwMode="auto" r:id="rId326">
              <p14:nvContentPartPr>
                <p14:cNvPr id="189" name="Freihand 188">
                  <a:extLst>
                    <a:ext uri="{FF2B5EF4-FFF2-40B4-BE49-F238E27FC236}">
                      <a16:creationId xmlns:a16="http://schemas.microsoft.com/office/drawing/2014/main" id="{68A96DB7-ACD2-452A-A642-0B89857C2B05}"/>
                    </a:ext>
                  </a:extLst>
                </p14:cNvPr>
                <p14:cNvContentPartPr/>
                <p14:nvPr/>
              </p14:nvContentPartPr>
              <p14:xfrm>
                <a:off x="5595053" y="3667560"/>
                <a:ext cx="176400" cy="140400"/>
              </p14:xfrm>
            </p:contentPart>
          </mc:Choice>
          <mc:Fallback xmlns="">
            <p:pic>
              <p:nvPicPr>
                <p:cNvPr id="189" name="Freihand 188">
                  <a:extLst>
                    <a:ext uri="{FF2B5EF4-FFF2-40B4-BE49-F238E27FC236}">
                      <a16:creationId xmlns:a16="http://schemas.microsoft.com/office/drawing/2014/main" id="{68A96DB7-ACD2-452A-A642-0B89857C2B05}"/>
                    </a:ext>
                  </a:extLst>
                </p:cNvPr>
                <p:cNvPicPr/>
                <p:nvPr/>
              </p:nvPicPr>
              <p:blipFill>
                <a:blip r:embed="rId327"/>
                <a:stretch>
                  <a:fillRect/>
                </a:stretch>
              </p:blipFill>
              <p:spPr>
                <a:xfrm>
                  <a:off x="5590733" y="3663240"/>
                  <a:ext cx="1850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90" name="Freihand 189">
                  <a:extLst>
                    <a:ext uri="{FF2B5EF4-FFF2-40B4-BE49-F238E27FC236}">
                      <a16:creationId xmlns:a16="http://schemas.microsoft.com/office/drawing/2014/main" id="{7718B6B4-24AE-4375-B43E-806892DDFB20}"/>
                    </a:ext>
                  </a:extLst>
                </p14:cNvPr>
                <p14:cNvContentPartPr/>
                <p14:nvPr/>
              </p14:nvContentPartPr>
              <p14:xfrm>
                <a:off x="5795213" y="3727320"/>
                <a:ext cx="385560" cy="80280"/>
              </p14:xfrm>
            </p:contentPart>
          </mc:Choice>
          <mc:Fallback xmlns="">
            <p:pic>
              <p:nvPicPr>
                <p:cNvPr id="190" name="Freihand 189">
                  <a:extLst>
                    <a:ext uri="{FF2B5EF4-FFF2-40B4-BE49-F238E27FC236}">
                      <a16:creationId xmlns:a16="http://schemas.microsoft.com/office/drawing/2014/main" id="{7718B6B4-24AE-4375-B43E-806892DDFB20}"/>
                    </a:ext>
                  </a:extLst>
                </p:cNvPr>
                <p:cNvPicPr/>
                <p:nvPr/>
              </p:nvPicPr>
              <p:blipFill>
                <a:blip r:embed="rId329"/>
                <a:stretch>
                  <a:fillRect/>
                </a:stretch>
              </p:blipFill>
              <p:spPr>
                <a:xfrm>
                  <a:off x="5790893" y="3723000"/>
                  <a:ext cx="3942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91" name="Freihand 190">
                  <a:extLst>
                    <a:ext uri="{FF2B5EF4-FFF2-40B4-BE49-F238E27FC236}">
                      <a16:creationId xmlns:a16="http://schemas.microsoft.com/office/drawing/2014/main" id="{2395D199-5C5D-43CE-B237-7B83E92BFF96}"/>
                    </a:ext>
                  </a:extLst>
                </p14:cNvPr>
                <p14:cNvContentPartPr/>
                <p14:nvPr/>
              </p14:nvContentPartPr>
              <p14:xfrm>
                <a:off x="6239453" y="3664320"/>
                <a:ext cx="177120" cy="134640"/>
              </p14:xfrm>
            </p:contentPart>
          </mc:Choice>
          <mc:Fallback xmlns="">
            <p:pic>
              <p:nvPicPr>
                <p:cNvPr id="191" name="Freihand 190">
                  <a:extLst>
                    <a:ext uri="{FF2B5EF4-FFF2-40B4-BE49-F238E27FC236}">
                      <a16:creationId xmlns:a16="http://schemas.microsoft.com/office/drawing/2014/main" id="{2395D199-5C5D-43CE-B237-7B83E92BFF96}"/>
                    </a:ext>
                  </a:extLst>
                </p:cNvPr>
                <p:cNvPicPr/>
                <p:nvPr/>
              </p:nvPicPr>
              <p:blipFill>
                <a:blip r:embed="rId331"/>
                <a:stretch>
                  <a:fillRect/>
                </a:stretch>
              </p:blipFill>
              <p:spPr>
                <a:xfrm>
                  <a:off x="6235133" y="3660000"/>
                  <a:ext cx="1857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92" name="Freihand 191">
                  <a:extLst>
                    <a:ext uri="{FF2B5EF4-FFF2-40B4-BE49-F238E27FC236}">
                      <a16:creationId xmlns:a16="http://schemas.microsoft.com/office/drawing/2014/main" id="{240392F6-D579-4841-90FD-BD49F06F34F2}"/>
                    </a:ext>
                  </a:extLst>
                </p14:cNvPr>
                <p14:cNvContentPartPr/>
                <p14:nvPr/>
              </p14:nvContentPartPr>
              <p14:xfrm>
                <a:off x="6406853" y="3591600"/>
                <a:ext cx="255600" cy="206640"/>
              </p14:xfrm>
            </p:contentPart>
          </mc:Choice>
          <mc:Fallback xmlns="">
            <p:pic>
              <p:nvPicPr>
                <p:cNvPr id="192" name="Freihand 191">
                  <a:extLst>
                    <a:ext uri="{FF2B5EF4-FFF2-40B4-BE49-F238E27FC236}">
                      <a16:creationId xmlns:a16="http://schemas.microsoft.com/office/drawing/2014/main" id="{240392F6-D579-4841-90FD-BD49F06F34F2}"/>
                    </a:ext>
                  </a:extLst>
                </p:cNvPr>
                <p:cNvPicPr/>
                <p:nvPr/>
              </p:nvPicPr>
              <p:blipFill>
                <a:blip r:embed="rId333"/>
                <a:stretch>
                  <a:fillRect/>
                </a:stretch>
              </p:blipFill>
              <p:spPr>
                <a:xfrm>
                  <a:off x="6402533" y="3587280"/>
                  <a:ext cx="2642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93" name="Freihand 192">
                  <a:extLst>
                    <a:ext uri="{FF2B5EF4-FFF2-40B4-BE49-F238E27FC236}">
                      <a16:creationId xmlns:a16="http://schemas.microsoft.com/office/drawing/2014/main" id="{2E4E0BAC-A145-4DFA-B826-C744AA962E1A}"/>
                    </a:ext>
                  </a:extLst>
                </p14:cNvPr>
                <p14:cNvContentPartPr/>
                <p14:nvPr/>
              </p14:nvContentPartPr>
              <p14:xfrm>
                <a:off x="6524573" y="3573240"/>
                <a:ext cx="18720" cy="13680"/>
              </p14:xfrm>
            </p:contentPart>
          </mc:Choice>
          <mc:Fallback xmlns="">
            <p:pic>
              <p:nvPicPr>
                <p:cNvPr id="193" name="Freihand 192">
                  <a:extLst>
                    <a:ext uri="{FF2B5EF4-FFF2-40B4-BE49-F238E27FC236}">
                      <a16:creationId xmlns:a16="http://schemas.microsoft.com/office/drawing/2014/main" id="{2E4E0BAC-A145-4DFA-B826-C744AA962E1A}"/>
                    </a:ext>
                  </a:extLst>
                </p:cNvPr>
                <p:cNvPicPr/>
                <p:nvPr/>
              </p:nvPicPr>
              <p:blipFill>
                <a:blip r:embed="rId335"/>
                <a:stretch>
                  <a:fillRect/>
                </a:stretch>
              </p:blipFill>
              <p:spPr>
                <a:xfrm>
                  <a:off x="6520253" y="3568920"/>
                  <a:ext cx="27360" cy="22320"/>
                </a:xfrm>
                <a:prstGeom prst="rect">
                  <a:avLst/>
                </a:prstGeom>
              </p:spPr>
            </p:pic>
          </mc:Fallback>
        </mc:AlternateContent>
      </p:grpSp>
      <p:grpSp>
        <p:nvGrpSpPr>
          <p:cNvPr id="197" name="Gruppieren 196">
            <a:extLst>
              <a:ext uri="{FF2B5EF4-FFF2-40B4-BE49-F238E27FC236}">
                <a16:creationId xmlns:a16="http://schemas.microsoft.com/office/drawing/2014/main" id="{1A5DAD6B-E017-4520-8126-AAD7DA835085}"/>
              </a:ext>
            </a:extLst>
          </p:cNvPr>
          <p:cNvGrpSpPr/>
          <p:nvPr/>
        </p:nvGrpSpPr>
        <p:grpSpPr>
          <a:xfrm>
            <a:off x="8044853" y="3849360"/>
            <a:ext cx="479520" cy="199440"/>
            <a:chOff x="8044853" y="3849360"/>
            <a:chExt cx="479520" cy="199440"/>
          </a:xfrm>
        </p:grpSpPr>
        <mc:AlternateContent xmlns:mc="http://schemas.openxmlformats.org/markup-compatibility/2006" xmlns:p14="http://schemas.microsoft.com/office/powerpoint/2010/main">
          <mc:Choice Requires="p14">
            <p:contentPart p14:bwMode="auto" r:id="rId336">
              <p14:nvContentPartPr>
                <p14:cNvPr id="195" name="Freihand 194">
                  <a:extLst>
                    <a:ext uri="{FF2B5EF4-FFF2-40B4-BE49-F238E27FC236}">
                      <a16:creationId xmlns:a16="http://schemas.microsoft.com/office/drawing/2014/main" id="{7CE69C14-0950-4542-A36C-8040EA51CC25}"/>
                    </a:ext>
                  </a:extLst>
                </p14:cNvPr>
                <p14:cNvContentPartPr/>
                <p14:nvPr/>
              </p14:nvContentPartPr>
              <p14:xfrm>
                <a:off x="8135933" y="3952680"/>
                <a:ext cx="388440" cy="42120"/>
              </p14:xfrm>
            </p:contentPart>
          </mc:Choice>
          <mc:Fallback xmlns="">
            <p:pic>
              <p:nvPicPr>
                <p:cNvPr id="195" name="Freihand 194">
                  <a:extLst>
                    <a:ext uri="{FF2B5EF4-FFF2-40B4-BE49-F238E27FC236}">
                      <a16:creationId xmlns:a16="http://schemas.microsoft.com/office/drawing/2014/main" id="{7CE69C14-0950-4542-A36C-8040EA51CC25}"/>
                    </a:ext>
                  </a:extLst>
                </p:cNvPr>
                <p:cNvPicPr/>
                <p:nvPr/>
              </p:nvPicPr>
              <p:blipFill>
                <a:blip r:embed="rId337"/>
                <a:stretch>
                  <a:fillRect/>
                </a:stretch>
              </p:blipFill>
              <p:spPr>
                <a:xfrm>
                  <a:off x="8131613" y="3948360"/>
                  <a:ext cx="3970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96" name="Freihand 195">
                  <a:extLst>
                    <a:ext uri="{FF2B5EF4-FFF2-40B4-BE49-F238E27FC236}">
                      <a16:creationId xmlns:a16="http://schemas.microsoft.com/office/drawing/2014/main" id="{6FEE069C-2473-4ECC-A7D3-B54CFCBEE36D}"/>
                    </a:ext>
                  </a:extLst>
                </p14:cNvPr>
                <p14:cNvContentPartPr/>
                <p14:nvPr/>
              </p14:nvContentPartPr>
              <p14:xfrm>
                <a:off x="8044853" y="3849360"/>
                <a:ext cx="319680" cy="199440"/>
              </p14:xfrm>
            </p:contentPart>
          </mc:Choice>
          <mc:Fallback xmlns="">
            <p:pic>
              <p:nvPicPr>
                <p:cNvPr id="196" name="Freihand 195">
                  <a:extLst>
                    <a:ext uri="{FF2B5EF4-FFF2-40B4-BE49-F238E27FC236}">
                      <a16:creationId xmlns:a16="http://schemas.microsoft.com/office/drawing/2014/main" id="{6FEE069C-2473-4ECC-A7D3-B54CFCBEE36D}"/>
                    </a:ext>
                  </a:extLst>
                </p:cNvPr>
                <p:cNvPicPr/>
                <p:nvPr/>
              </p:nvPicPr>
              <p:blipFill>
                <a:blip r:embed="rId339"/>
                <a:stretch>
                  <a:fillRect/>
                </a:stretch>
              </p:blipFill>
              <p:spPr>
                <a:xfrm>
                  <a:off x="8040533" y="3845040"/>
                  <a:ext cx="328320" cy="208080"/>
                </a:xfrm>
                <a:prstGeom prst="rect">
                  <a:avLst/>
                </a:prstGeom>
              </p:spPr>
            </p:pic>
          </mc:Fallback>
        </mc:AlternateContent>
      </p:grpSp>
      <p:grpSp>
        <p:nvGrpSpPr>
          <p:cNvPr id="209" name="Gruppieren 208">
            <a:extLst>
              <a:ext uri="{FF2B5EF4-FFF2-40B4-BE49-F238E27FC236}">
                <a16:creationId xmlns:a16="http://schemas.microsoft.com/office/drawing/2014/main" id="{F6272856-8D7E-45E2-AE29-201AC2B48EBD}"/>
              </a:ext>
            </a:extLst>
          </p:cNvPr>
          <p:cNvGrpSpPr/>
          <p:nvPr/>
        </p:nvGrpSpPr>
        <p:grpSpPr>
          <a:xfrm>
            <a:off x="6867293" y="3479280"/>
            <a:ext cx="1117440" cy="270000"/>
            <a:chOff x="6867293" y="3479280"/>
            <a:chExt cx="1117440" cy="270000"/>
          </a:xfrm>
        </p:grpSpPr>
        <mc:AlternateContent xmlns:mc="http://schemas.openxmlformats.org/markup-compatibility/2006" xmlns:p14="http://schemas.microsoft.com/office/powerpoint/2010/main">
          <mc:Choice Requires="p14">
            <p:contentPart p14:bwMode="auto" r:id="rId340">
              <p14:nvContentPartPr>
                <p14:cNvPr id="198" name="Freihand 197">
                  <a:extLst>
                    <a:ext uri="{FF2B5EF4-FFF2-40B4-BE49-F238E27FC236}">
                      <a16:creationId xmlns:a16="http://schemas.microsoft.com/office/drawing/2014/main" id="{6BBC54DF-F48D-4985-B900-5314A639FBB5}"/>
                    </a:ext>
                  </a:extLst>
                </p14:cNvPr>
                <p14:cNvContentPartPr/>
                <p14:nvPr/>
              </p14:nvContentPartPr>
              <p14:xfrm>
                <a:off x="6867293" y="3607800"/>
                <a:ext cx="239400" cy="141480"/>
              </p14:xfrm>
            </p:contentPart>
          </mc:Choice>
          <mc:Fallback xmlns="">
            <p:pic>
              <p:nvPicPr>
                <p:cNvPr id="198" name="Freihand 197">
                  <a:extLst>
                    <a:ext uri="{FF2B5EF4-FFF2-40B4-BE49-F238E27FC236}">
                      <a16:creationId xmlns:a16="http://schemas.microsoft.com/office/drawing/2014/main" id="{6BBC54DF-F48D-4985-B900-5314A639FBB5}"/>
                    </a:ext>
                  </a:extLst>
                </p:cNvPr>
                <p:cNvPicPr/>
                <p:nvPr/>
              </p:nvPicPr>
              <p:blipFill>
                <a:blip r:embed="rId341"/>
                <a:stretch>
                  <a:fillRect/>
                </a:stretch>
              </p:blipFill>
              <p:spPr>
                <a:xfrm>
                  <a:off x="6862973" y="3603480"/>
                  <a:ext cx="2480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99" name="Freihand 198">
                  <a:extLst>
                    <a:ext uri="{FF2B5EF4-FFF2-40B4-BE49-F238E27FC236}">
                      <a16:creationId xmlns:a16="http://schemas.microsoft.com/office/drawing/2014/main" id="{610656A8-F001-4616-BC99-3ED1C1158087}"/>
                    </a:ext>
                  </a:extLst>
                </p14:cNvPr>
                <p14:cNvContentPartPr/>
                <p14:nvPr/>
              </p14:nvContentPartPr>
              <p14:xfrm>
                <a:off x="7111373" y="3585120"/>
                <a:ext cx="279000" cy="151560"/>
              </p14:xfrm>
            </p:contentPart>
          </mc:Choice>
          <mc:Fallback xmlns="">
            <p:pic>
              <p:nvPicPr>
                <p:cNvPr id="199" name="Freihand 198">
                  <a:extLst>
                    <a:ext uri="{FF2B5EF4-FFF2-40B4-BE49-F238E27FC236}">
                      <a16:creationId xmlns:a16="http://schemas.microsoft.com/office/drawing/2014/main" id="{610656A8-F001-4616-BC99-3ED1C1158087}"/>
                    </a:ext>
                  </a:extLst>
                </p:cNvPr>
                <p:cNvPicPr/>
                <p:nvPr/>
              </p:nvPicPr>
              <p:blipFill>
                <a:blip r:embed="rId343"/>
                <a:stretch>
                  <a:fillRect/>
                </a:stretch>
              </p:blipFill>
              <p:spPr>
                <a:xfrm>
                  <a:off x="7107053" y="3580800"/>
                  <a:ext cx="2876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00" name="Freihand 199">
                  <a:extLst>
                    <a:ext uri="{FF2B5EF4-FFF2-40B4-BE49-F238E27FC236}">
                      <a16:creationId xmlns:a16="http://schemas.microsoft.com/office/drawing/2014/main" id="{01BFD2ED-8C66-4774-B130-E241ECA39488}"/>
                    </a:ext>
                  </a:extLst>
                </p14:cNvPr>
                <p14:cNvContentPartPr/>
                <p14:nvPr/>
              </p14:nvContentPartPr>
              <p14:xfrm>
                <a:off x="7420253" y="3610680"/>
                <a:ext cx="182520" cy="124200"/>
              </p14:xfrm>
            </p:contentPart>
          </mc:Choice>
          <mc:Fallback xmlns="">
            <p:pic>
              <p:nvPicPr>
                <p:cNvPr id="200" name="Freihand 199">
                  <a:extLst>
                    <a:ext uri="{FF2B5EF4-FFF2-40B4-BE49-F238E27FC236}">
                      <a16:creationId xmlns:a16="http://schemas.microsoft.com/office/drawing/2014/main" id="{01BFD2ED-8C66-4774-B130-E241ECA39488}"/>
                    </a:ext>
                  </a:extLst>
                </p:cNvPr>
                <p:cNvPicPr/>
                <p:nvPr/>
              </p:nvPicPr>
              <p:blipFill>
                <a:blip r:embed="rId345"/>
                <a:stretch>
                  <a:fillRect/>
                </a:stretch>
              </p:blipFill>
              <p:spPr>
                <a:xfrm>
                  <a:off x="7415933" y="3606360"/>
                  <a:ext cx="1911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01" name="Freihand 200">
                  <a:extLst>
                    <a:ext uri="{FF2B5EF4-FFF2-40B4-BE49-F238E27FC236}">
                      <a16:creationId xmlns:a16="http://schemas.microsoft.com/office/drawing/2014/main" id="{DB67DE34-9D5B-4FF3-882D-07680BCCB322}"/>
                    </a:ext>
                  </a:extLst>
                </p14:cNvPr>
                <p14:cNvContentPartPr/>
                <p14:nvPr/>
              </p14:nvContentPartPr>
              <p14:xfrm>
                <a:off x="7633373" y="3521760"/>
                <a:ext cx="351360" cy="185400"/>
              </p14:xfrm>
            </p:contentPart>
          </mc:Choice>
          <mc:Fallback xmlns="">
            <p:pic>
              <p:nvPicPr>
                <p:cNvPr id="201" name="Freihand 200">
                  <a:extLst>
                    <a:ext uri="{FF2B5EF4-FFF2-40B4-BE49-F238E27FC236}">
                      <a16:creationId xmlns:a16="http://schemas.microsoft.com/office/drawing/2014/main" id="{DB67DE34-9D5B-4FF3-882D-07680BCCB322}"/>
                    </a:ext>
                  </a:extLst>
                </p:cNvPr>
                <p:cNvPicPr/>
                <p:nvPr/>
              </p:nvPicPr>
              <p:blipFill>
                <a:blip r:embed="rId347"/>
                <a:stretch>
                  <a:fillRect/>
                </a:stretch>
              </p:blipFill>
              <p:spPr>
                <a:xfrm>
                  <a:off x="7629053" y="3517440"/>
                  <a:ext cx="3600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02" name="Freihand 201">
                  <a:extLst>
                    <a:ext uri="{FF2B5EF4-FFF2-40B4-BE49-F238E27FC236}">
                      <a16:creationId xmlns:a16="http://schemas.microsoft.com/office/drawing/2014/main" id="{7A5CD43C-6FE5-4F6E-97EA-989E34461B39}"/>
                    </a:ext>
                  </a:extLst>
                </p14:cNvPr>
                <p14:cNvContentPartPr/>
                <p14:nvPr/>
              </p14:nvContentPartPr>
              <p14:xfrm>
                <a:off x="7820573" y="3479280"/>
                <a:ext cx="8640" cy="18360"/>
              </p14:xfrm>
            </p:contentPart>
          </mc:Choice>
          <mc:Fallback xmlns="">
            <p:pic>
              <p:nvPicPr>
                <p:cNvPr id="202" name="Freihand 201">
                  <a:extLst>
                    <a:ext uri="{FF2B5EF4-FFF2-40B4-BE49-F238E27FC236}">
                      <a16:creationId xmlns:a16="http://schemas.microsoft.com/office/drawing/2014/main" id="{7A5CD43C-6FE5-4F6E-97EA-989E34461B39}"/>
                    </a:ext>
                  </a:extLst>
                </p:cNvPr>
                <p:cNvPicPr/>
                <p:nvPr/>
              </p:nvPicPr>
              <p:blipFill>
                <a:blip r:embed="rId349"/>
                <a:stretch>
                  <a:fillRect/>
                </a:stretch>
              </p:blipFill>
              <p:spPr>
                <a:xfrm>
                  <a:off x="7816253" y="3474960"/>
                  <a:ext cx="17280" cy="27000"/>
                </a:xfrm>
                <a:prstGeom prst="rect">
                  <a:avLst/>
                </a:prstGeom>
              </p:spPr>
            </p:pic>
          </mc:Fallback>
        </mc:AlternateContent>
      </p:grpSp>
      <p:grpSp>
        <p:nvGrpSpPr>
          <p:cNvPr id="219" name="Gruppieren 218">
            <a:extLst>
              <a:ext uri="{FF2B5EF4-FFF2-40B4-BE49-F238E27FC236}">
                <a16:creationId xmlns:a16="http://schemas.microsoft.com/office/drawing/2014/main" id="{4F14D2DD-D4CF-44A5-A22F-D01A0B87AFA0}"/>
              </a:ext>
            </a:extLst>
          </p:cNvPr>
          <p:cNvGrpSpPr/>
          <p:nvPr/>
        </p:nvGrpSpPr>
        <p:grpSpPr>
          <a:xfrm>
            <a:off x="8766293" y="3759720"/>
            <a:ext cx="982080" cy="299160"/>
            <a:chOff x="8766293" y="3759720"/>
            <a:chExt cx="982080" cy="299160"/>
          </a:xfrm>
        </p:grpSpPr>
        <mc:AlternateContent xmlns:mc="http://schemas.openxmlformats.org/markup-compatibility/2006" xmlns:p14="http://schemas.microsoft.com/office/powerpoint/2010/main">
          <mc:Choice Requires="p14">
            <p:contentPart p14:bwMode="auto" r:id="rId350">
              <p14:nvContentPartPr>
                <p14:cNvPr id="203" name="Freihand 202">
                  <a:extLst>
                    <a:ext uri="{FF2B5EF4-FFF2-40B4-BE49-F238E27FC236}">
                      <a16:creationId xmlns:a16="http://schemas.microsoft.com/office/drawing/2014/main" id="{87FE2D60-3C1A-409E-BFF7-84361E764538}"/>
                    </a:ext>
                  </a:extLst>
                </p14:cNvPr>
                <p14:cNvContentPartPr/>
                <p14:nvPr/>
              </p14:nvContentPartPr>
              <p14:xfrm>
                <a:off x="8766293" y="3873120"/>
                <a:ext cx="24120" cy="144000"/>
              </p14:xfrm>
            </p:contentPart>
          </mc:Choice>
          <mc:Fallback xmlns="">
            <p:pic>
              <p:nvPicPr>
                <p:cNvPr id="203" name="Freihand 202">
                  <a:extLst>
                    <a:ext uri="{FF2B5EF4-FFF2-40B4-BE49-F238E27FC236}">
                      <a16:creationId xmlns:a16="http://schemas.microsoft.com/office/drawing/2014/main" id="{87FE2D60-3C1A-409E-BFF7-84361E764538}"/>
                    </a:ext>
                  </a:extLst>
                </p:cNvPr>
                <p:cNvPicPr/>
                <p:nvPr/>
              </p:nvPicPr>
              <p:blipFill>
                <a:blip r:embed="rId351"/>
                <a:stretch>
                  <a:fillRect/>
                </a:stretch>
              </p:blipFill>
              <p:spPr>
                <a:xfrm>
                  <a:off x="8761973" y="3868800"/>
                  <a:ext cx="327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04" name="Freihand 203">
                  <a:extLst>
                    <a:ext uri="{FF2B5EF4-FFF2-40B4-BE49-F238E27FC236}">
                      <a16:creationId xmlns:a16="http://schemas.microsoft.com/office/drawing/2014/main" id="{8882BEEC-5FFC-4B91-8B58-58E9DF48CA12}"/>
                    </a:ext>
                  </a:extLst>
                </p14:cNvPr>
                <p14:cNvContentPartPr/>
                <p14:nvPr/>
              </p14:nvContentPartPr>
              <p14:xfrm>
                <a:off x="8773133" y="3847920"/>
                <a:ext cx="161640" cy="76680"/>
              </p14:xfrm>
            </p:contentPart>
          </mc:Choice>
          <mc:Fallback xmlns="">
            <p:pic>
              <p:nvPicPr>
                <p:cNvPr id="204" name="Freihand 203">
                  <a:extLst>
                    <a:ext uri="{FF2B5EF4-FFF2-40B4-BE49-F238E27FC236}">
                      <a16:creationId xmlns:a16="http://schemas.microsoft.com/office/drawing/2014/main" id="{8882BEEC-5FFC-4B91-8B58-58E9DF48CA12}"/>
                    </a:ext>
                  </a:extLst>
                </p:cNvPr>
                <p:cNvPicPr/>
                <p:nvPr/>
              </p:nvPicPr>
              <p:blipFill>
                <a:blip r:embed="rId353"/>
                <a:stretch>
                  <a:fillRect/>
                </a:stretch>
              </p:blipFill>
              <p:spPr>
                <a:xfrm>
                  <a:off x="8768813" y="3843600"/>
                  <a:ext cx="1702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05" name="Freihand 204">
                  <a:extLst>
                    <a:ext uri="{FF2B5EF4-FFF2-40B4-BE49-F238E27FC236}">
                      <a16:creationId xmlns:a16="http://schemas.microsoft.com/office/drawing/2014/main" id="{3FD9955A-B6C5-41FE-ABB5-4C8019236DA2}"/>
                    </a:ext>
                  </a:extLst>
                </p14:cNvPr>
                <p14:cNvContentPartPr/>
                <p14:nvPr/>
              </p14:nvContentPartPr>
              <p14:xfrm>
                <a:off x="8768093" y="3991560"/>
                <a:ext cx="175680" cy="34920"/>
              </p14:xfrm>
            </p:contentPart>
          </mc:Choice>
          <mc:Fallback xmlns="">
            <p:pic>
              <p:nvPicPr>
                <p:cNvPr id="205" name="Freihand 204">
                  <a:extLst>
                    <a:ext uri="{FF2B5EF4-FFF2-40B4-BE49-F238E27FC236}">
                      <a16:creationId xmlns:a16="http://schemas.microsoft.com/office/drawing/2014/main" id="{3FD9955A-B6C5-41FE-ABB5-4C8019236DA2}"/>
                    </a:ext>
                  </a:extLst>
                </p:cNvPr>
                <p:cNvPicPr/>
                <p:nvPr/>
              </p:nvPicPr>
              <p:blipFill>
                <a:blip r:embed="rId355"/>
                <a:stretch>
                  <a:fillRect/>
                </a:stretch>
              </p:blipFill>
              <p:spPr>
                <a:xfrm>
                  <a:off x="8763773" y="3987240"/>
                  <a:ext cx="1843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06" name="Freihand 205">
                  <a:extLst>
                    <a:ext uri="{FF2B5EF4-FFF2-40B4-BE49-F238E27FC236}">
                      <a16:creationId xmlns:a16="http://schemas.microsoft.com/office/drawing/2014/main" id="{99AF0690-9141-4DC3-8B76-B71BB54412BA}"/>
                    </a:ext>
                  </a:extLst>
                </p14:cNvPr>
                <p14:cNvContentPartPr/>
                <p14:nvPr/>
              </p14:nvContentPartPr>
              <p14:xfrm>
                <a:off x="8967173" y="3905520"/>
                <a:ext cx="124920" cy="153360"/>
              </p14:xfrm>
            </p:contentPart>
          </mc:Choice>
          <mc:Fallback xmlns="">
            <p:pic>
              <p:nvPicPr>
                <p:cNvPr id="206" name="Freihand 205">
                  <a:extLst>
                    <a:ext uri="{FF2B5EF4-FFF2-40B4-BE49-F238E27FC236}">
                      <a16:creationId xmlns:a16="http://schemas.microsoft.com/office/drawing/2014/main" id="{99AF0690-9141-4DC3-8B76-B71BB54412BA}"/>
                    </a:ext>
                  </a:extLst>
                </p:cNvPr>
                <p:cNvPicPr/>
                <p:nvPr/>
              </p:nvPicPr>
              <p:blipFill>
                <a:blip r:embed="rId357"/>
                <a:stretch>
                  <a:fillRect/>
                </a:stretch>
              </p:blipFill>
              <p:spPr>
                <a:xfrm>
                  <a:off x="8962853" y="3901200"/>
                  <a:ext cx="1335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07" name="Freihand 206">
                  <a:extLst>
                    <a:ext uri="{FF2B5EF4-FFF2-40B4-BE49-F238E27FC236}">
                      <a16:creationId xmlns:a16="http://schemas.microsoft.com/office/drawing/2014/main" id="{36B97037-34FC-4C74-A94F-1D9ADE25C0E1}"/>
                    </a:ext>
                  </a:extLst>
                </p14:cNvPr>
                <p14:cNvContentPartPr/>
                <p14:nvPr/>
              </p14:nvContentPartPr>
              <p14:xfrm>
                <a:off x="8966453" y="3966000"/>
                <a:ext cx="138600" cy="73080"/>
              </p14:xfrm>
            </p:contentPart>
          </mc:Choice>
          <mc:Fallback xmlns="">
            <p:pic>
              <p:nvPicPr>
                <p:cNvPr id="207" name="Freihand 206">
                  <a:extLst>
                    <a:ext uri="{FF2B5EF4-FFF2-40B4-BE49-F238E27FC236}">
                      <a16:creationId xmlns:a16="http://schemas.microsoft.com/office/drawing/2014/main" id="{36B97037-34FC-4C74-A94F-1D9ADE25C0E1}"/>
                    </a:ext>
                  </a:extLst>
                </p:cNvPr>
                <p:cNvPicPr/>
                <p:nvPr/>
              </p:nvPicPr>
              <p:blipFill>
                <a:blip r:embed="rId359"/>
                <a:stretch>
                  <a:fillRect/>
                </a:stretch>
              </p:blipFill>
              <p:spPr>
                <a:xfrm>
                  <a:off x="8962133" y="3961680"/>
                  <a:ext cx="1472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10" name="Freihand 209">
                  <a:extLst>
                    <a:ext uri="{FF2B5EF4-FFF2-40B4-BE49-F238E27FC236}">
                      <a16:creationId xmlns:a16="http://schemas.microsoft.com/office/drawing/2014/main" id="{4864683B-D385-4BF7-BFC5-B8E92265DE06}"/>
                    </a:ext>
                  </a:extLst>
                </p14:cNvPr>
                <p14:cNvContentPartPr/>
                <p14:nvPr/>
              </p14:nvContentPartPr>
              <p14:xfrm>
                <a:off x="9177773" y="3759720"/>
                <a:ext cx="35280" cy="280800"/>
              </p14:xfrm>
            </p:contentPart>
          </mc:Choice>
          <mc:Fallback xmlns="">
            <p:pic>
              <p:nvPicPr>
                <p:cNvPr id="210" name="Freihand 209">
                  <a:extLst>
                    <a:ext uri="{FF2B5EF4-FFF2-40B4-BE49-F238E27FC236}">
                      <a16:creationId xmlns:a16="http://schemas.microsoft.com/office/drawing/2014/main" id="{4864683B-D385-4BF7-BFC5-B8E92265DE06}"/>
                    </a:ext>
                  </a:extLst>
                </p:cNvPr>
                <p:cNvPicPr/>
                <p:nvPr/>
              </p:nvPicPr>
              <p:blipFill>
                <a:blip r:embed="rId361"/>
                <a:stretch>
                  <a:fillRect/>
                </a:stretch>
              </p:blipFill>
              <p:spPr>
                <a:xfrm>
                  <a:off x="9173453" y="3755400"/>
                  <a:ext cx="4392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11" name="Freihand 210">
                  <a:extLst>
                    <a:ext uri="{FF2B5EF4-FFF2-40B4-BE49-F238E27FC236}">
                      <a16:creationId xmlns:a16="http://schemas.microsoft.com/office/drawing/2014/main" id="{192BD504-9813-4501-8506-83D585541EA4}"/>
                    </a:ext>
                  </a:extLst>
                </p14:cNvPr>
                <p14:cNvContentPartPr/>
                <p14:nvPr/>
              </p14:nvContentPartPr>
              <p14:xfrm>
                <a:off x="9138893" y="3867000"/>
                <a:ext cx="466560" cy="127080"/>
              </p14:xfrm>
            </p:contentPart>
          </mc:Choice>
          <mc:Fallback xmlns="">
            <p:pic>
              <p:nvPicPr>
                <p:cNvPr id="211" name="Freihand 210">
                  <a:extLst>
                    <a:ext uri="{FF2B5EF4-FFF2-40B4-BE49-F238E27FC236}">
                      <a16:creationId xmlns:a16="http://schemas.microsoft.com/office/drawing/2014/main" id="{192BD504-9813-4501-8506-83D585541EA4}"/>
                    </a:ext>
                  </a:extLst>
                </p:cNvPr>
                <p:cNvPicPr/>
                <p:nvPr/>
              </p:nvPicPr>
              <p:blipFill>
                <a:blip r:embed="rId363"/>
                <a:stretch>
                  <a:fillRect/>
                </a:stretch>
              </p:blipFill>
              <p:spPr>
                <a:xfrm>
                  <a:off x="9134573" y="3862680"/>
                  <a:ext cx="4752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12" name="Freihand 211">
                  <a:extLst>
                    <a:ext uri="{FF2B5EF4-FFF2-40B4-BE49-F238E27FC236}">
                      <a16:creationId xmlns:a16="http://schemas.microsoft.com/office/drawing/2014/main" id="{30036EA9-BE4D-4066-A454-7225BE8CF280}"/>
                    </a:ext>
                  </a:extLst>
                </p14:cNvPr>
                <p14:cNvContentPartPr/>
                <p14:nvPr/>
              </p14:nvContentPartPr>
              <p14:xfrm>
                <a:off x="9651173" y="3849360"/>
                <a:ext cx="97200" cy="109440"/>
              </p14:xfrm>
            </p:contentPart>
          </mc:Choice>
          <mc:Fallback xmlns="">
            <p:pic>
              <p:nvPicPr>
                <p:cNvPr id="212" name="Freihand 211">
                  <a:extLst>
                    <a:ext uri="{FF2B5EF4-FFF2-40B4-BE49-F238E27FC236}">
                      <a16:creationId xmlns:a16="http://schemas.microsoft.com/office/drawing/2014/main" id="{30036EA9-BE4D-4066-A454-7225BE8CF280}"/>
                    </a:ext>
                  </a:extLst>
                </p:cNvPr>
                <p:cNvPicPr/>
                <p:nvPr/>
              </p:nvPicPr>
              <p:blipFill>
                <a:blip r:embed="rId365"/>
                <a:stretch>
                  <a:fillRect/>
                </a:stretch>
              </p:blipFill>
              <p:spPr>
                <a:xfrm>
                  <a:off x="9646853" y="3845040"/>
                  <a:ext cx="105840" cy="118080"/>
                </a:xfrm>
                <a:prstGeom prst="rect">
                  <a:avLst/>
                </a:prstGeom>
              </p:spPr>
            </p:pic>
          </mc:Fallback>
        </mc:AlternateContent>
      </p:grpSp>
      <p:grpSp>
        <p:nvGrpSpPr>
          <p:cNvPr id="218" name="Gruppieren 217">
            <a:extLst>
              <a:ext uri="{FF2B5EF4-FFF2-40B4-BE49-F238E27FC236}">
                <a16:creationId xmlns:a16="http://schemas.microsoft.com/office/drawing/2014/main" id="{99204BBB-D115-4CB0-A999-DE828B86468F}"/>
              </a:ext>
            </a:extLst>
          </p:cNvPr>
          <p:cNvGrpSpPr/>
          <p:nvPr/>
        </p:nvGrpSpPr>
        <p:grpSpPr>
          <a:xfrm>
            <a:off x="10007573" y="3681960"/>
            <a:ext cx="1044720" cy="321840"/>
            <a:chOff x="10007573" y="3681960"/>
            <a:chExt cx="1044720" cy="321840"/>
          </a:xfrm>
        </p:grpSpPr>
        <mc:AlternateContent xmlns:mc="http://schemas.openxmlformats.org/markup-compatibility/2006" xmlns:p14="http://schemas.microsoft.com/office/powerpoint/2010/main">
          <mc:Choice Requires="p14">
            <p:contentPart p14:bwMode="auto" r:id="rId366">
              <p14:nvContentPartPr>
                <p14:cNvPr id="213" name="Freihand 212">
                  <a:extLst>
                    <a:ext uri="{FF2B5EF4-FFF2-40B4-BE49-F238E27FC236}">
                      <a16:creationId xmlns:a16="http://schemas.microsoft.com/office/drawing/2014/main" id="{29639D4B-F1A2-443D-B825-2A0D5EA641DF}"/>
                    </a:ext>
                  </a:extLst>
                </p14:cNvPr>
                <p14:cNvContentPartPr/>
                <p14:nvPr/>
              </p14:nvContentPartPr>
              <p14:xfrm>
                <a:off x="10007573" y="3745680"/>
                <a:ext cx="49320" cy="174960"/>
              </p14:xfrm>
            </p:contentPart>
          </mc:Choice>
          <mc:Fallback xmlns="">
            <p:pic>
              <p:nvPicPr>
                <p:cNvPr id="213" name="Freihand 212">
                  <a:extLst>
                    <a:ext uri="{FF2B5EF4-FFF2-40B4-BE49-F238E27FC236}">
                      <a16:creationId xmlns:a16="http://schemas.microsoft.com/office/drawing/2014/main" id="{29639D4B-F1A2-443D-B825-2A0D5EA641DF}"/>
                    </a:ext>
                  </a:extLst>
                </p:cNvPr>
                <p:cNvPicPr/>
                <p:nvPr/>
              </p:nvPicPr>
              <p:blipFill>
                <a:blip r:embed="rId367"/>
                <a:stretch>
                  <a:fillRect/>
                </a:stretch>
              </p:blipFill>
              <p:spPr>
                <a:xfrm>
                  <a:off x="10003253" y="3741360"/>
                  <a:ext cx="579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14" name="Freihand 213">
                  <a:extLst>
                    <a:ext uri="{FF2B5EF4-FFF2-40B4-BE49-F238E27FC236}">
                      <a16:creationId xmlns:a16="http://schemas.microsoft.com/office/drawing/2014/main" id="{59922C08-D95C-4A86-8506-B8B8BCBF92F0}"/>
                    </a:ext>
                  </a:extLst>
                </p14:cNvPr>
                <p14:cNvContentPartPr/>
                <p14:nvPr/>
              </p14:nvContentPartPr>
              <p14:xfrm>
                <a:off x="10033133" y="3743160"/>
                <a:ext cx="145440" cy="93600"/>
              </p14:xfrm>
            </p:contentPart>
          </mc:Choice>
          <mc:Fallback xmlns="">
            <p:pic>
              <p:nvPicPr>
                <p:cNvPr id="214" name="Freihand 213">
                  <a:extLst>
                    <a:ext uri="{FF2B5EF4-FFF2-40B4-BE49-F238E27FC236}">
                      <a16:creationId xmlns:a16="http://schemas.microsoft.com/office/drawing/2014/main" id="{59922C08-D95C-4A86-8506-B8B8BCBF92F0}"/>
                    </a:ext>
                  </a:extLst>
                </p:cNvPr>
                <p:cNvPicPr/>
                <p:nvPr/>
              </p:nvPicPr>
              <p:blipFill>
                <a:blip r:embed="rId369"/>
                <a:stretch>
                  <a:fillRect/>
                </a:stretch>
              </p:blipFill>
              <p:spPr>
                <a:xfrm>
                  <a:off x="10028813" y="3738840"/>
                  <a:ext cx="1540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15" name="Freihand 214">
                  <a:extLst>
                    <a:ext uri="{FF2B5EF4-FFF2-40B4-BE49-F238E27FC236}">
                      <a16:creationId xmlns:a16="http://schemas.microsoft.com/office/drawing/2014/main" id="{458187E5-EEDD-4FBD-8142-57ED67222666}"/>
                    </a:ext>
                  </a:extLst>
                </p14:cNvPr>
                <p14:cNvContentPartPr/>
                <p14:nvPr/>
              </p14:nvContentPartPr>
              <p14:xfrm>
                <a:off x="10024853" y="3897960"/>
                <a:ext cx="174240" cy="31320"/>
              </p14:xfrm>
            </p:contentPart>
          </mc:Choice>
          <mc:Fallback xmlns="">
            <p:pic>
              <p:nvPicPr>
                <p:cNvPr id="215" name="Freihand 214">
                  <a:extLst>
                    <a:ext uri="{FF2B5EF4-FFF2-40B4-BE49-F238E27FC236}">
                      <a16:creationId xmlns:a16="http://schemas.microsoft.com/office/drawing/2014/main" id="{458187E5-EEDD-4FBD-8142-57ED67222666}"/>
                    </a:ext>
                  </a:extLst>
                </p:cNvPr>
                <p:cNvPicPr/>
                <p:nvPr/>
              </p:nvPicPr>
              <p:blipFill>
                <a:blip r:embed="rId371"/>
                <a:stretch>
                  <a:fillRect/>
                </a:stretch>
              </p:blipFill>
              <p:spPr>
                <a:xfrm>
                  <a:off x="10020533" y="3893640"/>
                  <a:ext cx="1828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16" name="Freihand 215">
                  <a:extLst>
                    <a:ext uri="{FF2B5EF4-FFF2-40B4-BE49-F238E27FC236}">
                      <a16:creationId xmlns:a16="http://schemas.microsoft.com/office/drawing/2014/main" id="{CE23A70E-705B-47B7-8F76-D46F2B5F3521}"/>
                    </a:ext>
                  </a:extLst>
                </p14:cNvPr>
                <p14:cNvContentPartPr/>
                <p14:nvPr/>
              </p14:nvContentPartPr>
              <p14:xfrm>
                <a:off x="10238693" y="3711120"/>
                <a:ext cx="344520" cy="292680"/>
              </p14:xfrm>
            </p:contentPart>
          </mc:Choice>
          <mc:Fallback xmlns="">
            <p:pic>
              <p:nvPicPr>
                <p:cNvPr id="216" name="Freihand 215">
                  <a:extLst>
                    <a:ext uri="{FF2B5EF4-FFF2-40B4-BE49-F238E27FC236}">
                      <a16:creationId xmlns:a16="http://schemas.microsoft.com/office/drawing/2014/main" id="{CE23A70E-705B-47B7-8F76-D46F2B5F3521}"/>
                    </a:ext>
                  </a:extLst>
                </p:cNvPr>
                <p:cNvPicPr/>
                <p:nvPr/>
              </p:nvPicPr>
              <p:blipFill>
                <a:blip r:embed="rId373"/>
                <a:stretch>
                  <a:fillRect/>
                </a:stretch>
              </p:blipFill>
              <p:spPr>
                <a:xfrm>
                  <a:off x="10234373" y="3706800"/>
                  <a:ext cx="35316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17" name="Freihand 216">
                  <a:extLst>
                    <a:ext uri="{FF2B5EF4-FFF2-40B4-BE49-F238E27FC236}">
                      <a16:creationId xmlns:a16="http://schemas.microsoft.com/office/drawing/2014/main" id="{87694CCA-E6D6-4971-8295-20A2F0058296}"/>
                    </a:ext>
                  </a:extLst>
                </p14:cNvPr>
                <p14:cNvContentPartPr/>
                <p14:nvPr/>
              </p14:nvContentPartPr>
              <p14:xfrm>
                <a:off x="10577453" y="3681960"/>
                <a:ext cx="474840" cy="207720"/>
              </p14:xfrm>
            </p:contentPart>
          </mc:Choice>
          <mc:Fallback xmlns="">
            <p:pic>
              <p:nvPicPr>
                <p:cNvPr id="217" name="Freihand 216">
                  <a:extLst>
                    <a:ext uri="{FF2B5EF4-FFF2-40B4-BE49-F238E27FC236}">
                      <a16:creationId xmlns:a16="http://schemas.microsoft.com/office/drawing/2014/main" id="{87694CCA-E6D6-4971-8295-20A2F0058296}"/>
                    </a:ext>
                  </a:extLst>
                </p:cNvPr>
                <p:cNvPicPr/>
                <p:nvPr/>
              </p:nvPicPr>
              <p:blipFill>
                <a:blip r:embed="rId375"/>
                <a:stretch>
                  <a:fillRect/>
                </a:stretch>
              </p:blipFill>
              <p:spPr>
                <a:xfrm>
                  <a:off x="10573133" y="3677640"/>
                  <a:ext cx="483480" cy="216360"/>
                </a:xfrm>
                <a:prstGeom prst="rect">
                  <a:avLst/>
                </a:prstGeom>
              </p:spPr>
            </p:pic>
          </mc:Fallback>
        </mc:AlternateContent>
      </p:grpSp>
      <p:grpSp>
        <p:nvGrpSpPr>
          <p:cNvPr id="265" name="Gruppieren 264">
            <a:extLst>
              <a:ext uri="{FF2B5EF4-FFF2-40B4-BE49-F238E27FC236}">
                <a16:creationId xmlns:a16="http://schemas.microsoft.com/office/drawing/2014/main" id="{55A5AF3F-EAF7-4AA7-BDE6-62E1FD385A97}"/>
              </a:ext>
            </a:extLst>
          </p:cNvPr>
          <p:cNvGrpSpPr/>
          <p:nvPr/>
        </p:nvGrpSpPr>
        <p:grpSpPr>
          <a:xfrm>
            <a:off x="1875893" y="6068400"/>
            <a:ext cx="5610600" cy="637560"/>
            <a:chOff x="1875893" y="6068400"/>
            <a:chExt cx="5610600" cy="637560"/>
          </a:xfrm>
        </p:grpSpPr>
        <mc:AlternateContent xmlns:mc="http://schemas.openxmlformats.org/markup-compatibility/2006" xmlns:p14="http://schemas.microsoft.com/office/powerpoint/2010/main">
          <mc:Choice Requires="p14">
            <p:contentPart p14:bwMode="auto" r:id="rId376">
              <p14:nvContentPartPr>
                <p14:cNvPr id="220" name="Freihand 219">
                  <a:extLst>
                    <a:ext uri="{FF2B5EF4-FFF2-40B4-BE49-F238E27FC236}">
                      <a16:creationId xmlns:a16="http://schemas.microsoft.com/office/drawing/2014/main" id="{27989571-1B62-4FED-8336-EA878FB15C40}"/>
                    </a:ext>
                  </a:extLst>
                </p14:cNvPr>
                <p14:cNvContentPartPr/>
                <p14:nvPr/>
              </p14:nvContentPartPr>
              <p14:xfrm>
                <a:off x="1875893" y="6225000"/>
                <a:ext cx="133200" cy="188280"/>
              </p14:xfrm>
            </p:contentPart>
          </mc:Choice>
          <mc:Fallback xmlns="">
            <p:pic>
              <p:nvPicPr>
                <p:cNvPr id="220" name="Freihand 219">
                  <a:extLst>
                    <a:ext uri="{FF2B5EF4-FFF2-40B4-BE49-F238E27FC236}">
                      <a16:creationId xmlns:a16="http://schemas.microsoft.com/office/drawing/2014/main" id="{27989571-1B62-4FED-8336-EA878FB15C40}"/>
                    </a:ext>
                  </a:extLst>
                </p:cNvPr>
                <p:cNvPicPr/>
                <p:nvPr/>
              </p:nvPicPr>
              <p:blipFill>
                <a:blip r:embed="rId377"/>
                <a:stretch>
                  <a:fillRect/>
                </a:stretch>
              </p:blipFill>
              <p:spPr>
                <a:xfrm>
                  <a:off x="1871573" y="6220680"/>
                  <a:ext cx="1418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21" name="Freihand 220">
                  <a:extLst>
                    <a:ext uri="{FF2B5EF4-FFF2-40B4-BE49-F238E27FC236}">
                      <a16:creationId xmlns:a16="http://schemas.microsoft.com/office/drawing/2014/main" id="{C72BB14B-FC2B-4E5D-AD82-4753EBF542FC}"/>
                    </a:ext>
                  </a:extLst>
                </p14:cNvPr>
                <p14:cNvContentPartPr/>
                <p14:nvPr/>
              </p14:nvContentPartPr>
              <p14:xfrm>
                <a:off x="2035733" y="6240120"/>
                <a:ext cx="98640" cy="77040"/>
              </p14:xfrm>
            </p:contentPart>
          </mc:Choice>
          <mc:Fallback xmlns="">
            <p:pic>
              <p:nvPicPr>
                <p:cNvPr id="221" name="Freihand 220">
                  <a:extLst>
                    <a:ext uri="{FF2B5EF4-FFF2-40B4-BE49-F238E27FC236}">
                      <a16:creationId xmlns:a16="http://schemas.microsoft.com/office/drawing/2014/main" id="{C72BB14B-FC2B-4E5D-AD82-4753EBF542FC}"/>
                    </a:ext>
                  </a:extLst>
                </p:cNvPr>
                <p:cNvPicPr/>
                <p:nvPr/>
              </p:nvPicPr>
              <p:blipFill>
                <a:blip r:embed="rId379"/>
                <a:stretch>
                  <a:fillRect/>
                </a:stretch>
              </p:blipFill>
              <p:spPr>
                <a:xfrm>
                  <a:off x="2031413" y="6235800"/>
                  <a:ext cx="1072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22" name="Freihand 221">
                  <a:extLst>
                    <a:ext uri="{FF2B5EF4-FFF2-40B4-BE49-F238E27FC236}">
                      <a16:creationId xmlns:a16="http://schemas.microsoft.com/office/drawing/2014/main" id="{37B85126-442F-4024-AC20-365F5402E642}"/>
                    </a:ext>
                  </a:extLst>
                </p14:cNvPr>
                <p14:cNvContentPartPr/>
                <p14:nvPr/>
              </p14:nvContentPartPr>
              <p14:xfrm>
                <a:off x="2154533" y="6238320"/>
                <a:ext cx="81360" cy="84240"/>
              </p14:xfrm>
            </p:contentPart>
          </mc:Choice>
          <mc:Fallback xmlns="">
            <p:pic>
              <p:nvPicPr>
                <p:cNvPr id="222" name="Freihand 221">
                  <a:extLst>
                    <a:ext uri="{FF2B5EF4-FFF2-40B4-BE49-F238E27FC236}">
                      <a16:creationId xmlns:a16="http://schemas.microsoft.com/office/drawing/2014/main" id="{37B85126-442F-4024-AC20-365F5402E642}"/>
                    </a:ext>
                  </a:extLst>
                </p:cNvPr>
                <p:cNvPicPr/>
                <p:nvPr/>
              </p:nvPicPr>
              <p:blipFill>
                <a:blip r:embed="rId381"/>
                <a:stretch>
                  <a:fillRect/>
                </a:stretch>
              </p:blipFill>
              <p:spPr>
                <a:xfrm>
                  <a:off x="2150213" y="6234000"/>
                  <a:ext cx="900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23" name="Freihand 222">
                  <a:extLst>
                    <a:ext uri="{FF2B5EF4-FFF2-40B4-BE49-F238E27FC236}">
                      <a16:creationId xmlns:a16="http://schemas.microsoft.com/office/drawing/2014/main" id="{90E3A108-FF05-4D42-8E0A-E296CA23583C}"/>
                    </a:ext>
                  </a:extLst>
                </p14:cNvPr>
                <p14:cNvContentPartPr/>
                <p14:nvPr/>
              </p14:nvContentPartPr>
              <p14:xfrm>
                <a:off x="2289173" y="6214560"/>
                <a:ext cx="7200" cy="99000"/>
              </p14:xfrm>
            </p:contentPart>
          </mc:Choice>
          <mc:Fallback xmlns="">
            <p:pic>
              <p:nvPicPr>
                <p:cNvPr id="223" name="Freihand 222">
                  <a:extLst>
                    <a:ext uri="{FF2B5EF4-FFF2-40B4-BE49-F238E27FC236}">
                      <a16:creationId xmlns:a16="http://schemas.microsoft.com/office/drawing/2014/main" id="{90E3A108-FF05-4D42-8E0A-E296CA23583C}"/>
                    </a:ext>
                  </a:extLst>
                </p:cNvPr>
                <p:cNvPicPr/>
                <p:nvPr/>
              </p:nvPicPr>
              <p:blipFill>
                <a:blip r:embed="rId383"/>
                <a:stretch>
                  <a:fillRect/>
                </a:stretch>
              </p:blipFill>
              <p:spPr>
                <a:xfrm>
                  <a:off x="2284853" y="6210240"/>
                  <a:ext cx="158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24" name="Freihand 223">
                  <a:extLst>
                    <a:ext uri="{FF2B5EF4-FFF2-40B4-BE49-F238E27FC236}">
                      <a16:creationId xmlns:a16="http://schemas.microsoft.com/office/drawing/2014/main" id="{A362955A-14A5-4E67-BC93-66BCC8F97B9A}"/>
                    </a:ext>
                  </a:extLst>
                </p14:cNvPr>
                <p14:cNvContentPartPr/>
                <p14:nvPr/>
              </p14:nvContentPartPr>
              <p14:xfrm>
                <a:off x="2342093" y="6130320"/>
                <a:ext cx="217440" cy="188280"/>
              </p14:xfrm>
            </p:contentPart>
          </mc:Choice>
          <mc:Fallback xmlns="">
            <p:pic>
              <p:nvPicPr>
                <p:cNvPr id="224" name="Freihand 223">
                  <a:extLst>
                    <a:ext uri="{FF2B5EF4-FFF2-40B4-BE49-F238E27FC236}">
                      <a16:creationId xmlns:a16="http://schemas.microsoft.com/office/drawing/2014/main" id="{A362955A-14A5-4E67-BC93-66BCC8F97B9A}"/>
                    </a:ext>
                  </a:extLst>
                </p:cNvPr>
                <p:cNvPicPr/>
                <p:nvPr/>
              </p:nvPicPr>
              <p:blipFill>
                <a:blip r:embed="rId385"/>
                <a:stretch>
                  <a:fillRect/>
                </a:stretch>
              </p:blipFill>
              <p:spPr>
                <a:xfrm>
                  <a:off x="2337773" y="6126000"/>
                  <a:ext cx="2260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25" name="Freihand 224">
                  <a:extLst>
                    <a:ext uri="{FF2B5EF4-FFF2-40B4-BE49-F238E27FC236}">
                      <a16:creationId xmlns:a16="http://schemas.microsoft.com/office/drawing/2014/main" id="{1DBD9BF4-AC40-439B-87C0-088BED2D0CD2}"/>
                    </a:ext>
                  </a:extLst>
                </p14:cNvPr>
                <p14:cNvContentPartPr/>
                <p14:nvPr/>
              </p14:nvContentPartPr>
              <p14:xfrm>
                <a:off x="2262893" y="6068400"/>
                <a:ext cx="194760" cy="46800"/>
              </p14:xfrm>
            </p:contentPart>
          </mc:Choice>
          <mc:Fallback xmlns="">
            <p:pic>
              <p:nvPicPr>
                <p:cNvPr id="225" name="Freihand 224">
                  <a:extLst>
                    <a:ext uri="{FF2B5EF4-FFF2-40B4-BE49-F238E27FC236}">
                      <a16:creationId xmlns:a16="http://schemas.microsoft.com/office/drawing/2014/main" id="{1DBD9BF4-AC40-439B-87C0-088BED2D0CD2}"/>
                    </a:ext>
                  </a:extLst>
                </p:cNvPr>
                <p:cNvPicPr/>
                <p:nvPr/>
              </p:nvPicPr>
              <p:blipFill>
                <a:blip r:embed="rId387"/>
                <a:stretch>
                  <a:fillRect/>
                </a:stretch>
              </p:blipFill>
              <p:spPr>
                <a:xfrm>
                  <a:off x="2258573" y="6064080"/>
                  <a:ext cx="2034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27" name="Freihand 226">
                  <a:extLst>
                    <a:ext uri="{FF2B5EF4-FFF2-40B4-BE49-F238E27FC236}">
                      <a16:creationId xmlns:a16="http://schemas.microsoft.com/office/drawing/2014/main" id="{1368D4C1-B556-4AB8-A980-11F4A4316092}"/>
                    </a:ext>
                  </a:extLst>
                </p14:cNvPr>
                <p14:cNvContentPartPr/>
                <p14:nvPr/>
              </p14:nvContentPartPr>
              <p14:xfrm>
                <a:off x="2761493" y="6162000"/>
                <a:ext cx="90000" cy="162360"/>
              </p14:xfrm>
            </p:contentPart>
          </mc:Choice>
          <mc:Fallback xmlns="">
            <p:pic>
              <p:nvPicPr>
                <p:cNvPr id="227" name="Freihand 226">
                  <a:extLst>
                    <a:ext uri="{FF2B5EF4-FFF2-40B4-BE49-F238E27FC236}">
                      <a16:creationId xmlns:a16="http://schemas.microsoft.com/office/drawing/2014/main" id="{1368D4C1-B556-4AB8-A980-11F4A4316092}"/>
                    </a:ext>
                  </a:extLst>
                </p:cNvPr>
                <p:cNvPicPr/>
                <p:nvPr/>
              </p:nvPicPr>
              <p:blipFill>
                <a:blip r:embed="rId389"/>
                <a:stretch>
                  <a:fillRect/>
                </a:stretch>
              </p:blipFill>
              <p:spPr>
                <a:xfrm>
                  <a:off x="2757173" y="6157680"/>
                  <a:ext cx="986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28" name="Freihand 227">
                  <a:extLst>
                    <a:ext uri="{FF2B5EF4-FFF2-40B4-BE49-F238E27FC236}">
                      <a16:creationId xmlns:a16="http://schemas.microsoft.com/office/drawing/2014/main" id="{50F1BBDF-F84F-41CF-93F2-A9EE98504556}"/>
                    </a:ext>
                  </a:extLst>
                </p14:cNvPr>
                <p14:cNvContentPartPr/>
                <p14:nvPr/>
              </p14:nvContentPartPr>
              <p14:xfrm>
                <a:off x="2900453" y="6210600"/>
                <a:ext cx="74160" cy="95760"/>
              </p14:xfrm>
            </p:contentPart>
          </mc:Choice>
          <mc:Fallback xmlns="">
            <p:pic>
              <p:nvPicPr>
                <p:cNvPr id="228" name="Freihand 227">
                  <a:extLst>
                    <a:ext uri="{FF2B5EF4-FFF2-40B4-BE49-F238E27FC236}">
                      <a16:creationId xmlns:a16="http://schemas.microsoft.com/office/drawing/2014/main" id="{50F1BBDF-F84F-41CF-93F2-A9EE98504556}"/>
                    </a:ext>
                  </a:extLst>
                </p:cNvPr>
                <p:cNvPicPr/>
                <p:nvPr/>
              </p:nvPicPr>
              <p:blipFill>
                <a:blip r:embed="rId391"/>
                <a:stretch>
                  <a:fillRect/>
                </a:stretch>
              </p:blipFill>
              <p:spPr>
                <a:xfrm>
                  <a:off x="2896133" y="6206280"/>
                  <a:ext cx="828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29" name="Freihand 228">
                  <a:extLst>
                    <a:ext uri="{FF2B5EF4-FFF2-40B4-BE49-F238E27FC236}">
                      <a16:creationId xmlns:a16="http://schemas.microsoft.com/office/drawing/2014/main" id="{C38C7A45-C518-4062-9339-8F35EA3287CE}"/>
                    </a:ext>
                  </a:extLst>
                </p14:cNvPr>
                <p14:cNvContentPartPr/>
                <p14:nvPr/>
              </p14:nvContentPartPr>
              <p14:xfrm>
                <a:off x="2997653" y="6218880"/>
                <a:ext cx="74880" cy="86400"/>
              </p14:xfrm>
            </p:contentPart>
          </mc:Choice>
          <mc:Fallback xmlns="">
            <p:pic>
              <p:nvPicPr>
                <p:cNvPr id="229" name="Freihand 228">
                  <a:extLst>
                    <a:ext uri="{FF2B5EF4-FFF2-40B4-BE49-F238E27FC236}">
                      <a16:creationId xmlns:a16="http://schemas.microsoft.com/office/drawing/2014/main" id="{C38C7A45-C518-4062-9339-8F35EA3287CE}"/>
                    </a:ext>
                  </a:extLst>
                </p:cNvPr>
                <p:cNvPicPr/>
                <p:nvPr/>
              </p:nvPicPr>
              <p:blipFill>
                <a:blip r:embed="rId393"/>
                <a:stretch>
                  <a:fillRect/>
                </a:stretch>
              </p:blipFill>
              <p:spPr>
                <a:xfrm>
                  <a:off x="2993333" y="6214560"/>
                  <a:ext cx="835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30" name="Freihand 229">
                  <a:extLst>
                    <a:ext uri="{FF2B5EF4-FFF2-40B4-BE49-F238E27FC236}">
                      <a16:creationId xmlns:a16="http://schemas.microsoft.com/office/drawing/2014/main" id="{50C56898-344D-47B8-8A33-ACC290BDE1B4}"/>
                    </a:ext>
                  </a:extLst>
                </p14:cNvPr>
                <p14:cNvContentPartPr/>
                <p14:nvPr/>
              </p14:nvContentPartPr>
              <p14:xfrm>
                <a:off x="3098813" y="6145080"/>
                <a:ext cx="327600" cy="157320"/>
              </p14:xfrm>
            </p:contentPart>
          </mc:Choice>
          <mc:Fallback xmlns="">
            <p:pic>
              <p:nvPicPr>
                <p:cNvPr id="230" name="Freihand 229">
                  <a:extLst>
                    <a:ext uri="{FF2B5EF4-FFF2-40B4-BE49-F238E27FC236}">
                      <a16:creationId xmlns:a16="http://schemas.microsoft.com/office/drawing/2014/main" id="{50C56898-344D-47B8-8A33-ACC290BDE1B4}"/>
                    </a:ext>
                  </a:extLst>
                </p:cNvPr>
                <p:cNvPicPr/>
                <p:nvPr/>
              </p:nvPicPr>
              <p:blipFill>
                <a:blip r:embed="rId395"/>
                <a:stretch>
                  <a:fillRect/>
                </a:stretch>
              </p:blipFill>
              <p:spPr>
                <a:xfrm>
                  <a:off x="3094493" y="6140760"/>
                  <a:ext cx="3362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31" name="Freihand 230">
                  <a:extLst>
                    <a:ext uri="{FF2B5EF4-FFF2-40B4-BE49-F238E27FC236}">
                      <a16:creationId xmlns:a16="http://schemas.microsoft.com/office/drawing/2014/main" id="{5D4A78F7-A9FA-4818-894E-F18CA891786D}"/>
                    </a:ext>
                  </a:extLst>
                </p14:cNvPr>
                <p14:cNvContentPartPr/>
                <p14:nvPr/>
              </p14:nvContentPartPr>
              <p14:xfrm>
                <a:off x="3432173" y="6155160"/>
                <a:ext cx="71280" cy="138240"/>
              </p14:xfrm>
            </p:contentPart>
          </mc:Choice>
          <mc:Fallback xmlns="">
            <p:pic>
              <p:nvPicPr>
                <p:cNvPr id="231" name="Freihand 230">
                  <a:extLst>
                    <a:ext uri="{FF2B5EF4-FFF2-40B4-BE49-F238E27FC236}">
                      <a16:creationId xmlns:a16="http://schemas.microsoft.com/office/drawing/2014/main" id="{5D4A78F7-A9FA-4818-894E-F18CA891786D}"/>
                    </a:ext>
                  </a:extLst>
                </p:cNvPr>
                <p:cNvPicPr/>
                <p:nvPr/>
              </p:nvPicPr>
              <p:blipFill>
                <a:blip r:embed="rId397"/>
                <a:stretch>
                  <a:fillRect/>
                </a:stretch>
              </p:blipFill>
              <p:spPr>
                <a:xfrm>
                  <a:off x="3427853" y="6150840"/>
                  <a:ext cx="799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32" name="Freihand 231">
                  <a:extLst>
                    <a:ext uri="{FF2B5EF4-FFF2-40B4-BE49-F238E27FC236}">
                      <a16:creationId xmlns:a16="http://schemas.microsoft.com/office/drawing/2014/main" id="{92073A79-5624-4458-86C3-492DA0CE185D}"/>
                    </a:ext>
                  </a:extLst>
                </p14:cNvPr>
                <p14:cNvContentPartPr/>
                <p14:nvPr/>
              </p14:nvContentPartPr>
              <p14:xfrm>
                <a:off x="3515333" y="6146880"/>
                <a:ext cx="82080" cy="154440"/>
              </p14:xfrm>
            </p:contentPart>
          </mc:Choice>
          <mc:Fallback xmlns="">
            <p:pic>
              <p:nvPicPr>
                <p:cNvPr id="232" name="Freihand 231">
                  <a:extLst>
                    <a:ext uri="{FF2B5EF4-FFF2-40B4-BE49-F238E27FC236}">
                      <a16:creationId xmlns:a16="http://schemas.microsoft.com/office/drawing/2014/main" id="{92073A79-5624-4458-86C3-492DA0CE185D}"/>
                    </a:ext>
                  </a:extLst>
                </p:cNvPr>
                <p:cNvPicPr/>
                <p:nvPr/>
              </p:nvPicPr>
              <p:blipFill>
                <a:blip r:embed="rId399"/>
                <a:stretch>
                  <a:fillRect/>
                </a:stretch>
              </p:blipFill>
              <p:spPr>
                <a:xfrm>
                  <a:off x="3511013" y="6142560"/>
                  <a:ext cx="907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33" name="Freihand 232">
                  <a:extLst>
                    <a:ext uri="{FF2B5EF4-FFF2-40B4-BE49-F238E27FC236}">
                      <a16:creationId xmlns:a16="http://schemas.microsoft.com/office/drawing/2014/main" id="{C7D2CCBF-55B3-43B2-ABE3-FCA96FD76CC2}"/>
                    </a:ext>
                  </a:extLst>
                </p14:cNvPr>
                <p14:cNvContentPartPr/>
                <p14:nvPr/>
              </p14:nvContentPartPr>
              <p14:xfrm>
                <a:off x="2654933" y="6232200"/>
                <a:ext cx="360" cy="360"/>
              </p14:xfrm>
            </p:contentPart>
          </mc:Choice>
          <mc:Fallback xmlns="">
            <p:pic>
              <p:nvPicPr>
                <p:cNvPr id="233" name="Freihand 232">
                  <a:extLst>
                    <a:ext uri="{FF2B5EF4-FFF2-40B4-BE49-F238E27FC236}">
                      <a16:creationId xmlns:a16="http://schemas.microsoft.com/office/drawing/2014/main" id="{C7D2CCBF-55B3-43B2-ABE3-FCA96FD76CC2}"/>
                    </a:ext>
                  </a:extLst>
                </p:cNvPr>
                <p:cNvPicPr/>
                <p:nvPr/>
              </p:nvPicPr>
              <p:blipFill>
                <a:blip r:embed="rId58"/>
                <a:stretch>
                  <a:fillRect/>
                </a:stretch>
              </p:blipFill>
              <p:spPr>
                <a:xfrm>
                  <a:off x="2650613" y="62278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34" name="Freihand 233">
                  <a:extLst>
                    <a:ext uri="{FF2B5EF4-FFF2-40B4-BE49-F238E27FC236}">
                      <a16:creationId xmlns:a16="http://schemas.microsoft.com/office/drawing/2014/main" id="{CDF9DDC2-0D9E-4032-8A4B-E8D243A0FB92}"/>
                    </a:ext>
                  </a:extLst>
                </p14:cNvPr>
                <p14:cNvContentPartPr/>
                <p14:nvPr/>
              </p14:nvContentPartPr>
              <p14:xfrm>
                <a:off x="2645933" y="6310320"/>
                <a:ext cx="28440" cy="12600"/>
              </p14:xfrm>
            </p:contentPart>
          </mc:Choice>
          <mc:Fallback xmlns="">
            <p:pic>
              <p:nvPicPr>
                <p:cNvPr id="234" name="Freihand 233">
                  <a:extLst>
                    <a:ext uri="{FF2B5EF4-FFF2-40B4-BE49-F238E27FC236}">
                      <a16:creationId xmlns:a16="http://schemas.microsoft.com/office/drawing/2014/main" id="{CDF9DDC2-0D9E-4032-8A4B-E8D243A0FB92}"/>
                    </a:ext>
                  </a:extLst>
                </p:cNvPr>
                <p:cNvPicPr/>
                <p:nvPr/>
              </p:nvPicPr>
              <p:blipFill>
                <a:blip r:embed="rId402"/>
                <a:stretch>
                  <a:fillRect/>
                </a:stretch>
              </p:blipFill>
              <p:spPr>
                <a:xfrm>
                  <a:off x="2641613" y="6306000"/>
                  <a:ext cx="370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35" name="Freihand 234">
                  <a:extLst>
                    <a:ext uri="{FF2B5EF4-FFF2-40B4-BE49-F238E27FC236}">
                      <a16:creationId xmlns:a16="http://schemas.microsoft.com/office/drawing/2014/main" id="{C178F6C5-6352-4978-8FD5-3BE991169218}"/>
                    </a:ext>
                  </a:extLst>
                </p14:cNvPr>
                <p14:cNvContentPartPr/>
                <p14:nvPr/>
              </p14:nvContentPartPr>
              <p14:xfrm>
                <a:off x="3762293" y="6218880"/>
                <a:ext cx="330840" cy="97200"/>
              </p14:xfrm>
            </p:contentPart>
          </mc:Choice>
          <mc:Fallback xmlns="">
            <p:pic>
              <p:nvPicPr>
                <p:cNvPr id="235" name="Freihand 234">
                  <a:extLst>
                    <a:ext uri="{FF2B5EF4-FFF2-40B4-BE49-F238E27FC236}">
                      <a16:creationId xmlns:a16="http://schemas.microsoft.com/office/drawing/2014/main" id="{C178F6C5-6352-4978-8FD5-3BE991169218}"/>
                    </a:ext>
                  </a:extLst>
                </p:cNvPr>
                <p:cNvPicPr/>
                <p:nvPr/>
              </p:nvPicPr>
              <p:blipFill>
                <a:blip r:embed="rId404"/>
                <a:stretch>
                  <a:fillRect/>
                </a:stretch>
              </p:blipFill>
              <p:spPr>
                <a:xfrm>
                  <a:off x="3757973" y="6214560"/>
                  <a:ext cx="3394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36" name="Freihand 235">
                  <a:extLst>
                    <a:ext uri="{FF2B5EF4-FFF2-40B4-BE49-F238E27FC236}">
                      <a16:creationId xmlns:a16="http://schemas.microsoft.com/office/drawing/2014/main" id="{783D53D3-75A9-490D-AFFA-B21B00D6FA7E}"/>
                    </a:ext>
                  </a:extLst>
                </p14:cNvPr>
                <p14:cNvContentPartPr/>
                <p14:nvPr/>
              </p14:nvContentPartPr>
              <p14:xfrm>
                <a:off x="4260533" y="6189720"/>
                <a:ext cx="315360" cy="126000"/>
              </p14:xfrm>
            </p:contentPart>
          </mc:Choice>
          <mc:Fallback xmlns="">
            <p:pic>
              <p:nvPicPr>
                <p:cNvPr id="236" name="Freihand 235">
                  <a:extLst>
                    <a:ext uri="{FF2B5EF4-FFF2-40B4-BE49-F238E27FC236}">
                      <a16:creationId xmlns:a16="http://schemas.microsoft.com/office/drawing/2014/main" id="{783D53D3-75A9-490D-AFFA-B21B00D6FA7E}"/>
                    </a:ext>
                  </a:extLst>
                </p:cNvPr>
                <p:cNvPicPr/>
                <p:nvPr/>
              </p:nvPicPr>
              <p:blipFill>
                <a:blip r:embed="rId406"/>
                <a:stretch>
                  <a:fillRect/>
                </a:stretch>
              </p:blipFill>
              <p:spPr>
                <a:xfrm>
                  <a:off x="4256213" y="6185400"/>
                  <a:ext cx="3240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37" name="Freihand 236">
                  <a:extLst>
                    <a:ext uri="{FF2B5EF4-FFF2-40B4-BE49-F238E27FC236}">
                      <a16:creationId xmlns:a16="http://schemas.microsoft.com/office/drawing/2014/main" id="{CBF607F4-E25E-4E56-AEBD-EE75C7A300C8}"/>
                    </a:ext>
                  </a:extLst>
                </p14:cNvPr>
                <p14:cNvContentPartPr/>
                <p14:nvPr/>
              </p14:nvContentPartPr>
              <p14:xfrm>
                <a:off x="4552493" y="6180360"/>
                <a:ext cx="45360" cy="6840"/>
              </p14:xfrm>
            </p:contentPart>
          </mc:Choice>
          <mc:Fallback xmlns="">
            <p:pic>
              <p:nvPicPr>
                <p:cNvPr id="237" name="Freihand 236">
                  <a:extLst>
                    <a:ext uri="{FF2B5EF4-FFF2-40B4-BE49-F238E27FC236}">
                      <a16:creationId xmlns:a16="http://schemas.microsoft.com/office/drawing/2014/main" id="{CBF607F4-E25E-4E56-AEBD-EE75C7A300C8}"/>
                    </a:ext>
                  </a:extLst>
                </p:cNvPr>
                <p:cNvPicPr/>
                <p:nvPr/>
              </p:nvPicPr>
              <p:blipFill>
                <a:blip r:embed="rId408"/>
                <a:stretch>
                  <a:fillRect/>
                </a:stretch>
              </p:blipFill>
              <p:spPr>
                <a:xfrm>
                  <a:off x="4548173" y="6176040"/>
                  <a:ext cx="540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38" name="Freihand 237">
                  <a:extLst>
                    <a:ext uri="{FF2B5EF4-FFF2-40B4-BE49-F238E27FC236}">
                      <a16:creationId xmlns:a16="http://schemas.microsoft.com/office/drawing/2014/main" id="{AA5FDAC4-74F1-4C78-8666-C0634FCF7F73}"/>
                    </a:ext>
                  </a:extLst>
                </p14:cNvPr>
                <p14:cNvContentPartPr/>
                <p14:nvPr/>
              </p14:nvContentPartPr>
              <p14:xfrm>
                <a:off x="4639253" y="6213480"/>
                <a:ext cx="107280" cy="110520"/>
              </p14:xfrm>
            </p:contentPart>
          </mc:Choice>
          <mc:Fallback xmlns="">
            <p:pic>
              <p:nvPicPr>
                <p:cNvPr id="238" name="Freihand 237">
                  <a:extLst>
                    <a:ext uri="{FF2B5EF4-FFF2-40B4-BE49-F238E27FC236}">
                      <a16:creationId xmlns:a16="http://schemas.microsoft.com/office/drawing/2014/main" id="{AA5FDAC4-74F1-4C78-8666-C0634FCF7F73}"/>
                    </a:ext>
                  </a:extLst>
                </p:cNvPr>
                <p:cNvPicPr/>
                <p:nvPr/>
              </p:nvPicPr>
              <p:blipFill>
                <a:blip r:embed="rId410"/>
                <a:stretch>
                  <a:fillRect/>
                </a:stretch>
              </p:blipFill>
              <p:spPr>
                <a:xfrm>
                  <a:off x="4634933" y="6209160"/>
                  <a:ext cx="1159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39" name="Freihand 238">
                  <a:extLst>
                    <a:ext uri="{FF2B5EF4-FFF2-40B4-BE49-F238E27FC236}">
                      <a16:creationId xmlns:a16="http://schemas.microsoft.com/office/drawing/2014/main" id="{488C6CDB-6C22-4978-95B0-CF7FE2F6C9C6}"/>
                    </a:ext>
                  </a:extLst>
                </p14:cNvPr>
                <p14:cNvContentPartPr/>
                <p14:nvPr/>
              </p14:nvContentPartPr>
              <p14:xfrm>
                <a:off x="4927613" y="6129960"/>
                <a:ext cx="205200" cy="166320"/>
              </p14:xfrm>
            </p:contentPart>
          </mc:Choice>
          <mc:Fallback xmlns="">
            <p:pic>
              <p:nvPicPr>
                <p:cNvPr id="239" name="Freihand 238">
                  <a:extLst>
                    <a:ext uri="{FF2B5EF4-FFF2-40B4-BE49-F238E27FC236}">
                      <a16:creationId xmlns:a16="http://schemas.microsoft.com/office/drawing/2014/main" id="{488C6CDB-6C22-4978-95B0-CF7FE2F6C9C6}"/>
                    </a:ext>
                  </a:extLst>
                </p:cNvPr>
                <p:cNvPicPr/>
                <p:nvPr/>
              </p:nvPicPr>
              <p:blipFill>
                <a:blip r:embed="rId412"/>
                <a:stretch>
                  <a:fillRect/>
                </a:stretch>
              </p:blipFill>
              <p:spPr>
                <a:xfrm>
                  <a:off x="4923293" y="6125640"/>
                  <a:ext cx="2138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40" name="Freihand 239">
                  <a:extLst>
                    <a:ext uri="{FF2B5EF4-FFF2-40B4-BE49-F238E27FC236}">
                      <a16:creationId xmlns:a16="http://schemas.microsoft.com/office/drawing/2014/main" id="{08CDBF28-FE49-4BBF-82E5-203A3DFC0BFF}"/>
                    </a:ext>
                  </a:extLst>
                </p14:cNvPr>
                <p14:cNvContentPartPr/>
                <p14:nvPr/>
              </p14:nvContentPartPr>
              <p14:xfrm>
                <a:off x="5114813" y="6183240"/>
                <a:ext cx="165960" cy="97560"/>
              </p14:xfrm>
            </p:contentPart>
          </mc:Choice>
          <mc:Fallback xmlns="">
            <p:pic>
              <p:nvPicPr>
                <p:cNvPr id="240" name="Freihand 239">
                  <a:extLst>
                    <a:ext uri="{FF2B5EF4-FFF2-40B4-BE49-F238E27FC236}">
                      <a16:creationId xmlns:a16="http://schemas.microsoft.com/office/drawing/2014/main" id="{08CDBF28-FE49-4BBF-82E5-203A3DFC0BFF}"/>
                    </a:ext>
                  </a:extLst>
                </p:cNvPr>
                <p:cNvPicPr/>
                <p:nvPr/>
              </p:nvPicPr>
              <p:blipFill>
                <a:blip r:embed="rId414"/>
                <a:stretch>
                  <a:fillRect/>
                </a:stretch>
              </p:blipFill>
              <p:spPr>
                <a:xfrm>
                  <a:off x="5110493" y="6178920"/>
                  <a:ext cx="1746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41" name="Freihand 240">
                  <a:extLst>
                    <a:ext uri="{FF2B5EF4-FFF2-40B4-BE49-F238E27FC236}">
                      <a16:creationId xmlns:a16="http://schemas.microsoft.com/office/drawing/2014/main" id="{36FE3F77-76BE-42CB-B337-733FAEA777E3}"/>
                    </a:ext>
                  </a:extLst>
                </p14:cNvPr>
                <p14:cNvContentPartPr/>
                <p14:nvPr/>
              </p14:nvContentPartPr>
              <p14:xfrm>
                <a:off x="5262773" y="6128160"/>
                <a:ext cx="322560" cy="302760"/>
              </p14:xfrm>
            </p:contentPart>
          </mc:Choice>
          <mc:Fallback xmlns="">
            <p:pic>
              <p:nvPicPr>
                <p:cNvPr id="241" name="Freihand 240">
                  <a:extLst>
                    <a:ext uri="{FF2B5EF4-FFF2-40B4-BE49-F238E27FC236}">
                      <a16:creationId xmlns:a16="http://schemas.microsoft.com/office/drawing/2014/main" id="{36FE3F77-76BE-42CB-B337-733FAEA777E3}"/>
                    </a:ext>
                  </a:extLst>
                </p:cNvPr>
                <p:cNvPicPr/>
                <p:nvPr/>
              </p:nvPicPr>
              <p:blipFill>
                <a:blip r:embed="rId416"/>
                <a:stretch>
                  <a:fillRect/>
                </a:stretch>
              </p:blipFill>
              <p:spPr>
                <a:xfrm>
                  <a:off x="5258453" y="6123840"/>
                  <a:ext cx="33120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43" name="Freihand 242">
                  <a:extLst>
                    <a:ext uri="{FF2B5EF4-FFF2-40B4-BE49-F238E27FC236}">
                      <a16:creationId xmlns:a16="http://schemas.microsoft.com/office/drawing/2014/main" id="{9C00C6A9-5A42-4EF1-B93E-0E2AC4FD762A}"/>
                    </a:ext>
                  </a:extLst>
                </p14:cNvPr>
                <p14:cNvContentPartPr/>
                <p14:nvPr/>
              </p14:nvContentPartPr>
              <p14:xfrm>
                <a:off x="5749853" y="6130320"/>
                <a:ext cx="264600" cy="142200"/>
              </p14:xfrm>
            </p:contentPart>
          </mc:Choice>
          <mc:Fallback xmlns="">
            <p:pic>
              <p:nvPicPr>
                <p:cNvPr id="243" name="Freihand 242">
                  <a:extLst>
                    <a:ext uri="{FF2B5EF4-FFF2-40B4-BE49-F238E27FC236}">
                      <a16:creationId xmlns:a16="http://schemas.microsoft.com/office/drawing/2014/main" id="{9C00C6A9-5A42-4EF1-B93E-0E2AC4FD762A}"/>
                    </a:ext>
                  </a:extLst>
                </p:cNvPr>
                <p:cNvPicPr/>
                <p:nvPr/>
              </p:nvPicPr>
              <p:blipFill>
                <a:blip r:embed="rId418"/>
                <a:stretch>
                  <a:fillRect/>
                </a:stretch>
              </p:blipFill>
              <p:spPr>
                <a:xfrm>
                  <a:off x="5745533" y="6126000"/>
                  <a:ext cx="2732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44" name="Freihand 243">
                  <a:extLst>
                    <a:ext uri="{FF2B5EF4-FFF2-40B4-BE49-F238E27FC236}">
                      <a16:creationId xmlns:a16="http://schemas.microsoft.com/office/drawing/2014/main" id="{438CD1FA-F9AE-4210-A55C-389E558767A0}"/>
                    </a:ext>
                  </a:extLst>
                </p14:cNvPr>
                <p14:cNvContentPartPr/>
                <p14:nvPr/>
              </p14:nvContentPartPr>
              <p14:xfrm>
                <a:off x="6193373" y="6191520"/>
                <a:ext cx="233640" cy="100080"/>
              </p14:xfrm>
            </p:contentPart>
          </mc:Choice>
          <mc:Fallback xmlns="">
            <p:pic>
              <p:nvPicPr>
                <p:cNvPr id="244" name="Freihand 243">
                  <a:extLst>
                    <a:ext uri="{FF2B5EF4-FFF2-40B4-BE49-F238E27FC236}">
                      <a16:creationId xmlns:a16="http://schemas.microsoft.com/office/drawing/2014/main" id="{438CD1FA-F9AE-4210-A55C-389E558767A0}"/>
                    </a:ext>
                  </a:extLst>
                </p:cNvPr>
                <p:cNvPicPr/>
                <p:nvPr/>
              </p:nvPicPr>
              <p:blipFill>
                <a:blip r:embed="rId420"/>
                <a:stretch>
                  <a:fillRect/>
                </a:stretch>
              </p:blipFill>
              <p:spPr>
                <a:xfrm>
                  <a:off x="6189053" y="6187200"/>
                  <a:ext cx="2422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45" name="Freihand 244">
                  <a:extLst>
                    <a:ext uri="{FF2B5EF4-FFF2-40B4-BE49-F238E27FC236}">
                      <a16:creationId xmlns:a16="http://schemas.microsoft.com/office/drawing/2014/main" id="{AA7093FC-55BC-4254-807E-DFD72E9A270D}"/>
                    </a:ext>
                  </a:extLst>
                </p14:cNvPr>
                <p14:cNvContentPartPr/>
                <p14:nvPr/>
              </p14:nvContentPartPr>
              <p14:xfrm>
                <a:off x="6437093" y="6182160"/>
                <a:ext cx="75240" cy="106920"/>
              </p14:xfrm>
            </p:contentPart>
          </mc:Choice>
          <mc:Fallback xmlns="">
            <p:pic>
              <p:nvPicPr>
                <p:cNvPr id="245" name="Freihand 244">
                  <a:extLst>
                    <a:ext uri="{FF2B5EF4-FFF2-40B4-BE49-F238E27FC236}">
                      <a16:creationId xmlns:a16="http://schemas.microsoft.com/office/drawing/2014/main" id="{AA7093FC-55BC-4254-807E-DFD72E9A270D}"/>
                    </a:ext>
                  </a:extLst>
                </p:cNvPr>
                <p:cNvPicPr/>
                <p:nvPr/>
              </p:nvPicPr>
              <p:blipFill>
                <a:blip r:embed="rId422"/>
                <a:stretch>
                  <a:fillRect/>
                </a:stretch>
              </p:blipFill>
              <p:spPr>
                <a:xfrm>
                  <a:off x="6432773" y="6177840"/>
                  <a:ext cx="838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46" name="Freihand 245">
                  <a:extLst>
                    <a:ext uri="{FF2B5EF4-FFF2-40B4-BE49-F238E27FC236}">
                      <a16:creationId xmlns:a16="http://schemas.microsoft.com/office/drawing/2014/main" id="{48F4BD1D-1817-45E0-80B1-6121895932DE}"/>
                    </a:ext>
                  </a:extLst>
                </p14:cNvPr>
                <p14:cNvContentPartPr/>
                <p14:nvPr/>
              </p14:nvContentPartPr>
              <p14:xfrm>
                <a:off x="6521693" y="6188640"/>
                <a:ext cx="97920" cy="100800"/>
              </p14:xfrm>
            </p:contentPart>
          </mc:Choice>
          <mc:Fallback xmlns="">
            <p:pic>
              <p:nvPicPr>
                <p:cNvPr id="246" name="Freihand 245">
                  <a:extLst>
                    <a:ext uri="{FF2B5EF4-FFF2-40B4-BE49-F238E27FC236}">
                      <a16:creationId xmlns:a16="http://schemas.microsoft.com/office/drawing/2014/main" id="{48F4BD1D-1817-45E0-80B1-6121895932DE}"/>
                    </a:ext>
                  </a:extLst>
                </p:cNvPr>
                <p:cNvPicPr/>
                <p:nvPr/>
              </p:nvPicPr>
              <p:blipFill>
                <a:blip r:embed="rId424"/>
                <a:stretch>
                  <a:fillRect/>
                </a:stretch>
              </p:blipFill>
              <p:spPr>
                <a:xfrm>
                  <a:off x="6517373" y="6184320"/>
                  <a:ext cx="1065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47" name="Freihand 246">
                  <a:extLst>
                    <a:ext uri="{FF2B5EF4-FFF2-40B4-BE49-F238E27FC236}">
                      <a16:creationId xmlns:a16="http://schemas.microsoft.com/office/drawing/2014/main" id="{C9C362E1-EFC0-415E-B14E-A2543DFC1B3A}"/>
                    </a:ext>
                  </a:extLst>
                </p14:cNvPr>
                <p14:cNvContentPartPr/>
                <p14:nvPr/>
              </p14:nvContentPartPr>
              <p14:xfrm>
                <a:off x="6663533" y="6102600"/>
                <a:ext cx="156600" cy="185040"/>
              </p14:xfrm>
            </p:contentPart>
          </mc:Choice>
          <mc:Fallback xmlns="">
            <p:pic>
              <p:nvPicPr>
                <p:cNvPr id="247" name="Freihand 246">
                  <a:extLst>
                    <a:ext uri="{FF2B5EF4-FFF2-40B4-BE49-F238E27FC236}">
                      <a16:creationId xmlns:a16="http://schemas.microsoft.com/office/drawing/2014/main" id="{C9C362E1-EFC0-415E-B14E-A2543DFC1B3A}"/>
                    </a:ext>
                  </a:extLst>
                </p:cNvPr>
                <p:cNvPicPr/>
                <p:nvPr/>
              </p:nvPicPr>
              <p:blipFill>
                <a:blip r:embed="rId426"/>
                <a:stretch>
                  <a:fillRect/>
                </a:stretch>
              </p:blipFill>
              <p:spPr>
                <a:xfrm>
                  <a:off x="6659213" y="6098280"/>
                  <a:ext cx="1652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48" name="Freihand 247">
                  <a:extLst>
                    <a:ext uri="{FF2B5EF4-FFF2-40B4-BE49-F238E27FC236}">
                      <a16:creationId xmlns:a16="http://schemas.microsoft.com/office/drawing/2014/main" id="{1136F2C0-EC9E-42D3-A97F-E60E8A5FD7CD}"/>
                    </a:ext>
                  </a:extLst>
                </p14:cNvPr>
                <p14:cNvContentPartPr/>
                <p14:nvPr/>
              </p14:nvContentPartPr>
              <p14:xfrm>
                <a:off x="6622853" y="6123120"/>
                <a:ext cx="82800" cy="32400"/>
              </p14:xfrm>
            </p:contentPart>
          </mc:Choice>
          <mc:Fallback xmlns="">
            <p:pic>
              <p:nvPicPr>
                <p:cNvPr id="248" name="Freihand 247">
                  <a:extLst>
                    <a:ext uri="{FF2B5EF4-FFF2-40B4-BE49-F238E27FC236}">
                      <a16:creationId xmlns:a16="http://schemas.microsoft.com/office/drawing/2014/main" id="{1136F2C0-EC9E-42D3-A97F-E60E8A5FD7CD}"/>
                    </a:ext>
                  </a:extLst>
                </p:cNvPr>
                <p:cNvPicPr/>
                <p:nvPr/>
              </p:nvPicPr>
              <p:blipFill>
                <a:blip r:embed="rId428"/>
                <a:stretch>
                  <a:fillRect/>
                </a:stretch>
              </p:blipFill>
              <p:spPr>
                <a:xfrm>
                  <a:off x="6618533" y="6118800"/>
                  <a:ext cx="914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49" name="Freihand 248">
                  <a:extLst>
                    <a:ext uri="{FF2B5EF4-FFF2-40B4-BE49-F238E27FC236}">
                      <a16:creationId xmlns:a16="http://schemas.microsoft.com/office/drawing/2014/main" id="{4E779F1B-911C-4FA0-8CC6-D830EEC9308A}"/>
                    </a:ext>
                  </a:extLst>
                </p14:cNvPr>
                <p14:cNvContentPartPr/>
                <p14:nvPr/>
              </p14:nvContentPartPr>
              <p14:xfrm>
                <a:off x="6820133" y="6110520"/>
                <a:ext cx="131040" cy="170280"/>
              </p14:xfrm>
            </p:contentPart>
          </mc:Choice>
          <mc:Fallback xmlns="">
            <p:pic>
              <p:nvPicPr>
                <p:cNvPr id="249" name="Freihand 248">
                  <a:extLst>
                    <a:ext uri="{FF2B5EF4-FFF2-40B4-BE49-F238E27FC236}">
                      <a16:creationId xmlns:a16="http://schemas.microsoft.com/office/drawing/2014/main" id="{4E779F1B-911C-4FA0-8CC6-D830EEC9308A}"/>
                    </a:ext>
                  </a:extLst>
                </p:cNvPr>
                <p:cNvPicPr/>
                <p:nvPr/>
              </p:nvPicPr>
              <p:blipFill>
                <a:blip r:embed="rId430"/>
                <a:stretch>
                  <a:fillRect/>
                </a:stretch>
              </p:blipFill>
              <p:spPr>
                <a:xfrm>
                  <a:off x="6815813" y="6106200"/>
                  <a:ext cx="1396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50" name="Freihand 249">
                  <a:extLst>
                    <a:ext uri="{FF2B5EF4-FFF2-40B4-BE49-F238E27FC236}">
                      <a16:creationId xmlns:a16="http://schemas.microsoft.com/office/drawing/2014/main" id="{48A13FB6-B281-4D45-B899-722A281E62B3}"/>
                    </a:ext>
                  </a:extLst>
                </p14:cNvPr>
                <p14:cNvContentPartPr/>
                <p14:nvPr/>
              </p14:nvContentPartPr>
              <p14:xfrm>
                <a:off x="6946133" y="6118800"/>
                <a:ext cx="30960" cy="14040"/>
              </p14:xfrm>
            </p:contentPart>
          </mc:Choice>
          <mc:Fallback xmlns="">
            <p:pic>
              <p:nvPicPr>
                <p:cNvPr id="250" name="Freihand 249">
                  <a:extLst>
                    <a:ext uri="{FF2B5EF4-FFF2-40B4-BE49-F238E27FC236}">
                      <a16:creationId xmlns:a16="http://schemas.microsoft.com/office/drawing/2014/main" id="{48A13FB6-B281-4D45-B899-722A281E62B3}"/>
                    </a:ext>
                  </a:extLst>
                </p:cNvPr>
                <p:cNvPicPr/>
                <p:nvPr/>
              </p:nvPicPr>
              <p:blipFill>
                <a:blip r:embed="rId432"/>
                <a:stretch>
                  <a:fillRect/>
                </a:stretch>
              </p:blipFill>
              <p:spPr>
                <a:xfrm>
                  <a:off x="6941813" y="6114480"/>
                  <a:ext cx="396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51" name="Freihand 250">
                  <a:extLst>
                    <a:ext uri="{FF2B5EF4-FFF2-40B4-BE49-F238E27FC236}">
                      <a16:creationId xmlns:a16="http://schemas.microsoft.com/office/drawing/2014/main" id="{B4D3CC1D-1ECB-4591-80EA-8B843D869DD1}"/>
                    </a:ext>
                  </a:extLst>
                </p14:cNvPr>
                <p14:cNvContentPartPr/>
                <p14:nvPr/>
              </p14:nvContentPartPr>
              <p14:xfrm>
                <a:off x="6982853" y="6082440"/>
                <a:ext cx="151560" cy="190080"/>
              </p14:xfrm>
            </p:contentPart>
          </mc:Choice>
          <mc:Fallback xmlns="">
            <p:pic>
              <p:nvPicPr>
                <p:cNvPr id="251" name="Freihand 250">
                  <a:extLst>
                    <a:ext uri="{FF2B5EF4-FFF2-40B4-BE49-F238E27FC236}">
                      <a16:creationId xmlns:a16="http://schemas.microsoft.com/office/drawing/2014/main" id="{B4D3CC1D-1ECB-4591-80EA-8B843D869DD1}"/>
                    </a:ext>
                  </a:extLst>
                </p:cNvPr>
                <p:cNvPicPr/>
                <p:nvPr/>
              </p:nvPicPr>
              <p:blipFill>
                <a:blip r:embed="rId434"/>
                <a:stretch>
                  <a:fillRect/>
                </a:stretch>
              </p:blipFill>
              <p:spPr>
                <a:xfrm>
                  <a:off x="6978533" y="6078120"/>
                  <a:ext cx="1602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52" name="Freihand 251">
                  <a:extLst>
                    <a:ext uri="{FF2B5EF4-FFF2-40B4-BE49-F238E27FC236}">
                      <a16:creationId xmlns:a16="http://schemas.microsoft.com/office/drawing/2014/main" id="{F8CA1EA6-AF26-4BBD-A69B-2576CE164A2E}"/>
                    </a:ext>
                  </a:extLst>
                </p14:cNvPr>
                <p14:cNvContentPartPr/>
                <p14:nvPr/>
              </p14:nvContentPartPr>
              <p14:xfrm>
                <a:off x="7183373" y="6150120"/>
                <a:ext cx="186480" cy="115920"/>
              </p14:xfrm>
            </p:contentPart>
          </mc:Choice>
          <mc:Fallback xmlns="">
            <p:pic>
              <p:nvPicPr>
                <p:cNvPr id="252" name="Freihand 251">
                  <a:extLst>
                    <a:ext uri="{FF2B5EF4-FFF2-40B4-BE49-F238E27FC236}">
                      <a16:creationId xmlns:a16="http://schemas.microsoft.com/office/drawing/2014/main" id="{F8CA1EA6-AF26-4BBD-A69B-2576CE164A2E}"/>
                    </a:ext>
                  </a:extLst>
                </p:cNvPr>
                <p:cNvPicPr/>
                <p:nvPr/>
              </p:nvPicPr>
              <p:blipFill>
                <a:blip r:embed="rId436"/>
                <a:stretch>
                  <a:fillRect/>
                </a:stretch>
              </p:blipFill>
              <p:spPr>
                <a:xfrm>
                  <a:off x="7179053" y="6145800"/>
                  <a:ext cx="1951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53" name="Freihand 252">
                  <a:extLst>
                    <a:ext uri="{FF2B5EF4-FFF2-40B4-BE49-F238E27FC236}">
                      <a16:creationId xmlns:a16="http://schemas.microsoft.com/office/drawing/2014/main" id="{41C989FA-E67C-4973-889D-76F1ADC4541A}"/>
                    </a:ext>
                  </a:extLst>
                </p14:cNvPr>
                <p14:cNvContentPartPr/>
                <p14:nvPr/>
              </p14:nvContentPartPr>
              <p14:xfrm>
                <a:off x="5055773" y="6428400"/>
                <a:ext cx="130320" cy="178200"/>
              </p14:xfrm>
            </p:contentPart>
          </mc:Choice>
          <mc:Fallback xmlns="">
            <p:pic>
              <p:nvPicPr>
                <p:cNvPr id="253" name="Freihand 252">
                  <a:extLst>
                    <a:ext uri="{FF2B5EF4-FFF2-40B4-BE49-F238E27FC236}">
                      <a16:creationId xmlns:a16="http://schemas.microsoft.com/office/drawing/2014/main" id="{41C989FA-E67C-4973-889D-76F1ADC4541A}"/>
                    </a:ext>
                  </a:extLst>
                </p:cNvPr>
                <p:cNvPicPr/>
                <p:nvPr/>
              </p:nvPicPr>
              <p:blipFill>
                <a:blip r:embed="rId438"/>
                <a:stretch>
                  <a:fillRect/>
                </a:stretch>
              </p:blipFill>
              <p:spPr>
                <a:xfrm>
                  <a:off x="5051453" y="6424080"/>
                  <a:ext cx="1389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54" name="Freihand 253">
                  <a:extLst>
                    <a:ext uri="{FF2B5EF4-FFF2-40B4-BE49-F238E27FC236}">
                      <a16:creationId xmlns:a16="http://schemas.microsoft.com/office/drawing/2014/main" id="{C827D6B2-AC1E-4209-B99C-32B2F27D8051}"/>
                    </a:ext>
                  </a:extLst>
                </p14:cNvPr>
                <p14:cNvContentPartPr/>
                <p14:nvPr/>
              </p14:nvContentPartPr>
              <p14:xfrm>
                <a:off x="5208413" y="6399600"/>
                <a:ext cx="167400" cy="227520"/>
              </p14:xfrm>
            </p:contentPart>
          </mc:Choice>
          <mc:Fallback xmlns="">
            <p:pic>
              <p:nvPicPr>
                <p:cNvPr id="254" name="Freihand 253">
                  <a:extLst>
                    <a:ext uri="{FF2B5EF4-FFF2-40B4-BE49-F238E27FC236}">
                      <a16:creationId xmlns:a16="http://schemas.microsoft.com/office/drawing/2014/main" id="{C827D6B2-AC1E-4209-B99C-32B2F27D8051}"/>
                    </a:ext>
                  </a:extLst>
                </p:cNvPr>
                <p:cNvPicPr/>
                <p:nvPr/>
              </p:nvPicPr>
              <p:blipFill>
                <a:blip r:embed="rId440"/>
                <a:stretch>
                  <a:fillRect/>
                </a:stretch>
              </p:blipFill>
              <p:spPr>
                <a:xfrm>
                  <a:off x="5204093" y="6395280"/>
                  <a:ext cx="17604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55" name="Freihand 254">
                  <a:extLst>
                    <a:ext uri="{FF2B5EF4-FFF2-40B4-BE49-F238E27FC236}">
                      <a16:creationId xmlns:a16="http://schemas.microsoft.com/office/drawing/2014/main" id="{89BB791A-1B65-4EB5-942B-6325B78DCAA0}"/>
                    </a:ext>
                  </a:extLst>
                </p14:cNvPr>
                <p14:cNvContentPartPr/>
                <p14:nvPr/>
              </p14:nvContentPartPr>
              <p14:xfrm>
                <a:off x="5438093" y="6427320"/>
                <a:ext cx="271800" cy="173160"/>
              </p14:xfrm>
            </p:contentPart>
          </mc:Choice>
          <mc:Fallback xmlns="">
            <p:pic>
              <p:nvPicPr>
                <p:cNvPr id="255" name="Freihand 254">
                  <a:extLst>
                    <a:ext uri="{FF2B5EF4-FFF2-40B4-BE49-F238E27FC236}">
                      <a16:creationId xmlns:a16="http://schemas.microsoft.com/office/drawing/2014/main" id="{89BB791A-1B65-4EB5-942B-6325B78DCAA0}"/>
                    </a:ext>
                  </a:extLst>
                </p:cNvPr>
                <p:cNvPicPr/>
                <p:nvPr/>
              </p:nvPicPr>
              <p:blipFill>
                <a:blip r:embed="rId442"/>
                <a:stretch>
                  <a:fillRect/>
                </a:stretch>
              </p:blipFill>
              <p:spPr>
                <a:xfrm>
                  <a:off x="5433773" y="6423000"/>
                  <a:ext cx="2804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56" name="Freihand 255">
                  <a:extLst>
                    <a:ext uri="{FF2B5EF4-FFF2-40B4-BE49-F238E27FC236}">
                      <a16:creationId xmlns:a16="http://schemas.microsoft.com/office/drawing/2014/main" id="{61D70481-7C6C-4C0D-8E8A-C2F930F5D402}"/>
                    </a:ext>
                  </a:extLst>
                </p14:cNvPr>
                <p14:cNvContentPartPr/>
                <p14:nvPr/>
              </p14:nvContentPartPr>
              <p14:xfrm>
                <a:off x="5714933" y="6433800"/>
                <a:ext cx="162720" cy="136800"/>
              </p14:xfrm>
            </p:contentPart>
          </mc:Choice>
          <mc:Fallback xmlns="">
            <p:pic>
              <p:nvPicPr>
                <p:cNvPr id="256" name="Freihand 255">
                  <a:extLst>
                    <a:ext uri="{FF2B5EF4-FFF2-40B4-BE49-F238E27FC236}">
                      <a16:creationId xmlns:a16="http://schemas.microsoft.com/office/drawing/2014/main" id="{61D70481-7C6C-4C0D-8E8A-C2F930F5D402}"/>
                    </a:ext>
                  </a:extLst>
                </p:cNvPr>
                <p:cNvPicPr/>
                <p:nvPr/>
              </p:nvPicPr>
              <p:blipFill>
                <a:blip r:embed="rId444"/>
                <a:stretch>
                  <a:fillRect/>
                </a:stretch>
              </p:blipFill>
              <p:spPr>
                <a:xfrm>
                  <a:off x="5710613" y="6429480"/>
                  <a:ext cx="1713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57" name="Freihand 256">
                  <a:extLst>
                    <a:ext uri="{FF2B5EF4-FFF2-40B4-BE49-F238E27FC236}">
                      <a16:creationId xmlns:a16="http://schemas.microsoft.com/office/drawing/2014/main" id="{6B72B9CA-21B0-4E99-BF41-EAA1CE71A757}"/>
                    </a:ext>
                  </a:extLst>
                </p14:cNvPr>
                <p14:cNvContentPartPr/>
                <p14:nvPr/>
              </p14:nvContentPartPr>
              <p14:xfrm>
                <a:off x="5852093" y="6484920"/>
                <a:ext cx="279000" cy="105120"/>
              </p14:xfrm>
            </p:contentPart>
          </mc:Choice>
          <mc:Fallback xmlns="">
            <p:pic>
              <p:nvPicPr>
                <p:cNvPr id="257" name="Freihand 256">
                  <a:extLst>
                    <a:ext uri="{FF2B5EF4-FFF2-40B4-BE49-F238E27FC236}">
                      <a16:creationId xmlns:a16="http://schemas.microsoft.com/office/drawing/2014/main" id="{6B72B9CA-21B0-4E99-BF41-EAA1CE71A757}"/>
                    </a:ext>
                  </a:extLst>
                </p:cNvPr>
                <p:cNvPicPr/>
                <p:nvPr/>
              </p:nvPicPr>
              <p:blipFill>
                <a:blip r:embed="rId446"/>
                <a:stretch>
                  <a:fillRect/>
                </a:stretch>
              </p:blipFill>
              <p:spPr>
                <a:xfrm>
                  <a:off x="5847773" y="6480600"/>
                  <a:ext cx="2876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58" name="Freihand 257">
                  <a:extLst>
                    <a:ext uri="{FF2B5EF4-FFF2-40B4-BE49-F238E27FC236}">
                      <a16:creationId xmlns:a16="http://schemas.microsoft.com/office/drawing/2014/main" id="{CEB93A08-9E2B-430E-AF01-4D92F13939D1}"/>
                    </a:ext>
                  </a:extLst>
                </p14:cNvPr>
                <p14:cNvContentPartPr/>
                <p14:nvPr/>
              </p14:nvContentPartPr>
              <p14:xfrm>
                <a:off x="6146933" y="6500040"/>
                <a:ext cx="275400" cy="108360"/>
              </p14:xfrm>
            </p:contentPart>
          </mc:Choice>
          <mc:Fallback xmlns="">
            <p:pic>
              <p:nvPicPr>
                <p:cNvPr id="258" name="Freihand 257">
                  <a:extLst>
                    <a:ext uri="{FF2B5EF4-FFF2-40B4-BE49-F238E27FC236}">
                      <a16:creationId xmlns:a16="http://schemas.microsoft.com/office/drawing/2014/main" id="{CEB93A08-9E2B-430E-AF01-4D92F13939D1}"/>
                    </a:ext>
                  </a:extLst>
                </p:cNvPr>
                <p:cNvPicPr/>
                <p:nvPr/>
              </p:nvPicPr>
              <p:blipFill>
                <a:blip r:embed="rId448"/>
                <a:stretch>
                  <a:fillRect/>
                </a:stretch>
              </p:blipFill>
              <p:spPr>
                <a:xfrm>
                  <a:off x="6142613" y="6495720"/>
                  <a:ext cx="2840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59" name="Freihand 258">
                  <a:extLst>
                    <a:ext uri="{FF2B5EF4-FFF2-40B4-BE49-F238E27FC236}">
                      <a16:creationId xmlns:a16="http://schemas.microsoft.com/office/drawing/2014/main" id="{5112BB07-ADC8-432C-9E91-332901B64870}"/>
                    </a:ext>
                  </a:extLst>
                </p14:cNvPr>
                <p14:cNvContentPartPr/>
                <p14:nvPr/>
              </p14:nvContentPartPr>
              <p14:xfrm>
                <a:off x="6418013" y="6401760"/>
                <a:ext cx="198360" cy="304200"/>
              </p14:xfrm>
            </p:contentPart>
          </mc:Choice>
          <mc:Fallback xmlns="">
            <p:pic>
              <p:nvPicPr>
                <p:cNvPr id="259" name="Freihand 258">
                  <a:extLst>
                    <a:ext uri="{FF2B5EF4-FFF2-40B4-BE49-F238E27FC236}">
                      <a16:creationId xmlns:a16="http://schemas.microsoft.com/office/drawing/2014/main" id="{5112BB07-ADC8-432C-9E91-332901B64870}"/>
                    </a:ext>
                  </a:extLst>
                </p:cNvPr>
                <p:cNvPicPr/>
                <p:nvPr/>
              </p:nvPicPr>
              <p:blipFill>
                <a:blip r:embed="rId450"/>
                <a:stretch>
                  <a:fillRect/>
                </a:stretch>
              </p:blipFill>
              <p:spPr>
                <a:xfrm>
                  <a:off x="6413693" y="6397440"/>
                  <a:ext cx="20700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60" name="Freihand 259">
                  <a:extLst>
                    <a:ext uri="{FF2B5EF4-FFF2-40B4-BE49-F238E27FC236}">
                      <a16:creationId xmlns:a16="http://schemas.microsoft.com/office/drawing/2014/main" id="{435BD093-E6C5-4AC9-A612-54B5724914CA}"/>
                    </a:ext>
                  </a:extLst>
                </p14:cNvPr>
                <p14:cNvContentPartPr/>
                <p14:nvPr/>
              </p14:nvContentPartPr>
              <p14:xfrm>
                <a:off x="6636893" y="6497160"/>
                <a:ext cx="123120" cy="92160"/>
              </p14:xfrm>
            </p:contentPart>
          </mc:Choice>
          <mc:Fallback xmlns="">
            <p:pic>
              <p:nvPicPr>
                <p:cNvPr id="260" name="Freihand 259">
                  <a:extLst>
                    <a:ext uri="{FF2B5EF4-FFF2-40B4-BE49-F238E27FC236}">
                      <a16:creationId xmlns:a16="http://schemas.microsoft.com/office/drawing/2014/main" id="{435BD093-E6C5-4AC9-A612-54B5724914CA}"/>
                    </a:ext>
                  </a:extLst>
                </p:cNvPr>
                <p:cNvPicPr/>
                <p:nvPr/>
              </p:nvPicPr>
              <p:blipFill>
                <a:blip r:embed="rId452"/>
                <a:stretch>
                  <a:fillRect/>
                </a:stretch>
              </p:blipFill>
              <p:spPr>
                <a:xfrm>
                  <a:off x="6632573" y="6492840"/>
                  <a:ext cx="1317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61" name="Freihand 260">
                  <a:extLst>
                    <a:ext uri="{FF2B5EF4-FFF2-40B4-BE49-F238E27FC236}">
                      <a16:creationId xmlns:a16="http://schemas.microsoft.com/office/drawing/2014/main" id="{C7C01FCD-2442-4110-A093-865FB644A748}"/>
                    </a:ext>
                  </a:extLst>
                </p14:cNvPr>
                <p14:cNvContentPartPr/>
                <p14:nvPr/>
              </p14:nvContentPartPr>
              <p14:xfrm>
                <a:off x="6763613" y="6400320"/>
                <a:ext cx="389880" cy="167040"/>
              </p14:xfrm>
            </p:contentPart>
          </mc:Choice>
          <mc:Fallback xmlns="">
            <p:pic>
              <p:nvPicPr>
                <p:cNvPr id="261" name="Freihand 260">
                  <a:extLst>
                    <a:ext uri="{FF2B5EF4-FFF2-40B4-BE49-F238E27FC236}">
                      <a16:creationId xmlns:a16="http://schemas.microsoft.com/office/drawing/2014/main" id="{C7C01FCD-2442-4110-A093-865FB644A748}"/>
                    </a:ext>
                  </a:extLst>
                </p:cNvPr>
                <p:cNvPicPr/>
                <p:nvPr/>
              </p:nvPicPr>
              <p:blipFill>
                <a:blip r:embed="rId454"/>
                <a:stretch>
                  <a:fillRect/>
                </a:stretch>
              </p:blipFill>
              <p:spPr>
                <a:xfrm>
                  <a:off x="6759293" y="6396000"/>
                  <a:ext cx="3985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62" name="Freihand 261">
                  <a:extLst>
                    <a:ext uri="{FF2B5EF4-FFF2-40B4-BE49-F238E27FC236}">
                      <a16:creationId xmlns:a16="http://schemas.microsoft.com/office/drawing/2014/main" id="{C23B780F-CB20-483F-92E5-AACCFC48E839}"/>
                    </a:ext>
                  </a:extLst>
                </p14:cNvPr>
                <p14:cNvContentPartPr/>
                <p14:nvPr/>
              </p14:nvContentPartPr>
              <p14:xfrm>
                <a:off x="7173293" y="6470880"/>
                <a:ext cx="190440" cy="147240"/>
              </p14:xfrm>
            </p:contentPart>
          </mc:Choice>
          <mc:Fallback xmlns="">
            <p:pic>
              <p:nvPicPr>
                <p:cNvPr id="262" name="Freihand 261">
                  <a:extLst>
                    <a:ext uri="{FF2B5EF4-FFF2-40B4-BE49-F238E27FC236}">
                      <a16:creationId xmlns:a16="http://schemas.microsoft.com/office/drawing/2014/main" id="{C23B780F-CB20-483F-92E5-AACCFC48E839}"/>
                    </a:ext>
                  </a:extLst>
                </p:cNvPr>
                <p:cNvPicPr/>
                <p:nvPr/>
              </p:nvPicPr>
              <p:blipFill>
                <a:blip r:embed="rId456"/>
                <a:stretch>
                  <a:fillRect/>
                </a:stretch>
              </p:blipFill>
              <p:spPr>
                <a:xfrm>
                  <a:off x="7168973" y="6466560"/>
                  <a:ext cx="1990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63" name="Freihand 262">
                  <a:extLst>
                    <a:ext uri="{FF2B5EF4-FFF2-40B4-BE49-F238E27FC236}">
                      <a16:creationId xmlns:a16="http://schemas.microsoft.com/office/drawing/2014/main" id="{4DB5678D-CCC4-4F06-B6AB-C5115360D461}"/>
                    </a:ext>
                  </a:extLst>
                </p14:cNvPr>
                <p14:cNvContentPartPr/>
                <p14:nvPr/>
              </p14:nvContentPartPr>
              <p14:xfrm>
                <a:off x="7468853" y="6308880"/>
                <a:ext cx="9720" cy="128160"/>
              </p14:xfrm>
            </p:contentPart>
          </mc:Choice>
          <mc:Fallback xmlns="">
            <p:pic>
              <p:nvPicPr>
                <p:cNvPr id="263" name="Freihand 262">
                  <a:extLst>
                    <a:ext uri="{FF2B5EF4-FFF2-40B4-BE49-F238E27FC236}">
                      <a16:creationId xmlns:a16="http://schemas.microsoft.com/office/drawing/2014/main" id="{4DB5678D-CCC4-4F06-B6AB-C5115360D461}"/>
                    </a:ext>
                  </a:extLst>
                </p:cNvPr>
                <p:cNvPicPr/>
                <p:nvPr/>
              </p:nvPicPr>
              <p:blipFill>
                <a:blip r:embed="rId458"/>
                <a:stretch>
                  <a:fillRect/>
                </a:stretch>
              </p:blipFill>
              <p:spPr>
                <a:xfrm>
                  <a:off x="7464533" y="6304560"/>
                  <a:ext cx="183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64" name="Freihand 263">
                  <a:extLst>
                    <a:ext uri="{FF2B5EF4-FFF2-40B4-BE49-F238E27FC236}">
                      <a16:creationId xmlns:a16="http://schemas.microsoft.com/office/drawing/2014/main" id="{17BDC485-6CEA-4268-81EC-2DCF25B6E7A9}"/>
                    </a:ext>
                  </a:extLst>
                </p14:cNvPr>
                <p14:cNvContentPartPr/>
                <p14:nvPr/>
              </p14:nvContentPartPr>
              <p14:xfrm>
                <a:off x="7480373" y="6549720"/>
                <a:ext cx="6120" cy="47880"/>
              </p14:xfrm>
            </p:contentPart>
          </mc:Choice>
          <mc:Fallback xmlns="">
            <p:pic>
              <p:nvPicPr>
                <p:cNvPr id="264" name="Freihand 263">
                  <a:extLst>
                    <a:ext uri="{FF2B5EF4-FFF2-40B4-BE49-F238E27FC236}">
                      <a16:creationId xmlns:a16="http://schemas.microsoft.com/office/drawing/2014/main" id="{17BDC485-6CEA-4268-81EC-2DCF25B6E7A9}"/>
                    </a:ext>
                  </a:extLst>
                </p:cNvPr>
                <p:cNvPicPr/>
                <p:nvPr/>
              </p:nvPicPr>
              <p:blipFill>
                <a:blip r:embed="rId460"/>
                <a:stretch>
                  <a:fillRect/>
                </a:stretch>
              </p:blipFill>
              <p:spPr>
                <a:xfrm>
                  <a:off x="7476053" y="6545400"/>
                  <a:ext cx="14760" cy="56520"/>
                </a:xfrm>
                <a:prstGeom prst="rect">
                  <a:avLst/>
                </a:prstGeom>
              </p:spPr>
            </p:pic>
          </mc:Fallback>
        </mc:AlternateContent>
      </p:grpSp>
    </p:spTree>
    <p:extLst>
      <p:ext uri="{BB962C8B-B14F-4D97-AF65-F5344CB8AC3E}">
        <p14:creationId xmlns:p14="http://schemas.microsoft.com/office/powerpoint/2010/main" val="1922327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2424" y="45403"/>
            <a:ext cx="5793846" cy="4676862"/>
          </a:xfrm>
          <a:prstGeom prst="rect">
            <a:avLst/>
          </a:prstGeom>
          <a:noFill/>
        </p:spPr>
        <p:txBody>
          <a:bodyPr wrap="square" rtlCol="0">
            <a:noAutofit/>
          </a:bodyPr>
          <a:lstStyle/>
          <a:p>
            <a:pPr algn="ctr"/>
            <a:r>
              <a:rPr lang="de-DE" sz="2177" b="1" dirty="0">
                <a:latin typeface="Times New Roman" panose="02020603050405020304" pitchFamily="18" charset="0"/>
                <a:cs typeface="Times New Roman" panose="02020603050405020304" pitchFamily="18" charset="0"/>
              </a:rPr>
              <a:t>Mikroökonomie</a:t>
            </a:r>
          </a:p>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Verhalten Einzelner</a:t>
            </a:r>
          </a:p>
          <a:p>
            <a:pPr marL="311079" indent="-311079">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768279" lvl="1" indent="-311079">
              <a:buFont typeface="Wingdings" panose="05000000000000000000" pitchFamily="2" charset="2"/>
              <a:buChar char="Ø"/>
            </a:pPr>
            <a:r>
              <a:rPr lang="de-DE" sz="2000" dirty="0">
                <a:latin typeface="Times New Roman" panose="02020603050405020304" pitchFamily="18" charset="0"/>
                <a:cs typeface="Times New Roman" panose="02020603050405020304" pitchFamily="18" charset="0"/>
              </a:rPr>
              <a:t>Unternehmen, Haushalte</a:t>
            </a:r>
          </a:p>
          <a:p>
            <a:endParaRPr lang="de-DE" sz="2000"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000" dirty="0">
                <a:latin typeface="Times New Roman" panose="02020603050405020304" pitchFamily="18" charset="0"/>
                <a:cs typeface="Times New Roman" panose="02020603050405020304" pitchFamily="18" charset="0"/>
              </a:rPr>
              <a:t>Nachfrage eines Haushalts nach Lebensmitteln</a:t>
            </a:r>
          </a:p>
          <a:p>
            <a:pPr marL="914400" lvl="1" indent="-457200">
              <a:buFont typeface="Wingdings" panose="05000000000000000000" pitchFamily="2" charset="2"/>
              <a:buChar char="Ø"/>
            </a:pPr>
            <a:r>
              <a:rPr lang="de-DE" sz="2000" dirty="0">
                <a:latin typeface="Times New Roman" panose="02020603050405020304" pitchFamily="18" charset="0"/>
                <a:cs typeface="Times New Roman" panose="02020603050405020304" pitchFamily="18" charset="0"/>
              </a:rPr>
              <a:t>Individuelle Nachfragekurve</a:t>
            </a:r>
          </a:p>
          <a:p>
            <a:pPr marL="311079" indent="-311079">
              <a:buFont typeface="Wingdings" panose="05000000000000000000" pitchFamily="2" charset="2"/>
              <a:buChar char="§"/>
            </a:pPr>
            <a:endParaRPr lang="de-DE" sz="2000"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000" dirty="0">
                <a:latin typeface="Times New Roman" panose="02020603050405020304" pitchFamily="18" charset="0"/>
                <a:cs typeface="Times New Roman" panose="02020603050405020304" pitchFamily="18" charset="0"/>
              </a:rPr>
              <a:t>Angebot eines Autobauers an Fahrzeugen</a:t>
            </a:r>
          </a:p>
          <a:p>
            <a:pPr marL="311079" indent="-311079">
              <a:buFont typeface="Wingdings" panose="05000000000000000000" pitchFamily="2" charset="2"/>
              <a:buChar char="§"/>
            </a:pPr>
            <a:endParaRPr lang="de-DE" sz="2000"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endParaRPr lang="de-DE" sz="2000"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000" dirty="0">
                <a:latin typeface="Times New Roman" panose="02020603050405020304" pitchFamily="18" charset="0"/>
                <a:cs typeface="Times New Roman" panose="02020603050405020304" pitchFamily="18" charset="0"/>
              </a:rPr>
              <a:t>Nachfrage einer Baufirma nach Beton</a:t>
            </a:r>
          </a:p>
        </p:txBody>
      </p:sp>
      <p:sp>
        <p:nvSpPr>
          <p:cNvPr id="8" name="Textfeld 7"/>
          <p:cNvSpPr txBox="1"/>
          <p:nvPr/>
        </p:nvSpPr>
        <p:spPr>
          <a:xfrm>
            <a:off x="5613318" y="0"/>
            <a:ext cx="6659242" cy="4676862"/>
          </a:xfrm>
          <a:prstGeom prst="rect">
            <a:avLst/>
          </a:prstGeom>
          <a:noFill/>
        </p:spPr>
        <p:txBody>
          <a:bodyPr wrap="square" rtlCol="0">
            <a:noAutofit/>
          </a:bodyPr>
          <a:lstStyle/>
          <a:p>
            <a:pPr algn="ctr"/>
            <a:r>
              <a:rPr lang="de-DE" sz="2177" b="1" dirty="0">
                <a:latin typeface="Times New Roman" panose="02020603050405020304" pitchFamily="18" charset="0"/>
                <a:cs typeface="Times New Roman" panose="02020603050405020304" pitchFamily="18" charset="0"/>
              </a:rPr>
              <a:t>Makroökonomie</a:t>
            </a:r>
          </a:p>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Betrachtung der Gesamtwirtschaft</a:t>
            </a:r>
          </a:p>
          <a:p>
            <a:pPr marL="311079" indent="-311079">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768279" lvl="1" indent="-311079">
              <a:buFont typeface="Wingdings" panose="05000000000000000000" pitchFamily="2" charset="2"/>
              <a:buChar char="Ø"/>
            </a:pPr>
            <a:r>
              <a:rPr lang="de-DE" sz="2000" dirty="0">
                <a:latin typeface="Times New Roman" panose="02020603050405020304" pitchFamily="18" charset="0"/>
                <a:cs typeface="Times New Roman" panose="02020603050405020304" pitchFamily="18" charset="0"/>
              </a:rPr>
              <a:t>Haushalts- und Unternehmenssektor</a:t>
            </a:r>
          </a:p>
          <a:p>
            <a:pPr marL="311079" indent="-311079">
              <a:buFont typeface="Wingdings" panose="05000000000000000000" pitchFamily="2" charset="2"/>
              <a:buChar char="Ø"/>
            </a:pPr>
            <a:endParaRPr lang="de-DE" sz="2000"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000" dirty="0">
                <a:latin typeface="Times New Roman" panose="02020603050405020304" pitchFamily="18" charset="0"/>
                <a:cs typeface="Times New Roman" panose="02020603050405020304" pitchFamily="18" charset="0"/>
              </a:rPr>
              <a:t>Gesamtnachfrage aller Haushalte (Konsum)</a:t>
            </a:r>
          </a:p>
          <a:p>
            <a:pPr marL="800100" lvl="1" indent="-342900">
              <a:buFont typeface="Wingdings" panose="05000000000000000000" pitchFamily="2" charset="2"/>
              <a:buChar char="Ø"/>
            </a:pPr>
            <a:r>
              <a:rPr lang="de-DE" sz="2000" dirty="0">
                <a:latin typeface="Times New Roman" panose="02020603050405020304" pitchFamily="18" charset="0"/>
                <a:cs typeface="Times New Roman" panose="02020603050405020304" pitchFamily="18" charset="0"/>
              </a:rPr>
              <a:t>Gesamtwirtschaftliche Konsumfunktion</a:t>
            </a:r>
          </a:p>
          <a:p>
            <a:pPr marL="311079" indent="-311079">
              <a:buFont typeface="Wingdings" panose="05000000000000000000" pitchFamily="2" charset="2"/>
              <a:buChar char="§"/>
            </a:pPr>
            <a:endParaRPr lang="de-DE" sz="2000"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000" dirty="0">
                <a:latin typeface="Times New Roman" panose="02020603050405020304" pitchFamily="18" charset="0"/>
                <a:cs typeface="Times New Roman" panose="02020603050405020304" pitchFamily="18" charset="0"/>
              </a:rPr>
              <a:t>Gesamtangebot aller Unternehmen (gesamtwirtschaftliche Produktion)</a:t>
            </a:r>
          </a:p>
          <a:p>
            <a:pPr marL="311079" indent="-311079">
              <a:buFont typeface="Wingdings" panose="05000000000000000000" pitchFamily="2" charset="2"/>
              <a:buChar char="§"/>
            </a:pPr>
            <a:endParaRPr lang="de-DE" sz="2000"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000" dirty="0">
                <a:latin typeface="Times New Roman" panose="02020603050405020304" pitchFamily="18" charset="0"/>
                <a:cs typeface="Times New Roman" panose="02020603050405020304" pitchFamily="18" charset="0"/>
              </a:rPr>
              <a:t>Nachfrage aller Unternehmen nach Investitionsgütern</a:t>
            </a:r>
          </a:p>
        </p:txBody>
      </p:sp>
      <p:sp>
        <p:nvSpPr>
          <p:cNvPr id="9" name="Textfeld 8"/>
          <p:cNvSpPr txBox="1"/>
          <p:nvPr/>
        </p:nvSpPr>
        <p:spPr>
          <a:xfrm>
            <a:off x="62423" y="4476232"/>
            <a:ext cx="8546621" cy="1162568"/>
          </a:xfrm>
          <a:prstGeom prst="rect">
            <a:avLst/>
          </a:prstGeom>
          <a:noFill/>
        </p:spPr>
        <p:txBody>
          <a:bodyPr wrap="square" rtlCol="0">
            <a:noAutofit/>
          </a:bodyPr>
          <a:lstStyle/>
          <a:p>
            <a:pPr marL="311079" indent="-311079">
              <a:buFont typeface="Wingdings" panose="05000000000000000000" pitchFamily="2" charset="2"/>
              <a:buChar char="Ø"/>
            </a:pPr>
            <a:r>
              <a:rPr lang="de-DE" sz="1996" b="1" u="sng" dirty="0">
                <a:latin typeface="Times New Roman" panose="02020603050405020304" pitchFamily="18" charset="0"/>
                <a:cs typeface="Times New Roman" panose="02020603050405020304" pitchFamily="18" charset="0"/>
              </a:rPr>
              <a:t>Der Vorteil </a:t>
            </a:r>
            <a:r>
              <a:rPr lang="de-DE" sz="1996" b="1" dirty="0">
                <a:latin typeface="Times New Roman" panose="02020603050405020304" pitchFamily="18" charset="0"/>
                <a:cs typeface="Times New Roman" panose="02020603050405020304" pitchFamily="18" charset="0"/>
              </a:rPr>
              <a:t>der Aggregation in der Makroökonomie besteht in der Verdeutlichung von Gesamtzusammenhängen.</a:t>
            </a:r>
          </a:p>
          <a:p>
            <a:pPr marL="311079" indent="-311079">
              <a:buFont typeface="Wingdings" panose="05000000000000000000" pitchFamily="2" charset="2"/>
              <a:buChar char="Ø"/>
            </a:pPr>
            <a:r>
              <a:rPr lang="de-DE" sz="1996" b="1" u="sng" dirty="0">
                <a:latin typeface="Times New Roman" panose="02020603050405020304" pitchFamily="18" charset="0"/>
                <a:cs typeface="Times New Roman" panose="02020603050405020304" pitchFamily="18" charset="0"/>
              </a:rPr>
              <a:t>Das Problem </a:t>
            </a:r>
            <a:r>
              <a:rPr lang="de-DE" sz="1996" b="1" dirty="0">
                <a:latin typeface="Times New Roman" panose="02020603050405020304" pitchFamily="18" charset="0"/>
                <a:cs typeface="Times New Roman" panose="02020603050405020304" pitchFamily="18" charset="0"/>
              </a:rPr>
              <a:t>besteht im Verlust von Detailinformationen</a:t>
            </a:r>
          </a:p>
          <a:p>
            <a:endParaRPr lang="de-DE" sz="1996" dirty="0">
              <a:latin typeface="Times New Roman" panose="02020603050405020304" pitchFamily="18" charset="0"/>
              <a:cs typeface="Times New Roman" panose="02020603050405020304" pitchFamily="18" charset="0"/>
            </a:endParaRPr>
          </a:p>
        </p:txBody>
      </p:sp>
      <p:sp>
        <p:nvSpPr>
          <p:cNvPr id="10" name="Textfeld 9"/>
          <p:cNvSpPr txBox="1"/>
          <p:nvPr/>
        </p:nvSpPr>
        <p:spPr>
          <a:xfrm>
            <a:off x="62424" y="5832990"/>
            <a:ext cx="8546621" cy="979607"/>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Vgl. Einf. in die Statistik: Die Beschreibung eines Datensatzes über Mittelwert, Median, Spannweite, Varianz, Schiefe,… vertieft zwar das Verständnis für die erhobenen Daten. Bestimmte Informationen gehen aber durch die Aggregation verloren.</a:t>
            </a:r>
          </a:p>
          <a:p>
            <a:endParaRPr lang="de-DE" sz="1996" dirty="0">
              <a:latin typeface="Times New Roman" panose="02020603050405020304" pitchFamily="18" charset="0"/>
              <a:cs typeface="Times New Roman" panose="02020603050405020304" pitchFamily="18" charset="0"/>
            </a:endParaRPr>
          </a:p>
        </p:txBody>
      </p:sp>
      <p:sp>
        <p:nvSpPr>
          <p:cNvPr id="11" name="Rechteck 10">
            <a:extLst>
              <a:ext uri="{FF2B5EF4-FFF2-40B4-BE49-F238E27FC236}">
                <a16:creationId xmlns:a16="http://schemas.microsoft.com/office/drawing/2014/main" id="{84FCABC1-26C8-430B-9E7E-586D39F7F27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BC0FAD4-4B7B-45B8-B219-AF57270C883D}"/>
                  </a:ext>
                </a:extLst>
              </p14:cNvPr>
              <p14:cNvContentPartPr/>
              <p14:nvPr/>
            </p14:nvContentPartPr>
            <p14:xfrm>
              <a:off x="866453" y="1677120"/>
              <a:ext cx="1516320" cy="49680"/>
            </p14:xfrm>
          </p:contentPart>
        </mc:Choice>
        <mc:Fallback xmlns="">
          <p:pic>
            <p:nvPicPr>
              <p:cNvPr id="2" name="Freihand 1">
                <a:extLst>
                  <a:ext uri="{FF2B5EF4-FFF2-40B4-BE49-F238E27FC236}">
                    <a16:creationId xmlns:a16="http://schemas.microsoft.com/office/drawing/2014/main" id="{9BC0FAD4-4B7B-45B8-B219-AF57270C883D}"/>
                  </a:ext>
                </a:extLst>
              </p:cNvPr>
              <p:cNvPicPr/>
              <p:nvPr/>
            </p:nvPicPr>
            <p:blipFill>
              <a:blip r:embed="rId4"/>
              <a:stretch>
                <a:fillRect/>
              </a:stretch>
            </p:blipFill>
            <p:spPr>
              <a:xfrm>
                <a:off x="862133" y="1672800"/>
                <a:ext cx="15249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9ABDA1BA-08A9-42E2-98B4-701E80B2496A}"/>
                  </a:ext>
                </a:extLst>
              </p14:cNvPr>
              <p14:cNvContentPartPr/>
              <p14:nvPr/>
            </p14:nvContentPartPr>
            <p14:xfrm>
              <a:off x="2553413" y="1632120"/>
              <a:ext cx="914400" cy="69480"/>
            </p14:xfrm>
          </p:contentPart>
        </mc:Choice>
        <mc:Fallback xmlns="">
          <p:pic>
            <p:nvPicPr>
              <p:cNvPr id="3" name="Freihand 2">
                <a:extLst>
                  <a:ext uri="{FF2B5EF4-FFF2-40B4-BE49-F238E27FC236}">
                    <a16:creationId xmlns:a16="http://schemas.microsoft.com/office/drawing/2014/main" id="{9ABDA1BA-08A9-42E2-98B4-701E80B2496A}"/>
                  </a:ext>
                </a:extLst>
              </p:cNvPr>
              <p:cNvPicPr/>
              <p:nvPr/>
            </p:nvPicPr>
            <p:blipFill>
              <a:blip r:embed="rId6"/>
              <a:stretch>
                <a:fillRect/>
              </a:stretch>
            </p:blipFill>
            <p:spPr>
              <a:xfrm>
                <a:off x="2549093" y="1627800"/>
                <a:ext cx="9230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8C9A06EB-4C81-4ACB-A7AB-0D68EF3C19C9}"/>
                  </a:ext>
                </a:extLst>
              </p14:cNvPr>
              <p14:cNvContentPartPr/>
              <p14:nvPr/>
            </p14:nvContentPartPr>
            <p14:xfrm>
              <a:off x="6584693" y="1550760"/>
              <a:ext cx="3953520" cy="154440"/>
            </p14:xfrm>
          </p:contentPart>
        </mc:Choice>
        <mc:Fallback xmlns="">
          <p:pic>
            <p:nvPicPr>
              <p:cNvPr id="4" name="Freihand 3">
                <a:extLst>
                  <a:ext uri="{FF2B5EF4-FFF2-40B4-BE49-F238E27FC236}">
                    <a16:creationId xmlns:a16="http://schemas.microsoft.com/office/drawing/2014/main" id="{8C9A06EB-4C81-4ACB-A7AB-0D68EF3C19C9}"/>
                  </a:ext>
                </a:extLst>
              </p:cNvPr>
              <p:cNvPicPr/>
              <p:nvPr/>
            </p:nvPicPr>
            <p:blipFill>
              <a:blip r:embed="rId8"/>
              <a:stretch>
                <a:fillRect/>
              </a:stretch>
            </p:blipFill>
            <p:spPr>
              <a:xfrm>
                <a:off x="6580373" y="1546440"/>
                <a:ext cx="39621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AA758488-9BC7-45DD-A205-684CE6B0D1C5}"/>
                  </a:ext>
                </a:extLst>
              </p14:cNvPr>
              <p14:cNvContentPartPr/>
              <p14:nvPr/>
            </p14:nvContentPartPr>
            <p14:xfrm>
              <a:off x="1055813" y="2637600"/>
              <a:ext cx="2898000" cy="43200"/>
            </p14:xfrm>
          </p:contentPart>
        </mc:Choice>
        <mc:Fallback xmlns="">
          <p:pic>
            <p:nvPicPr>
              <p:cNvPr id="5" name="Freihand 4">
                <a:extLst>
                  <a:ext uri="{FF2B5EF4-FFF2-40B4-BE49-F238E27FC236}">
                    <a16:creationId xmlns:a16="http://schemas.microsoft.com/office/drawing/2014/main" id="{AA758488-9BC7-45DD-A205-684CE6B0D1C5}"/>
                  </a:ext>
                </a:extLst>
              </p:cNvPr>
              <p:cNvPicPr/>
              <p:nvPr/>
            </p:nvPicPr>
            <p:blipFill>
              <a:blip r:embed="rId10"/>
              <a:stretch>
                <a:fillRect/>
              </a:stretch>
            </p:blipFill>
            <p:spPr>
              <a:xfrm>
                <a:off x="1051493" y="2633280"/>
                <a:ext cx="29066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7EC672BC-C188-4522-A893-88762A625BBB}"/>
                  </a:ext>
                </a:extLst>
              </p14:cNvPr>
              <p14:cNvContentPartPr/>
              <p14:nvPr/>
            </p14:nvContentPartPr>
            <p14:xfrm>
              <a:off x="6495053" y="2591160"/>
              <a:ext cx="4207320" cy="63000"/>
            </p14:xfrm>
          </p:contentPart>
        </mc:Choice>
        <mc:Fallback xmlns="">
          <p:pic>
            <p:nvPicPr>
              <p:cNvPr id="6" name="Freihand 5">
                <a:extLst>
                  <a:ext uri="{FF2B5EF4-FFF2-40B4-BE49-F238E27FC236}">
                    <a16:creationId xmlns:a16="http://schemas.microsoft.com/office/drawing/2014/main" id="{7EC672BC-C188-4522-A893-88762A625BBB}"/>
                  </a:ext>
                </a:extLst>
              </p:cNvPr>
              <p:cNvPicPr/>
              <p:nvPr/>
            </p:nvPicPr>
            <p:blipFill>
              <a:blip r:embed="rId12"/>
              <a:stretch>
                <a:fillRect/>
              </a:stretch>
            </p:blipFill>
            <p:spPr>
              <a:xfrm>
                <a:off x="6490733" y="2586840"/>
                <a:ext cx="42159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9202243B-1212-4C26-A8E0-026EFABED029}"/>
                  </a:ext>
                </a:extLst>
              </p14:cNvPr>
              <p14:cNvContentPartPr/>
              <p14:nvPr/>
            </p14:nvContentPartPr>
            <p14:xfrm>
              <a:off x="470813" y="3267240"/>
              <a:ext cx="4310280" cy="125280"/>
            </p14:xfrm>
          </p:contentPart>
        </mc:Choice>
        <mc:Fallback xmlns="">
          <p:pic>
            <p:nvPicPr>
              <p:cNvPr id="12" name="Freihand 11">
                <a:extLst>
                  <a:ext uri="{FF2B5EF4-FFF2-40B4-BE49-F238E27FC236}">
                    <a16:creationId xmlns:a16="http://schemas.microsoft.com/office/drawing/2014/main" id="{9202243B-1212-4C26-A8E0-026EFABED029}"/>
                  </a:ext>
                </a:extLst>
              </p:cNvPr>
              <p:cNvPicPr/>
              <p:nvPr/>
            </p:nvPicPr>
            <p:blipFill>
              <a:blip r:embed="rId14"/>
              <a:stretch>
                <a:fillRect/>
              </a:stretch>
            </p:blipFill>
            <p:spPr>
              <a:xfrm>
                <a:off x="466493" y="3262920"/>
                <a:ext cx="43189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934A45D4-F612-4FF7-A119-678AFAC54B04}"/>
                  </a:ext>
                </a:extLst>
              </p14:cNvPr>
              <p14:cNvContentPartPr/>
              <p14:nvPr/>
            </p14:nvContentPartPr>
            <p14:xfrm>
              <a:off x="6078893" y="3122160"/>
              <a:ext cx="5505480" cy="59400"/>
            </p14:xfrm>
          </p:contentPart>
        </mc:Choice>
        <mc:Fallback xmlns="">
          <p:pic>
            <p:nvPicPr>
              <p:cNvPr id="13" name="Freihand 12">
                <a:extLst>
                  <a:ext uri="{FF2B5EF4-FFF2-40B4-BE49-F238E27FC236}">
                    <a16:creationId xmlns:a16="http://schemas.microsoft.com/office/drawing/2014/main" id="{934A45D4-F612-4FF7-A119-678AFAC54B04}"/>
                  </a:ext>
                </a:extLst>
              </p:cNvPr>
              <p:cNvPicPr/>
              <p:nvPr/>
            </p:nvPicPr>
            <p:blipFill>
              <a:blip r:embed="rId16"/>
              <a:stretch>
                <a:fillRect/>
              </a:stretch>
            </p:blipFill>
            <p:spPr>
              <a:xfrm>
                <a:off x="6074573" y="3117840"/>
                <a:ext cx="55141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158152FF-753A-43E3-8F82-2BD99D2D7C9A}"/>
                  </a:ext>
                </a:extLst>
              </p14:cNvPr>
              <p14:cNvContentPartPr/>
              <p14:nvPr/>
            </p14:nvContentPartPr>
            <p14:xfrm>
              <a:off x="5979173" y="3374160"/>
              <a:ext cx="1896480" cy="178200"/>
            </p14:xfrm>
          </p:contentPart>
        </mc:Choice>
        <mc:Fallback xmlns="">
          <p:pic>
            <p:nvPicPr>
              <p:cNvPr id="14" name="Freihand 13">
                <a:extLst>
                  <a:ext uri="{FF2B5EF4-FFF2-40B4-BE49-F238E27FC236}">
                    <a16:creationId xmlns:a16="http://schemas.microsoft.com/office/drawing/2014/main" id="{158152FF-753A-43E3-8F82-2BD99D2D7C9A}"/>
                  </a:ext>
                </a:extLst>
              </p:cNvPr>
              <p:cNvPicPr/>
              <p:nvPr/>
            </p:nvPicPr>
            <p:blipFill>
              <a:blip r:embed="rId18"/>
              <a:stretch>
                <a:fillRect/>
              </a:stretch>
            </p:blipFill>
            <p:spPr>
              <a:xfrm>
                <a:off x="5974853" y="3369840"/>
                <a:ext cx="19051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EF8B7824-EEF3-4C38-A1A8-EA603F24AFEB}"/>
                  </a:ext>
                </a:extLst>
              </p14:cNvPr>
              <p14:cNvContentPartPr/>
              <p14:nvPr/>
            </p14:nvContentPartPr>
            <p14:xfrm>
              <a:off x="361373" y="4118280"/>
              <a:ext cx="4546440" cy="83880"/>
            </p14:xfrm>
          </p:contentPart>
        </mc:Choice>
        <mc:Fallback xmlns="">
          <p:pic>
            <p:nvPicPr>
              <p:cNvPr id="15" name="Freihand 14">
                <a:extLst>
                  <a:ext uri="{FF2B5EF4-FFF2-40B4-BE49-F238E27FC236}">
                    <a16:creationId xmlns:a16="http://schemas.microsoft.com/office/drawing/2014/main" id="{EF8B7824-EEF3-4C38-A1A8-EA603F24AFEB}"/>
                  </a:ext>
                </a:extLst>
              </p:cNvPr>
              <p:cNvPicPr/>
              <p:nvPr/>
            </p:nvPicPr>
            <p:blipFill>
              <a:blip r:embed="rId20"/>
              <a:stretch>
                <a:fillRect/>
              </a:stretch>
            </p:blipFill>
            <p:spPr>
              <a:xfrm>
                <a:off x="357053" y="4113960"/>
                <a:ext cx="45550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3B9F8159-D35F-482A-B3F9-F3311E3CE4BA}"/>
                  </a:ext>
                </a:extLst>
              </p14:cNvPr>
              <p14:cNvContentPartPr/>
              <p14:nvPr/>
            </p14:nvContentPartPr>
            <p14:xfrm>
              <a:off x="6110573" y="4050240"/>
              <a:ext cx="5425560" cy="95040"/>
            </p14:xfrm>
          </p:contentPart>
        </mc:Choice>
        <mc:Fallback xmlns="">
          <p:pic>
            <p:nvPicPr>
              <p:cNvPr id="16" name="Freihand 15">
                <a:extLst>
                  <a:ext uri="{FF2B5EF4-FFF2-40B4-BE49-F238E27FC236}">
                    <a16:creationId xmlns:a16="http://schemas.microsoft.com/office/drawing/2014/main" id="{3B9F8159-D35F-482A-B3F9-F3311E3CE4BA}"/>
                  </a:ext>
                </a:extLst>
              </p:cNvPr>
              <p:cNvPicPr/>
              <p:nvPr/>
            </p:nvPicPr>
            <p:blipFill>
              <a:blip r:embed="rId22"/>
              <a:stretch>
                <a:fillRect/>
              </a:stretch>
            </p:blipFill>
            <p:spPr>
              <a:xfrm>
                <a:off x="6106253" y="4045920"/>
                <a:ext cx="54342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C112F86A-0A87-4801-B550-3B372EC9EDCE}"/>
                  </a:ext>
                </a:extLst>
              </p14:cNvPr>
              <p14:cNvContentPartPr/>
              <p14:nvPr/>
            </p14:nvContentPartPr>
            <p14:xfrm>
              <a:off x="2216453" y="4841880"/>
              <a:ext cx="1350360" cy="54360"/>
            </p14:xfrm>
          </p:contentPart>
        </mc:Choice>
        <mc:Fallback xmlns="">
          <p:pic>
            <p:nvPicPr>
              <p:cNvPr id="17" name="Freihand 16">
                <a:extLst>
                  <a:ext uri="{FF2B5EF4-FFF2-40B4-BE49-F238E27FC236}">
                    <a16:creationId xmlns:a16="http://schemas.microsoft.com/office/drawing/2014/main" id="{C112F86A-0A87-4801-B550-3B372EC9EDCE}"/>
                  </a:ext>
                </a:extLst>
              </p:cNvPr>
              <p:cNvPicPr/>
              <p:nvPr/>
            </p:nvPicPr>
            <p:blipFill>
              <a:blip r:embed="rId24"/>
              <a:stretch>
                <a:fillRect/>
              </a:stretch>
            </p:blipFill>
            <p:spPr>
              <a:xfrm>
                <a:off x="2212133" y="4837560"/>
                <a:ext cx="1359000" cy="63000"/>
              </a:xfrm>
              <a:prstGeom prst="rect">
                <a:avLst/>
              </a:prstGeom>
            </p:spPr>
          </p:pic>
        </mc:Fallback>
      </mc:AlternateContent>
      <p:grpSp>
        <p:nvGrpSpPr>
          <p:cNvPr id="20" name="Gruppieren 19">
            <a:extLst>
              <a:ext uri="{FF2B5EF4-FFF2-40B4-BE49-F238E27FC236}">
                <a16:creationId xmlns:a16="http://schemas.microsoft.com/office/drawing/2014/main" id="{D1E476F0-80EC-40F8-8012-0F454C16D679}"/>
              </a:ext>
            </a:extLst>
          </p:cNvPr>
          <p:cNvGrpSpPr/>
          <p:nvPr/>
        </p:nvGrpSpPr>
        <p:grpSpPr>
          <a:xfrm>
            <a:off x="5040653" y="2437800"/>
            <a:ext cx="530640" cy="267480"/>
            <a:chOff x="5040653" y="2437800"/>
            <a:chExt cx="530640" cy="267480"/>
          </a:xfrm>
        </p:grpSpPr>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EA8FB557-6E1E-4F59-AF7D-32FACF56A3F5}"/>
                    </a:ext>
                  </a:extLst>
                </p14:cNvPr>
                <p14:cNvContentPartPr/>
                <p14:nvPr/>
              </p14:nvContentPartPr>
              <p14:xfrm>
                <a:off x="5040653" y="2544360"/>
                <a:ext cx="385920" cy="38880"/>
              </p14:xfrm>
            </p:contentPart>
          </mc:Choice>
          <mc:Fallback xmlns="">
            <p:pic>
              <p:nvPicPr>
                <p:cNvPr id="18" name="Freihand 17">
                  <a:extLst>
                    <a:ext uri="{FF2B5EF4-FFF2-40B4-BE49-F238E27FC236}">
                      <a16:creationId xmlns:a16="http://schemas.microsoft.com/office/drawing/2014/main" id="{EA8FB557-6E1E-4F59-AF7D-32FACF56A3F5}"/>
                    </a:ext>
                  </a:extLst>
                </p:cNvPr>
                <p:cNvPicPr/>
                <p:nvPr/>
              </p:nvPicPr>
              <p:blipFill>
                <a:blip r:embed="rId26"/>
                <a:stretch>
                  <a:fillRect/>
                </a:stretch>
              </p:blipFill>
              <p:spPr>
                <a:xfrm>
                  <a:off x="5036333" y="2540040"/>
                  <a:ext cx="3945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4578C16C-EB37-47E7-A5AA-DA6ADAE7221D}"/>
                    </a:ext>
                  </a:extLst>
                </p14:cNvPr>
                <p14:cNvContentPartPr/>
                <p14:nvPr/>
              </p14:nvContentPartPr>
              <p14:xfrm>
                <a:off x="5370413" y="2437800"/>
                <a:ext cx="200880" cy="267480"/>
              </p14:xfrm>
            </p:contentPart>
          </mc:Choice>
          <mc:Fallback xmlns="">
            <p:pic>
              <p:nvPicPr>
                <p:cNvPr id="19" name="Freihand 18">
                  <a:extLst>
                    <a:ext uri="{FF2B5EF4-FFF2-40B4-BE49-F238E27FC236}">
                      <a16:creationId xmlns:a16="http://schemas.microsoft.com/office/drawing/2014/main" id="{4578C16C-EB37-47E7-A5AA-DA6ADAE7221D}"/>
                    </a:ext>
                  </a:extLst>
                </p:cNvPr>
                <p:cNvPicPr/>
                <p:nvPr/>
              </p:nvPicPr>
              <p:blipFill>
                <a:blip r:embed="rId28"/>
                <a:stretch>
                  <a:fillRect/>
                </a:stretch>
              </p:blipFill>
              <p:spPr>
                <a:xfrm>
                  <a:off x="5366093" y="2433480"/>
                  <a:ext cx="209520" cy="276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324E8826-8AB4-40F9-BBDC-33299DE98963}"/>
                  </a:ext>
                </a:extLst>
              </p14:cNvPr>
              <p14:cNvContentPartPr/>
              <p14:nvPr/>
            </p14:nvContentPartPr>
            <p14:xfrm>
              <a:off x="3201773" y="5402400"/>
              <a:ext cx="3461040" cy="108000"/>
            </p14:xfrm>
          </p:contentPart>
        </mc:Choice>
        <mc:Fallback xmlns="">
          <p:pic>
            <p:nvPicPr>
              <p:cNvPr id="21" name="Freihand 20">
                <a:extLst>
                  <a:ext uri="{FF2B5EF4-FFF2-40B4-BE49-F238E27FC236}">
                    <a16:creationId xmlns:a16="http://schemas.microsoft.com/office/drawing/2014/main" id="{324E8826-8AB4-40F9-BBDC-33299DE98963}"/>
                  </a:ext>
                </a:extLst>
              </p:cNvPr>
              <p:cNvPicPr/>
              <p:nvPr/>
            </p:nvPicPr>
            <p:blipFill>
              <a:blip r:embed="rId30"/>
              <a:stretch>
                <a:fillRect/>
              </a:stretch>
            </p:blipFill>
            <p:spPr>
              <a:xfrm>
                <a:off x="3197453" y="5398080"/>
                <a:ext cx="3469680" cy="116640"/>
              </a:xfrm>
              <a:prstGeom prst="rect">
                <a:avLst/>
              </a:prstGeom>
            </p:spPr>
          </p:pic>
        </mc:Fallback>
      </mc:AlternateContent>
      <p:grpSp>
        <p:nvGrpSpPr>
          <p:cNvPr id="24" name="Gruppieren 23">
            <a:extLst>
              <a:ext uri="{FF2B5EF4-FFF2-40B4-BE49-F238E27FC236}">
                <a16:creationId xmlns:a16="http://schemas.microsoft.com/office/drawing/2014/main" id="{F764484A-E791-4ABE-973C-D9722AFEF75F}"/>
              </a:ext>
            </a:extLst>
          </p:cNvPr>
          <p:cNvGrpSpPr/>
          <p:nvPr/>
        </p:nvGrpSpPr>
        <p:grpSpPr>
          <a:xfrm>
            <a:off x="6433493" y="6138240"/>
            <a:ext cx="1720080" cy="119160"/>
            <a:chOff x="6433493" y="6138240"/>
            <a:chExt cx="1720080" cy="119160"/>
          </a:xfrm>
        </p:grpSpPr>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0193F409-3F5F-4D9B-8900-9F83439D7521}"/>
                    </a:ext>
                  </a:extLst>
                </p14:cNvPr>
                <p14:cNvContentPartPr/>
                <p14:nvPr/>
              </p14:nvContentPartPr>
              <p14:xfrm>
                <a:off x="6433493" y="6138240"/>
                <a:ext cx="787320" cy="97200"/>
              </p14:xfrm>
            </p:contentPart>
          </mc:Choice>
          <mc:Fallback xmlns="">
            <p:pic>
              <p:nvPicPr>
                <p:cNvPr id="22" name="Freihand 21">
                  <a:extLst>
                    <a:ext uri="{FF2B5EF4-FFF2-40B4-BE49-F238E27FC236}">
                      <a16:creationId xmlns:a16="http://schemas.microsoft.com/office/drawing/2014/main" id="{0193F409-3F5F-4D9B-8900-9F83439D7521}"/>
                    </a:ext>
                  </a:extLst>
                </p:cNvPr>
                <p:cNvPicPr/>
                <p:nvPr/>
              </p:nvPicPr>
              <p:blipFill>
                <a:blip r:embed="rId32"/>
                <a:stretch>
                  <a:fillRect/>
                </a:stretch>
              </p:blipFill>
              <p:spPr>
                <a:xfrm>
                  <a:off x="6429173" y="6133920"/>
                  <a:ext cx="7959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19E0E27D-8C90-4FC5-9EE0-D3FB36A44BA4}"/>
                    </a:ext>
                  </a:extLst>
                </p14:cNvPr>
                <p14:cNvContentPartPr/>
                <p14:nvPr/>
              </p14:nvContentPartPr>
              <p14:xfrm>
                <a:off x="7724093" y="6212760"/>
                <a:ext cx="429480" cy="44640"/>
              </p14:xfrm>
            </p:contentPart>
          </mc:Choice>
          <mc:Fallback xmlns="">
            <p:pic>
              <p:nvPicPr>
                <p:cNvPr id="23" name="Freihand 22">
                  <a:extLst>
                    <a:ext uri="{FF2B5EF4-FFF2-40B4-BE49-F238E27FC236}">
                      <a16:creationId xmlns:a16="http://schemas.microsoft.com/office/drawing/2014/main" id="{19E0E27D-8C90-4FC5-9EE0-D3FB36A44BA4}"/>
                    </a:ext>
                  </a:extLst>
                </p:cNvPr>
                <p:cNvPicPr/>
                <p:nvPr/>
              </p:nvPicPr>
              <p:blipFill>
                <a:blip r:embed="rId34"/>
                <a:stretch>
                  <a:fillRect/>
                </a:stretch>
              </p:blipFill>
              <p:spPr>
                <a:xfrm>
                  <a:off x="7719773" y="6208440"/>
                  <a:ext cx="438120" cy="53280"/>
                </a:xfrm>
                <a:prstGeom prst="rect">
                  <a:avLst/>
                </a:prstGeom>
              </p:spPr>
            </p:pic>
          </mc:Fallback>
        </mc:AlternateContent>
      </p:grpSp>
      <p:grpSp>
        <p:nvGrpSpPr>
          <p:cNvPr id="29" name="Gruppieren 28">
            <a:extLst>
              <a:ext uri="{FF2B5EF4-FFF2-40B4-BE49-F238E27FC236}">
                <a16:creationId xmlns:a16="http://schemas.microsoft.com/office/drawing/2014/main" id="{A9E9C5AB-4AA6-4E75-8915-170EF89E0C62}"/>
              </a:ext>
            </a:extLst>
          </p:cNvPr>
          <p:cNvGrpSpPr/>
          <p:nvPr/>
        </p:nvGrpSpPr>
        <p:grpSpPr>
          <a:xfrm>
            <a:off x="205853" y="5952480"/>
            <a:ext cx="1867680" cy="693000"/>
            <a:chOff x="205853" y="5952480"/>
            <a:chExt cx="1867680" cy="693000"/>
          </a:xfrm>
        </p:grpSpPr>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8A61D94E-BB91-45E6-934B-92DC401AF47B}"/>
                    </a:ext>
                  </a:extLst>
                </p14:cNvPr>
                <p14:cNvContentPartPr/>
                <p14:nvPr/>
              </p14:nvContentPartPr>
              <p14:xfrm>
                <a:off x="1279013" y="6398160"/>
                <a:ext cx="670320" cy="83520"/>
              </p14:xfrm>
            </p:contentPart>
          </mc:Choice>
          <mc:Fallback xmlns="">
            <p:pic>
              <p:nvPicPr>
                <p:cNvPr id="25" name="Freihand 24">
                  <a:extLst>
                    <a:ext uri="{FF2B5EF4-FFF2-40B4-BE49-F238E27FC236}">
                      <a16:creationId xmlns:a16="http://schemas.microsoft.com/office/drawing/2014/main" id="{8A61D94E-BB91-45E6-934B-92DC401AF47B}"/>
                    </a:ext>
                  </a:extLst>
                </p:cNvPr>
                <p:cNvPicPr/>
                <p:nvPr/>
              </p:nvPicPr>
              <p:blipFill>
                <a:blip r:embed="rId36"/>
                <a:stretch>
                  <a:fillRect/>
                </a:stretch>
              </p:blipFill>
              <p:spPr>
                <a:xfrm>
                  <a:off x="1274693" y="6393840"/>
                  <a:ext cx="6789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8AF3E542-FE89-4376-9752-4F8B75478114}"/>
                    </a:ext>
                  </a:extLst>
                </p14:cNvPr>
                <p14:cNvContentPartPr/>
                <p14:nvPr/>
              </p14:nvContentPartPr>
              <p14:xfrm>
                <a:off x="205853" y="6378000"/>
                <a:ext cx="802440" cy="69120"/>
              </p14:xfrm>
            </p:contentPart>
          </mc:Choice>
          <mc:Fallback xmlns="">
            <p:pic>
              <p:nvPicPr>
                <p:cNvPr id="26" name="Freihand 25">
                  <a:extLst>
                    <a:ext uri="{FF2B5EF4-FFF2-40B4-BE49-F238E27FC236}">
                      <a16:creationId xmlns:a16="http://schemas.microsoft.com/office/drawing/2014/main" id="{8AF3E542-FE89-4376-9752-4F8B75478114}"/>
                    </a:ext>
                  </a:extLst>
                </p:cNvPr>
                <p:cNvPicPr/>
                <p:nvPr/>
              </p:nvPicPr>
              <p:blipFill>
                <a:blip r:embed="rId38"/>
                <a:stretch>
                  <a:fillRect/>
                </a:stretch>
              </p:blipFill>
              <p:spPr>
                <a:xfrm>
                  <a:off x="201533" y="6373680"/>
                  <a:ext cx="8110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E16AF47A-3042-45E5-8EFC-DCE9C47F002C}"/>
                    </a:ext>
                  </a:extLst>
                </p14:cNvPr>
                <p14:cNvContentPartPr/>
                <p14:nvPr/>
              </p14:nvContentPartPr>
              <p14:xfrm>
                <a:off x="1308893" y="5952480"/>
                <a:ext cx="764640" cy="693000"/>
              </p14:xfrm>
            </p:contentPart>
          </mc:Choice>
          <mc:Fallback xmlns="">
            <p:pic>
              <p:nvPicPr>
                <p:cNvPr id="28" name="Freihand 27">
                  <a:extLst>
                    <a:ext uri="{FF2B5EF4-FFF2-40B4-BE49-F238E27FC236}">
                      <a16:creationId xmlns:a16="http://schemas.microsoft.com/office/drawing/2014/main" id="{E16AF47A-3042-45E5-8EFC-DCE9C47F002C}"/>
                    </a:ext>
                  </a:extLst>
                </p:cNvPr>
                <p:cNvPicPr/>
                <p:nvPr/>
              </p:nvPicPr>
              <p:blipFill>
                <a:blip r:embed="rId40"/>
                <a:stretch>
                  <a:fillRect/>
                </a:stretch>
              </p:blipFill>
              <p:spPr>
                <a:xfrm>
                  <a:off x="1304573" y="5948160"/>
                  <a:ext cx="773280" cy="701640"/>
                </a:xfrm>
                <a:prstGeom prst="rect">
                  <a:avLst/>
                </a:prstGeom>
              </p:spPr>
            </p:pic>
          </mc:Fallback>
        </mc:AlternateContent>
      </p:grpSp>
    </p:spTree>
    <p:extLst>
      <p:ext uri="{BB962C8B-B14F-4D97-AF65-F5344CB8AC3E}">
        <p14:creationId xmlns:p14="http://schemas.microsoft.com/office/powerpoint/2010/main" val="42307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Makroökonomische Fragestellungen</a:t>
            </a:r>
            <a:endParaRPr sz="3266" dirty="0"/>
          </a:p>
        </p:txBody>
      </p:sp>
      <p:sp>
        <p:nvSpPr>
          <p:cNvPr id="7" name="Text Box 3"/>
          <p:cNvSpPr txBox="1">
            <a:spLocks noChangeArrowheads="1"/>
          </p:cNvSpPr>
          <p:nvPr/>
        </p:nvSpPr>
        <p:spPr bwMode="auto">
          <a:xfrm>
            <a:off x="557584" y="714110"/>
            <a:ext cx="8295271" cy="5933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r>
              <a:rPr lang="de-DE" altLang="de-DE" sz="1900" dirty="0">
                <a:solidFill>
                  <a:srgbClr val="000000"/>
                </a:solidFill>
              </a:rPr>
              <a:t>Welche Bedeutung hat die Arbeitsmarktentwicklung für die Gesamtwirtschaft?</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Auswirkungen haben die aktuellen Zentralbankentscheidungen auf die allgemeine Zinsentwicklung?</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Konsequenzen hat der demographische Wandel auf die Gesamtwirtschaft, insbesondere den Arbeitsmarkt?</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Auswirkungen haben die Spannungen zwischen USA, EU und China auf die internationalen Handelsbeziehungen?</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wirtschaftspolitischen Auswirkungen haben die Programme zur Bekämpfung des Klimawandels im Allgemeinen und die Energiewende im Besonderen?</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wirtschaftspolitischen Auswirkungen hat der Überfall Russlands – des größten Rohstofflieferanten der Welt – auf die Ukraine nach sich?</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Auswirkung hat die erratische Wirtschaftspolitik der aktuellen US-Administration auf die Weltwirtschaft?</a:t>
            </a:r>
          </a:p>
        </p:txBody>
      </p:sp>
      <p:sp>
        <p:nvSpPr>
          <p:cNvPr id="4" name="Rechteck 3">
            <a:extLst>
              <a:ext uri="{FF2B5EF4-FFF2-40B4-BE49-F238E27FC236}">
                <a16:creationId xmlns:a16="http://schemas.microsoft.com/office/drawing/2014/main" id="{28517683-C53A-44C5-B8E2-A49559A4ACD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4E34F354-738F-4940-B9FC-38149CF9E155}"/>
                  </a:ext>
                </a:extLst>
              </p14:cNvPr>
              <p14:cNvContentPartPr/>
              <p14:nvPr/>
            </p14:nvContentPartPr>
            <p14:xfrm>
              <a:off x="4603973" y="1613227"/>
              <a:ext cx="3015000" cy="167040"/>
            </p14:xfrm>
          </p:contentPart>
        </mc:Choice>
        <mc:Fallback xmlns="">
          <p:pic>
            <p:nvPicPr>
              <p:cNvPr id="2" name="Freihand 1">
                <a:extLst>
                  <a:ext uri="{FF2B5EF4-FFF2-40B4-BE49-F238E27FC236}">
                    <a16:creationId xmlns:a16="http://schemas.microsoft.com/office/drawing/2014/main" id="{4E34F354-738F-4940-B9FC-38149CF9E155}"/>
                  </a:ext>
                </a:extLst>
              </p:cNvPr>
              <p:cNvPicPr/>
              <p:nvPr/>
            </p:nvPicPr>
            <p:blipFill>
              <a:blip r:embed="rId4"/>
              <a:stretch>
                <a:fillRect/>
              </a:stretch>
            </p:blipFill>
            <p:spPr>
              <a:xfrm>
                <a:off x="4599653" y="1608907"/>
                <a:ext cx="30236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C32B1359-A856-4C50-B723-E4666190D8DE}"/>
                  </a:ext>
                </a:extLst>
              </p14:cNvPr>
              <p14:cNvContentPartPr/>
              <p14:nvPr/>
            </p14:nvContentPartPr>
            <p14:xfrm>
              <a:off x="3881453" y="2464267"/>
              <a:ext cx="2321280" cy="94680"/>
            </p14:xfrm>
          </p:contentPart>
        </mc:Choice>
        <mc:Fallback xmlns="">
          <p:pic>
            <p:nvPicPr>
              <p:cNvPr id="3" name="Freihand 2">
                <a:extLst>
                  <a:ext uri="{FF2B5EF4-FFF2-40B4-BE49-F238E27FC236}">
                    <a16:creationId xmlns:a16="http://schemas.microsoft.com/office/drawing/2014/main" id="{C32B1359-A856-4C50-B723-E4666190D8DE}"/>
                  </a:ext>
                </a:extLst>
              </p:cNvPr>
              <p:cNvPicPr/>
              <p:nvPr/>
            </p:nvPicPr>
            <p:blipFill>
              <a:blip r:embed="rId6"/>
              <a:stretch>
                <a:fillRect/>
              </a:stretch>
            </p:blipFill>
            <p:spPr>
              <a:xfrm>
                <a:off x="3877133" y="2459947"/>
                <a:ext cx="23299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573106CB-B0A9-47C8-8E9A-56234F96D050}"/>
                  </a:ext>
                </a:extLst>
              </p14:cNvPr>
              <p14:cNvContentPartPr/>
              <p14:nvPr/>
            </p14:nvContentPartPr>
            <p14:xfrm>
              <a:off x="6215693" y="3381907"/>
              <a:ext cx="2242440" cy="46080"/>
            </p14:xfrm>
          </p:contentPart>
        </mc:Choice>
        <mc:Fallback xmlns="">
          <p:pic>
            <p:nvPicPr>
              <p:cNvPr id="5" name="Freihand 4">
                <a:extLst>
                  <a:ext uri="{FF2B5EF4-FFF2-40B4-BE49-F238E27FC236}">
                    <a16:creationId xmlns:a16="http://schemas.microsoft.com/office/drawing/2014/main" id="{573106CB-B0A9-47C8-8E9A-56234F96D050}"/>
                  </a:ext>
                </a:extLst>
              </p:cNvPr>
              <p:cNvPicPr/>
              <p:nvPr/>
            </p:nvPicPr>
            <p:blipFill>
              <a:blip r:embed="rId8"/>
              <a:stretch>
                <a:fillRect/>
              </a:stretch>
            </p:blipFill>
            <p:spPr>
              <a:xfrm>
                <a:off x="6211373" y="3377587"/>
                <a:ext cx="22510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863C8FBF-F58B-4083-9838-955B6736F2F0}"/>
                  </a:ext>
                </a:extLst>
              </p14:cNvPr>
              <p14:cNvContentPartPr/>
              <p14:nvPr/>
            </p14:nvContentPartPr>
            <p14:xfrm>
              <a:off x="1260653" y="3613387"/>
              <a:ext cx="3529440" cy="74880"/>
            </p14:xfrm>
          </p:contentPart>
        </mc:Choice>
        <mc:Fallback xmlns="">
          <p:pic>
            <p:nvPicPr>
              <p:cNvPr id="8" name="Freihand 7">
                <a:extLst>
                  <a:ext uri="{FF2B5EF4-FFF2-40B4-BE49-F238E27FC236}">
                    <a16:creationId xmlns:a16="http://schemas.microsoft.com/office/drawing/2014/main" id="{863C8FBF-F58B-4083-9838-955B6736F2F0}"/>
                  </a:ext>
                </a:extLst>
              </p:cNvPr>
              <p:cNvPicPr/>
              <p:nvPr/>
            </p:nvPicPr>
            <p:blipFill>
              <a:blip r:embed="rId10"/>
              <a:stretch>
                <a:fillRect/>
              </a:stretch>
            </p:blipFill>
            <p:spPr>
              <a:xfrm>
                <a:off x="1256333" y="3609067"/>
                <a:ext cx="35380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DC06C832-EC61-47BC-9162-B2CFA310296C}"/>
                  </a:ext>
                </a:extLst>
              </p14:cNvPr>
              <p14:cNvContentPartPr/>
              <p14:nvPr/>
            </p14:nvContentPartPr>
            <p14:xfrm>
              <a:off x="6375173" y="4253467"/>
              <a:ext cx="1424880" cy="22320"/>
            </p14:xfrm>
          </p:contentPart>
        </mc:Choice>
        <mc:Fallback xmlns="">
          <p:pic>
            <p:nvPicPr>
              <p:cNvPr id="9" name="Freihand 8">
                <a:extLst>
                  <a:ext uri="{FF2B5EF4-FFF2-40B4-BE49-F238E27FC236}">
                    <a16:creationId xmlns:a16="http://schemas.microsoft.com/office/drawing/2014/main" id="{DC06C832-EC61-47BC-9162-B2CFA310296C}"/>
                  </a:ext>
                </a:extLst>
              </p:cNvPr>
              <p:cNvPicPr/>
              <p:nvPr/>
            </p:nvPicPr>
            <p:blipFill>
              <a:blip r:embed="rId12"/>
              <a:stretch>
                <a:fillRect/>
              </a:stretch>
            </p:blipFill>
            <p:spPr>
              <a:xfrm>
                <a:off x="6370853" y="4249147"/>
                <a:ext cx="1433520" cy="30960"/>
              </a:xfrm>
              <a:prstGeom prst="rect">
                <a:avLst/>
              </a:prstGeom>
            </p:spPr>
          </p:pic>
        </mc:Fallback>
      </mc:AlternateContent>
      <p:grpSp>
        <p:nvGrpSpPr>
          <p:cNvPr id="13" name="Gruppieren 12">
            <a:extLst>
              <a:ext uri="{FF2B5EF4-FFF2-40B4-BE49-F238E27FC236}">
                <a16:creationId xmlns:a16="http://schemas.microsoft.com/office/drawing/2014/main" id="{05F1C46D-E320-4BB4-8523-2D9B986D5B17}"/>
              </a:ext>
            </a:extLst>
          </p:cNvPr>
          <p:cNvGrpSpPr/>
          <p:nvPr/>
        </p:nvGrpSpPr>
        <p:grpSpPr>
          <a:xfrm>
            <a:off x="1101893" y="4510867"/>
            <a:ext cx="6706440" cy="151560"/>
            <a:chOff x="1101893" y="4510867"/>
            <a:chExt cx="6706440" cy="151560"/>
          </a:xfrm>
        </p:grpSpPr>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A27E8134-79FE-438A-8673-00692E2EE05D}"/>
                    </a:ext>
                  </a:extLst>
                </p14:cNvPr>
                <p14:cNvContentPartPr/>
                <p14:nvPr/>
              </p14:nvContentPartPr>
              <p14:xfrm>
                <a:off x="1101893" y="4582867"/>
                <a:ext cx="2102040" cy="79560"/>
              </p14:xfrm>
            </p:contentPart>
          </mc:Choice>
          <mc:Fallback xmlns="">
            <p:pic>
              <p:nvPicPr>
                <p:cNvPr id="10" name="Freihand 9">
                  <a:extLst>
                    <a:ext uri="{FF2B5EF4-FFF2-40B4-BE49-F238E27FC236}">
                      <a16:creationId xmlns:a16="http://schemas.microsoft.com/office/drawing/2014/main" id="{A27E8134-79FE-438A-8673-00692E2EE05D}"/>
                    </a:ext>
                  </a:extLst>
                </p:cNvPr>
                <p:cNvPicPr/>
                <p:nvPr/>
              </p:nvPicPr>
              <p:blipFill>
                <a:blip r:embed="rId14"/>
                <a:stretch>
                  <a:fillRect/>
                </a:stretch>
              </p:blipFill>
              <p:spPr>
                <a:xfrm>
                  <a:off x="1097573" y="4578547"/>
                  <a:ext cx="21106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C42A852F-2C19-4AEB-B81A-F587B06D3ED9}"/>
                    </a:ext>
                  </a:extLst>
                </p14:cNvPr>
                <p14:cNvContentPartPr/>
                <p14:nvPr/>
              </p14:nvContentPartPr>
              <p14:xfrm>
                <a:off x="3136973" y="4510867"/>
                <a:ext cx="2208960" cy="101160"/>
              </p14:xfrm>
            </p:contentPart>
          </mc:Choice>
          <mc:Fallback xmlns="">
            <p:pic>
              <p:nvPicPr>
                <p:cNvPr id="11" name="Freihand 10">
                  <a:extLst>
                    <a:ext uri="{FF2B5EF4-FFF2-40B4-BE49-F238E27FC236}">
                      <a16:creationId xmlns:a16="http://schemas.microsoft.com/office/drawing/2014/main" id="{C42A852F-2C19-4AEB-B81A-F587B06D3ED9}"/>
                    </a:ext>
                  </a:extLst>
                </p:cNvPr>
                <p:cNvPicPr/>
                <p:nvPr/>
              </p:nvPicPr>
              <p:blipFill>
                <a:blip r:embed="rId16"/>
                <a:stretch>
                  <a:fillRect/>
                </a:stretch>
              </p:blipFill>
              <p:spPr>
                <a:xfrm>
                  <a:off x="3132653" y="4506547"/>
                  <a:ext cx="22176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D44C6C34-AB4D-4FFA-99FB-A9DCE8BDF707}"/>
                    </a:ext>
                  </a:extLst>
                </p14:cNvPr>
                <p14:cNvContentPartPr/>
                <p14:nvPr/>
              </p14:nvContentPartPr>
              <p14:xfrm>
                <a:off x="6150533" y="4570987"/>
                <a:ext cx="1657800" cy="90360"/>
              </p14:xfrm>
            </p:contentPart>
          </mc:Choice>
          <mc:Fallback xmlns="">
            <p:pic>
              <p:nvPicPr>
                <p:cNvPr id="12" name="Freihand 11">
                  <a:extLst>
                    <a:ext uri="{FF2B5EF4-FFF2-40B4-BE49-F238E27FC236}">
                      <a16:creationId xmlns:a16="http://schemas.microsoft.com/office/drawing/2014/main" id="{D44C6C34-AB4D-4FFA-99FB-A9DCE8BDF707}"/>
                    </a:ext>
                  </a:extLst>
                </p:cNvPr>
                <p:cNvPicPr/>
                <p:nvPr/>
              </p:nvPicPr>
              <p:blipFill>
                <a:blip r:embed="rId18"/>
                <a:stretch>
                  <a:fillRect/>
                </a:stretch>
              </p:blipFill>
              <p:spPr>
                <a:xfrm>
                  <a:off x="6146213" y="4566667"/>
                  <a:ext cx="1666440" cy="9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1CB9CB25-E302-46B4-84FF-AF0C6A4F29BF}"/>
                  </a:ext>
                </a:extLst>
              </p14:cNvPr>
              <p14:cNvContentPartPr/>
              <p14:nvPr/>
            </p14:nvContentPartPr>
            <p14:xfrm>
              <a:off x="1739813" y="5356147"/>
              <a:ext cx="3668400" cy="53280"/>
            </p14:xfrm>
          </p:contentPart>
        </mc:Choice>
        <mc:Fallback xmlns="">
          <p:pic>
            <p:nvPicPr>
              <p:cNvPr id="14" name="Freihand 13">
                <a:extLst>
                  <a:ext uri="{FF2B5EF4-FFF2-40B4-BE49-F238E27FC236}">
                    <a16:creationId xmlns:a16="http://schemas.microsoft.com/office/drawing/2014/main" id="{1CB9CB25-E302-46B4-84FF-AF0C6A4F29BF}"/>
                  </a:ext>
                </a:extLst>
              </p:cNvPr>
              <p:cNvPicPr/>
              <p:nvPr/>
            </p:nvPicPr>
            <p:blipFill>
              <a:blip r:embed="rId20"/>
              <a:stretch>
                <a:fillRect/>
              </a:stretch>
            </p:blipFill>
            <p:spPr>
              <a:xfrm>
                <a:off x="1735493" y="5351827"/>
                <a:ext cx="3677040" cy="61920"/>
              </a:xfrm>
              <a:prstGeom prst="rect">
                <a:avLst/>
              </a:prstGeom>
            </p:spPr>
          </p:pic>
        </mc:Fallback>
      </mc:AlternateContent>
      <p:grpSp>
        <p:nvGrpSpPr>
          <p:cNvPr id="19" name="Gruppieren 18">
            <a:extLst>
              <a:ext uri="{FF2B5EF4-FFF2-40B4-BE49-F238E27FC236}">
                <a16:creationId xmlns:a16="http://schemas.microsoft.com/office/drawing/2014/main" id="{4FE68BB7-9DED-46E2-9C63-5CFC2BD1BBB0}"/>
              </a:ext>
            </a:extLst>
          </p:cNvPr>
          <p:cNvGrpSpPr/>
          <p:nvPr/>
        </p:nvGrpSpPr>
        <p:grpSpPr>
          <a:xfrm>
            <a:off x="3673733" y="6167947"/>
            <a:ext cx="2596680" cy="118440"/>
            <a:chOff x="3673733" y="6167947"/>
            <a:chExt cx="2596680" cy="118440"/>
          </a:xfrm>
        </p:grpSpPr>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FFAB0D13-CE63-4461-9800-D18402952FFF}"/>
                    </a:ext>
                  </a:extLst>
                </p14:cNvPr>
                <p14:cNvContentPartPr/>
                <p14:nvPr/>
              </p14:nvContentPartPr>
              <p14:xfrm>
                <a:off x="3673733" y="6228427"/>
                <a:ext cx="1002240" cy="32040"/>
              </p14:xfrm>
            </p:contentPart>
          </mc:Choice>
          <mc:Fallback xmlns="">
            <p:pic>
              <p:nvPicPr>
                <p:cNvPr id="15" name="Freihand 14">
                  <a:extLst>
                    <a:ext uri="{FF2B5EF4-FFF2-40B4-BE49-F238E27FC236}">
                      <a16:creationId xmlns:a16="http://schemas.microsoft.com/office/drawing/2014/main" id="{FFAB0D13-CE63-4461-9800-D18402952FFF}"/>
                    </a:ext>
                  </a:extLst>
                </p:cNvPr>
                <p:cNvPicPr/>
                <p:nvPr/>
              </p:nvPicPr>
              <p:blipFill>
                <a:blip r:embed="rId22"/>
                <a:stretch>
                  <a:fillRect/>
                </a:stretch>
              </p:blipFill>
              <p:spPr>
                <a:xfrm>
                  <a:off x="3669413" y="6224107"/>
                  <a:ext cx="10108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DAF02701-6328-437F-BC65-DDAC514D5B50}"/>
                    </a:ext>
                  </a:extLst>
                </p14:cNvPr>
                <p14:cNvContentPartPr/>
                <p14:nvPr/>
              </p14:nvContentPartPr>
              <p14:xfrm>
                <a:off x="4661213" y="6167947"/>
                <a:ext cx="1609200" cy="118440"/>
              </p14:xfrm>
            </p:contentPart>
          </mc:Choice>
          <mc:Fallback xmlns="">
            <p:pic>
              <p:nvPicPr>
                <p:cNvPr id="16" name="Freihand 15">
                  <a:extLst>
                    <a:ext uri="{FF2B5EF4-FFF2-40B4-BE49-F238E27FC236}">
                      <a16:creationId xmlns:a16="http://schemas.microsoft.com/office/drawing/2014/main" id="{DAF02701-6328-437F-BC65-DDAC514D5B50}"/>
                    </a:ext>
                  </a:extLst>
                </p:cNvPr>
                <p:cNvPicPr/>
                <p:nvPr/>
              </p:nvPicPr>
              <p:blipFill>
                <a:blip r:embed="rId24"/>
                <a:stretch>
                  <a:fillRect/>
                </a:stretch>
              </p:blipFill>
              <p:spPr>
                <a:xfrm>
                  <a:off x="4656893" y="6163627"/>
                  <a:ext cx="1617840" cy="12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5A796E64-5540-4AE2-AF7E-9B54D1AD8469}"/>
                  </a:ext>
                </a:extLst>
              </p14:cNvPr>
              <p14:cNvContentPartPr/>
              <p14:nvPr/>
            </p14:nvContentPartPr>
            <p14:xfrm>
              <a:off x="7801853" y="6196747"/>
              <a:ext cx="486360" cy="32040"/>
            </p14:xfrm>
          </p:contentPart>
        </mc:Choice>
        <mc:Fallback xmlns="">
          <p:pic>
            <p:nvPicPr>
              <p:cNvPr id="17" name="Freihand 16">
                <a:extLst>
                  <a:ext uri="{FF2B5EF4-FFF2-40B4-BE49-F238E27FC236}">
                    <a16:creationId xmlns:a16="http://schemas.microsoft.com/office/drawing/2014/main" id="{5A796E64-5540-4AE2-AF7E-9B54D1AD8469}"/>
                  </a:ext>
                </a:extLst>
              </p:cNvPr>
              <p:cNvPicPr/>
              <p:nvPr/>
            </p:nvPicPr>
            <p:blipFill>
              <a:blip r:embed="rId26"/>
              <a:stretch>
                <a:fillRect/>
              </a:stretch>
            </p:blipFill>
            <p:spPr>
              <a:xfrm>
                <a:off x="7797533" y="6192427"/>
                <a:ext cx="4950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B76952EF-80DA-4318-A19E-0FDAB4E2B7DA}"/>
                  </a:ext>
                </a:extLst>
              </p14:cNvPr>
              <p14:cNvContentPartPr/>
              <p14:nvPr/>
            </p14:nvContentPartPr>
            <p14:xfrm>
              <a:off x="915413" y="6581587"/>
              <a:ext cx="2513160" cy="53640"/>
            </p14:xfrm>
          </p:contentPart>
        </mc:Choice>
        <mc:Fallback xmlns="">
          <p:pic>
            <p:nvPicPr>
              <p:cNvPr id="18" name="Freihand 17">
                <a:extLst>
                  <a:ext uri="{FF2B5EF4-FFF2-40B4-BE49-F238E27FC236}">
                    <a16:creationId xmlns:a16="http://schemas.microsoft.com/office/drawing/2014/main" id="{B76952EF-80DA-4318-A19E-0FDAB4E2B7DA}"/>
                  </a:ext>
                </a:extLst>
              </p:cNvPr>
              <p:cNvPicPr/>
              <p:nvPr/>
            </p:nvPicPr>
            <p:blipFill>
              <a:blip r:embed="rId28"/>
              <a:stretch>
                <a:fillRect/>
              </a:stretch>
            </p:blipFill>
            <p:spPr>
              <a:xfrm>
                <a:off x="911093" y="6577267"/>
                <a:ext cx="2521800" cy="62280"/>
              </a:xfrm>
              <a:prstGeom prst="rect">
                <a:avLst/>
              </a:prstGeom>
            </p:spPr>
          </p:pic>
        </mc:Fallback>
      </mc:AlternateContent>
    </p:spTree>
    <p:extLst>
      <p:ext uri="{BB962C8B-B14F-4D97-AF65-F5344CB8AC3E}">
        <p14:creationId xmlns:p14="http://schemas.microsoft.com/office/powerpoint/2010/main" val="1983364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0"/>
            <a:ext cx="7761950" cy="744941"/>
          </a:xfrm>
          <a:prstGeom prst="rect">
            <a:avLst/>
          </a:prstGeom>
          <a:noFill/>
          <a:ln>
            <a:noFill/>
          </a:ln>
        </p:spPr>
        <p:txBody>
          <a:bodyPr lIns="81646" tIns="40823" rIns="81646" bIns="40823" anchor="ctr" anchorCtr="1"/>
          <a:lstStyle/>
          <a:p>
            <a:r>
              <a:rPr lang="de-DE" sz="3266" b="1" dirty="0"/>
              <a:t>Makroökonomische Sachverhalte</a:t>
            </a:r>
          </a:p>
        </p:txBody>
      </p:sp>
      <p:sp>
        <p:nvSpPr>
          <p:cNvPr id="7" name="Text Box 3"/>
          <p:cNvSpPr txBox="1">
            <a:spLocks noChangeArrowheads="1"/>
          </p:cNvSpPr>
          <p:nvPr/>
        </p:nvSpPr>
        <p:spPr bwMode="auto">
          <a:xfrm>
            <a:off x="0" y="565252"/>
            <a:ext cx="8825024" cy="5933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r>
              <a:rPr lang="de-DE" altLang="de-DE" sz="2000" dirty="0">
                <a:solidFill>
                  <a:srgbClr val="000000"/>
                </a:solidFill>
              </a:rPr>
              <a:t>Das Wirtschaftswachstum der deutschen Volkswirtschaft betrug im Jahr 2025 +0,2% </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Die Inflationsrate lag im Jahr 2025 bei 2,2%</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Die Staatsverschuldung (</a:t>
            </a:r>
            <a:r>
              <a:rPr lang="de-DE" altLang="de-DE" sz="2000" dirty="0" err="1">
                <a:solidFill>
                  <a:srgbClr val="000000"/>
                </a:solidFill>
              </a:rPr>
              <a:t>Maastrichtabgrenzung</a:t>
            </a:r>
            <a:r>
              <a:rPr lang="de-DE" altLang="de-DE" sz="2000" dirty="0">
                <a:solidFill>
                  <a:srgbClr val="000000"/>
                </a:solidFill>
              </a:rPr>
              <a:t>) liegt zum Jahresende 2024 bei etwa 2,8 Billionen Euro</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Das Renteneintrittsalter steigt bis zum Jahr 2030 von 65 auf 67 Jahre</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Der Zinssatz der </a:t>
            </a:r>
            <a:r>
              <a:rPr lang="de-DE" altLang="de-DE" sz="2000" dirty="0" err="1">
                <a:solidFill>
                  <a:srgbClr val="000000"/>
                </a:solidFill>
              </a:rPr>
              <a:t>Hauprefinanzierungsgeschäfte</a:t>
            </a:r>
            <a:r>
              <a:rPr lang="de-DE" altLang="de-DE" sz="2000" dirty="0">
                <a:solidFill>
                  <a:srgbClr val="000000"/>
                </a:solidFill>
              </a:rPr>
              <a:t> der EZB liegt Anfang März 2026 bei 2,15%</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In Deutschland ist im April 2023 das letzte Atomkraftwerk abgeschaltet worden und bis 2038 soll das letzte Kohlekraftwerk abgeschaltet werden.</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In Wilhelmshaven nahm das erste LNG-Terminal Deutschlands Ende des Jahres 2022 seinen Betrieb auf. Im Mai 2025 hat ein zweites Terminal den Betrieb aufgenommen</a:t>
            </a:r>
          </a:p>
        </p:txBody>
      </p:sp>
      <p:sp>
        <p:nvSpPr>
          <p:cNvPr id="8" name="Rechteck 7">
            <a:extLst>
              <a:ext uri="{FF2B5EF4-FFF2-40B4-BE49-F238E27FC236}">
                <a16:creationId xmlns:a16="http://schemas.microsoft.com/office/drawing/2014/main" id="{0C8DB175-FE02-496C-A0F2-0EC9901A7A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917461E-A9D1-4194-A913-41533FD6E54F}"/>
                  </a:ext>
                </a:extLst>
              </p14:cNvPr>
              <p14:cNvContentPartPr/>
              <p14:nvPr/>
            </p14:nvContentPartPr>
            <p14:xfrm>
              <a:off x="992813" y="853987"/>
              <a:ext cx="2195280" cy="160200"/>
            </p14:xfrm>
          </p:contentPart>
        </mc:Choice>
        <mc:Fallback xmlns="">
          <p:pic>
            <p:nvPicPr>
              <p:cNvPr id="2" name="Freihand 1">
                <a:extLst>
                  <a:ext uri="{FF2B5EF4-FFF2-40B4-BE49-F238E27FC236}">
                    <a16:creationId xmlns:a16="http://schemas.microsoft.com/office/drawing/2014/main" id="{1917461E-A9D1-4194-A913-41533FD6E54F}"/>
                  </a:ext>
                </a:extLst>
              </p:cNvPr>
              <p:cNvPicPr/>
              <p:nvPr/>
            </p:nvPicPr>
            <p:blipFill>
              <a:blip r:embed="rId4"/>
              <a:stretch>
                <a:fillRect/>
              </a:stretch>
            </p:blipFill>
            <p:spPr>
              <a:xfrm>
                <a:off x="988493" y="849667"/>
                <a:ext cx="22039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94FA6FF1-AEE1-4DB2-AC80-D7FD33836C19}"/>
                  </a:ext>
                </a:extLst>
              </p14:cNvPr>
              <p14:cNvContentPartPr/>
              <p14:nvPr/>
            </p14:nvContentPartPr>
            <p14:xfrm>
              <a:off x="424373" y="1253947"/>
              <a:ext cx="559440" cy="21960"/>
            </p14:xfrm>
          </p:contentPart>
        </mc:Choice>
        <mc:Fallback xmlns="">
          <p:pic>
            <p:nvPicPr>
              <p:cNvPr id="3" name="Freihand 2">
                <a:extLst>
                  <a:ext uri="{FF2B5EF4-FFF2-40B4-BE49-F238E27FC236}">
                    <a16:creationId xmlns:a16="http://schemas.microsoft.com/office/drawing/2014/main" id="{94FA6FF1-AEE1-4DB2-AC80-D7FD33836C19}"/>
                  </a:ext>
                </a:extLst>
              </p:cNvPr>
              <p:cNvPicPr/>
              <p:nvPr/>
            </p:nvPicPr>
            <p:blipFill>
              <a:blip r:embed="rId6"/>
              <a:stretch>
                <a:fillRect/>
              </a:stretch>
            </p:blipFill>
            <p:spPr>
              <a:xfrm>
                <a:off x="420053" y="1249627"/>
                <a:ext cx="5680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728F89B9-6B44-4597-9778-232CB86041FE}"/>
                  </a:ext>
                </a:extLst>
              </p14:cNvPr>
              <p14:cNvContentPartPr/>
              <p14:nvPr/>
            </p14:nvContentPartPr>
            <p14:xfrm>
              <a:off x="798773" y="1892227"/>
              <a:ext cx="4006440" cy="75600"/>
            </p14:xfrm>
          </p:contentPart>
        </mc:Choice>
        <mc:Fallback xmlns="">
          <p:pic>
            <p:nvPicPr>
              <p:cNvPr id="4" name="Freihand 3">
                <a:extLst>
                  <a:ext uri="{FF2B5EF4-FFF2-40B4-BE49-F238E27FC236}">
                    <a16:creationId xmlns:a16="http://schemas.microsoft.com/office/drawing/2014/main" id="{728F89B9-6B44-4597-9778-232CB86041FE}"/>
                  </a:ext>
                </a:extLst>
              </p:cNvPr>
              <p:cNvPicPr/>
              <p:nvPr/>
            </p:nvPicPr>
            <p:blipFill>
              <a:blip r:embed="rId8"/>
              <a:stretch>
                <a:fillRect/>
              </a:stretch>
            </p:blipFill>
            <p:spPr>
              <a:xfrm>
                <a:off x="794453" y="1887907"/>
                <a:ext cx="40150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0CC93331-F350-41C4-8A16-5E067C54608D}"/>
                  </a:ext>
                </a:extLst>
              </p14:cNvPr>
              <p14:cNvContentPartPr/>
              <p14:nvPr/>
            </p14:nvContentPartPr>
            <p14:xfrm>
              <a:off x="821453" y="2450227"/>
              <a:ext cx="1900440" cy="92880"/>
            </p14:xfrm>
          </p:contentPart>
        </mc:Choice>
        <mc:Fallback xmlns="">
          <p:pic>
            <p:nvPicPr>
              <p:cNvPr id="5" name="Freihand 4">
                <a:extLst>
                  <a:ext uri="{FF2B5EF4-FFF2-40B4-BE49-F238E27FC236}">
                    <a16:creationId xmlns:a16="http://schemas.microsoft.com/office/drawing/2014/main" id="{0CC93331-F350-41C4-8A16-5E067C54608D}"/>
                  </a:ext>
                </a:extLst>
              </p:cNvPr>
              <p:cNvPicPr/>
              <p:nvPr/>
            </p:nvPicPr>
            <p:blipFill>
              <a:blip r:embed="rId10"/>
              <a:stretch>
                <a:fillRect/>
              </a:stretch>
            </p:blipFill>
            <p:spPr>
              <a:xfrm>
                <a:off x="817133" y="2445907"/>
                <a:ext cx="19090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6ECA9BE3-2E60-4FAE-8BBD-8176A91F216F}"/>
                  </a:ext>
                </a:extLst>
              </p14:cNvPr>
              <p14:cNvContentPartPr/>
              <p14:nvPr/>
            </p14:nvContentPartPr>
            <p14:xfrm>
              <a:off x="893453" y="2780347"/>
              <a:ext cx="2122920" cy="108000"/>
            </p14:xfrm>
          </p:contentPart>
        </mc:Choice>
        <mc:Fallback xmlns="">
          <p:pic>
            <p:nvPicPr>
              <p:cNvPr id="9" name="Freihand 8">
                <a:extLst>
                  <a:ext uri="{FF2B5EF4-FFF2-40B4-BE49-F238E27FC236}">
                    <a16:creationId xmlns:a16="http://schemas.microsoft.com/office/drawing/2014/main" id="{6ECA9BE3-2E60-4FAE-8BBD-8176A91F216F}"/>
                  </a:ext>
                </a:extLst>
              </p:cNvPr>
              <p:cNvPicPr/>
              <p:nvPr/>
            </p:nvPicPr>
            <p:blipFill>
              <a:blip r:embed="rId12"/>
              <a:stretch>
                <a:fillRect/>
              </a:stretch>
            </p:blipFill>
            <p:spPr>
              <a:xfrm>
                <a:off x="889133" y="2776027"/>
                <a:ext cx="21315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8E49907A-AAA9-4398-AF5A-A1757EA8B180}"/>
                  </a:ext>
                </a:extLst>
              </p14:cNvPr>
              <p14:cNvContentPartPr/>
              <p14:nvPr/>
            </p14:nvContentPartPr>
            <p14:xfrm>
              <a:off x="3294653" y="3380827"/>
              <a:ext cx="4325760" cy="133920"/>
            </p14:xfrm>
          </p:contentPart>
        </mc:Choice>
        <mc:Fallback xmlns="">
          <p:pic>
            <p:nvPicPr>
              <p:cNvPr id="10" name="Freihand 9">
                <a:extLst>
                  <a:ext uri="{FF2B5EF4-FFF2-40B4-BE49-F238E27FC236}">
                    <a16:creationId xmlns:a16="http://schemas.microsoft.com/office/drawing/2014/main" id="{8E49907A-AAA9-4398-AF5A-A1757EA8B180}"/>
                  </a:ext>
                </a:extLst>
              </p:cNvPr>
              <p:cNvPicPr/>
              <p:nvPr/>
            </p:nvPicPr>
            <p:blipFill>
              <a:blip r:embed="rId14"/>
              <a:stretch>
                <a:fillRect/>
              </a:stretch>
            </p:blipFill>
            <p:spPr>
              <a:xfrm>
                <a:off x="3290333" y="3376507"/>
                <a:ext cx="43344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BF2BB989-4CFB-4FE5-9129-49296A834A75}"/>
                  </a:ext>
                </a:extLst>
              </p14:cNvPr>
              <p14:cNvContentPartPr/>
              <p14:nvPr/>
            </p14:nvContentPartPr>
            <p14:xfrm>
              <a:off x="1015853" y="3913267"/>
              <a:ext cx="53640" cy="9360"/>
            </p14:xfrm>
          </p:contentPart>
        </mc:Choice>
        <mc:Fallback xmlns="">
          <p:pic>
            <p:nvPicPr>
              <p:cNvPr id="11" name="Freihand 10">
                <a:extLst>
                  <a:ext uri="{FF2B5EF4-FFF2-40B4-BE49-F238E27FC236}">
                    <a16:creationId xmlns:a16="http://schemas.microsoft.com/office/drawing/2014/main" id="{BF2BB989-4CFB-4FE5-9129-49296A834A75}"/>
                  </a:ext>
                </a:extLst>
              </p:cNvPr>
              <p:cNvPicPr/>
              <p:nvPr/>
            </p:nvPicPr>
            <p:blipFill>
              <a:blip r:embed="rId16"/>
              <a:stretch>
                <a:fillRect/>
              </a:stretch>
            </p:blipFill>
            <p:spPr>
              <a:xfrm>
                <a:off x="1011533" y="3908947"/>
                <a:ext cx="622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5F70B088-712B-4419-8C03-75B435B7149A}"/>
                  </a:ext>
                </a:extLst>
              </p14:cNvPr>
              <p14:cNvContentPartPr/>
              <p14:nvPr/>
            </p14:nvContentPartPr>
            <p14:xfrm>
              <a:off x="811013" y="3520507"/>
              <a:ext cx="4522320" cy="533880"/>
            </p14:xfrm>
          </p:contentPart>
        </mc:Choice>
        <mc:Fallback xmlns="">
          <p:pic>
            <p:nvPicPr>
              <p:cNvPr id="12" name="Freihand 11">
                <a:extLst>
                  <a:ext uri="{FF2B5EF4-FFF2-40B4-BE49-F238E27FC236}">
                    <a16:creationId xmlns:a16="http://schemas.microsoft.com/office/drawing/2014/main" id="{5F70B088-712B-4419-8C03-75B435B7149A}"/>
                  </a:ext>
                </a:extLst>
              </p:cNvPr>
              <p:cNvPicPr/>
              <p:nvPr/>
            </p:nvPicPr>
            <p:blipFill>
              <a:blip r:embed="rId18"/>
              <a:stretch>
                <a:fillRect/>
              </a:stretch>
            </p:blipFill>
            <p:spPr>
              <a:xfrm>
                <a:off x="806693" y="3516187"/>
                <a:ext cx="4530960" cy="542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3EF97CA8-74E7-44C0-85A9-EBE4EDDA22FA}"/>
                  </a:ext>
                </a:extLst>
              </p14:cNvPr>
              <p14:cNvContentPartPr/>
              <p14:nvPr/>
            </p14:nvContentPartPr>
            <p14:xfrm>
              <a:off x="715973" y="4264627"/>
              <a:ext cx="756720" cy="59400"/>
            </p14:xfrm>
          </p:contentPart>
        </mc:Choice>
        <mc:Fallback xmlns="">
          <p:pic>
            <p:nvPicPr>
              <p:cNvPr id="13" name="Freihand 12">
                <a:extLst>
                  <a:ext uri="{FF2B5EF4-FFF2-40B4-BE49-F238E27FC236}">
                    <a16:creationId xmlns:a16="http://schemas.microsoft.com/office/drawing/2014/main" id="{3EF97CA8-74E7-44C0-85A9-EBE4EDDA22FA}"/>
                  </a:ext>
                </a:extLst>
              </p:cNvPr>
              <p:cNvPicPr/>
              <p:nvPr/>
            </p:nvPicPr>
            <p:blipFill>
              <a:blip r:embed="rId20"/>
              <a:stretch>
                <a:fillRect/>
              </a:stretch>
            </p:blipFill>
            <p:spPr>
              <a:xfrm>
                <a:off x="711653" y="4260307"/>
                <a:ext cx="7653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9A126D81-6BCC-4D92-A17A-22BA28DD739F}"/>
                  </a:ext>
                </a:extLst>
              </p14:cNvPr>
              <p14:cNvContentPartPr/>
              <p14:nvPr/>
            </p14:nvContentPartPr>
            <p14:xfrm>
              <a:off x="2619293" y="4832347"/>
              <a:ext cx="3705480" cy="115200"/>
            </p14:xfrm>
          </p:contentPart>
        </mc:Choice>
        <mc:Fallback xmlns="">
          <p:pic>
            <p:nvPicPr>
              <p:cNvPr id="14" name="Freihand 13">
                <a:extLst>
                  <a:ext uri="{FF2B5EF4-FFF2-40B4-BE49-F238E27FC236}">
                    <a16:creationId xmlns:a16="http://schemas.microsoft.com/office/drawing/2014/main" id="{9A126D81-6BCC-4D92-A17A-22BA28DD739F}"/>
                  </a:ext>
                </a:extLst>
              </p:cNvPr>
              <p:cNvPicPr/>
              <p:nvPr/>
            </p:nvPicPr>
            <p:blipFill>
              <a:blip r:embed="rId22"/>
              <a:stretch>
                <a:fillRect/>
              </a:stretch>
            </p:blipFill>
            <p:spPr>
              <a:xfrm>
                <a:off x="2614973" y="4828027"/>
                <a:ext cx="37141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302648E7-BE8B-4B0E-BDC6-D72685AE204A}"/>
                  </a:ext>
                </a:extLst>
              </p14:cNvPr>
              <p14:cNvContentPartPr/>
              <p14:nvPr/>
            </p14:nvContentPartPr>
            <p14:xfrm>
              <a:off x="1193333" y="5147347"/>
              <a:ext cx="3698280" cy="63720"/>
            </p14:xfrm>
          </p:contentPart>
        </mc:Choice>
        <mc:Fallback xmlns="">
          <p:pic>
            <p:nvPicPr>
              <p:cNvPr id="15" name="Freihand 14">
                <a:extLst>
                  <a:ext uri="{FF2B5EF4-FFF2-40B4-BE49-F238E27FC236}">
                    <a16:creationId xmlns:a16="http://schemas.microsoft.com/office/drawing/2014/main" id="{302648E7-BE8B-4B0E-BDC6-D72685AE204A}"/>
                  </a:ext>
                </a:extLst>
              </p:cNvPr>
              <p:cNvPicPr/>
              <p:nvPr/>
            </p:nvPicPr>
            <p:blipFill>
              <a:blip r:embed="rId24"/>
              <a:stretch>
                <a:fillRect/>
              </a:stretch>
            </p:blipFill>
            <p:spPr>
              <a:xfrm>
                <a:off x="1189013" y="5143027"/>
                <a:ext cx="37069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B44B2B99-F405-4A7E-9F2E-A85E7AC0B36E}"/>
                  </a:ext>
                </a:extLst>
              </p14:cNvPr>
              <p14:cNvContentPartPr/>
              <p14:nvPr/>
            </p14:nvContentPartPr>
            <p14:xfrm>
              <a:off x="2389973" y="5735587"/>
              <a:ext cx="5105160" cy="113040"/>
            </p14:xfrm>
          </p:contentPart>
        </mc:Choice>
        <mc:Fallback xmlns="">
          <p:pic>
            <p:nvPicPr>
              <p:cNvPr id="16" name="Freihand 15">
                <a:extLst>
                  <a:ext uri="{FF2B5EF4-FFF2-40B4-BE49-F238E27FC236}">
                    <a16:creationId xmlns:a16="http://schemas.microsoft.com/office/drawing/2014/main" id="{B44B2B99-F405-4A7E-9F2E-A85E7AC0B36E}"/>
                  </a:ext>
                </a:extLst>
              </p:cNvPr>
              <p:cNvPicPr/>
              <p:nvPr/>
            </p:nvPicPr>
            <p:blipFill>
              <a:blip r:embed="rId26"/>
              <a:stretch>
                <a:fillRect/>
              </a:stretch>
            </p:blipFill>
            <p:spPr>
              <a:xfrm>
                <a:off x="2385653" y="5731267"/>
                <a:ext cx="51138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D348BCD6-153C-4CEB-B057-9F9D37B3CB9E}"/>
                  </a:ext>
                </a:extLst>
              </p14:cNvPr>
              <p14:cNvContentPartPr/>
              <p14:nvPr/>
            </p14:nvContentPartPr>
            <p14:xfrm>
              <a:off x="309173" y="6088387"/>
              <a:ext cx="653760" cy="22320"/>
            </p14:xfrm>
          </p:contentPart>
        </mc:Choice>
        <mc:Fallback xmlns="">
          <p:pic>
            <p:nvPicPr>
              <p:cNvPr id="17" name="Freihand 16">
                <a:extLst>
                  <a:ext uri="{FF2B5EF4-FFF2-40B4-BE49-F238E27FC236}">
                    <a16:creationId xmlns:a16="http://schemas.microsoft.com/office/drawing/2014/main" id="{D348BCD6-153C-4CEB-B057-9F9D37B3CB9E}"/>
                  </a:ext>
                </a:extLst>
              </p:cNvPr>
              <p:cNvPicPr/>
              <p:nvPr/>
            </p:nvPicPr>
            <p:blipFill>
              <a:blip r:embed="rId28"/>
              <a:stretch>
                <a:fillRect/>
              </a:stretch>
            </p:blipFill>
            <p:spPr>
              <a:xfrm>
                <a:off x="304853" y="6084067"/>
                <a:ext cx="662400" cy="30960"/>
              </a:xfrm>
              <a:prstGeom prst="rect">
                <a:avLst/>
              </a:prstGeom>
            </p:spPr>
          </p:pic>
        </mc:Fallback>
      </mc:AlternateContent>
    </p:spTree>
    <p:extLst>
      <p:ext uri="{BB962C8B-B14F-4D97-AF65-F5344CB8AC3E}">
        <p14:creationId xmlns:p14="http://schemas.microsoft.com/office/powerpoint/2010/main" val="788590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ChangeArrowheads="1"/>
          </p:cNvSpPr>
          <p:nvPr/>
        </p:nvSpPr>
        <p:spPr bwMode="auto">
          <a:xfrm>
            <a:off x="209372" y="131018"/>
            <a:ext cx="1023143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3200" b="1" dirty="0">
                <a:solidFill>
                  <a:srgbClr val="000000"/>
                </a:solidFill>
                <a:latin typeface="Sparkasse Rg" pitchFamily="34" charset="0"/>
              </a:rPr>
              <a:t>Die historischen Wurzeln des Wirtschaftskreislaufs</a:t>
            </a:r>
          </a:p>
        </p:txBody>
      </p:sp>
      <p:sp>
        <p:nvSpPr>
          <p:cNvPr id="33796" name="Text Box 3"/>
          <p:cNvSpPr txBox="1">
            <a:spLocks noChangeArrowheads="1"/>
          </p:cNvSpPr>
          <p:nvPr/>
        </p:nvSpPr>
        <p:spPr bwMode="auto">
          <a:xfrm>
            <a:off x="418388" y="982174"/>
            <a:ext cx="8111838" cy="4526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Char char="•"/>
            </a:pPr>
            <a:endParaRPr lang="de-DE" altLang="de-DE" sz="2400" dirty="0">
              <a:solidFill>
                <a:srgbClr val="000000"/>
              </a:solidFill>
            </a:endParaRPr>
          </a:p>
          <a:p>
            <a:pPr eaLnBrk="1" hangingPunct="1">
              <a:buClrTx/>
              <a:buFontTx/>
              <a:buNone/>
            </a:pPr>
            <a:r>
              <a:rPr lang="de-DE" altLang="de-DE" sz="2400" dirty="0">
                <a:solidFill>
                  <a:srgbClr val="000000"/>
                </a:solidFill>
              </a:rPr>
              <a:t>Der </a:t>
            </a:r>
            <a:r>
              <a:rPr lang="en-US" altLang="de-DE" sz="2400" dirty="0" err="1">
                <a:solidFill>
                  <a:srgbClr val="000000"/>
                </a:solidFill>
              </a:rPr>
              <a:t>französische</a:t>
            </a:r>
            <a:r>
              <a:rPr lang="en-US" altLang="de-DE" sz="2400" dirty="0">
                <a:solidFill>
                  <a:srgbClr val="000000"/>
                </a:solidFill>
              </a:rPr>
              <a:t> </a:t>
            </a:r>
            <a:r>
              <a:rPr lang="en-US" altLang="de-DE" sz="2400" dirty="0" err="1">
                <a:solidFill>
                  <a:srgbClr val="000000"/>
                </a:solidFill>
              </a:rPr>
              <a:t>Arzt</a:t>
            </a:r>
            <a:r>
              <a:rPr lang="de-DE" altLang="de-DE" sz="2400" dirty="0">
                <a:solidFill>
                  <a:srgbClr val="000000"/>
                </a:solidFill>
              </a:rPr>
              <a:t> Fran</a:t>
            </a:r>
            <a:r>
              <a:rPr lang="en-US" altLang="de-DE" sz="2400" dirty="0" err="1">
                <a:solidFill>
                  <a:srgbClr val="000000"/>
                </a:solidFill>
                <a:cs typeface="Times New Roman" pitchFamily="18" charset="0"/>
              </a:rPr>
              <a:t>çois</a:t>
            </a:r>
            <a:r>
              <a:rPr lang="en-US" altLang="de-DE" sz="2400" dirty="0">
                <a:solidFill>
                  <a:srgbClr val="000000"/>
                </a:solidFill>
                <a:cs typeface="Times New Roman" pitchFamily="18" charset="0"/>
              </a:rPr>
              <a:t> Quesnay (1694-1774) </a:t>
            </a:r>
            <a:r>
              <a:rPr lang="en-US" altLang="de-DE" sz="2400" dirty="0" err="1">
                <a:solidFill>
                  <a:srgbClr val="000000"/>
                </a:solidFill>
                <a:cs typeface="Times New Roman" pitchFamily="18" charset="0"/>
              </a:rPr>
              <a:t>verglich</a:t>
            </a:r>
            <a:r>
              <a:rPr lang="en-US" altLang="de-DE" sz="2400" dirty="0">
                <a:solidFill>
                  <a:srgbClr val="000000"/>
                </a:solidFill>
                <a:cs typeface="Times New Roman" pitchFamily="18" charset="0"/>
              </a:rPr>
              <a:t> die </a:t>
            </a:r>
            <a:r>
              <a:rPr lang="en-US" altLang="de-DE" sz="2400" dirty="0" err="1">
                <a:solidFill>
                  <a:srgbClr val="000000"/>
                </a:solidFill>
                <a:cs typeface="Times New Roman" pitchFamily="18" charset="0"/>
              </a:rPr>
              <a:t>wirtschaftlichen</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Zusammenhänge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mit</a:t>
            </a:r>
            <a:r>
              <a:rPr lang="en-US" altLang="de-DE" sz="2400" dirty="0">
                <a:solidFill>
                  <a:srgbClr val="000000"/>
                </a:solidFill>
                <a:cs typeface="Times New Roman" pitchFamily="18" charset="0"/>
              </a:rPr>
              <a:t> dem </a:t>
            </a:r>
            <a:r>
              <a:rPr lang="en-US" altLang="de-DE" sz="2400" dirty="0" err="1">
                <a:solidFill>
                  <a:srgbClr val="000000"/>
                </a:solidFill>
                <a:cs typeface="Times New Roman" pitchFamily="18" charset="0"/>
              </a:rPr>
              <a:t>Blutkreislauf</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stellte</a:t>
            </a:r>
            <a:r>
              <a:rPr lang="en-US" altLang="de-DE" sz="2400" dirty="0">
                <a:solidFill>
                  <a:srgbClr val="000000"/>
                </a:solidFill>
                <a:cs typeface="Times New Roman" pitchFamily="18" charset="0"/>
              </a:rPr>
              <a:t> dies in </a:t>
            </a:r>
            <a:r>
              <a:rPr lang="en-US" altLang="de-DE" sz="2400" dirty="0" err="1">
                <a:solidFill>
                  <a:srgbClr val="000000"/>
                </a:solidFill>
                <a:cs typeface="Times New Roman" pitchFamily="18" charset="0"/>
              </a:rPr>
              <a:t>seinem</a:t>
            </a:r>
            <a:r>
              <a:rPr lang="en-US" altLang="de-DE" sz="2400" dirty="0">
                <a:solidFill>
                  <a:srgbClr val="000000"/>
                </a:solidFill>
                <a:cs typeface="Times New Roman" pitchFamily="18" charset="0"/>
              </a:rPr>
              <a:t> Tableau </a:t>
            </a:r>
            <a:r>
              <a:rPr lang="en-US" altLang="de-DE" sz="2400" dirty="0" err="1">
                <a:solidFill>
                  <a:srgbClr val="000000"/>
                </a:solidFill>
                <a:cs typeface="Times New Roman" pitchFamily="18" charset="0"/>
              </a:rPr>
              <a:t>Economique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dar</a:t>
            </a:r>
            <a:r>
              <a:rPr lang="en-US" altLang="de-DE" sz="2400" dirty="0">
                <a:solidFill>
                  <a:srgbClr val="000000"/>
                </a:solidFill>
                <a:cs typeface="Times New Roman" pitchFamily="18" charset="0"/>
              </a:rPr>
              <a:t>.</a:t>
            </a:r>
          </a:p>
          <a:p>
            <a:pPr eaLnBrk="1" hangingPunct="1">
              <a:buClrTx/>
              <a:buFontTx/>
              <a:buNone/>
            </a:pPr>
            <a:endParaRPr lang="en-US" altLang="de-DE" sz="2400" dirty="0">
              <a:solidFill>
                <a:srgbClr val="000000"/>
              </a:solidFill>
              <a:cs typeface="Times New Roman" pitchFamily="18" charset="0"/>
            </a:endParaRPr>
          </a:p>
          <a:p>
            <a:pPr eaLnBrk="1" hangingPunct="1">
              <a:buClrTx/>
              <a:buFontTx/>
              <a:buNone/>
            </a:pPr>
            <a:r>
              <a:rPr lang="en-US" altLang="de-DE" sz="2400" dirty="0" err="1">
                <a:solidFill>
                  <a:srgbClr val="000000"/>
                </a:solidFill>
                <a:cs typeface="Times New Roman" pitchFamily="18" charset="0"/>
              </a:rPr>
              <a:t>Einteilung</a:t>
            </a:r>
            <a:r>
              <a:rPr lang="en-US" altLang="de-DE" sz="2400" dirty="0">
                <a:solidFill>
                  <a:srgbClr val="000000"/>
                </a:solidFill>
                <a:cs typeface="Times New Roman" pitchFamily="18" charset="0"/>
              </a:rPr>
              <a:t> der </a:t>
            </a:r>
            <a:r>
              <a:rPr lang="en-US" altLang="de-DE" sz="2400" dirty="0" err="1">
                <a:solidFill>
                  <a:srgbClr val="000000"/>
                </a:solidFill>
                <a:cs typeface="Times New Roman" pitchFamily="18" charset="0"/>
              </a:rPr>
              <a:t>Wirtschaftssubjekte</a:t>
            </a:r>
            <a:r>
              <a:rPr lang="en-US" altLang="de-DE" sz="2400" dirty="0">
                <a:solidFill>
                  <a:srgbClr val="000000"/>
                </a:solidFill>
                <a:cs typeface="Times New Roman" pitchFamily="18" charset="0"/>
              </a:rPr>
              <a:t> in </a:t>
            </a:r>
            <a:r>
              <a:rPr lang="en-US" altLang="de-DE" sz="2400" dirty="0" err="1">
                <a:solidFill>
                  <a:srgbClr val="000000"/>
                </a:solidFill>
                <a:cs typeface="Times New Roman" pitchFamily="18" charset="0"/>
              </a:rPr>
              <a:t>drei</a:t>
            </a:r>
            <a:r>
              <a:rPr lang="en-US" altLang="de-DE" sz="2400" dirty="0">
                <a:solidFill>
                  <a:srgbClr val="000000"/>
                </a:solidFill>
                <a:cs typeface="Times New Roman" pitchFamily="18" charset="0"/>
              </a:rPr>
              <a:t> Klassen</a:t>
            </a:r>
          </a:p>
          <a:p>
            <a:pPr eaLnBrk="1" hangingPunct="1">
              <a:buClrTx/>
              <a:buFontTx/>
              <a:buNone/>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productive (P):	</a:t>
            </a:r>
            <a:r>
              <a:rPr lang="en-US" altLang="de-DE" sz="2400" dirty="0" err="1">
                <a:solidFill>
                  <a:srgbClr val="000000"/>
                </a:solidFill>
                <a:cs typeface="Times New Roman" pitchFamily="18" charset="0"/>
              </a:rPr>
              <a:t>Landwirte</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Pächter</a:t>
            </a:r>
            <a:endParaRPr lang="en-US" altLang="de-DE" sz="2400" dirty="0">
              <a:solidFill>
                <a:srgbClr val="000000"/>
              </a:solidFill>
              <a:cs typeface="Times New Roman" pitchFamily="18" charset="0"/>
            </a:endParaRPr>
          </a:p>
          <a:p>
            <a:pPr eaLnBrk="1" hangingPunct="1">
              <a:buClrTx/>
              <a:buFontTx/>
              <a:buChar char="•"/>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propi</a:t>
            </a:r>
            <a:r>
              <a:rPr lang="en-US" altLang="de-DE" sz="2400" dirty="0" err="1">
                <a:solidFill>
                  <a:srgbClr val="000000"/>
                </a:solidFill>
              </a:rPr>
              <a:t>é</a:t>
            </a:r>
            <a:r>
              <a:rPr lang="en-US" altLang="de-DE" sz="2400" dirty="0" err="1">
                <a:solidFill>
                  <a:srgbClr val="000000"/>
                </a:solidFill>
                <a:cs typeface="Times New Roman" pitchFamily="18" charset="0"/>
              </a:rPr>
              <a:t>taire</a:t>
            </a:r>
            <a:r>
              <a:rPr lang="en-US" altLang="de-DE" sz="2400" dirty="0">
                <a:solidFill>
                  <a:srgbClr val="000000"/>
                </a:solidFill>
                <a:cs typeface="Times New Roman" pitchFamily="18" charset="0"/>
              </a:rPr>
              <a:t> (E):	</a:t>
            </a:r>
            <a:r>
              <a:rPr lang="en-US" altLang="de-DE" sz="2400" dirty="0" err="1">
                <a:solidFill>
                  <a:srgbClr val="000000"/>
                </a:solidFill>
                <a:cs typeface="Times New Roman" pitchFamily="18" charset="0"/>
              </a:rPr>
              <a:t>Adlige</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Klerus</a:t>
            </a:r>
            <a:r>
              <a:rPr lang="en-US" altLang="de-DE" sz="2400" dirty="0">
                <a:solidFill>
                  <a:srgbClr val="000000"/>
                </a:solidFill>
                <a:cs typeface="Times New Roman" pitchFamily="18" charset="0"/>
              </a:rPr>
              <a:t> </a:t>
            </a:r>
          </a:p>
          <a:p>
            <a:pPr eaLnBrk="1" hangingPunct="1">
              <a:buClrTx/>
              <a:buFontTx/>
              <a:buChar char="•"/>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stérile</a:t>
            </a:r>
            <a:r>
              <a:rPr lang="en-US" altLang="de-DE" sz="2400" dirty="0">
                <a:solidFill>
                  <a:srgbClr val="000000"/>
                </a:solidFill>
                <a:cs typeface="Times New Roman" pitchFamily="18" charset="0"/>
              </a:rPr>
              <a:t> (H):			</a:t>
            </a:r>
            <a:r>
              <a:rPr lang="en-US" altLang="de-DE" sz="2400" dirty="0" err="1">
                <a:solidFill>
                  <a:srgbClr val="000000"/>
                </a:solidFill>
                <a:cs typeface="Times New Roman" pitchFamily="18" charset="0"/>
              </a:rPr>
              <a:t>Händler</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Handwerker</a:t>
            </a:r>
            <a:r>
              <a:rPr lang="en-US" altLang="de-DE" sz="2400" dirty="0">
                <a:solidFill>
                  <a:srgbClr val="000000"/>
                </a:solidFill>
                <a:cs typeface="Times New Roman" pitchFamily="18" charset="0"/>
              </a:rPr>
              <a:t> u. ä.</a:t>
            </a:r>
          </a:p>
        </p:txBody>
      </p:sp>
      <p:sp>
        <p:nvSpPr>
          <p:cNvPr id="4" name="Rechteck 3">
            <a:extLst>
              <a:ext uri="{FF2B5EF4-FFF2-40B4-BE49-F238E27FC236}">
                <a16:creationId xmlns:a16="http://schemas.microsoft.com/office/drawing/2014/main" id="{A6525F3B-83B8-4501-972D-D4F7D777CC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35DAE81C-7898-4D70-8EB6-79C562EF52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5899" y="0"/>
            <a:ext cx="2869806" cy="3896184"/>
          </a:xfrm>
          <a:prstGeom prst="rect">
            <a:avLst/>
          </a:prstGeom>
        </p:spPr>
      </p:pic>
      <p:sp>
        <p:nvSpPr>
          <p:cNvPr id="2" name="Rechteck 1">
            <a:extLst>
              <a:ext uri="{FF2B5EF4-FFF2-40B4-BE49-F238E27FC236}">
                <a16:creationId xmlns:a16="http://schemas.microsoft.com/office/drawing/2014/main" id="{AF5E0AA7-F71B-4B57-A619-D1E61ACD0FFE}"/>
              </a:ext>
            </a:extLst>
          </p:cNvPr>
          <p:cNvSpPr/>
          <p:nvPr/>
        </p:nvSpPr>
        <p:spPr>
          <a:xfrm>
            <a:off x="8689605" y="3820874"/>
            <a:ext cx="3327749" cy="461665"/>
          </a:xfrm>
          <a:prstGeom prst="rect">
            <a:avLst/>
          </a:prstGeom>
        </p:spPr>
        <p:txBody>
          <a:bodyPr wrap="square">
            <a:spAutoFit/>
          </a:bodyPr>
          <a:lstStyle/>
          <a:p>
            <a:r>
              <a:rPr lang="fr-FR" sz="1200" b="1" dirty="0"/>
              <a:t>Zigzag tableau économique </a:t>
            </a:r>
            <a:r>
              <a:rPr lang="fr-FR" sz="1200" b="1" dirty="0" err="1"/>
              <a:t>from</a:t>
            </a:r>
            <a:r>
              <a:rPr lang="fr-FR" sz="1200" b="1" dirty="0"/>
              <a:t> the </a:t>
            </a:r>
            <a:r>
              <a:rPr lang="fr-FR" sz="1200" b="1" dirty="0" err="1"/>
              <a:t>frontispiece</a:t>
            </a:r>
            <a:r>
              <a:rPr lang="fr-FR" sz="1200" b="1" dirty="0"/>
              <a:t> of </a:t>
            </a:r>
            <a:r>
              <a:rPr lang="fr-FR" sz="1200" b="1" dirty="0" err="1"/>
              <a:t>Élémens</a:t>
            </a:r>
            <a:r>
              <a:rPr lang="fr-FR" sz="1200" b="1" dirty="0"/>
              <a:t> de la philosophie rurale (1767)</a:t>
            </a:r>
          </a:p>
        </p:txBody>
      </p:sp>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261E0597-40B8-481E-B893-E79665849670}"/>
                  </a:ext>
                </a:extLst>
              </p14:cNvPr>
              <p14:cNvContentPartPr/>
              <p14:nvPr/>
            </p14:nvContentPartPr>
            <p14:xfrm>
              <a:off x="5412893" y="618547"/>
              <a:ext cx="3351600" cy="110160"/>
            </p14:xfrm>
          </p:contentPart>
        </mc:Choice>
        <mc:Fallback xmlns="">
          <p:pic>
            <p:nvPicPr>
              <p:cNvPr id="3" name="Freihand 2">
                <a:extLst>
                  <a:ext uri="{FF2B5EF4-FFF2-40B4-BE49-F238E27FC236}">
                    <a16:creationId xmlns:a16="http://schemas.microsoft.com/office/drawing/2014/main" id="{261E0597-40B8-481E-B893-E79665849670}"/>
                  </a:ext>
                </a:extLst>
              </p:cNvPr>
              <p:cNvPicPr/>
              <p:nvPr/>
            </p:nvPicPr>
            <p:blipFill>
              <a:blip r:embed="rId5"/>
              <a:stretch>
                <a:fillRect/>
              </a:stretch>
            </p:blipFill>
            <p:spPr>
              <a:xfrm>
                <a:off x="5408573" y="614227"/>
                <a:ext cx="33602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91C90C1E-AB97-4162-BD34-A7BF8AA2DF95}"/>
                  </a:ext>
                </a:extLst>
              </p14:cNvPr>
              <p14:cNvContentPartPr/>
              <p14:nvPr/>
            </p14:nvContentPartPr>
            <p14:xfrm>
              <a:off x="3492653" y="1710067"/>
              <a:ext cx="3554640" cy="152640"/>
            </p14:xfrm>
          </p:contentPart>
        </mc:Choice>
        <mc:Fallback xmlns="">
          <p:pic>
            <p:nvPicPr>
              <p:cNvPr id="6" name="Freihand 5">
                <a:extLst>
                  <a:ext uri="{FF2B5EF4-FFF2-40B4-BE49-F238E27FC236}">
                    <a16:creationId xmlns:a16="http://schemas.microsoft.com/office/drawing/2014/main" id="{91C90C1E-AB97-4162-BD34-A7BF8AA2DF95}"/>
                  </a:ext>
                </a:extLst>
              </p:cNvPr>
              <p:cNvPicPr/>
              <p:nvPr/>
            </p:nvPicPr>
            <p:blipFill>
              <a:blip r:embed="rId7"/>
              <a:stretch>
                <a:fillRect/>
              </a:stretch>
            </p:blipFill>
            <p:spPr>
              <a:xfrm>
                <a:off x="3488333" y="1705747"/>
                <a:ext cx="35632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458ED398-B5F7-4769-9C09-859E8E33ED6A}"/>
                  </a:ext>
                </a:extLst>
              </p14:cNvPr>
              <p14:cNvContentPartPr/>
              <p14:nvPr/>
            </p14:nvContentPartPr>
            <p14:xfrm>
              <a:off x="5874773" y="2104267"/>
              <a:ext cx="2441880" cy="116280"/>
            </p14:xfrm>
          </p:contentPart>
        </mc:Choice>
        <mc:Fallback xmlns="">
          <p:pic>
            <p:nvPicPr>
              <p:cNvPr id="7" name="Freihand 6">
                <a:extLst>
                  <a:ext uri="{FF2B5EF4-FFF2-40B4-BE49-F238E27FC236}">
                    <a16:creationId xmlns:a16="http://schemas.microsoft.com/office/drawing/2014/main" id="{458ED398-B5F7-4769-9C09-859E8E33ED6A}"/>
                  </a:ext>
                </a:extLst>
              </p:cNvPr>
              <p:cNvPicPr/>
              <p:nvPr/>
            </p:nvPicPr>
            <p:blipFill>
              <a:blip r:embed="rId9"/>
              <a:stretch>
                <a:fillRect/>
              </a:stretch>
            </p:blipFill>
            <p:spPr>
              <a:xfrm>
                <a:off x="5870453" y="2099947"/>
                <a:ext cx="24505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C91FC200-64BF-491F-98A2-AD723A89FEC0}"/>
                  </a:ext>
                </a:extLst>
              </p14:cNvPr>
              <p14:cNvContentPartPr/>
              <p14:nvPr/>
            </p14:nvContentPartPr>
            <p14:xfrm>
              <a:off x="255173" y="3359227"/>
              <a:ext cx="3684960" cy="2693880"/>
            </p14:xfrm>
          </p:contentPart>
        </mc:Choice>
        <mc:Fallback xmlns="">
          <p:pic>
            <p:nvPicPr>
              <p:cNvPr id="8" name="Freihand 7">
                <a:extLst>
                  <a:ext uri="{FF2B5EF4-FFF2-40B4-BE49-F238E27FC236}">
                    <a16:creationId xmlns:a16="http://schemas.microsoft.com/office/drawing/2014/main" id="{C91FC200-64BF-491F-98A2-AD723A89FEC0}"/>
                  </a:ext>
                </a:extLst>
              </p:cNvPr>
              <p:cNvPicPr/>
              <p:nvPr/>
            </p:nvPicPr>
            <p:blipFill>
              <a:blip r:embed="rId11"/>
              <a:stretch>
                <a:fillRect/>
              </a:stretch>
            </p:blipFill>
            <p:spPr>
              <a:xfrm>
                <a:off x="250853" y="3354907"/>
                <a:ext cx="3693600" cy="2702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ECF52D86-ABA2-42E6-84B1-33D76F5E6207}"/>
                  </a:ext>
                </a:extLst>
              </p14:cNvPr>
              <p14:cNvContentPartPr/>
              <p14:nvPr/>
            </p14:nvContentPartPr>
            <p14:xfrm>
              <a:off x="831173" y="4002547"/>
              <a:ext cx="2624400" cy="123480"/>
            </p14:xfrm>
          </p:contentPart>
        </mc:Choice>
        <mc:Fallback xmlns="">
          <p:pic>
            <p:nvPicPr>
              <p:cNvPr id="9" name="Freihand 8">
                <a:extLst>
                  <a:ext uri="{FF2B5EF4-FFF2-40B4-BE49-F238E27FC236}">
                    <a16:creationId xmlns:a16="http://schemas.microsoft.com/office/drawing/2014/main" id="{ECF52D86-ABA2-42E6-84B1-33D76F5E6207}"/>
                  </a:ext>
                </a:extLst>
              </p:cNvPr>
              <p:cNvPicPr/>
              <p:nvPr/>
            </p:nvPicPr>
            <p:blipFill>
              <a:blip r:embed="rId13"/>
              <a:stretch>
                <a:fillRect/>
              </a:stretch>
            </p:blipFill>
            <p:spPr>
              <a:xfrm>
                <a:off x="826853" y="3998227"/>
                <a:ext cx="26330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D1F818F1-A275-4883-A626-5E863A1D16F3}"/>
                  </a:ext>
                </a:extLst>
              </p14:cNvPr>
              <p14:cNvContentPartPr/>
              <p14:nvPr/>
            </p14:nvContentPartPr>
            <p14:xfrm>
              <a:off x="4003493" y="3948547"/>
              <a:ext cx="3012480" cy="75240"/>
            </p14:xfrm>
          </p:contentPart>
        </mc:Choice>
        <mc:Fallback xmlns="">
          <p:pic>
            <p:nvPicPr>
              <p:cNvPr id="10" name="Freihand 9">
                <a:extLst>
                  <a:ext uri="{FF2B5EF4-FFF2-40B4-BE49-F238E27FC236}">
                    <a16:creationId xmlns:a16="http://schemas.microsoft.com/office/drawing/2014/main" id="{D1F818F1-A275-4883-A626-5E863A1D16F3}"/>
                  </a:ext>
                </a:extLst>
              </p:cNvPr>
              <p:cNvPicPr/>
              <p:nvPr/>
            </p:nvPicPr>
            <p:blipFill>
              <a:blip r:embed="rId15"/>
              <a:stretch>
                <a:fillRect/>
              </a:stretch>
            </p:blipFill>
            <p:spPr>
              <a:xfrm>
                <a:off x="3999173" y="3944227"/>
                <a:ext cx="30211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260D7991-3893-4722-9461-C3B59656EB8A}"/>
                  </a:ext>
                </a:extLst>
              </p14:cNvPr>
              <p14:cNvContentPartPr/>
              <p14:nvPr/>
            </p14:nvContentPartPr>
            <p14:xfrm>
              <a:off x="859973" y="4702387"/>
              <a:ext cx="2810160" cy="200160"/>
            </p14:xfrm>
          </p:contentPart>
        </mc:Choice>
        <mc:Fallback xmlns="">
          <p:pic>
            <p:nvPicPr>
              <p:cNvPr id="11" name="Freihand 10">
                <a:extLst>
                  <a:ext uri="{FF2B5EF4-FFF2-40B4-BE49-F238E27FC236}">
                    <a16:creationId xmlns:a16="http://schemas.microsoft.com/office/drawing/2014/main" id="{260D7991-3893-4722-9461-C3B59656EB8A}"/>
                  </a:ext>
                </a:extLst>
              </p:cNvPr>
              <p:cNvPicPr/>
              <p:nvPr/>
            </p:nvPicPr>
            <p:blipFill>
              <a:blip r:embed="rId17"/>
              <a:stretch>
                <a:fillRect/>
              </a:stretch>
            </p:blipFill>
            <p:spPr>
              <a:xfrm>
                <a:off x="855653" y="4698067"/>
                <a:ext cx="28188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DDF3885D-1A3F-4A36-B61C-CBED397B1062}"/>
                  </a:ext>
                </a:extLst>
              </p14:cNvPr>
              <p14:cNvContentPartPr/>
              <p14:nvPr/>
            </p14:nvContentPartPr>
            <p14:xfrm>
              <a:off x="4083773" y="4698427"/>
              <a:ext cx="2301480" cy="66960"/>
            </p14:xfrm>
          </p:contentPart>
        </mc:Choice>
        <mc:Fallback xmlns="">
          <p:pic>
            <p:nvPicPr>
              <p:cNvPr id="12" name="Freihand 11">
                <a:extLst>
                  <a:ext uri="{FF2B5EF4-FFF2-40B4-BE49-F238E27FC236}">
                    <a16:creationId xmlns:a16="http://schemas.microsoft.com/office/drawing/2014/main" id="{DDF3885D-1A3F-4A36-B61C-CBED397B1062}"/>
                  </a:ext>
                </a:extLst>
              </p:cNvPr>
              <p:cNvPicPr/>
              <p:nvPr/>
            </p:nvPicPr>
            <p:blipFill>
              <a:blip r:embed="rId19"/>
              <a:stretch>
                <a:fillRect/>
              </a:stretch>
            </p:blipFill>
            <p:spPr>
              <a:xfrm>
                <a:off x="4079453" y="4694107"/>
                <a:ext cx="23101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E1680BF1-BFA4-440B-A4AF-CED5F6293C81}"/>
                  </a:ext>
                </a:extLst>
              </p14:cNvPr>
              <p14:cNvContentPartPr/>
              <p14:nvPr/>
            </p14:nvContentPartPr>
            <p14:xfrm>
              <a:off x="5386613" y="4209907"/>
              <a:ext cx="1592640" cy="616320"/>
            </p14:xfrm>
          </p:contentPart>
        </mc:Choice>
        <mc:Fallback xmlns="">
          <p:pic>
            <p:nvPicPr>
              <p:cNvPr id="13" name="Freihand 12">
                <a:extLst>
                  <a:ext uri="{FF2B5EF4-FFF2-40B4-BE49-F238E27FC236}">
                    <a16:creationId xmlns:a16="http://schemas.microsoft.com/office/drawing/2014/main" id="{E1680BF1-BFA4-440B-A4AF-CED5F6293C81}"/>
                  </a:ext>
                </a:extLst>
              </p:cNvPr>
              <p:cNvPicPr/>
              <p:nvPr/>
            </p:nvPicPr>
            <p:blipFill>
              <a:blip r:embed="rId21"/>
              <a:stretch>
                <a:fillRect/>
              </a:stretch>
            </p:blipFill>
            <p:spPr>
              <a:xfrm>
                <a:off x="5382293" y="4205587"/>
                <a:ext cx="1601280" cy="624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EE313F05-8DEC-440D-8714-9327242A80E3}"/>
                  </a:ext>
                </a:extLst>
              </p14:cNvPr>
              <p14:cNvContentPartPr/>
              <p14:nvPr/>
            </p14:nvContentPartPr>
            <p14:xfrm>
              <a:off x="917933" y="5446147"/>
              <a:ext cx="2449800" cy="107280"/>
            </p14:xfrm>
          </p:contentPart>
        </mc:Choice>
        <mc:Fallback xmlns="">
          <p:pic>
            <p:nvPicPr>
              <p:cNvPr id="14" name="Freihand 13">
                <a:extLst>
                  <a:ext uri="{FF2B5EF4-FFF2-40B4-BE49-F238E27FC236}">
                    <a16:creationId xmlns:a16="http://schemas.microsoft.com/office/drawing/2014/main" id="{EE313F05-8DEC-440D-8714-9327242A80E3}"/>
                  </a:ext>
                </a:extLst>
              </p:cNvPr>
              <p:cNvPicPr/>
              <p:nvPr/>
            </p:nvPicPr>
            <p:blipFill>
              <a:blip r:embed="rId23"/>
              <a:stretch>
                <a:fillRect/>
              </a:stretch>
            </p:blipFill>
            <p:spPr>
              <a:xfrm>
                <a:off x="913613" y="5441827"/>
                <a:ext cx="24584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20CA9D55-CC5F-4445-90B2-C528413C3A05}"/>
                  </a:ext>
                </a:extLst>
              </p14:cNvPr>
              <p14:cNvContentPartPr/>
              <p14:nvPr/>
            </p14:nvContentPartPr>
            <p14:xfrm>
              <a:off x="702653" y="4949347"/>
              <a:ext cx="1890360" cy="920520"/>
            </p14:xfrm>
          </p:contentPart>
        </mc:Choice>
        <mc:Fallback xmlns="">
          <p:pic>
            <p:nvPicPr>
              <p:cNvPr id="15" name="Freihand 14">
                <a:extLst>
                  <a:ext uri="{FF2B5EF4-FFF2-40B4-BE49-F238E27FC236}">
                    <a16:creationId xmlns:a16="http://schemas.microsoft.com/office/drawing/2014/main" id="{20CA9D55-CC5F-4445-90B2-C528413C3A05}"/>
                  </a:ext>
                </a:extLst>
              </p:cNvPr>
              <p:cNvPicPr/>
              <p:nvPr/>
            </p:nvPicPr>
            <p:blipFill>
              <a:blip r:embed="rId25"/>
              <a:stretch>
                <a:fillRect/>
              </a:stretch>
            </p:blipFill>
            <p:spPr>
              <a:xfrm>
                <a:off x="698333" y="4945027"/>
                <a:ext cx="1899000" cy="929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Freihand 15">
                <a:extLst>
                  <a:ext uri="{FF2B5EF4-FFF2-40B4-BE49-F238E27FC236}">
                    <a16:creationId xmlns:a16="http://schemas.microsoft.com/office/drawing/2014/main" id="{2DFAC3A5-6303-488A-8A69-4D7A320AD46B}"/>
                  </a:ext>
                </a:extLst>
              </p14:cNvPr>
              <p14:cNvContentPartPr/>
              <p14:nvPr/>
            </p14:nvContentPartPr>
            <p14:xfrm>
              <a:off x="4062533" y="5449387"/>
              <a:ext cx="3853080" cy="85680"/>
            </p14:xfrm>
          </p:contentPart>
        </mc:Choice>
        <mc:Fallback xmlns="">
          <p:pic>
            <p:nvPicPr>
              <p:cNvPr id="16" name="Freihand 15">
                <a:extLst>
                  <a:ext uri="{FF2B5EF4-FFF2-40B4-BE49-F238E27FC236}">
                    <a16:creationId xmlns:a16="http://schemas.microsoft.com/office/drawing/2014/main" id="{2DFAC3A5-6303-488A-8A69-4D7A320AD46B}"/>
                  </a:ext>
                </a:extLst>
              </p:cNvPr>
              <p:cNvPicPr/>
              <p:nvPr/>
            </p:nvPicPr>
            <p:blipFill>
              <a:blip r:embed="rId27"/>
              <a:stretch>
                <a:fillRect/>
              </a:stretch>
            </p:blipFill>
            <p:spPr>
              <a:xfrm>
                <a:off x="4058213" y="5445067"/>
                <a:ext cx="38617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Freihand 16">
                <a:extLst>
                  <a:ext uri="{FF2B5EF4-FFF2-40B4-BE49-F238E27FC236}">
                    <a16:creationId xmlns:a16="http://schemas.microsoft.com/office/drawing/2014/main" id="{E725F1EA-63AB-4B9A-9D03-59F111687ECD}"/>
                  </a:ext>
                </a:extLst>
              </p14:cNvPr>
              <p14:cNvContentPartPr/>
              <p14:nvPr/>
            </p14:nvContentPartPr>
            <p14:xfrm>
              <a:off x="9093893" y="312187"/>
              <a:ext cx="25920" cy="392760"/>
            </p14:xfrm>
          </p:contentPart>
        </mc:Choice>
        <mc:Fallback xmlns="">
          <p:pic>
            <p:nvPicPr>
              <p:cNvPr id="17" name="Freihand 16">
                <a:extLst>
                  <a:ext uri="{FF2B5EF4-FFF2-40B4-BE49-F238E27FC236}">
                    <a16:creationId xmlns:a16="http://schemas.microsoft.com/office/drawing/2014/main" id="{E725F1EA-63AB-4B9A-9D03-59F111687ECD}"/>
                  </a:ext>
                </a:extLst>
              </p:cNvPr>
              <p:cNvPicPr/>
              <p:nvPr/>
            </p:nvPicPr>
            <p:blipFill>
              <a:blip r:embed="rId29"/>
              <a:stretch>
                <a:fillRect/>
              </a:stretch>
            </p:blipFill>
            <p:spPr>
              <a:xfrm>
                <a:off x="9089573" y="307867"/>
                <a:ext cx="34560" cy="401400"/>
              </a:xfrm>
              <a:prstGeom prst="rect">
                <a:avLst/>
              </a:prstGeom>
            </p:spPr>
          </p:pic>
        </mc:Fallback>
      </mc:AlternateContent>
      <p:grpSp>
        <p:nvGrpSpPr>
          <p:cNvPr id="29" name="Gruppieren 28">
            <a:extLst>
              <a:ext uri="{FF2B5EF4-FFF2-40B4-BE49-F238E27FC236}">
                <a16:creationId xmlns:a16="http://schemas.microsoft.com/office/drawing/2014/main" id="{B14C5427-EFAD-4E24-ABAD-17F632114B75}"/>
              </a:ext>
            </a:extLst>
          </p:cNvPr>
          <p:cNvGrpSpPr/>
          <p:nvPr/>
        </p:nvGrpSpPr>
        <p:grpSpPr>
          <a:xfrm>
            <a:off x="8021093" y="3227467"/>
            <a:ext cx="912240" cy="417960"/>
            <a:chOff x="8021093" y="3227467"/>
            <a:chExt cx="912240" cy="417960"/>
          </a:xfrm>
        </p:grpSpPr>
        <mc:AlternateContent xmlns:mc="http://schemas.openxmlformats.org/markup-compatibility/2006" xmlns:p14="http://schemas.microsoft.com/office/powerpoint/2010/main">
          <mc:Choice Requires="p14">
            <p:contentPart p14:bwMode="auto" r:id="rId30">
              <p14:nvContentPartPr>
                <p14:cNvPr id="18" name="Freihand 17">
                  <a:extLst>
                    <a:ext uri="{FF2B5EF4-FFF2-40B4-BE49-F238E27FC236}">
                      <a16:creationId xmlns:a16="http://schemas.microsoft.com/office/drawing/2014/main" id="{C35BA1B2-23B7-4CA4-8A6E-F74264190641}"/>
                    </a:ext>
                  </a:extLst>
                </p14:cNvPr>
                <p14:cNvContentPartPr/>
                <p14:nvPr/>
              </p14:nvContentPartPr>
              <p14:xfrm>
                <a:off x="8021093" y="3325387"/>
                <a:ext cx="193680" cy="208440"/>
              </p14:xfrm>
            </p:contentPart>
          </mc:Choice>
          <mc:Fallback xmlns="">
            <p:pic>
              <p:nvPicPr>
                <p:cNvPr id="18" name="Freihand 17">
                  <a:extLst>
                    <a:ext uri="{FF2B5EF4-FFF2-40B4-BE49-F238E27FC236}">
                      <a16:creationId xmlns:a16="http://schemas.microsoft.com/office/drawing/2014/main" id="{C35BA1B2-23B7-4CA4-8A6E-F74264190641}"/>
                    </a:ext>
                  </a:extLst>
                </p:cNvPr>
                <p:cNvPicPr/>
                <p:nvPr/>
              </p:nvPicPr>
              <p:blipFill>
                <a:blip r:embed="rId31"/>
                <a:stretch>
                  <a:fillRect/>
                </a:stretch>
              </p:blipFill>
              <p:spPr>
                <a:xfrm>
                  <a:off x="8016773" y="3321067"/>
                  <a:ext cx="2023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Freihand 18">
                  <a:extLst>
                    <a:ext uri="{FF2B5EF4-FFF2-40B4-BE49-F238E27FC236}">
                      <a16:creationId xmlns:a16="http://schemas.microsoft.com/office/drawing/2014/main" id="{A1FAA6B7-50C8-40EF-B84C-8CAE52F90D76}"/>
                    </a:ext>
                  </a:extLst>
                </p14:cNvPr>
                <p14:cNvContentPartPr/>
                <p14:nvPr/>
              </p14:nvContentPartPr>
              <p14:xfrm>
                <a:off x="8241053" y="3424747"/>
                <a:ext cx="9720" cy="69120"/>
              </p14:xfrm>
            </p:contentPart>
          </mc:Choice>
          <mc:Fallback xmlns="">
            <p:pic>
              <p:nvPicPr>
                <p:cNvPr id="19" name="Freihand 18">
                  <a:extLst>
                    <a:ext uri="{FF2B5EF4-FFF2-40B4-BE49-F238E27FC236}">
                      <a16:creationId xmlns:a16="http://schemas.microsoft.com/office/drawing/2014/main" id="{A1FAA6B7-50C8-40EF-B84C-8CAE52F90D76}"/>
                    </a:ext>
                  </a:extLst>
                </p:cNvPr>
                <p:cNvPicPr/>
                <p:nvPr/>
              </p:nvPicPr>
              <p:blipFill>
                <a:blip r:embed="rId33"/>
                <a:stretch>
                  <a:fillRect/>
                </a:stretch>
              </p:blipFill>
              <p:spPr>
                <a:xfrm>
                  <a:off x="8236733" y="3420427"/>
                  <a:ext cx="183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Freihand 19">
                  <a:extLst>
                    <a:ext uri="{FF2B5EF4-FFF2-40B4-BE49-F238E27FC236}">
                      <a16:creationId xmlns:a16="http://schemas.microsoft.com/office/drawing/2014/main" id="{D62664FC-0BED-4E1C-B3F5-296E8308A3D8}"/>
                    </a:ext>
                  </a:extLst>
                </p14:cNvPr>
                <p14:cNvContentPartPr/>
                <p14:nvPr/>
              </p14:nvContentPartPr>
              <p14:xfrm>
                <a:off x="8311973" y="3287587"/>
                <a:ext cx="94680" cy="206640"/>
              </p14:xfrm>
            </p:contentPart>
          </mc:Choice>
          <mc:Fallback xmlns="">
            <p:pic>
              <p:nvPicPr>
                <p:cNvPr id="20" name="Freihand 19">
                  <a:extLst>
                    <a:ext uri="{FF2B5EF4-FFF2-40B4-BE49-F238E27FC236}">
                      <a16:creationId xmlns:a16="http://schemas.microsoft.com/office/drawing/2014/main" id="{D62664FC-0BED-4E1C-B3F5-296E8308A3D8}"/>
                    </a:ext>
                  </a:extLst>
                </p:cNvPr>
                <p:cNvPicPr/>
                <p:nvPr/>
              </p:nvPicPr>
              <p:blipFill>
                <a:blip r:embed="rId35"/>
                <a:stretch>
                  <a:fillRect/>
                </a:stretch>
              </p:blipFill>
              <p:spPr>
                <a:xfrm>
                  <a:off x="8307653" y="3283267"/>
                  <a:ext cx="10332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Freihand 20">
                  <a:extLst>
                    <a:ext uri="{FF2B5EF4-FFF2-40B4-BE49-F238E27FC236}">
                      <a16:creationId xmlns:a16="http://schemas.microsoft.com/office/drawing/2014/main" id="{83958FA6-CBA4-4431-A6AB-D6EDFDAAA7C3}"/>
                    </a:ext>
                  </a:extLst>
                </p14:cNvPr>
                <p14:cNvContentPartPr/>
                <p14:nvPr/>
              </p14:nvContentPartPr>
              <p14:xfrm>
                <a:off x="8371733" y="3398827"/>
                <a:ext cx="84960" cy="65160"/>
              </p14:xfrm>
            </p:contentPart>
          </mc:Choice>
          <mc:Fallback xmlns="">
            <p:pic>
              <p:nvPicPr>
                <p:cNvPr id="21" name="Freihand 20">
                  <a:extLst>
                    <a:ext uri="{FF2B5EF4-FFF2-40B4-BE49-F238E27FC236}">
                      <a16:creationId xmlns:a16="http://schemas.microsoft.com/office/drawing/2014/main" id="{83958FA6-CBA4-4431-A6AB-D6EDFDAAA7C3}"/>
                    </a:ext>
                  </a:extLst>
                </p:cNvPr>
                <p:cNvPicPr/>
                <p:nvPr/>
              </p:nvPicPr>
              <p:blipFill>
                <a:blip r:embed="rId37"/>
                <a:stretch>
                  <a:fillRect/>
                </a:stretch>
              </p:blipFill>
              <p:spPr>
                <a:xfrm>
                  <a:off x="8367413" y="3394507"/>
                  <a:ext cx="936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Freihand 21">
                  <a:extLst>
                    <a:ext uri="{FF2B5EF4-FFF2-40B4-BE49-F238E27FC236}">
                      <a16:creationId xmlns:a16="http://schemas.microsoft.com/office/drawing/2014/main" id="{22974239-2839-452E-B686-93A98116B201}"/>
                    </a:ext>
                  </a:extLst>
                </p14:cNvPr>
                <p14:cNvContentPartPr/>
                <p14:nvPr/>
              </p14:nvContentPartPr>
              <p14:xfrm>
                <a:off x="8453093" y="3269227"/>
                <a:ext cx="3600" cy="1800"/>
              </p14:xfrm>
            </p:contentPart>
          </mc:Choice>
          <mc:Fallback xmlns="">
            <p:pic>
              <p:nvPicPr>
                <p:cNvPr id="22" name="Freihand 21">
                  <a:extLst>
                    <a:ext uri="{FF2B5EF4-FFF2-40B4-BE49-F238E27FC236}">
                      <a16:creationId xmlns:a16="http://schemas.microsoft.com/office/drawing/2014/main" id="{22974239-2839-452E-B686-93A98116B201}"/>
                    </a:ext>
                  </a:extLst>
                </p:cNvPr>
                <p:cNvPicPr/>
                <p:nvPr/>
              </p:nvPicPr>
              <p:blipFill>
                <a:blip r:embed="rId39"/>
                <a:stretch>
                  <a:fillRect/>
                </a:stretch>
              </p:blipFill>
              <p:spPr>
                <a:xfrm>
                  <a:off x="8448773" y="3264907"/>
                  <a:ext cx="122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Freihand 22">
                  <a:extLst>
                    <a:ext uri="{FF2B5EF4-FFF2-40B4-BE49-F238E27FC236}">
                      <a16:creationId xmlns:a16="http://schemas.microsoft.com/office/drawing/2014/main" id="{04F7BDA1-A46A-4602-A9AB-C7EDDAFB33E1}"/>
                    </a:ext>
                  </a:extLst>
                </p14:cNvPr>
                <p14:cNvContentPartPr/>
                <p14:nvPr/>
              </p14:nvContentPartPr>
              <p14:xfrm>
                <a:off x="8498453" y="3350227"/>
                <a:ext cx="75240" cy="214560"/>
              </p14:xfrm>
            </p:contentPart>
          </mc:Choice>
          <mc:Fallback xmlns="">
            <p:pic>
              <p:nvPicPr>
                <p:cNvPr id="23" name="Freihand 22">
                  <a:extLst>
                    <a:ext uri="{FF2B5EF4-FFF2-40B4-BE49-F238E27FC236}">
                      <a16:creationId xmlns:a16="http://schemas.microsoft.com/office/drawing/2014/main" id="{04F7BDA1-A46A-4602-A9AB-C7EDDAFB33E1}"/>
                    </a:ext>
                  </a:extLst>
                </p:cNvPr>
                <p:cNvPicPr/>
                <p:nvPr/>
              </p:nvPicPr>
              <p:blipFill>
                <a:blip r:embed="rId41"/>
                <a:stretch>
                  <a:fillRect/>
                </a:stretch>
              </p:blipFill>
              <p:spPr>
                <a:xfrm>
                  <a:off x="8494133" y="3345907"/>
                  <a:ext cx="8388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4" name="Freihand 23">
                  <a:extLst>
                    <a:ext uri="{FF2B5EF4-FFF2-40B4-BE49-F238E27FC236}">
                      <a16:creationId xmlns:a16="http://schemas.microsoft.com/office/drawing/2014/main" id="{7ACE4D6D-906F-424E-A463-DCAB6F7E4CAA}"/>
                    </a:ext>
                  </a:extLst>
                </p14:cNvPr>
                <p14:cNvContentPartPr/>
                <p14:nvPr/>
              </p14:nvContentPartPr>
              <p14:xfrm>
                <a:off x="8585573" y="3320347"/>
                <a:ext cx="49680" cy="92160"/>
              </p14:xfrm>
            </p:contentPart>
          </mc:Choice>
          <mc:Fallback xmlns="">
            <p:pic>
              <p:nvPicPr>
                <p:cNvPr id="24" name="Freihand 23">
                  <a:extLst>
                    <a:ext uri="{FF2B5EF4-FFF2-40B4-BE49-F238E27FC236}">
                      <a16:creationId xmlns:a16="http://schemas.microsoft.com/office/drawing/2014/main" id="{7ACE4D6D-906F-424E-A463-DCAB6F7E4CAA}"/>
                    </a:ext>
                  </a:extLst>
                </p:cNvPr>
                <p:cNvPicPr/>
                <p:nvPr/>
              </p:nvPicPr>
              <p:blipFill>
                <a:blip r:embed="rId43"/>
                <a:stretch>
                  <a:fillRect/>
                </a:stretch>
              </p:blipFill>
              <p:spPr>
                <a:xfrm>
                  <a:off x="8581253" y="3316027"/>
                  <a:ext cx="583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 name="Freihand 24">
                  <a:extLst>
                    <a:ext uri="{FF2B5EF4-FFF2-40B4-BE49-F238E27FC236}">
                      <a16:creationId xmlns:a16="http://schemas.microsoft.com/office/drawing/2014/main" id="{8F42B677-EC4E-414F-BA6B-6C2A685465A0}"/>
                    </a:ext>
                  </a:extLst>
                </p14:cNvPr>
                <p14:cNvContentPartPr/>
                <p14:nvPr/>
              </p14:nvContentPartPr>
              <p14:xfrm>
                <a:off x="8653973" y="3227467"/>
                <a:ext cx="114480" cy="168840"/>
              </p14:xfrm>
            </p:contentPart>
          </mc:Choice>
          <mc:Fallback xmlns="">
            <p:pic>
              <p:nvPicPr>
                <p:cNvPr id="25" name="Freihand 24">
                  <a:extLst>
                    <a:ext uri="{FF2B5EF4-FFF2-40B4-BE49-F238E27FC236}">
                      <a16:creationId xmlns:a16="http://schemas.microsoft.com/office/drawing/2014/main" id="{8F42B677-EC4E-414F-BA6B-6C2A685465A0}"/>
                    </a:ext>
                  </a:extLst>
                </p:cNvPr>
                <p:cNvPicPr/>
                <p:nvPr/>
              </p:nvPicPr>
              <p:blipFill>
                <a:blip r:embed="rId45"/>
                <a:stretch>
                  <a:fillRect/>
                </a:stretch>
              </p:blipFill>
              <p:spPr>
                <a:xfrm>
                  <a:off x="8649653" y="3223147"/>
                  <a:ext cx="1231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6" name="Freihand 25">
                  <a:extLst>
                    <a:ext uri="{FF2B5EF4-FFF2-40B4-BE49-F238E27FC236}">
                      <a16:creationId xmlns:a16="http://schemas.microsoft.com/office/drawing/2014/main" id="{ACCE9A2E-F74E-4C60-84DA-0ED64D901105}"/>
                    </a:ext>
                  </a:extLst>
                </p14:cNvPr>
                <p14:cNvContentPartPr/>
                <p14:nvPr/>
              </p14:nvContentPartPr>
              <p14:xfrm>
                <a:off x="8749733" y="3249787"/>
                <a:ext cx="9360" cy="18000"/>
              </p14:xfrm>
            </p:contentPart>
          </mc:Choice>
          <mc:Fallback xmlns="">
            <p:pic>
              <p:nvPicPr>
                <p:cNvPr id="26" name="Freihand 25">
                  <a:extLst>
                    <a:ext uri="{FF2B5EF4-FFF2-40B4-BE49-F238E27FC236}">
                      <a16:creationId xmlns:a16="http://schemas.microsoft.com/office/drawing/2014/main" id="{ACCE9A2E-F74E-4C60-84DA-0ED64D901105}"/>
                    </a:ext>
                  </a:extLst>
                </p:cNvPr>
                <p:cNvPicPr/>
                <p:nvPr/>
              </p:nvPicPr>
              <p:blipFill>
                <a:blip r:embed="rId47"/>
                <a:stretch>
                  <a:fillRect/>
                </a:stretch>
              </p:blipFill>
              <p:spPr>
                <a:xfrm>
                  <a:off x="8745413" y="3245467"/>
                  <a:ext cx="180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7" name="Freihand 26">
                  <a:extLst>
                    <a:ext uri="{FF2B5EF4-FFF2-40B4-BE49-F238E27FC236}">
                      <a16:creationId xmlns:a16="http://schemas.microsoft.com/office/drawing/2014/main" id="{1721DBAB-4FD2-4067-8D3E-4A0BBAA330F0}"/>
                    </a:ext>
                  </a:extLst>
                </p14:cNvPr>
                <p14:cNvContentPartPr/>
                <p14:nvPr/>
              </p14:nvContentPartPr>
              <p14:xfrm>
                <a:off x="8804093" y="3275347"/>
                <a:ext cx="54720" cy="108720"/>
              </p14:xfrm>
            </p:contentPart>
          </mc:Choice>
          <mc:Fallback xmlns="">
            <p:pic>
              <p:nvPicPr>
                <p:cNvPr id="27" name="Freihand 26">
                  <a:extLst>
                    <a:ext uri="{FF2B5EF4-FFF2-40B4-BE49-F238E27FC236}">
                      <a16:creationId xmlns:a16="http://schemas.microsoft.com/office/drawing/2014/main" id="{1721DBAB-4FD2-4067-8D3E-4A0BBAA330F0}"/>
                    </a:ext>
                  </a:extLst>
                </p:cNvPr>
                <p:cNvPicPr/>
                <p:nvPr/>
              </p:nvPicPr>
              <p:blipFill>
                <a:blip r:embed="rId49"/>
                <a:stretch>
                  <a:fillRect/>
                </a:stretch>
              </p:blipFill>
              <p:spPr>
                <a:xfrm>
                  <a:off x="8799773" y="3271027"/>
                  <a:ext cx="633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8" name="Freihand 27">
                  <a:extLst>
                    <a:ext uri="{FF2B5EF4-FFF2-40B4-BE49-F238E27FC236}">
                      <a16:creationId xmlns:a16="http://schemas.microsoft.com/office/drawing/2014/main" id="{263BBB17-5811-49CC-8C81-A34E0C0BDD65}"/>
                    </a:ext>
                  </a:extLst>
                </p14:cNvPr>
                <p14:cNvContentPartPr/>
                <p14:nvPr/>
              </p14:nvContentPartPr>
              <p14:xfrm>
                <a:off x="8147453" y="3449227"/>
                <a:ext cx="785880" cy="196200"/>
              </p14:xfrm>
            </p:contentPart>
          </mc:Choice>
          <mc:Fallback xmlns="">
            <p:pic>
              <p:nvPicPr>
                <p:cNvPr id="28" name="Freihand 27">
                  <a:extLst>
                    <a:ext uri="{FF2B5EF4-FFF2-40B4-BE49-F238E27FC236}">
                      <a16:creationId xmlns:a16="http://schemas.microsoft.com/office/drawing/2014/main" id="{263BBB17-5811-49CC-8C81-A34E0C0BDD65}"/>
                    </a:ext>
                  </a:extLst>
                </p:cNvPr>
                <p:cNvPicPr/>
                <p:nvPr/>
              </p:nvPicPr>
              <p:blipFill>
                <a:blip r:embed="rId51"/>
                <a:stretch>
                  <a:fillRect/>
                </a:stretch>
              </p:blipFill>
              <p:spPr>
                <a:xfrm>
                  <a:off x="8143133" y="3444907"/>
                  <a:ext cx="794520" cy="204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
            <p14:nvContentPartPr>
              <p14:cNvPr id="30" name="Freihand 29">
                <a:extLst>
                  <a:ext uri="{FF2B5EF4-FFF2-40B4-BE49-F238E27FC236}">
                    <a16:creationId xmlns:a16="http://schemas.microsoft.com/office/drawing/2014/main" id="{518963B7-A815-469B-855E-A69DA574A7B8}"/>
                  </a:ext>
                </a:extLst>
              </p14:cNvPr>
              <p14:cNvContentPartPr/>
              <p14:nvPr/>
            </p14:nvContentPartPr>
            <p14:xfrm>
              <a:off x="613013" y="3258787"/>
              <a:ext cx="7080120" cy="964080"/>
            </p14:xfrm>
          </p:contentPart>
        </mc:Choice>
        <mc:Fallback xmlns="">
          <p:pic>
            <p:nvPicPr>
              <p:cNvPr id="30" name="Freihand 29">
                <a:extLst>
                  <a:ext uri="{FF2B5EF4-FFF2-40B4-BE49-F238E27FC236}">
                    <a16:creationId xmlns:a16="http://schemas.microsoft.com/office/drawing/2014/main" id="{518963B7-A815-469B-855E-A69DA574A7B8}"/>
                  </a:ext>
                </a:extLst>
              </p:cNvPr>
              <p:cNvPicPr/>
              <p:nvPr/>
            </p:nvPicPr>
            <p:blipFill>
              <a:blip r:embed="rId53"/>
              <a:stretch>
                <a:fillRect/>
              </a:stretch>
            </p:blipFill>
            <p:spPr>
              <a:xfrm>
                <a:off x="608693" y="3254467"/>
                <a:ext cx="7088760" cy="972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1" name="Freihand 30">
                <a:extLst>
                  <a:ext uri="{FF2B5EF4-FFF2-40B4-BE49-F238E27FC236}">
                    <a16:creationId xmlns:a16="http://schemas.microsoft.com/office/drawing/2014/main" id="{93D76411-6BE8-4DB6-8326-17F6A56B0442}"/>
                  </a:ext>
                </a:extLst>
              </p14:cNvPr>
              <p14:cNvContentPartPr/>
              <p14:nvPr/>
            </p14:nvContentPartPr>
            <p14:xfrm>
              <a:off x="565133" y="4125307"/>
              <a:ext cx="6987960" cy="696960"/>
            </p14:xfrm>
          </p:contentPart>
        </mc:Choice>
        <mc:Fallback xmlns="">
          <p:pic>
            <p:nvPicPr>
              <p:cNvPr id="31" name="Freihand 30">
                <a:extLst>
                  <a:ext uri="{FF2B5EF4-FFF2-40B4-BE49-F238E27FC236}">
                    <a16:creationId xmlns:a16="http://schemas.microsoft.com/office/drawing/2014/main" id="{93D76411-6BE8-4DB6-8326-17F6A56B0442}"/>
                  </a:ext>
                </a:extLst>
              </p:cNvPr>
              <p:cNvPicPr/>
              <p:nvPr/>
            </p:nvPicPr>
            <p:blipFill>
              <a:blip r:embed="rId55"/>
              <a:stretch>
                <a:fillRect/>
              </a:stretch>
            </p:blipFill>
            <p:spPr>
              <a:xfrm>
                <a:off x="560813" y="4120987"/>
                <a:ext cx="6996600" cy="7056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2" name="Freihand 31">
                <a:extLst>
                  <a:ext uri="{FF2B5EF4-FFF2-40B4-BE49-F238E27FC236}">
                    <a16:creationId xmlns:a16="http://schemas.microsoft.com/office/drawing/2014/main" id="{FCBF8220-3F5A-4CC4-8272-4B142A4D1166}"/>
                  </a:ext>
                </a:extLst>
              </p14:cNvPr>
              <p14:cNvContentPartPr/>
              <p14:nvPr/>
            </p14:nvContentPartPr>
            <p14:xfrm>
              <a:off x="500693" y="4755667"/>
              <a:ext cx="7898040" cy="1145160"/>
            </p14:xfrm>
          </p:contentPart>
        </mc:Choice>
        <mc:Fallback xmlns="">
          <p:pic>
            <p:nvPicPr>
              <p:cNvPr id="32" name="Freihand 31">
                <a:extLst>
                  <a:ext uri="{FF2B5EF4-FFF2-40B4-BE49-F238E27FC236}">
                    <a16:creationId xmlns:a16="http://schemas.microsoft.com/office/drawing/2014/main" id="{FCBF8220-3F5A-4CC4-8272-4B142A4D1166}"/>
                  </a:ext>
                </a:extLst>
              </p:cNvPr>
              <p:cNvPicPr/>
              <p:nvPr/>
            </p:nvPicPr>
            <p:blipFill>
              <a:blip r:embed="rId57"/>
              <a:stretch>
                <a:fillRect/>
              </a:stretch>
            </p:blipFill>
            <p:spPr>
              <a:xfrm>
                <a:off x="496373" y="4751347"/>
                <a:ext cx="7906680" cy="115380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ChangeArrowheads="1"/>
          </p:cNvSpPr>
          <p:nvPr/>
        </p:nvSpPr>
        <p:spPr bwMode="auto">
          <a:xfrm>
            <a:off x="856891" y="172077"/>
            <a:ext cx="10391955"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3200" b="1" dirty="0">
                <a:solidFill>
                  <a:srgbClr val="000000"/>
                </a:solidFill>
                <a:latin typeface="Sparkasse Rg" pitchFamily="34" charset="0"/>
              </a:rPr>
              <a:t>Darstellungsformen wirtschaftlicher Verflechtungen</a:t>
            </a:r>
          </a:p>
        </p:txBody>
      </p:sp>
      <p:graphicFrame>
        <p:nvGraphicFramePr>
          <p:cNvPr id="276483" name="Group 3"/>
          <p:cNvGraphicFramePr>
            <a:graphicFrameLocks noGrp="1"/>
          </p:cNvGraphicFramePr>
          <p:nvPr/>
        </p:nvGraphicFramePr>
        <p:xfrm>
          <a:off x="8759825"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6493" name="Group 13"/>
          <p:cNvGraphicFramePr>
            <a:graphicFrameLocks noGrp="1"/>
          </p:cNvGraphicFramePr>
          <p:nvPr/>
        </p:nvGraphicFramePr>
        <p:xfrm>
          <a:off x="4583113"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6503" name="Group 23"/>
          <p:cNvGraphicFramePr>
            <a:graphicFrameLocks noGrp="1"/>
          </p:cNvGraphicFramePr>
          <p:nvPr/>
        </p:nvGraphicFramePr>
        <p:xfrm>
          <a:off x="6659563"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4850" name="Text Box 33"/>
          <p:cNvSpPr txBox="1">
            <a:spLocks noChangeArrowheads="1"/>
          </p:cNvSpPr>
          <p:nvPr/>
        </p:nvSpPr>
        <p:spPr bwMode="auto">
          <a:xfrm>
            <a:off x="1682751" y="1649413"/>
            <a:ext cx="1757363"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Kontenform:</a:t>
            </a:r>
          </a:p>
        </p:txBody>
      </p:sp>
      <p:sp>
        <p:nvSpPr>
          <p:cNvPr id="34851" name="Text Box 34"/>
          <p:cNvSpPr txBox="1">
            <a:spLocks noChangeArrowheads="1"/>
          </p:cNvSpPr>
          <p:nvPr/>
        </p:nvSpPr>
        <p:spPr bwMode="auto">
          <a:xfrm>
            <a:off x="1703388" y="3476625"/>
            <a:ext cx="168910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Matrixform:</a:t>
            </a:r>
          </a:p>
        </p:txBody>
      </p:sp>
      <p:graphicFrame>
        <p:nvGraphicFramePr>
          <p:cNvPr id="276515" name="Group 35"/>
          <p:cNvGraphicFramePr>
            <a:graphicFrameLocks noGrp="1"/>
          </p:cNvGraphicFramePr>
          <p:nvPr/>
        </p:nvGraphicFramePr>
        <p:xfrm>
          <a:off x="6486525" y="2917825"/>
          <a:ext cx="2057400" cy="1685924"/>
        </p:xfrm>
        <a:graphic>
          <a:graphicData uri="http://schemas.openxmlformats.org/drawingml/2006/table">
            <a:tbl>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4879" name="Text Box 62"/>
          <p:cNvSpPr txBox="1">
            <a:spLocks noChangeArrowheads="1"/>
          </p:cNvSpPr>
          <p:nvPr/>
        </p:nvSpPr>
        <p:spPr bwMode="auto">
          <a:xfrm>
            <a:off x="1703388" y="5203825"/>
            <a:ext cx="218916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Grafische Form:</a:t>
            </a:r>
          </a:p>
        </p:txBody>
      </p:sp>
      <p:sp>
        <p:nvSpPr>
          <p:cNvPr id="34880" name="Text Box 63"/>
          <p:cNvSpPr txBox="1">
            <a:spLocks noChangeArrowheads="1"/>
          </p:cNvSpPr>
          <p:nvPr/>
        </p:nvSpPr>
        <p:spPr bwMode="auto">
          <a:xfrm>
            <a:off x="6813749" y="4652963"/>
            <a:ext cx="3540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t>P</a:t>
            </a:r>
          </a:p>
        </p:txBody>
      </p:sp>
      <p:sp>
        <p:nvSpPr>
          <p:cNvPr id="34881" name="Text Box 64"/>
          <p:cNvSpPr txBox="1">
            <a:spLocks noChangeArrowheads="1"/>
          </p:cNvSpPr>
          <p:nvPr/>
        </p:nvSpPr>
        <p:spPr bwMode="auto">
          <a:xfrm>
            <a:off x="5898148" y="5734051"/>
            <a:ext cx="335348"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E</a:t>
            </a:r>
          </a:p>
        </p:txBody>
      </p:sp>
      <p:sp>
        <p:nvSpPr>
          <p:cNvPr id="34882" name="Text Box 65"/>
          <p:cNvSpPr txBox="1">
            <a:spLocks noChangeArrowheads="1"/>
          </p:cNvSpPr>
          <p:nvPr/>
        </p:nvSpPr>
        <p:spPr bwMode="auto">
          <a:xfrm>
            <a:off x="7966274" y="5734051"/>
            <a:ext cx="377026"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H</a:t>
            </a:r>
          </a:p>
        </p:txBody>
      </p:sp>
      <p:sp>
        <p:nvSpPr>
          <p:cNvPr id="34883" name="Line 66"/>
          <p:cNvSpPr>
            <a:spLocks noChangeShapeType="1"/>
          </p:cNvSpPr>
          <p:nvPr/>
        </p:nvSpPr>
        <p:spPr bwMode="auto">
          <a:xfrm flipV="1">
            <a:off x="6094611" y="5013325"/>
            <a:ext cx="64770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4" name="Line 67"/>
          <p:cNvSpPr>
            <a:spLocks noChangeShapeType="1"/>
          </p:cNvSpPr>
          <p:nvPr/>
        </p:nvSpPr>
        <p:spPr bwMode="auto">
          <a:xfrm flipH="1">
            <a:off x="6237486" y="5084764"/>
            <a:ext cx="647700"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5" name="Line 68"/>
          <p:cNvSpPr>
            <a:spLocks noChangeShapeType="1"/>
          </p:cNvSpPr>
          <p:nvPr/>
        </p:nvSpPr>
        <p:spPr bwMode="auto">
          <a:xfrm>
            <a:off x="6258510" y="6021388"/>
            <a:ext cx="16573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6" name="Line 69"/>
          <p:cNvSpPr>
            <a:spLocks noChangeShapeType="1"/>
          </p:cNvSpPr>
          <p:nvPr/>
        </p:nvSpPr>
        <p:spPr bwMode="auto">
          <a:xfrm flipH="1">
            <a:off x="6258511" y="5876925"/>
            <a:ext cx="15843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7" name="Line 70"/>
          <p:cNvSpPr>
            <a:spLocks noChangeShapeType="1"/>
          </p:cNvSpPr>
          <p:nvPr/>
        </p:nvSpPr>
        <p:spPr bwMode="auto">
          <a:xfrm flipH="1" flipV="1">
            <a:off x="7174112" y="5084764"/>
            <a:ext cx="792163"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8" name="Line 71"/>
          <p:cNvSpPr>
            <a:spLocks noChangeShapeType="1"/>
          </p:cNvSpPr>
          <p:nvPr/>
        </p:nvSpPr>
        <p:spPr bwMode="auto">
          <a:xfrm>
            <a:off x="7318574" y="5013325"/>
            <a:ext cx="792162"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 name="Rechteck 18">
            <a:extLst>
              <a:ext uri="{FF2B5EF4-FFF2-40B4-BE49-F238E27FC236}">
                <a16:creationId xmlns:a16="http://schemas.microsoft.com/office/drawing/2014/main" id="{4D1DAAE1-694A-490A-99A7-FDDD56EC8E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C0FC282-9850-48F8-8934-837DB93B47D5}"/>
                  </a:ext>
                </a:extLst>
              </p14:cNvPr>
              <p14:cNvContentPartPr/>
              <p14:nvPr/>
            </p14:nvContentPartPr>
            <p14:xfrm>
              <a:off x="1764653" y="3904267"/>
              <a:ext cx="1649520" cy="96120"/>
            </p14:xfrm>
          </p:contentPart>
        </mc:Choice>
        <mc:Fallback xmlns="">
          <p:pic>
            <p:nvPicPr>
              <p:cNvPr id="2" name="Freihand 1">
                <a:extLst>
                  <a:ext uri="{FF2B5EF4-FFF2-40B4-BE49-F238E27FC236}">
                    <a16:creationId xmlns:a16="http://schemas.microsoft.com/office/drawing/2014/main" id="{9C0FC282-9850-48F8-8934-837DB93B47D5}"/>
                  </a:ext>
                </a:extLst>
              </p:cNvPr>
              <p:cNvPicPr/>
              <p:nvPr/>
            </p:nvPicPr>
            <p:blipFill>
              <a:blip r:embed="rId4"/>
              <a:stretch>
                <a:fillRect/>
              </a:stretch>
            </p:blipFill>
            <p:spPr>
              <a:xfrm>
                <a:off x="1760333" y="3899947"/>
                <a:ext cx="1658160" cy="104760"/>
              </a:xfrm>
              <a:prstGeom prst="rect">
                <a:avLst/>
              </a:prstGeom>
            </p:spPr>
          </p:pic>
        </mc:Fallback>
      </mc:AlternateContent>
      <p:grpSp>
        <p:nvGrpSpPr>
          <p:cNvPr id="5" name="Gruppieren 4">
            <a:extLst>
              <a:ext uri="{FF2B5EF4-FFF2-40B4-BE49-F238E27FC236}">
                <a16:creationId xmlns:a16="http://schemas.microsoft.com/office/drawing/2014/main" id="{ACB607E2-9435-4ED4-88F0-62A54264BCDB}"/>
              </a:ext>
            </a:extLst>
          </p:cNvPr>
          <p:cNvGrpSpPr/>
          <p:nvPr/>
        </p:nvGrpSpPr>
        <p:grpSpPr>
          <a:xfrm>
            <a:off x="6593333" y="2953867"/>
            <a:ext cx="367200" cy="338040"/>
            <a:chOff x="6593333" y="2953867"/>
            <a:chExt cx="367200" cy="33804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19D0AF9-F98F-4B94-9321-70CC773142CF}"/>
                    </a:ext>
                  </a:extLst>
                </p14:cNvPr>
                <p14:cNvContentPartPr/>
                <p14:nvPr/>
              </p14:nvContentPartPr>
              <p14:xfrm>
                <a:off x="6593333" y="2986627"/>
                <a:ext cx="313200" cy="305280"/>
              </p14:xfrm>
            </p:contentPart>
          </mc:Choice>
          <mc:Fallback xmlns="">
            <p:pic>
              <p:nvPicPr>
                <p:cNvPr id="3" name="Freihand 2">
                  <a:extLst>
                    <a:ext uri="{FF2B5EF4-FFF2-40B4-BE49-F238E27FC236}">
                      <a16:creationId xmlns:a16="http://schemas.microsoft.com/office/drawing/2014/main" id="{619D0AF9-F98F-4B94-9321-70CC773142CF}"/>
                    </a:ext>
                  </a:extLst>
                </p:cNvPr>
                <p:cNvPicPr/>
                <p:nvPr/>
              </p:nvPicPr>
              <p:blipFill>
                <a:blip r:embed="rId6"/>
                <a:stretch>
                  <a:fillRect/>
                </a:stretch>
              </p:blipFill>
              <p:spPr>
                <a:xfrm>
                  <a:off x="6589013" y="2982307"/>
                  <a:ext cx="32184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C5514C9A-4DDE-45AE-BC32-7363A9002AFB}"/>
                    </a:ext>
                  </a:extLst>
                </p14:cNvPr>
                <p14:cNvContentPartPr/>
                <p14:nvPr/>
              </p14:nvContentPartPr>
              <p14:xfrm>
                <a:off x="6793853" y="2953867"/>
                <a:ext cx="166680" cy="137160"/>
              </p14:xfrm>
            </p:contentPart>
          </mc:Choice>
          <mc:Fallback xmlns="">
            <p:pic>
              <p:nvPicPr>
                <p:cNvPr id="4" name="Freihand 3">
                  <a:extLst>
                    <a:ext uri="{FF2B5EF4-FFF2-40B4-BE49-F238E27FC236}">
                      <a16:creationId xmlns:a16="http://schemas.microsoft.com/office/drawing/2014/main" id="{C5514C9A-4DDE-45AE-BC32-7363A9002AFB}"/>
                    </a:ext>
                  </a:extLst>
                </p:cNvPr>
                <p:cNvPicPr/>
                <p:nvPr/>
              </p:nvPicPr>
              <p:blipFill>
                <a:blip r:embed="rId8"/>
                <a:stretch>
                  <a:fillRect/>
                </a:stretch>
              </p:blipFill>
              <p:spPr>
                <a:xfrm>
                  <a:off x="6789533" y="2949547"/>
                  <a:ext cx="175320" cy="145800"/>
                </a:xfrm>
                <a:prstGeom prst="rect">
                  <a:avLst/>
                </a:prstGeom>
              </p:spPr>
            </p:pic>
          </mc:Fallback>
        </mc:AlternateContent>
      </p:grpSp>
      <p:grpSp>
        <p:nvGrpSpPr>
          <p:cNvPr id="8" name="Gruppieren 7">
            <a:extLst>
              <a:ext uri="{FF2B5EF4-FFF2-40B4-BE49-F238E27FC236}">
                <a16:creationId xmlns:a16="http://schemas.microsoft.com/office/drawing/2014/main" id="{45893287-1287-4782-BD63-0A92F419A7FC}"/>
              </a:ext>
            </a:extLst>
          </p:cNvPr>
          <p:cNvGrpSpPr/>
          <p:nvPr/>
        </p:nvGrpSpPr>
        <p:grpSpPr>
          <a:xfrm>
            <a:off x="6510893" y="3214867"/>
            <a:ext cx="322200" cy="105840"/>
            <a:chOff x="6510893" y="3214867"/>
            <a:chExt cx="322200" cy="10584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2862B1F4-0E55-4096-810D-50D6AD309456}"/>
                    </a:ext>
                  </a:extLst>
                </p14:cNvPr>
                <p14:cNvContentPartPr/>
                <p14:nvPr/>
              </p14:nvContentPartPr>
              <p14:xfrm>
                <a:off x="6510893" y="3214867"/>
                <a:ext cx="202320" cy="90720"/>
              </p14:xfrm>
            </p:contentPart>
          </mc:Choice>
          <mc:Fallback xmlns="">
            <p:pic>
              <p:nvPicPr>
                <p:cNvPr id="6" name="Freihand 5">
                  <a:extLst>
                    <a:ext uri="{FF2B5EF4-FFF2-40B4-BE49-F238E27FC236}">
                      <a16:creationId xmlns:a16="http://schemas.microsoft.com/office/drawing/2014/main" id="{2862B1F4-0E55-4096-810D-50D6AD309456}"/>
                    </a:ext>
                  </a:extLst>
                </p:cNvPr>
                <p:cNvPicPr/>
                <p:nvPr/>
              </p:nvPicPr>
              <p:blipFill>
                <a:blip r:embed="rId10"/>
                <a:stretch>
                  <a:fillRect/>
                </a:stretch>
              </p:blipFill>
              <p:spPr>
                <a:xfrm>
                  <a:off x="6506573" y="3210547"/>
                  <a:ext cx="2109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6875972D-A9F3-448B-B75B-D8C848EA9F19}"/>
                    </a:ext>
                  </a:extLst>
                </p14:cNvPr>
                <p14:cNvContentPartPr/>
                <p14:nvPr/>
              </p14:nvContentPartPr>
              <p14:xfrm>
                <a:off x="6752453" y="3220987"/>
                <a:ext cx="80640" cy="99720"/>
              </p14:xfrm>
            </p:contentPart>
          </mc:Choice>
          <mc:Fallback xmlns="">
            <p:pic>
              <p:nvPicPr>
                <p:cNvPr id="7" name="Freihand 6">
                  <a:extLst>
                    <a:ext uri="{FF2B5EF4-FFF2-40B4-BE49-F238E27FC236}">
                      <a16:creationId xmlns:a16="http://schemas.microsoft.com/office/drawing/2014/main" id="{6875972D-A9F3-448B-B75B-D8C848EA9F19}"/>
                    </a:ext>
                  </a:extLst>
                </p:cNvPr>
                <p:cNvPicPr/>
                <p:nvPr/>
              </p:nvPicPr>
              <p:blipFill>
                <a:blip r:embed="rId12"/>
                <a:stretch>
                  <a:fillRect/>
                </a:stretch>
              </p:blipFill>
              <p:spPr>
                <a:xfrm>
                  <a:off x="6748133" y="3216667"/>
                  <a:ext cx="89280" cy="108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6EC8C3D1-0F26-4DBD-ABCA-58945DAFF0E7}"/>
                  </a:ext>
                </a:extLst>
              </p14:cNvPr>
              <p14:cNvContentPartPr/>
              <p14:nvPr/>
            </p14:nvContentPartPr>
            <p14:xfrm>
              <a:off x="1788413" y="5672947"/>
              <a:ext cx="2193120" cy="92880"/>
            </p14:xfrm>
          </p:contentPart>
        </mc:Choice>
        <mc:Fallback xmlns="">
          <p:pic>
            <p:nvPicPr>
              <p:cNvPr id="9" name="Freihand 8">
                <a:extLst>
                  <a:ext uri="{FF2B5EF4-FFF2-40B4-BE49-F238E27FC236}">
                    <a16:creationId xmlns:a16="http://schemas.microsoft.com/office/drawing/2014/main" id="{6EC8C3D1-0F26-4DBD-ABCA-58945DAFF0E7}"/>
                  </a:ext>
                </a:extLst>
              </p:cNvPr>
              <p:cNvPicPr/>
              <p:nvPr/>
            </p:nvPicPr>
            <p:blipFill>
              <a:blip r:embed="rId14"/>
              <a:stretch>
                <a:fillRect/>
              </a:stretch>
            </p:blipFill>
            <p:spPr>
              <a:xfrm>
                <a:off x="1784093" y="5668627"/>
                <a:ext cx="2201760" cy="101520"/>
              </a:xfrm>
              <a:prstGeom prst="rect">
                <a:avLst/>
              </a:prstGeom>
            </p:spPr>
          </p:pic>
        </mc:Fallback>
      </mc:AlternateContent>
      <p:grpSp>
        <p:nvGrpSpPr>
          <p:cNvPr id="13" name="Gruppieren 12">
            <a:extLst>
              <a:ext uri="{FF2B5EF4-FFF2-40B4-BE49-F238E27FC236}">
                <a16:creationId xmlns:a16="http://schemas.microsoft.com/office/drawing/2014/main" id="{91A0B8A5-D106-4209-A553-8AD365A21B04}"/>
              </a:ext>
            </a:extLst>
          </p:cNvPr>
          <p:cNvGrpSpPr/>
          <p:nvPr/>
        </p:nvGrpSpPr>
        <p:grpSpPr>
          <a:xfrm>
            <a:off x="5895653" y="4713547"/>
            <a:ext cx="1222200" cy="1531080"/>
            <a:chOff x="5895653" y="4713547"/>
            <a:chExt cx="1222200" cy="1531080"/>
          </a:xfrm>
        </p:grpSpPr>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1B16DA77-812B-42DD-9B38-6A841CEBAD0C}"/>
                    </a:ext>
                  </a:extLst>
                </p14:cNvPr>
                <p14:cNvContentPartPr/>
                <p14:nvPr/>
              </p14:nvContentPartPr>
              <p14:xfrm>
                <a:off x="6809333" y="4713547"/>
                <a:ext cx="308520" cy="430200"/>
              </p14:xfrm>
            </p:contentPart>
          </mc:Choice>
          <mc:Fallback xmlns="">
            <p:pic>
              <p:nvPicPr>
                <p:cNvPr id="10" name="Freihand 9">
                  <a:extLst>
                    <a:ext uri="{FF2B5EF4-FFF2-40B4-BE49-F238E27FC236}">
                      <a16:creationId xmlns:a16="http://schemas.microsoft.com/office/drawing/2014/main" id="{1B16DA77-812B-42DD-9B38-6A841CEBAD0C}"/>
                    </a:ext>
                  </a:extLst>
                </p:cNvPr>
                <p:cNvPicPr/>
                <p:nvPr/>
              </p:nvPicPr>
              <p:blipFill>
                <a:blip r:embed="rId16"/>
                <a:stretch>
                  <a:fillRect/>
                </a:stretch>
              </p:blipFill>
              <p:spPr>
                <a:xfrm>
                  <a:off x="6805013" y="4709227"/>
                  <a:ext cx="317160" cy="438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6182E0EF-2EC9-4812-9A8D-973E18C1628A}"/>
                    </a:ext>
                  </a:extLst>
                </p14:cNvPr>
                <p14:cNvContentPartPr/>
                <p14:nvPr/>
              </p14:nvContentPartPr>
              <p14:xfrm>
                <a:off x="5895653" y="5819107"/>
                <a:ext cx="280080" cy="425520"/>
              </p14:xfrm>
            </p:contentPart>
          </mc:Choice>
          <mc:Fallback xmlns="">
            <p:pic>
              <p:nvPicPr>
                <p:cNvPr id="11" name="Freihand 10">
                  <a:extLst>
                    <a:ext uri="{FF2B5EF4-FFF2-40B4-BE49-F238E27FC236}">
                      <a16:creationId xmlns:a16="http://schemas.microsoft.com/office/drawing/2014/main" id="{6182E0EF-2EC9-4812-9A8D-973E18C1628A}"/>
                    </a:ext>
                  </a:extLst>
                </p:cNvPr>
                <p:cNvPicPr/>
                <p:nvPr/>
              </p:nvPicPr>
              <p:blipFill>
                <a:blip r:embed="rId18"/>
                <a:stretch>
                  <a:fillRect/>
                </a:stretch>
              </p:blipFill>
              <p:spPr>
                <a:xfrm>
                  <a:off x="5891333" y="5814787"/>
                  <a:ext cx="288720" cy="434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A678C9CA-219C-4C55-BD3A-23A2D06FAB11}"/>
                    </a:ext>
                  </a:extLst>
                </p14:cNvPr>
                <p14:cNvContentPartPr/>
                <p14:nvPr/>
              </p14:nvContentPartPr>
              <p14:xfrm>
                <a:off x="6028133" y="4808947"/>
                <a:ext cx="921600" cy="1046880"/>
              </p14:xfrm>
            </p:contentPart>
          </mc:Choice>
          <mc:Fallback xmlns="">
            <p:pic>
              <p:nvPicPr>
                <p:cNvPr id="12" name="Freihand 11">
                  <a:extLst>
                    <a:ext uri="{FF2B5EF4-FFF2-40B4-BE49-F238E27FC236}">
                      <a16:creationId xmlns:a16="http://schemas.microsoft.com/office/drawing/2014/main" id="{A678C9CA-219C-4C55-BD3A-23A2D06FAB11}"/>
                    </a:ext>
                  </a:extLst>
                </p:cNvPr>
                <p:cNvPicPr/>
                <p:nvPr/>
              </p:nvPicPr>
              <p:blipFill>
                <a:blip r:embed="rId20"/>
                <a:stretch>
                  <a:fillRect/>
                </a:stretch>
              </p:blipFill>
              <p:spPr>
                <a:xfrm>
                  <a:off x="6023813" y="4804627"/>
                  <a:ext cx="930240" cy="1055520"/>
                </a:xfrm>
                <a:prstGeom prst="rect">
                  <a:avLst/>
                </a:prstGeom>
              </p:spPr>
            </p:pic>
          </mc:Fallback>
        </mc:AlternateContent>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ChangeArrowheads="1"/>
          </p:cNvSpPr>
          <p:nvPr/>
        </p:nvSpPr>
        <p:spPr bwMode="auto">
          <a:xfrm>
            <a:off x="2542478" y="191243"/>
            <a:ext cx="761256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rPr>
              <a:t>Darstellung wirtschaftlicher Verflechtungen Beispiel</a:t>
            </a:r>
          </a:p>
        </p:txBody>
      </p:sp>
      <p:sp>
        <p:nvSpPr>
          <p:cNvPr id="34820" name="Text Box 3"/>
          <p:cNvSpPr txBox="1">
            <a:spLocks noChangeArrowheads="1"/>
          </p:cNvSpPr>
          <p:nvPr/>
        </p:nvSpPr>
        <p:spPr bwMode="auto">
          <a:xfrm>
            <a:off x="248817" y="423166"/>
            <a:ext cx="9109075"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AutoNum type="arabicPeriod"/>
              <a:defRPr/>
            </a:pPr>
            <a:endParaRPr lang="de-DE" sz="2400" dirty="0">
              <a:solidFill>
                <a:srgbClr val="000000"/>
              </a:solidFill>
            </a:endParaRPr>
          </a:p>
          <a:p>
            <a:pPr marL="0" indent="0" eaLnBrk="1" hangingPunct="1">
              <a:buSzPct val="100000"/>
              <a:defRPr/>
            </a:pPr>
            <a:r>
              <a:rPr lang="de-DE" sz="2400" dirty="0">
                <a:solidFill>
                  <a:srgbClr val="000000"/>
                </a:solidFill>
              </a:rPr>
              <a:t>Ausgangslage: P hat Güter im Gegenwert von 5GE produziert</a:t>
            </a:r>
          </a:p>
          <a:p>
            <a:pPr eaLnBrk="1" hangingPunct="1">
              <a:buSzPct val="100000"/>
              <a:buFontTx/>
              <a:buAutoNum type="arabicPeriod"/>
              <a:defRPr/>
            </a:pPr>
            <a:endParaRPr lang="de-DE" sz="2400" dirty="0">
              <a:solidFill>
                <a:srgbClr val="000000"/>
              </a:solidFill>
            </a:endParaRPr>
          </a:p>
          <a:p>
            <a:pPr eaLnBrk="1" hangingPunct="1">
              <a:buSzPct val="100000"/>
              <a:buFontTx/>
              <a:buAutoNum type="arabicPeriod"/>
              <a:defRPr/>
            </a:pPr>
            <a:r>
              <a:rPr lang="de-DE" sz="2400" dirty="0">
                <a:solidFill>
                  <a:srgbClr val="000000"/>
                </a:solidFill>
              </a:rPr>
              <a:t>Für den Eigenverbrauch benötigt P 2GE</a:t>
            </a:r>
          </a:p>
          <a:p>
            <a:pPr eaLnBrk="1" hangingPunct="1">
              <a:buSzPct val="100000"/>
              <a:buFontTx/>
              <a:buAutoNum type="arabicPeriod"/>
              <a:defRPr/>
            </a:pPr>
            <a:r>
              <a:rPr lang="de-DE" sz="2400" dirty="0">
                <a:solidFill>
                  <a:srgbClr val="000000"/>
                </a:solidFill>
              </a:rPr>
              <a:t>Für den Erwerb von Handelserzeugnissen verwendet P 1GE</a:t>
            </a:r>
          </a:p>
          <a:p>
            <a:pPr eaLnBrk="1" hangingPunct="1">
              <a:buSzPct val="100000"/>
              <a:buFontTx/>
              <a:buAutoNum type="arabicPeriod"/>
              <a:defRPr/>
            </a:pPr>
            <a:r>
              <a:rPr lang="de-DE" sz="2400" dirty="0">
                <a:solidFill>
                  <a:srgbClr val="000000"/>
                </a:solidFill>
              </a:rPr>
              <a:t>An Pacht entrichtet P 2GE</a:t>
            </a:r>
          </a:p>
          <a:p>
            <a:pPr eaLnBrk="1" hangingPunct="1">
              <a:buSzPct val="100000"/>
              <a:buFontTx/>
              <a:buAutoNum type="arabicPeriod"/>
              <a:defRPr/>
            </a:pPr>
            <a:r>
              <a:rPr lang="de-DE" sz="2400" dirty="0">
                <a:solidFill>
                  <a:srgbClr val="000000"/>
                </a:solidFill>
              </a:rPr>
              <a:t>E gibt 1 GE für Nahrungsmittel aus</a:t>
            </a:r>
          </a:p>
          <a:p>
            <a:pPr eaLnBrk="1" hangingPunct="1">
              <a:buSzPct val="100000"/>
              <a:buFontTx/>
              <a:buAutoNum type="arabicPeriod"/>
              <a:defRPr/>
            </a:pPr>
            <a:r>
              <a:rPr lang="de-DE" sz="2400" dirty="0">
                <a:solidFill>
                  <a:srgbClr val="000000"/>
                </a:solidFill>
              </a:rPr>
              <a:t>H gibt 2 GE für Nahrungsmittel aus</a:t>
            </a:r>
          </a:p>
          <a:p>
            <a:pPr eaLnBrk="1" hangingPunct="1">
              <a:buSzPct val="100000"/>
              <a:defRPr/>
            </a:pPr>
            <a:endParaRPr lang="de-DE" sz="2400" dirty="0">
              <a:solidFill>
                <a:srgbClr val="000000"/>
              </a:solidFill>
            </a:endParaRPr>
          </a:p>
          <a:p>
            <a:pPr eaLnBrk="1" hangingPunct="1">
              <a:buSzPct val="100000"/>
              <a:defRPr/>
            </a:pPr>
            <a:r>
              <a:rPr lang="de-DE" sz="2400" dirty="0">
                <a:solidFill>
                  <a:srgbClr val="000000"/>
                </a:solidFill>
              </a:rPr>
              <a:t>Stellen Sie die Verflechtungen in Konten-, Matrix und Kreislaufform</a:t>
            </a:r>
          </a:p>
          <a:p>
            <a:pPr eaLnBrk="1" hangingPunct="1">
              <a:buSzPct val="100000"/>
              <a:defRPr/>
            </a:pPr>
            <a:r>
              <a:rPr lang="de-DE" sz="2400" dirty="0">
                <a:solidFill>
                  <a:srgbClr val="000000"/>
                </a:solidFill>
              </a:rPr>
              <a:t>dar. Welche Annahme ist dabei zu treffen? </a:t>
            </a:r>
          </a:p>
          <a:p>
            <a:pPr eaLnBrk="1" hangingPunct="1">
              <a:buSzPct val="100000"/>
              <a:defRPr/>
            </a:pPr>
            <a:endParaRPr lang="de-DE" sz="2400" dirty="0">
              <a:solidFill>
                <a:srgbClr val="000000"/>
              </a:solidFill>
            </a:endParaRPr>
          </a:p>
        </p:txBody>
      </p:sp>
      <p:sp>
        <p:nvSpPr>
          <p:cNvPr id="4" name="Rechteck 3">
            <a:extLst>
              <a:ext uri="{FF2B5EF4-FFF2-40B4-BE49-F238E27FC236}">
                <a16:creationId xmlns:a16="http://schemas.microsoft.com/office/drawing/2014/main" id="{520235E1-5603-4FD0-A387-519800CEAB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ChangeArrowheads="1"/>
          </p:cNvSpPr>
          <p:nvPr/>
        </p:nvSpPr>
        <p:spPr bwMode="auto">
          <a:xfrm>
            <a:off x="5087938" y="210210"/>
            <a:ext cx="200466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rPr>
              <a:t>Kontenform</a:t>
            </a:r>
          </a:p>
        </p:txBody>
      </p:sp>
      <p:graphicFrame>
        <p:nvGraphicFramePr>
          <p:cNvPr id="262276" name="Group 132"/>
          <p:cNvGraphicFramePr>
            <a:graphicFrameLocks noGrp="1"/>
          </p:cNvGraphicFramePr>
          <p:nvPr/>
        </p:nvGraphicFramePr>
        <p:xfrm>
          <a:off x="3875667" y="1973264"/>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62241" name="Group 97"/>
          <p:cNvGraphicFramePr>
            <a:graphicFrameLocks noGrp="1"/>
          </p:cNvGraphicFramePr>
          <p:nvPr/>
        </p:nvGraphicFramePr>
        <p:xfrm>
          <a:off x="1138817" y="1973264"/>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62274" name="Group 130"/>
          <p:cNvGraphicFramePr>
            <a:graphicFrameLocks noGrp="1"/>
          </p:cNvGraphicFramePr>
          <p:nvPr/>
        </p:nvGraphicFramePr>
        <p:xfrm>
          <a:off x="6561717" y="1989139"/>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5" name="Rechteck 44">
            <a:extLst>
              <a:ext uri="{FF2B5EF4-FFF2-40B4-BE49-F238E27FC236}">
                <a16:creationId xmlns:a16="http://schemas.microsoft.com/office/drawing/2014/main" id="{BAD41F5C-8C03-42A8-B62B-9CB1E43C1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 Box 3">
            <a:extLst>
              <a:ext uri="{FF2B5EF4-FFF2-40B4-BE49-F238E27FC236}">
                <a16:creationId xmlns:a16="http://schemas.microsoft.com/office/drawing/2014/main" id="{7992E313-191B-47C0-83E0-BC5622B2C3F2}"/>
              </a:ext>
            </a:extLst>
          </p:cNvPr>
          <p:cNvSpPr txBox="1">
            <a:spLocks noChangeArrowheads="1"/>
          </p:cNvSpPr>
          <p:nvPr/>
        </p:nvSpPr>
        <p:spPr bwMode="auto">
          <a:xfrm>
            <a:off x="113552" y="-36361"/>
            <a:ext cx="4771916" cy="21258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r>
              <a:rPr lang="de-DE" sz="1200" dirty="0">
                <a:solidFill>
                  <a:srgbClr val="000000"/>
                </a:solidFill>
              </a:rPr>
              <a:t>Ausgangslage: P hat Güter im Gegenwert von 5GE produziert</a:t>
            </a:r>
          </a:p>
          <a:p>
            <a:pPr eaLnBrk="1" hangingPunct="1">
              <a:buSzPct val="100000"/>
              <a:buFontTx/>
              <a:buAutoNum type="arabicPeriod"/>
              <a:defRPr/>
            </a:pPr>
            <a:endParaRPr lang="de-DE" sz="1200" dirty="0">
              <a:solidFill>
                <a:srgbClr val="000000"/>
              </a:solidFill>
            </a:endParaRPr>
          </a:p>
          <a:p>
            <a:pPr eaLnBrk="1" hangingPunct="1">
              <a:buSzPct val="100000"/>
              <a:buFontTx/>
              <a:buAutoNum type="arabicPeriod"/>
              <a:defRPr/>
            </a:pPr>
            <a:r>
              <a:rPr lang="de-DE" sz="1200" dirty="0">
                <a:solidFill>
                  <a:srgbClr val="000000"/>
                </a:solidFill>
              </a:rPr>
              <a:t>Für den Eigenverbrauch benötigt P 2GE</a:t>
            </a:r>
          </a:p>
          <a:p>
            <a:pPr eaLnBrk="1" hangingPunct="1">
              <a:buSzPct val="100000"/>
              <a:buFontTx/>
              <a:buAutoNum type="arabicPeriod"/>
              <a:defRPr/>
            </a:pPr>
            <a:r>
              <a:rPr lang="de-DE" sz="1200" dirty="0">
                <a:solidFill>
                  <a:srgbClr val="000000"/>
                </a:solidFill>
              </a:rPr>
              <a:t>Für den Erwerb von Handelserzeugnissen verwendet P 1GE</a:t>
            </a:r>
          </a:p>
          <a:p>
            <a:pPr eaLnBrk="1" hangingPunct="1">
              <a:buSzPct val="100000"/>
              <a:buFontTx/>
              <a:buAutoNum type="arabicPeriod"/>
              <a:defRPr/>
            </a:pPr>
            <a:r>
              <a:rPr lang="de-DE" sz="1200" dirty="0">
                <a:solidFill>
                  <a:srgbClr val="000000"/>
                </a:solidFill>
              </a:rPr>
              <a:t>An Pacht entrichtet P 2GE</a:t>
            </a:r>
          </a:p>
          <a:p>
            <a:pPr eaLnBrk="1" hangingPunct="1">
              <a:buSzPct val="100000"/>
              <a:buFontTx/>
              <a:buAutoNum type="arabicPeriod"/>
              <a:defRPr/>
            </a:pPr>
            <a:r>
              <a:rPr lang="de-DE" sz="1200" dirty="0">
                <a:solidFill>
                  <a:srgbClr val="000000"/>
                </a:solidFill>
              </a:rPr>
              <a:t>E gibt 1 GE für Nahrungsmittel aus</a:t>
            </a:r>
          </a:p>
          <a:p>
            <a:pPr eaLnBrk="1" hangingPunct="1">
              <a:buSzPct val="100000"/>
              <a:buFontTx/>
              <a:buAutoNum type="arabicPeriod"/>
              <a:defRPr/>
            </a:pPr>
            <a:r>
              <a:rPr lang="de-DE" sz="1200" dirty="0">
                <a:solidFill>
                  <a:srgbClr val="000000"/>
                </a:solidFill>
              </a:rPr>
              <a:t>H gibt 2 GE für Nahrungsmittel aus</a:t>
            </a:r>
          </a:p>
          <a:p>
            <a:pPr eaLnBrk="1" hangingPunct="1">
              <a:buSzPct val="100000"/>
              <a:buFontTx/>
              <a:buAutoNum type="arabicPeriod"/>
              <a:defRPr/>
            </a:pPr>
            <a:r>
              <a:rPr lang="de-DE" sz="1200" dirty="0">
                <a:solidFill>
                  <a:srgbClr val="FF0000"/>
                </a:solidFill>
              </a:rPr>
              <a:t>E Kauft für 1 GE bei H</a:t>
            </a:r>
          </a:p>
          <a:p>
            <a:pPr eaLnBrk="1" hangingPunct="1">
              <a:buSzPct val="100000"/>
              <a:buFontTx/>
              <a:buAutoNum type="arabicPeriod"/>
              <a:defRPr/>
            </a:pPr>
            <a:endParaRPr lang="de-DE" sz="1200" dirty="0">
              <a:solidFill>
                <a:srgbClr val="000000"/>
              </a:solidFill>
            </a:endParaRPr>
          </a:p>
          <a:p>
            <a:pPr eaLnBrk="1" hangingPunct="1">
              <a:buSzPct val="100000"/>
              <a:defRPr/>
            </a:pPr>
            <a:endParaRPr lang="de-DE" sz="2400" dirty="0">
              <a:solidFill>
                <a:srgbClr val="000000"/>
              </a:solidFill>
            </a:endParaRPr>
          </a:p>
        </p:txBody>
      </p:sp>
      <mc:AlternateContent xmlns:mc="http://schemas.openxmlformats.org/markup-compatibility/2006" xmlns:p14="http://schemas.microsoft.com/office/powerpoint/2010/main">
        <mc:Choice Requires="p14">
          <p:contentPart p14:bwMode="auto" r:id="rId3">
            <p14:nvContentPartPr>
              <p14:cNvPr id="36885" name="Freihand 36884">
                <a:extLst>
                  <a:ext uri="{FF2B5EF4-FFF2-40B4-BE49-F238E27FC236}">
                    <a16:creationId xmlns:a16="http://schemas.microsoft.com/office/drawing/2014/main" id="{724D1BFC-64F1-4C10-80CA-8CF335A4919B}"/>
                  </a:ext>
                </a:extLst>
              </p14:cNvPr>
              <p14:cNvContentPartPr/>
              <p14:nvPr/>
            </p14:nvContentPartPr>
            <p14:xfrm>
              <a:off x="1324733" y="4819027"/>
              <a:ext cx="1439280" cy="94680"/>
            </p14:xfrm>
          </p:contentPart>
        </mc:Choice>
        <mc:Fallback xmlns="">
          <p:pic>
            <p:nvPicPr>
              <p:cNvPr id="36885" name="Freihand 36884">
                <a:extLst>
                  <a:ext uri="{FF2B5EF4-FFF2-40B4-BE49-F238E27FC236}">
                    <a16:creationId xmlns:a16="http://schemas.microsoft.com/office/drawing/2014/main" id="{724D1BFC-64F1-4C10-80CA-8CF335A4919B}"/>
                  </a:ext>
                </a:extLst>
              </p:cNvPr>
              <p:cNvPicPr/>
              <p:nvPr/>
            </p:nvPicPr>
            <p:blipFill>
              <a:blip r:embed="rId4"/>
              <a:stretch>
                <a:fillRect/>
              </a:stretch>
            </p:blipFill>
            <p:spPr>
              <a:xfrm>
                <a:off x="1320413" y="4814707"/>
                <a:ext cx="1447920" cy="103320"/>
              </a:xfrm>
              <a:prstGeom prst="rect">
                <a:avLst/>
              </a:prstGeom>
            </p:spPr>
          </p:pic>
        </mc:Fallback>
      </mc:AlternateContent>
      <p:grpSp>
        <p:nvGrpSpPr>
          <p:cNvPr id="36898" name="Gruppieren 36897">
            <a:extLst>
              <a:ext uri="{FF2B5EF4-FFF2-40B4-BE49-F238E27FC236}">
                <a16:creationId xmlns:a16="http://schemas.microsoft.com/office/drawing/2014/main" id="{47FF1137-09AA-4F87-BAB4-30BB0AF16993}"/>
              </a:ext>
            </a:extLst>
          </p:cNvPr>
          <p:cNvGrpSpPr/>
          <p:nvPr/>
        </p:nvGrpSpPr>
        <p:grpSpPr>
          <a:xfrm>
            <a:off x="755933" y="5099467"/>
            <a:ext cx="2124360" cy="222840"/>
            <a:chOff x="755933" y="5099467"/>
            <a:chExt cx="2124360" cy="222840"/>
          </a:xfrm>
        </p:grpSpPr>
        <mc:AlternateContent xmlns:mc="http://schemas.openxmlformats.org/markup-compatibility/2006" xmlns:p14="http://schemas.microsoft.com/office/powerpoint/2010/main">
          <mc:Choice Requires="p14">
            <p:contentPart p14:bwMode="auto" r:id="rId5">
              <p14:nvContentPartPr>
                <p14:cNvPr id="36886" name="Freihand 36885">
                  <a:extLst>
                    <a:ext uri="{FF2B5EF4-FFF2-40B4-BE49-F238E27FC236}">
                      <a16:creationId xmlns:a16="http://schemas.microsoft.com/office/drawing/2014/main" id="{464C14D7-216C-450B-9F58-18CE9CDC1F14}"/>
                    </a:ext>
                  </a:extLst>
                </p14:cNvPr>
                <p14:cNvContentPartPr/>
                <p14:nvPr/>
              </p14:nvContentPartPr>
              <p14:xfrm>
                <a:off x="755933" y="5186227"/>
                <a:ext cx="145440" cy="136080"/>
              </p14:xfrm>
            </p:contentPart>
          </mc:Choice>
          <mc:Fallback xmlns="">
            <p:pic>
              <p:nvPicPr>
                <p:cNvPr id="36886" name="Freihand 36885">
                  <a:extLst>
                    <a:ext uri="{FF2B5EF4-FFF2-40B4-BE49-F238E27FC236}">
                      <a16:creationId xmlns:a16="http://schemas.microsoft.com/office/drawing/2014/main" id="{464C14D7-216C-450B-9F58-18CE9CDC1F14}"/>
                    </a:ext>
                  </a:extLst>
                </p:cNvPr>
                <p:cNvPicPr/>
                <p:nvPr/>
              </p:nvPicPr>
              <p:blipFill>
                <a:blip r:embed="rId6"/>
                <a:stretch>
                  <a:fillRect/>
                </a:stretch>
              </p:blipFill>
              <p:spPr>
                <a:xfrm>
                  <a:off x="751613" y="5181907"/>
                  <a:ext cx="1540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6887" name="Freihand 36886">
                  <a:extLst>
                    <a:ext uri="{FF2B5EF4-FFF2-40B4-BE49-F238E27FC236}">
                      <a16:creationId xmlns:a16="http://schemas.microsoft.com/office/drawing/2014/main" id="{64D573CF-7767-492D-A625-D868B858119E}"/>
                    </a:ext>
                  </a:extLst>
                </p14:cNvPr>
                <p14:cNvContentPartPr/>
                <p14:nvPr/>
              </p14:nvContentPartPr>
              <p14:xfrm>
                <a:off x="957533" y="5189467"/>
                <a:ext cx="68760" cy="100800"/>
              </p14:xfrm>
            </p:contentPart>
          </mc:Choice>
          <mc:Fallback xmlns="">
            <p:pic>
              <p:nvPicPr>
                <p:cNvPr id="36887" name="Freihand 36886">
                  <a:extLst>
                    <a:ext uri="{FF2B5EF4-FFF2-40B4-BE49-F238E27FC236}">
                      <a16:creationId xmlns:a16="http://schemas.microsoft.com/office/drawing/2014/main" id="{64D573CF-7767-492D-A625-D868B858119E}"/>
                    </a:ext>
                  </a:extLst>
                </p:cNvPr>
                <p:cNvPicPr/>
                <p:nvPr/>
              </p:nvPicPr>
              <p:blipFill>
                <a:blip r:embed="rId8"/>
                <a:stretch>
                  <a:fillRect/>
                </a:stretch>
              </p:blipFill>
              <p:spPr>
                <a:xfrm>
                  <a:off x="953213" y="5185147"/>
                  <a:ext cx="774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6888" name="Freihand 36887">
                  <a:extLst>
                    <a:ext uri="{FF2B5EF4-FFF2-40B4-BE49-F238E27FC236}">
                      <a16:creationId xmlns:a16="http://schemas.microsoft.com/office/drawing/2014/main" id="{276A6057-24F6-4412-89AA-8F1F9A6919DB}"/>
                    </a:ext>
                  </a:extLst>
                </p14:cNvPr>
                <p14:cNvContentPartPr/>
                <p14:nvPr/>
              </p14:nvContentPartPr>
              <p14:xfrm>
                <a:off x="1092893" y="5182987"/>
                <a:ext cx="120600" cy="102960"/>
              </p14:xfrm>
            </p:contentPart>
          </mc:Choice>
          <mc:Fallback xmlns="">
            <p:pic>
              <p:nvPicPr>
                <p:cNvPr id="36888" name="Freihand 36887">
                  <a:extLst>
                    <a:ext uri="{FF2B5EF4-FFF2-40B4-BE49-F238E27FC236}">
                      <a16:creationId xmlns:a16="http://schemas.microsoft.com/office/drawing/2014/main" id="{276A6057-24F6-4412-89AA-8F1F9A6919DB}"/>
                    </a:ext>
                  </a:extLst>
                </p:cNvPr>
                <p:cNvPicPr/>
                <p:nvPr/>
              </p:nvPicPr>
              <p:blipFill>
                <a:blip r:embed="rId10"/>
                <a:stretch>
                  <a:fillRect/>
                </a:stretch>
              </p:blipFill>
              <p:spPr>
                <a:xfrm>
                  <a:off x="1088573" y="5178667"/>
                  <a:ext cx="1292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6889" name="Freihand 36888">
                  <a:extLst>
                    <a:ext uri="{FF2B5EF4-FFF2-40B4-BE49-F238E27FC236}">
                      <a16:creationId xmlns:a16="http://schemas.microsoft.com/office/drawing/2014/main" id="{01597111-437E-420E-BBFF-8441232D4534}"/>
                    </a:ext>
                  </a:extLst>
                </p14:cNvPr>
                <p14:cNvContentPartPr/>
                <p14:nvPr/>
              </p14:nvContentPartPr>
              <p14:xfrm>
                <a:off x="1308533" y="5210707"/>
                <a:ext cx="24480" cy="79920"/>
              </p14:xfrm>
            </p:contentPart>
          </mc:Choice>
          <mc:Fallback xmlns="">
            <p:pic>
              <p:nvPicPr>
                <p:cNvPr id="36889" name="Freihand 36888">
                  <a:extLst>
                    <a:ext uri="{FF2B5EF4-FFF2-40B4-BE49-F238E27FC236}">
                      <a16:creationId xmlns:a16="http://schemas.microsoft.com/office/drawing/2014/main" id="{01597111-437E-420E-BBFF-8441232D4534}"/>
                    </a:ext>
                  </a:extLst>
                </p:cNvPr>
                <p:cNvPicPr/>
                <p:nvPr/>
              </p:nvPicPr>
              <p:blipFill>
                <a:blip r:embed="rId12"/>
                <a:stretch>
                  <a:fillRect/>
                </a:stretch>
              </p:blipFill>
              <p:spPr>
                <a:xfrm>
                  <a:off x="1304213" y="5206387"/>
                  <a:ext cx="331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6890" name="Freihand 36889">
                  <a:extLst>
                    <a:ext uri="{FF2B5EF4-FFF2-40B4-BE49-F238E27FC236}">
                      <a16:creationId xmlns:a16="http://schemas.microsoft.com/office/drawing/2014/main" id="{803C2824-C8B5-456C-9761-8024278017DD}"/>
                    </a:ext>
                  </a:extLst>
                </p14:cNvPr>
                <p14:cNvContentPartPr/>
                <p14:nvPr/>
              </p14:nvContentPartPr>
              <p14:xfrm>
                <a:off x="1298453" y="5171467"/>
                <a:ext cx="262440" cy="106200"/>
              </p14:xfrm>
            </p:contentPart>
          </mc:Choice>
          <mc:Fallback xmlns="">
            <p:pic>
              <p:nvPicPr>
                <p:cNvPr id="36890" name="Freihand 36889">
                  <a:extLst>
                    <a:ext uri="{FF2B5EF4-FFF2-40B4-BE49-F238E27FC236}">
                      <a16:creationId xmlns:a16="http://schemas.microsoft.com/office/drawing/2014/main" id="{803C2824-C8B5-456C-9761-8024278017DD}"/>
                    </a:ext>
                  </a:extLst>
                </p:cNvPr>
                <p:cNvPicPr/>
                <p:nvPr/>
              </p:nvPicPr>
              <p:blipFill>
                <a:blip r:embed="rId14"/>
                <a:stretch>
                  <a:fillRect/>
                </a:stretch>
              </p:blipFill>
              <p:spPr>
                <a:xfrm>
                  <a:off x="1294133" y="5167147"/>
                  <a:ext cx="2710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6891" name="Freihand 36890">
                  <a:extLst>
                    <a:ext uri="{FF2B5EF4-FFF2-40B4-BE49-F238E27FC236}">
                      <a16:creationId xmlns:a16="http://schemas.microsoft.com/office/drawing/2014/main" id="{C4C1A609-A10D-4055-AC76-3E63666864DD}"/>
                    </a:ext>
                  </a:extLst>
                </p14:cNvPr>
                <p14:cNvContentPartPr/>
                <p14:nvPr/>
              </p14:nvContentPartPr>
              <p14:xfrm>
                <a:off x="1826573" y="5197387"/>
                <a:ext cx="144000" cy="12240"/>
              </p14:xfrm>
            </p:contentPart>
          </mc:Choice>
          <mc:Fallback xmlns="">
            <p:pic>
              <p:nvPicPr>
                <p:cNvPr id="36891" name="Freihand 36890">
                  <a:extLst>
                    <a:ext uri="{FF2B5EF4-FFF2-40B4-BE49-F238E27FC236}">
                      <a16:creationId xmlns:a16="http://schemas.microsoft.com/office/drawing/2014/main" id="{C4C1A609-A10D-4055-AC76-3E63666864DD}"/>
                    </a:ext>
                  </a:extLst>
                </p:cNvPr>
                <p:cNvPicPr/>
                <p:nvPr/>
              </p:nvPicPr>
              <p:blipFill>
                <a:blip r:embed="rId16"/>
                <a:stretch>
                  <a:fillRect/>
                </a:stretch>
              </p:blipFill>
              <p:spPr>
                <a:xfrm>
                  <a:off x="1822253" y="5193067"/>
                  <a:ext cx="1526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6892" name="Freihand 36891">
                  <a:extLst>
                    <a:ext uri="{FF2B5EF4-FFF2-40B4-BE49-F238E27FC236}">
                      <a16:creationId xmlns:a16="http://schemas.microsoft.com/office/drawing/2014/main" id="{1CBCDBA3-CF1E-4FBE-B67A-A1A23743E189}"/>
                    </a:ext>
                  </a:extLst>
                </p14:cNvPr>
                <p14:cNvContentPartPr/>
                <p14:nvPr/>
              </p14:nvContentPartPr>
              <p14:xfrm>
                <a:off x="1831973" y="5247787"/>
                <a:ext cx="146160" cy="15840"/>
              </p14:xfrm>
            </p:contentPart>
          </mc:Choice>
          <mc:Fallback xmlns="">
            <p:pic>
              <p:nvPicPr>
                <p:cNvPr id="36892" name="Freihand 36891">
                  <a:extLst>
                    <a:ext uri="{FF2B5EF4-FFF2-40B4-BE49-F238E27FC236}">
                      <a16:creationId xmlns:a16="http://schemas.microsoft.com/office/drawing/2014/main" id="{1CBCDBA3-CF1E-4FBE-B67A-A1A23743E189}"/>
                    </a:ext>
                  </a:extLst>
                </p:cNvPr>
                <p:cNvPicPr/>
                <p:nvPr/>
              </p:nvPicPr>
              <p:blipFill>
                <a:blip r:embed="rId18"/>
                <a:stretch>
                  <a:fillRect/>
                </a:stretch>
              </p:blipFill>
              <p:spPr>
                <a:xfrm>
                  <a:off x="1827653" y="5243467"/>
                  <a:ext cx="1548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6893" name="Freihand 36892">
                  <a:extLst>
                    <a:ext uri="{FF2B5EF4-FFF2-40B4-BE49-F238E27FC236}">
                      <a16:creationId xmlns:a16="http://schemas.microsoft.com/office/drawing/2014/main" id="{E509C23D-9D2D-45D8-9B2A-2994B9A849DA}"/>
                    </a:ext>
                  </a:extLst>
                </p14:cNvPr>
                <p14:cNvContentPartPr/>
                <p14:nvPr/>
              </p14:nvContentPartPr>
              <p14:xfrm>
                <a:off x="2117093" y="5099467"/>
                <a:ext cx="104400" cy="133200"/>
              </p14:xfrm>
            </p:contentPart>
          </mc:Choice>
          <mc:Fallback xmlns="">
            <p:pic>
              <p:nvPicPr>
                <p:cNvPr id="36893" name="Freihand 36892">
                  <a:extLst>
                    <a:ext uri="{FF2B5EF4-FFF2-40B4-BE49-F238E27FC236}">
                      <a16:creationId xmlns:a16="http://schemas.microsoft.com/office/drawing/2014/main" id="{E509C23D-9D2D-45D8-9B2A-2994B9A849DA}"/>
                    </a:ext>
                  </a:extLst>
                </p:cNvPr>
                <p:cNvPicPr/>
                <p:nvPr/>
              </p:nvPicPr>
              <p:blipFill>
                <a:blip r:embed="rId20"/>
                <a:stretch>
                  <a:fillRect/>
                </a:stretch>
              </p:blipFill>
              <p:spPr>
                <a:xfrm>
                  <a:off x="2112773" y="5095147"/>
                  <a:ext cx="1130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6894" name="Freihand 36893">
                  <a:extLst>
                    <a:ext uri="{FF2B5EF4-FFF2-40B4-BE49-F238E27FC236}">
                      <a16:creationId xmlns:a16="http://schemas.microsoft.com/office/drawing/2014/main" id="{2E428EC5-31EF-4BEF-83FE-524ABB482975}"/>
                    </a:ext>
                  </a:extLst>
                </p14:cNvPr>
                <p14:cNvContentPartPr/>
                <p14:nvPr/>
              </p14:nvContentPartPr>
              <p14:xfrm>
                <a:off x="2250293" y="5146987"/>
                <a:ext cx="109440" cy="109440"/>
              </p14:xfrm>
            </p:contentPart>
          </mc:Choice>
          <mc:Fallback xmlns="">
            <p:pic>
              <p:nvPicPr>
                <p:cNvPr id="36894" name="Freihand 36893">
                  <a:extLst>
                    <a:ext uri="{FF2B5EF4-FFF2-40B4-BE49-F238E27FC236}">
                      <a16:creationId xmlns:a16="http://schemas.microsoft.com/office/drawing/2014/main" id="{2E428EC5-31EF-4BEF-83FE-524ABB482975}"/>
                    </a:ext>
                  </a:extLst>
                </p:cNvPr>
                <p:cNvPicPr/>
                <p:nvPr/>
              </p:nvPicPr>
              <p:blipFill>
                <a:blip r:embed="rId22"/>
                <a:stretch>
                  <a:fillRect/>
                </a:stretch>
              </p:blipFill>
              <p:spPr>
                <a:xfrm>
                  <a:off x="2245973" y="5142667"/>
                  <a:ext cx="1180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6895" name="Freihand 36894">
                  <a:extLst>
                    <a:ext uri="{FF2B5EF4-FFF2-40B4-BE49-F238E27FC236}">
                      <a16:creationId xmlns:a16="http://schemas.microsoft.com/office/drawing/2014/main" id="{4015198E-952A-4829-B2B0-231A3AB36D90}"/>
                    </a:ext>
                  </a:extLst>
                </p14:cNvPr>
                <p14:cNvContentPartPr/>
                <p14:nvPr/>
              </p14:nvContentPartPr>
              <p14:xfrm>
                <a:off x="2443613" y="5130787"/>
                <a:ext cx="106200" cy="104400"/>
              </p14:xfrm>
            </p:contentPart>
          </mc:Choice>
          <mc:Fallback xmlns="">
            <p:pic>
              <p:nvPicPr>
                <p:cNvPr id="36895" name="Freihand 36894">
                  <a:extLst>
                    <a:ext uri="{FF2B5EF4-FFF2-40B4-BE49-F238E27FC236}">
                      <a16:creationId xmlns:a16="http://schemas.microsoft.com/office/drawing/2014/main" id="{4015198E-952A-4829-B2B0-231A3AB36D90}"/>
                    </a:ext>
                  </a:extLst>
                </p:cNvPr>
                <p:cNvPicPr/>
                <p:nvPr/>
              </p:nvPicPr>
              <p:blipFill>
                <a:blip r:embed="rId24"/>
                <a:stretch>
                  <a:fillRect/>
                </a:stretch>
              </p:blipFill>
              <p:spPr>
                <a:xfrm>
                  <a:off x="2439293" y="5126467"/>
                  <a:ext cx="1148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6896" name="Freihand 36895">
                  <a:extLst>
                    <a:ext uri="{FF2B5EF4-FFF2-40B4-BE49-F238E27FC236}">
                      <a16:creationId xmlns:a16="http://schemas.microsoft.com/office/drawing/2014/main" id="{C2819F40-9E5F-4765-BEF0-41871746893B}"/>
                    </a:ext>
                  </a:extLst>
                </p14:cNvPr>
                <p14:cNvContentPartPr/>
                <p14:nvPr/>
              </p14:nvContentPartPr>
              <p14:xfrm>
                <a:off x="2644853" y="5142667"/>
                <a:ext cx="9360" cy="83160"/>
              </p14:xfrm>
            </p:contentPart>
          </mc:Choice>
          <mc:Fallback xmlns="">
            <p:pic>
              <p:nvPicPr>
                <p:cNvPr id="36896" name="Freihand 36895">
                  <a:extLst>
                    <a:ext uri="{FF2B5EF4-FFF2-40B4-BE49-F238E27FC236}">
                      <a16:creationId xmlns:a16="http://schemas.microsoft.com/office/drawing/2014/main" id="{C2819F40-9E5F-4765-BEF0-41871746893B}"/>
                    </a:ext>
                  </a:extLst>
                </p:cNvPr>
                <p:cNvPicPr/>
                <p:nvPr/>
              </p:nvPicPr>
              <p:blipFill>
                <a:blip r:embed="rId26"/>
                <a:stretch>
                  <a:fillRect/>
                </a:stretch>
              </p:blipFill>
              <p:spPr>
                <a:xfrm>
                  <a:off x="2640533" y="5138347"/>
                  <a:ext cx="180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6897" name="Freihand 36896">
                  <a:extLst>
                    <a:ext uri="{FF2B5EF4-FFF2-40B4-BE49-F238E27FC236}">
                      <a16:creationId xmlns:a16="http://schemas.microsoft.com/office/drawing/2014/main" id="{FCE84B5E-2CD1-4B8B-A573-6B912594B531}"/>
                    </a:ext>
                  </a:extLst>
                </p14:cNvPr>
                <p14:cNvContentPartPr/>
                <p14:nvPr/>
              </p14:nvContentPartPr>
              <p14:xfrm>
                <a:off x="2611013" y="5112787"/>
                <a:ext cx="269280" cy="115200"/>
              </p14:xfrm>
            </p:contentPart>
          </mc:Choice>
          <mc:Fallback xmlns="">
            <p:pic>
              <p:nvPicPr>
                <p:cNvPr id="36897" name="Freihand 36896">
                  <a:extLst>
                    <a:ext uri="{FF2B5EF4-FFF2-40B4-BE49-F238E27FC236}">
                      <a16:creationId xmlns:a16="http://schemas.microsoft.com/office/drawing/2014/main" id="{FCE84B5E-2CD1-4B8B-A573-6B912594B531}"/>
                    </a:ext>
                  </a:extLst>
                </p:cNvPr>
                <p:cNvPicPr/>
                <p:nvPr/>
              </p:nvPicPr>
              <p:blipFill>
                <a:blip r:embed="rId28"/>
                <a:stretch>
                  <a:fillRect/>
                </a:stretch>
              </p:blipFill>
              <p:spPr>
                <a:xfrm>
                  <a:off x="2606693" y="5108467"/>
                  <a:ext cx="277920" cy="123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36899" name="Freihand 36898">
                <a:extLst>
                  <a:ext uri="{FF2B5EF4-FFF2-40B4-BE49-F238E27FC236}">
                    <a16:creationId xmlns:a16="http://schemas.microsoft.com/office/drawing/2014/main" id="{CABC269A-E90F-4822-BAFC-6ADFE17B96A9}"/>
                  </a:ext>
                </a:extLst>
              </p14:cNvPr>
              <p14:cNvContentPartPr/>
              <p14:nvPr/>
            </p14:nvContentPartPr>
            <p14:xfrm>
              <a:off x="1982453" y="5664667"/>
              <a:ext cx="394920" cy="272880"/>
            </p14:xfrm>
          </p:contentPart>
        </mc:Choice>
        <mc:Fallback xmlns="">
          <p:pic>
            <p:nvPicPr>
              <p:cNvPr id="36899" name="Freihand 36898">
                <a:extLst>
                  <a:ext uri="{FF2B5EF4-FFF2-40B4-BE49-F238E27FC236}">
                    <a16:creationId xmlns:a16="http://schemas.microsoft.com/office/drawing/2014/main" id="{CABC269A-E90F-4822-BAFC-6ADFE17B96A9}"/>
                  </a:ext>
                </a:extLst>
              </p:cNvPr>
              <p:cNvPicPr/>
              <p:nvPr/>
            </p:nvPicPr>
            <p:blipFill>
              <a:blip r:embed="rId30"/>
              <a:stretch>
                <a:fillRect/>
              </a:stretch>
            </p:blipFill>
            <p:spPr>
              <a:xfrm>
                <a:off x="1978133" y="5660347"/>
                <a:ext cx="40356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6900" name="Freihand 36899">
                <a:extLst>
                  <a:ext uri="{FF2B5EF4-FFF2-40B4-BE49-F238E27FC236}">
                    <a16:creationId xmlns:a16="http://schemas.microsoft.com/office/drawing/2014/main" id="{50DE0D7E-1439-459C-BE7C-24466A21584B}"/>
                  </a:ext>
                </a:extLst>
              </p14:cNvPr>
              <p14:cNvContentPartPr/>
              <p14:nvPr/>
            </p14:nvContentPartPr>
            <p14:xfrm>
              <a:off x="3977213" y="4990387"/>
              <a:ext cx="1407960" cy="43560"/>
            </p14:xfrm>
          </p:contentPart>
        </mc:Choice>
        <mc:Fallback xmlns="">
          <p:pic>
            <p:nvPicPr>
              <p:cNvPr id="36900" name="Freihand 36899">
                <a:extLst>
                  <a:ext uri="{FF2B5EF4-FFF2-40B4-BE49-F238E27FC236}">
                    <a16:creationId xmlns:a16="http://schemas.microsoft.com/office/drawing/2014/main" id="{50DE0D7E-1439-459C-BE7C-24466A21584B}"/>
                  </a:ext>
                </a:extLst>
              </p:cNvPr>
              <p:cNvPicPr/>
              <p:nvPr/>
            </p:nvPicPr>
            <p:blipFill>
              <a:blip r:embed="rId32"/>
              <a:stretch>
                <a:fillRect/>
              </a:stretch>
            </p:blipFill>
            <p:spPr>
              <a:xfrm>
                <a:off x="3972893" y="4986067"/>
                <a:ext cx="14166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6901" name="Freihand 36900">
                <a:extLst>
                  <a:ext uri="{FF2B5EF4-FFF2-40B4-BE49-F238E27FC236}">
                    <a16:creationId xmlns:a16="http://schemas.microsoft.com/office/drawing/2014/main" id="{FEABF34E-3536-4799-9F94-57180FA40F8C}"/>
                  </a:ext>
                </a:extLst>
              </p14:cNvPr>
              <p14:cNvContentPartPr/>
              <p14:nvPr/>
            </p14:nvContentPartPr>
            <p14:xfrm>
              <a:off x="4237493" y="5254987"/>
              <a:ext cx="234000" cy="121320"/>
            </p14:xfrm>
          </p:contentPart>
        </mc:Choice>
        <mc:Fallback xmlns="">
          <p:pic>
            <p:nvPicPr>
              <p:cNvPr id="36901" name="Freihand 36900">
                <a:extLst>
                  <a:ext uri="{FF2B5EF4-FFF2-40B4-BE49-F238E27FC236}">
                    <a16:creationId xmlns:a16="http://schemas.microsoft.com/office/drawing/2014/main" id="{FEABF34E-3536-4799-9F94-57180FA40F8C}"/>
                  </a:ext>
                </a:extLst>
              </p:cNvPr>
              <p:cNvPicPr/>
              <p:nvPr/>
            </p:nvPicPr>
            <p:blipFill>
              <a:blip r:embed="rId34"/>
              <a:stretch>
                <a:fillRect/>
              </a:stretch>
            </p:blipFill>
            <p:spPr>
              <a:xfrm>
                <a:off x="4233173" y="5250667"/>
                <a:ext cx="2426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6902" name="Freihand 36901">
                <a:extLst>
                  <a:ext uri="{FF2B5EF4-FFF2-40B4-BE49-F238E27FC236}">
                    <a16:creationId xmlns:a16="http://schemas.microsoft.com/office/drawing/2014/main" id="{01F6280A-5BDE-47FA-B768-73E7BF74591E}"/>
                  </a:ext>
                </a:extLst>
              </p14:cNvPr>
              <p14:cNvContentPartPr/>
              <p14:nvPr/>
            </p14:nvContentPartPr>
            <p14:xfrm>
              <a:off x="5193293" y="5267587"/>
              <a:ext cx="243720" cy="141480"/>
            </p14:xfrm>
          </p:contentPart>
        </mc:Choice>
        <mc:Fallback xmlns="">
          <p:pic>
            <p:nvPicPr>
              <p:cNvPr id="36902" name="Freihand 36901">
                <a:extLst>
                  <a:ext uri="{FF2B5EF4-FFF2-40B4-BE49-F238E27FC236}">
                    <a16:creationId xmlns:a16="http://schemas.microsoft.com/office/drawing/2014/main" id="{01F6280A-5BDE-47FA-B768-73E7BF74591E}"/>
                  </a:ext>
                </a:extLst>
              </p:cNvPr>
              <p:cNvPicPr/>
              <p:nvPr/>
            </p:nvPicPr>
            <p:blipFill>
              <a:blip r:embed="rId36"/>
              <a:stretch>
                <a:fillRect/>
              </a:stretch>
            </p:blipFill>
            <p:spPr>
              <a:xfrm>
                <a:off x="5188973" y="5263267"/>
                <a:ext cx="2523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6903" name="Freihand 36902">
                <a:extLst>
                  <a:ext uri="{FF2B5EF4-FFF2-40B4-BE49-F238E27FC236}">
                    <a16:creationId xmlns:a16="http://schemas.microsoft.com/office/drawing/2014/main" id="{62CF4E88-BCDA-4AB8-9C67-B465A146751B}"/>
                  </a:ext>
                </a:extLst>
              </p14:cNvPr>
              <p14:cNvContentPartPr/>
              <p14:nvPr/>
            </p14:nvContentPartPr>
            <p14:xfrm>
              <a:off x="6883493" y="5017027"/>
              <a:ext cx="1169280" cy="23040"/>
            </p14:xfrm>
          </p:contentPart>
        </mc:Choice>
        <mc:Fallback xmlns="">
          <p:pic>
            <p:nvPicPr>
              <p:cNvPr id="36903" name="Freihand 36902">
                <a:extLst>
                  <a:ext uri="{FF2B5EF4-FFF2-40B4-BE49-F238E27FC236}">
                    <a16:creationId xmlns:a16="http://schemas.microsoft.com/office/drawing/2014/main" id="{62CF4E88-BCDA-4AB8-9C67-B465A146751B}"/>
                  </a:ext>
                </a:extLst>
              </p:cNvPr>
              <p:cNvPicPr/>
              <p:nvPr/>
            </p:nvPicPr>
            <p:blipFill>
              <a:blip r:embed="rId38"/>
              <a:stretch>
                <a:fillRect/>
              </a:stretch>
            </p:blipFill>
            <p:spPr>
              <a:xfrm>
                <a:off x="6879173" y="5012707"/>
                <a:ext cx="11779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6904" name="Freihand 36903">
                <a:extLst>
                  <a:ext uri="{FF2B5EF4-FFF2-40B4-BE49-F238E27FC236}">
                    <a16:creationId xmlns:a16="http://schemas.microsoft.com/office/drawing/2014/main" id="{D23D52B1-9C3E-4CBB-976D-F909E2EB4C62}"/>
                  </a:ext>
                </a:extLst>
              </p14:cNvPr>
              <p14:cNvContentPartPr/>
              <p14:nvPr/>
            </p14:nvContentPartPr>
            <p14:xfrm>
              <a:off x="7048733" y="5164987"/>
              <a:ext cx="171000" cy="165960"/>
            </p14:xfrm>
          </p:contentPart>
        </mc:Choice>
        <mc:Fallback xmlns="">
          <p:pic>
            <p:nvPicPr>
              <p:cNvPr id="36904" name="Freihand 36903">
                <a:extLst>
                  <a:ext uri="{FF2B5EF4-FFF2-40B4-BE49-F238E27FC236}">
                    <a16:creationId xmlns:a16="http://schemas.microsoft.com/office/drawing/2014/main" id="{D23D52B1-9C3E-4CBB-976D-F909E2EB4C62}"/>
                  </a:ext>
                </a:extLst>
              </p:cNvPr>
              <p:cNvPicPr/>
              <p:nvPr/>
            </p:nvPicPr>
            <p:blipFill>
              <a:blip r:embed="rId40"/>
              <a:stretch>
                <a:fillRect/>
              </a:stretch>
            </p:blipFill>
            <p:spPr>
              <a:xfrm>
                <a:off x="7044413" y="5160667"/>
                <a:ext cx="1796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6905" name="Freihand 36904">
                <a:extLst>
                  <a:ext uri="{FF2B5EF4-FFF2-40B4-BE49-F238E27FC236}">
                    <a16:creationId xmlns:a16="http://schemas.microsoft.com/office/drawing/2014/main" id="{20407682-A0B0-4F55-A07E-A75B2C44BB76}"/>
                  </a:ext>
                </a:extLst>
              </p14:cNvPr>
              <p14:cNvContentPartPr/>
              <p14:nvPr/>
            </p14:nvContentPartPr>
            <p14:xfrm>
              <a:off x="7671173" y="5177227"/>
              <a:ext cx="259920" cy="142920"/>
            </p14:xfrm>
          </p:contentPart>
        </mc:Choice>
        <mc:Fallback xmlns="">
          <p:pic>
            <p:nvPicPr>
              <p:cNvPr id="36905" name="Freihand 36904">
                <a:extLst>
                  <a:ext uri="{FF2B5EF4-FFF2-40B4-BE49-F238E27FC236}">
                    <a16:creationId xmlns:a16="http://schemas.microsoft.com/office/drawing/2014/main" id="{20407682-A0B0-4F55-A07E-A75B2C44BB76}"/>
                  </a:ext>
                </a:extLst>
              </p:cNvPr>
              <p:cNvPicPr/>
              <p:nvPr/>
            </p:nvPicPr>
            <p:blipFill>
              <a:blip r:embed="rId42"/>
              <a:stretch>
                <a:fillRect/>
              </a:stretch>
            </p:blipFill>
            <p:spPr>
              <a:xfrm>
                <a:off x="7666853" y="5172907"/>
                <a:ext cx="268560" cy="151560"/>
              </a:xfrm>
              <a:prstGeom prst="rect">
                <a:avLst/>
              </a:prstGeom>
            </p:spPr>
          </p:pic>
        </mc:Fallback>
      </mc:AlternateContent>
      <p:grpSp>
        <p:nvGrpSpPr>
          <p:cNvPr id="36913" name="Gruppieren 36912">
            <a:extLst>
              <a:ext uri="{FF2B5EF4-FFF2-40B4-BE49-F238E27FC236}">
                <a16:creationId xmlns:a16="http://schemas.microsoft.com/office/drawing/2014/main" id="{53D7E81B-E4FF-43F9-B2F8-254B5374007A}"/>
              </a:ext>
            </a:extLst>
          </p:cNvPr>
          <p:cNvGrpSpPr/>
          <p:nvPr/>
        </p:nvGrpSpPr>
        <p:grpSpPr>
          <a:xfrm>
            <a:off x="1268573" y="1050907"/>
            <a:ext cx="6912000" cy="3440880"/>
            <a:chOff x="1268573" y="1050907"/>
            <a:chExt cx="6912000" cy="3440880"/>
          </a:xfrm>
        </p:grpSpPr>
        <mc:AlternateContent xmlns:mc="http://schemas.openxmlformats.org/markup-compatibility/2006" xmlns:p14="http://schemas.microsoft.com/office/powerpoint/2010/main">
          <mc:Choice Requires="p14">
            <p:contentPart p14:bwMode="auto" r:id="rId43">
              <p14:nvContentPartPr>
                <p14:cNvPr id="11" name="Freihand 10">
                  <a:extLst>
                    <a:ext uri="{FF2B5EF4-FFF2-40B4-BE49-F238E27FC236}">
                      <a16:creationId xmlns:a16="http://schemas.microsoft.com/office/drawing/2014/main" id="{A3729BA9-DB78-4E09-9E48-A57E5815D5D9}"/>
                    </a:ext>
                  </a:extLst>
                </p14:cNvPr>
                <p14:cNvContentPartPr/>
                <p14:nvPr/>
              </p14:nvContentPartPr>
              <p14:xfrm>
                <a:off x="1284053" y="1685227"/>
                <a:ext cx="136440" cy="209880"/>
              </p14:xfrm>
            </p:contentPart>
          </mc:Choice>
          <mc:Fallback xmlns="">
            <p:pic>
              <p:nvPicPr>
                <p:cNvPr id="11" name="Freihand 10">
                  <a:extLst>
                    <a:ext uri="{FF2B5EF4-FFF2-40B4-BE49-F238E27FC236}">
                      <a16:creationId xmlns:a16="http://schemas.microsoft.com/office/drawing/2014/main" id="{A3729BA9-DB78-4E09-9E48-A57E5815D5D9}"/>
                    </a:ext>
                  </a:extLst>
                </p:cNvPr>
                <p:cNvPicPr/>
                <p:nvPr/>
              </p:nvPicPr>
              <p:blipFill>
                <a:blip r:embed="rId44"/>
                <a:stretch>
                  <a:fillRect/>
                </a:stretch>
              </p:blipFill>
              <p:spPr>
                <a:xfrm>
                  <a:off x="1279733" y="1680907"/>
                  <a:ext cx="14508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2" name="Freihand 11">
                  <a:extLst>
                    <a:ext uri="{FF2B5EF4-FFF2-40B4-BE49-F238E27FC236}">
                      <a16:creationId xmlns:a16="http://schemas.microsoft.com/office/drawing/2014/main" id="{52D91745-0DD4-4C50-929F-462825EE6816}"/>
                    </a:ext>
                  </a:extLst>
                </p14:cNvPr>
                <p14:cNvContentPartPr/>
                <p14:nvPr/>
              </p14:nvContentPartPr>
              <p14:xfrm>
                <a:off x="1385213" y="1815187"/>
                <a:ext cx="117000" cy="73080"/>
              </p14:xfrm>
            </p:contentPart>
          </mc:Choice>
          <mc:Fallback xmlns="">
            <p:pic>
              <p:nvPicPr>
                <p:cNvPr id="12" name="Freihand 11">
                  <a:extLst>
                    <a:ext uri="{FF2B5EF4-FFF2-40B4-BE49-F238E27FC236}">
                      <a16:creationId xmlns:a16="http://schemas.microsoft.com/office/drawing/2014/main" id="{52D91745-0DD4-4C50-929F-462825EE6816}"/>
                    </a:ext>
                  </a:extLst>
                </p:cNvPr>
                <p:cNvPicPr/>
                <p:nvPr/>
              </p:nvPicPr>
              <p:blipFill>
                <a:blip r:embed="rId46"/>
                <a:stretch>
                  <a:fillRect/>
                </a:stretch>
              </p:blipFill>
              <p:spPr>
                <a:xfrm>
                  <a:off x="1380893" y="1810867"/>
                  <a:ext cx="1256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3" name="Freihand 12">
                  <a:extLst>
                    <a:ext uri="{FF2B5EF4-FFF2-40B4-BE49-F238E27FC236}">
                      <a16:creationId xmlns:a16="http://schemas.microsoft.com/office/drawing/2014/main" id="{883DCB52-C40E-4552-9067-BC27EF673D88}"/>
                    </a:ext>
                  </a:extLst>
                </p14:cNvPr>
                <p14:cNvContentPartPr/>
                <p14:nvPr/>
              </p14:nvContentPartPr>
              <p14:xfrm>
                <a:off x="1568813" y="1712227"/>
                <a:ext cx="102960" cy="144360"/>
              </p14:xfrm>
            </p:contentPart>
          </mc:Choice>
          <mc:Fallback xmlns="">
            <p:pic>
              <p:nvPicPr>
                <p:cNvPr id="13" name="Freihand 12">
                  <a:extLst>
                    <a:ext uri="{FF2B5EF4-FFF2-40B4-BE49-F238E27FC236}">
                      <a16:creationId xmlns:a16="http://schemas.microsoft.com/office/drawing/2014/main" id="{883DCB52-C40E-4552-9067-BC27EF673D88}"/>
                    </a:ext>
                  </a:extLst>
                </p:cNvPr>
                <p:cNvPicPr/>
                <p:nvPr/>
              </p:nvPicPr>
              <p:blipFill>
                <a:blip r:embed="rId48"/>
                <a:stretch>
                  <a:fillRect/>
                </a:stretch>
              </p:blipFill>
              <p:spPr>
                <a:xfrm>
                  <a:off x="1564493" y="1707907"/>
                  <a:ext cx="1116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4" name="Freihand 13">
                  <a:extLst>
                    <a:ext uri="{FF2B5EF4-FFF2-40B4-BE49-F238E27FC236}">
                      <a16:creationId xmlns:a16="http://schemas.microsoft.com/office/drawing/2014/main" id="{B26D8CDC-D122-4A0A-A88E-01E5A329ACD2}"/>
                    </a:ext>
                  </a:extLst>
                </p14:cNvPr>
                <p14:cNvContentPartPr/>
                <p14:nvPr/>
              </p14:nvContentPartPr>
              <p14:xfrm>
                <a:off x="2164973" y="1733107"/>
                <a:ext cx="135000" cy="156960"/>
              </p14:xfrm>
            </p:contentPart>
          </mc:Choice>
          <mc:Fallback xmlns="">
            <p:pic>
              <p:nvPicPr>
                <p:cNvPr id="14" name="Freihand 13">
                  <a:extLst>
                    <a:ext uri="{FF2B5EF4-FFF2-40B4-BE49-F238E27FC236}">
                      <a16:creationId xmlns:a16="http://schemas.microsoft.com/office/drawing/2014/main" id="{B26D8CDC-D122-4A0A-A88E-01E5A329ACD2}"/>
                    </a:ext>
                  </a:extLst>
                </p:cNvPr>
                <p:cNvPicPr/>
                <p:nvPr/>
              </p:nvPicPr>
              <p:blipFill>
                <a:blip r:embed="rId50"/>
                <a:stretch>
                  <a:fillRect/>
                </a:stretch>
              </p:blipFill>
              <p:spPr>
                <a:xfrm>
                  <a:off x="2160653" y="1728787"/>
                  <a:ext cx="1436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5" name="Freihand 14">
                  <a:extLst>
                    <a:ext uri="{FF2B5EF4-FFF2-40B4-BE49-F238E27FC236}">
                      <a16:creationId xmlns:a16="http://schemas.microsoft.com/office/drawing/2014/main" id="{3E3CC034-8E4A-4D9D-99FC-B62D35CCF4BE}"/>
                    </a:ext>
                  </a:extLst>
                </p14:cNvPr>
                <p14:cNvContentPartPr/>
                <p14:nvPr/>
              </p14:nvContentPartPr>
              <p14:xfrm>
                <a:off x="2287373" y="1821307"/>
                <a:ext cx="145440" cy="63360"/>
              </p14:xfrm>
            </p:contentPart>
          </mc:Choice>
          <mc:Fallback xmlns="">
            <p:pic>
              <p:nvPicPr>
                <p:cNvPr id="15" name="Freihand 14">
                  <a:extLst>
                    <a:ext uri="{FF2B5EF4-FFF2-40B4-BE49-F238E27FC236}">
                      <a16:creationId xmlns:a16="http://schemas.microsoft.com/office/drawing/2014/main" id="{3E3CC034-8E4A-4D9D-99FC-B62D35CCF4BE}"/>
                    </a:ext>
                  </a:extLst>
                </p:cNvPr>
                <p:cNvPicPr/>
                <p:nvPr/>
              </p:nvPicPr>
              <p:blipFill>
                <a:blip r:embed="rId52"/>
                <a:stretch>
                  <a:fillRect/>
                </a:stretch>
              </p:blipFill>
              <p:spPr>
                <a:xfrm>
                  <a:off x="2283053" y="1816987"/>
                  <a:ext cx="1540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6" name="Freihand 15">
                  <a:extLst>
                    <a:ext uri="{FF2B5EF4-FFF2-40B4-BE49-F238E27FC236}">
                      <a16:creationId xmlns:a16="http://schemas.microsoft.com/office/drawing/2014/main" id="{7B55CF53-D015-4029-8465-1564D952B36D}"/>
                    </a:ext>
                  </a:extLst>
                </p14:cNvPr>
                <p14:cNvContentPartPr/>
                <p14:nvPr/>
              </p14:nvContentPartPr>
              <p14:xfrm>
                <a:off x="2440373" y="1750387"/>
                <a:ext cx="104040" cy="143640"/>
              </p14:xfrm>
            </p:contentPart>
          </mc:Choice>
          <mc:Fallback xmlns="">
            <p:pic>
              <p:nvPicPr>
                <p:cNvPr id="16" name="Freihand 15">
                  <a:extLst>
                    <a:ext uri="{FF2B5EF4-FFF2-40B4-BE49-F238E27FC236}">
                      <a16:creationId xmlns:a16="http://schemas.microsoft.com/office/drawing/2014/main" id="{7B55CF53-D015-4029-8465-1564D952B36D}"/>
                    </a:ext>
                  </a:extLst>
                </p:cNvPr>
                <p:cNvPicPr/>
                <p:nvPr/>
              </p:nvPicPr>
              <p:blipFill>
                <a:blip r:embed="rId54"/>
                <a:stretch>
                  <a:fillRect/>
                </a:stretch>
              </p:blipFill>
              <p:spPr>
                <a:xfrm>
                  <a:off x="2436053" y="1746067"/>
                  <a:ext cx="1126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7" name="Freihand 16">
                  <a:extLst>
                    <a:ext uri="{FF2B5EF4-FFF2-40B4-BE49-F238E27FC236}">
                      <a16:creationId xmlns:a16="http://schemas.microsoft.com/office/drawing/2014/main" id="{636E363E-BA22-4FBD-8247-3ABF3D2059EB}"/>
                    </a:ext>
                  </a:extLst>
                </p14:cNvPr>
                <p14:cNvContentPartPr/>
                <p14:nvPr/>
              </p14:nvContentPartPr>
              <p14:xfrm>
                <a:off x="2594093" y="1838947"/>
                <a:ext cx="162000" cy="45360"/>
              </p14:xfrm>
            </p:contentPart>
          </mc:Choice>
          <mc:Fallback xmlns="">
            <p:pic>
              <p:nvPicPr>
                <p:cNvPr id="17" name="Freihand 16">
                  <a:extLst>
                    <a:ext uri="{FF2B5EF4-FFF2-40B4-BE49-F238E27FC236}">
                      <a16:creationId xmlns:a16="http://schemas.microsoft.com/office/drawing/2014/main" id="{636E363E-BA22-4FBD-8247-3ABF3D2059EB}"/>
                    </a:ext>
                  </a:extLst>
                </p:cNvPr>
                <p:cNvPicPr/>
                <p:nvPr/>
              </p:nvPicPr>
              <p:blipFill>
                <a:blip r:embed="rId56"/>
                <a:stretch>
                  <a:fillRect/>
                </a:stretch>
              </p:blipFill>
              <p:spPr>
                <a:xfrm>
                  <a:off x="2589773" y="1834627"/>
                  <a:ext cx="1706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0" name="Freihand 19">
                  <a:extLst>
                    <a:ext uri="{FF2B5EF4-FFF2-40B4-BE49-F238E27FC236}">
                      <a16:creationId xmlns:a16="http://schemas.microsoft.com/office/drawing/2014/main" id="{C4A9CCD6-2FA9-425D-9B95-D957165111C3}"/>
                    </a:ext>
                  </a:extLst>
                </p14:cNvPr>
                <p14:cNvContentPartPr/>
                <p14:nvPr/>
              </p14:nvContentPartPr>
              <p14:xfrm>
                <a:off x="1276133" y="1422427"/>
                <a:ext cx="165240" cy="170280"/>
              </p14:xfrm>
            </p:contentPart>
          </mc:Choice>
          <mc:Fallback xmlns="">
            <p:pic>
              <p:nvPicPr>
                <p:cNvPr id="20" name="Freihand 19">
                  <a:extLst>
                    <a:ext uri="{FF2B5EF4-FFF2-40B4-BE49-F238E27FC236}">
                      <a16:creationId xmlns:a16="http://schemas.microsoft.com/office/drawing/2014/main" id="{C4A9CCD6-2FA9-425D-9B95-D957165111C3}"/>
                    </a:ext>
                  </a:extLst>
                </p:cNvPr>
                <p:cNvPicPr/>
                <p:nvPr/>
              </p:nvPicPr>
              <p:blipFill>
                <a:blip r:embed="rId58"/>
                <a:stretch>
                  <a:fillRect/>
                </a:stretch>
              </p:blipFill>
              <p:spPr>
                <a:xfrm>
                  <a:off x="1271813" y="1418107"/>
                  <a:ext cx="1738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1" name="Freihand 20">
                  <a:extLst>
                    <a:ext uri="{FF2B5EF4-FFF2-40B4-BE49-F238E27FC236}">
                      <a16:creationId xmlns:a16="http://schemas.microsoft.com/office/drawing/2014/main" id="{E911F108-0D63-4C02-A0D9-EBC1C5FF7DC0}"/>
                    </a:ext>
                  </a:extLst>
                </p14:cNvPr>
                <p14:cNvContentPartPr/>
                <p14:nvPr/>
              </p14:nvContentPartPr>
              <p14:xfrm>
                <a:off x="1354973" y="1490827"/>
                <a:ext cx="120960" cy="66960"/>
              </p14:xfrm>
            </p:contentPart>
          </mc:Choice>
          <mc:Fallback xmlns="">
            <p:pic>
              <p:nvPicPr>
                <p:cNvPr id="21" name="Freihand 20">
                  <a:extLst>
                    <a:ext uri="{FF2B5EF4-FFF2-40B4-BE49-F238E27FC236}">
                      <a16:creationId xmlns:a16="http://schemas.microsoft.com/office/drawing/2014/main" id="{E911F108-0D63-4C02-A0D9-EBC1C5FF7DC0}"/>
                    </a:ext>
                  </a:extLst>
                </p:cNvPr>
                <p:cNvPicPr/>
                <p:nvPr/>
              </p:nvPicPr>
              <p:blipFill>
                <a:blip r:embed="rId60"/>
                <a:stretch>
                  <a:fillRect/>
                </a:stretch>
              </p:blipFill>
              <p:spPr>
                <a:xfrm>
                  <a:off x="1350653" y="1486507"/>
                  <a:ext cx="1296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2" name="Freihand 21">
                  <a:extLst>
                    <a:ext uri="{FF2B5EF4-FFF2-40B4-BE49-F238E27FC236}">
                      <a16:creationId xmlns:a16="http://schemas.microsoft.com/office/drawing/2014/main" id="{C30B9B75-FC08-46AE-BEC7-64A2E9592AB6}"/>
                    </a:ext>
                  </a:extLst>
                </p14:cNvPr>
                <p14:cNvContentPartPr/>
                <p14:nvPr/>
              </p14:nvContentPartPr>
              <p14:xfrm>
                <a:off x="1471973" y="1421707"/>
                <a:ext cx="139680" cy="160560"/>
              </p14:xfrm>
            </p:contentPart>
          </mc:Choice>
          <mc:Fallback xmlns="">
            <p:pic>
              <p:nvPicPr>
                <p:cNvPr id="22" name="Freihand 21">
                  <a:extLst>
                    <a:ext uri="{FF2B5EF4-FFF2-40B4-BE49-F238E27FC236}">
                      <a16:creationId xmlns:a16="http://schemas.microsoft.com/office/drawing/2014/main" id="{C30B9B75-FC08-46AE-BEC7-64A2E9592AB6}"/>
                    </a:ext>
                  </a:extLst>
                </p:cNvPr>
                <p:cNvPicPr/>
                <p:nvPr/>
              </p:nvPicPr>
              <p:blipFill>
                <a:blip r:embed="rId62"/>
                <a:stretch>
                  <a:fillRect/>
                </a:stretch>
              </p:blipFill>
              <p:spPr>
                <a:xfrm>
                  <a:off x="1467653" y="1417387"/>
                  <a:ext cx="1483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3" name="Freihand 22">
                  <a:extLst>
                    <a:ext uri="{FF2B5EF4-FFF2-40B4-BE49-F238E27FC236}">
                      <a16:creationId xmlns:a16="http://schemas.microsoft.com/office/drawing/2014/main" id="{419F2387-ABA9-458D-B4D3-72A65C8D19FD}"/>
                    </a:ext>
                  </a:extLst>
                </p14:cNvPr>
                <p14:cNvContentPartPr/>
                <p14:nvPr/>
              </p14:nvContentPartPr>
              <p14:xfrm>
                <a:off x="1613813" y="1427827"/>
                <a:ext cx="227880" cy="172080"/>
              </p14:xfrm>
            </p:contentPart>
          </mc:Choice>
          <mc:Fallback xmlns="">
            <p:pic>
              <p:nvPicPr>
                <p:cNvPr id="23" name="Freihand 22">
                  <a:extLst>
                    <a:ext uri="{FF2B5EF4-FFF2-40B4-BE49-F238E27FC236}">
                      <a16:creationId xmlns:a16="http://schemas.microsoft.com/office/drawing/2014/main" id="{419F2387-ABA9-458D-B4D3-72A65C8D19FD}"/>
                    </a:ext>
                  </a:extLst>
                </p:cNvPr>
                <p:cNvPicPr/>
                <p:nvPr/>
              </p:nvPicPr>
              <p:blipFill>
                <a:blip r:embed="rId64"/>
                <a:stretch>
                  <a:fillRect/>
                </a:stretch>
              </p:blipFill>
              <p:spPr>
                <a:xfrm>
                  <a:off x="1609493" y="1423507"/>
                  <a:ext cx="2365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4" name="Freihand 23">
                  <a:extLst>
                    <a:ext uri="{FF2B5EF4-FFF2-40B4-BE49-F238E27FC236}">
                      <a16:creationId xmlns:a16="http://schemas.microsoft.com/office/drawing/2014/main" id="{E39B6703-7047-4BFB-AC97-397F8CD5895E}"/>
                    </a:ext>
                  </a:extLst>
                </p14:cNvPr>
                <p14:cNvContentPartPr/>
                <p14:nvPr/>
              </p14:nvContentPartPr>
              <p14:xfrm>
                <a:off x="1777613" y="1491187"/>
                <a:ext cx="27000" cy="360"/>
              </p14:xfrm>
            </p:contentPart>
          </mc:Choice>
          <mc:Fallback xmlns="">
            <p:pic>
              <p:nvPicPr>
                <p:cNvPr id="24" name="Freihand 23">
                  <a:extLst>
                    <a:ext uri="{FF2B5EF4-FFF2-40B4-BE49-F238E27FC236}">
                      <a16:creationId xmlns:a16="http://schemas.microsoft.com/office/drawing/2014/main" id="{E39B6703-7047-4BFB-AC97-397F8CD5895E}"/>
                    </a:ext>
                  </a:extLst>
                </p:cNvPr>
                <p:cNvPicPr/>
                <p:nvPr/>
              </p:nvPicPr>
              <p:blipFill>
                <a:blip r:embed="rId66"/>
                <a:stretch>
                  <a:fillRect/>
                </a:stretch>
              </p:blipFill>
              <p:spPr>
                <a:xfrm>
                  <a:off x="1773293" y="1486867"/>
                  <a:ext cx="3564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5" name="Freihand 24">
                  <a:extLst>
                    <a:ext uri="{FF2B5EF4-FFF2-40B4-BE49-F238E27FC236}">
                      <a16:creationId xmlns:a16="http://schemas.microsoft.com/office/drawing/2014/main" id="{67090820-6F3B-4288-8EA3-A305405ABE07}"/>
                    </a:ext>
                  </a:extLst>
                </p14:cNvPr>
                <p14:cNvContentPartPr/>
                <p14:nvPr/>
              </p14:nvContentPartPr>
              <p14:xfrm>
                <a:off x="1880213" y="1546627"/>
                <a:ext cx="93960" cy="55080"/>
              </p14:xfrm>
            </p:contentPart>
          </mc:Choice>
          <mc:Fallback xmlns="">
            <p:pic>
              <p:nvPicPr>
                <p:cNvPr id="25" name="Freihand 24">
                  <a:extLst>
                    <a:ext uri="{FF2B5EF4-FFF2-40B4-BE49-F238E27FC236}">
                      <a16:creationId xmlns:a16="http://schemas.microsoft.com/office/drawing/2014/main" id="{67090820-6F3B-4288-8EA3-A305405ABE07}"/>
                    </a:ext>
                  </a:extLst>
                </p:cNvPr>
                <p:cNvPicPr/>
                <p:nvPr/>
              </p:nvPicPr>
              <p:blipFill>
                <a:blip r:embed="rId68"/>
                <a:stretch>
                  <a:fillRect/>
                </a:stretch>
              </p:blipFill>
              <p:spPr>
                <a:xfrm>
                  <a:off x="1875893" y="1542307"/>
                  <a:ext cx="1026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6" name="Freihand 25">
                  <a:extLst>
                    <a:ext uri="{FF2B5EF4-FFF2-40B4-BE49-F238E27FC236}">
                      <a16:creationId xmlns:a16="http://schemas.microsoft.com/office/drawing/2014/main" id="{991A9BCB-9E56-4C47-8294-CE7E494DAC0E}"/>
                    </a:ext>
                  </a:extLst>
                </p14:cNvPr>
                <p14:cNvContentPartPr/>
                <p14:nvPr/>
              </p14:nvContentPartPr>
              <p14:xfrm>
                <a:off x="2302493" y="1494067"/>
                <a:ext cx="32040" cy="109440"/>
              </p14:xfrm>
            </p:contentPart>
          </mc:Choice>
          <mc:Fallback xmlns="">
            <p:pic>
              <p:nvPicPr>
                <p:cNvPr id="26" name="Freihand 25">
                  <a:extLst>
                    <a:ext uri="{FF2B5EF4-FFF2-40B4-BE49-F238E27FC236}">
                      <a16:creationId xmlns:a16="http://schemas.microsoft.com/office/drawing/2014/main" id="{991A9BCB-9E56-4C47-8294-CE7E494DAC0E}"/>
                    </a:ext>
                  </a:extLst>
                </p:cNvPr>
                <p:cNvPicPr/>
                <p:nvPr/>
              </p:nvPicPr>
              <p:blipFill>
                <a:blip r:embed="rId70"/>
                <a:stretch>
                  <a:fillRect/>
                </a:stretch>
              </p:blipFill>
              <p:spPr>
                <a:xfrm>
                  <a:off x="2298173" y="1489747"/>
                  <a:ext cx="406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7" name="Freihand 26">
                  <a:extLst>
                    <a:ext uri="{FF2B5EF4-FFF2-40B4-BE49-F238E27FC236}">
                      <a16:creationId xmlns:a16="http://schemas.microsoft.com/office/drawing/2014/main" id="{A53C1520-AD9A-4F31-8E78-34E82CC251C3}"/>
                    </a:ext>
                  </a:extLst>
                </p14:cNvPr>
                <p14:cNvContentPartPr/>
                <p14:nvPr/>
              </p14:nvContentPartPr>
              <p14:xfrm>
                <a:off x="2233013" y="1458067"/>
                <a:ext cx="168840" cy="90360"/>
              </p14:xfrm>
            </p:contentPart>
          </mc:Choice>
          <mc:Fallback xmlns="">
            <p:pic>
              <p:nvPicPr>
                <p:cNvPr id="27" name="Freihand 26">
                  <a:extLst>
                    <a:ext uri="{FF2B5EF4-FFF2-40B4-BE49-F238E27FC236}">
                      <a16:creationId xmlns:a16="http://schemas.microsoft.com/office/drawing/2014/main" id="{A53C1520-AD9A-4F31-8E78-34E82CC251C3}"/>
                    </a:ext>
                  </a:extLst>
                </p:cNvPr>
                <p:cNvPicPr/>
                <p:nvPr/>
              </p:nvPicPr>
              <p:blipFill>
                <a:blip r:embed="rId72"/>
                <a:stretch>
                  <a:fillRect/>
                </a:stretch>
              </p:blipFill>
              <p:spPr>
                <a:xfrm>
                  <a:off x="2228693" y="1453747"/>
                  <a:ext cx="1774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8" name="Freihand 27">
                  <a:extLst>
                    <a:ext uri="{FF2B5EF4-FFF2-40B4-BE49-F238E27FC236}">
                      <a16:creationId xmlns:a16="http://schemas.microsoft.com/office/drawing/2014/main" id="{9B47B9BF-AFC6-4D3D-9113-36C526DE0039}"/>
                    </a:ext>
                  </a:extLst>
                </p14:cNvPr>
                <p14:cNvContentPartPr/>
                <p14:nvPr/>
              </p14:nvContentPartPr>
              <p14:xfrm>
                <a:off x="2369813" y="1517107"/>
                <a:ext cx="232920" cy="99000"/>
              </p14:xfrm>
            </p:contentPart>
          </mc:Choice>
          <mc:Fallback xmlns="">
            <p:pic>
              <p:nvPicPr>
                <p:cNvPr id="28" name="Freihand 27">
                  <a:extLst>
                    <a:ext uri="{FF2B5EF4-FFF2-40B4-BE49-F238E27FC236}">
                      <a16:creationId xmlns:a16="http://schemas.microsoft.com/office/drawing/2014/main" id="{9B47B9BF-AFC6-4D3D-9113-36C526DE0039}"/>
                    </a:ext>
                  </a:extLst>
                </p:cNvPr>
                <p:cNvPicPr/>
                <p:nvPr/>
              </p:nvPicPr>
              <p:blipFill>
                <a:blip r:embed="rId74"/>
                <a:stretch>
                  <a:fillRect/>
                </a:stretch>
              </p:blipFill>
              <p:spPr>
                <a:xfrm>
                  <a:off x="2365493" y="1512787"/>
                  <a:ext cx="2415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9" name="Freihand 28">
                  <a:extLst>
                    <a:ext uri="{FF2B5EF4-FFF2-40B4-BE49-F238E27FC236}">
                      <a16:creationId xmlns:a16="http://schemas.microsoft.com/office/drawing/2014/main" id="{80E0D49F-FD6E-4C44-8BC6-81208D9FE904}"/>
                    </a:ext>
                  </a:extLst>
                </p14:cNvPr>
                <p14:cNvContentPartPr/>
                <p14:nvPr/>
              </p14:nvContentPartPr>
              <p14:xfrm>
                <a:off x="2600933" y="1522867"/>
                <a:ext cx="65520" cy="87840"/>
              </p14:xfrm>
            </p:contentPart>
          </mc:Choice>
          <mc:Fallback xmlns="">
            <p:pic>
              <p:nvPicPr>
                <p:cNvPr id="29" name="Freihand 28">
                  <a:extLst>
                    <a:ext uri="{FF2B5EF4-FFF2-40B4-BE49-F238E27FC236}">
                      <a16:creationId xmlns:a16="http://schemas.microsoft.com/office/drawing/2014/main" id="{80E0D49F-FD6E-4C44-8BC6-81208D9FE904}"/>
                    </a:ext>
                  </a:extLst>
                </p:cNvPr>
                <p:cNvPicPr/>
                <p:nvPr/>
              </p:nvPicPr>
              <p:blipFill>
                <a:blip r:embed="rId76"/>
                <a:stretch>
                  <a:fillRect/>
                </a:stretch>
              </p:blipFill>
              <p:spPr>
                <a:xfrm>
                  <a:off x="2596613" y="1518547"/>
                  <a:ext cx="741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0" name="Freihand 29">
                  <a:extLst>
                    <a:ext uri="{FF2B5EF4-FFF2-40B4-BE49-F238E27FC236}">
                      <a16:creationId xmlns:a16="http://schemas.microsoft.com/office/drawing/2014/main" id="{0A510596-882D-4D1A-A43C-BB9B9130EC04}"/>
                    </a:ext>
                  </a:extLst>
                </p14:cNvPr>
                <p14:cNvContentPartPr/>
                <p14:nvPr/>
              </p14:nvContentPartPr>
              <p14:xfrm>
                <a:off x="2690213" y="1495867"/>
                <a:ext cx="33480" cy="103680"/>
              </p14:xfrm>
            </p:contentPart>
          </mc:Choice>
          <mc:Fallback xmlns="">
            <p:pic>
              <p:nvPicPr>
                <p:cNvPr id="30" name="Freihand 29">
                  <a:extLst>
                    <a:ext uri="{FF2B5EF4-FFF2-40B4-BE49-F238E27FC236}">
                      <a16:creationId xmlns:a16="http://schemas.microsoft.com/office/drawing/2014/main" id="{0A510596-882D-4D1A-A43C-BB9B9130EC04}"/>
                    </a:ext>
                  </a:extLst>
                </p:cNvPr>
                <p:cNvPicPr/>
                <p:nvPr/>
              </p:nvPicPr>
              <p:blipFill>
                <a:blip r:embed="rId78"/>
                <a:stretch>
                  <a:fillRect/>
                </a:stretch>
              </p:blipFill>
              <p:spPr>
                <a:xfrm>
                  <a:off x="2685893" y="1491547"/>
                  <a:ext cx="421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1" name="Freihand 30">
                  <a:extLst>
                    <a:ext uri="{FF2B5EF4-FFF2-40B4-BE49-F238E27FC236}">
                      <a16:creationId xmlns:a16="http://schemas.microsoft.com/office/drawing/2014/main" id="{D70CF539-F912-4C51-866F-2644527DD357}"/>
                    </a:ext>
                  </a:extLst>
                </p14:cNvPr>
                <p14:cNvContentPartPr/>
                <p14:nvPr/>
              </p14:nvContentPartPr>
              <p14:xfrm>
                <a:off x="2747453" y="1543027"/>
                <a:ext cx="150480" cy="71280"/>
              </p14:xfrm>
            </p:contentPart>
          </mc:Choice>
          <mc:Fallback xmlns="">
            <p:pic>
              <p:nvPicPr>
                <p:cNvPr id="31" name="Freihand 30">
                  <a:extLst>
                    <a:ext uri="{FF2B5EF4-FFF2-40B4-BE49-F238E27FC236}">
                      <a16:creationId xmlns:a16="http://schemas.microsoft.com/office/drawing/2014/main" id="{D70CF539-F912-4C51-866F-2644527DD357}"/>
                    </a:ext>
                  </a:extLst>
                </p:cNvPr>
                <p:cNvPicPr/>
                <p:nvPr/>
              </p:nvPicPr>
              <p:blipFill>
                <a:blip r:embed="rId80"/>
                <a:stretch>
                  <a:fillRect/>
                </a:stretch>
              </p:blipFill>
              <p:spPr>
                <a:xfrm>
                  <a:off x="2743133" y="1538707"/>
                  <a:ext cx="1591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2" name="Freihand 31">
                  <a:extLst>
                    <a:ext uri="{FF2B5EF4-FFF2-40B4-BE49-F238E27FC236}">
                      <a16:creationId xmlns:a16="http://schemas.microsoft.com/office/drawing/2014/main" id="{627F0865-F36E-4E19-BFC6-F1A40FC6585B}"/>
                    </a:ext>
                  </a:extLst>
                </p14:cNvPr>
                <p14:cNvContentPartPr/>
                <p14:nvPr/>
              </p14:nvContentPartPr>
              <p14:xfrm>
                <a:off x="2914133" y="1535107"/>
                <a:ext cx="84240" cy="81000"/>
              </p14:xfrm>
            </p:contentPart>
          </mc:Choice>
          <mc:Fallback xmlns="">
            <p:pic>
              <p:nvPicPr>
                <p:cNvPr id="32" name="Freihand 31">
                  <a:extLst>
                    <a:ext uri="{FF2B5EF4-FFF2-40B4-BE49-F238E27FC236}">
                      <a16:creationId xmlns:a16="http://schemas.microsoft.com/office/drawing/2014/main" id="{627F0865-F36E-4E19-BFC6-F1A40FC6585B}"/>
                    </a:ext>
                  </a:extLst>
                </p:cNvPr>
                <p:cNvPicPr/>
                <p:nvPr/>
              </p:nvPicPr>
              <p:blipFill>
                <a:blip r:embed="rId82"/>
                <a:stretch>
                  <a:fillRect/>
                </a:stretch>
              </p:blipFill>
              <p:spPr>
                <a:xfrm>
                  <a:off x="2909813" y="1530787"/>
                  <a:ext cx="928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5" name="Freihand 34">
                  <a:extLst>
                    <a:ext uri="{FF2B5EF4-FFF2-40B4-BE49-F238E27FC236}">
                      <a16:creationId xmlns:a16="http://schemas.microsoft.com/office/drawing/2014/main" id="{03DDEAB1-1104-4469-AAC9-1671E066C358}"/>
                    </a:ext>
                  </a:extLst>
                </p14:cNvPr>
                <p14:cNvContentPartPr/>
                <p14:nvPr/>
              </p14:nvContentPartPr>
              <p14:xfrm>
                <a:off x="2314013" y="2507467"/>
                <a:ext cx="153360" cy="168120"/>
              </p14:xfrm>
            </p:contentPart>
          </mc:Choice>
          <mc:Fallback xmlns="">
            <p:pic>
              <p:nvPicPr>
                <p:cNvPr id="35" name="Freihand 34">
                  <a:extLst>
                    <a:ext uri="{FF2B5EF4-FFF2-40B4-BE49-F238E27FC236}">
                      <a16:creationId xmlns:a16="http://schemas.microsoft.com/office/drawing/2014/main" id="{03DDEAB1-1104-4469-AAC9-1671E066C358}"/>
                    </a:ext>
                  </a:extLst>
                </p:cNvPr>
                <p:cNvPicPr/>
                <p:nvPr/>
              </p:nvPicPr>
              <p:blipFill>
                <a:blip r:embed="rId84"/>
                <a:stretch>
                  <a:fillRect/>
                </a:stretch>
              </p:blipFill>
              <p:spPr>
                <a:xfrm>
                  <a:off x="2309693" y="2503147"/>
                  <a:ext cx="1620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6" name="Freihand 35">
                  <a:extLst>
                    <a:ext uri="{FF2B5EF4-FFF2-40B4-BE49-F238E27FC236}">
                      <a16:creationId xmlns:a16="http://schemas.microsoft.com/office/drawing/2014/main" id="{61F4826B-602D-469B-98D0-4289BB632DB9}"/>
                    </a:ext>
                  </a:extLst>
                </p14:cNvPr>
                <p14:cNvContentPartPr/>
                <p14:nvPr/>
              </p14:nvContentPartPr>
              <p14:xfrm>
                <a:off x="1349213" y="1982587"/>
                <a:ext cx="1545120" cy="594000"/>
              </p14:xfrm>
            </p:contentPart>
          </mc:Choice>
          <mc:Fallback xmlns="">
            <p:pic>
              <p:nvPicPr>
                <p:cNvPr id="36" name="Freihand 35">
                  <a:extLst>
                    <a:ext uri="{FF2B5EF4-FFF2-40B4-BE49-F238E27FC236}">
                      <a16:creationId xmlns:a16="http://schemas.microsoft.com/office/drawing/2014/main" id="{61F4826B-602D-469B-98D0-4289BB632DB9}"/>
                    </a:ext>
                  </a:extLst>
                </p:cNvPr>
                <p:cNvPicPr/>
                <p:nvPr/>
              </p:nvPicPr>
              <p:blipFill>
                <a:blip r:embed="rId86"/>
                <a:stretch>
                  <a:fillRect/>
                </a:stretch>
              </p:blipFill>
              <p:spPr>
                <a:xfrm>
                  <a:off x="1344893" y="1978267"/>
                  <a:ext cx="1553760" cy="6026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37" name="Freihand 36">
                  <a:extLst>
                    <a:ext uri="{FF2B5EF4-FFF2-40B4-BE49-F238E27FC236}">
                      <a16:creationId xmlns:a16="http://schemas.microsoft.com/office/drawing/2014/main" id="{E9CF7C65-4B4F-494E-9B07-C7CE14615BEB}"/>
                    </a:ext>
                  </a:extLst>
                </p14:cNvPr>
                <p14:cNvContentPartPr/>
                <p14:nvPr/>
              </p14:nvContentPartPr>
              <p14:xfrm>
                <a:off x="1505093" y="2497027"/>
                <a:ext cx="142560" cy="155880"/>
              </p14:xfrm>
            </p:contentPart>
          </mc:Choice>
          <mc:Fallback xmlns="">
            <p:pic>
              <p:nvPicPr>
                <p:cNvPr id="37" name="Freihand 36">
                  <a:extLst>
                    <a:ext uri="{FF2B5EF4-FFF2-40B4-BE49-F238E27FC236}">
                      <a16:creationId xmlns:a16="http://schemas.microsoft.com/office/drawing/2014/main" id="{E9CF7C65-4B4F-494E-9B07-C7CE14615BEB}"/>
                    </a:ext>
                  </a:extLst>
                </p:cNvPr>
                <p:cNvPicPr/>
                <p:nvPr/>
              </p:nvPicPr>
              <p:blipFill>
                <a:blip r:embed="rId88"/>
                <a:stretch>
                  <a:fillRect/>
                </a:stretch>
              </p:blipFill>
              <p:spPr>
                <a:xfrm>
                  <a:off x="1500773" y="2492707"/>
                  <a:ext cx="1512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38" name="Freihand 37">
                  <a:extLst>
                    <a:ext uri="{FF2B5EF4-FFF2-40B4-BE49-F238E27FC236}">
                      <a16:creationId xmlns:a16="http://schemas.microsoft.com/office/drawing/2014/main" id="{619391D6-393D-4929-B6E5-6F0DECF26242}"/>
                    </a:ext>
                  </a:extLst>
                </p14:cNvPr>
                <p14:cNvContentPartPr/>
                <p14:nvPr/>
              </p14:nvContentPartPr>
              <p14:xfrm>
                <a:off x="1735133" y="2491627"/>
                <a:ext cx="158760" cy="160200"/>
              </p14:xfrm>
            </p:contentPart>
          </mc:Choice>
          <mc:Fallback xmlns="">
            <p:pic>
              <p:nvPicPr>
                <p:cNvPr id="38" name="Freihand 37">
                  <a:extLst>
                    <a:ext uri="{FF2B5EF4-FFF2-40B4-BE49-F238E27FC236}">
                      <a16:creationId xmlns:a16="http://schemas.microsoft.com/office/drawing/2014/main" id="{619391D6-393D-4929-B6E5-6F0DECF26242}"/>
                    </a:ext>
                  </a:extLst>
                </p:cNvPr>
                <p:cNvPicPr/>
                <p:nvPr/>
              </p:nvPicPr>
              <p:blipFill>
                <a:blip r:embed="rId90"/>
                <a:stretch>
                  <a:fillRect/>
                </a:stretch>
              </p:blipFill>
              <p:spPr>
                <a:xfrm>
                  <a:off x="1730813" y="2487307"/>
                  <a:ext cx="1674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0" name="Freihand 39">
                  <a:extLst>
                    <a:ext uri="{FF2B5EF4-FFF2-40B4-BE49-F238E27FC236}">
                      <a16:creationId xmlns:a16="http://schemas.microsoft.com/office/drawing/2014/main" id="{9E8D2951-7A96-4419-9C00-D1FA5F1AA55F}"/>
                    </a:ext>
                  </a:extLst>
                </p14:cNvPr>
                <p14:cNvContentPartPr/>
                <p14:nvPr/>
              </p14:nvContentPartPr>
              <p14:xfrm>
                <a:off x="2297093" y="2809507"/>
                <a:ext cx="126720" cy="159120"/>
              </p14:xfrm>
            </p:contentPart>
          </mc:Choice>
          <mc:Fallback xmlns="">
            <p:pic>
              <p:nvPicPr>
                <p:cNvPr id="40" name="Freihand 39">
                  <a:extLst>
                    <a:ext uri="{FF2B5EF4-FFF2-40B4-BE49-F238E27FC236}">
                      <a16:creationId xmlns:a16="http://schemas.microsoft.com/office/drawing/2014/main" id="{9E8D2951-7A96-4419-9C00-D1FA5F1AA55F}"/>
                    </a:ext>
                  </a:extLst>
                </p:cNvPr>
                <p:cNvPicPr/>
                <p:nvPr/>
              </p:nvPicPr>
              <p:blipFill>
                <a:blip r:embed="rId92"/>
                <a:stretch>
                  <a:fillRect/>
                </a:stretch>
              </p:blipFill>
              <p:spPr>
                <a:xfrm>
                  <a:off x="2292773" y="2805187"/>
                  <a:ext cx="1353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1" name="Freihand 40">
                  <a:extLst>
                    <a:ext uri="{FF2B5EF4-FFF2-40B4-BE49-F238E27FC236}">
                      <a16:creationId xmlns:a16="http://schemas.microsoft.com/office/drawing/2014/main" id="{7F5C195A-63F3-4C73-9CE4-FF278CF96945}"/>
                    </a:ext>
                  </a:extLst>
                </p14:cNvPr>
                <p14:cNvContentPartPr/>
                <p14:nvPr/>
              </p14:nvContentPartPr>
              <p14:xfrm>
                <a:off x="2690933" y="1356187"/>
                <a:ext cx="4087800" cy="1474560"/>
              </p14:xfrm>
            </p:contentPart>
          </mc:Choice>
          <mc:Fallback xmlns="">
            <p:pic>
              <p:nvPicPr>
                <p:cNvPr id="41" name="Freihand 40">
                  <a:extLst>
                    <a:ext uri="{FF2B5EF4-FFF2-40B4-BE49-F238E27FC236}">
                      <a16:creationId xmlns:a16="http://schemas.microsoft.com/office/drawing/2014/main" id="{7F5C195A-63F3-4C73-9CE4-FF278CF96945}"/>
                    </a:ext>
                  </a:extLst>
                </p:cNvPr>
                <p:cNvPicPr/>
                <p:nvPr/>
              </p:nvPicPr>
              <p:blipFill>
                <a:blip r:embed="rId94"/>
                <a:stretch>
                  <a:fillRect/>
                </a:stretch>
              </p:blipFill>
              <p:spPr>
                <a:xfrm>
                  <a:off x="2686613" y="1351867"/>
                  <a:ext cx="4096440" cy="14832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2" name="Freihand 41">
                  <a:extLst>
                    <a:ext uri="{FF2B5EF4-FFF2-40B4-BE49-F238E27FC236}">
                      <a16:creationId xmlns:a16="http://schemas.microsoft.com/office/drawing/2014/main" id="{45437359-B6F9-4E17-B128-EA29F25468BC}"/>
                    </a:ext>
                  </a:extLst>
                </p14:cNvPr>
                <p14:cNvContentPartPr/>
                <p14:nvPr/>
              </p14:nvContentPartPr>
              <p14:xfrm>
                <a:off x="6761813" y="2660467"/>
                <a:ext cx="69120" cy="120960"/>
              </p14:xfrm>
            </p:contentPart>
          </mc:Choice>
          <mc:Fallback xmlns="">
            <p:pic>
              <p:nvPicPr>
                <p:cNvPr id="42" name="Freihand 41">
                  <a:extLst>
                    <a:ext uri="{FF2B5EF4-FFF2-40B4-BE49-F238E27FC236}">
                      <a16:creationId xmlns:a16="http://schemas.microsoft.com/office/drawing/2014/main" id="{45437359-B6F9-4E17-B128-EA29F25468BC}"/>
                    </a:ext>
                  </a:extLst>
                </p:cNvPr>
                <p:cNvPicPr/>
                <p:nvPr/>
              </p:nvPicPr>
              <p:blipFill>
                <a:blip r:embed="rId96"/>
                <a:stretch>
                  <a:fillRect/>
                </a:stretch>
              </p:blipFill>
              <p:spPr>
                <a:xfrm>
                  <a:off x="6757493" y="2656147"/>
                  <a:ext cx="777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3" name="Freihand 42">
                  <a:extLst>
                    <a:ext uri="{FF2B5EF4-FFF2-40B4-BE49-F238E27FC236}">
                      <a16:creationId xmlns:a16="http://schemas.microsoft.com/office/drawing/2014/main" id="{20B88759-6E21-4E0B-AD17-27EAF24C09B0}"/>
                    </a:ext>
                  </a:extLst>
                </p14:cNvPr>
                <p14:cNvContentPartPr/>
                <p14:nvPr/>
              </p14:nvContentPartPr>
              <p14:xfrm>
                <a:off x="6914093" y="2593867"/>
                <a:ext cx="165600" cy="198720"/>
              </p14:xfrm>
            </p:contentPart>
          </mc:Choice>
          <mc:Fallback xmlns="">
            <p:pic>
              <p:nvPicPr>
                <p:cNvPr id="43" name="Freihand 42">
                  <a:extLst>
                    <a:ext uri="{FF2B5EF4-FFF2-40B4-BE49-F238E27FC236}">
                      <a16:creationId xmlns:a16="http://schemas.microsoft.com/office/drawing/2014/main" id="{20B88759-6E21-4E0B-AD17-27EAF24C09B0}"/>
                    </a:ext>
                  </a:extLst>
                </p:cNvPr>
                <p:cNvPicPr/>
                <p:nvPr/>
              </p:nvPicPr>
              <p:blipFill>
                <a:blip r:embed="rId98"/>
                <a:stretch>
                  <a:fillRect/>
                </a:stretch>
              </p:blipFill>
              <p:spPr>
                <a:xfrm>
                  <a:off x="6909773" y="2589547"/>
                  <a:ext cx="1742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6" name="Freihand 45">
                  <a:extLst>
                    <a:ext uri="{FF2B5EF4-FFF2-40B4-BE49-F238E27FC236}">
                      <a16:creationId xmlns:a16="http://schemas.microsoft.com/office/drawing/2014/main" id="{5AC6829C-83C7-446D-A616-C933A6A57314}"/>
                    </a:ext>
                  </a:extLst>
                </p14:cNvPr>
                <p14:cNvContentPartPr/>
                <p14:nvPr/>
              </p14:nvContentPartPr>
              <p14:xfrm>
                <a:off x="2769773" y="2055307"/>
                <a:ext cx="144360" cy="75960"/>
              </p14:xfrm>
            </p:contentPart>
          </mc:Choice>
          <mc:Fallback xmlns="">
            <p:pic>
              <p:nvPicPr>
                <p:cNvPr id="46" name="Freihand 45">
                  <a:extLst>
                    <a:ext uri="{FF2B5EF4-FFF2-40B4-BE49-F238E27FC236}">
                      <a16:creationId xmlns:a16="http://schemas.microsoft.com/office/drawing/2014/main" id="{5AC6829C-83C7-446D-A616-C933A6A57314}"/>
                    </a:ext>
                  </a:extLst>
                </p:cNvPr>
                <p:cNvPicPr/>
                <p:nvPr/>
              </p:nvPicPr>
              <p:blipFill>
                <a:blip r:embed="rId100"/>
                <a:stretch>
                  <a:fillRect/>
                </a:stretch>
              </p:blipFill>
              <p:spPr>
                <a:xfrm>
                  <a:off x="2765453" y="2050987"/>
                  <a:ext cx="1530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7" name="Freihand 46">
                  <a:extLst>
                    <a:ext uri="{FF2B5EF4-FFF2-40B4-BE49-F238E27FC236}">
                      <a16:creationId xmlns:a16="http://schemas.microsoft.com/office/drawing/2014/main" id="{A1F45525-C765-4057-8FC9-E9F477BEBA0F}"/>
                    </a:ext>
                  </a:extLst>
                </p14:cNvPr>
                <p14:cNvContentPartPr/>
                <p14:nvPr/>
              </p14:nvContentPartPr>
              <p14:xfrm>
                <a:off x="2809013" y="2032267"/>
                <a:ext cx="122040" cy="149040"/>
              </p14:xfrm>
            </p:contentPart>
          </mc:Choice>
          <mc:Fallback xmlns="">
            <p:pic>
              <p:nvPicPr>
                <p:cNvPr id="47" name="Freihand 46">
                  <a:extLst>
                    <a:ext uri="{FF2B5EF4-FFF2-40B4-BE49-F238E27FC236}">
                      <a16:creationId xmlns:a16="http://schemas.microsoft.com/office/drawing/2014/main" id="{A1F45525-C765-4057-8FC9-E9F477BEBA0F}"/>
                    </a:ext>
                  </a:extLst>
                </p:cNvPr>
                <p:cNvPicPr/>
                <p:nvPr/>
              </p:nvPicPr>
              <p:blipFill>
                <a:blip r:embed="rId102"/>
                <a:stretch>
                  <a:fillRect/>
                </a:stretch>
              </p:blipFill>
              <p:spPr>
                <a:xfrm>
                  <a:off x="2804693" y="2027947"/>
                  <a:ext cx="1306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8" name="Freihand 47">
                  <a:extLst>
                    <a:ext uri="{FF2B5EF4-FFF2-40B4-BE49-F238E27FC236}">
                      <a16:creationId xmlns:a16="http://schemas.microsoft.com/office/drawing/2014/main" id="{EB4F51BF-383F-451F-84FE-062F3CB1B383}"/>
                    </a:ext>
                  </a:extLst>
                </p14:cNvPr>
                <p14:cNvContentPartPr/>
                <p14:nvPr/>
              </p14:nvContentPartPr>
              <p14:xfrm>
                <a:off x="2742053" y="1952347"/>
                <a:ext cx="263520" cy="287280"/>
              </p14:xfrm>
            </p:contentPart>
          </mc:Choice>
          <mc:Fallback xmlns="">
            <p:pic>
              <p:nvPicPr>
                <p:cNvPr id="48" name="Freihand 47">
                  <a:extLst>
                    <a:ext uri="{FF2B5EF4-FFF2-40B4-BE49-F238E27FC236}">
                      <a16:creationId xmlns:a16="http://schemas.microsoft.com/office/drawing/2014/main" id="{EB4F51BF-383F-451F-84FE-062F3CB1B383}"/>
                    </a:ext>
                  </a:extLst>
                </p:cNvPr>
                <p:cNvPicPr/>
                <p:nvPr/>
              </p:nvPicPr>
              <p:blipFill>
                <a:blip r:embed="rId104"/>
                <a:stretch>
                  <a:fillRect/>
                </a:stretch>
              </p:blipFill>
              <p:spPr>
                <a:xfrm>
                  <a:off x="2737733" y="1948027"/>
                  <a:ext cx="27216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9" name="Freihand 48">
                  <a:extLst>
                    <a:ext uri="{FF2B5EF4-FFF2-40B4-BE49-F238E27FC236}">
                      <a16:creationId xmlns:a16="http://schemas.microsoft.com/office/drawing/2014/main" id="{AE661F48-A845-488F-9E3B-9B2451C108B4}"/>
                    </a:ext>
                  </a:extLst>
                </p14:cNvPr>
                <p14:cNvContentPartPr/>
                <p14:nvPr/>
              </p14:nvContentPartPr>
              <p14:xfrm>
                <a:off x="2960573" y="2073307"/>
                <a:ext cx="9000" cy="11880"/>
              </p14:xfrm>
            </p:contentPart>
          </mc:Choice>
          <mc:Fallback xmlns="">
            <p:pic>
              <p:nvPicPr>
                <p:cNvPr id="49" name="Freihand 48">
                  <a:extLst>
                    <a:ext uri="{FF2B5EF4-FFF2-40B4-BE49-F238E27FC236}">
                      <a16:creationId xmlns:a16="http://schemas.microsoft.com/office/drawing/2014/main" id="{AE661F48-A845-488F-9E3B-9B2451C108B4}"/>
                    </a:ext>
                  </a:extLst>
                </p:cNvPr>
                <p:cNvPicPr/>
                <p:nvPr/>
              </p:nvPicPr>
              <p:blipFill>
                <a:blip r:embed="rId106"/>
                <a:stretch>
                  <a:fillRect/>
                </a:stretch>
              </p:blipFill>
              <p:spPr>
                <a:xfrm>
                  <a:off x="2956253" y="2068987"/>
                  <a:ext cx="176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1" name="Freihand 50">
                  <a:extLst>
                    <a:ext uri="{FF2B5EF4-FFF2-40B4-BE49-F238E27FC236}">
                      <a16:creationId xmlns:a16="http://schemas.microsoft.com/office/drawing/2014/main" id="{918C2F4C-DCE0-41F8-97BB-2D652A0F0854}"/>
                    </a:ext>
                  </a:extLst>
                </p14:cNvPr>
                <p14:cNvContentPartPr/>
                <p14:nvPr/>
              </p14:nvContentPartPr>
              <p14:xfrm>
                <a:off x="5294453" y="1218667"/>
                <a:ext cx="138240" cy="97920"/>
              </p14:xfrm>
            </p:contentPart>
          </mc:Choice>
          <mc:Fallback xmlns="">
            <p:pic>
              <p:nvPicPr>
                <p:cNvPr id="51" name="Freihand 50">
                  <a:extLst>
                    <a:ext uri="{FF2B5EF4-FFF2-40B4-BE49-F238E27FC236}">
                      <a16:creationId xmlns:a16="http://schemas.microsoft.com/office/drawing/2014/main" id="{918C2F4C-DCE0-41F8-97BB-2D652A0F0854}"/>
                    </a:ext>
                  </a:extLst>
                </p:cNvPr>
                <p:cNvPicPr/>
                <p:nvPr/>
              </p:nvPicPr>
              <p:blipFill>
                <a:blip r:embed="rId108"/>
                <a:stretch>
                  <a:fillRect/>
                </a:stretch>
              </p:blipFill>
              <p:spPr>
                <a:xfrm>
                  <a:off x="5290133" y="1214347"/>
                  <a:ext cx="1468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2" name="Freihand 51">
                  <a:extLst>
                    <a:ext uri="{FF2B5EF4-FFF2-40B4-BE49-F238E27FC236}">
                      <a16:creationId xmlns:a16="http://schemas.microsoft.com/office/drawing/2014/main" id="{76B1253B-54A2-4C88-8D89-34BF0BBE5635}"/>
                    </a:ext>
                  </a:extLst>
                </p14:cNvPr>
                <p14:cNvContentPartPr/>
                <p14:nvPr/>
              </p14:nvContentPartPr>
              <p14:xfrm>
                <a:off x="5465813" y="1283827"/>
                <a:ext cx="12600" cy="10080"/>
              </p14:xfrm>
            </p:contentPart>
          </mc:Choice>
          <mc:Fallback xmlns="">
            <p:pic>
              <p:nvPicPr>
                <p:cNvPr id="52" name="Freihand 51">
                  <a:extLst>
                    <a:ext uri="{FF2B5EF4-FFF2-40B4-BE49-F238E27FC236}">
                      <a16:creationId xmlns:a16="http://schemas.microsoft.com/office/drawing/2014/main" id="{76B1253B-54A2-4C88-8D89-34BF0BBE5635}"/>
                    </a:ext>
                  </a:extLst>
                </p:cNvPr>
                <p:cNvPicPr/>
                <p:nvPr/>
              </p:nvPicPr>
              <p:blipFill>
                <a:blip r:embed="rId110"/>
                <a:stretch>
                  <a:fillRect/>
                </a:stretch>
              </p:blipFill>
              <p:spPr>
                <a:xfrm>
                  <a:off x="5461493" y="1279507"/>
                  <a:ext cx="212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3" name="Freihand 52">
                  <a:extLst>
                    <a:ext uri="{FF2B5EF4-FFF2-40B4-BE49-F238E27FC236}">
                      <a16:creationId xmlns:a16="http://schemas.microsoft.com/office/drawing/2014/main" id="{B2E57A60-D153-4E5E-A261-3E5C57BF63B3}"/>
                    </a:ext>
                  </a:extLst>
                </p14:cNvPr>
                <p14:cNvContentPartPr/>
                <p14:nvPr/>
              </p14:nvContentPartPr>
              <p14:xfrm>
                <a:off x="5199413" y="1050907"/>
                <a:ext cx="402840" cy="439560"/>
              </p14:xfrm>
            </p:contentPart>
          </mc:Choice>
          <mc:Fallback xmlns="">
            <p:pic>
              <p:nvPicPr>
                <p:cNvPr id="53" name="Freihand 52">
                  <a:extLst>
                    <a:ext uri="{FF2B5EF4-FFF2-40B4-BE49-F238E27FC236}">
                      <a16:creationId xmlns:a16="http://schemas.microsoft.com/office/drawing/2014/main" id="{B2E57A60-D153-4E5E-A261-3E5C57BF63B3}"/>
                    </a:ext>
                  </a:extLst>
                </p:cNvPr>
                <p:cNvPicPr/>
                <p:nvPr/>
              </p:nvPicPr>
              <p:blipFill>
                <a:blip r:embed="rId112"/>
                <a:stretch>
                  <a:fillRect/>
                </a:stretch>
              </p:blipFill>
              <p:spPr>
                <a:xfrm>
                  <a:off x="5195093" y="1046587"/>
                  <a:ext cx="411480" cy="4482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5" name="Freihand 54">
                  <a:extLst>
                    <a:ext uri="{FF2B5EF4-FFF2-40B4-BE49-F238E27FC236}">
                      <a16:creationId xmlns:a16="http://schemas.microsoft.com/office/drawing/2014/main" id="{8D53FD0C-B98F-49AB-B58F-DD343FF04C4D}"/>
                    </a:ext>
                  </a:extLst>
                </p14:cNvPr>
                <p14:cNvContentPartPr/>
                <p14:nvPr/>
              </p14:nvContentPartPr>
              <p14:xfrm>
                <a:off x="2263973" y="3125587"/>
                <a:ext cx="146880" cy="162720"/>
              </p14:xfrm>
            </p:contentPart>
          </mc:Choice>
          <mc:Fallback xmlns="">
            <p:pic>
              <p:nvPicPr>
                <p:cNvPr id="55" name="Freihand 54">
                  <a:extLst>
                    <a:ext uri="{FF2B5EF4-FFF2-40B4-BE49-F238E27FC236}">
                      <a16:creationId xmlns:a16="http://schemas.microsoft.com/office/drawing/2014/main" id="{8D53FD0C-B98F-49AB-B58F-DD343FF04C4D}"/>
                    </a:ext>
                  </a:extLst>
                </p:cNvPr>
                <p:cNvPicPr/>
                <p:nvPr/>
              </p:nvPicPr>
              <p:blipFill>
                <a:blip r:embed="rId114"/>
                <a:stretch>
                  <a:fillRect/>
                </a:stretch>
              </p:blipFill>
              <p:spPr>
                <a:xfrm>
                  <a:off x="2259653" y="3121267"/>
                  <a:ext cx="1555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6" name="Freihand 55">
                  <a:extLst>
                    <a:ext uri="{FF2B5EF4-FFF2-40B4-BE49-F238E27FC236}">
                      <a16:creationId xmlns:a16="http://schemas.microsoft.com/office/drawing/2014/main" id="{B079681E-8B73-4B68-86CD-630194A827B6}"/>
                    </a:ext>
                  </a:extLst>
                </p14:cNvPr>
                <p14:cNvContentPartPr/>
                <p14:nvPr/>
              </p14:nvContentPartPr>
              <p14:xfrm>
                <a:off x="2609933" y="2693227"/>
                <a:ext cx="1581840" cy="535680"/>
              </p14:xfrm>
            </p:contentPart>
          </mc:Choice>
          <mc:Fallback xmlns="">
            <p:pic>
              <p:nvPicPr>
                <p:cNvPr id="56" name="Freihand 55">
                  <a:extLst>
                    <a:ext uri="{FF2B5EF4-FFF2-40B4-BE49-F238E27FC236}">
                      <a16:creationId xmlns:a16="http://schemas.microsoft.com/office/drawing/2014/main" id="{B079681E-8B73-4B68-86CD-630194A827B6}"/>
                    </a:ext>
                  </a:extLst>
                </p:cNvPr>
                <p:cNvPicPr/>
                <p:nvPr/>
              </p:nvPicPr>
              <p:blipFill>
                <a:blip r:embed="rId116"/>
                <a:stretch>
                  <a:fillRect/>
                </a:stretch>
              </p:blipFill>
              <p:spPr>
                <a:xfrm>
                  <a:off x="2605613" y="2688907"/>
                  <a:ext cx="1590480" cy="5443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8" name="Freihand 57">
                  <a:extLst>
                    <a:ext uri="{FF2B5EF4-FFF2-40B4-BE49-F238E27FC236}">
                      <a16:creationId xmlns:a16="http://schemas.microsoft.com/office/drawing/2014/main" id="{824F3C89-6138-42ED-A984-3EF8C23933B9}"/>
                    </a:ext>
                  </a:extLst>
                </p14:cNvPr>
                <p14:cNvContentPartPr/>
                <p14:nvPr/>
              </p14:nvContentPartPr>
              <p14:xfrm>
                <a:off x="4090253" y="2585587"/>
                <a:ext cx="241920" cy="158400"/>
              </p14:xfrm>
            </p:contentPart>
          </mc:Choice>
          <mc:Fallback xmlns="">
            <p:pic>
              <p:nvPicPr>
                <p:cNvPr id="58" name="Freihand 57">
                  <a:extLst>
                    <a:ext uri="{FF2B5EF4-FFF2-40B4-BE49-F238E27FC236}">
                      <a16:creationId xmlns:a16="http://schemas.microsoft.com/office/drawing/2014/main" id="{824F3C89-6138-42ED-A984-3EF8C23933B9}"/>
                    </a:ext>
                  </a:extLst>
                </p:cNvPr>
                <p:cNvPicPr/>
                <p:nvPr/>
              </p:nvPicPr>
              <p:blipFill>
                <a:blip r:embed="rId118"/>
                <a:stretch>
                  <a:fillRect/>
                </a:stretch>
              </p:blipFill>
              <p:spPr>
                <a:xfrm>
                  <a:off x="4085933" y="2581267"/>
                  <a:ext cx="2505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9" name="Freihand 58">
                  <a:extLst>
                    <a:ext uri="{FF2B5EF4-FFF2-40B4-BE49-F238E27FC236}">
                      <a16:creationId xmlns:a16="http://schemas.microsoft.com/office/drawing/2014/main" id="{B4B8555A-3F92-435E-8A70-EEC687C91A8B}"/>
                    </a:ext>
                  </a:extLst>
                </p14:cNvPr>
                <p14:cNvContentPartPr/>
                <p14:nvPr/>
              </p14:nvContentPartPr>
              <p14:xfrm>
                <a:off x="4396973" y="2534107"/>
                <a:ext cx="138600" cy="114120"/>
              </p14:xfrm>
            </p:contentPart>
          </mc:Choice>
          <mc:Fallback xmlns="">
            <p:pic>
              <p:nvPicPr>
                <p:cNvPr id="59" name="Freihand 58">
                  <a:extLst>
                    <a:ext uri="{FF2B5EF4-FFF2-40B4-BE49-F238E27FC236}">
                      <a16:creationId xmlns:a16="http://schemas.microsoft.com/office/drawing/2014/main" id="{B4B8555A-3F92-435E-8A70-EEC687C91A8B}"/>
                    </a:ext>
                  </a:extLst>
                </p:cNvPr>
                <p:cNvPicPr/>
                <p:nvPr/>
              </p:nvPicPr>
              <p:blipFill>
                <a:blip r:embed="rId120"/>
                <a:stretch>
                  <a:fillRect/>
                </a:stretch>
              </p:blipFill>
              <p:spPr>
                <a:xfrm>
                  <a:off x="4392653" y="2529787"/>
                  <a:ext cx="1472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1" name="Freihand 60">
                  <a:extLst>
                    <a:ext uri="{FF2B5EF4-FFF2-40B4-BE49-F238E27FC236}">
                      <a16:creationId xmlns:a16="http://schemas.microsoft.com/office/drawing/2014/main" id="{6A26D6E3-DEAB-4DB2-8246-3C0A53C93D0D}"/>
                    </a:ext>
                  </a:extLst>
                </p14:cNvPr>
                <p14:cNvContentPartPr/>
                <p14:nvPr/>
              </p14:nvContentPartPr>
              <p14:xfrm>
                <a:off x="3250373" y="2777107"/>
                <a:ext cx="85680" cy="148680"/>
              </p14:xfrm>
            </p:contentPart>
          </mc:Choice>
          <mc:Fallback xmlns="">
            <p:pic>
              <p:nvPicPr>
                <p:cNvPr id="61" name="Freihand 60">
                  <a:extLst>
                    <a:ext uri="{FF2B5EF4-FFF2-40B4-BE49-F238E27FC236}">
                      <a16:creationId xmlns:a16="http://schemas.microsoft.com/office/drawing/2014/main" id="{6A26D6E3-DEAB-4DB2-8246-3C0A53C93D0D}"/>
                    </a:ext>
                  </a:extLst>
                </p:cNvPr>
                <p:cNvPicPr/>
                <p:nvPr/>
              </p:nvPicPr>
              <p:blipFill>
                <a:blip r:embed="rId122"/>
                <a:stretch>
                  <a:fillRect/>
                </a:stretch>
              </p:blipFill>
              <p:spPr>
                <a:xfrm>
                  <a:off x="3246053" y="2772787"/>
                  <a:ext cx="943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2" name="Freihand 61">
                  <a:extLst>
                    <a:ext uri="{FF2B5EF4-FFF2-40B4-BE49-F238E27FC236}">
                      <a16:creationId xmlns:a16="http://schemas.microsoft.com/office/drawing/2014/main" id="{ED2495B3-675B-479B-BB36-6C3D7868896B}"/>
                    </a:ext>
                  </a:extLst>
                </p14:cNvPr>
                <p14:cNvContentPartPr/>
                <p14:nvPr/>
              </p14:nvContentPartPr>
              <p14:xfrm>
                <a:off x="3401573" y="2853427"/>
                <a:ext cx="9720" cy="8280"/>
              </p14:xfrm>
            </p:contentPart>
          </mc:Choice>
          <mc:Fallback xmlns="">
            <p:pic>
              <p:nvPicPr>
                <p:cNvPr id="62" name="Freihand 61">
                  <a:extLst>
                    <a:ext uri="{FF2B5EF4-FFF2-40B4-BE49-F238E27FC236}">
                      <a16:creationId xmlns:a16="http://schemas.microsoft.com/office/drawing/2014/main" id="{ED2495B3-675B-479B-BB36-6C3D7868896B}"/>
                    </a:ext>
                  </a:extLst>
                </p:cNvPr>
                <p:cNvPicPr/>
                <p:nvPr/>
              </p:nvPicPr>
              <p:blipFill>
                <a:blip r:embed="rId124"/>
                <a:stretch>
                  <a:fillRect/>
                </a:stretch>
              </p:blipFill>
              <p:spPr>
                <a:xfrm>
                  <a:off x="3397253" y="2849107"/>
                  <a:ext cx="183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3" name="Freihand 62">
                  <a:extLst>
                    <a:ext uri="{FF2B5EF4-FFF2-40B4-BE49-F238E27FC236}">
                      <a16:creationId xmlns:a16="http://schemas.microsoft.com/office/drawing/2014/main" id="{CD2E70DF-7549-4AE2-86C4-305688487668}"/>
                    </a:ext>
                  </a:extLst>
                </p14:cNvPr>
                <p14:cNvContentPartPr/>
                <p14:nvPr/>
              </p14:nvContentPartPr>
              <p14:xfrm>
                <a:off x="3086933" y="2678827"/>
                <a:ext cx="420840" cy="333000"/>
              </p14:xfrm>
            </p:contentPart>
          </mc:Choice>
          <mc:Fallback xmlns="">
            <p:pic>
              <p:nvPicPr>
                <p:cNvPr id="63" name="Freihand 62">
                  <a:extLst>
                    <a:ext uri="{FF2B5EF4-FFF2-40B4-BE49-F238E27FC236}">
                      <a16:creationId xmlns:a16="http://schemas.microsoft.com/office/drawing/2014/main" id="{CD2E70DF-7549-4AE2-86C4-305688487668}"/>
                    </a:ext>
                  </a:extLst>
                </p:cNvPr>
                <p:cNvPicPr/>
                <p:nvPr/>
              </p:nvPicPr>
              <p:blipFill>
                <a:blip r:embed="rId126"/>
                <a:stretch>
                  <a:fillRect/>
                </a:stretch>
              </p:blipFill>
              <p:spPr>
                <a:xfrm>
                  <a:off x="3082613" y="2674507"/>
                  <a:ext cx="42948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6865" name="Freihand 36864">
                  <a:extLst>
                    <a:ext uri="{FF2B5EF4-FFF2-40B4-BE49-F238E27FC236}">
                      <a16:creationId xmlns:a16="http://schemas.microsoft.com/office/drawing/2014/main" id="{DC85AD43-FDCA-442C-B9EC-7048F6870F9B}"/>
                    </a:ext>
                  </a:extLst>
                </p14:cNvPr>
                <p14:cNvContentPartPr/>
                <p14:nvPr/>
              </p14:nvContentPartPr>
              <p14:xfrm>
                <a:off x="5049653" y="2560027"/>
                <a:ext cx="118080" cy="135000"/>
              </p14:xfrm>
            </p:contentPart>
          </mc:Choice>
          <mc:Fallback xmlns="">
            <p:pic>
              <p:nvPicPr>
                <p:cNvPr id="36865" name="Freihand 36864">
                  <a:extLst>
                    <a:ext uri="{FF2B5EF4-FFF2-40B4-BE49-F238E27FC236}">
                      <a16:creationId xmlns:a16="http://schemas.microsoft.com/office/drawing/2014/main" id="{DC85AD43-FDCA-442C-B9EC-7048F6870F9B}"/>
                    </a:ext>
                  </a:extLst>
                </p:cNvPr>
                <p:cNvPicPr/>
                <p:nvPr/>
              </p:nvPicPr>
              <p:blipFill>
                <a:blip r:embed="rId128"/>
                <a:stretch>
                  <a:fillRect/>
                </a:stretch>
              </p:blipFill>
              <p:spPr>
                <a:xfrm>
                  <a:off x="5045333" y="2555707"/>
                  <a:ext cx="1267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6866" name="Freihand 36865">
                  <a:extLst>
                    <a:ext uri="{FF2B5EF4-FFF2-40B4-BE49-F238E27FC236}">
                      <a16:creationId xmlns:a16="http://schemas.microsoft.com/office/drawing/2014/main" id="{2A8845D7-6121-46B5-A5BC-0A3E4738700F}"/>
                    </a:ext>
                  </a:extLst>
                </p14:cNvPr>
                <p14:cNvContentPartPr/>
                <p14:nvPr/>
              </p14:nvContentPartPr>
              <p14:xfrm>
                <a:off x="1268573" y="2638147"/>
                <a:ext cx="4068720" cy="1088280"/>
              </p14:xfrm>
            </p:contentPart>
          </mc:Choice>
          <mc:Fallback xmlns="">
            <p:pic>
              <p:nvPicPr>
                <p:cNvPr id="36866" name="Freihand 36865">
                  <a:extLst>
                    <a:ext uri="{FF2B5EF4-FFF2-40B4-BE49-F238E27FC236}">
                      <a16:creationId xmlns:a16="http://schemas.microsoft.com/office/drawing/2014/main" id="{2A8845D7-6121-46B5-A5BC-0A3E4738700F}"/>
                    </a:ext>
                  </a:extLst>
                </p:cNvPr>
                <p:cNvPicPr/>
                <p:nvPr/>
              </p:nvPicPr>
              <p:blipFill>
                <a:blip r:embed="rId130"/>
                <a:stretch>
                  <a:fillRect/>
                </a:stretch>
              </p:blipFill>
              <p:spPr>
                <a:xfrm>
                  <a:off x="1264253" y="2633827"/>
                  <a:ext cx="4077360" cy="10969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6868" name="Freihand 36867">
                  <a:extLst>
                    <a:ext uri="{FF2B5EF4-FFF2-40B4-BE49-F238E27FC236}">
                      <a16:creationId xmlns:a16="http://schemas.microsoft.com/office/drawing/2014/main" id="{B7CB8945-1E65-45DB-8D0E-9620DE26F4FC}"/>
                    </a:ext>
                  </a:extLst>
                </p14:cNvPr>
                <p14:cNvContentPartPr/>
                <p14:nvPr/>
              </p14:nvContentPartPr>
              <p14:xfrm>
                <a:off x="1470533" y="2908147"/>
                <a:ext cx="137160" cy="213480"/>
              </p14:xfrm>
            </p:contentPart>
          </mc:Choice>
          <mc:Fallback xmlns="">
            <p:pic>
              <p:nvPicPr>
                <p:cNvPr id="36868" name="Freihand 36867">
                  <a:extLst>
                    <a:ext uri="{FF2B5EF4-FFF2-40B4-BE49-F238E27FC236}">
                      <a16:creationId xmlns:a16="http://schemas.microsoft.com/office/drawing/2014/main" id="{B7CB8945-1E65-45DB-8D0E-9620DE26F4FC}"/>
                    </a:ext>
                  </a:extLst>
                </p:cNvPr>
                <p:cNvPicPr/>
                <p:nvPr/>
              </p:nvPicPr>
              <p:blipFill>
                <a:blip r:embed="rId132"/>
                <a:stretch>
                  <a:fillRect/>
                </a:stretch>
              </p:blipFill>
              <p:spPr>
                <a:xfrm>
                  <a:off x="1466213" y="2903827"/>
                  <a:ext cx="14580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6870" name="Freihand 36869">
                  <a:extLst>
                    <a:ext uri="{FF2B5EF4-FFF2-40B4-BE49-F238E27FC236}">
                      <a16:creationId xmlns:a16="http://schemas.microsoft.com/office/drawing/2014/main" id="{1526663D-C36C-4D38-A940-D8C7E06C575B}"/>
                    </a:ext>
                  </a:extLst>
                </p14:cNvPr>
                <p14:cNvContentPartPr/>
                <p14:nvPr/>
              </p14:nvContentPartPr>
              <p14:xfrm>
                <a:off x="1682213" y="2879347"/>
                <a:ext cx="160920" cy="159840"/>
              </p14:xfrm>
            </p:contentPart>
          </mc:Choice>
          <mc:Fallback xmlns="">
            <p:pic>
              <p:nvPicPr>
                <p:cNvPr id="36870" name="Freihand 36869">
                  <a:extLst>
                    <a:ext uri="{FF2B5EF4-FFF2-40B4-BE49-F238E27FC236}">
                      <a16:creationId xmlns:a16="http://schemas.microsoft.com/office/drawing/2014/main" id="{1526663D-C36C-4D38-A940-D8C7E06C575B}"/>
                    </a:ext>
                  </a:extLst>
                </p:cNvPr>
                <p:cNvPicPr/>
                <p:nvPr/>
              </p:nvPicPr>
              <p:blipFill>
                <a:blip r:embed="rId134"/>
                <a:stretch>
                  <a:fillRect/>
                </a:stretch>
              </p:blipFill>
              <p:spPr>
                <a:xfrm>
                  <a:off x="1677893" y="2875027"/>
                  <a:ext cx="1695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6872" name="Freihand 36871">
                  <a:extLst>
                    <a:ext uri="{FF2B5EF4-FFF2-40B4-BE49-F238E27FC236}">
                      <a16:creationId xmlns:a16="http://schemas.microsoft.com/office/drawing/2014/main" id="{8B2D59CE-8403-414C-8F5C-86C92E478703}"/>
                    </a:ext>
                  </a:extLst>
                </p14:cNvPr>
                <p14:cNvContentPartPr/>
                <p14:nvPr/>
              </p14:nvContentPartPr>
              <p14:xfrm>
                <a:off x="3614693" y="3340507"/>
                <a:ext cx="65880" cy="115200"/>
              </p14:xfrm>
            </p:contentPart>
          </mc:Choice>
          <mc:Fallback xmlns="">
            <p:pic>
              <p:nvPicPr>
                <p:cNvPr id="36872" name="Freihand 36871">
                  <a:extLst>
                    <a:ext uri="{FF2B5EF4-FFF2-40B4-BE49-F238E27FC236}">
                      <a16:creationId xmlns:a16="http://schemas.microsoft.com/office/drawing/2014/main" id="{8B2D59CE-8403-414C-8F5C-86C92E478703}"/>
                    </a:ext>
                  </a:extLst>
                </p:cNvPr>
                <p:cNvPicPr/>
                <p:nvPr/>
              </p:nvPicPr>
              <p:blipFill>
                <a:blip r:embed="rId136"/>
                <a:stretch>
                  <a:fillRect/>
                </a:stretch>
              </p:blipFill>
              <p:spPr>
                <a:xfrm>
                  <a:off x="3610373" y="3336187"/>
                  <a:ext cx="745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36873" name="Freihand 36872">
                  <a:extLst>
                    <a:ext uri="{FF2B5EF4-FFF2-40B4-BE49-F238E27FC236}">
                      <a16:creationId xmlns:a16="http://schemas.microsoft.com/office/drawing/2014/main" id="{58A7B357-F8DD-4774-9C57-C8B6447EB679}"/>
                    </a:ext>
                  </a:extLst>
                </p14:cNvPr>
                <p14:cNvContentPartPr/>
                <p14:nvPr/>
              </p14:nvContentPartPr>
              <p14:xfrm>
                <a:off x="3682733" y="3404947"/>
                <a:ext cx="70920" cy="70560"/>
              </p14:xfrm>
            </p:contentPart>
          </mc:Choice>
          <mc:Fallback xmlns="">
            <p:pic>
              <p:nvPicPr>
                <p:cNvPr id="36873" name="Freihand 36872">
                  <a:extLst>
                    <a:ext uri="{FF2B5EF4-FFF2-40B4-BE49-F238E27FC236}">
                      <a16:creationId xmlns:a16="http://schemas.microsoft.com/office/drawing/2014/main" id="{58A7B357-F8DD-4774-9C57-C8B6447EB679}"/>
                    </a:ext>
                  </a:extLst>
                </p:cNvPr>
                <p:cNvPicPr/>
                <p:nvPr/>
              </p:nvPicPr>
              <p:blipFill>
                <a:blip r:embed="rId138"/>
                <a:stretch>
                  <a:fillRect/>
                </a:stretch>
              </p:blipFill>
              <p:spPr>
                <a:xfrm>
                  <a:off x="3678413" y="3400627"/>
                  <a:ext cx="795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36874" name="Freihand 36873">
                  <a:extLst>
                    <a:ext uri="{FF2B5EF4-FFF2-40B4-BE49-F238E27FC236}">
                      <a16:creationId xmlns:a16="http://schemas.microsoft.com/office/drawing/2014/main" id="{DF9D9513-5109-498A-BC9B-2913AF8F3A18}"/>
                    </a:ext>
                  </a:extLst>
                </p14:cNvPr>
                <p14:cNvContentPartPr/>
                <p14:nvPr/>
              </p14:nvContentPartPr>
              <p14:xfrm>
                <a:off x="3444773" y="3251587"/>
                <a:ext cx="435600" cy="309600"/>
              </p14:xfrm>
            </p:contentPart>
          </mc:Choice>
          <mc:Fallback xmlns="">
            <p:pic>
              <p:nvPicPr>
                <p:cNvPr id="36874" name="Freihand 36873">
                  <a:extLst>
                    <a:ext uri="{FF2B5EF4-FFF2-40B4-BE49-F238E27FC236}">
                      <a16:creationId xmlns:a16="http://schemas.microsoft.com/office/drawing/2014/main" id="{DF9D9513-5109-498A-BC9B-2913AF8F3A18}"/>
                    </a:ext>
                  </a:extLst>
                </p:cNvPr>
                <p:cNvPicPr/>
                <p:nvPr/>
              </p:nvPicPr>
              <p:blipFill>
                <a:blip r:embed="rId140"/>
                <a:stretch>
                  <a:fillRect/>
                </a:stretch>
              </p:blipFill>
              <p:spPr>
                <a:xfrm>
                  <a:off x="3440453" y="3247267"/>
                  <a:ext cx="44424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36876" name="Freihand 36875">
                  <a:extLst>
                    <a:ext uri="{FF2B5EF4-FFF2-40B4-BE49-F238E27FC236}">
                      <a16:creationId xmlns:a16="http://schemas.microsoft.com/office/drawing/2014/main" id="{CC574F63-2465-41A2-9925-C64456135AEB}"/>
                    </a:ext>
                  </a:extLst>
                </p14:cNvPr>
                <p14:cNvContentPartPr/>
                <p14:nvPr/>
              </p14:nvContentPartPr>
              <p14:xfrm>
                <a:off x="7716173" y="2582347"/>
                <a:ext cx="169200" cy="182160"/>
              </p14:xfrm>
            </p:contentPart>
          </mc:Choice>
          <mc:Fallback xmlns="">
            <p:pic>
              <p:nvPicPr>
                <p:cNvPr id="36876" name="Freihand 36875">
                  <a:extLst>
                    <a:ext uri="{FF2B5EF4-FFF2-40B4-BE49-F238E27FC236}">
                      <a16:creationId xmlns:a16="http://schemas.microsoft.com/office/drawing/2014/main" id="{CC574F63-2465-41A2-9925-C64456135AEB}"/>
                    </a:ext>
                  </a:extLst>
                </p:cNvPr>
                <p:cNvPicPr/>
                <p:nvPr/>
              </p:nvPicPr>
              <p:blipFill>
                <a:blip r:embed="rId142"/>
                <a:stretch>
                  <a:fillRect/>
                </a:stretch>
              </p:blipFill>
              <p:spPr>
                <a:xfrm>
                  <a:off x="7711853" y="2578027"/>
                  <a:ext cx="1778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36877" name="Freihand 36876">
                  <a:extLst>
                    <a:ext uri="{FF2B5EF4-FFF2-40B4-BE49-F238E27FC236}">
                      <a16:creationId xmlns:a16="http://schemas.microsoft.com/office/drawing/2014/main" id="{0725143D-0032-4269-9931-F6D7342883AB}"/>
                    </a:ext>
                  </a:extLst>
                </p14:cNvPr>
                <p14:cNvContentPartPr/>
                <p14:nvPr/>
              </p14:nvContentPartPr>
              <p14:xfrm>
                <a:off x="1291613" y="2675227"/>
                <a:ext cx="6888960" cy="1816560"/>
              </p14:xfrm>
            </p:contentPart>
          </mc:Choice>
          <mc:Fallback xmlns="">
            <p:pic>
              <p:nvPicPr>
                <p:cNvPr id="36877" name="Freihand 36876">
                  <a:extLst>
                    <a:ext uri="{FF2B5EF4-FFF2-40B4-BE49-F238E27FC236}">
                      <a16:creationId xmlns:a16="http://schemas.microsoft.com/office/drawing/2014/main" id="{0725143D-0032-4269-9931-F6D7342883AB}"/>
                    </a:ext>
                  </a:extLst>
                </p:cNvPr>
                <p:cNvPicPr/>
                <p:nvPr/>
              </p:nvPicPr>
              <p:blipFill>
                <a:blip r:embed="rId144"/>
                <a:stretch>
                  <a:fillRect/>
                </a:stretch>
              </p:blipFill>
              <p:spPr>
                <a:xfrm>
                  <a:off x="1287293" y="2670907"/>
                  <a:ext cx="6897600" cy="18252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36878" name="Freihand 36877">
                  <a:extLst>
                    <a:ext uri="{FF2B5EF4-FFF2-40B4-BE49-F238E27FC236}">
                      <a16:creationId xmlns:a16="http://schemas.microsoft.com/office/drawing/2014/main" id="{C58E8B46-E842-4448-9990-018B4E178097}"/>
                    </a:ext>
                  </a:extLst>
                </p14:cNvPr>
                <p14:cNvContentPartPr/>
                <p14:nvPr/>
              </p14:nvContentPartPr>
              <p14:xfrm>
                <a:off x="1470893" y="3584947"/>
                <a:ext cx="214200" cy="174600"/>
              </p14:xfrm>
            </p:contentPart>
          </mc:Choice>
          <mc:Fallback xmlns="">
            <p:pic>
              <p:nvPicPr>
                <p:cNvPr id="36878" name="Freihand 36877">
                  <a:extLst>
                    <a:ext uri="{FF2B5EF4-FFF2-40B4-BE49-F238E27FC236}">
                      <a16:creationId xmlns:a16="http://schemas.microsoft.com/office/drawing/2014/main" id="{C58E8B46-E842-4448-9990-018B4E178097}"/>
                    </a:ext>
                  </a:extLst>
                </p:cNvPr>
                <p:cNvPicPr/>
                <p:nvPr/>
              </p:nvPicPr>
              <p:blipFill>
                <a:blip r:embed="rId146"/>
                <a:stretch>
                  <a:fillRect/>
                </a:stretch>
              </p:blipFill>
              <p:spPr>
                <a:xfrm>
                  <a:off x="1466573" y="3580627"/>
                  <a:ext cx="2228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36879" name="Freihand 36878">
                  <a:extLst>
                    <a:ext uri="{FF2B5EF4-FFF2-40B4-BE49-F238E27FC236}">
                      <a16:creationId xmlns:a16="http://schemas.microsoft.com/office/drawing/2014/main" id="{88216E89-69CA-4290-AA4F-B2AC25A431C3}"/>
                    </a:ext>
                  </a:extLst>
                </p14:cNvPr>
                <p14:cNvContentPartPr/>
                <p14:nvPr/>
              </p14:nvContentPartPr>
              <p14:xfrm>
                <a:off x="1741613" y="3352747"/>
                <a:ext cx="177840" cy="114480"/>
              </p14:xfrm>
            </p:contentPart>
          </mc:Choice>
          <mc:Fallback xmlns="">
            <p:pic>
              <p:nvPicPr>
                <p:cNvPr id="36879" name="Freihand 36878">
                  <a:extLst>
                    <a:ext uri="{FF2B5EF4-FFF2-40B4-BE49-F238E27FC236}">
                      <a16:creationId xmlns:a16="http://schemas.microsoft.com/office/drawing/2014/main" id="{88216E89-69CA-4290-AA4F-B2AC25A431C3}"/>
                    </a:ext>
                  </a:extLst>
                </p:cNvPr>
                <p:cNvPicPr/>
                <p:nvPr/>
              </p:nvPicPr>
              <p:blipFill>
                <a:blip r:embed="rId148"/>
                <a:stretch>
                  <a:fillRect/>
                </a:stretch>
              </p:blipFill>
              <p:spPr>
                <a:xfrm>
                  <a:off x="1737293" y="3348427"/>
                  <a:ext cx="1864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36881" name="Freihand 36880">
                  <a:extLst>
                    <a:ext uri="{FF2B5EF4-FFF2-40B4-BE49-F238E27FC236}">
                      <a16:creationId xmlns:a16="http://schemas.microsoft.com/office/drawing/2014/main" id="{96B005F8-1B80-44F5-9DE8-38B1332103A5}"/>
                    </a:ext>
                  </a:extLst>
                </p14:cNvPr>
                <p14:cNvContentPartPr/>
                <p14:nvPr/>
              </p14:nvContentPartPr>
              <p14:xfrm>
                <a:off x="6005093" y="4109467"/>
                <a:ext cx="122400" cy="154440"/>
              </p14:xfrm>
            </p:contentPart>
          </mc:Choice>
          <mc:Fallback xmlns="">
            <p:pic>
              <p:nvPicPr>
                <p:cNvPr id="36881" name="Freihand 36880">
                  <a:extLst>
                    <a:ext uri="{FF2B5EF4-FFF2-40B4-BE49-F238E27FC236}">
                      <a16:creationId xmlns:a16="http://schemas.microsoft.com/office/drawing/2014/main" id="{96B005F8-1B80-44F5-9DE8-38B1332103A5}"/>
                    </a:ext>
                  </a:extLst>
                </p:cNvPr>
                <p:cNvPicPr/>
                <p:nvPr/>
              </p:nvPicPr>
              <p:blipFill>
                <a:blip r:embed="rId150"/>
                <a:stretch>
                  <a:fillRect/>
                </a:stretch>
              </p:blipFill>
              <p:spPr>
                <a:xfrm>
                  <a:off x="6000773" y="4105147"/>
                  <a:ext cx="1310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36882" name="Freihand 36881">
                  <a:extLst>
                    <a:ext uri="{FF2B5EF4-FFF2-40B4-BE49-F238E27FC236}">
                      <a16:creationId xmlns:a16="http://schemas.microsoft.com/office/drawing/2014/main" id="{964AD97F-C942-4548-A764-F7A8C98512E9}"/>
                    </a:ext>
                  </a:extLst>
                </p14:cNvPr>
                <p14:cNvContentPartPr/>
                <p14:nvPr/>
              </p14:nvContentPartPr>
              <p14:xfrm>
                <a:off x="6064493" y="4072027"/>
                <a:ext cx="172080" cy="94680"/>
              </p14:xfrm>
            </p:contentPart>
          </mc:Choice>
          <mc:Fallback xmlns="">
            <p:pic>
              <p:nvPicPr>
                <p:cNvPr id="36882" name="Freihand 36881">
                  <a:extLst>
                    <a:ext uri="{FF2B5EF4-FFF2-40B4-BE49-F238E27FC236}">
                      <a16:creationId xmlns:a16="http://schemas.microsoft.com/office/drawing/2014/main" id="{964AD97F-C942-4548-A764-F7A8C98512E9}"/>
                    </a:ext>
                  </a:extLst>
                </p:cNvPr>
                <p:cNvPicPr/>
                <p:nvPr/>
              </p:nvPicPr>
              <p:blipFill>
                <a:blip r:embed="rId152"/>
                <a:stretch>
                  <a:fillRect/>
                </a:stretch>
              </p:blipFill>
              <p:spPr>
                <a:xfrm>
                  <a:off x="6060173" y="4067707"/>
                  <a:ext cx="1807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36883" name="Freihand 36882">
                  <a:extLst>
                    <a:ext uri="{FF2B5EF4-FFF2-40B4-BE49-F238E27FC236}">
                      <a16:creationId xmlns:a16="http://schemas.microsoft.com/office/drawing/2014/main" id="{5DE7925E-0DA8-45E0-B580-E4CFFE75ACEF}"/>
                    </a:ext>
                  </a:extLst>
                </p14:cNvPr>
                <p14:cNvContentPartPr/>
                <p14:nvPr/>
              </p14:nvContentPartPr>
              <p14:xfrm>
                <a:off x="5905373" y="3968347"/>
                <a:ext cx="438840" cy="396000"/>
              </p14:xfrm>
            </p:contentPart>
          </mc:Choice>
          <mc:Fallback xmlns="">
            <p:pic>
              <p:nvPicPr>
                <p:cNvPr id="36883" name="Freihand 36882">
                  <a:extLst>
                    <a:ext uri="{FF2B5EF4-FFF2-40B4-BE49-F238E27FC236}">
                      <a16:creationId xmlns:a16="http://schemas.microsoft.com/office/drawing/2014/main" id="{5DE7925E-0DA8-45E0-B580-E4CFFE75ACEF}"/>
                    </a:ext>
                  </a:extLst>
                </p:cNvPr>
                <p:cNvPicPr/>
                <p:nvPr/>
              </p:nvPicPr>
              <p:blipFill>
                <a:blip r:embed="rId154"/>
                <a:stretch>
                  <a:fillRect/>
                </a:stretch>
              </p:blipFill>
              <p:spPr>
                <a:xfrm>
                  <a:off x="5901053" y="3964027"/>
                  <a:ext cx="447480" cy="4046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36906" name="Freihand 36905">
                  <a:extLst>
                    <a:ext uri="{FF2B5EF4-FFF2-40B4-BE49-F238E27FC236}">
                      <a16:creationId xmlns:a16="http://schemas.microsoft.com/office/drawing/2014/main" id="{4D7592E2-F51F-400C-A42F-F711CADFF337}"/>
                    </a:ext>
                  </a:extLst>
                </p14:cNvPr>
                <p14:cNvContentPartPr/>
                <p14:nvPr/>
              </p14:nvContentPartPr>
              <p14:xfrm>
                <a:off x="4987373" y="2899680"/>
                <a:ext cx="173880" cy="221400"/>
              </p14:xfrm>
            </p:contentPart>
          </mc:Choice>
          <mc:Fallback xmlns="">
            <p:pic>
              <p:nvPicPr>
                <p:cNvPr id="36906" name="Freihand 36905">
                  <a:extLst>
                    <a:ext uri="{FF2B5EF4-FFF2-40B4-BE49-F238E27FC236}">
                      <a16:creationId xmlns:a16="http://schemas.microsoft.com/office/drawing/2014/main" id="{4D7592E2-F51F-400C-A42F-F711CADFF337}"/>
                    </a:ext>
                  </a:extLst>
                </p:cNvPr>
                <p:cNvPicPr/>
                <p:nvPr/>
              </p:nvPicPr>
              <p:blipFill>
                <a:blip r:embed="rId156"/>
                <a:stretch>
                  <a:fillRect/>
                </a:stretch>
              </p:blipFill>
              <p:spPr>
                <a:xfrm>
                  <a:off x="4983053" y="2895360"/>
                  <a:ext cx="1825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36907" name="Freihand 36906">
                  <a:extLst>
                    <a:ext uri="{FF2B5EF4-FFF2-40B4-BE49-F238E27FC236}">
                      <a16:creationId xmlns:a16="http://schemas.microsoft.com/office/drawing/2014/main" id="{A837F220-35B3-45F9-8DE1-D9CBC48C67CB}"/>
                    </a:ext>
                  </a:extLst>
                </p14:cNvPr>
                <p14:cNvContentPartPr/>
                <p14:nvPr/>
              </p14:nvContentPartPr>
              <p14:xfrm>
                <a:off x="5401373" y="2955120"/>
                <a:ext cx="974160" cy="163800"/>
              </p14:xfrm>
            </p:contentPart>
          </mc:Choice>
          <mc:Fallback xmlns="">
            <p:pic>
              <p:nvPicPr>
                <p:cNvPr id="36907" name="Freihand 36906">
                  <a:extLst>
                    <a:ext uri="{FF2B5EF4-FFF2-40B4-BE49-F238E27FC236}">
                      <a16:creationId xmlns:a16="http://schemas.microsoft.com/office/drawing/2014/main" id="{A837F220-35B3-45F9-8DE1-D9CBC48C67CB}"/>
                    </a:ext>
                  </a:extLst>
                </p:cNvPr>
                <p:cNvPicPr/>
                <p:nvPr/>
              </p:nvPicPr>
              <p:blipFill>
                <a:blip r:embed="rId158"/>
                <a:stretch>
                  <a:fillRect/>
                </a:stretch>
              </p:blipFill>
              <p:spPr>
                <a:xfrm>
                  <a:off x="5397053" y="2950800"/>
                  <a:ext cx="9828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36908" name="Freihand 36907">
                  <a:extLst>
                    <a:ext uri="{FF2B5EF4-FFF2-40B4-BE49-F238E27FC236}">
                      <a16:creationId xmlns:a16="http://schemas.microsoft.com/office/drawing/2014/main" id="{C15D3EE1-6A11-4966-9E00-182221C1978F}"/>
                    </a:ext>
                  </a:extLst>
                </p14:cNvPr>
                <p14:cNvContentPartPr/>
                <p14:nvPr/>
              </p14:nvContentPartPr>
              <p14:xfrm>
                <a:off x="6375173" y="2988240"/>
                <a:ext cx="67320" cy="221760"/>
              </p14:xfrm>
            </p:contentPart>
          </mc:Choice>
          <mc:Fallback xmlns="">
            <p:pic>
              <p:nvPicPr>
                <p:cNvPr id="36908" name="Freihand 36907">
                  <a:extLst>
                    <a:ext uri="{FF2B5EF4-FFF2-40B4-BE49-F238E27FC236}">
                      <a16:creationId xmlns:a16="http://schemas.microsoft.com/office/drawing/2014/main" id="{C15D3EE1-6A11-4966-9E00-182221C1978F}"/>
                    </a:ext>
                  </a:extLst>
                </p:cNvPr>
                <p:cNvPicPr/>
                <p:nvPr/>
              </p:nvPicPr>
              <p:blipFill>
                <a:blip r:embed="rId160"/>
                <a:stretch>
                  <a:fillRect/>
                </a:stretch>
              </p:blipFill>
              <p:spPr>
                <a:xfrm>
                  <a:off x="6370853" y="2983920"/>
                  <a:ext cx="7596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36909" name="Freihand 36908">
                  <a:extLst>
                    <a:ext uri="{FF2B5EF4-FFF2-40B4-BE49-F238E27FC236}">
                      <a16:creationId xmlns:a16="http://schemas.microsoft.com/office/drawing/2014/main" id="{81B551E9-AC06-41CB-982B-99E7C4C3E8D0}"/>
                    </a:ext>
                  </a:extLst>
                </p14:cNvPr>
                <p14:cNvContentPartPr/>
                <p14:nvPr/>
              </p14:nvContentPartPr>
              <p14:xfrm>
                <a:off x="6773693" y="2967720"/>
                <a:ext cx="231840" cy="147600"/>
              </p14:xfrm>
            </p:contentPart>
          </mc:Choice>
          <mc:Fallback xmlns="">
            <p:pic>
              <p:nvPicPr>
                <p:cNvPr id="36909" name="Freihand 36908">
                  <a:extLst>
                    <a:ext uri="{FF2B5EF4-FFF2-40B4-BE49-F238E27FC236}">
                      <a16:creationId xmlns:a16="http://schemas.microsoft.com/office/drawing/2014/main" id="{81B551E9-AC06-41CB-982B-99E7C4C3E8D0}"/>
                    </a:ext>
                  </a:extLst>
                </p:cNvPr>
                <p:cNvPicPr/>
                <p:nvPr/>
              </p:nvPicPr>
              <p:blipFill>
                <a:blip r:embed="rId162"/>
                <a:stretch>
                  <a:fillRect/>
                </a:stretch>
              </p:blipFill>
              <p:spPr>
                <a:xfrm>
                  <a:off x="6769373" y="2963400"/>
                  <a:ext cx="2404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36910" name="Freihand 36909">
                  <a:extLst>
                    <a:ext uri="{FF2B5EF4-FFF2-40B4-BE49-F238E27FC236}">
                      <a16:creationId xmlns:a16="http://schemas.microsoft.com/office/drawing/2014/main" id="{5C060ACA-11D4-45C0-880C-CD60433E279E}"/>
                    </a:ext>
                  </a:extLst>
                </p14:cNvPr>
                <p14:cNvContentPartPr/>
                <p14:nvPr/>
              </p14:nvContentPartPr>
              <p14:xfrm>
                <a:off x="5993213" y="2783040"/>
                <a:ext cx="105840" cy="177120"/>
              </p14:xfrm>
            </p:contentPart>
          </mc:Choice>
          <mc:Fallback xmlns="">
            <p:pic>
              <p:nvPicPr>
                <p:cNvPr id="36910" name="Freihand 36909">
                  <a:extLst>
                    <a:ext uri="{FF2B5EF4-FFF2-40B4-BE49-F238E27FC236}">
                      <a16:creationId xmlns:a16="http://schemas.microsoft.com/office/drawing/2014/main" id="{5C060ACA-11D4-45C0-880C-CD60433E279E}"/>
                    </a:ext>
                  </a:extLst>
                </p:cNvPr>
                <p:cNvPicPr/>
                <p:nvPr/>
              </p:nvPicPr>
              <p:blipFill>
                <a:blip r:embed="rId164"/>
                <a:stretch>
                  <a:fillRect/>
                </a:stretch>
              </p:blipFill>
              <p:spPr>
                <a:xfrm>
                  <a:off x="5988893" y="2778720"/>
                  <a:ext cx="1144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36911" name="Freihand 36910">
                  <a:extLst>
                    <a:ext uri="{FF2B5EF4-FFF2-40B4-BE49-F238E27FC236}">
                      <a16:creationId xmlns:a16="http://schemas.microsoft.com/office/drawing/2014/main" id="{97DD2F8D-EA0B-458A-B94C-8F3B4458D5B7}"/>
                    </a:ext>
                  </a:extLst>
                </p14:cNvPr>
                <p14:cNvContentPartPr/>
                <p14:nvPr/>
              </p14:nvContentPartPr>
              <p14:xfrm>
                <a:off x="6111293" y="2901840"/>
                <a:ext cx="38160" cy="29880"/>
              </p14:xfrm>
            </p:contentPart>
          </mc:Choice>
          <mc:Fallback xmlns="">
            <p:pic>
              <p:nvPicPr>
                <p:cNvPr id="36911" name="Freihand 36910">
                  <a:extLst>
                    <a:ext uri="{FF2B5EF4-FFF2-40B4-BE49-F238E27FC236}">
                      <a16:creationId xmlns:a16="http://schemas.microsoft.com/office/drawing/2014/main" id="{97DD2F8D-EA0B-458A-B94C-8F3B4458D5B7}"/>
                    </a:ext>
                  </a:extLst>
                </p:cNvPr>
                <p:cNvPicPr/>
                <p:nvPr/>
              </p:nvPicPr>
              <p:blipFill>
                <a:blip r:embed="rId166"/>
                <a:stretch>
                  <a:fillRect/>
                </a:stretch>
              </p:blipFill>
              <p:spPr>
                <a:xfrm>
                  <a:off x="6106973" y="2897520"/>
                  <a:ext cx="468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36912" name="Freihand 36911">
                  <a:extLst>
                    <a:ext uri="{FF2B5EF4-FFF2-40B4-BE49-F238E27FC236}">
                      <a16:creationId xmlns:a16="http://schemas.microsoft.com/office/drawing/2014/main" id="{7A56BB63-1201-482D-9540-24C7DF5CD8C5}"/>
                    </a:ext>
                  </a:extLst>
                </p14:cNvPr>
                <p14:cNvContentPartPr/>
                <p14:nvPr/>
              </p14:nvContentPartPr>
              <p14:xfrm>
                <a:off x="5931653" y="2686200"/>
                <a:ext cx="380520" cy="374400"/>
              </p14:xfrm>
            </p:contentPart>
          </mc:Choice>
          <mc:Fallback xmlns="">
            <p:pic>
              <p:nvPicPr>
                <p:cNvPr id="36912" name="Freihand 36911">
                  <a:extLst>
                    <a:ext uri="{FF2B5EF4-FFF2-40B4-BE49-F238E27FC236}">
                      <a16:creationId xmlns:a16="http://schemas.microsoft.com/office/drawing/2014/main" id="{7A56BB63-1201-482D-9540-24C7DF5CD8C5}"/>
                    </a:ext>
                  </a:extLst>
                </p:cNvPr>
                <p:cNvPicPr/>
                <p:nvPr/>
              </p:nvPicPr>
              <p:blipFill>
                <a:blip r:embed="rId168"/>
                <a:stretch>
                  <a:fillRect/>
                </a:stretch>
              </p:blipFill>
              <p:spPr>
                <a:xfrm>
                  <a:off x="5927333" y="2681880"/>
                  <a:ext cx="389160" cy="383040"/>
                </a:xfrm>
                <a:prstGeom prst="rect">
                  <a:avLst/>
                </a:prstGeom>
              </p:spPr>
            </p:pic>
          </mc:Fallback>
        </mc:AlternateContent>
      </p:grpSp>
      <p:grpSp>
        <p:nvGrpSpPr>
          <p:cNvPr id="262213" name="Gruppieren 262212">
            <a:extLst>
              <a:ext uri="{FF2B5EF4-FFF2-40B4-BE49-F238E27FC236}">
                <a16:creationId xmlns:a16="http://schemas.microsoft.com/office/drawing/2014/main" id="{AA6F2675-0277-4151-99CF-0B5446191A23}"/>
              </a:ext>
            </a:extLst>
          </p:cNvPr>
          <p:cNvGrpSpPr/>
          <p:nvPr/>
        </p:nvGrpSpPr>
        <p:grpSpPr>
          <a:xfrm>
            <a:off x="5516933" y="5245800"/>
            <a:ext cx="316080" cy="161640"/>
            <a:chOff x="5516933" y="5245800"/>
            <a:chExt cx="316080" cy="161640"/>
          </a:xfrm>
        </p:grpSpPr>
        <mc:AlternateContent xmlns:mc="http://schemas.openxmlformats.org/markup-compatibility/2006" xmlns:p14="http://schemas.microsoft.com/office/powerpoint/2010/main">
          <mc:Choice Requires="p14">
            <p:contentPart p14:bwMode="auto" r:id="rId169">
              <p14:nvContentPartPr>
                <p14:cNvPr id="36914" name="Freihand 36913">
                  <a:extLst>
                    <a:ext uri="{FF2B5EF4-FFF2-40B4-BE49-F238E27FC236}">
                      <a16:creationId xmlns:a16="http://schemas.microsoft.com/office/drawing/2014/main" id="{307ED55D-A377-47E7-9013-AC8483E50C86}"/>
                    </a:ext>
                  </a:extLst>
                </p14:cNvPr>
                <p14:cNvContentPartPr/>
                <p14:nvPr/>
              </p14:nvContentPartPr>
              <p14:xfrm>
                <a:off x="5563373" y="5275320"/>
                <a:ext cx="17640" cy="132120"/>
              </p14:xfrm>
            </p:contentPart>
          </mc:Choice>
          <mc:Fallback xmlns="">
            <p:pic>
              <p:nvPicPr>
                <p:cNvPr id="36914" name="Freihand 36913">
                  <a:extLst>
                    <a:ext uri="{FF2B5EF4-FFF2-40B4-BE49-F238E27FC236}">
                      <a16:creationId xmlns:a16="http://schemas.microsoft.com/office/drawing/2014/main" id="{307ED55D-A377-47E7-9013-AC8483E50C86}"/>
                    </a:ext>
                  </a:extLst>
                </p:cNvPr>
                <p:cNvPicPr/>
                <p:nvPr/>
              </p:nvPicPr>
              <p:blipFill>
                <a:blip r:embed="rId170"/>
                <a:stretch>
                  <a:fillRect/>
                </a:stretch>
              </p:blipFill>
              <p:spPr>
                <a:xfrm>
                  <a:off x="5559053" y="5271000"/>
                  <a:ext cx="262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36915" name="Freihand 36914">
                  <a:extLst>
                    <a:ext uri="{FF2B5EF4-FFF2-40B4-BE49-F238E27FC236}">
                      <a16:creationId xmlns:a16="http://schemas.microsoft.com/office/drawing/2014/main" id="{D8AD629A-9A31-4524-807C-ECD3F9659CDD}"/>
                    </a:ext>
                  </a:extLst>
                </p14:cNvPr>
                <p14:cNvContentPartPr/>
                <p14:nvPr/>
              </p14:nvContentPartPr>
              <p14:xfrm>
                <a:off x="5516933" y="5317080"/>
                <a:ext cx="96480" cy="13320"/>
              </p14:xfrm>
            </p:contentPart>
          </mc:Choice>
          <mc:Fallback xmlns="">
            <p:pic>
              <p:nvPicPr>
                <p:cNvPr id="36915" name="Freihand 36914">
                  <a:extLst>
                    <a:ext uri="{FF2B5EF4-FFF2-40B4-BE49-F238E27FC236}">
                      <a16:creationId xmlns:a16="http://schemas.microsoft.com/office/drawing/2014/main" id="{D8AD629A-9A31-4524-807C-ECD3F9659CDD}"/>
                    </a:ext>
                  </a:extLst>
                </p:cNvPr>
                <p:cNvPicPr/>
                <p:nvPr/>
              </p:nvPicPr>
              <p:blipFill>
                <a:blip r:embed="rId172"/>
                <a:stretch>
                  <a:fillRect/>
                </a:stretch>
              </p:blipFill>
              <p:spPr>
                <a:xfrm>
                  <a:off x="5512613" y="5312760"/>
                  <a:ext cx="1051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36916" name="Freihand 36915">
                  <a:extLst>
                    <a:ext uri="{FF2B5EF4-FFF2-40B4-BE49-F238E27FC236}">
                      <a16:creationId xmlns:a16="http://schemas.microsoft.com/office/drawing/2014/main" id="{1045E7CA-1092-4A93-8A7C-06151DABB139}"/>
                    </a:ext>
                  </a:extLst>
                </p14:cNvPr>
                <p14:cNvContentPartPr/>
                <p14:nvPr/>
              </p14:nvContentPartPr>
              <p14:xfrm>
                <a:off x="5688653" y="5245800"/>
                <a:ext cx="144360" cy="141840"/>
              </p14:xfrm>
            </p:contentPart>
          </mc:Choice>
          <mc:Fallback xmlns="">
            <p:pic>
              <p:nvPicPr>
                <p:cNvPr id="36916" name="Freihand 36915">
                  <a:extLst>
                    <a:ext uri="{FF2B5EF4-FFF2-40B4-BE49-F238E27FC236}">
                      <a16:creationId xmlns:a16="http://schemas.microsoft.com/office/drawing/2014/main" id="{1045E7CA-1092-4A93-8A7C-06151DABB139}"/>
                    </a:ext>
                  </a:extLst>
                </p:cNvPr>
                <p:cNvPicPr/>
                <p:nvPr/>
              </p:nvPicPr>
              <p:blipFill>
                <a:blip r:embed="rId174"/>
                <a:stretch>
                  <a:fillRect/>
                </a:stretch>
              </p:blipFill>
              <p:spPr>
                <a:xfrm>
                  <a:off x="5684333" y="5241480"/>
                  <a:ext cx="153000" cy="150480"/>
                </a:xfrm>
                <a:prstGeom prst="rect">
                  <a:avLst/>
                </a:prstGeom>
              </p:spPr>
            </p:pic>
          </mc:Fallback>
        </mc:AlternateContent>
      </p:grpSp>
      <p:grpSp>
        <p:nvGrpSpPr>
          <p:cNvPr id="262212" name="Gruppieren 262211">
            <a:extLst>
              <a:ext uri="{FF2B5EF4-FFF2-40B4-BE49-F238E27FC236}">
                <a16:creationId xmlns:a16="http://schemas.microsoft.com/office/drawing/2014/main" id="{5A32A7F5-9F19-4648-BFAA-AE5240DFEA2A}"/>
              </a:ext>
            </a:extLst>
          </p:cNvPr>
          <p:cNvGrpSpPr/>
          <p:nvPr/>
        </p:nvGrpSpPr>
        <p:grpSpPr>
          <a:xfrm>
            <a:off x="6757493" y="5164440"/>
            <a:ext cx="266040" cy="147600"/>
            <a:chOff x="6757493" y="5164440"/>
            <a:chExt cx="266040" cy="147600"/>
          </a:xfrm>
        </p:grpSpPr>
        <mc:AlternateContent xmlns:mc="http://schemas.openxmlformats.org/markup-compatibility/2006" xmlns:p14="http://schemas.microsoft.com/office/powerpoint/2010/main">
          <mc:Choice Requires="p14">
            <p:contentPart p14:bwMode="auto" r:id="rId175">
              <p14:nvContentPartPr>
                <p14:cNvPr id="36917" name="Freihand 36916">
                  <a:extLst>
                    <a:ext uri="{FF2B5EF4-FFF2-40B4-BE49-F238E27FC236}">
                      <a16:creationId xmlns:a16="http://schemas.microsoft.com/office/drawing/2014/main" id="{31E98EF0-FB2C-438C-B3BC-42F4F126E974}"/>
                    </a:ext>
                  </a:extLst>
                </p14:cNvPr>
                <p14:cNvContentPartPr/>
                <p14:nvPr/>
              </p14:nvContentPartPr>
              <p14:xfrm>
                <a:off x="6757493" y="5164440"/>
                <a:ext cx="134640" cy="147600"/>
              </p14:xfrm>
            </p:contentPart>
          </mc:Choice>
          <mc:Fallback xmlns="">
            <p:pic>
              <p:nvPicPr>
                <p:cNvPr id="36917" name="Freihand 36916">
                  <a:extLst>
                    <a:ext uri="{FF2B5EF4-FFF2-40B4-BE49-F238E27FC236}">
                      <a16:creationId xmlns:a16="http://schemas.microsoft.com/office/drawing/2014/main" id="{31E98EF0-FB2C-438C-B3BC-42F4F126E974}"/>
                    </a:ext>
                  </a:extLst>
                </p:cNvPr>
                <p:cNvPicPr/>
                <p:nvPr/>
              </p:nvPicPr>
              <p:blipFill>
                <a:blip r:embed="rId176"/>
                <a:stretch>
                  <a:fillRect/>
                </a:stretch>
              </p:blipFill>
              <p:spPr>
                <a:xfrm>
                  <a:off x="6753173" y="5160120"/>
                  <a:ext cx="1432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36918" name="Freihand 36917">
                  <a:extLst>
                    <a:ext uri="{FF2B5EF4-FFF2-40B4-BE49-F238E27FC236}">
                      <a16:creationId xmlns:a16="http://schemas.microsoft.com/office/drawing/2014/main" id="{7C1C7261-A89C-47D1-AF58-3CE6AEECFD94}"/>
                    </a:ext>
                  </a:extLst>
                </p14:cNvPr>
                <p14:cNvContentPartPr/>
                <p14:nvPr/>
              </p14:nvContentPartPr>
              <p14:xfrm>
                <a:off x="6929933" y="5195400"/>
                <a:ext cx="44280" cy="115920"/>
              </p14:xfrm>
            </p:contentPart>
          </mc:Choice>
          <mc:Fallback xmlns="">
            <p:pic>
              <p:nvPicPr>
                <p:cNvPr id="36918" name="Freihand 36917">
                  <a:extLst>
                    <a:ext uri="{FF2B5EF4-FFF2-40B4-BE49-F238E27FC236}">
                      <a16:creationId xmlns:a16="http://schemas.microsoft.com/office/drawing/2014/main" id="{7C1C7261-A89C-47D1-AF58-3CE6AEECFD94}"/>
                    </a:ext>
                  </a:extLst>
                </p:cNvPr>
                <p:cNvPicPr/>
                <p:nvPr/>
              </p:nvPicPr>
              <p:blipFill>
                <a:blip r:embed="rId178"/>
                <a:stretch>
                  <a:fillRect/>
                </a:stretch>
              </p:blipFill>
              <p:spPr>
                <a:xfrm>
                  <a:off x="6925613" y="5191080"/>
                  <a:ext cx="529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36919" name="Freihand 36918">
                  <a:extLst>
                    <a:ext uri="{FF2B5EF4-FFF2-40B4-BE49-F238E27FC236}">
                      <a16:creationId xmlns:a16="http://schemas.microsoft.com/office/drawing/2014/main" id="{84C62683-5204-4DD5-BB24-DB32B4A1AB0E}"/>
                    </a:ext>
                  </a:extLst>
                </p14:cNvPr>
                <p14:cNvContentPartPr/>
                <p14:nvPr/>
              </p14:nvContentPartPr>
              <p14:xfrm>
                <a:off x="6916973" y="5229960"/>
                <a:ext cx="106560" cy="8280"/>
              </p14:xfrm>
            </p:contentPart>
          </mc:Choice>
          <mc:Fallback xmlns="">
            <p:pic>
              <p:nvPicPr>
                <p:cNvPr id="36919" name="Freihand 36918">
                  <a:extLst>
                    <a:ext uri="{FF2B5EF4-FFF2-40B4-BE49-F238E27FC236}">
                      <a16:creationId xmlns:a16="http://schemas.microsoft.com/office/drawing/2014/main" id="{84C62683-5204-4DD5-BB24-DB32B4A1AB0E}"/>
                    </a:ext>
                  </a:extLst>
                </p:cNvPr>
                <p:cNvPicPr/>
                <p:nvPr/>
              </p:nvPicPr>
              <p:blipFill>
                <a:blip r:embed="rId180"/>
                <a:stretch>
                  <a:fillRect/>
                </a:stretch>
              </p:blipFill>
              <p:spPr>
                <a:xfrm>
                  <a:off x="6912653" y="5225640"/>
                  <a:ext cx="115200" cy="16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1">
            <p14:nvContentPartPr>
              <p14:cNvPr id="36920" name="Freihand 36919">
                <a:extLst>
                  <a:ext uri="{FF2B5EF4-FFF2-40B4-BE49-F238E27FC236}">
                    <a16:creationId xmlns:a16="http://schemas.microsoft.com/office/drawing/2014/main" id="{5278A1D3-9E6F-4444-BE92-20510A596328}"/>
                  </a:ext>
                </a:extLst>
              </p14:cNvPr>
              <p14:cNvContentPartPr/>
              <p14:nvPr/>
            </p14:nvContentPartPr>
            <p14:xfrm>
              <a:off x="4100333" y="5586720"/>
              <a:ext cx="1746720" cy="59040"/>
            </p14:xfrm>
          </p:contentPart>
        </mc:Choice>
        <mc:Fallback xmlns="">
          <p:pic>
            <p:nvPicPr>
              <p:cNvPr id="36920" name="Freihand 36919">
                <a:extLst>
                  <a:ext uri="{FF2B5EF4-FFF2-40B4-BE49-F238E27FC236}">
                    <a16:creationId xmlns:a16="http://schemas.microsoft.com/office/drawing/2014/main" id="{5278A1D3-9E6F-4444-BE92-20510A596328}"/>
                  </a:ext>
                </a:extLst>
              </p:cNvPr>
              <p:cNvPicPr/>
              <p:nvPr/>
            </p:nvPicPr>
            <p:blipFill>
              <a:blip r:embed="rId182"/>
              <a:stretch>
                <a:fillRect/>
              </a:stretch>
            </p:blipFill>
            <p:spPr>
              <a:xfrm>
                <a:off x="4096013" y="5582400"/>
                <a:ext cx="1755360" cy="67680"/>
              </a:xfrm>
              <a:prstGeom prst="rect">
                <a:avLst/>
              </a:prstGeom>
            </p:spPr>
          </p:pic>
        </mc:Fallback>
      </mc:AlternateContent>
      <p:grpSp>
        <p:nvGrpSpPr>
          <p:cNvPr id="262211" name="Gruppieren 262210">
            <a:extLst>
              <a:ext uri="{FF2B5EF4-FFF2-40B4-BE49-F238E27FC236}">
                <a16:creationId xmlns:a16="http://schemas.microsoft.com/office/drawing/2014/main" id="{EF90A347-2734-46E0-90B3-86428F64B4A8}"/>
              </a:ext>
            </a:extLst>
          </p:cNvPr>
          <p:cNvGrpSpPr/>
          <p:nvPr/>
        </p:nvGrpSpPr>
        <p:grpSpPr>
          <a:xfrm>
            <a:off x="4387253" y="5738640"/>
            <a:ext cx="928800" cy="185760"/>
            <a:chOff x="4387253" y="5738640"/>
            <a:chExt cx="928800" cy="185760"/>
          </a:xfrm>
        </p:grpSpPr>
        <mc:AlternateContent xmlns:mc="http://schemas.openxmlformats.org/markup-compatibility/2006" xmlns:p14="http://schemas.microsoft.com/office/powerpoint/2010/main">
          <mc:Choice Requires="p14">
            <p:contentPart p14:bwMode="auto" r:id="rId183">
              <p14:nvContentPartPr>
                <p14:cNvPr id="36921" name="Freihand 36920">
                  <a:extLst>
                    <a:ext uri="{FF2B5EF4-FFF2-40B4-BE49-F238E27FC236}">
                      <a16:creationId xmlns:a16="http://schemas.microsoft.com/office/drawing/2014/main" id="{6E5412D1-D5A1-4B55-9FCE-A4C41FC947E7}"/>
                    </a:ext>
                  </a:extLst>
                </p14:cNvPr>
                <p14:cNvContentPartPr/>
                <p14:nvPr/>
              </p14:nvContentPartPr>
              <p14:xfrm>
                <a:off x="4387253" y="5758440"/>
                <a:ext cx="217080" cy="165960"/>
              </p14:xfrm>
            </p:contentPart>
          </mc:Choice>
          <mc:Fallback xmlns="">
            <p:pic>
              <p:nvPicPr>
                <p:cNvPr id="36921" name="Freihand 36920">
                  <a:extLst>
                    <a:ext uri="{FF2B5EF4-FFF2-40B4-BE49-F238E27FC236}">
                      <a16:creationId xmlns:a16="http://schemas.microsoft.com/office/drawing/2014/main" id="{6E5412D1-D5A1-4B55-9FCE-A4C41FC947E7}"/>
                    </a:ext>
                  </a:extLst>
                </p:cNvPr>
                <p:cNvPicPr/>
                <p:nvPr/>
              </p:nvPicPr>
              <p:blipFill>
                <a:blip r:embed="rId184"/>
                <a:stretch>
                  <a:fillRect/>
                </a:stretch>
              </p:blipFill>
              <p:spPr>
                <a:xfrm>
                  <a:off x="4382933" y="5754120"/>
                  <a:ext cx="2257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36922" name="Freihand 36921">
                  <a:extLst>
                    <a:ext uri="{FF2B5EF4-FFF2-40B4-BE49-F238E27FC236}">
                      <a16:creationId xmlns:a16="http://schemas.microsoft.com/office/drawing/2014/main" id="{07B00459-218B-4372-92D4-E6AF7B4D16AC}"/>
                    </a:ext>
                  </a:extLst>
                </p14:cNvPr>
                <p14:cNvContentPartPr/>
                <p14:nvPr/>
              </p14:nvContentPartPr>
              <p14:xfrm>
                <a:off x="4798733" y="5815680"/>
                <a:ext cx="177840" cy="9720"/>
              </p14:xfrm>
            </p:contentPart>
          </mc:Choice>
          <mc:Fallback xmlns="">
            <p:pic>
              <p:nvPicPr>
                <p:cNvPr id="36922" name="Freihand 36921">
                  <a:extLst>
                    <a:ext uri="{FF2B5EF4-FFF2-40B4-BE49-F238E27FC236}">
                      <a16:creationId xmlns:a16="http://schemas.microsoft.com/office/drawing/2014/main" id="{07B00459-218B-4372-92D4-E6AF7B4D16AC}"/>
                    </a:ext>
                  </a:extLst>
                </p:cNvPr>
                <p:cNvPicPr/>
                <p:nvPr/>
              </p:nvPicPr>
              <p:blipFill>
                <a:blip r:embed="rId186"/>
                <a:stretch>
                  <a:fillRect/>
                </a:stretch>
              </p:blipFill>
              <p:spPr>
                <a:xfrm>
                  <a:off x="4794413" y="5811360"/>
                  <a:ext cx="1864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36923" name="Freihand 36922">
                  <a:extLst>
                    <a:ext uri="{FF2B5EF4-FFF2-40B4-BE49-F238E27FC236}">
                      <a16:creationId xmlns:a16="http://schemas.microsoft.com/office/drawing/2014/main" id="{A3E4ECD3-8C6A-4F87-9581-A1CD9ABDC3F2}"/>
                    </a:ext>
                  </a:extLst>
                </p14:cNvPr>
                <p14:cNvContentPartPr/>
                <p14:nvPr/>
              </p14:nvContentPartPr>
              <p14:xfrm>
                <a:off x="4837613" y="5868600"/>
                <a:ext cx="128160" cy="17280"/>
              </p14:xfrm>
            </p:contentPart>
          </mc:Choice>
          <mc:Fallback xmlns="">
            <p:pic>
              <p:nvPicPr>
                <p:cNvPr id="36923" name="Freihand 36922">
                  <a:extLst>
                    <a:ext uri="{FF2B5EF4-FFF2-40B4-BE49-F238E27FC236}">
                      <a16:creationId xmlns:a16="http://schemas.microsoft.com/office/drawing/2014/main" id="{A3E4ECD3-8C6A-4F87-9581-A1CD9ABDC3F2}"/>
                    </a:ext>
                  </a:extLst>
                </p:cNvPr>
                <p:cNvPicPr/>
                <p:nvPr/>
              </p:nvPicPr>
              <p:blipFill>
                <a:blip r:embed="rId188"/>
                <a:stretch>
                  <a:fillRect/>
                </a:stretch>
              </p:blipFill>
              <p:spPr>
                <a:xfrm>
                  <a:off x="4833293" y="5864280"/>
                  <a:ext cx="1368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36924" name="Freihand 36923">
                  <a:extLst>
                    <a:ext uri="{FF2B5EF4-FFF2-40B4-BE49-F238E27FC236}">
                      <a16:creationId xmlns:a16="http://schemas.microsoft.com/office/drawing/2014/main" id="{CA8BE1D2-2F36-426E-A763-A859B92775F1}"/>
                    </a:ext>
                  </a:extLst>
                </p14:cNvPr>
                <p14:cNvContentPartPr/>
                <p14:nvPr/>
              </p14:nvContentPartPr>
              <p14:xfrm>
                <a:off x="5152253" y="5738640"/>
                <a:ext cx="163800" cy="159120"/>
              </p14:xfrm>
            </p:contentPart>
          </mc:Choice>
          <mc:Fallback xmlns="">
            <p:pic>
              <p:nvPicPr>
                <p:cNvPr id="36924" name="Freihand 36923">
                  <a:extLst>
                    <a:ext uri="{FF2B5EF4-FFF2-40B4-BE49-F238E27FC236}">
                      <a16:creationId xmlns:a16="http://schemas.microsoft.com/office/drawing/2014/main" id="{CA8BE1D2-2F36-426E-A763-A859B92775F1}"/>
                    </a:ext>
                  </a:extLst>
                </p:cNvPr>
                <p:cNvPicPr/>
                <p:nvPr/>
              </p:nvPicPr>
              <p:blipFill>
                <a:blip r:embed="rId190"/>
                <a:stretch>
                  <a:fillRect/>
                </a:stretch>
              </p:blipFill>
              <p:spPr>
                <a:xfrm>
                  <a:off x="5147933" y="5734320"/>
                  <a:ext cx="172440" cy="167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1">
            <p14:nvContentPartPr>
              <p14:cNvPr id="36925" name="Freihand 36924">
                <a:extLst>
                  <a:ext uri="{FF2B5EF4-FFF2-40B4-BE49-F238E27FC236}">
                    <a16:creationId xmlns:a16="http://schemas.microsoft.com/office/drawing/2014/main" id="{95966238-6665-4E6A-BAA1-1A0BA8F7E01A}"/>
                  </a:ext>
                </a:extLst>
              </p14:cNvPr>
              <p14:cNvContentPartPr/>
              <p14:nvPr/>
            </p14:nvContentPartPr>
            <p14:xfrm>
              <a:off x="6791333" y="5478000"/>
              <a:ext cx="1348200" cy="16560"/>
            </p14:xfrm>
          </p:contentPart>
        </mc:Choice>
        <mc:Fallback xmlns="">
          <p:pic>
            <p:nvPicPr>
              <p:cNvPr id="36925" name="Freihand 36924">
                <a:extLst>
                  <a:ext uri="{FF2B5EF4-FFF2-40B4-BE49-F238E27FC236}">
                    <a16:creationId xmlns:a16="http://schemas.microsoft.com/office/drawing/2014/main" id="{95966238-6665-4E6A-BAA1-1A0BA8F7E01A}"/>
                  </a:ext>
                </a:extLst>
              </p:cNvPr>
              <p:cNvPicPr/>
              <p:nvPr/>
            </p:nvPicPr>
            <p:blipFill>
              <a:blip r:embed="rId192"/>
              <a:stretch>
                <a:fillRect/>
              </a:stretch>
            </p:blipFill>
            <p:spPr>
              <a:xfrm>
                <a:off x="6787013" y="5473680"/>
                <a:ext cx="1356840" cy="25200"/>
              </a:xfrm>
              <a:prstGeom prst="rect">
                <a:avLst/>
              </a:prstGeom>
            </p:spPr>
          </p:pic>
        </mc:Fallback>
      </mc:AlternateContent>
      <p:grpSp>
        <p:nvGrpSpPr>
          <p:cNvPr id="262210" name="Gruppieren 262209">
            <a:extLst>
              <a:ext uri="{FF2B5EF4-FFF2-40B4-BE49-F238E27FC236}">
                <a16:creationId xmlns:a16="http://schemas.microsoft.com/office/drawing/2014/main" id="{EA970673-CFCB-40B2-8D9D-147CDECEEADE}"/>
              </a:ext>
            </a:extLst>
          </p:cNvPr>
          <p:cNvGrpSpPr/>
          <p:nvPr/>
        </p:nvGrpSpPr>
        <p:grpSpPr>
          <a:xfrm>
            <a:off x="6963413" y="5674200"/>
            <a:ext cx="947520" cy="182880"/>
            <a:chOff x="6963413" y="5674200"/>
            <a:chExt cx="947520" cy="182880"/>
          </a:xfrm>
        </p:grpSpPr>
        <mc:AlternateContent xmlns:mc="http://schemas.openxmlformats.org/markup-compatibility/2006" xmlns:p14="http://schemas.microsoft.com/office/powerpoint/2010/main">
          <mc:Choice Requires="p14">
            <p:contentPart p14:bwMode="auto" r:id="rId193">
              <p14:nvContentPartPr>
                <p14:cNvPr id="36926" name="Freihand 36925">
                  <a:extLst>
                    <a:ext uri="{FF2B5EF4-FFF2-40B4-BE49-F238E27FC236}">
                      <a16:creationId xmlns:a16="http://schemas.microsoft.com/office/drawing/2014/main" id="{6FF3638B-9FC7-48EF-A636-3225A850E927}"/>
                    </a:ext>
                  </a:extLst>
                </p14:cNvPr>
                <p14:cNvContentPartPr/>
                <p14:nvPr/>
              </p14:nvContentPartPr>
              <p14:xfrm>
                <a:off x="6963413" y="5709120"/>
                <a:ext cx="237960" cy="136080"/>
              </p14:xfrm>
            </p:contentPart>
          </mc:Choice>
          <mc:Fallback xmlns="">
            <p:pic>
              <p:nvPicPr>
                <p:cNvPr id="36926" name="Freihand 36925">
                  <a:extLst>
                    <a:ext uri="{FF2B5EF4-FFF2-40B4-BE49-F238E27FC236}">
                      <a16:creationId xmlns:a16="http://schemas.microsoft.com/office/drawing/2014/main" id="{6FF3638B-9FC7-48EF-A636-3225A850E927}"/>
                    </a:ext>
                  </a:extLst>
                </p:cNvPr>
                <p:cNvPicPr/>
                <p:nvPr/>
              </p:nvPicPr>
              <p:blipFill>
                <a:blip r:embed="rId194"/>
                <a:stretch>
                  <a:fillRect/>
                </a:stretch>
              </p:blipFill>
              <p:spPr>
                <a:xfrm>
                  <a:off x="6959093" y="5704800"/>
                  <a:ext cx="2466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36927" name="Freihand 36926">
                  <a:extLst>
                    <a:ext uri="{FF2B5EF4-FFF2-40B4-BE49-F238E27FC236}">
                      <a16:creationId xmlns:a16="http://schemas.microsoft.com/office/drawing/2014/main" id="{9A95974F-4BAA-4559-90EA-C691B603CDEA}"/>
                    </a:ext>
                  </a:extLst>
                </p14:cNvPr>
                <p14:cNvContentPartPr/>
                <p14:nvPr/>
              </p14:nvContentPartPr>
              <p14:xfrm>
                <a:off x="7371653" y="5742600"/>
                <a:ext cx="174240" cy="6840"/>
              </p14:xfrm>
            </p:contentPart>
          </mc:Choice>
          <mc:Fallback xmlns="">
            <p:pic>
              <p:nvPicPr>
                <p:cNvPr id="36927" name="Freihand 36926">
                  <a:extLst>
                    <a:ext uri="{FF2B5EF4-FFF2-40B4-BE49-F238E27FC236}">
                      <a16:creationId xmlns:a16="http://schemas.microsoft.com/office/drawing/2014/main" id="{9A95974F-4BAA-4559-90EA-C691B603CDEA}"/>
                    </a:ext>
                  </a:extLst>
                </p:cNvPr>
                <p:cNvPicPr/>
                <p:nvPr/>
              </p:nvPicPr>
              <p:blipFill>
                <a:blip r:embed="rId196"/>
                <a:stretch>
                  <a:fillRect/>
                </a:stretch>
              </p:blipFill>
              <p:spPr>
                <a:xfrm>
                  <a:off x="7367333" y="5738280"/>
                  <a:ext cx="1828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62208" name="Freihand 262207">
                  <a:extLst>
                    <a:ext uri="{FF2B5EF4-FFF2-40B4-BE49-F238E27FC236}">
                      <a16:creationId xmlns:a16="http://schemas.microsoft.com/office/drawing/2014/main" id="{2BED9102-AD9A-479D-81AB-EBB3DC668C5A}"/>
                    </a:ext>
                  </a:extLst>
                </p14:cNvPr>
                <p14:cNvContentPartPr/>
                <p14:nvPr/>
              </p14:nvContentPartPr>
              <p14:xfrm>
                <a:off x="7407293" y="5768520"/>
                <a:ext cx="155880" cy="21240"/>
              </p14:xfrm>
            </p:contentPart>
          </mc:Choice>
          <mc:Fallback xmlns="">
            <p:pic>
              <p:nvPicPr>
                <p:cNvPr id="262208" name="Freihand 262207">
                  <a:extLst>
                    <a:ext uri="{FF2B5EF4-FFF2-40B4-BE49-F238E27FC236}">
                      <a16:creationId xmlns:a16="http://schemas.microsoft.com/office/drawing/2014/main" id="{2BED9102-AD9A-479D-81AB-EBB3DC668C5A}"/>
                    </a:ext>
                  </a:extLst>
                </p:cNvPr>
                <p:cNvPicPr/>
                <p:nvPr/>
              </p:nvPicPr>
              <p:blipFill>
                <a:blip r:embed="rId198"/>
                <a:stretch>
                  <a:fillRect/>
                </a:stretch>
              </p:blipFill>
              <p:spPr>
                <a:xfrm>
                  <a:off x="7402973" y="5764200"/>
                  <a:ext cx="1645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62209" name="Freihand 262208">
                  <a:extLst>
                    <a:ext uri="{FF2B5EF4-FFF2-40B4-BE49-F238E27FC236}">
                      <a16:creationId xmlns:a16="http://schemas.microsoft.com/office/drawing/2014/main" id="{15C0F148-3904-453C-9F9C-D6A7B9B75EFB}"/>
                    </a:ext>
                  </a:extLst>
                </p14:cNvPr>
                <p14:cNvContentPartPr/>
                <p14:nvPr/>
              </p14:nvContentPartPr>
              <p14:xfrm>
                <a:off x="7697453" y="5674200"/>
                <a:ext cx="213480" cy="182880"/>
              </p14:xfrm>
            </p:contentPart>
          </mc:Choice>
          <mc:Fallback xmlns="">
            <p:pic>
              <p:nvPicPr>
                <p:cNvPr id="262209" name="Freihand 262208">
                  <a:extLst>
                    <a:ext uri="{FF2B5EF4-FFF2-40B4-BE49-F238E27FC236}">
                      <a16:creationId xmlns:a16="http://schemas.microsoft.com/office/drawing/2014/main" id="{15C0F148-3904-453C-9F9C-D6A7B9B75EFB}"/>
                    </a:ext>
                  </a:extLst>
                </p:cNvPr>
                <p:cNvPicPr/>
                <p:nvPr/>
              </p:nvPicPr>
              <p:blipFill>
                <a:blip r:embed="rId200"/>
                <a:stretch>
                  <a:fillRect/>
                </a:stretch>
              </p:blipFill>
              <p:spPr>
                <a:xfrm>
                  <a:off x="7693133" y="5669880"/>
                  <a:ext cx="222120" cy="191520"/>
                </a:xfrm>
                <a:prstGeom prst="rect">
                  <a:avLst/>
                </a:prstGeom>
              </p:spPr>
            </p:pic>
          </mc:Fallback>
        </mc:AlternateContent>
      </p:grpSp>
      <p:grpSp>
        <p:nvGrpSpPr>
          <p:cNvPr id="262267" name="Gruppieren 262266">
            <a:extLst>
              <a:ext uri="{FF2B5EF4-FFF2-40B4-BE49-F238E27FC236}">
                <a16:creationId xmlns:a16="http://schemas.microsoft.com/office/drawing/2014/main" id="{530F93A8-34EE-42E1-8CA1-F718B7F397B5}"/>
              </a:ext>
            </a:extLst>
          </p:cNvPr>
          <p:cNvGrpSpPr/>
          <p:nvPr/>
        </p:nvGrpSpPr>
        <p:grpSpPr>
          <a:xfrm>
            <a:off x="1245173" y="6005760"/>
            <a:ext cx="6591600" cy="705240"/>
            <a:chOff x="1245173" y="6005760"/>
            <a:chExt cx="6591600" cy="705240"/>
          </a:xfrm>
        </p:grpSpPr>
        <mc:AlternateContent xmlns:mc="http://schemas.openxmlformats.org/markup-compatibility/2006" xmlns:p14="http://schemas.microsoft.com/office/powerpoint/2010/main">
          <mc:Choice Requires="p14">
            <p:contentPart p14:bwMode="auto" r:id="rId201">
              <p14:nvContentPartPr>
                <p14:cNvPr id="262214" name="Freihand 262213">
                  <a:extLst>
                    <a:ext uri="{FF2B5EF4-FFF2-40B4-BE49-F238E27FC236}">
                      <a16:creationId xmlns:a16="http://schemas.microsoft.com/office/drawing/2014/main" id="{F9801671-550B-446C-BD36-A4608BC4B077}"/>
                    </a:ext>
                  </a:extLst>
                </p14:cNvPr>
                <p14:cNvContentPartPr/>
                <p14:nvPr/>
              </p14:nvContentPartPr>
              <p14:xfrm>
                <a:off x="1245173" y="6243000"/>
                <a:ext cx="208800" cy="28440"/>
              </p14:xfrm>
            </p:contentPart>
          </mc:Choice>
          <mc:Fallback xmlns="">
            <p:pic>
              <p:nvPicPr>
                <p:cNvPr id="262214" name="Freihand 262213">
                  <a:extLst>
                    <a:ext uri="{FF2B5EF4-FFF2-40B4-BE49-F238E27FC236}">
                      <a16:creationId xmlns:a16="http://schemas.microsoft.com/office/drawing/2014/main" id="{F9801671-550B-446C-BD36-A4608BC4B077}"/>
                    </a:ext>
                  </a:extLst>
                </p:cNvPr>
                <p:cNvPicPr/>
                <p:nvPr/>
              </p:nvPicPr>
              <p:blipFill>
                <a:blip r:embed="rId202"/>
                <a:stretch>
                  <a:fillRect/>
                </a:stretch>
              </p:blipFill>
              <p:spPr>
                <a:xfrm>
                  <a:off x="1240853" y="6238680"/>
                  <a:ext cx="2174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62215" name="Freihand 262214">
                  <a:extLst>
                    <a:ext uri="{FF2B5EF4-FFF2-40B4-BE49-F238E27FC236}">
                      <a16:creationId xmlns:a16="http://schemas.microsoft.com/office/drawing/2014/main" id="{810534B1-F1CA-4CA0-B9AD-51BE998AD93F}"/>
                    </a:ext>
                  </a:extLst>
                </p14:cNvPr>
                <p14:cNvContentPartPr/>
                <p14:nvPr/>
              </p14:nvContentPartPr>
              <p14:xfrm>
                <a:off x="1498613" y="6177480"/>
                <a:ext cx="124920" cy="177120"/>
              </p14:xfrm>
            </p:contentPart>
          </mc:Choice>
          <mc:Fallback xmlns="">
            <p:pic>
              <p:nvPicPr>
                <p:cNvPr id="262215" name="Freihand 262214">
                  <a:extLst>
                    <a:ext uri="{FF2B5EF4-FFF2-40B4-BE49-F238E27FC236}">
                      <a16:creationId xmlns:a16="http://schemas.microsoft.com/office/drawing/2014/main" id="{810534B1-F1CA-4CA0-B9AD-51BE998AD93F}"/>
                    </a:ext>
                  </a:extLst>
                </p:cNvPr>
                <p:cNvPicPr/>
                <p:nvPr/>
              </p:nvPicPr>
              <p:blipFill>
                <a:blip r:embed="rId204"/>
                <a:stretch>
                  <a:fillRect/>
                </a:stretch>
              </p:blipFill>
              <p:spPr>
                <a:xfrm>
                  <a:off x="1494293" y="6173160"/>
                  <a:ext cx="1335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62216" name="Freihand 262215">
                  <a:extLst>
                    <a:ext uri="{FF2B5EF4-FFF2-40B4-BE49-F238E27FC236}">
                      <a16:creationId xmlns:a16="http://schemas.microsoft.com/office/drawing/2014/main" id="{3F7561F2-C923-49F6-BAC8-B05F42DFFC4F}"/>
                    </a:ext>
                  </a:extLst>
                </p14:cNvPr>
                <p14:cNvContentPartPr/>
                <p14:nvPr/>
              </p14:nvContentPartPr>
              <p14:xfrm>
                <a:off x="1836293" y="6183960"/>
                <a:ext cx="228960" cy="230040"/>
              </p14:xfrm>
            </p:contentPart>
          </mc:Choice>
          <mc:Fallback xmlns="">
            <p:pic>
              <p:nvPicPr>
                <p:cNvPr id="262216" name="Freihand 262215">
                  <a:extLst>
                    <a:ext uri="{FF2B5EF4-FFF2-40B4-BE49-F238E27FC236}">
                      <a16:creationId xmlns:a16="http://schemas.microsoft.com/office/drawing/2014/main" id="{3F7561F2-C923-49F6-BAC8-B05F42DFFC4F}"/>
                    </a:ext>
                  </a:extLst>
                </p:cNvPr>
                <p:cNvPicPr/>
                <p:nvPr/>
              </p:nvPicPr>
              <p:blipFill>
                <a:blip r:embed="rId206"/>
                <a:stretch>
                  <a:fillRect/>
                </a:stretch>
              </p:blipFill>
              <p:spPr>
                <a:xfrm>
                  <a:off x="1831973" y="6179640"/>
                  <a:ext cx="23760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262217" name="Freihand 262216">
                  <a:extLst>
                    <a:ext uri="{FF2B5EF4-FFF2-40B4-BE49-F238E27FC236}">
                      <a16:creationId xmlns:a16="http://schemas.microsoft.com/office/drawing/2014/main" id="{0D86D2A1-483B-4425-AB35-D1C4AFA01BA4}"/>
                    </a:ext>
                  </a:extLst>
                </p14:cNvPr>
                <p14:cNvContentPartPr/>
                <p14:nvPr/>
              </p14:nvContentPartPr>
              <p14:xfrm>
                <a:off x="2080373" y="6186480"/>
                <a:ext cx="127800" cy="97560"/>
              </p14:xfrm>
            </p:contentPart>
          </mc:Choice>
          <mc:Fallback xmlns="">
            <p:pic>
              <p:nvPicPr>
                <p:cNvPr id="262217" name="Freihand 262216">
                  <a:extLst>
                    <a:ext uri="{FF2B5EF4-FFF2-40B4-BE49-F238E27FC236}">
                      <a16:creationId xmlns:a16="http://schemas.microsoft.com/office/drawing/2014/main" id="{0D86D2A1-483B-4425-AB35-D1C4AFA01BA4}"/>
                    </a:ext>
                  </a:extLst>
                </p:cNvPr>
                <p:cNvPicPr/>
                <p:nvPr/>
              </p:nvPicPr>
              <p:blipFill>
                <a:blip r:embed="rId208"/>
                <a:stretch>
                  <a:fillRect/>
                </a:stretch>
              </p:blipFill>
              <p:spPr>
                <a:xfrm>
                  <a:off x="2076053" y="6182160"/>
                  <a:ext cx="1364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62218" name="Freihand 262217">
                  <a:extLst>
                    <a:ext uri="{FF2B5EF4-FFF2-40B4-BE49-F238E27FC236}">
                      <a16:creationId xmlns:a16="http://schemas.microsoft.com/office/drawing/2014/main" id="{972171B6-6B31-4BD2-94E9-97F978363EBA}"/>
                    </a:ext>
                  </a:extLst>
                </p14:cNvPr>
                <p14:cNvContentPartPr/>
                <p14:nvPr/>
              </p14:nvContentPartPr>
              <p14:xfrm>
                <a:off x="2241653" y="6082080"/>
                <a:ext cx="222480" cy="179640"/>
              </p14:xfrm>
            </p:contentPart>
          </mc:Choice>
          <mc:Fallback xmlns="">
            <p:pic>
              <p:nvPicPr>
                <p:cNvPr id="262218" name="Freihand 262217">
                  <a:extLst>
                    <a:ext uri="{FF2B5EF4-FFF2-40B4-BE49-F238E27FC236}">
                      <a16:creationId xmlns:a16="http://schemas.microsoft.com/office/drawing/2014/main" id="{972171B6-6B31-4BD2-94E9-97F978363EBA}"/>
                    </a:ext>
                  </a:extLst>
                </p:cNvPr>
                <p:cNvPicPr/>
                <p:nvPr/>
              </p:nvPicPr>
              <p:blipFill>
                <a:blip r:embed="rId210"/>
                <a:stretch>
                  <a:fillRect/>
                </a:stretch>
              </p:blipFill>
              <p:spPr>
                <a:xfrm>
                  <a:off x="2237333" y="6077760"/>
                  <a:ext cx="2311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62219" name="Freihand 262218">
                  <a:extLst>
                    <a:ext uri="{FF2B5EF4-FFF2-40B4-BE49-F238E27FC236}">
                      <a16:creationId xmlns:a16="http://schemas.microsoft.com/office/drawing/2014/main" id="{4A7D56BE-AEC4-4507-9BB5-EAF5E27FF705}"/>
                    </a:ext>
                  </a:extLst>
                </p14:cNvPr>
                <p14:cNvContentPartPr/>
                <p14:nvPr/>
              </p14:nvContentPartPr>
              <p14:xfrm>
                <a:off x="2504453" y="6092880"/>
                <a:ext cx="56520" cy="136800"/>
              </p14:xfrm>
            </p:contentPart>
          </mc:Choice>
          <mc:Fallback xmlns="">
            <p:pic>
              <p:nvPicPr>
                <p:cNvPr id="262219" name="Freihand 262218">
                  <a:extLst>
                    <a:ext uri="{FF2B5EF4-FFF2-40B4-BE49-F238E27FC236}">
                      <a16:creationId xmlns:a16="http://schemas.microsoft.com/office/drawing/2014/main" id="{4A7D56BE-AEC4-4507-9BB5-EAF5E27FF705}"/>
                    </a:ext>
                  </a:extLst>
                </p:cNvPr>
                <p:cNvPicPr/>
                <p:nvPr/>
              </p:nvPicPr>
              <p:blipFill>
                <a:blip r:embed="rId212"/>
                <a:stretch>
                  <a:fillRect/>
                </a:stretch>
              </p:blipFill>
              <p:spPr>
                <a:xfrm>
                  <a:off x="2500133" y="6088560"/>
                  <a:ext cx="651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62220" name="Freihand 262219">
                  <a:extLst>
                    <a:ext uri="{FF2B5EF4-FFF2-40B4-BE49-F238E27FC236}">
                      <a16:creationId xmlns:a16="http://schemas.microsoft.com/office/drawing/2014/main" id="{48011242-00B1-4926-9BA7-FDF85FA957B2}"/>
                    </a:ext>
                  </a:extLst>
                </p14:cNvPr>
                <p14:cNvContentPartPr/>
                <p14:nvPr/>
              </p14:nvContentPartPr>
              <p14:xfrm>
                <a:off x="2569973" y="6193680"/>
                <a:ext cx="148680" cy="61200"/>
              </p14:xfrm>
            </p:contentPart>
          </mc:Choice>
          <mc:Fallback xmlns="">
            <p:pic>
              <p:nvPicPr>
                <p:cNvPr id="262220" name="Freihand 262219">
                  <a:extLst>
                    <a:ext uri="{FF2B5EF4-FFF2-40B4-BE49-F238E27FC236}">
                      <a16:creationId xmlns:a16="http://schemas.microsoft.com/office/drawing/2014/main" id="{48011242-00B1-4926-9BA7-FDF85FA957B2}"/>
                    </a:ext>
                  </a:extLst>
                </p:cNvPr>
                <p:cNvPicPr/>
                <p:nvPr/>
              </p:nvPicPr>
              <p:blipFill>
                <a:blip r:embed="rId214"/>
                <a:stretch>
                  <a:fillRect/>
                </a:stretch>
              </p:blipFill>
              <p:spPr>
                <a:xfrm>
                  <a:off x="2565653" y="6189360"/>
                  <a:ext cx="1573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62221" name="Freihand 262220">
                  <a:extLst>
                    <a:ext uri="{FF2B5EF4-FFF2-40B4-BE49-F238E27FC236}">
                      <a16:creationId xmlns:a16="http://schemas.microsoft.com/office/drawing/2014/main" id="{D5237AC9-8BD6-466C-BFA5-E6C6F3776CC3}"/>
                    </a:ext>
                  </a:extLst>
                </p14:cNvPr>
                <p14:cNvContentPartPr/>
                <p14:nvPr/>
              </p14:nvContentPartPr>
              <p14:xfrm>
                <a:off x="2706773" y="6157320"/>
                <a:ext cx="144000" cy="100080"/>
              </p14:xfrm>
            </p:contentPart>
          </mc:Choice>
          <mc:Fallback xmlns="">
            <p:pic>
              <p:nvPicPr>
                <p:cNvPr id="262221" name="Freihand 262220">
                  <a:extLst>
                    <a:ext uri="{FF2B5EF4-FFF2-40B4-BE49-F238E27FC236}">
                      <a16:creationId xmlns:a16="http://schemas.microsoft.com/office/drawing/2014/main" id="{D5237AC9-8BD6-466C-BFA5-E6C6F3776CC3}"/>
                    </a:ext>
                  </a:extLst>
                </p:cNvPr>
                <p:cNvPicPr/>
                <p:nvPr/>
              </p:nvPicPr>
              <p:blipFill>
                <a:blip r:embed="rId216"/>
                <a:stretch>
                  <a:fillRect/>
                </a:stretch>
              </p:blipFill>
              <p:spPr>
                <a:xfrm>
                  <a:off x="2702453" y="6153000"/>
                  <a:ext cx="1526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62222" name="Freihand 262221">
                  <a:extLst>
                    <a:ext uri="{FF2B5EF4-FFF2-40B4-BE49-F238E27FC236}">
                      <a16:creationId xmlns:a16="http://schemas.microsoft.com/office/drawing/2014/main" id="{B55BE703-87EE-4CC9-B615-0127909D2903}"/>
                    </a:ext>
                  </a:extLst>
                </p14:cNvPr>
                <p14:cNvContentPartPr/>
                <p14:nvPr/>
              </p14:nvContentPartPr>
              <p14:xfrm>
                <a:off x="2855453" y="6128520"/>
                <a:ext cx="134280" cy="122040"/>
              </p14:xfrm>
            </p:contentPart>
          </mc:Choice>
          <mc:Fallback xmlns="">
            <p:pic>
              <p:nvPicPr>
                <p:cNvPr id="262222" name="Freihand 262221">
                  <a:extLst>
                    <a:ext uri="{FF2B5EF4-FFF2-40B4-BE49-F238E27FC236}">
                      <a16:creationId xmlns:a16="http://schemas.microsoft.com/office/drawing/2014/main" id="{B55BE703-87EE-4CC9-B615-0127909D2903}"/>
                    </a:ext>
                  </a:extLst>
                </p:cNvPr>
                <p:cNvPicPr/>
                <p:nvPr/>
              </p:nvPicPr>
              <p:blipFill>
                <a:blip r:embed="rId218"/>
                <a:stretch>
                  <a:fillRect/>
                </a:stretch>
              </p:blipFill>
              <p:spPr>
                <a:xfrm>
                  <a:off x="2851133" y="6124200"/>
                  <a:ext cx="1429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62223" name="Freihand 262222">
                  <a:extLst>
                    <a:ext uri="{FF2B5EF4-FFF2-40B4-BE49-F238E27FC236}">
                      <a16:creationId xmlns:a16="http://schemas.microsoft.com/office/drawing/2014/main" id="{A0FE0B17-1580-416C-932C-DA92FEED5C09}"/>
                    </a:ext>
                  </a:extLst>
                </p14:cNvPr>
                <p14:cNvContentPartPr/>
                <p14:nvPr/>
              </p14:nvContentPartPr>
              <p14:xfrm>
                <a:off x="3006293" y="6132480"/>
                <a:ext cx="334440" cy="126360"/>
              </p14:xfrm>
            </p:contentPart>
          </mc:Choice>
          <mc:Fallback xmlns="">
            <p:pic>
              <p:nvPicPr>
                <p:cNvPr id="262223" name="Freihand 262222">
                  <a:extLst>
                    <a:ext uri="{FF2B5EF4-FFF2-40B4-BE49-F238E27FC236}">
                      <a16:creationId xmlns:a16="http://schemas.microsoft.com/office/drawing/2014/main" id="{A0FE0B17-1580-416C-932C-DA92FEED5C09}"/>
                    </a:ext>
                  </a:extLst>
                </p:cNvPr>
                <p:cNvPicPr/>
                <p:nvPr/>
              </p:nvPicPr>
              <p:blipFill>
                <a:blip r:embed="rId220"/>
                <a:stretch>
                  <a:fillRect/>
                </a:stretch>
              </p:blipFill>
              <p:spPr>
                <a:xfrm>
                  <a:off x="3001973" y="6128160"/>
                  <a:ext cx="3430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62224" name="Freihand 262223">
                  <a:extLst>
                    <a:ext uri="{FF2B5EF4-FFF2-40B4-BE49-F238E27FC236}">
                      <a16:creationId xmlns:a16="http://schemas.microsoft.com/office/drawing/2014/main" id="{CFC4FA15-DC9F-4ACE-8BAC-5A8C6F6FF580}"/>
                    </a:ext>
                  </a:extLst>
                </p14:cNvPr>
                <p14:cNvContentPartPr/>
                <p14:nvPr/>
              </p14:nvContentPartPr>
              <p14:xfrm>
                <a:off x="3403373" y="6160920"/>
                <a:ext cx="244440" cy="88920"/>
              </p14:xfrm>
            </p:contentPart>
          </mc:Choice>
          <mc:Fallback xmlns="">
            <p:pic>
              <p:nvPicPr>
                <p:cNvPr id="262224" name="Freihand 262223">
                  <a:extLst>
                    <a:ext uri="{FF2B5EF4-FFF2-40B4-BE49-F238E27FC236}">
                      <a16:creationId xmlns:a16="http://schemas.microsoft.com/office/drawing/2014/main" id="{CFC4FA15-DC9F-4ACE-8BAC-5A8C6F6FF580}"/>
                    </a:ext>
                  </a:extLst>
                </p:cNvPr>
                <p:cNvPicPr/>
                <p:nvPr/>
              </p:nvPicPr>
              <p:blipFill>
                <a:blip r:embed="rId222"/>
                <a:stretch>
                  <a:fillRect/>
                </a:stretch>
              </p:blipFill>
              <p:spPr>
                <a:xfrm>
                  <a:off x="3399053" y="6156600"/>
                  <a:ext cx="2530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62225" name="Freihand 262224">
                  <a:extLst>
                    <a:ext uri="{FF2B5EF4-FFF2-40B4-BE49-F238E27FC236}">
                      <a16:creationId xmlns:a16="http://schemas.microsoft.com/office/drawing/2014/main" id="{1C8B6F6A-BDFE-43E5-A3F9-529ED9219171}"/>
                    </a:ext>
                  </a:extLst>
                </p14:cNvPr>
                <p14:cNvContentPartPr/>
                <p14:nvPr/>
              </p14:nvContentPartPr>
              <p14:xfrm>
                <a:off x="3885053" y="6097920"/>
                <a:ext cx="299160" cy="156960"/>
              </p14:xfrm>
            </p:contentPart>
          </mc:Choice>
          <mc:Fallback xmlns="">
            <p:pic>
              <p:nvPicPr>
                <p:cNvPr id="262225" name="Freihand 262224">
                  <a:extLst>
                    <a:ext uri="{FF2B5EF4-FFF2-40B4-BE49-F238E27FC236}">
                      <a16:creationId xmlns:a16="http://schemas.microsoft.com/office/drawing/2014/main" id="{1C8B6F6A-BDFE-43E5-A3F9-529ED9219171}"/>
                    </a:ext>
                  </a:extLst>
                </p:cNvPr>
                <p:cNvPicPr/>
                <p:nvPr/>
              </p:nvPicPr>
              <p:blipFill>
                <a:blip r:embed="rId224"/>
                <a:stretch>
                  <a:fillRect/>
                </a:stretch>
              </p:blipFill>
              <p:spPr>
                <a:xfrm>
                  <a:off x="3880733" y="6093600"/>
                  <a:ext cx="3078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62226" name="Freihand 262225">
                  <a:extLst>
                    <a:ext uri="{FF2B5EF4-FFF2-40B4-BE49-F238E27FC236}">
                      <a16:creationId xmlns:a16="http://schemas.microsoft.com/office/drawing/2014/main" id="{8EE4BBFB-49E3-48FE-981B-26830C14BB9A}"/>
                    </a:ext>
                  </a:extLst>
                </p14:cNvPr>
                <p14:cNvContentPartPr/>
                <p14:nvPr/>
              </p14:nvContentPartPr>
              <p14:xfrm>
                <a:off x="4181333" y="6096120"/>
                <a:ext cx="272880" cy="174600"/>
              </p14:xfrm>
            </p:contentPart>
          </mc:Choice>
          <mc:Fallback xmlns="">
            <p:pic>
              <p:nvPicPr>
                <p:cNvPr id="262226" name="Freihand 262225">
                  <a:extLst>
                    <a:ext uri="{FF2B5EF4-FFF2-40B4-BE49-F238E27FC236}">
                      <a16:creationId xmlns:a16="http://schemas.microsoft.com/office/drawing/2014/main" id="{8EE4BBFB-49E3-48FE-981B-26830C14BB9A}"/>
                    </a:ext>
                  </a:extLst>
                </p:cNvPr>
                <p:cNvPicPr/>
                <p:nvPr/>
              </p:nvPicPr>
              <p:blipFill>
                <a:blip r:embed="rId226"/>
                <a:stretch>
                  <a:fillRect/>
                </a:stretch>
              </p:blipFill>
              <p:spPr>
                <a:xfrm>
                  <a:off x="4177013" y="6091800"/>
                  <a:ext cx="2815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62227" name="Freihand 262226">
                  <a:extLst>
                    <a:ext uri="{FF2B5EF4-FFF2-40B4-BE49-F238E27FC236}">
                      <a16:creationId xmlns:a16="http://schemas.microsoft.com/office/drawing/2014/main" id="{EDCA008D-57F3-4718-BB0A-90BE9862DDF7}"/>
                    </a:ext>
                  </a:extLst>
                </p14:cNvPr>
                <p14:cNvContentPartPr/>
                <p14:nvPr/>
              </p14:nvContentPartPr>
              <p14:xfrm>
                <a:off x="4432253" y="6170280"/>
                <a:ext cx="122040" cy="102240"/>
              </p14:xfrm>
            </p:contentPart>
          </mc:Choice>
          <mc:Fallback xmlns="">
            <p:pic>
              <p:nvPicPr>
                <p:cNvPr id="262227" name="Freihand 262226">
                  <a:extLst>
                    <a:ext uri="{FF2B5EF4-FFF2-40B4-BE49-F238E27FC236}">
                      <a16:creationId xmlns:a16="http://schemas.microsoft.com/office/drawing/2014/main" id="{EDCA008D-57F3-4718-BB0A-90BE9862DDF7}"/>
                    </a:ext>
                  </a:extLst>
                </p:cNvPr>
                <p:cNvPicPr/>
                <p:nvPr/>
              </p:nvPicPr>
              <p:blipFill>
                <a:blip r:embed="rId228"/>
                <a:stretch>
                  <a:fillRect/>
                </a:stretch>
              </p:blipFill>
              <p:spPr>
                <a:xfrm>
                  <a:off x="4427933" y="6165960"/>
                  <a:ext cx="1306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62228" name="Freihand 262227">
                  <a:extLst>
                    <a:ext uri="{FF2B5EF4-FFF2-40B4-BE49-F238E27FC236}">
                      <a16:creationId xmlns:a16="http://schemas.microsoft.com/office/drawing/2014/main" id="{26EB32E0-5C21-48EC-85DF-2DB74C780648}"/>
                    </a:ext>
                  </a:extLst>
                </p14:cNvPr>
                <p14:cNvContentPartPr/>
                <p14:nvPr/>
              </p14:nvContentPartPr>
              <p14:xfrm>
                <a:off x="4590293" y="6098640"/>
                <a:ext cx="167040" cy="179280"/>
              </p14:xfrm>
            </p:contentPart>
          </mc:Choice>
          <mc:Fallback xmlns="">
            <p:pic>
              <p:nvPicPr>
                <p:cNvPr id="262228" name="Freihand 262227">
                  <a:extLst>
                    <a:ext uri="{FF2B5EF4-FFF2-40B4-BE49-F238E27FC236}">
                      <a16:creationId xmlns:a16="http://schemas.microsoft.com/office/drawing/2014/main" id="{26EB32E0-5C21-48EC-85DF-2DB74C780648}"/>
                    </a:ext>
                  </a:extLst>
                </p:cNvPr>
                <p:cNvPicPr/>
                <p:nvPr/>
              </p:nvPicPr>
              <p:blipFill>
                <a:blip r:embed="rId230"/>
                <a:stretch>
                  <a:fillRect/>
                </a:stretch>
              </p:blipFill>
              <p:spPr>
                <a:xfrm>
                  <a:off x="4585973" y="6094320"/>
                  <a:ext cx="1756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62229" name="Freihand 262228">
                  <a:extLst>
                    <a:ext uri="{FF2B5EF4-FFF2-40B4-BE49-F238E27FC236}">
                      <a16:creationId xmlns:a16="http://schemas.microsoft.com/office/drawing/2014/main" id="{3BD74902-6068-4C85-A5E5-B780443107C6}"/>
                    </a:ext>
                  </a:extLst>
                </p14:cNvPr>
                <p14:cNvContentPartPr/>
                <p14:nvPr/>
              </p14:nvContentPartPr>
              <p14:xfrm>
                <a:off x="4807733" y="6084240"/>
                <a:ext cx="365400" cy="228240"/>
              </p14:xfrm>
            </p:contentPart>
          </mc:Choice>
          <mc:Fallback xmlns="">
            <p:pic>
              <p:nvPicPr>
                <p:cNvPr id="262229" name="Freihand 262228">
                  <a:extLst>
                    <a:ext uri="{FF2B5EF4-FFF2-40B4-BE49-F238E27FC236}">
                      <a16:creationId xmlns:a16="http://schemas.microsoft.com/office/drawing/2014/main" id="{3BD74902-6068-4C85-A5E5-B780443107C6}"/>
                    </a:ext>
                  </a:extLst>
                </p:cNvPr>
                <p:cNvPicPr/>
                <p:nvPr/>
              </p:nvPicPr>
              <p:blipFill>
                <a:blip r:embed="rId232"/>
                <a:stretch>
                  <a:fillRect/>
                </a:stretch>
              </p:blipFill>
              <p:spPr>
                <a:xfrm>
                  <a:off x="4803413" y="6079920"/>
                  <a:ext cx="37404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62230" name="Freihand 262229">
                  <a:extLst>
                    <a:ext uri="{FF2B5EF4-FFF2-40B4-BE49-F238E27FC236}">
                      <a16:creationId xmlns:a16="http://schemas.microsoft.com/office/drawing/2014/main" id="{7C2D5C84-6894-4A0F-B06A-9ECF58C9854A}"/>
                    </a:ext>
                  </a:extLst>
                </p14:cNvPr>
                <p14:cNvContentPartPr/>
                <p14:nvPr/>
              </p14:nvContentPartPr>
              <p14:xfrm>
                <a:off x="5241533" y="6167400"/>
                <a:ext cx="113400" cy="111600"/>
              </p14:xfrm>
            </p:contentPart>
          </mc:Choice>
          <mc:Fallback xmlns="">
            <p:pic>
              <p:nvPicPr>
                <p:cNvPr id="262230" name="Freihand 262229">
                  <a:extLst>
                    <a:ext uri="{FF2B5EF4-FFF2-40B4-BE49-F238E27FC236}">
                      <a16:creationId xmlns:a16="http://schemas.microsoft.com/office/drawing/2014/main" id="{7C2D5C84-6894-4A0F-B06A-9ECF58C9854A}"/>
                    </a:ext>
                  </a:extLst>
                </p:cNvPr>
                <p:cNvPicPr/>
                <p:nvPr/>
              </p:nvPicPr>
              <p:blipFill>
                <a:blip r:embed="rId234"/>
                <a:stretch>
                  <a:fillRect/>
                </a:stretch>
              </p:blipFill>
              <p:spPr>
                <a:xfrm>
                  <a:off x="5237213" y="6163080"/>
                  <a:ext cx="1220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62231" name="Freihand 262230">
                  <a:extLst>
                    <a:ext uri="{FF2B5EF4-FFF2-40B4-BE49-F238E27FC236}">
                      <a16:creationId xmlns:a16="http://schemas.microsoft.com/office/drawing/2014/main" id="{7A4DA7A0-8C3C-41A5-AA6B-2D688C0719E5}"/>
                    </a:ext>
                  </a:extLst>
                </p14:cNvPr>
                <p14:cNvContentPartPr/>
                <p14:nvPr/>
              </p14:nvContentPartPr>
              <p14:xfrm>
                <a:off x="5405693" y="6057240"/>
                <a:ext cx="174240" cy="185760"/>
              </p14:xfrm>
            </p:contentPart>
          </mc:Choice>
          <mc:Fallback xmlns="">
            <p:pic>
              <p:nvPicPr>
                <p:cNvPr id="262231" name="Freihand 262230">
                  <a:extLst>
                    <a:ext uri="{FF2B5EF4-FFF2-40B4-BE49-F238E27FC236}">
                      <a16:creationId xmlns:a16="http://schemas.microsoft.com/office/drawing/2014/main" id="{7A4DA7A0-8C3C-41A5-AA6B-2D688C0719E5}"/>
                    </a:ext>
                  </a:extLst>
                </p:cNvPr>
                <p:cNvPicPr/>
                <p:nvPr/>
              </p:nvPicPr>
              <p:blipFill>
                <a:blip r:embed="rId236"/>
                <a:stretch>
                  <a:fillRect/>
                </a:stretch>
              </p:blipFill>
              <p:spPr>
                <a:xfrm>
                  <a:off x="5401373" y="6052920"/>
                  <a:ext cx="1828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62232" name="Freihand 262231">
                  <a:extLst>
                    <a:ext uri="{FF2B5EF4-FFF2-40B4-BE49-F238E27FC236}">
                      <a16:creationId xmlns:a16="http://schemas.microsoft.com/office/drawing/2014/main" id="{4F587780-7176-4B8E-AED3-B135FC39E983}"/>
                    </a:ext>
                  </a:extLst>
                </p14:cNvPr>
                <p14:cNvContentPartPr/>
                <p14:nvPr/>
              </p14:nvContentPartPr>
              <p14:xfrm>
                <a:off x="5457893" y="6159480"/>
                <a:ext cx="405000" cy="97560"/>
              </p14:xfrm>
            </p:contentPart>
          </mc:Choice>
          <mc:Fallback xmlns="">
            <p:pic>
              <p:nvPicPr>
                <p:cNvPr id="262232" name="Freihand 262231">
                  <a:extLst>
                    <a:ext uri="{FF2B5EF4-FFF2-40B4-BE49-F238E27FC236}">
                      <a16:creationId xmlns:a16="http://schemas.microsoft.com/office/drawing/2014/main" id="{4F587780-7176-4B8E-AED3-B135FC39E983}"/>
                    </a:ext>
                  </a:extLst>
                </p:cNvPr>
                <p:cNvPicPr/>
                <p:nvPr/>
              </p:nvPicPr>
              <p:blipFill>
                <a:blip r:embed="rId238"/>
                <a:stretch>
                  <a:fillRect/>
                </a:stretch>
              </p:blipFill>
              <p:spPr>
                <a:xfrm>
                  <a:off x="5453573" y="6155160"/>
                  <a:ext cx="4136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62233" name="Freihand 262232">
                  <a:extLst>
                    <a:ext uri="{FF2B5EF4-FFF2-40B4-BE49-F238E27FC236}">
                      <a16:creationId xmlns:a16="http://schemas.microsoft.com/office/drawing/2014/main" id="{B79550B5-66AD-41FF-B56B-C391C04FCA8E}"/>
                    </a:ext>
                  </a:extLst>
                </p14:cNvPr>
                <p14:cNvContentPartPr/>
                <p14:nvPr/>
              </p14:nvContentPartPr>
              <p14:xfrm>
                <a:off x="5814293" y="6046080"/>
                <a:ext cx="43560" cy="27720"/>
              </p14:xfrm>
            </p:contentPart>
          </mc:Choice>
          <mc:Fallback xmlns="">
            <p:pic>
              <p:nvPicPr>
                <p:cNvPr id="262233" name="Freihand 262232">
                  <a:extLst>
                    <a:ext uri="{FF2B5EF4-FFF2-40B4-BE49-F238E27FC236}">
                      <a16:creationId xmlns:a16="http://schemas.microsoft.com/office/drawing/2014/main" id="{B79550B5-66AD-41FF-B56B-C391C04FCA8E}"/>
                    </a:ext>
                  </a:extLst>
                </p:cNvPr>
                <p:cNvPicPr/>
                <p:nvPr/>
              </p:nvPicPr>
              <p:blipFill>
                <a:blip r:embed="rId240"/>
                <a:stretch>
                  <a:fillRect/>
                </a:stretch>
              </p:blipFill>
              <p:spPr>
                <a:xfrm>
                  <a:off x="5809973" y="6041760"/>
                  <a:ext cx="522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62234" name="Freihand 262233">
                  <a:extLst>
                    <a:ext uri="{FF2B5EF4-FFF2-40B4-BE49-F238E27FC236}">
                      <a16:creationId xmlns:a16="http://schemas.microsoft.com/office/drawing/2014/main" id="{82E87619-C9CD-4794-BFD2-C88DC608B780}"/>
                    </a:ext>
                  </a:extLst>
                </p14:cNvPr>
                <p14:cNvContentPartPr/>
                <p14:nvPr/>
              </p14:nvContentPartPr>
              <p14:xfrm>
                <a:off x="5878733" y="6109800"/>
                <a:ext cx="126000" cy="124920"/>
              </p14:xfrm>
            </p:contentPart>
          </mc:Choice>
          <mc:Fallback xmlns="">
            <p:pic>
              <p:nvPicPr>
                <p:cNvPr id="262234" name="Freihand 262233">
                  <a:extLst>
                    <a:ext uri="{FF2B5EF4-FFF2-40B4-BE49-F238E27FC236}">
                      <a16:creationId xmlns:a16="http://schemas.microsoft.com/office/drawing/2014/main" id="{82E87619-C9CD-4794-BFD2-C88DC608B780}"/>
                    </a:ext>
                  </a:extLst>
                </p:cNvPr>
                <p:cNvPicPr/>
                <p:nvPr/>
              </p:nvPicPr>
              <p:blipFill>
                <a:blip r:embed="rId242"/>
                <a:stretch>
                  <a:fillRect/>
                </a:stretch>
              </p:blipFill>
              <p:spPr>
                <a:xfrm>
                  <a:off x="5874413" y="6105480"/>
                  <a:ext cx="1346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62235" name="Freihand 262234">
                  <a:extLst>
                    <a:ext uri="{FF2B5EF4-FFF2-40B4-BE49-F238E27FC236}">
                      <a16:creationId xmlns:a16="http://schemas.microsoft.com/office/drawing/2014/main" id="{E137F4AD-1343-49E4-A86F-DF19605A53EB}"/>
                    </a:ext>
                  </a:extLst>
                </p14:cNvPr>
                <p14:cNvContentPartPr/>
                <p14:nvPr/>
              </p14:nvContentPartPr>
              <p14:xfrm>
                <a:off x="6026693" y="6028800"/>
                <a:ext cx="91440" cy="161640"/>
              </p14:xfrm>
            </p:contentPart>
          </mc:Choice>
          <mc:Fallback xmlns="">
            <p:pic>
              <p:nvPicPr>
                <p:cNvPr id="262235" name="Freihand 262234">
                  <a:extLst>
                    <a:ext uri="{FF2B5EF4-FFF2-40B4-BE49-F238E27FC236}">
                      <a16:creationId xmlns:a16="http://schemas.microsoft.com/office/drawing/2014/main" id="{E137F4AD-1343-49E4-A86F-DF19605A53EB}"/>
                    </a:ext>
                  </a:extLst>
                </p:cNvPr>
                <p:cNvPicPr/>
                <p:nvPr/>
              </p:nvPicPr>
              <p:blipFill>
                <a:blip r:embed="rId244"/>
                <a:stretch>
                  <a:fillRect/>
                </a:stretch>
              </p:blipFill>
              <p:spPr>
                <a:xfrm>
                  <a:off x="6022373" y="6024480"/>
                  <a:ext cx="1000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62236" name="Freihand 262235">
                  <a:extLst>
                    <a:ext uri="{FF2B5EF4-FFF2-40B4-BE49-F238E27FC236}">
                      <a16:creationId xmlns:a16="http://schemas.microsoft.com/office/drawing/2014/main" id="{3E6ACD93-B408-4FE7-8A89-8FDC258FE068}"/>
                    </a:ext>
                  </a:extLst>
                </p14:cNvPr>
                <p14:cNvContentPartPr/>
                <p14:nvPr/>
              </p14:nvContentPartPr>
              <p14:xfrm>
                <a:off x="6127133" y="6005760"/>
                <a:ext cx="369000" cy="364320"/>
              </p14:xfrm>
            </p:contentPart>
          </mc:Choice>
          <mc:Fallback xmlns="">
            <p:pic>
              <p:nvPicPr>
                <p:cNvPr id="262236" name="Freihand 262235">
                  <a:extLst>
                    <a:ext uri="{FF2B5EF4-FFF2-40B4-BE49-F238E27FC236}">
                      <a16:creationId xmlns:a16="http://schemas.microsoft.com/office/drawing/2014/main" id="{3E6ACD93-B408-4FE7-8A89-8FDC258FE068}"/>
                    </a:ext>
                  </a:extLst>
                </p:cNvPr>
                <p:cNvPicPr/>
                <p:nvPr/>
              </p:nvPicPr>
              <p:blipFill>
                <a:blip r:embed="rId246"/>
                <a:stretch>
                  <a:fillRect/>
                </a:stretch>
              </p:blipFill>
              <p:spPr>
                <a:xfrm>
                  <a:off x="6122813" y="6001440"/>
                  <a:ext cx="37764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62237" name="Freihand 262236">
                  <a:extLst>
                    <a:ext uri="{FF2B5EF4-FFF2-40B4-BE49-F238E27FC236}">
                      <a16:creationId xmlns:a16="http://schemas.microsoft.com/office/drawing/2014/main" id="{3CAA8A4D-6CAB-4EDA-8FA1-A895A455621B}"/>
                    </a:ext>
                  </a:extLst>
                </p14:cNvPr>
                <p14:cNvContentPartPr/>
                <p14:nvPr/>
              </p14:nvContentPartPr>
              <p14:xfrm>
                <a:off x="6706733" y="6173520"/>
                <a:ext cx="43560" cy="128520"/>
              </p14:xfrm>
            </p:contentPart>
          </mc:Choice>
          <mc:Fallback xmlns="">
            <p:pic>
              <p:nvPicPr>
                <p:cNvPr id="262237" name="Freihand 262236">
                  <a:extLst>
                    <a:ext uri="{FF2B5EF4-FFF2-40B4-BE49-F238E27FC236}">
                      <a16:creationId xmlns:a16="http://schemas.microsoft.com/office/drawing/2014/main" id="{3CAA8A4D-6CAB-4EDA-8FA1-A895A455621B}"/>
                    </a:ext>
                  </a:extLst>
                </p:cNvPr>
                <p:cNvPicPr/>
                <p:nvPr/>
              </p:nvPicPr>
              <p:blipFill>
                <a:blip r:embed="rId248"/>
                <a:stretch>
                  <a:fillRect/>
                </a:stretch>
              </p:blipFill>
              <p:spPr>
                <a:xfrm>
                  <a:off x="6702413" y="6169200"/>
                  <a:ext cx="522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62239" name="Freihand 262238">
                  <a:extLst>
                    <a:ext uri="{FF2B5EF4-FFF2-40B4-BE49-F238E27FC236}">
                      <a16:creationId xmlns:a16="http://schemas.microsoft.com/office/drawing/2014/main" id="{073D21CD-7120-4F34-9906-32BB33F99203}"/>
                    </a:ext>
                  </a:extLst>
                </p14:cNvPr>
                <p14:cNvContentPartPr/>
                <p14:nvPr/>
              </p14:nvContentPartPr>
              <p14:xfrm>
                <a:off x="6871613" y="6059040"/>
                <a:ext cx="748440" cy="147960"/>
              </p14:xfrm>
            </p:contentPart>
          </mc:Choice>
          <mc:Fallback xmlns="">
            <p:pic>
              <p:nvPicPr>
                <p:cNvPr id="262239" name="Freihand 262238">
                  <a:extLst>
                    <a:ext uri="{FF2B5EF4-FFF2-40B4-BE49-F238E27FC236}">
                      <a16:creationId xmlns:a16="http://schemas.microsoft.com/office/drawing/2014/main" id="{073D21CD-7120-4F34-9906-32BB33F99203}"/>
                    </a:ext>
                  </a:extLst>
                </p:cNvPr>
                <p:cNvPicPr/>
                <p:nvPr/>
              </p:nvPicPr>
              <p:blipFill>
                <a:blip r:embed="rId250"/>
                <a:stretch>
                  <a:fillRect/>
                </a:stretch>
              </p:blipFill>
              <p:spPr>
                <a:xfrm>
                  <a:off x="6867293" y="6054720"/>
                  <a:ext cx="7570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62240" name="Freihand 262239">
                  <a:extLst>
                    <a:ext uri="{FF2B5EF4-FFF2-40B4-BE49-F238E27FC236}">
                      <a16:creationId xmlns:a16="http://schemas.microsoft.com/office/drawing/2014/main" id="{BE85EBC9-B6E8-481D-A745-9C75239EC3C9}"/>
                    </a:ext>
                  </a:extLst>
                </p14:cNvPr>
                <p14:cNvContentPartPr/>
                <p14:nvPr/>
              </p14:nvContentPartPr>
              <p14:xfrm>
                <a:off x="7638413" y="6099000"/>
                <a:ext cx="198360" cy="83160"/>
              </p14:xfrm>
            </p:contentPart>
          </mc:Choice>
          <mc:Fallback xmlns="">
            <p:pic>
              <p:nvPicPr>
                <p:cNvPr id="262240" name="Freihand 262239">
                  <a:extLst>
                    <a:ext uri="{FF2B5EF4-FFF2-40B4-BE49-F238E27FC236}">
                      <a16:creationId xmlns:a16="http://schemas.microsoft.com/office/drawing/2014/main" id="{BE85EBC9-B6E8-481D-A745-9C75239EC3C9}"/>
                    </a:ext>
                  </a:extLst>
                </p:cNvPr>
                <p:cNvPicPr/>
                <p:nvPr/>
              </p:nvPicPr>
              <p:blipFill>
                <a:blip r:embed="rId252"/>
                <a:stretch>
                  <a:fillRect/>
                </a:stretch>
              </p:blipFill>
              <p:spPr>
                <a:xfrm>
                  <a:off x="7634093" y="6094680"/>
                  <a:ext cx="2070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62243" name="Freihand 262242">
                  <a:extLst>
                    <a:ext uri="{FF2B5EF4-FFF2-40B4-BE49-F238E27FC236}">
                      <a16:creationId xmlns:a16="http://schemas.microsoft.com/office/drawing/2014/main" id="{7BD38154-E564-400F-933C-B8C10D8FAE2B}"/>
                    </a:ext>
                  </a:extLst>
                </p14:cNvPr>
                <p14:cNvContentPartPr/>
                <p14:nvPr/>
              </p14:nvContentPartPr>
              <p14:xfrm>
                <a:off x="1985693" y="6489960"/>
                <a:ext cx="201600" cy="115560"/>
              </p14:xfrm>
            </p:contentPart>
          </mc:Choice>
          <mc:Fallback xmlns="">
            <p:pic>
              <p:nvPicPr>
                <p:cNvPr id="262243" name="Freihand 262242">
                  <a:extLst>
                    <a:ext uri="{FF2B5EF4-FFF2-40B4-BE49-F238E27FC236}">
                      <a16:creationId xmlns:a16="http://schemas.microsoft.com/office/drawing/2014/main" id="{7BD38154-E564-400F-933C-B8C10D8FAE2B}"/>
                    </a:ext>
                  </a:extLst>
                </p:cNvPr>
                <p:cNvPicPr/>
                <p:nvPr/>
              </p:nvPicPr>
              <p:blipFill>
                <a:blip r:embed="rId254"/>
                <a:stretch>
                  <a:fillRect/>
                </a:stretch>
              </p:blipFill>
              <p:spPr>
                <a:xfrm>
                  <a:off x="1981373" y="6485640"/>
                  <a:ext cx="2102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62244" name="Freihand 262243">
                  <a:extLst>
                    <a:ext uri="{FF2B5EF4-FFF2-40B4-BE49-F238E27FC236}">
                      <a16:creationId xmlns:a16="http://schemas.microsoft.com/office/drawing/2014/main" id="{E2CF9DC8-DA60-47B1-9353-4A9D152B38B6}"/>
                    </a:ext>
                  </a:extLst>
                </p14:cNvPr>
                <p14:cNvContentPartPr/>
                <p14:nvPr/>
              </p14:nvContentPartPr>
              <p14:xfrm>
                <a:off x="2247413" y="6415080"/>
                <a:ext cx="171720" cy="179280"/>
              </p14:xfrm>
            </p:contentPart>
          </mc:Choice>
          <mc:Fallback xmlns="">
            <p:pic>
              <p:nvPicPr>
                <p:cNvPr id="262244" name="Freihand 262243">
                  <a:extLst>
                    <a:ext uri="{FF2B5EF4-FFF2-40B4-BE49-F238E27FC236}">
                      <a16:creationId xmlns:a16="http://schemas.microsoft.com/office/drawing/2014/main" id="{E2CF9DC8-DA60-47B1-9353-4A9D152B38B6}"/>
                    </a:ext>
                  </a:extLst>
                </p:cNvPr>
                <p:cNvPicPr/>
                <p:nvPr/>
              </p:nvPicPr>
              <p:blipFill>
                <a:blip r:embed="rId256"/>
                <a:stretch>
                  <a:fillRect/>
                </a:stretch>
              </p:blipFill>
              <p:spPr>
                <a:xfrm>
                  <a:off x="2243093" y="6410760"/>
                  <a:ext cx="1803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62245" name="Freihand 262244">
                  <a:extLst>
                    <a:ext uri="{FF2B5EF4-FFF2-40B4-BE49-F238E27FC236}">
                      <a16:creationId xmlns:a16="http://schemas.microsoft.com/office/drawing/2014/main" id="{107C77B5-0505-44EB-A752-642EF0D4AEF3}"/>
                    </a:ext>
                  </a:extLst>
                </p14:cNvPr>
                <p14:cNvContentPartPr/>
                <p14:nvPr/>
              </p14:nvContentPartPr>
              <p14:xfrm>
                <a:off x="2428133" y="6479160"/>
                <a:ext cx="112320" cy="113040"/>
              </p14:xfrm>
            </p:contentPart>
          </mc:Choice>
          <mc:Fallback xmlns="">
            <p:pic>
              <p:nvPicPr>
                <p:cNvPr id="262245" name="Freihand 262244">
                  <a:extLst>
                    <a:ext uri="{FF2B5EF4-FFF2-40B4-BE49-F238E27FC236}">
                      <a16:creationId xmlns:a16="http://schemas.microsoft.com/office/drawing/2014/main" id="{107C77B5-0505-44EB-A752-642EF0D4AEF3}"/>
                    </a:ext>
                  </a:extLst>
                </p:cNvPr>
                <p:cNvPicPr/>
                <p:nvPr/>
              </p:nvPicPr>
              <p:blipFill>
                <a:blip r:embed="rId258"/>
                <a:stretch>
                  <a:fillRect/>
                </a:stretch>
              </p:blipFill>
              <p:spPr>
                <a:xfrm>
                  <a:off x="2423813" y="6474840"/>
                  <a:ext cx="1209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62246" name="Freihand 262245">
                  <a:extLst>
                    <a:ext uri="{FF2B5EF4-FFF2-40B4-BE49-F238E27FC236}">
                      <a16:creationId xmlns:a16="http://schemas.microsoft.com/office/drawing/2014/main" id="{AD043AAA-F130-4AE9-9B58-C4A007AD32DF}"/>
                    </a:ext>
                  </a:extLst>
                </p14:cNvPr>
                <p14:cNvContentPartPr/>
                <p14:nvPr/>
              </p14:nvContentPartPr>
              <p14:xfrm>
                <a:off x="2724413" y="6407160"/>
                <a:ext cx="199800" cy="189000"/>
              </p14:xfrm>
            </p:contentPart>
          </mc:Choice>
          <mc:Fallback xmlns="">
            <p:pic>
              <p:nvPicPr>
                <p:cNvPr id="262246" name="Freihand 262245">
                  <a:extLst>
                    <a:ext uri="{FF2B5EF4-FFF2-40B4-BE49-F238E27FC236}">
                      <a16:creationId xmlns:a16="http://schemas.microsoft.com/office/drawing/2014/main" id="{AD043AAA-F130-4AE9-9B58-C4A007AD32DF}"/>
                    </a:ext>
                  </a:extLst>
                </p:cNvPr>
                <p:cNvPicPr/>
                <p:nvPr/>
              </p:nvPicPr>
              <p:blipFill>
                <a:blip r:embed="rId260"/>
                <a:stretch>
                  <a:fillRect/>
                </a:stretch>
              </p:blipFill>
              <p:spPr>
                <a:xfrm>
                  <a:off x="2720093" y="6402840"/>
                  <a:ext cx="2084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62247" name="Freihand 262246">
                  <a:extLst>
                    <a:ext uri="{FF2B5EF4-FFF2-40B4-BE49-F238E27FC236}">
                      <a16:creationId xmlns:a16="http://schemas.microsoft.com/office/drawing/2014/main" id="{1461CEEF-6BF7-4AC6-97CA-915B08277F80}"/>
                    </a:ext>
                  </a:extLst>
                </p14:cNvPr>
                <p14:cNvContentPartPr/>
                <p14:nvPr/>
              </p14:nvContentPartPr>
              <p14:xfrm>
                <a:off x="2816933" y="6534960"/>
                <a:ext cx="115920" cy="27720"/>
              </p14:xfrm>
            </p:contentPart>
          </mc:Choice>
          <mc:Fallback xmlns="">
            <p:pic>
              <p:nvPicPr>
                <p:cNvPr id="262247" name="Freihand 262246">
                  <a:extLst>
                    <a:ext uri="{FF2B5EF4-FFF2-40B4-BE49-F238E27FC236}">
                      <a16:creationId xmlns:a16="http://schemas.microsoft.com/office/drawing/2014/main" id="{1461CEEF-6BF7-4AC6-97CA-915B08277F80}"/>
                    </a:ext>
                  </a:extLst>
                </p:cNvPr>
                <p:cNvPicPr/>
                <p:nvPr/>
              </p:nvPicPr>
              <p:blipFill>
                <a:blip r:embed="rId262"/>
                <a:stretch>
                  <a:fillRect/>
                </a:stretch>
              </p:blipFill>
              <p:spPr>
                <a:xfrm>
                  <a:off x="2812613" y="6530640"/>
                  <a:ext cx="1245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62248" name="Freihand 262247">
                  <a:extLst>
                    <a:ext uri="{FF2B5EF4-FFF2-40B4-BE49-F238E27FC236}">
                      <a16:creationId xmlns:a16="http://schemas.microsoft.com/office/drawing/2014/main" id="{808D2BBD-C038-4BCD-98E8-757DE1CF8102}"/>
                    </a:ext>
                  </a:extLst>
                </p14:cNvPr>
                <p14:cNvContentPartPr/>
                <p14:nvPr/>
              </p14:nvContentPartPr>
              <p14:xfrm>
                <a:off x="2948693" y="6533160"/>
                <a:ext cx="303120" cy="62640"/>
              </p14:xfrm>
            </p:contentPart>
          </mc:Choice>
          <mc:Fallback xmlns="">
            <p:pic>
              <p:nvPicPr>
                <p:cNvPr id="262248" name="Freihand 262247">
                  <a:extLst>
                    <a:ext uri="{FF2B5EF4-FFF2-40B4-BE49-F238E27FC236}">
                      <a16:creationId xmlns:a16="http://schemas.microsoft.com/office/drawing/2014/main" id="{808D2BBD-C038-4BCD-98E8-757DE1CF8102}"/>
                    </a:ext>
                  </a:extLst>
                </p:cNvPr>
                <p:cNvPicPr/>
                <p:nvPr/>
              </p:nvPicPr>
              <p:blipFill>
                <a:blip r:embed="rId264"/>
                <a:stretch>
                  <a:fillRect/>
                </a:stretch>
              </p:blipFill>
              <p:spPr>
                <a:xfrm>
                  <a:off x="2944373" y="6528840"/>
                  <a:ext cx="3117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62249" name="Freihand 262248">
                  <a:extLst>
                    <a:ext uri="{FF2B5EF4-FFF2-40B4-BE49-F238E27FC236}">
                      <a16:creationId xmlns:a16="http://schemas.microsoft.com/office/drawing/2014/main" id="{CE9CB0B8-2725-46C9-82A0-8F63A16832FC}"/>
                    </a:ext>
                  </a:extLst>
                </p14:cNvPr>
                <p14:cNvContentPartPr/>
                <p14:nvPr/>
              </p14:nvContentPartPr>
              <p14:xfrm>
                <a:off x="3320213" y="6438120"/>
                <a:ext cx="279720" cy="181440"/>
              </p14:xfrm>
            </p:contentPart>
          </mc:Choice>
          <mc:Fallback xmlns="">
            <p:pic>
              <p:nvPicPr>
                <p:cNvPr id="262249" name="Freihand 262248">
                  <a:extLst>
                    <a:ext uri="{FF2B5EF4-FFF2-40B4-BE49-F238E27FC236}">
                      <a16:creationId xmlns:a16="http://schemas.microsoft.com/office/drawing/2014/main" id="{CE9CB0B8-2725-46C9-82A0-8F63A16832FC}"/>
                    </a:ext>
                  </a:extLst>
                </p:cNvPr>
                <p:cNvPicPr/>
                <p:nvPr/>
              </p:nvPicPr>
              <p:blipFill>
                <a:blip r:embed="rId266"/>
                <a:stretch>
                  <a:fillRect/>
                </a:stretch>
              </p:blipFill>
              <p:spPr>
                <a:xfrm>
                  <a:off x="3315893" y="6433800"/>
                  <a:ext cx="2883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62250" name="Freihand 262249">
                  <a:extLst>
                    <a:ext uri="{FF2B5EF4-FFF2-40B4-BE49-F238E27FC236}">
                      <a16:creationId xmlns:a16="http://schemas.microsoft.com/office/drawing/2014/main" id="{C0743543-056D-4D1F-A205-6A6FC874A9F4}"/>
                    </a:ext>
                  </a:extLst>
                </p14:cNvPr>
                <p14:cNvContentPartPr/>
                <p14:nvPr/>
              </p14:nvContentPartPr>
              <p14:xfrm>
                <a:off x="3872453" y="6523440"/>
                <a:ext cx="161640" cy="89640"/>
              </p14:xfrm>
            </p:contentPart>
          </mc:Choice>
          <mc:Fallback xmlns="">
            <p:pic>
              <p:nvPicPr>
                <p:cNvPr id="262250" name="Freihand 262249">
                  <a:extLst>
                    <a:ext uri="{FF2B5EF4-FFF2-40B4-BE49-F238E27FC236}">
                      <a16:creationId xmlns:a16="http://schemas.microsoft.com/office/drawing/2014/main" id="{C0743543-056D-4D1F-A205-6A6FC874A9F4}"/>
                    </a:ext>
                  </a:extLst>
                </p:cNvPr>
                <p:cNvPicPr/>
                <p:nvPr/>
              </p:nvPicPr>
              <p:blipFill>
                <a:blip r:embed="rId268"/>
                <a:stretch>
                  <a:fillRect/>
                </a:stretch>
              </p:blipFill>
              <p:spPr>
                <a:xfrm>
                  <a:off x="3868133" y="6519120"/>
                  <a:ext cx="1702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62251" name="Freihand 262250">
                  <a:extLst>
                    <a:ext uri="{FF2B5EF4-FFF2-40B4-BE49-F238E27FC236}">
                      <a16:creationId xmlns:a16="http://schemas.microsoft.com/office/drawing/2014/main" id="{16DE8003-9831-4F22-94FF-E3AA695F72FD}"/>
                    </a:ext>
                  </a:extLst>
                </p14:cNvPr>
                <p14:cNvContentPartPr/>
                <p14:nvPr/>
              </p14:nvContentPartPr>
              <p14:xfrm>
                <a:off x="4082333" y="6433080"/>
                <a:ext cx="119880" cy="173160"/>
              </p14:xfrm>
            </p:contentPart>
          </mc:Choice>
          <mc:Fallback xmlns="">
            <p:pic>
              <p:nvPicPr>
                <p:cNvPr id="262251" name="Freihand 262250">
                  <a:extLst>
                    <a:ext uri="{FF2B5EF4-FFF2-40B4-BE49-F238E27FC236}">
                      <a16:creationId xmlns:a16="http://schemas.microsoft.com/office/drawing/2014/main" id="{16DE8003-9831-4F22-94FF-E3AA695F72FD}"/>
                    </a:ext>
                  </a:extLst>
                </p:cNvPr>
                <p:cNvPicPr/>
                <p:nvPr/>
              </p:nvPicPr>
              <p:blipFill>
                <a:blip r:embed="rId270"/>
                <a:stretch>
                  <a:fillRect/>
                </a:stretch>
              </p:blipFill>
              <p:spPr>
                <a:xfrm>
                  <a:off x="4078013" y="6428760"/>
                  <a:ext cx="1285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62252" name="Freihand 262251">
                  <a:extLst>
                    <a:ext uri="{FF2B5EF4-FFF2-40B4-BE49-F238E27FC236}">
                      <a16:creationId xmlns:a16="http://schemas.microsoft.com/office/drawing/2014/main" id="{0F08690D-32B2-4B6F-8FEA-AC7FF7CCB17E}"/>
                    </a:ext>
                  </a:extLst>
                </p14:cNvPr>
                <p14:cNvContentPartPr/>
                <p14:nvPr/>
              </p14:nvContentPartPr>
              <p14:xfrm>
                <a:off x="4236413" y="6511920"/>
                <a:ext cx="237240" cy="199080"/>
              </p14:xfrm>
            </p:contentPart>
          </mc:Choice>
          <mc:Fallback xmlns="">
            <p:pic>
              <p:nvPicPr>
                <p:cNvPr id="262252" name="Freihand 262251">
                  <a:extLst>
                    <a:ext uri="{FF2B5EF4-FFF2-40B4-BE49-F238E27FC236}">
                      <a16:creationId xmlns:a16="http://schemas.microsoft.com/office/drawing/2014/main" id="{0F08690D-32B2-4B6F-8FEA-AC7FF7CCB17E}"/>
                    </a:ext>
                  </a:extLst>
                </p:cNvPr>
                <p:cNvPicPr/>
                <p:nvPr/>
              </p:nvPicPr>
              <p:blipFill>
                <a:blip r:embed="rId272"/>
                <a:stretch>
                  <a:fillRect/>
                </a:stretch>
              </p:blipFill>
              <p:spPr>
                <a:xfrm>
                  <a:off x="4232093" y="6507600"/>
                  <a:ext cx="2458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62253" name="Freihand 262252">
                  <a:extLst>
                    <a:ext uri="{FF2B5EF4-FFF2-40B4-BE49-F238E27FC236}">
                      <a16:creationId xmlns:a16="http://schemas.microsoft.com/office/drawing/2014/main" id="{04AC76A9-1C50-4A8F-8EB8-B85C3F0A9B70}"/>
                    </a:ext>
                  </a:extLst>
                </p14:cNvPr>
                <p14:cNvContentPartPr/>
                <p14:nvPr/>
              </p14:nvContentPartPr>
              <p14:xfrm>
                <a:off x="4529093" y="6498600"/>
                <a:ext cx="106200" cy="69120"/>
              </p14:xfrm>
            </p:contentPart>
          </mc:Choice>
          <mc:Fallback xmlns="">
            <p:pic>
              <p:nvPicPr>
                <p:cNvPr id="262253" name="Freihand 262252">
                  <a:extLst>
                    <a:ext uri="{FF2B5EF4-FFF2-40B4-BE49-F238E27FC236}">
                      <a16:creationId xmlns:a16="http://schemas.microsoft.com/office/drawing/2014/main" id="{04AC76A9-1C50-4A8F-8EB8-B85C3F0A9B70}"/>
                    </a:ext>
                  </a:extLst>
                </p:cNvPr>
                <p:cNvPicPr/>
                <p:nvPr/>
              </p:nvPicPr>
              <p:blipFill>
                <a:blip r:embed="rId274"/>
                <a:stretch>
                  <a:fillRect/>
                </a:stretch>
              </p:blipFill>
              <p:spPr>
                <a:xfrm>
                  <a:off x="4524773" y="6494280"/>
                  <a:ext cx="1148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62254" name="Freihand 262253">
                  <a:extLst>
                    <a:ext uri="{FF2B5EF4-FFF2-40B4-BE49-F238E27FC236}">
                      <a16:creationId xmlns:a16="http://schemas.microsoft.com/office/drawing/2014/main" id="{A1EECDC0-0182-4B1D-8A81-A0C4E95CA85B}"/>
                    </a:ext>
                  </a:extLst>
                </p14:cNvPr>
                <p14:cNvContentPartPr/>
                <p14:nvPr/>
              </p14:nvContentPartPr>
              <p14:xfrm>
                <a:off x="4642853" y="6393840"/>
                <a:ext cx="180720" cy="163080"/>
              </p14:xfrm>
            </p:contentPart>
          </mc:Choice>
          <mc:Fallback xmlns="">
            <p:pic>
              <p:nvPicPr>
                <p:cNvPr id="262254" name="Freihand 262253">
                  <a:extLst>
                    <a:ext uri="{FF2B5EF4-FFF2-40B4-BE49-F238E27FC236}">
                      <a16:creationId xmlns:a16="http://schemas.microsoft.com/office/drawing/2014/main" id="{A1EECDC0-0182-4B1D-8A81-A0C4E95CA85B}"/>
                    </a:ext>
                  </a:extLst>
                </p:cNvPr>
                <p:cNvPicPr/>
                <p:nvPr/>
              </p:nvPicPr>
              <p:blipFill>
                <a:blip r:embed="rId276"/>
                <a:stretch>
                  <a:fillRect/>
                </a:stretch>
              </p:blipFill>
              <p:spPr>
                <a:xfrm>
                  <a:off x="4638533" y="6389520"/>
                  <a:ext cx="1893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62257" name="Freihand 262256">
                  <a:extLst>
                    <a:ext uri="{FF2B5EF4-FFF2-40B4-BE49-F238E27FC236}">
                      <a16:creationId xmlns:a16="http://schemas.microsoft.com/office/drawing/2014/main" id="{56DCC5DD-3900-44F8-81D5-6CF34C9AB021}"/>
                    </a:ext>
                  </a:extLst>
                </p14:cNvPr>
                <p14:cNvContentPartPr/>
                <p14:nvPr/>
              </p14:nvContentPartPr>
              <p14:xfrm>
                <a:off x="4879733" y="6422280"/>
                <a:ext cx="46440" cy="125640"/>
              </p14:xfrm>
            </p:contentPart>
          </mc:Choice>
          <mc:Fallback xmlns="">
            <p:pic>
              <p:nvPicPr>
                <p:cNvPr id="262257" name="Freihand 262256">
                  <a:extLst>
                    <a:ext uri="{FF2B5EF4-FFF2-40B4-BE49-F238E27FC236}">
                      <a16:creationId xmlns:a16="http://schemas.microsoft.com/office/drawing/2014/main" id="{56DCC5DD-3900-44F8-81D5-6CF34C9AB021}"/>
                    </a:ext>
                  </a:extLst>
                </p:cNvPr>
                <p:cNvPicPr/>
                <p:nvPr/>
              </p:nvPicPr>
              <p:blipFill>
                <a:blip r:embed="rId278"/>
                <a:stretch>
                  <a:fillRect/>
                </a:stretch>
              </p:blipFill>
              <p:spPr>
                <a:xfrm>
                  <a:off x="4875413" y="6417960"/>
                  <a:ext cx="550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62258" name="Freihand 262257">
                  <a:extLst>
                    <a:ext uri="{FF2B5EF4-FFF2-40B4-BE49-F238E27FC236}">
                      <a16:creationId xmlns:a16="http://schemas.microsoft.com/office/drawing/2014/main" id="{5BB88143-245C-408A-AC35-1B384D7BDBF5}"/>
                    </a:ext>
                  </a:extLst>
                </p14:cNvPr>
                <p14:cNvContentPartPr/>
                <p14:nvPr/>
              </p14:nvContentPartPr>
              <p14:xfrm>
                <a:off x="4934093" y="6483840"/>
                <a:ext cx="92880" cy="65520"/>
              </p14:xfrm>
            </p:contentPart>
          </mc:Choice>
          <mc:Fallback xmlns="">
            <p:pic>
              <p:nvPicPr>
                <p:cNvPr id="262258" name="Freihand 262257">
                  <a:extLst>
                    <a:ext uri="{FF2B5EF4-FFF2-40B4-BE49-F238E27FC236}">
                      <a16:creationId xmlns:a16="http://schemas.microsoft.com/office/drawing/2014/main" id="{5BB88143-245C-408A-AC35-1B384D7BDBF5}"/>
                    </a:ext>
                  </a:extLst>
                </p:cNvPr>
                <p:cNvPicPr/>
                <p:nvPr/>
              </p:nvPicPr>
              <p:blipFill>
                <a:blip r:embed="rId280"/>
                <a:stretch>
                  <a:fillRect/>
                </a:stretch>
              </p:blipFill>
              <p:spPr>
                <a:xfrm>
                  <a:off x="4929773" y="6479520"/>
                  <a:ext cx="1015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62259" name="Freihand 262258">
                  <a:extLst>
                    <a:ext uri="{FF2B5EF4-FFF2-40B4-BE49-F238E27FC236}">
                      <a16:creationId xmlns:a16="http://schemas.microsoft.com/office/drawing/2014/main" id="{66D9E940-6E62-4807-B5FB-FD0361067CC8}"/>
                    </a:ext>
                  </a:extLst>
                </p14:cNvPr>
                <p14:cNvContentPartPr/>
                <p14:nvPr/>
              </p14:nvContentPartPr>
              <p14:xfrm>
                <a:off x="5042813" y="6478800"/>
                <a:ext cx="118800" cy="73080"/>
              </p14:xfrm>
            </p:contentPart>
          </mc:Choice>
          <mc:Fallback xmlns="">
            <p:pic>
              <p:nvPicPr>
                <p:cNvPr id="262259" name="Freihand 262258">
                  <a:extLst>
                    <a:ext uri="{FF2B5EF4-FFF2-40B4-BE49-F238E27FC236}">
                      <a16:creationId xmlns:a16="http://schemas.microsoft.com/office/drawing/2014/main" id="{66D9E940-6E62-4807-B5FB-FD0361067CC8}"/>
                    </a:ext>
                  </a:extLst>
                </p:cNvPr>
                <p:cNvPicPr/>
                <p:nvPr/>
              </p:nvPicPr>
              <p:blipFill>
                <a:blip r:embed="rId282"/>
                <a:stretch>
                  <a:fillRect/>
                </a:stretch>
              </p:blipFill>
              <p:spPr>
                <a:xfrm>
                  <a:off x="5038493" y="6474480"/>
                  <a:ext cx="1274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62260" name="Freihand 262259">
                  <a:extLst>
                    <a:ext uri="{FF2B5EF4-FFF2-40B4-BE49-F238E27FC236}">
                      <a16:creationId xmlns:a16="http://schemas.microsoft.com/office/drawing/2014/main" id="{BC730C58-5E9F-4CC5-8349-C40C8E7B351F}"/>
                    </a:ext>
                  </a:extLst>
                </p14:cNvPr>
                <p14:cNvContentPartPr/>
                <p14:nvPr/>
              </p14:nvContentPartPr>
              <p14:xfrm>
                <a:off x="5147933" y="6443520"/>
                <a:ext cx="130320" cy="95760"/>
              </p14:xfrm>
            </p:contentPart>
          </mc:Choice>
          <mc:Fallback xmlns="">
            <p:pic>
              <p:nvPicPr>
                <p:cNvPr id="262260" name="Freihand 262259">
                  <a:extLst>
                    <a:ext uri="{FF2B5EF4-FFF2-40B4-BE49-F238E27FC236}">
                      <a16:creationId xmlns:a16="http://schemas.microsoft.com/office/drawing/2014/main" id="{BC730C58-5E9F-4CC5-8349-C40C8E7B351F}"/>
                    </a:ext>
                  </a:extLst>
                </p:cNvPr>
                <p:cNvPicPr/>
                <p:nvPr/>
              </p:nvPicPr>
              <p:blipFill>
                <a:blip r:embed="rId284"/>
                <a:stretch>
                  <a:fillRect/>
                </a:stretch>
              </p:blipFill>
              <p:spPr>
                <a:xfrm>
                  <a:off x="5143613" y="6439200"/>
                  <a:ext cx="1389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62261" name="Freihand 262260">
                  <a:extLst>
                    <a:ext uri="{FF2B5EF4-FFF2-40B4-BE49-F238E27FC236}">
                      <a16:creationId xmlns:a16="http://schemas.microsoft.com/office/drawing/2014/main" id="{DD3096B2-DEF1-4EB6-AF24-DDE55755C485}"/>
                    </a:ext>
                  </a:extLst>
                </p14:cNvPr>
                <p14:cNvContentPartPr/>
                <p14:nvPr/>
              </p14:nvContentPartPr>
              <p14:xfrm>
                <a:off x="5287973" y="6448560"/>
                <a:ext cx="272880" cy="85680"/>
              </p14:xfrm>
            </p:contentPart>
          </mc:Choice>
          <mc:Fallback xmlns="">
            <p:pic>
              <p:nvPicPr>
                <p:cNvPr id="262261" name="Freihand 262260">
                  <a:extLst>
                    <a:ext uri="{FF2B5EF4-FFF2-40B4-BE49-F238E27FC236}">
                      <a16:creationId xmlns:a16="http://schemas.microsoft.com/office/drawing/2014/main" id="{DD3096B2-DEF1-4EB6-AF24-DDE55755C485}"/>
                    </a:ext>
                  </a:extLst>
                </p:cNvPr>
                <p:cNvPicPr/>
                <p:nvPr/>
              </p:nvPicPr>
              <p:blipFill>
                <a:blip r:embed="rId286"/>
                <a:stretch>
                  <a:fillRect/>
                </a:stretch>
              </p:blipFill>
              <p:spPr>
                <a:xfrm>
                  <a:off x="5283653" y="6444240"/>
                  <a:ext cx="2815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62262" name="Freihand 262261">
                  <a:extLst>
                    <a:ext uri="{FF2B5EF4-FFF2-40B4-BE49-F238E27FC236}">
                      <a16:creationId xmlns:a16="http://schemas.microsoft.com/office/drawing/2014/main" id="{631A442C-1FD5-4938-A194-4C5572832F80}"/>
                    </a:ext>
                  </a:extLst>
                </p14:cNvPr>
                <p14:cNvContentPartPr/>
                <p14:nvPr/>
              </p14:nvContentPartPr>
              <p14:xfrm>
                <a:off x="5768933" y="6432360"/>
                <a:ext cx="130320" cy="107280"/>
              </p14:xfrm>
            </p:contentPart>
          </mc:Choice>
          <mc:Fallback xmlns="">
            <p:pic>
              <p:nvPicPr>
                <p:cNvPr id="262262" name="Freihand 262261">
                  <a:extLst>
                    <a:ext uri="{FF2B5EF4-FFF2-40B4-BE49-F238E27FC236}">
                      <a16:creationId xmlns:a16="http://schemas.microsoft.com/office/drawing/2014/main" id="{631A442C-1FD5-4938-A194-4C5572832F80}"/>
                    </a:ext>
                  </a:extLst>
                </p:cNvPr>
                <p:cNvPicPr/>
                <p:nvPr/>
              </p:nvPicPr>
              <p:blipFill>
                <a:blip r:embed="rId288"/>
                <a:stretch>
                  <a:fillRect/>
                </a:stretch>
              </p:blipFill>
              <p:spPr>
                <a:xfrm>
                  <a:off x="5764613" y="6428040"/>
                  <a:ext cx="1389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62263" name="Freihand 262262">
                  <a:extLst>
                    <a:ext uri="{FF2B5EF4-FFF2-40B4-BE49-F238E27FC236}">
                      <a16:creationId xmlns:a16="http://schemas.microsoft.com/office/drawing/2014/main" id="{D999FD47-66E3-4FA4-A19E-6D2A9E928C64}"/>
                    </a:ext>
                  </a:extLst>
                </p14:cNvPr>
                <p14:cNvContentPartPr/>
                <p14:nvPr/>
              </p14:nvContentPartPr>
              <p14:xfrm>
                <a:off x="5928053" y="6441000"/>
                <a:ext cx="293040" cy="95040"/>
              </p14:xfrm>
            </p:contentPart>
          </mc:Choice>
          <mc:Fallback xmlns="">
            <p:pic>
              <p:nvPicPr>
                <p:cNvPr id="262263" name="Freihand 262262">
                  <a:extLst>
                    <a:ext uri="{FF2B5EF4-FFF2-40B4-BE49-F238E27FC236}">
                      <a16:creationId xmlns:a16="http://schemas.microsoft.com/office/drawing/2014/main" id="{D999FD47-66E3-4FA4-A19E-6D2A9E928C64}"/>
                    </a:ext>
                  </a:extLst>
                </p:cNvPr>
                <p:cNvPicPr/>
                <p:nvPr/>
              </p:nvPicPr>
              <p:blipFill>
                <a:blip r:embed="rId290"/>
                <a:stretch>
                  <a:fillRect/>
                </a:stretch>
              </p:blipFill>
              <p:spPr>
                <a:xfrm>
                  <a:off x="5923733" y="6436680"/>
                  <a:ext cx="3016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62264" name="Freihand 262263">
                  <a:extLst>
                    <a:ext uri="{FF2B5EF4-FFF2-40B4-BE49-F238E27FC236}">
                      <a16:creationId xmlns:a16="http://schemas.microsoft.com/office/drawing/2014/main" id="{1A52E8AB-350C-4114-8AFC-737564AAC2F1}"/>
                    </a:ext>
                  </a:extLst>
                </p14:cNvPr>
                <p14:cNvContentPartPr/>
                <p14:nvPr/>
              </p14:nvContentPartPr>
              <p14:xfrm>
                <a:off x="6173933" y="6386280"/>
                <a:ext cx="314640" cy="169200"/>
              </p14:xfrm>
            </p:contentPart>
          </mc:Choice>
          <mc:Fallback xmlns="">
            <p:pic>
              <p:nvPicPr>
                <p:cNvPr id="262264" name="Freihand 262263">
                  <a:extLst>
                    <a:ext uri="{FF2B5EF4-FFF2-40B4-BE49-F238E27FC236}">
                      <a16:creationId xmlns:a16="http://schemas.microsoft.com/office/drawing/2014/main" id="{1A52E8AB-350C-4114-8AFC-737564AAC2F1}"/>
                    </a:ext>
                  </a:extLst>
                </p:cNvPr>
                <p:cNvPicPr/>
                <p:nvPr/>
              </p:nvPicPr>
              <p:blipFill>
                <a:blip r:embed="rId292"/>
                <a:stretch>
                  <a:fillRect/>
                </a:stretch>
              </p:blipFill>
              <p:spPr>
                <a:xfrm>
                  <a:off x="6169613" y="6381960"/>
                  <a:ext cx="3232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62265" name="Freihand 262264">
                  <a:extLst>
                    <a:ext uri="{FF2B5EF4-FFF2-40B4-BE49-F238E27FC236}">
                      <a16:creationId xmlns:a16="http://schemas.microsoft.com/office/drawing/2014/main" id="{65A566A6-2890-4A40-8765-48A1428147F8}"/>
                    </a:ext>
                  </a:extLst>
                </p14:cNvPr>
                <p14:cNvContentPartPr/>
                <p14:nvPr/>
              </p14:nvContentPartPr>
              <p14:xfrm>
                <a:off x="6598373" y="6342000"/>
                <a:ext cx="38520" cy="88920"/>
              </p14:xfrm>
            </p:contentPart>
          </mc:Choice>
          <mc:Fallback xmlns="">
            <p:pic>
              <p:nvPicPr>
                <p:cNvPr id="262265" name="Freihand 262264">
                  <a:extLst>
                    <a:ext uri="{FF2B5EF4-FFF2-40B4-BE49-F238E27FC236}">
                      <a16:creationId xmlns:a16="http://schemas.microsoft.com/office/drawing/2014/main" id="{65A566A6-2890-4A40-8765-48A1428147F8}"/>
                    </a:ext>
                  </a:extLst>
                </p:cNvPr>
                <p:cNvPicPr/>
                <p:nvPr/>
              </p:nvPicPr>
              <p:blipFill>
                <a:blip r:embed="rId294"/>
                <a:stretch>
                  <a:fillRect/>
                </a:stretch>
              </p:blipFill>
              <p:spPr>
                <a:xfrm>
                  <a:off x="6594053" y="6337680"/>
                  <a:ext cx="471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62266" name="Freihand 262265">
                  <a:extLst>
                    <a:ext uri="{FF2B5EF4-FFF2-40B4-BE49-F238E27FC236}">
                      <a16:creationId xmlns:a16="http://schemas.microsoft.com/office/drawing/2014/main" id="{1FF116EB-034D-41F7-98FD-7A5A5DA26557}"/>
                    </a:ext>
                  </a:extLst>
                </p14:cNvPr>
                <p14:cNvContentPartPr/>
                <p14:nvPr/>
              </p14:nvContentPartPr>
              <p14:xfrm>
                <a:off x="6614933" y="6529200"/>
                <a:ext cx="19080" cy="32400"/>
              </p14:xfrm>
            </p:contentPart>
          </mc:Choice>
          <mc:Fallback xmlns="">
            <p:pic>
              <p:nvPicPr>
                <p:cNvPr id="262266" name="Freihand 262265">
                  <a:extLst>
                    <a:ext uri="{FF2B5EF4-FFF2-40B4-BE49-F238E27FC236}">
                      <a16:creationId xmlns:a16="http://schemas.microsoft.com/office/drawing/2014/main" id="{1FF116EB-034D-41F7-98FD-7A5A5DA26557}"/>
                    </a:ext>
                  </a:extLst>
                </p:cNvPr>
                <p:cNvPicPr/>
                <p:nvPr/>
              </p:nvPicPr>
              <p:blipFill>
                <a:blip r:embed="rId296"/>
                <a:stretch>
                  <a:fillRect/>
                </a:stretch>
              </p:blipFill>
              <p:spPr>
                <a:xfrm>
                  <a:off x="6610613" y="6524880"/>
                  <a:ext cx="27720" cy="41040"/>
                </a:xfrm>
                <a:prstGeom prst="rect">
                  <a:avLst/>
                </a:prstGeom>
              </p:spPr>
            </p:pic>
          </mc:Fallback>
        </mc:AlternateContent>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8082" y="1118586"/>
            <a:ext cx="9149918" cy="2391377"/>
          </a:xfrm>
        </p:spPr>
        <p:txBody>
          <a:bodyPr>
            <a:noAutofit/>
          </a:bodyPr>
          <a:lstStyle/>
          <a:p>
            <a:r>
              <a:rPr lang="de-DE" dirty="0">
                <a:latin typeface="Times New Roman" panose="02020603050405020304" pitchFamily="18" charset="0"/>
                <a:cs typeface="Times New Roman" panose="02020603050405020304" pitchFamily="18" charset="0"/>
              </a:rPr>
              <a:t>Makroökonomie</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0674" y="3581400"/>
            <a:ext cx="9077325" cy="438788"/>
          </a:xfrm>
        </p:spPr>
        <p:txBody>
          <a:bodyPr>
            <a:noAutofit/>
          </a:bodyPr>
          <a:lstStyle/>
          <a:p>
            <a:r>
              <a:rPr lang="de-DE" dirty="0">
                <a:latin typeface="Times New Roman" panose="02020603050405020304" pitchFamily="18" charset="0"/>
                <a:cs typeface="Times New Roman" panose="02020603050405020304" pitchFamily="18" charset="0"/>
              </a:rPr>
              <a:t>Sommersemester 2026</a:t>
            </a: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8924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ChangeArrowheads="1"/>
          </p:cNvSpPr>
          <p:nvPr/>
        </p:nvSpPr>
        <p:spPr bwMode="auto">
          <a:xfrm>
            <a:off x="4224338" y="215752"/>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Matrixform</a:t>
            </a:r>
          </a:p>
        </p:txBody>
      </p:sp>
      <p:graphicFrame>
        <p:nvGraphicFramePr>
          <p:cNvPr id="264341" name="Group 149"/>
          <p:cNvGraphicFramePr>
            <a:graphicFrameLocks noGrp="1"/>
          </p:cNvGraphicFramePr>
          <p:nvPr/>
        </p:nvGraphicFramePr>
        <p:xfrm>
          <a:off x="672807" y="1125539"/>
          <a:ext cx="5975350" cy="4679951"/>
        </p:xfrm>
        <a:graphic>
          <a:graphicData uri="http://schemas.openxmlformats.org/drawingml/2006/table">
            <a:tbl>
              <a:tblPr/>
              <a:tblGrid>
                <a:gridCol w="1495425">
                  <a:extLst>
                    <a:ext uri="{9D8B030D-6E8A-4147-A177-3AD203B41FA5}">
                      <a16:colId xmlns:a16="http://schemas.microsoft.com/office/drawing/2014/main" val="20000"/>
                    </a:ext>
                  </a:extLst>
                </a:gridCol>
                <a:gridCol w="1492250">
                  <a:extLst>
                    <a:ext uri="{9D8B030D-6E8A-4147-A177-3AD203B41FA5}">
                      <a16:colId xmlns:a16="http://schemas.microsoft.com/office/drawing/2014/main" val="20001"/>
                    </a:ext>
                  </a:extLst>
                </a:gridCol>
                <a:gridCol w="1495425">
                  <a:extLst>
                    <a:ext uri="{9D8B030D-6E8A-4147-A177-3AD203B41FA5}">
                      <a16:colId xmlns:a16="http://schemas.microsoft.com/office/drawing/2014/main" val="20002"/>
                    </a:ext>
                  </a:extLst>
                </a:gridCol>
                <a:gridCol w="1492250">
                  <a:extLst>
                    <a:ext uri="{9D8B030D-6E8A-4147-A177-3AD203B41FA5}">
                      <a16:colId xmlns:a16="http://schemas.microsoft.com/office/drawing/2014/main" val="20003"/>
                    </a:ext>
                  </a:extLst>
                </a:gridCol>
              </a:tblGrid>
              <a:tr h="186372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Ein/Aus</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9800">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8213">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8213">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1" name="Rechteck 20">
            <a:extLst>
              <a:ext uri="{FF2B5EF4-FFF2-40B4-BE49-F238E27FC236}">
                <a16:creationId xmlns:a16="http://schemas.microsoft.com/office/drawing/2014/main" id="{146C98BE-77F8-4006-B6F8-329B8E2E00A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 Box 3">
            <a:extLst>
              <a:ext uri="{FF2B5EF4-FFF2-40B4-BE49-F238E27FC236}">
                <a16:creationId xmlns:a16="http://schemas.microsoft.com/office/drawing/2014/main" id="{0EB470E7-3062-46E9-AD4A-504FF042E8CD}"/>
              </a:ext>
            </a:extLst>
          </p:cNvPr>
          <p:cNvSpPr txBox="1">
            <a:spLocks noChangeArrowheads="1"/>
          </p:cNvSpPr>
          <p:nvPr/>
        </p:nvSpPr>
        <p:spPr bwMode="auto">
          <a:xfrm>
            <a:off x="6895352" y="62619"/>
            <a:ext cx="4771916" cy="21258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r>
              <a:rPr lang="de-DE" sz="1200" dirty="0">
                <a:solidFill>
                  <a:srgbClr val="000000"/>
                </a:solidFill>
              </a:rPr>
              <a:t>Ausgangslage: P hat Güter im Gegenwert von 5GE produziert</a:t>
            </a:r>
          </a:p>
          <a:p>
            <a:pPr eaLnBrk="1" hangingPunct="1">
              <a:buSzPct val="100000"/>
              <a:buFontTx/>
              <a:buAutoNum type="arabicPeriod"/>
              <a:defRPr/>
            </a:pPr>
            <a:endParaRPr lang="de-DE" sz="1200" dirty="0">
              <a:solidFill>
                <a:srgbClr val="000000"/>
              </a:solidFill>
            </a:endParaRPr>
          </a:p>
          <a:p>
            <a:pPr eaLnBrk="1" hangingPunct="1">
              <a:buSzPct val="100000"/>
              <a:buFontTx/>
              <a:buAutoNum type="arabicPeriod"/>
              <a:defRPr/>
            </a:pPr>
            <a:r>
              <a:rPr lang="de-DE" sz="1200" dirty="0">
                <a:solidFill>
                  <a:srgbClr val="000000"/>
                </a:solidFill>
              </a:rPr>
              <a:t>Für den Eigenverbrauch benötigt P 2GE</a:t>
            </a:r>
          </a:p>
          <a:p>
            <a:pPr eaLnBrk="1" hangingPunct="1">
              <a:buSzPct val="100000"/>
              <a:buFontTx/>
              <a:buAutoNum type="arabicPeriod"/>
              <a:defRPr/>
            </a:pPr>
            <a:r>
              <a:rPr lang="de-DE" sz="1200" dirty="0">
                <a:solidFill>
                  <a:srgbClr val="000000"/>
                </a:solidFill>
              </a:rPr>
              <a:t>Für den Erwerb von Handelserzeugnissen verwendet P 1GE</a:t>
            </a:r>
          </a:p>
          <a:p>
            <a:pPr eaLnBrk="1" hangingPunct="1">
              <a:buSzPct val="100000"/>
              <a:buFontTx/>
              <a:buAutoNum type="arabicPeriod"/>
              <a:defRPr/>
            </a:pPr>
            <a:r>
              <a:rPr lang="de-DE" sz="1200" dirty="0">
                <a:solidFill>
                  <a:srgbClr val="000000"/>
                </a:solidFill>
              </a:rPr>
              <a:t>An Pacht entrichtet P 2GE</a:t>
            </a:r>
          </a:p>
          <a:p>
            <a:pPr eaLnBrk="1" hangingPunct="1">
              <a:buSzPct val="100000"/>
              <a:buFontTx/>
              <a:buAutoNum type="arabicPeriod"/>
              <a:defRPr/>
            </a:pPr>
            <a:r>
              <a:rPr lang="de-DE" sz="1200" dirty="0">
                <a:solidFill>
                  <a:srgbClr val="000000"/>
                </a:solidFill>
              </a:rPr>
              <a:t>E gibt 1 GE für Nahrungsmittel aus</a:t>
            </a:r>
          </a:p>
          <a:p>
            <a:pPr eaLnBrk="1" hangingPunct="1">
              <a:buSzPct val="100000"/>
              <a:buFontTx/>
              <a:buAutoNum type="arabicPeriod"/>
              <a:defRPr/>
            </a:pPr>
            <a:r>
              <a:rPr lang="de-DE" sz="1200" dirty="0">
                <a:solidFill>
                  <a:srgbClr val="000000"/>
                </a:solidFill>
              </a:rPr>
              <a:t>H gibt 2 GE für Nahrungsmittel aus</a:t>
            </a:r>
          </a:p>
          <a:p>
            <a:pPr eaLnBrk="1" hangingPunct="1">
              <a:buSzPct val="100000"/>
              <a:buFontTx/>
              <a:buAutoNum type="arabicPeriod"/>
              <a:defRPr/>
            </a:pPr>
            <a:r>
              <a:rPr lang="de-DE" sz="1200" dirty="0">
                <a:solidFill>
                  <a:srgbClr val="FF0000"/>
                </a:solidFill>
              </a:rPr>
              <a:t>E Kauft für 1 GE bei H</a:t>
            </a:r>
          </a:p>
          <a:p>
            <a:pPr eaLnBrk="1" hangingPunct="1">
              <a:buSzPct val="100000"/>
              <a:buFontTx/>
              <a:buAutoNum type="arabicPeriod"/>
              <a:defRPr/>
            </a:pPr>
            <a:endParaRPr lang="de-DE" sz="1200" dirty="0">
              <a:solidFill>
                <a:srgbClr val="000000"/>
              </a:solidFill>
            </a:endParaRPr>
          </a:p>
          <a:p>
            <a:pPr eaLnBrk="1" hangingPunct="1">
              <a:buSzPct val="100000"/>
              <a:defRPr/>
            </a:pPr>
            <a:endParaRPr lang="de-DE" sz="2400" dirty="0">
              <a:solidFill>
                <a:srgbClr val="000000"/>
              </a:solidFill>
            </a:endParaRPr>
          </a:p>
        </p:txBody>
      </p:sp>
      <p:grpSp>
        <p:nvGrpSpPr>
          <p:cNvPr id="8" name="Gruppieren 7">
            <a:extLst>
              <a:ext uri="{FF2B5EF4-FFF2-40B4-BE49-F238E27FC236}">
                <a16:creationId xmlns:a16="http://schemas.microsoft.com/office/drawing/2014/main" id="{75752358-F4F2-466B-97AF-6E35590642FB}"/>
              </a:ext>
            </a:extLst>
          </p:cNvPr>
          <p:cNvGrpSpPr/>
          <p:nvPr/>
        </p:nvGrpSpPr>
        <p:grpSpPr>
          <a:xfrm>
            <a:off x="1102973" y="2099587"/>
            <a:ext cx="4902120" cy="3605400"/>
            <a:chOff x="1102973" y="2099587"/>
            <a:chExt cx="4902120" cy="360540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44F252C3-D2D4-45D4-A5A0-30A094778C3A}"/>
                    </a:ext>
                  </a:extLst>
                </p14:cNvPr>
                <p14:cNvContentPartPr/>
                <p14:nvPr/>
              </p14:nvContentPartPr>
              <p14:xfrm>
                <a:off x="1102973" y="2174107"/>
                <a:ext cx="4653720" cy="378000"/>
              </p14:xfrm>
            </p:contentPart>
          </mc:Choice>
          <mc:Fallback xmlns="">
            <p:pic>
              <p:nvPicPr>
                <p:cNvPr id="2" name="Freihand 1">
                  <a:extLst>
                    <a:ext uri="{FF2B5EF4-FFF2-40B4-BE49-F238E27FC236}">
                      <a16:creationId xmlns:a16="http://schemas.microsoft.com/office/drawing/2014/main" id="{44F252C3-D2D4-45D4-A5A0-30A094778C3A}"/>
                    </a:ext>
                  </a:extLst>
                </p:cNvPr>
                <p:cNvPicPr/>
                <p:nvPr/>
              </p:nvPicPr>
              <p:blipFill>
                <a:blip r:embed="rId4"/>
                <a:stretch>
                  <a:fillRect/>
                </a:stretch>
              </p:blipFill>
              <p:spPr>
                <a:xfrm>
                  <a:off x="1098653" y="2169787"/>
                  <a:ext cx="4662360" cy="386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5B72A63D-7639-4C6F-97B1-D5E4B462D978}"/>
                    </a:ext>
                  </a:extLst>
                </p14:cNvPr>
                <p14:cNvContentPartPr/>
                <p14:nvPr/>
              </p14:nvContentPartPr>
              <p14:xfrm>
                <a:off x="5814293" y="2099587"/>
                <a:ext cx="190800" cy="195120"/>
              </p14:xfrm>
            </p:contentPart>
          </mc:Choice>
          <mc:Fallback xmlns="">
            <p:pic>
              <p:nvPicPr>
                <p:cNvPr id="3" name="Freihand 2">
                  <a:extLst>
                    <a:ext uri="{FF2B5EF4-FFF2-40B4-BE49-F238E27FC236}">
                      <a16:creationId xmlns:a16="http://schemas.microsoft.com/office/drawing/2014/main" id="{5B72A63D-7639-4C6F-97B1-D5E4B462D978}"/>
                    </a:ext>
                  </a:extLst>
                </p:cNvPr>
                <p:cNvPicPr/>
                <p:nvPr/>
              </p:nvPicPr>
              <p:blipFill>
                <a:blip r:embed="rId6"/>
                <a:stretch>
                  <a:fillRect/>
                </a:stretch>
              </p:blipFill>
              <p:spPr>
                <a:xfrm>
                  <a:off x="5809973" y="2095267"/>
                  <a:ext cx="1994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2A27BFAA-98D3-4778-979F-44E3EFEDBACC}"/>
                    </a:ext>
                  </a:extLst>
                </p14:cNvPr>
                <p14:cNvContentPartPr/>
                <p14:nvPr/>
              </p14:nvContentPartPr>
              <p14:xfrm>
                <a:off x="1637213" y="3123067"/>
                <a:ext cx="103680" cy="2511360"/>
              </p14:xfrm>
            </p:contentPart>
          </mc:Choice>
          <mc:Fallback xmlns="">
            <p:pic>
              <p:nvPicPr>
                <p:cNvPr id="6" name="Freihand 5">
                  <a:extLst>
                    <a:ext uri="{FF2B5EF4-FFF2-40B4-BE49-F238E27FC236}">
                      <a16:creationId xmlns:a16="http://schemas.microsoft.com/office/drawing/2014/main" id="{2A27BFAA-98D3-4778-979F-44E3EFEDBACC}"/>
                    </a:ext>
                  </a:extLst>
                </p:cNvPr>
                <p:cNvPicPr/>
                <p:nvPr/>
              </p:nvPicPr>
              <p:blipFill>
                <a:blip r:embed="rId8"/>
                <a:stretch>
                  <a:fillRect/>
                </a:stretch>
              </p:blipFill>
              <p:spPr>
                <a:xfrm>
                  <a:off x="1632893" y="3118747"/>
                  <a:ext cx="112320" cy="2520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6A43A01E-95FE-4A26-8C1F-B511DB04741E}"/>
                    </a:ext>
                  </a:extLst>
                </p14:cNvPr>
                <p14:cNvContentPartPr/>
                <p14:nvPr/>
              </p14:nvContentPartPr>
              <p14:xfrm>
                <a:off x="1643693" y="5310067"/>
                <a:ext cx="257760" cy="394920"/>
              </p14:xfrm>
            </p:contentPart>
          </mc:Choice>
          <mc:Fallback xmlns="">
            <p:pic>
              <p:nvPicPr>
                <p:cNvPr id="7" name="Freihand 6">
                  <a:extLst>
                    <a:ext uri="{FF2B5EF4-FFF2-40B4-BE49-F238E27FC236}">
                      <a16:creationId xmlns:a16="http://schemas.microsoft.com/office/drawing/2014/main" id="{6A43A01E-95FE-4A26-8C1F-B511DB04741E}"/>
                    </a:ext>
                  </a:extLst>
                </p:cNvPr>
                <p:cNvPicPr/>
                <p:nvPr/>
              </p:nvPicPr>
              <p:blipFill>
                <a:blip r:embed="rId10"/>
                <a:stretch>
                  <a:fillRect/>
                </a:stretch>
              </p:blipFill>
              <p:spPr>
                <a:xfrm>
                  <a:off x="1639373" y="5305747"/>
                  <a:ext cx="266400" cy="403560"/>
                </a:xfrm>
                <a:prstGeom prst="rect">
                  <a:avLst/>
                </a:prstGeom>
              </p:spPr>
            </p:pic>
          </mc:Fallback>
        </mc:AlternateContent>
      </p:grpSp>
      <p:grpSp>
        <p:nvGrpSpPr>
          <p:cNvPr id="12" name="Gruppieren 11">
            <a:extLst>
              <a:ext uri="{FF2B5EF4-FFF2-40B4-BE49-F238E27FC236}">
                <a16:creationId xmlns:a16="http://schemas.microsoft.com/office/drawing/2014/main" id="{87398926-A5A5-4815-899C-F3D3F1D54711}"/>
              </a:ext>
            </a:extLst>
          </p:cNvPr>
          <p:cNvGrpSpPr/>
          <p:nvPr/>
        </p:nvGrpSpPr>
        <p:grpSpPr>
          <a:xfrm>
            <a:off x="2610653" y="3107947"/>
            <a:ext cx="507960" cy="431640"/>
            <a:chOff x="2610653" y="3107947"/>
            <a:chExt cx="507960" cy="43164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5361A21A-CAA3-4B38-9EEE-0312E6BC008D}"/>
                    </a:ext>
                  </a:extLst>
                </p14:cNvPr>
                <p14:cNvContentPartPr/>
                <p14:nvPr/>
              </p14:nvContentPartPr>
              <p14:xfrm>
                <a:off x="2610653" y="3265627"/>
                <a:ext cx="232200" cy="273960"/>
              </p14:xfrm>
            </p:contentPart>
          </mc:Choice>
          <mc:Fallback xmlns="">
            <p:pic>
              <p:nvPicPr>
                <p:cNvPr id="9" name="Freihand 8">
                  <a:extLst>
                    <a:ext uri="{FF2B5EF4-FFF2-40B4-BE49-F238E27FC236}">
                      <a16:creationId xmlns:a16="http://schemas.microsoft.com/office/drawing/2014/main" id="{5361A21A-CAA3-4B38-9EEE-0312E6BC008D}"/>
                    </a:ext>
                  </a:extLst>
                </p:cNvPr>
                <p:cNvPicPr/>
                <p:nvPr/>
              </p:nvPicPr>
              <p:blipFill>
                <a:blip r:embed="rId12"/>
                <a:stretch>
                  <a:fillRect/>
                </a:stretch>
              </p:blipFill>
              <p:spPr>
                <a:xfrm>
                  <a:off x="2606333" y="3261307"/>
                  <a:ext cx="24084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1A6D976E-C3E8-48B4-8486-9DB3F7582CC5}"/>
                    </a:ext>
                  </a:extLst>
                </p14:cNvPr>
                <p14:cNvContentPartPr/>
                <p14:nvPr/>
              </p14:nvContentPartPr>
              <p14:xfrm>
                <a:off x="2952293" y="3182467"/>
                <a:ext cx="79920" cy="99360"/>
              </p14:xfrm>
            </p:contentPart>
          </mc:Choice>
          <mc:Fallback xmlns="">
            <p:pic>
              <p:nvPicPr>
                <p:cNvPr id="10" name="Freihand 9">
                  <a:extLst>
                    <a:ext uri="{FF2B5EF4-FFF2-40B4-BE49-F238E27FC236}">
                      <a16:creationId xmlns:a16="http://schemas.microsoft.com/office/drawing/2014/main" id="{1A6D976E-C3E8-48B4-8486-9DB3F7582CC5}"/>
                    </a:ext>
                  </a:extLst>
                </p:cNvPr>
                <p:cNvPicPr/>
                <p:nvPr/>
              </p:nvPicPr>
              <p:blipFill>
                <a:blip r:embed="rId14"/>
                <a:stretch>
                  <a:fillRect/>
                </a:stretch>
              </p:blipFill>
              <p:spPr>
                <a:xfrm>
                  <a:off x="2947973" y="3178147"/>
                  <a:ext cx="885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1AAA2001-A676-487F-B241-3F174FB5A467}"/>
                    </a:ext>
                  </a:extLst>
                </p14:cNvPr>
                <p14:cNvContentPartPr/>
                <p14:nvPr/>
              </p14:nvContentPartPr>
              <p14:xfrm>
                <a:off x="2877053" y="3107947"/>
                <a:ext cx="241560" cy="210240"/>
              </p14:xfrm>
            </p:contentPart>
          </mc:Choice>
          <mc:Fallback xmlns="">
            <p:pic>
              <p:nvPicPr>
                <p:cNvPr id="11" name="Freihand 10">
                  <a:extLst>
                    <a:ext uri="{FF2B5EF4-FFF2-40B4-BE49-F238E27FC236}">
                      <a16:creationId xmlns:a16="http://schemas.microsoft.com/office/drawing/2014/main" id="{1AAA2001-A676-487F-B241-3F174FB5A467}"/>
                    </a:ext>
                  </a:extLst>
                </p:cNvPr>
                <p:cNvPicPr/>
                <p:nvPr/>
              </p:nvPicPr>
              <p:blipFill>
                <a:blip r:embed="rId16"/>
                <a:stretch>
                  <a:fillRect/>
                </a:stretch>
              </p:blipFill>
              <p:spPr>
                <a:xfrm>
                  <a:off x="2872733" y="3103627"/>
                  <a:ext cx="250200" cy="21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6CDE82B5-7C13-42DF-A44C-7314B49D7DAE}"/>
                  </a:ext>
                </a:extLst>
              </p14:cNvPr>
              <p14:cNvContentPartPr/>
              <p14:nvPr/>
            </p14:nvContentPartPr>
            <p14:xfrm>
              <a:off x="5801333" y="3382144"/>
              <a:ext cx="172800" cy="212760"/>
            </p14:xfrm>
          </p:contentPart>
        </mc:Choice>
        <mc:Fallback xmlns="">
          <p:pic>
            <p:nvPicPr>
              <p:cNvPr id="13" name="Freihand 12">
                <a:extLst>
                  <a:ext uri="{FF2B5EF4-FFF2-40B4-BE49-F238E27FC236}">
                    <a16:creationId xmlns:a16="http://schemas.microsoft.com/office/drawing/2014/main" id="{6CDE82B5-7C13-42DF-A44C-7314B49D7DAE}"/>
                  </a:ext>
                </a:extLst>
              </p:cNvPr>
              <p:cNvPicPr/>
              <p:nvPr/>
            </p:nvPicPr>
            <p:blipFill>
              <a:blip r:embed="rId18"/>
              <a:stretch>
                <a:fillRect/>
              </a:stretch>
            </p:blipFill>
            <p:spPr>
              <a:xfrm>
                <a:off x="5797013" y="3377824"/>
                <a:ext cx="181440" cy="221400"/>
              </a:xfrm>
              <a:prstGeom prst="rect">
                <a:avLst/>
              </a:prstGeom>
            </p:spPr>
          </p:pic>
        </mc:Fallback>
      </mc:AlternateContent>
      <p:grpSp>
        <p:nvGrpSpPr>
          <p:cNvPr id="16" name="Gruppieren 15">
            <a:extLst>
              <a:ext uri="{FF2B5EF4-FFF2-40B4-BE49-F238E27FC236}">
                <a16:creationId xmlns:a16="http://schemas.microsoft.com/office/drawing/2014/main" id="{5A804266-8B57-4555-A6CE-15CA446DDB27}"/>
              </a:ext>
            </a:extLst>
          </p:cNvPr>
          <p:cNvGrpSpPr/>
          <p:nvPr/>
        </p:nvGrpSpPr>
        <p:grpSpPr>
          <a:xfrm>
            <a:off x="6114173" y="3177304"/>
            <a:ext cx="243360" cy="220320"/>
            <a:chOff x="6114173" y="3177304"/>
            <a:chExt cx="243360" cy="220320"/>
          </a:xfrm>
        </p:grpSpPr>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32166767-402A-4FA5-A660-EF07D3311E34}"/>
                    </a:ext>
                  </a:extLst>
                </p14:cNvPr>
                <p14:cNvContentPartPr/>
                <p14:nvPr/>
              </p14:nvContentPartPr>
              <p14:xfrm>
                <a:off x="6201653" y="3236704"/>
                <a:ext cx="95760" cy="83520"/>
              </p14:xfrm>
            </p:contentPart>
          </mc:Choice>
          <mc:Fallback xmlns="">
            <p:pic>
              <p:nvPicPr>
                <p:cNvPr id="14" name="Freihand 13">
                  <a:extLst>
                    <a:ext uri="{FF2B5EF4-FFF2-40B4-BE49-F238E27FC236}">
                      <a16:creationId xmlns:a16="http://schemas.microsoft.com/office/drawing/2014/main" id="{32166767-402A-4FA5-A660-EF07D3311E34}"/>
                    </a:ext>
                  </a:extLst>
                </p:cNvPr>
                <p:cNvPicPr/>
                <p:nvPr/>
              </p:nvPicPr>
              <p:blipFill>
                <a:blip r:embed="rId20"/>
                <a:stretch>
                  <a:fillRect/>
                </a:stretch>
              </p:blipFill>
              <p:spPr>
                <a:xfrm>
                  <a:off x="6197333" y="3232384"/>
                  <a:ext cx="1044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981288BD-5E53-41B3-9952-A78BBB938355}"/>
                    </a:ext>
                  </a:extLst>
                </p14:cNvPr>
                <p14:cNvContentPartPr/>
                <p14:nvPr/>
              </p14:nvContentPartPr>
              <p14:xfrm>
                <a:off x="6114173" y="3177304"/>
                <a:ext cx="243360" cy="220320"/>
              </p14:xfrm>
            </p:contentPart>
          </mc:Choice>
          <mc:Fallback xmlns="">
            <p:pic>
              <p:nvPicPr>
                <p:cNvPr id="15" name="Freihand 14">
                  <a:extLst>
                    <a:ext uri="{FF2B5EF4-FFF2-40B4-BE49-F238E27FC236}">
                      <a16:creationId xmlns:a16="http://schemas.microsoft.com/office/drawing/2014/main" id="{981288BD-5E53-41B3-9952-A78BBB938355}"/>
                    </a:ext>
                  </a:extLst>
                </p:cNvPr>
                <p:cNvPicPr/>
                <p:nvPr/>
              </p:nvPicPr>
              <p:blipFill>
                <a:blip r:embed="rId22"/>
                <a:stretch>
                  <a:fillRect/>
                </a:stretch>
              </p:blipFill>
              <p:spPr>
                <a:xfrm>
                  <a:off x="6109853" y="3172984"/>
                  <a:ext cx="252000" cy="228960"/>
                </a:xfrm>
                <a:prstGeom prst="rect">
                  <a:avLst/>
                </a:prstGeom>
              </p:spPr>
            </p:pic>
          </mc:Fallback>
        </mc:AlternateContent>
      </p:grpSp>
      <p:grpSp>
        <p:nvGrpSpPr>
          <p:cNvPr id="20" name="Gruppieren 19">
            <a:extLst>
              <a:ext uri="{FF2B5EF4-FFF2-40B4-BE49-F238E27FC236}">
                <a16:creationId xmlns:a16="http://schemas.microsoft.com/office/drawing/2014/main" id="{D8907A09-0775-479C-8551-5BD5333A7487}"/>
              </a:ext>
            </a:extLst>
          </p:cNvPr>
          <p:cNvGrpSpPr/>
          <p:nvPr/>
        </p:nvGrpSpPr>
        <p:grpSpPr>
          <a:xfrm>
            <a:off x="4249733" y="3014707"/>
            <a:ext cx="565560" cy="466200"/>
            <a:chOff x="4249733" y="3014707"/>
            <a:chExt cx="565560" cy="466200"/>
          </a:xfrm>
        </p:grpSpPr>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FBCE205C-F677-4986-A854-89992A22D5B6}"/>
                    </a:ext>
                  </a:extLst>
                </p14:cNvPr>
                <p14:cNvContentPartPr/>
                <p14:nvPr/>
              </p14:nvContentPartPr>
              <p14:xfrm>
                <a:off x="4249733" y="3275707"/>
                <a:ext cx="160920" cy="205200"/>
              </p14:xfrm>
            </p:contentPart>
          </mc:Choice>
          <mc:Fallback xmlns="">
            <p:pic>
              <p:nvPicPr>
                <p:cNvPr id="17" name="Freihand 16">
                  <a:extLst>
                    <a:ext uri="{FF2B5EF4-FFF2-40B4-BE49-F238E27FC236}">
                      <a16:creationId xmlns:a16="http://schemas.microsoft.com/office/drawing/2014/main" id="{FBCE205C-F677-4986-A854-89992A22D5B6}"/>
                    </a:ext>
                  </a:extLst>
                </p:cNvPr>
                <p:cNvPicPr/>
                <p:nvPr/>
              </p:nvPicPr>
              <p:blipFill>
                <a:blip r:embed="rId24"/>
                <a:stretch>
                  <a:fillRect/>
                </a:stretch>
              </p:blipFill>
              <p:spPr>
                <a:xfrm>
                  <a:off x="4245413" y="3271387"/>
                  <a:ext cx="1695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37272729-9319-4EC6-A765-DF1111B39970}"/>
                    </a:ext>
                  </a:extLst>
                </p14:cNvPr>
                <p14:cNvContentPartPr/>
                <p14:nvPr/>
              </p14:nvContentPartPr>
              <p14:xfrm>
                <a:off x="4596413" y="3111547"/>
                <a:ext cx="106920" cy="110160"/>
              </p14:xfrm>
            </p:contentPart>
          </mc:Choice>
          <mc:Fallback xmlns="">
            <p:pic>
              <p:nvPicPr>
                <p:cNvPr id="18" name="Freihand 17">
                  <a:extLst>
                    <a:ext uri="{FF2B5EF4-FFF2-40B4-BE49-F238E27FC236}">
                      <a16:creationId xmlns:a16="http://schemas.microsoft.com/office/drawing/2014/main" id="{37272729-9319-4EC6-A765-DF1111B39970}"/>
                    </a:ext>
                  </a:extLst>
                </p:cNvPr>
                <p:cNvPicPr/>
                <p:nvPr/>
              </p:nvPicPr>
              <p:blipFill>
                <a:blip r:embed="rId26"/>
                <a:stretch>
                  <a:fillRect/>
                </a:stretch>
              </p:blipFill>
              <p:spPr>
                <a:xfrm>
                  <a:off x="4592093" y="3107227"/>
                  <a:ext cx="1155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6F9946C3-AE54-4636-BD56-9AB5959AB44A}"/>
                    </a:ext>
                  </a:extLst>
                </p14:cNvPr>
                <p14:cNvContentPartPr/>
                <p14:nvPr/>
              </p14:nvContentPartPr>
              <p14:xfrm>
                <a:off x="4477613" y="3014707"/>
                <a:ext cx="337680" cy="282960"/>
              </p14:xfrm>
            </p:contentPart>
          </mc:Choice>
          <mc:Fallback xmlns="">
            <p:pic>
              <p:nvPicPr>
                <p:cNvPr id="19" name="Freihand 18">
                  <a:extLst>
                    <a:ext uri="{FF2B5EF4-FFF2-40B4-BE49-F238E27FC236}">
                      <a16:creationId xmlns:a16="http://schemas.microsoft.com/office/drawing/2014/main" id="{6F9946C3-AE54-4636-BD56-9AB5959AB44A}"/>
                    </a:ext>
                  </a:extLst>
                </p:cNvPr>
                <p:cNvPicPr/>
                <p:nvPr/>
              </p:nvPicPr>
              <p:blipFill>
                <a:blip r:embed="rId28"/>
                <a:stretch>
                  <a:fillRect/>
                </a:stretch>
              </p:blipFill>
              <p:spPr>
                <a:xfrm>
                  <a:off x="4473293" y="3010387"/>
                  <a:ext cx="346320" cy="291600"/>
                </a:xfrm>
                <a:prstGeom prst="rect">
                  <a:avLst/>
                </a:prstGeom>
              </p:spPr>
            </p:pic>
          </mc:Fallback>
        </mc:AlternateContent>
      </p:grpSp>
      <p:grpSp>
        <p:nvGrpSpPr>
          <p:cNvPr id="26" name="Gruppieren 25">
            <a:extLst>
              <a:ext uri="{FF2B5EF4-FFF2-40B4-BE49-F238E27FC236}">
                <a16:creationId xmlns:a16="http://schemas.microsoft.com/office/drawing/2014/main" id="{FE8522E7-AFA1-4DFC-8ED0-1E4A147DFA57}"/>
              </a:ext>
            </a:extLst>
          </p:cNvPr>
          <p:cNvGrpSpPr/>
          <p:nvPr/>
        </p:nvGrpSpPr>
        <p:grpSpPr>
          <a:xfrm>
            <a:off x="2512013" y="3992467"/>
            <a:ext cx="538200" cy="419400"/>
            <a:chOff x="2512013" y="3992467"/>
            <a:chExt cx="538200" cy="419400"/>
          </a:xfrm>
        </p:grpSpPr>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02D1B040-4D16-4303-8BB3-6D4D523E8782}"/>
                    </a:ext>
                  </a:extLst>
                </p14:cNvPr>
                <p14:cNvContentPartPr/>
                <p14:nvPr/>
              </p14:nvContentPartPr>
              <p14:xfrm>
                <a:off x="2512013" y="4201627"/>
                <a:ext cx="233280" cy="210240"/>
              </p14:xfrm>
            </p:contentPart>
          </mc:Choice>
          <mc:Fallback xmlns="">
            <p:pic>
              <p:nvPicPr>
                <p:cNvPr id="22" name="Freihand 21">
                  <a:extLst>
                    <a:ext uri="{FF2B5EF4-FFF2-40B4-BE49-F238E27FC236}">
                      <a16:creationId xmlns:a16="http://schemas.microsoft.com/office/drawing/2014/main" id="{02D1B040-4D16-4303-8BB3-6D4D523E8782}"/>
                    </a:ext>
                  </a:extLst>
                </p:cNvPr>
                <p:cNvPicPr/>
                <p:nvPr/>
              </p:nvPicPr>
              <p:blipFill>
                <a:blip r:embed="rId30"/>
                <a:stretch>
                  <a:fillRect/>
                </a:stretch>
              </p:blipFill>
              <p:spPr>
                <a:xfrm>
                  <a:off x="2507693" y="4197307"/>
                  <a:ext cx="2419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58775DE1-4ACF-486A-8595-618807C17DD9}"/>
                    </a:ext>
                  </a:extLst>
                </p14:cNvPr>
                <p14:cNvContentPartPr/>
                <p14:nvPr/>
              </p14:nvContentPartPr>
              <p14:xfrm>
                <a:off x="2891813" y="4041427"/>
                <a:ext cx="75600" cy="126000"/>
              </p14:xfrm>
            </p:contentPart>
          </mc:Choice>
          <mc:Fallback xmlns="">
            <p:pic>
              <p:nvPicPr>
                <p:cNvPr id="23" name="Freihand 22">
                  <a:extLst>
                    <a:ext uri="{FF2B5EF4-FFF2-40B4-BE49-F238E27FC236}">
                      <a16:creationId xmlns:a16="http://schemas.microsoft.com/office/drawing/2014/main" id="{58775DE1-4ACF-486A-8595-618807C17DD9}"/>
                    </a:ext>
                  </a:extLst>
                </p:cNvPr>
                <p:cNvPicPr/>
                <p:nvPr/>
              </p:nvPicPr>
              <p:blipFill>
                <a:blip r:embed="rId32"/>
                <a:stretch>
                  <a:fillRect/>
                </a:stretch>
              </p:blipFill>
              <p:spPr>
                <a:xfrm>
                  <a:off x="2887493" y="4037107"/>
                  <a:ext cx="842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619554FE-8DE4-4ACE-9020-EB5E1498DCFA}"/>
                    </a:ext>
                  </a:extLst>
                </p14:cNvPr>
                <p14:cNvContentPartPr/>
                <p14:nvPr/>
              </p14:nvContentPartPr>
              <p14:xfrm>
                <a:off x="2934653" y="4129627"/>
                <a:ext cx="33840" cy="65520"/>
              </p14:xfrm>
            </p:contentPart>
          </mc:Choice>
          <mc:Fallback xmlns="">
            <p:pic>
              <p:nvPicPr>
                <p:cNvPr id="24" name="Freihand 23">
                  <a:extLst>
                    <a:ext uri="{FF2B5EF4-FFF2-40B4-BE49-F238E27FC236}">
                      <a16:creationId xmlns:a16="http://schemas.microsoft.com/office/drawing/2014/main" id="{619554FE-8DE4-4ACE-9020-EB5E1498DCFA}"/>
                    </a:ext>
                  </a:extLst>
                </p:cNvPr>
                <p:cNvPicPr/>
                <p:nvPr/>
              </p:nvPicPr>
              <p:blipFill>
                <a:blip r:embed="rId34"/>
                <a:stretch>
                  <a:fillRect/>
                </a:stretch>
              </p:blipFill>
              <p:spPr>
                <a:xfrm>
                  <a:off x="2930333" y="4125307"/>
                  <a:ext cx="424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F83B98BD-9783-46AC-8525-92403F01CD08}"/>
                    </a:ext>
                  </a:extLst>
                </p14:cNvPr>
                <p14:cNvContentPartPr/>
                <p14:nvPr/>
              </p14:nvContentPartPr>
              <p14:xfrm>
                <a:off x="2798933" y="3992467"/>
                <a:ext cx="251280" cy="240120"/>
              </p14:xfrm>
            </p:contentPart>
          </mc:Choice>
          <mc:Fallback xmlns="">
            <p:pic>
              <p:nvPicPr>
                <p:cNvPr id="25" name="Freihand 24">
                  <a:extLst>
                    <a:ext uri="{FF2B5EF4-FFF2-40B4-BE49-F238E27FC236}">
                      <a16:creationId xmlns:a16="http://schemas.microsoft.com/office/drawing/2014/main" id="{F83B98BD-9783-46AC-8525-92403F01CD08}"/>
                    </a:ext>
                  </a:extLst>
                </p:cNvPr>
                <p:cNvPicPr/>
                <p:nvPr/>
              </p:nvPicPr>
              <p:blipFill>
                <a:blip r:embed="rId36"/>
                <a:stretch>
                  <a:fillRect/>
                </a:stretch>
              </p:blipFill>
              <p:spPr>
                <a:xfrm>
                  <a:off x="2794613" y="3988147"/>
                  <a:ext cx="259920" cy="248760"/>
                </a:xfrm>
                <a:prstGeom prst="rect">
                  <a:avLst/>
                </a:prstGeom>
              </p:spPr>
            </p:pic>
          </mc:Fallback>
        </mc:AlternateContent>
      </p:grpSp>
      <p:grpSp>
        <p:nvGrpSpPr>
          <p:cNvPr id="31" name="Gruppieren 30">
            <a:extLst>
              <a:ext uri="{FF2B5EF4-FFF2-40B4-BE49-F238E27FC236}">
                <a16:creationId xmlns:a16="http://schemas.microsoft.com/office/drawing/2014/main" id="{B6451702-8244-4333-912B-6BD81355553F}"/>
              </a:ext>
            </a:extLst>
          </p:cNvPr>
          <p:cNvGrpSpPr/>
          <p:nvPr/>
        </p:nvGrpSpPr>
        <p:grpSpPr>
          <a:xfrm>
            <a:off x="2673653" y="4889587"/>
            <a:ext cx="479520" cy="454320"/>
            <a:chOff x="2673653" y="4889587"/>
            <a:chExt cx="479520" cy="454320"/>
          </a:xfrm>
        </p:grpSpPr>
        <mc:AlternateContent xmlns:mc="http://schemas.openxmlformats.org/markup-compatibility/2006" xmlns:p14="http://schemas.microsoft.com/office/powerpoint/2010/main">
          <mc:Choice Requires="p14">
            <p:contentPart p14:bwMode="auto" r:id="rId37">
              <p14:nvContentPartPr>
                <p14:cNvPr id="27" name="Freihand 26">
                  <a:extLst>
                    <a:ext uri="{FF2B5EF4-FFF2-40B4-BE49-F238E27FC236}">
                      <a16:creationId xmlns:a16="http://schemas.microsoft.com/office/drawing/2014/main" id="{7E46CEF6-1862-4995-8788-E6BF319D0424}"/>
                    </a:ext>
                  </a:extLst>
                </p14:cNvPr>
                <p14:cNvContentPartPr/>
                <p14:nvPr/>
              </p14:nvContentPartPr>
              <p14:xfrm>
                <a:off x="2673653" y="5103067"/>
                <a:ext cx="158400" cy="240840"/>
              </p14:xfrm>
            </p:contentPart>
          </mc:Choice>
          <mc:Fallback xmlns="">
            <p:pic>
              <p:nvPicPr>
                <p:cNvPr id="27" name="Freihand 26">
                  <a:extLst>
                    <a:ext uri="{FF2B5EF4-FFF2-40B4-BE49-F238E27FC236}">
                      <a16:creationId xmlns:a16="http://schemas.microsoft.com/office/drawing/2014/main" id="{7E46CEF6-1862-4995-8788-E6BF319D0424}"/>
                    </a:ext>
                  </a:extLst>
                </p:cNvPr>
                <p:cNvPicPr/>
                <p:nvPr/>
              </p:nvPicPr>
              <p:blipFill>
                <a:blip r:embed="rId38"/>
                <a:stretch>
                  <a:fillRect/>
                </a:stretch>
              </p:blipFill>
              <p:spPr>
                <a:xfrm>
                  <a:off x="2669333" y="5098747"/>
                  <a:ext cx="16704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79EB4A5E-7F67-49D8-ABD3-E41ED0573687}"/>
                    </a:ext>
                  </a:extLst>
                </p14:cNvPr>
                <p14:cNvContentPartPr/>
                <p14:nvPr/>
              </p14:nvContentPartPr>
              <p14:xfrm>
                <a:off x="2940413" y="4982107"/>
                <a:ext cx="124920" cy="157320"/>
              </p14:xfrm>
            </p:contentPart>
          </mc:Choice>
          <mc:Fallback xmlns="">
            <p:pic>
              <p:nvPicPr>
                <p:cNvPr id="28" name="Freihand 27">
                  <a:extLst>
                    <a:ext uri="{FF2B5EF4-FFF2-40B4-BE49-F238E27FC236}">
                      <a16:creationId xmlns:a16="http://schemas.microsoft.com/office/drawing/2014/main" id="{79EB4A5E-7F67-49D8-ABD3-E41ED0573687}"/>
                    </a:ext>
                  </a:extLst>
                </p:cNvPr>
                <p:cNvPicPr/>
                <p:nvPr/>
              </p:nvPicPr>
              <p:blipFill>
                <a:blip r:embed="rId40"/>
                <a:stretch>
                  <a:fillRect/>
                </a:stretch>
              </p:blipFill>
              <p:spPr>
                <a:xfrm>
                  <a:off x="2936093" y="4977787"/>
                  <a:ext cx="1335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42C57F0B-00D9-4EAD-9193-9142DBA33042}"/>
                    </a:ext>
                  </a:extLst>
                </p14:cNvPr>
                <p14:cNvContentPartPr/>
                <p14:nvPr/>
              </p14:nvContentPartPr>
              <p14:xfrm>
                <a:off x="2970653" y="4951867"/>
                <a:ext cx="119160" cy="15840"/>
              </p14:xfrm>
            </p:contentPart>
          </mc:Choice>
          <mc:Fallback xmlns="">
            <p:pic>
              <p:nvPicPr>
                <p:cNvPr id="29" name="Freihand 28">
                  <a:extLst>
                    <a:ext uri="{FF2B5EF4-FFF2-40B4-BE49-F238E27FC236}">
                      <a16:creationId xmlns:a16="http://schemas.microsoft.com/office/drawing/2014/main" id="{42C57F0B-00D9-4EAD-9193-9142DBA33042}"/>
                    </a:ext>
                  </a:extLst>
                </p:cNvPr>
                <p:cNvPicPr/>
                <p:nvPr/>
              </p:nvPicPr>
              <p:blipFill>
                <a:blip r:embed="rId42"/>
                <a:stretch>
                  <a:fillRect/>
                </a:stretch>
              </p:blipFill>
              <p:spPr>
                <a:xfrm>
                  <a:off x="2966333" y="4947547"/>
                  <a:ext cx="1278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Freihand 29">
                  <a:extLst>
                    <a:ext uri="{FF2B5EF4-FFF2-40B4-BE49-F238E27FC236}">
                      <a16:creationId xmlns:a16="http://schemas.microsoft.com/office/drawing/2014/main" id="{9FFCF006-C9FE-4F74-AFD6-7DD4AFBCAA8B}"/>
                    </a:ext>
                  </a:extLst>
                </p14:cNvPr>
                <p14:cNvContentPartPr/>
                <p14:nvPr/>
              </p14:nvContentPartPr>
              <p14:xfrm>
                <a:off x="2870573" y="4889587"/>
                <a:ext cx="282600" cy="349920"/>
              </p14:xfrm>
            </p:contentPart>
          </mc:Choice>
          <mc:Fallback xmlns="">
            <p:pic>
              <p:nvPicPr>
                <p:cNvPr id="30" name="Freihand 29">
                  <a:extLst>
                    <a:ext uri="{FF2B5EF4-FFF2-40B4-BE49-F238E27FC236}">
                      <a16:creationId xmlns:a16="http://schemas.microsoft.com/office/drawing/2014/main" id="{9FFCF006-C9FE-4F74-AFD6-7DD4AFBCAA8B}"/>
                    </a:ext>
                  </a:extLst>
                </p:cNvPr>
                <p:cNvPicPr/>
                <p:nvPr/>
              </p:nvPicPr>
              <p:blipFill>
                <a:blip r:embed="rId44"/>
                <a:stretch>
                  <a:fillRect/>
                </a:stretch>
              </p:blipFill>
              <p:spPr>
                <a:xfrm>
                  <a:off x="2866253" y="4885267"/>
                  <a:ext cx="291240" cy="358560"/>
                </a:xfrm>
                <a:prstGeom prst="rect">
                  <a:avLst/>
                </a:prstGeom>
              </p:spPr>
            </p:pic>
          </mc:Fallback>
        </mc:AlternateContent>
      </p:grpSp>
      <p:grpSp>
        <p:nvGrpSpPr>
          <p:cNvPr id="35" name="Gruppieren 34">
            <a:extLst>
              <a:ext uri="{FF2B5EF4-FFF2-40B4-BE49-F238E27FC236}">
                <a16:creationId xmlns:a16="http://schemas.microsoft.com/office/drawing/2014/main" id="{FBA65C03-E0B4-4A4D-B81E-F204D8D2FEEB}"/>
              </a:ext>
            </a:extLst>
          </p:cNvPr>
          <p:cNvGrpSpPr/>
          <p:nvPr/>
        </p:nvGrpSpPr>
        <p:grpSpPr>
          <a:xfrm>
            <a:off x="5709173" y="4124587"/>
            <a:ext cx="577080" cy="422640"/>
            <a:chOff x="5709173" y="4124587"/>
            <a:chExt cx="577080" cy="422640"/>
          </a:xfrm>
        </p:grpSpPr>
        <mc:AlternateContent xmlns:mc="http://schemas.openxmlformats.org/markup-compatibility/2006" xmlns:p14="http://schemas.microsoft.com/office/powerpoint/2010/main">
          <mc:Choice Requires="p14">
            <p:contentPart p14:bwMode="auto" r:id="rId45">
              <p14:nvContentPartPr>
                <p14:cNvPr id="32" name="Freihand 31">
                  <a:extLst>
                    <a:ext uri="{FF2B5EF4-FFF2-40B4-BE49-F238E27FC236}">
                      <a16:creationId xmlns:a16="http://schemas.microsoft.com/office/drawing/2014/main" id="{367CDF4E-AF73-439D-9C78-85C3B297EB56}"/>
                    </a:ext>
                  </a:extLst>
                </p14:cNvPr>
                <p14:cNvContentPartPr/>
                <p14:nvPr/>
              </p14:nvContentPartPr>
              <p14:xfrm>
                <a:off x="5709173" y="4329067"/>
                <a:ext cx="210600" cy="218160"/>
              </p14:xfrm>
            </p:contentPart>
          </mc:Choice>
          <mc:Fallback xmlns="">
            <p:pic>
              <p:nvPicPr>
                <p:cNvPr id="32" name="Freihand 31">
                  <a:extLst>
                    <a:ext uri="{FF2B5EF4-FFF2-40B4-BE49-F238E27FC236}">
                      <a16:creationId xmlns:a16="http://schemas.microsoft.com/office/drawing/2014/main" id="{367CDF4E-AF73-439D-9C78-85C3B297EB56}"/>
                    </a:ext>
                  </a:extLst>
                </p:cNvPr>
                <p:cNvPicPr/>
                <p:nvPr/>
              </p:nvPicPr>
              <p:blipFill>
                <a:blip r:embed="rId46"/>
                <a:stretch>
                  <a:fillRect/>
                </a:stretch>
              </p:blipFill>
              <p:spPr>
                <a:xfrm>
                  <a:off x="5704853" y="4324747"/>
                  <a:ext cx="21924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Freihand 32">
                  <a:extLst>
                    <a:ext uri="{FF2B5EF4-FFF2-40B4-BE49-F238E27FC236}">
                      <a16:creationId xmlns:a16="http://schemas.microsoft.com/office/drawing/2014/main" id="{D71A9502-6EFB-4D73-8FA4-1ED5AB7639F7}"/>
                    </a:ext>
                  </a:extLst>
                </p14:cNvPr>
                <p14:cNvContentPartPr/>
                <p14:nvPr/>
              </p14:nvContentPartPr>
              <p14:xfrm>
                <a:off x="6078173" y="4210267"/>
                <a:ext cx="105120" cy="144720"/>
              </p14:xfrm>
            </p:contentPart>
          </mc:Choice>
          <mc:Fallback xmlns="">
            <p:pic>
              <p:nvPicPr>
                <p:cNvPr id="33" name="Freihand 32">
                  <a:extLst>
                    <a:ext uri="{FF2B5EF4-FFF2-40B4-BE49-F238E27FC236}">
                      <a16:creationId xmlns:a16="http://schemas.microsoft.com/office/drawing/2014/main" id="{D71A9502-6EFB-4D73-8FA4-1ED5AB7639F7}"/>
                    </a:ext>
                  </a:extLst>
                </p:cNvPr>
                <p:cNvPicPr/>
                <p:nvPr/>
              </p:nvPicPr>
              <p:blipFill>
                <a:blip r:embed="rId48"/>
                <a:stretch>
                  <a:fillRect/>
                </a:stretch>
              </p:blipFill>
              <p:spPr>
                <a:xfrm>
                  <a:off x="6073853" y="4205947"/>
                  <a:ext cx="1137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F676FB68-4EB3-497A-82A0-F054B0255CDA}"/>
                    </a:ext>
                  </a:extLst>
                </p14:cNvPr>
                <p14:cNvContentPartPr/>
                <p14:nvPr/>
              </p14:nvContentPartPr>
              <p14:xfrm>
                <a:off x="5979893" y="4124587"/>
                <a:ext cx="306360" cy="293040"/>
              </p14:xfrm>
            </p:contentPart>
          </mc:Choice>
          <mc:Fallback xmlns="">
            <p:pic>
              <p:nvPicPr>
                <p:cNvPr id="34" name="Freihand 33">
                  <a:extLst>
                    <a:ext uri="{FF2B5EF4-FFF2-40B4-BE49-F238E27FC236}">
                      <a16:creationId xmlns:a16="http://schemas.microsoft.com/office/drawing/2014/main" id="{F676FB68-4EB3-497A-82A0-F054B0255CDA}"/>
                    </a:ext>
                  </a:extLst>
                </p:cNvPr>
                <p:cNvPicPr/>
                <p:nvPr/>
              </p:nvPicPr>
              <p:blipFill>
                <a:blip r:embed="rId50"/>
                <a:stretch>
                  <a:fillRect/>
                </a:stretch>
              </p:blipFill>
              <p:spPr>
                <a:xfrm>
                  <a:off x="5975573" y="4120267"/>
                  <a:ext cx="315000" cy="301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1">
            <p14:nvContentPartPr>
              <p14:cNvPr id="36" name="Freihand 35">
                <a:extLst>
                  <a:ext uri="{FF2B5EF4-FFF2-40B4-BE49-F238E27FC236}">
                    <a16:creationId xmlns:a16="http://schemas.microsoft.com/office/drawing/2014/main" id="{1B50D77D-6279-4A29-9B1C-2DFBE501FECC}"/>
                  </a:ext>
                </a:extLst>
              </p14:cNvPr>
              <p14:cNvContentPartPr/>
              <p14:nvPr/>
            </p14:nvContentPartPr>
            <p14:xfrm>
              <a:off x="4251173" y="4491787"/>
              <a:ext cx="180360" cy="50760"/>
            </p14:xfrm>
          </p:contentPart>
        </mc:Choice>
        <mc:Fallback xmlns="">
          <p:pic>
            <p:nvPicPr>
              <p:cNvPr id="36" name="Freihand 35">
                <a:extLst>
                  <a:ext uri="{FF2B5EF4-FFF2-40B4-BE49-F238E27FC236}">
                    <a16:creationId xmlns:a16="http://schemas.microsoft.com/office/drawing/2014/main" id="{1B50D77D-6279-4A29-9B1C-2DFBE501FECC}"/>
                  </a:ext>
                </a:extLst>
              </p:cNvPr>
              <p:cNvPicPr/>
              <p:nvPr/>
            </p:nvPicPr>
            <p:blipFill>
              <a:blip r:embed="rId52"/>
              <a:stretch>
                <a:fillRect/>
              </a:stretch>
            </p:blipFill>
            <p:spPr>
              <a:xfrm>
                <a:off x="4246853" y="4487467"/>
                <a:ext cx="1890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7" name="Freihand 36">
                <a:extLst>
                  <a:ext uri="{FF2B5EF4-FFF2-40B4-BE49-F238E27FC236}">
                    <a16:creationId xmlns:a16="http://schemas.microsoft.com/office/drawing/2014/main" id="{39D3D32A-19AC-4429-B435-7EDC680A6A0B}"/>
                  </a:ext>
                </a:extLst>
              </p14:cNvPr>
              <p14:cNvContentPartPr/>
              <p14:nvPr/>
            </p14:nvContentPartPr>
            <p14:xfrm>
              <a:off x="5789453" y="5390347"/>
              <a:ext cx="201240" cy="14760"/>
            </p14:xfrm>
          </p:contentPart>
        </mc:Choice>
        <mc:Fallback xmlns="">
          <p:pic>
            <p:nvPicPr>
              <p:cNvPr id="37" name="Freihand 36">
                <a:extLst>
                  <a:ext uri="{FF2B5EF4-FFF2-40B4-BE49-F238E27FC236}">
                    <a16:creationId xmlns:a16="http://schemas.microsoft.com/office/drawing/2014/main" id="{39D3D32A-19AC-4429-B435-7EDC680A6A0B}"/>
                  </a:ext>
                </a:extLst>
              </p:cNvPr>
              <p:cNvPicPr/>
              <p:nvPr/>
            </p:nvPicPr>
            <p:blipFill>
              <a:blip r:embed="rId54"/>
              <a:stretch>
                <a:fillRect/>
              </a:stretch>
            </p:blipFill>
            <p:spPr>
              <a:xfrm>
                <a:off x="5785133" y="5386027"/>
                <a:ext cx="2098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 name="Freihand 37">
                <a:extLst>
                  <a:ext uri="{FF2B5EF4-FFF2-40B4-BE49-F238E27FC236}">
                    <a16:creationId xmlns:a16="http://schemas.microsoft.com/office/drawing/2014/main" id="{C05C796C-F869-4A2E-A5AE-6787EC631B1F}"/>
                  </a:ext>
                </a:extLst>
              </p14:cNvPr>
              <p14:cNvContentPartPr/>
              <p14:nvPr/>
            </p14:nvContentPartPr>
            <p14:xfrm>
              <a:off x="4236053" y="5216467"/>
              <a:ext cx="336240" cy="39960"/>
            </p14:xfrm>
          </p:contentPart>
        </mc:Choice>
        <mc:Fallback xmlns="">
          <p:pic>
            <p:nvPicPr>
              <p:cNvPr id="38" name="Freihand 37">
                <a:extLst>
                  <a:ext uri="{FF2B5EF4-FFF2-40B4-BE49-F238E27FC236}">
                    <a16:creationId xmlns:a16="http://schemas.microsoft.com/office/drawing/2014/main" id="{C05C796C-F869-4A2E-A5AE-6787EC631B1F}"/>
                  </a:ext>
                </a:extLst>
              </p:cNvPr>
              <p:cNvPicPr/>
              <p:nvPr/>
            </p:nvPicPr>
            <p:blipFill>
              <a:blip r:embed="rId56"/>
              <a:stretch>
                <a:fillRect/>
              </a:stretch>
            </p:blipFill>
            <p:spPr>
              <a:xfrm>
                <a:off x="4231733" y="5212147"/>
                <a:ext cx="344880" cy="48600"/>
              </a:xfrm>
              <a:prstGeom prst="rect">
                <a:avLst/>
              </a:prstGeom>
            </p:spPr>
          </p:pic>
        </mc:Fallback>
      </mc:AlternateContent>
      <p:grpSp>
        <p:nvGrpSpPr>
          <p:cNvPr id="41" name="Gruppieren 40">
            <a:extLst>
              <a:ext uri="{FF2B5EF4-FFF2-40B4-BE49-F238E27FC236}">
                <a16:creationId xmlns:a16="http://schemas.microsoft.com/office/drawing/2014/main" id="{DC4C9949-70B5-4DEE-B99A-737E47007B8F}"/>
              </a:ext>
            </a:extLst>
          </p:cNvPr>
          <p:cNvGrpSpPr/>
          <p:nvPr/>
        </p:nvGrpSpPr>
        <p:grpSpPr>
          <a:xfrm>
            <a:off x="2706413" y="3407107"/>
            <a:ext cx="4737240" cy="2782080"/>
            <a:chOff x="2706413" y="3407107"/>
            <a:chExt cx="4737240" cy="2782080"/>
          </a:xfrm>
        </p:grpSpPr>
        <mc:AlternateContent xmlns:mc="http://schemas.openxmlformats.org/markup-compatibility/2006" xmlns:p14="http://schemas.microsoft.com/office/powerpoint/2010/main">
          <mc:Choice Requires="p14">
            <p:contentPart p14:bwMode="auto" r:id="rId57">
              <p14:nvContentPartPr>
                <p14:cNvPr id="39" name="Freihand 38">
                  <a:extLst>
                    <a:ext uri="{FF2B5EF4-FFF2-40B4-BE49-F238E27FC236}">
                      <a16:creationId xmlns:a16="http://schemas.microsoft.com/office/drawing/2014/main" id="{490F10CC-96A0-4DBC-A680-A2A8FA5E90A0}"/>
                    </a:ext>
                  </a:extLst>
                </p14:cNvPr>
                <p14:cNvContentPartPr/>
                <p14:nvPr/>
              </p14:nvContentPartPr>
              <p14:xfrm>
                <a:off x="2706413" y="3694027"/>
                <a:ext cx="4737240" cy="87480"/>
              </p14:xfrm>
            </p:contentPart>
          </mc:Choice>
          <mc:Fallback xmlns="">
            <p:pic>
              <p:nvPicPr>
                <p:cNvPr id="39" name="Freihand 38">
                  <a:extLst>
                    <a:ext uri="{FF2B5EF4-FFF2-40B4-BE49-F238E27FC236}">
                      <a16:creationId xmlns:a16="http://schemas.microsoft.com/office/drawing/2014/main" id="{490F10CC-96A0-4DBC-A680-A2A8FA5E90A0}"/>
                    </a:ext>
                  </a:extLst>
                </p:cNvPr>
                <p:cNvPicPr/>
                <p:nvPr/>
              </p:nvPicPr>
              <p:blipFill>
                <a:blip r:embed="rId58"/>
                <a:stretch>
                  <a:fillRect/>
                </a:stretch>
              </p:blipFill>
              <p:spPr>
                <a:xfrm>
                  <a:off x="2702093" y="3689707"/>
                  <a:ext cx="47458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Freihand 39">
                  <a:extLst>
                    <a:ext uri="{FF2B5EF4-FFF2-40B4-BE49-F238E27FC236}">
                      <a16:creationId xmlns:a16="http://schemas.microsoft.com/office/drawing/2014/main" id="{ECB2F8F9-D9DA-421C-95B4-5137FFFD73A9}"/>
                    </a:ext>
                  </a:extLst>
                </p14:cNvPr>
                <p14:cNvContentPartPr/>
                <p14:nvPr/>
              </p14:nvContentPartPr>
              <p14:xfrm>
                <a:off x="3324173" y="3407107"/>
                <a:ext cx="55080" cy="2782080"/>
              </p14:xfrm>
            </p:contentPart>
          </mc:Choice>
          <mc:Fallback xmlns="">
            <p:pic>
              <p:nvPicPr>
                <p:cNvPr id="40" name="Freihand 39">
                  <a:extLst>
                    <a:ext uri="{FF2B5EF4-FFF2-40B4-BE49-F238E27FC236}">
                      <a16:creationId xmlns:a16="http://schemas.microsoft.com/office/drawing/2014/main" id="{ECB2F8F9-D9DA-421C-95B4-5137FFFD73A9}"/>
                    </a:ext>
                  </a:extLst>
                </p:cNvPr>
                <p:cNvPicPr/>
                <p:nvPr/>
              </p:nvPicPr>
              <p:blipFill>
                <a:blip r:embed="rId60"/>
                <a:stretch>
                  <a:fillRect/>
                </a:stretch>
              </p:blipFill>
              <p:spPr>
                <a:xfrm>
                  <a:off x="3319853" y="3402787"/>
                  <a:ext cx="63720" cy="2790720"/>
                </a:xfrm>
                <a:prstGeom prst="rect">
                  <a:avLst/>
                </a:prstGeom>
              </p:spPr>
            </p:pic>
          </mc:Fallback>
        </mc:AlternateContent>
      </p:grpSp>
      <p:grpSp>
        <p:nvGrpSpPr>
          <p:cNvPr id="44" name="Gruppieren 43">
            <a:extLst>
              <a:ext uri="{FF2B5EF4-FFF2-40B4-BE49-F238E27FC236}">
                <a16:creationId xmlns:a16="http://schemas.microsoft.com/office/drawing/2014/main" id="{86CF733D-702F-42BB-8A10-F5A6501C43D3}"/>
              </a:ext>
            </a:extLst>
          </p:cNvPr>
          <p:cNvGrpSpPr/>
          <p:nvPr/>
        </p:nvGrpSpPr>
        <p:grpSpPr>
          <a:xfrm>
            <a:off x="1159493" y="6004867"/>
            <a:ext cx="335880" cy="364320"/>
            <a:chOff x="1159493" y="6004867"/>
            <a:chExt cx="335880" cy="364320"/>
          </a:xfrm>
        </p:grpSpPr>
        <mc:AlternateContent xmlns:mc="http://schemas.openxmlformats.org/markup-compatibility/2006" xmlns:p14="http://schemas.microsoft.com/office/powerpoint/2010/main">
          <mc:Choice Requires="p14">
            <p:contentPart p14:bwMode="auto" r:id="rId61">
              <p14:nvContentPartPr>
                <p14:cNvPr id="42" name="Freihand 41">
                  <a:extLst>
                    <a:ext uri="{FF2B5EF4-FFF2-40B4-BE49-F238E27FC236}">
                      <a16:creationId xmlns:a16="http://schemas.microsoft.com/office/drawing/2014/main" id="{296A9DAC-EF94-4F00-8F8C-335C471ADB78}"/>
                    </a:ext>
                  </a:extLst>
                </p14:cNvPr>
                <p14:cNvContentPartPr/>
                <p14:nvPr/>
              </p14:nvContentPartPr>
              <p14:xfrm>
                <a:off x="1180733" y="6004867"/>
                <a:ext cx="314640" cy="31680"/>
              </p14:xfrm>
            </p:contentPart>
          </mc:Choice>
          <mc:Fallback xmlns="">
            <p:pic>
              <p:nvPicPr>
                <p:cNvPr id="42" name="Freihand 41">
                  <a:extLst>
                    <a:ext uri="{FF2B5EF4-FFF2-40B4-BE49-F238E27FC236}">
                      <a16:creationId xmlns:a16="http://schemas.microsoft.com/office/drawing/2014/main" id="{296A9DAC-EF94-4F00-8F8C-335C471ADB78}"/>
                    </a:ext>
                  </a:extLst>
                </p:cNvPr>
                <p:cNvPicPr/>
                <p:nvPr/>
              </p:nvPicPr>
              <p:blipFill>
                <a:blip r:embed="rId62"/>
                <a:stretch>
                  <a:fillRect/>
                </a:stretch>
              </p:blipFill>
              <p:spPr>
                <a:xfrm>
                  <a:off x="1176413" y="6000547"/>
                  <a:ext cx="3232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3" name="Freihand 42">
                  <a:extLst>
                    <a:ext uri="{FF2B5EF4-FFF2-40B4-BE49-F238E27FC236}">
                      <a16:creationId xmlns:a16="http://schemas.microsoft.com/office/drawing/2014/main" id="{47857E3C-AE8B-42B5-BF96-B04C36CA53AE}"/>
                    </a:ext>
                  </a:extLst>
                </p14:cNvPr>
                <p14:cNvContentPartPr/>
                <p14:nvPr/>
              </p14:nvContentPartPr>
              <p14:xfrm>
                <a:off x="1159493" y="6071467"/>
                <a:ext cx="315000" cy="297720"/>
              </p14:xfrm>
            </p:contentPart>
          </mc:Choice>
          <mc:Fallback xmlns="">
            <p:pic>
              <p:nvPicPr>
                <p:cNvPr id="43" name="Freihand 42">
                  <a:extLst>
                    <a:ext uri="{FF2B5EF4-FFF2-40B4-BE49-F238E27FC236}">
                      <a16:creationId xmlns:a16="http://schemas.microsoft.com/office/drawing/2014/main" id="{47857E3C-AE8B-42B5-BF96-B04C36CA53AE}"/>
                    </a:ext>
                  </a:extLst>
                </p:cNvPr>
                <p:cNvPicPr/>
                <p:nvPr/>
              </p:nvPicPr>
              <p:blipFill>
                <a:blip r:embed="rId64"/>
                <a:stretch>
                  <a:fillRect/>
                </a:stretch>
              </p:blipFill>
              <p:spPr>
                <a:xfrm>
                  <a:off x="1155173" y="6067147"/>
                  <a:ext cx="323640" cy="306360"/>
                </a:xfrm>
                <a:prstGeom prst="rect">
                  <a:avLst/>
                </a:prstGeom>
              </p:spPr>
            </p:pic>
          </mc:Fallback>
        </mc:AlternateContent>
      </p:grpSp>
      <p:grpSp>
        <p:nvGrpSpPr>
          <p:cNvPr id="47" name="Gruppieren 46">
            <a:extLst>
              <a:ext uri="{FF2B5EF4-FFF2-40B4-BE49-F238E27FC236}">
                <a16:creationId xmlns:a16="http://schemas.microsoft.com/office/drawing/2014/main" id="{C1831425-B795-489E-B7E9-F701C48E8DEB}"/>
              </a:ext>
            </a:extLst>
          </p:cNvPr>
          <p:cNvGrpSpPr/>
          <p:nvPr/>
        </p:nvGrpSpPr>
        <p:grpSpPr>
          <a:xfrm>
            <a:off x="6843893" y="2251867"/>
            <a:ext cx="556560" cy="260640"/>
            <a:chOff x="6843893" y="2251867"/>
            <a:chExt cx="556560" cy="260640"/>
          </a:xfrm>
        </p:grpSpPr>
        <mc:AlternateContent xmlns:mc="http://schemas.openxmlformats.org/markup-compatibility/2006" xmlns:p14="http://schemas.microsoft.com/office/powerpoint/2010/main">
          <mc:Choice Requires="p14">
            <p:contentPart p14:bwMode="auto" r:id="rId65">
              <p14:nvContentPartPr>
                <p14:cNvPr id="45" name="Freihand 44">
                  <a:extLst>
                    <a:ext uri="{FF2B5EF4-FFF2-40B4-BE49-F238E27FC236}">
                      <a16:creationId xmlns:a16="http://schemas.microsoft.com/office/drawing/2014/main" id="{DB0238AE-3C74-4518-AF07-7ACE52F81BA9}"/>
                    </a:ext>
                  </a:extLst>
                </p14:cNvPr>
                <p14:cNvContentPartPr/>
                <p14:nvPr/>
              </p14:nvContentPartPr>
              <p14:xfrm>
                <a:off x="6896453" y="2254747"/>
                <a:ext cx="391320" cy="43200"/>
              </p14:xfrm>
            </p:contentPart>
          </mc:Choice>
          <mc:Fallback xmlns="">
            <p:pic>
              <p:nvPicPr>
                <p:cNvPr id="45" name="Freihand 44">
                  <a:extLst>
                    <a:ext uri="{FF2B5EF4-FFF2-40B4-BE49-F238E27FC236}">
                      <a16:creationId xmlns:a16="http://schemas.microsoft.com/office/drawing/2014/main" id="{DB0238AE-3C74-4518-AF07-7ACE52F81BA9}"/>
                    </a:ext>
                  </a:extLst>
                </p:cNvPr>
                <p:cNvPicPr/>
                <p:nvPr/>
              </p:nvPicPr>
              <p:blipFill>
                <a:blip r:embed="rId66"/>
                <a:stretch>
                  <a:fillRect/>
                </a:stretch>
              </p:blipFill>
              <p:spPr>
                <a:xfrm>
                  <a:off x="6892133" y="2250427"/>
                  <a:ext cx="3999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6" name="Freihand 45">
                  <a:extLst>
                    <a:ext uri="{FF2B5EF4-FFF2-40B4-BE49-F238E27FC236}">
                      <a16:creationId xmlns:a16="http://schemas.microsoft.com/office/drawing/2014/main" id="{507BE37A-A7E1-49A4-8491-6714DF088431}"/>
                    </a:ext>
                  </a:extLst>
                </p14:cNvPr>
                <p14:cNvContentPartPr/>
                <p14:nvPr/>
              </p14:nvContentPartPr>
              <p14:xfrm>
                <a:off x="6843893" y="2251867"/>
                <a:ext cx="556560" cy="260640"/>
              </p14:xfrm>
            </p:contentPart>
          </mc:Choice>
          <mc:Fallback xmlns="">
            <p:pic>
              <p:nvPicPr>
                <p:cNvPr id="46" name="Freihand 45">
                  <a:extLst>
                    <a:ext uri="{FF2B5EF4-FFF2-40B4-BE49-F238E27FC236}">
                      <a16:creationId xmlns:a16="http://schemas.microsoft.com/office/drawing/2014/main" id="{507BE37A-A7E1-49A4-8491-6714DF088431}"/>
                    </a:ext>
                  </a:extLst>
                </p:cNvPr>
                <p:cNvPicPr/>
                <p:nvPr/>
              </p:nvPicPr>
              <p:blipFill>
                <a:blip r:embed="rId68"/>
                <a:stretch>
                  <a:fillRect/>
                </a:stretch>
              </p:blipFill>
              <p:spPr>
                <a:xfrm>
                  <a:off x="6839573" y="2247547"/>
                  <a:ext cx="565200" cy="269280"/>
                </a:xfrm>
                <a:prstGeom prst="rect">
                  <a:avLst/>
                </a:prstGeom>
              </p:spPr>
            </p:pic>
          </mc:Fallback>
        </mc:AlternateContent>
      </p:grpSp>
      <p:grpSp>
        <p:nvGrpSpPr>
          <p:cNvPr id="62" name="Gruppieren 61">
            <a:extLst>
              <a:ext uri="{FF2B5EF4-FFF2-40B4-BE49-F238E27FC236}">
                <a16:creationId xmlns:a16="http://schemas.microsoft.com/office/drawing/2014/main" id="{2915C5CC-23FC-44EA-B9BE-1A11D4206634}"/>
              </a:ext>
            </a:extLst>
          </p:cNvPr>
          <p:cNvGrpSpPr/>
          <p:nvPr/>
        </p:nvGrpSpPr>
        <p:grpSpPr>
          <a:xfrm>
            <a:off x="6816893" y="3242947"/>
            <a:ext cx="1031760" cy="201240"/>
            <a:chOff x="6816893" y="3242947"/>
            <a:chExt cx="1031760" cy="201240"/>
          </a:xfrm>
        </p:grpSpPr>
        <mc:AlternateContent xmlns:mc="http://schemas.openxmlformats.org/markup-compatibility/2006" xmlns:p14="http://schemas.microsoft.com/office/powerpoint/2010/main">
          <mc:Choice Requires="p14">
            <p:contentPart p14:bwMode="auto" r:id="rId69">
              <p14:nvContentPartPr>
                <p14:cNvPr id="48" name="Freihand 47">
                  <a:extLst>
                    <a:ext uri="{FF2B5EF4-FFF2-40B4-BE49-F238E27FC236}">
                      <a16:creationId xmlns:a16="http://schemas.microsoft.com/office/drawing/2014/main" id="{24852BA6-403E-49FF-A3A3-3CC35EDA513E}"/>
                    </a:ext>
                  </a:extLst>
                </p14:cNvPr>
                <p14:cNvContentPartPr/>
                <p14:nvPr/>
              </p14:nvContentPartPr>
              <p14:xfrm>
                <a:off x="6816893" y="3297667"/>
                <a:ext cx="111600" cy="146520"/>
              </p14:xfrm>
            </p:contentPart>
          </mc:Choice>
          <mc:Fallback xmlns="">
            <p:pic>
              <p:nvPicPr>
                <p:cNvPr id="48" name="Freihand 47">
                  <a:extLst>
                    <a:ext uri="{FF2B5EF4-FFF2-40B4-BE49-F238E27FC236}">
                      <a16:creationId xmlns:a16="http://schemas.microsoft.com/office/drawing/2014/main" id="{24852BA6-403E-49FF-A3A3-3CC35EDA513E}"/>
                    </a:ext>
                  </a:extLst>
                </p:cNvPr>
                <p:cNvPicPr/>
                <p:nvPr/>
              </p:nvPicPr>
              <p:blipFill>
                <a:blip r:embed="rId70"/>
                <a:stretch>
                  <a:fillRect/>
                </a:stretch>
              </p:blipFill>
              <p:spPr>
                <a:xfrm>
                  <a:off x="6812573" y="3293347"/>
                  <a:ext cx="1202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9" name="Freihand 48">
                  <a:extLst>
                    <a:ext uri="{FF2B5EF4-FFF2-40B4-BE49-F238E27FC236}">
                      <a16:creationId xmlns:a16="http://schemas.microsoft.com/office/drawing/2014/main" id="{38E234A4-3275-44F2-9CC2-EB7B15719F48}"/>
                    </a:ext>
                  </a:extLst>
                </p14:cNvPr>
                <p14:cNvContentPartPr/>
                <p14:nvPr/>
              </p14:nvContentPartPr>
              <p14:xfrm>
                <a:off x="7022453" y="3301267"/>
                <a:ext cx="98640" cy="137160"/>
              </p14:xfrm>
            </p:contentPart>
          </mc:Choice>
          <mc:Fallback xmlns="">
            <p:pic>
              <p:nvPicPr>
                <p:cNvPr id="49" name="Freihand 48">
                  <a:extLst>
                    <a:ext uri="{FF2B5EF4-FFF2-40B4-BE49-F238E27FC236}">
                      <a16:creationId xmlns:a16="http://schemas.microsoft.com/office/drawing/2014/main" id="{38E234A4-3275-44F2-9CC2-EB7B15719F48}"/>
                    </a:ext>
                  </a:extLst>
                </p:cNvPr>
                <p:cNvPicPr/>
                <p:nvPr/>
              </p:nvPicPr>
              <p:blipFill>
                <a:blip r:embed="rId72"/>
                <a:stretch>
                  <a:fillRect/>
                </a:stretch>
              </p:blipFill>
              <p:spPr>
                <a:xfrm>
                  <a:off x="7018133" y="3296947"/>
                  <a:ext cx="1072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1" name="Freihand 50">
                  <a:extLst>
                    <a:ext uri="{FF2B5EF4-FFF2-40B4-BE49-F238E27FC236}">
                      <a16:creationId xmlns:a16="http://schemas.microsoft.com/office/drawing/2014/main" id="{DC57F03F-E9FD-4288-8C3D-28F00222E208}"/>
                    </a:ext>
                  </a:extLst>
                </p14:cNvPr>
                <p14:cNvContentPartPr/>
                <p14:nvPr/>
              </p14:nvContentPartPr>
              <p14:xfrm>
                <a:off x="7294253" y="3242947"/>
                <a:ext cx="132120" cy="170640"/>
              </p14:xfrm>
            </p:contentPart>
          </mc:Choice>
          <mc:Fallback xmlns="">
            <p:pic>
              <p:nvPicPr>
                <p:cNvPr id="51" name="Freihand 50">
                  <a:extLst>
                    <a:ext uri="{FF2B5EF4-FFF2-40B4-BE49-F238E27FC236}">
                      <a16:creationId xmlns:a16="http://schemas.microsoft.com/office/drawing/2014/main" id="{DC57F03F-E9FD-4288-8C3D-28F00222E208}"/>
                    </a:ext>
                  </a:extLst>
                </p:cNvPr>
                <p:cNvPicPr/>
                <p:nvPr/>
              </p:nvPicPr>
              <p:blipFill>
                <a:blip r:embed="rId74"/>
                <a:stretch>
                  <a:fillRect/>
                </a:stretch>
              </p:blipFill>
              <p:spPr>
                <a:xfrm>
                  <a:off x="7289933" y="3238627"/>
                  <a:ext cx="1407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2" name="Freihand 51">
                  <a:extLst>
                    <a:ext uri="{FF2B5EF4-FFF2-40B4-BE49-F238E27FC236}">
                      <a16:creationId xmlns:a16="http://schemas.microsoft.com/office/drawing/2014/main" id="{E77C05B7-83B5-49EE-BC52-6808E612773F}"/>
                    </a:ext>
                  </a:extLst>
                </p14:cNvPr>
                <p14:cNvContentPartPr/>
                <p14:nvPr/>
              </p14:nvContentPartPr>
              <p14:xfrm>
                <a:off x="7523933" y="3284707"/>
                <a:ext cx="23400" cy="120600"/>
              </p14:xfrm>
            </p:contentPart>
          </mc:Choice>
          <mc:Fallback xmlns="">
            <p:pic>
              <p:nvPicPr>
                <p:cNvPr id="52" name="Freihand 51">
                  <a:extLst>
                    <a:ext uri="{FF2B5EF4-FFF2-40B4-BE49-F238E27FC236}">
                      <a16:creationId xmlns:a16="http://schemas.microsoft.com/office/drawing/2014/main" id="{E77C05B7-83B5-49EE-BC52-6808E612773F}"/>
                    </a:ext>
                  </a:extLst>
                </p:cNvPr>
                <p:cNvPicPr/>
                <p:nvPr/>
              </p:nvPicPr>
              <p:blipFill>
                <a:blip r:embed="rId76"/>
                <a:stretch>
                  <a:fillRect/>
                </a:stretch>
              </p:blipFill>
              <p:spPr>
                <a:xfrm>
                  <a:off x="7519613" y="3280387"/>
                  <a:ext cx="320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3" name="Freihand 52">
                  <a:extLst>
                    <a:ext uri="{FF2B5EF4-FFF2-40B4-BE49-F238E27FC236}">
                      <a16:creationId xmlns:a16="http://schemas.microsoft.com/office/drawing/2014/main" id="{351D2CB8-6F9F-4DB1-BAA5-B5CC2C23B814}"/>
                    </a:ext>
                  </a:extLst>
                </p14:cNvPr>
                <p14:cNvContentPartPr/>
                <p14:nvPr/>
              </p14:nvContentPartPr>
              <p14:xfrm>
                <a:off x="7475693" y="3320347"/>
                <a:ext cx="116640" cy="34920"/>
              </p14:xfrm>
            </p:contentPart>
          </mc:Choice>
          <mc:Fallback xmlns="">
            <p:pic>
              <p:nvPicPr>
                <p:cNvPr id="53" name="Freihand 52">
                  <a:extLst>
                    <a:ext uri="{FF2B5EF4-FFF2-40B4-BE49-F238E27FC236}">
                      <a16:creationId xmlns:a16="http://schemas.microsoft.com/office/drawing/2014/main" id="{351D2CB8-6F9F-4DB1-BAA5-B5CC2C23B814}"/>
                    </a:ext>
                  </a:extLst>
                </p:cNvPr>
                <p:cNvPicPr/>
                <p:nvPr/>
              </p:nvPicPr>
              <p:blipFill>
                <a:blip r:embed="rId78"/>
                <a:stretch>
                  <a:fillRect/>
                </a:stretch>
              </p:blipFill>
              <p:spPr>
                <a:xfrm>
                  <a:off x="7471373" y="3316027"/>
                  <a:ext cx="1252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4" name="Freihand 53">
                  <a:extLst>
                    <a:ext uri="{FF2B5EF4-FFF2-40B4-BE49-F238E27FC236}">
                      <a16:creationId xmlns:a16="http://schemas.microsoft.com/office/drawing/2014/main" id="{B1697E84-15AA-4602-9EC1-D2422F5047DD}"/>
                    </a:ext>
                  </a:extLst>
                </p14:cNvPr>
                <p14:cNvContentPartPr/>
                <p14:nvPr/>
              </p14:nvContentPartPr>
              <p14:xfrm>
                <a:off x="7719773" y="3258427"/>
                <a:ext cx="128880" cy="139320"/>
              </p14:xfrm>
            </p:contentPart>
          </mc:Choice>
          <mc:Fallback xmlns="">
            <p:pic>
              <p:nvPicPr>
                <p:cNvPr id="54" name="Freihand 53">
                  <a:extLst>
                    <a:ext uri="{FF2B5EF4-FFF2-40B4-BE49-F238E27FC236}">
                      <a16:creationId xmlns:a16="http://schemas.microsoft.com/office/drawing/2014/main" id="{B1697E84-15AA-4602-9EC1-D2422F5047DD}"/>
                    </a:ext>
                  </a:extLst>
                </p:cNvPr>
                <p:cNvPicPr/>
                <p:nvPr/>
              </p:nvPicPr>
              <p:blipFill>
                <a:blip r:embed="rId80"/>
                <a:stretch>
                  <a:fillRect/>
                </a:stretch>
              </p:blipFill>
              <p:spPr>
                <a:xfrm>
                  <a:off x="7715453" y="3254107"/>
                  <a:ext cx="137520" cy="147960"/>
                </a:xfrm>
                <a:prstGeom prst="rect">
                  <a:avLst/>
                </a:prstGeom>
              </p:spPr>
            </p:pic>
          </mc:Fallback>
        </mc:AlternateContent>
      </p:grpSp>
      <p:grpSp>
        <p:nvGrpSpPr>
          <p:cNvPr id="61" name="Gruppieren 60">
            <a:extLst>
              <a:ext uri="{FF2B5EF4-FFF2-40B4-BE49-F238E27FC236}">
                <a16:creationId xmlns:a16="http://schemas.microsoft.com/office/drawing/2014/main" id="{040B4D57-4492-4513-A7CA-8CD92C4F052C}"/>
              </a:ext>
            </a:extLst>
          </p:cNvPr>
          <p:cNvGrpSpPr/>
          <p:nvPr/>
        </p:nvGrpSpPr>
        <p:grpSpPr>
          <a:xfrm>
            <a:off x="2367293" y="5955907"/>
            <a:ext cx="831960" cy="183240"/>
            <a:chOff x="2367293" y="5955907"/>
            <a:chExt cx="831960" cy="183240"/>
          </a:xfrm>
        </p:grpSpPr>
        <mc:AlternateContent xmlns:mc="http://schemas.openxmlformats.org/markup-compatibility/2006" xmlns:p14="http://schemas.microsoft.com/office/powerpoint/2010/main">
          <mc:Choice Requires="p14">
            <p:contentPart p14:bwMode="auto" r:id="rId81">
              <p14:nvContentPartPr>
                <p14:cNvPr id="55" name="Freihand 54">
                  <a:extLst>
                    <a:ext uri="{FF2B5EF4-FFF2-40B4-BE49-F238E27FC236}">
                      <a16:creationId xmlns:a16="http://schemas.microsoft.com/office/drawing/2014/main" id="{CF28EC5A-EA40-4580-A92A-F6992CFEC3FF}"/>
                    </a:ext>
                  </a:extLst>
                </p14:cNvPr>
                <p14:cNvContentPartPr/>
                <p14:nvPr/>
              </p14:nvContentPartPr>
              <p14:xfrm>
                <a:off x="2367293" y="5961307"/>
                <a:ext cx="141480" cy="126720"/>
              </p14:xfrm>
            </p:contentPart>
          </mc:Choice>
          <mc:Fallback xmlns="">
            <p:pic>
              <p:nvPicPr>
                <p:cNvPr id="55" name="Freihand 54">
                  <a:extLst>
                    <a:ext uri="{FF2B5EF4-FFF2-40B4-BE49-F238E27FC236}">
                      <a16:creationId xmlns:a16="http://schemas.microsoft.com/office/drawing/2014/main" id="{CF28EC5A-EA40-4580-A92A-F6992CFEC3FF}"/>
                    </a:ext>
                  </a:extLst>
                </p:cNvPr>
                <p:cNvPicPr/>
                <p:nvPr/>
              </p:nvPicPr>
              <p:blipFill>
                <a:blip r:embed="rId82"/>
                <a:stretch>
                  <a:fillRect/>
                </a:stretch>
              </p:blipFill>
              <p:spPr>
                <a:xfrm>
                  <a:off x="2362973" y="5956987"/>
                  <a:ext cx="1501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6" name="Freihand 55">
                  <a:extLst>
                    <a:ext uri="{FF2B5EF4-FFF2-40B4-BE49-F238E27FC236}">
                      <a16:creationId xmlns:a16="http://schemas.microsoft.com/office/drawing/2014/main" id="{3692236D-141F-42D8-8F62-44A0B9D33E20}"/>
                    </a:ext>
                  </a:extLst>
                </p14:cNvPr>
                <p14:cNvContentPartPr/>
                <p14:nvPr/>
              </p14:nvContentPartPr>
              <p14:xfrm>
                <a:off x="2564933" y="5978947"/>
                <a:ext cx="25200" cy="131040"/>
              </p14:xfrm>
            </p:contentPart>
          </mc:Choice>
          <mc:Fallback xmlns="">
            <p:pic>
              <p:nvPicPr>
                <p:cNvPr id="56" name="Freihand 55">
                  <a:extLst>
                    <a:ext uri="{FF2B5EF4-FFF2-40B4-BE49-F238E27FC236}">
                      <a16:creationId xmlns:a16="http://schemas.microsoft.com/office/drawing/2014/main" id="{3692236D-141F-42D8-8F62-44A0B9D33E20}"/>
                    </a:ext>
                  </a:extLst>
                </p:cNvPr>
                <p:cNvPicPr/>
                <p:nvPr/>
              </p:nvPicPr>
              <p:blipFill>
                <a:blip r:embed="rId84"/>
                <a:stretch>
                  <a:fillRect/>
                </a:stretch>
              </p:blipFill>
              <p:spPr>
                <a:xfrm>
                  <a:off x="2560613" y="5974627"/>
                  <a:ext cx="338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7" name="Freihand 56">
                  <a:extLst>
                    <a:ext uri="{FF2B5EF4-FFF2-40B4-BE49-F238E27FC236}">
                      <a16:creationId xmlns:a16="http://schemas.microsoft.com/office/drawing/2014/main" id="{13935135-AA3E-456C-847C-A6E8582BE3D0}"/>
                    </a:ext>
                  </a:extLst>
                </p14:cNvPr>
                <p14:cNvContentPartPr/>
                <p14:nvPr/>
              </p14:nvContentPartPr>
              <p14:xfrm>
                <a:off x="2506973" y="6030067"/>
                <a:ext cx="140040" cy="7920"/>
              </p14:xfrm>
            </p:contentPart>
          </mc:Choice>
          <mc:Fallback xmlns="">
            <p:pic>
              <p:nvPicPr>
                <p:cNvPr id="57" name="Freihand 56">
                  <a:extLst>
                    <a:ext uri="{FF2B5EF4-FFF2-40B4-BE49-F238E27FC236}">
                      <a16:creationId xmlns:a16="http://schemas.microsoft.com/office/drawing/2014/main" id="{13935135-AA3E-456C-847C-A6E8582BE3D0}"/>
                    </a:ext>
                  </a:extLst>
                </p:cNvPr>
                <p:cNvPicPr/>
                <p:nvPr/>
              </p:nvPicPr>
              <p:blipFill>
                <a:blip r:embed="rId86"/>
                <a:stretch>
                  <a:fillRect/>
                </a:stretch>
              </p:blipFill>
              <p:spPr>
                <a:xfrm>
                  <a:off x="2502653" y="6025747"/>
                  <a:ext cx="1486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8" name="Freihand 57">
                  <a:extLst>
                    <a:ext uri="{FF2B5EF4-FFF2-40B4-BE49-F238E27FC236}">
                      <a16:creationId xmlns:a16="http://schemas.microsoft.com/office/drawing/2014/main" id="{8491CB0D-E27E-4431-855D-0CE93E31283C}"/>
                    </a:ext>
                  </a:extLst>
                </p14:cNvPr>
                <p14:cNvContentPartPr/>
                <p14:nvPr/>
              </p14:nvContentPartPr>
              <p14:xfrm>
                <a:off x="2713973" y="5982547"/>
                <a:ext cx="209880" cy="156600"/>
              </p14:xfrm>
            </p:contentPart>
          </mc:Choice>
          <mc:Fallback xmlns="">
            <p:pic>
              <p:nvPicPr>
                <p:cNvPr id="58" name="Freihand 57">
                  <a:extLst>
                    <a:ext uri="{FF2B5EF4-FFF2-40B4-BE49-F238E27FC236}">
                      <a16:creationId xmlns:a16="http://schemas.microsoft.com/office/drawing/2014/main" id="{8491CB0D-E27E-4431-855D-0CE93E31283C}"/>
                    </a:ext>
                  </a:extLst>
                </p:cNvPr>
                <p:cNvPicPr/>
                <p:nvPr/>
              </p:nvPicPr>
              <p:blipFill>
                <a:blip r:embed="rId88"/>
                <a:stretch>
                  <a:fillRect/>
                </a:stretch>
              </p:blipFill>
              <p:spPr>
                <a:xfrm>
                  <a:off x="2709653" y="5978227"/>
                  <a:ext cx="2185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9" name="Freihand 58">
                  <a:extLst>
                    <a:ext uri="{FF2B5EF4-FFF2-40B4-BE49-F238E27FC236}">
                      <a16:creationId xmlns:a16="http://schemas.microsoft.com/office/drawing/2014/main" id="{42C2A348-7BD4-45BE-932A-2904EF11440F}"/>
                    </a:ext>
                  </a:extLst>
                </p14:cNvPr>
                <p14:cNvContentPartPr/>
                <p14:nvPr/>
              </p14:nvContentPartPr>
              <p14:xfrm>
                <a:off x="2866973" y="6037627"/>
                <a:ext cx="76680" cy="39240"/>
              </p14:xfrm>
            </p:contentPart>
          </mc:Choice>
          <mc:Fallback xmlns="">
            <p:pic>
              <p:nvPicPr>
                <p:cNvPr id="59" name="Freihand 58">
                  <a:extLst>
                    <a:ext uri="{FF2B5EF4-FFF2-40B4-BE49-F238E27FC236}">
                      <a16:creationId xmlns:a16="http://schemas.microsoft.com/office/drawing/2014/main" id="{42C2A348-7BD4-45BE-932A-2904EF11440F}"/>
                    </a:ext>
                  </a:extLst>
                </p:cNvPr>
                <p:cNvPicPr/>
                <p:nvPr/>
              </p:nvPicPr>
              <p:blipFill>
                <a:blip r:embed="rId90"/>
                <a:stretch>
                  <a:fillRect/>
                </a:stretch>
              </p:blipFill>
              <p:spPr>
                <a:xfrm>
                  <a:off x="2862653" y="6033307"/>
                  <a:ext cx="853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0" name="Freihand 59">
                  <a:extLst>
                    <a:ext uri="{FF2B5EF4-FFF2-40B4-BE49-F238E27FC236}">
                      <a16:creationId xmlns:a16="http://schemas.microsoft.com/office/drawing/2014/main" id="{58304959-B4F2-4B77-A480-17482AD4188C}"/>
                    </a:ext>
                  </a:extLst>
                </p14:cNvPr>
                <p14:cNvContentPartPr/>
                <p14:nvPr/>
              </p14:nvContentPartPr>
              <p14:xfrm>
                <a:off x="3040133" y="5955907"/>
                <a:ext cx="159120" cy="178560"/>
              </p14:xfrm>
            </p:contentPart>
          </mc:Choice>
          <mc:Fallback xmlns="">
            <p:pic>
              <p:nvPicPr>
                <p:cNvPr id="60" name="Freihand 59">
                  <a:extLst>
                    <a:ext uri="{FF2B5EF4-FFF2-40B4-BE49-F238E27FC236}">
                      <a16:creationId xmlns:a16="http://schemas.microsoft.com/office/drawing/2014/main" id="{58304959-B4F2-4B77-A480-17482AD4188C}"/>
                    </a:ext>
                  </a:extLst>
                </p:cNvPr>
                <p:cNvPicPr/>
                <p:nvPr/>
              </p:nvPicPr>
              <p:blipFill>
                <a:blip r:embed="rId92"/>
                <a:stretch>
                  <a:fillRect/>
                </a:stretch>
              </p:blipFill>
              <p:spPr>
                <a:xfrm>
                  <a:off x="3035813" y="5951587"/>
                  <a:ext cx="167760" cy="187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3">
            <p14:nvContentPartPr>
              <p14:cNvPr id="63" name="Freihand 62">
                <a:extLst>
                  <a:ext uri="{FF2B5EF4-FFF2-40B4-BE49-F238E27FC236}">
                    <a16:creationId xmlns:a16="http://schemas.microsoft.com/office/drawing/2014/main" id="{A25F8426-7F49-4BD5-924E-ED7B15C38CEF}"/>
                  </a:ext>
                </a:extLst>
              </p14:cNvPr>
              <p14:cNvContentPartPr/>
              <p14:nvPr/>
            </p14:nvContentPartPr>
            <p14:xfrm>
              <a:off x="7323773" y="3784747"/>
              <a:ext cx="475200" cy="17640"/>
            </p14:xfrm>
          </p:contentPart>
        </mc:Choice>
        <mc:Fallback xmlns="">
          <p:pic>
            <p:nvPicPr>
              <p:cNvPr id="63" name="Freihand 62">
                <a:extLst>
                  <a:ext uri="{FF2B5EF4-FFF2-40B4-BE49-F238E27FC236}">
                    <a16:creationId xmlns:a16="http://schemas.microsoft.com/office/drawing/2014/main" id="{A25F8426-7F49-4BD5-924E-ED7B15C38CEF}"/>
                  </a:ext>
                </a:extLst>
              </p:cNvPr>
              <p:cNvPicPr/>
              <p:nvPr/>
            </p:nvPicPr>
            <p:blipFill>
              <a:blip r:embed="rId94"/>
              <a:stretch>
                <a:fillRect/>
              </a:stretch>
            </p:blipFill>
            <p:spPr>
              <a:xfrm>
                <a:off x="7319453" y="3780427"/>
                <a:ext cx="4838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64320" name="Freihand 264319">
                <a:extLst>
                  <a:ext uri="{FF2B5EF4-FFF2-40B4-BE49-F238E27FC236}">
                    <a16:creationId xmlns:a16="http://schemas.microsoft.com/office/drawing/2014/main" id="{419BC3B4-398C-4DFC-BD1E-504BCE9FAE6F}"/>
                  </a:ext>
                </a:extLst>
              </p14:cNvPr>
              <p14:cNvContentPartPr/>
              <p14:nvPr/>
            </p14:nvContentPartPr>
            <p14:xfrm>
              <a:off x="2395733" y="4676467"/>
              <a:ext cx="24480" cy="11880"/>
            </p14:xfrm>
          </p:contentPart>
        </mc:Choice>
        <mc:Fallback xmlns="">
          <p:pic>
            <p:nvPicPr>
              <p:cNvPr id="264320" name="Freihand 264319">
                <a:extLst>
                  <a:ext uri="{FF2B5EF4-FFF2-40B4-BE49-F238E27FC236}">
                    <a16:creationId xmlns:a16="http://schemas.microsoft.com/office/drawing/2014/main" id="{419BC3B4-398C-4DFC-BD1E-504BCE9FAE6F}"/>
                  </a:ext>
                </a:extLst>
              </p:cNvPr>
              <p:cNvPicPr/>
              <p:nvPr/>
            </p:nvPicPr>
            <p:blipFill>
              <a:blip r:embed="rId96"/>
              <a:stretch>
                <a:fillRect/>
              </a:stretch>
            </p:blipFill>
            <p:spPr>
              <a:xfrm>
                <a:off x="2391413" y="4672147"/>
                <a:ext cx="33120" cy="20520"/>
              </a:xfrm>
              <a:prstGeom prst="rect">
                <a:avLst/>
              </a:prstGeom>
            </p:spPr>
          </p:pic>
        </mc:Fallback>
      </mc:AlternateContent>
      <p:grpSp>
        <p:nvGrpSpPr>
          <p:cNvPr id="264323" name="Gruppieren 264322">
            <a:extLst>
              <a:ext uri="{FF2B5EF4-FFF2-40B4-BE49-F238E27FC236}">
                <a16:creationId xmlns:a16="http://schemas.microsoft.com/office/drawing/2014/main" id="{78F9B07A-295F-46C7-8BD8-CFAB25E853E7}"/>
              </a:ext>
            </a:extLst>
          </p:cNvPr>
          <p:cNvGrpSpPr/>
          <p:nvPr/>
        </p:nvGrpSpPr>
        <p:grpSpPr>
          <a:xfrm>
            <a:off x="2315453" y="2566147"/>
            <a:ext cx="5333040" cy="3912480"/>
            <a:chOff x="2315453" y="2566147"/>
            <a:chExt cx="5333040" cy="3912480"/>
          </a:xfrm>
        </p:grpSpPr>
        <mc:AlternateContent xmlns:mc="http://schemas.openxmlformats.org/markup-compatibility/2006" xmlns:p14="http://schemas.microsoft.com/office/powerpoint/2010/main">
          <mc:Choice Requires="p14">
            <p:contentPart p14:bwMode="auto" r:id="rId97">
              <p14:nvContentPartPr>
                <p14:cNvPr id="264321" name="Freihand 264320">
                  <a:extLst>
                    <a:ext uri="{FF2B5EF4-FFF2-40B4-BE49-F238E27FC236}">
                      <a16:creationId xmlns:a16="http://schemas.microsoft.com/office/drawing/2014/main" id="{8464E7EF-AB36-4910-AD82-A1ED5B4A3335}"/>
                    </a:ext>
                  </a:extLst>
                </p14:cNvPr>
                <p14:cNvContentPartPr/>
                <p14:nvPr/>
              </p14:nvContentPartPr>
              <p14:xfrm>
                <a:off x="2315453" y="4575667"/>
                <a:ext cx="5333040" cy="83880"/>
              </p14:xfrm>
            </p:contentPart>
          </mc:Choice>
          <mc:Fallback xmlns="">
            <p:pic>
              <p:nvPicPr>
                <p:cNvPr id="264321" name="Freihand 264320">
                  <a:extLst>
                    <a:ext uri="{FF2B5EF4-FFF2-40B4-BE49-F238E27FC236}">
                      <a16:creationId xmlns:a16="http://schemas.microsoft.com/office/drawing/2014/main" id="{8464E7EF-AB36-4910-AD82-A1ED5B4A3335}"/>
                    </a:ext>
                  </a:extLst>
                </p:cNvPr>
                <p:cNvPicPr/>
                <p:nvPr/>
              </p:nvPicPr>
              <p:blipFill>
                <a:blip r:embed="rId98"/>
                <a:stretch>
                  <a:fillRect/>
                </a:stretch>
              </p:blipFill>
              <p:spPr>
                <a:xfrm>
                  <a:off x="2311133" y="4571347"/>
                  <a:ext cx="53416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64322" name="Freihand 264321">
                  <a:extLst>
                    <a:ext uri="{FF2B5EF4-FFF2-40B4-BE49-F238E27FC236}">
                      <a16:creationId xmlns:a16="http://schemas.microsoft.com/office/drawing/2014/main" id="{D24862EF-F472-4F82-A19D-B3BD675D6B0C}"/>
                    </a:ext>
                  </a:extLst>
                </p14:cNvPr>
                <p14:cNvContentPartPr/>
                <p14:nvPr/>
              </p14:nvContentPartPr>
              <p14:xfrm>
                <a:off x="4845533" y="2566147"/>
                <a:ext cx="45000" cy="3912480"/>
              </p14:xfrm>
            </p:contentPart>
          </mc:Choice>
          <mc:Fallback xmlns="">
            <p:pic>
              <p:nvPicPr>
                <p:cNvPr id="264322" name="Freihand 264321">
                  <a:extLst>
                    <a:ext uri="{FF2B5EF4-FFF2-40B4-BE49-F238E27FC236}">
                      <a16:creationId xmlns:a16="http://schemas.microsoft.com/office/drawing/2014/main" id="{D24862EF-F472-4F82-A19D-B3BD675D6B0C}"/>
                    </a:ext>
                  </a:extLst>
                </p:cNvPr>
                <p:cNvPicPr/>
                <p:nvPr/>
              </p:nvPicPr>
              <p:blipFill>
                <a:blip r:embed="rId100"/>
                <a:stretch>
                  <a:fillRect/>
                </a:stretch>
              </p:blipFill>
              <p:spPr>
                <a:xfrm>
                  <a:off x="4841213" y="2561827"/>
                  <a:ext cx="53640" cy="3921120"/>
                </a:xfrm>
                <a:prstGeom prst="rect">
                  <a:avLst/>
                </a:prstGeom>
              </p:spPr>
            </p:pic>
          </mc:Fallback>
        </mc:AlternateContent>
      </p:grpSp>
      <p:grpSp>
        <p:nvGrpSpPr>
          <p:cNvPr id="264329" name="Gruppieren 264328">
            <a:extLst>
              <a:ext uri="{FF2B5EF4-FFF2-40B4-BE49-F238E27FC236}">
                <a16:creationId xmlns:a16="http://schemas.microsoft.com/office/drawing/2014/main" id="{6E7CB814-B860-4EF7-90B6-F71DC5E360A5}"/>
              </a:ext>
            </a:extLst>
          </p:cNvPr>
          <p:cNvGrpSpPr/>
          <p:nvPr/>
        </p:nvGrpSpPr>
        <p:grpSpPr>
          <a:xfrm>
            <a:off x="6761813" y="4155907"/>
            <a:ext cx="767520" cy="190080"/>
            <a:chOff x="6761813" y="4155907"/>
            <a:chExt cx="767520" cy="190080"/>
          </a:xfrm>
        </p:grpSpPr>
        <mc:AlternateContent xmlns:mc="http://schemas.openxmlformats.org/markup-compatibility/2006" xmlns:p14="http://schemas.microsoft.com/office/powerpoint/2010/main">
          <mc:Choice Requires="p14">
            <p:contentPart p14:bwMode="auto" r:id="rId101">
              <p14:nvContentPartPr>
                <p14:cNvPr id="264324" name="Freihand 264323">
                  <a:extLst>
                    <a:ext uri="{FF2B5EF4-FFF2-40B4-BE49-F238E27FC236}">
                      <a16:creationId xmlns:a16="http://schemas.microsoft.com/office/drawing/2014/main" id="{B924615F-D48E-440F-8C83-A077185EF800}"/>
                    </a:ext>
                  </a:extLst>
                </p14:cNvPr>
                <p14:cNvContentPartPr/>
                <p14:nvPr/>
              </p14:nvContentPartPr>
              <p14:xfrm>
                <a:off x="6761813" y="4162387"/>
                <a:ext cx="248040" cy="155160"/>
              </p14:xfrm>
            </p:contentPart>
          </mc:Choice>
          <mc:Fallback xmlns="">
            <p:pic>
              <p:nvPicPr>
                <p:cNvPr id="264324" name="Freihand 264323">
                  <a:extLst>
                    <a:ext uri="{FF2B5EF4-FFF2-40B4-BE49-F238E27FC236}">
                      <a16:creationId xmlns:a16="http://schemas.microsoft.com/office/drawing/2014/main" id="{B924615F-D48E-440F-8C83-A077185EF800}"/>
                    </a:ext>
                  </a:extLst>
                </p:cNvPr>
                <p:cNvPicPr/>
                <p:nvPr/>
              </p:nvPicPr>
              <p:blipFill>
                <a:blip r:embed="rId102"/>
                <a:stretch>
                  <a:fillRect/>
                </a:stretch>
              </p:blipFill>
              <p:spPr>
                <a:xfrm>
                  <a:off x="6757493" y="4158067"/>
                  <a:ext cx="2566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64325" name="Freihand 264324">
                  <a:extLst>
                    <a:ext uri="{FF2B5EF4-FFF2-40B4-BE49-F238E27FC236}">
                      <a16:creationId xmlns:a16="http://schemas.microsoft.com/office/drawing/2014/main" id="{7A1DB9BB-EA40-4238-98BE-1ACB12259C24}"/>
                    </a:ext>
                  </a:extLst>
                </p14:cNvPr>
                <p14:cNvContentPartPr/>
                <p14:nvPr/>
              </p14:nvContentPartPr>
              <p14:xfrm>
                <a:off x="7088693" y="4184347"/>
                <a:ext cx="25920" cy="161640"/>
              </p14:xfrm>
            </p:contentPart>
          </mc:Choice>
          <mc:Fallback xmlns="">
            <p:pic>
              <p:nvPicPr>
                <p:cNvPr id="264325" name="Freihand 264324">
                  <a:extLst>
                    <a:ext uri="{FF2B5EF4-FFF2-40B4-BE49-F238E27FC236}">
                      <a16:creationId xmlns:a16="http://schemas.microsoft.com/office/drawing/2014/main" id="{7A1DB9BB-EA40-4238-98BE-1ACB12259C24}"/>
                    </a:ext>
                  </a:extLst>
                </p:cNvPr>
                <p:cNvPicPr/>
                <p:nvPr/>
              </p:nvPicPr>
              <p:blipFill>
                <a:blip r:embed="rId104"/>
                <a:stretch>
                  <a:fillRect/>
                </a:stretch>
              </p:blipFill>
              <p:spPr>
                <a:xfrm>
                  <a:off x="7084373" y="4180027"/>
                  <a:ext cx="345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64326" name="Freihand 264325">
                  <a:extLst>
                    <a:ext uri="{FF2B5EF4-FFF2-40B4-BE49-F238E27FC236}">
                      <a16:creationId xmlns:a16="http://schemas.microsoft.com/office/drawing/2014/main" id="{D757B22C-451A-4E88-A9D4-0A481A203DA9}"/>
                    </a:ext>
                  </a:extLst>
                </p14:cNvPr>
                <p14:cNvContentPartPr/>
                <p14:nvPr/>
              </p14:nvContentPartPr>
              <p14:xfrm>
                <a:off x="7046933" y="4237627"/>
                <a:ext cx="151560" cy="28440"/>
              </p14:xfrm>
            </p:contentPart>
          </mc:Choice>
          <mc:Fallback xmlns="">
            <p:pic>
              <p:nvPicPr>
                <p:cNvPr id="264326" name="Freihand 264325">
                  <a:extLst>
                    <a:ext uri="{FF2B5EF4-FFF2-40B4-BE49-F238E27FC236}">
                      <a16:creationId xmlns:a16="http://schemas.microsoft.com/office/drawing/2014/main" id="{D757B22C-451A-4E88-A9D4-0A481A203DA9}"/>
                    </a:ext>
                  </a:extLst>
                </p:cNvPr>
                <p:cNvPicPr/>
                <p:nvPr/>
              </p:nvPicPr>
              <p:blipFill>
                <a:blip r:embed="rId106"/>
                <a:stretch>
                  <a:fillRect/>
                </a:stretch>
              </p:blipFill>
              <p:spPr>
                <a:xfrm>
                  <a:off x="7042613" y="4233307"/>
                  <a:ext cx="1602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64327" name="Freihand 264326">
                  <a:extLst>
                    <a:ext uri="{FF2B5EF4-FFF2-40B4-BE49-F238E27FC236}">
                      <a16:creationId xmlns:a16="http://schemas.microsoft.com/office/drawing/2014/main" id="{1D7CA90E-3A74-408B-9F51-65A481949BC4}"/>
                    </a:ext>
                  </a:extLst>
                </p14:cNvPr>
                <p14:cNvContentPartPr/>
                <p14:nvPr/>
              </p14:nvContentPartPr>
              <p14:xfrm>
                <a:off x="7320533" y="4155907"/>
                <a:ext cx="208800" cy="131040"/>
              </p14:xfrm>
            </p:contentPart>
          </mc:Choice>
          <mc:Fallback xmlns="">
            <p:pic>
              <p:nvPicPr>
                <p:cNvPr id="264327" name="Freihand 264326">
                  <a:extLst>
                    <a:ext uri="{FF2B5EF4-FFF2-40B4-BE49-F238E27FC236}">
                      <a16:creationId xmlns:a16="http://schemas.microsoft.com/office/drawing/2014/main" id="{1D7CA90E-3A74-408B-9F51-65A481949BC4}"/>
                    </a:ext>
                  </a:extLst>
                </p:cNvPr>
                <p:cNvPicPr/>
                <p:nvPr/>
              </p:nvPicPr>
              <p:blipFill>
                <a:blip r:embed="rId108"/>
                <a:stretch>
                  <a:fillRect/>
                </a:stretch>
              </p:blipFill>
              <p:spPr>
                <a:xfrm>
                  <a:off x="7316213" y="4151587"/>
                  <a:ext cx="217440" cy="139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9">
            <p14:nvContentPartPr>
              <p14:cNvPr id="264328" name="Freihand 264327">
                <a:extLst>
                  <a:ext uri="{FF2B5EF4-FFF2-40B4-BE49-F238E27FC236}">
                    <a16:creationId xmlns:a16="http://schemas.microsoft.com/office/drawing/2014/main" id="{954674F8-C873-4FDB-868C-105EAF603EE0}"/>
                  </a:ext>
                </a:extLst>
              </p14:cNvPr>
              <p14:cNvContentPartPr/>
              <p14:nvPr/>
            </p14:nvContentPartPr>
            <p14:xfrm>
              <a:off x="4260533" y="5996227"/>
              <a:ext cx="226800" cy="238320"/>
            </p14:xfrm>
          </p:contentPart>
        </mc:Choice>
        <mc:Fallback xmlns="">
          <p:pic>
            <p:nvPicPr>
              <p:cNvPr id="264328" name="Freihand 264327">
                <a:extLst>
                  <a:ext uri="{FF2B5EF4-FFF2-40B4-BE49-F238E27FC236}">
                    <a16:creationId xmlns:a16="http://schemas.microsoft.com/office/drawing/2014/main" id="{954674F8-C873-4FDB-868C-105EAF603EE0}"/>
                  </a:ext>
                </a:extLst>
              </p:cNvPr>
              <p:cNvPicPr/>
              <p:nvPr/>
            </p:nvPicPr>
            <p:blipFill>
              <a:blip r:embed="rId110"/>
              <a:stretch>
                <a:fillRect/>
              </a:stretch>
            </p:blipFill>
            <p:spPr>
              <a:xfrm>
                <a:off x="4256213" y="5991907"/>
                <a:ext cx="235440" cy="246960"/>
              </a:xfrm>
              <a:prstGeom prst="rect">
                <a:avLst/>
              </a:prstGeom>
            </p:spPr>
          </p:pic>
        </mc:Fallback>
      </mc:AlternateContent>
      <p:grpSp>
        <p:nvGrpSpPr>
          <p:cNvPr id="264332" name="Gruppieren 264331">
            <a:extLst>
              <a:ext uri="{FF2B5EF4-FFF2-40B4-BE49-F238E27FC236}">
                <a16:creationId xmlns:a16="http://schemas.microsoft.com/office/drawing/2014/main" id="{4E81F39D-FBB3-4D31-81BF-5434CB7DCED6}"/>
              </a:ext>
            </a:extLst>
          </p:cNvPr>
          <p:cNvGrpSpPr/>
          <p:nvPr/>
        </p:nvGrpSpPr>
        <p:grpSpPr>
          <a:xfrm>
            <a:off x="2653133" y="2194987"/>
            <a:ext cx="4619520" cy="3993840"/>
            <a:chOff x="2653133" y="2194987"/>
            <a:chExt cx="4619520" cy="3993840"/>
          </a:xfrm>
        </p:grpSpPr>
        <mc:AlternateContent xmlns:mc="http://schemas.openxmlformats.org/markup-compatibility/2006" xmlns:p14="http://schemas.microsoft.com/office/powerpoint/2010/main">
          <mc:Choice Requires="p14">
            <p:contentPart p14:bwMode="auto" r:id="rId111">
              <p14:nvContentPartPr>
                <p14:cNvPr id="264330" name="Freihand 264329">
                  <a:extLst>
                    <a:ext uri="{FF2B5EF4-FFF2-40B4-BE49-F238E27FC236}">
                      <a16:creationId xmlns:a16="http://schemas.microsoft.com/office/drawing/2014/main" id="{9CC50A46-9912-4072-A275-A94146F9817C}"/>
                    </a:ext>
                  </a:extLst>
                </p14:cNvPr>
                <p14:cNvContentPartPr/>
                <p14:nvPr/>
              </p14:nvContentPartPr>
              <p14:xfrm>
                <a:off x="6310013" y="2194987"/>
                <a:ext cx="154080" cy="3993840"/>
              </p14:xfrm>
            </p:contentPart>
          </mc:Choice>
          <mc:Fallback xmlns="">
            <p:pic>
              <p:nvPicPr>
                <p:cNvPr id="264330" name="Freihand 264329">
                  <a:extLst>
                    <a:ext uri="{FF2B5EF4-FFF2-40B4-BE49-F238E27FC236}">
                      <a16:creationId xmlns:a16="http://schemas.microsoft.com/office/drawing/2014/main" id="{9CC50A46-9912-4072-A275-A94146F9817C}"/>
                    </a:ext>
                  </a:extLst>
                </p:cNvPr>
                <p:cNvPicPr/>
                <p:nvPr/>
              </p:nvPicPr>
              <p:blipFill>
                <a:blip r:embed="rId112"/>
                <a:stretch>
                  <a:fillRect/>
                </a:stretch>
              </p:blipFill>
              <p:spPr>
                <a:xfrm>
                  <a:off x="6305693" y="2190667"/>
                  <a:ext cx="162720" cy="40024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64331" name="Freihand 264330">
                  <a:extLst>
                    <a:ext uri="{FF2B5EF4-FFF2-40B4-BE49-F238E27FC236}">
                      <a16:creationId xmlns:a16="http://schemas.microsoft.com/office/drawing/2014/main" id="{E7C629E4-FC3D-4A8B-9E97-8D95E45EEF8A}"/>
                    </a:ext>
                  </a:extLst>
                </p14:cNvPr>
                <p14:cNvContentPartPr/>
                <p14:nvPr/>
              </p14:nvContentPartPr>
              <p14:xfrm>
                <a:off x="2653133" y="5607427"/>
                <a:ext cx="4619520" cy="68040"/>
              </p14:xfrm>
            </p:contentPart>
          </mc:Choice>
          <mc:Fallback xmlns="">
            <p:pic>
              <p:nvPicPr>
                <p:cNvPr id="264331" name="Freihand 264330">
                  <a:extLst>
                    <a:ext uri="{FF2B5EF4-FFF2-40B4-BE49-F238E27FC236}">
                      <a16:creationId xmlns:a16="http://schemas.microsoft.com/office/drawing/2014/main" id="{E7C629E4-FC3D-4A8B-9E97-8D95E45EEF8A}"/>
                    </a:ext>
                  </a:extLst>
                </p:cNvPr>
                <p:cNvPicPr/>
                <p:nvPr/>
              </p:nvPicPr>
              <p:blipFill>
                <a:blip r:embed="rId114"/>
                <a:stretch>
                  <a:fillRect/>
                </a:stretch>
              </p:blipFill>
              <p:spPr>
                <a:xfrm>
                  <a:off x="2648813" y="5603107"/>
                  <a:ext cx="4628160" cy="76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5">
            <p14:nvContentPartPr>
              <p14:cNvPr id="264333" name="Freihand 264332">
                <a:extLst>
                  <a:ext uri="{FF2B5EF4-FFF2-40B4-BE49-F238E27FC236}">
                    <a16:creationId xmlns:a16="http://schemas.microsoft.com/office/drawing/2014/main" id="{E17814D1-651C-42FB-88C6-0C7D918A494F}"/>
                  </a:ext>
                </a:extLst>
              </p14:cNvPr>
              <p14:cNvContentPartPr/>
              <p14:nvPr/>
            </p14:nvContentPartPr>
            <p14:xfrm>
              <a:off x="7090133" y="5145187"/>
              <a:ext cx="294840" cy="190800"/>
            </p14:xfrm>
          </p:contentPart>
        </mc:Choice>
        <mc:Fallback xmlns="">
          <p:pic>
            <p:nvPicPr>
              <p:cNvPr id="264333" name="Freihand 264332">
                <a:extLst>
                  <a:ext uri="{FF2B5EF4-FFF2-40B4-BE49-F238E27FC236}">
                    <a16:creationId xmlns:a16="http://schemas.microsoft.com/office/drawing/2014/main" id="{E17814D1-651C-42FB-88C6-0C7D918A494F}"/>
                  </a:ext>
                </a:extLst>
              </p:cNvPr>
              <p:cNvPicPr/>
              <p:nvPr/>
            </p:nvPicPr>
            <p:blipFill>
              <a:blip r:embed="rId116"/>
              <a:stretch>
                <a:fillRect/>
              </a:stretch>
            </p:blipFill>
            <p:spPr>
              <a:xfrm>
                <a:off x="7085813" y="5140867"/>
                <a:ext cx="303480" cy="199440"/>
              </a:xfrm>
              <a:prstGeom prst="rect">
                <a:avLst/>
              </a:prstGeom>
            </p:spPr>
          </p:pic>
        </mc:Fallback>
      </mc:AlternateContent>
      <p:grpSp>
        <p:nvGrpSpPr>
          <p:cNvPr id="264338" name="Gruppieren 264337">
            <a:extLst>
              <a:ext uri="{FF2B5EF4-FFF2-40B4-BE49-F238E27FC236}">
                <a16:creationId xmlns:a16="http://schemas.microsoft.com/office/drawing/2014/main" id="{083CB94D-A3B7-4FE5-AE8A-E750751AADEF}"/>
              </a:ext>
            </a:extLst>
          </p:cNvPr>
          <p:cNvGrpSpPr/>
          <p:nvPr/>
        </p:nvGrpSpPr>
        <p:grpSpPr>
          <a:xfrm>
            <a:off x="5493533" y="6010627"/>
            <a:ext cx="607680" cy="217800"/>
            <a:chOff x="5493533" y="6010627"/>
            <a:chExt cx="607680" cy="217800"/>
          </a:xfrm>
        </p:grpSpPr>
        <mc:AlternateContent xmlns:mc="http://schemas.openxmlformats.org/markup-compatibility/2006" xmlns:p14="http://schemas.microsoft.com/office/powerpoint/2010/main">
          <mc:Choice Requires="p14">
            <p:contentPart p14:bwMode="auto" r:id="rId117">
              <p14:nvContentPartPr>
                <p14:cNvPr id="264334" name="Freihand 264333">
                  <a:extLst>
                    <a:ext uri="{FF2B5EF4-FFF2-40B4-BE49-F238E27FC236}">
                      <a16:creationId xmlns:a16="http://schemas.microsoft.com/office/drawing/2014/main" id="{138BA489-E063-4D70-86DF-F78AB89595CC}"/>
                    </a:ext>
                  </a:extLst>
                </p14:cNvPr>
                <p14:cNvContentPartPr/>
                <p14:nvPr/>
              </p14:nvContentPartPr>
              <p14:xfrm>
                <a:off x="5493533" y="6017107"/>
                <a:ext cx="154080" cy="163800"/>
              </p14:xfrm>
            </p:contentPart>
          </mc:Choice>
          <mc:Fallback xmlns="">
            <p:pic>
              <p:nvPicPr>
                <p:cNvPr id="264334" name="Freihand 264333">
                  <a:extLst>
                    <a:ext uri="{FF2B5EF4-FFF2-40B4-BE49-F238E27FC236}">
                      <a16:creationId xmlns:a16="http://schemas.microsoft.com/office/drawing/2014/main" id="{138BA489-E063-4D70-86DF-F78AB89595CC}"/>
                    </a:ext>
                  </a:extLst>
                </p:cNvPr>
                <p:cNvPicPr/>
                <p:nvPr/>
              </p:nvPicPr>
              <p:blipFill>
                <a:blip r:embed="rId118"/>
                <a:stretch>
                  <a:fillRect/>
                </a:stretch>
              </p:blipFill>
              <p:spPr>
                <a:xfrm>
                  <a:off x="5489213" y="6012787"/>
                  <a:ext cx="1627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64335" name="Freihand 264334">
                  <a:extLst>
                    <a:ext uri="{FF2B5EF4-FFF2-40B4-BE49-F238E27FC236}">
                      <a16:creationId xmlns:a16="http://schemas.microsoft.com/office/drawing/2014/main" id="{00A2A3FB-A9E7-4F6F-9633-40A962816551}"/>
                    </a:ext>
                  </a:extLst>
                </p14:cNvPr>
                <p14:cNvContentPartPr/>
                <p14:nvPr/>
              </p14:nvContentPartPr>
              <p14:xfrm>
                <a:off x="5767133" y="6030787"/>
                <a:ext cx="37800" cy="162720"/>
              </p14:xfrm>
            </p:contentPart>
          </mc:Choice>
          <mc:Fallback xmlns="">
            <p:pic>
              <p:nvPicPr>
                <p:cNvPr id="264335" name="Freihand 264334">
                  <a:extLst>
                    <a:ext uri="{FF2B5EF4-FFF2-40B4-BE49-F238E27FC236}">
                      <a16:creationId xmlns:a16="http://schemas.microsoft.com/office/drawing/2014/main" id="{00A2A3FB-A9E7-4F6F-9633-40A962816551}"/>
                    </a:ext>
                  </a:extLst>
                </p:cNvPr>
                <p:cNvPicPr/>
                <p:nvPr/>
              </p:nvPicPr>
              <p:blipFill>
                <a:blip r:embed="rId120"/>
                <a:stretch>
                  <a:fillRect/>
                </a:stretch>
              </p:blipFill>
              <p:spPr>
                <a:xfrm>
                  <a:off x="5762813" y="6026467"/>
                  <a:ext cx="464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64336" name="Freihand 264335">
                  <a:extLst>
                    <a:ext uri="{FF2B5EF4-FFF2-40B4-BE49-F238E27FC236}">
                      <a16:creationId xmlns:a16="http://schemas.microsoft.com/office/drawing/2014/main" id="{61508F8A-0319-4893-B99A-19FFD197ED7B}"/>
                    </a:ext>
                  </a:extLst>
                </p14:cNvPr>
                <p14:cNvContentPartPr/>
                <p14:nvPr/>
              </p14:nvContentPartPr>
              <p14:xfrm>
                <a:off x="5706653" y="6092707"/>
                <a:ext cx="184320" cy="46800"/>
              </p14:xfrm>
            </p:contentPart>
          </mc:Choice>
          <mc:Fallback xmlns="">
            <p:pic>
              <p:nvPicPr>
                <p:cNvPr id="264336" name="Freihand 264335">
                  <a:extLst>
                    <a:ext uri="{FF2B5EF4-FFF2-40B4-BE49-F238E27FC236}">
                      <a16:creationId xmlns:a16="http://schemas.microsoft.com/office/drawing/2014/main" id="{61508F8A-0319-4893-B99A-19FFD197ED7B}"/>
                    </a:ext>
                  </a:extLst>
                </p:cNvPr>
                <p:cNvPicPr/>
                <p:nvPr/>
              </p:nvPicPr>
              <p:blipFill>
                <a:blip r:embed="rId122"/>
                <a:stretch>
                  <a:fillRect/>
                </a:stretch>
              </p:blipFill>
              <p:spPr>
                <a:xfrm>
                  <a:off x="5702333" y="6088387"/>
                  <a:ext cx="1929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64337" name="Freihand 264336">
                  <a:extLst>
                    <a:ext uri="{FF2B5EF4-FFF2-40B4-BE49-F238E27FC236}">
                      <a16:creationId xmlns:a16="http://schemas.microsoft.com/office/drawing/2014/main" id="{5C1E9BA1-3FA2-43D4-87CC-CCB8C8242C2E}"/>
                    </a:ext>
                  </a:extLst>
                </p14:cNvPr>
                <p14:cNvContentPartPr/>
                <p14:nvPr/>
              </p14:nvContentPartPr>
              <p14:xfrm>
                <a:off x="5935613" y="6010627"/>
                <a:ext cx="165600" cy="217800"/>
              </p14:xfrm>
            </p:contentPart>
          </mc:Choice>
          <mc:Fallback xmlns="">
            <p:pic>
              <p:nvPicPr>
                <p:cNvPr id="264337" name="Freihand 264336">
                  <a:extLst>
                    <a:ext uri="{FF2B5EF4-FFF2-40B4-BE49-F238E27FC236}">
                      <a16:creationId xmlns:a16="http://schemas.microsoft.com/office/drawing/2014/main" id="{5C1E9BA1-3FA2-43D4-87CC-CCB8C8242C2E}"/>
                    </a:ext>
                  </a:extLst>
                </p:cNvPr>
                <p:cNvPicPr/>
                <p:nvPr/>
              </p:nvPicPr>
              <p:blipFill>
                <a:blip r:embed="rId124"/>
                <a:stretch>
                  <a:fillRect/>
                </a:stretch>
              </p:blipFill>
              <p:spPr>
                <a:xfrm>
                  <a:off x="5931293" y="6006307"/>
                  <a:ext cx="174240" cy="226440"/>
                </a:xfrm>
                <a:prstGeom prst="rect">
                  <a:avLst/>
                </a:prstGeom>
              </p:spPr>
            </p:pic>
          </mc:Fallback>
        </mc:AlternateContent>
      </p:grpSp>
      <p:grpSp>
        <p:nvGrpSpPr>
          <p:cNvPr id="264367" name="Gruppieren 264366">
            <a:extLst>
              <a:ext uri="{FF2B5EF4-FFF2-40B4-BE49-F238E27FC236}">
                <a16:creationId xmlns:a16="http://schemas.microsoft.com/office/drawing/2014/main" id="{E9556B8E-07AE-4E4B-9F3F-5E5EBE092005}"/>
              </a:ext>
            </a:extLst>
          </p:cNvPr>
          <p:cNvGrpSpPr/>
          <p:nvPr/>
        </p:nvGrpSpPr>
        <p:grpSpPr>
          <a:xfrm>
            <a:off x="8873213" y="1422067"/>
            <a:ext cx="3258360" cy="431640"/>
            <a:chOff x="8873213" y="1422067"/>
            <a:chExt cx="3258360" cy="431640"/>
          </a:xfrm>
        </p:grpSpPr>
        <mc:AlternateContent xmlns:mc="http://schemas.openxmlformats.org/markup-compatibility/2006" xmlns:p14="http://schemas.microsoft.com/office/powerpoint/2010/main">
          <mc:Choice Requires="p14">
            <p:contentPart p14:bwMode="auto" r:id="rId125">
              <p14:nvContentPartPr>
                <p14:cNvPr id="264345" name="Freihand 264344">
                  <a:extLst>
                    <a:ext uri="{FF2B5EF4-FFF2-40B4-BE49-F238E27FC236}">
                      <a16:creationId xmlns:a16="http://schemas.microsoft.com/office/drawing/2014/main" id="{37F6E235-0183-499A-9B06-25536CFDE39E}"/>
                    </a:ext>
                  </a:extLst>
                </p14:cNvPr>
                <p14:cNvContentPartPr/>
                <p14:nvPr/>
              </p14:nvContentPartPr>
              <p14:xfrm>
                <a:off x="8873213" y="1590907"/>
                <a:ext cx="267480" cy="197280"/>
              </p14:xfrm>
            </p:contentPart>
          </mc:Choice>
          <mc:Fallback xmlns="">
            <p:pic>
              <p:nvPicPr>
                <p:cNvPr id="264345" name="Freihand 264344">
                  <a:extLst>
                    <a:ext uri="{FF2B5EF4-FFF2-40B4-BE49-F238E27FC236}">
                      <a16:creationId xmlns:a16="http://schemas.microsoft.com/office/drawing/2014/main" id="{37F6E235-0183-499A-9B06-25536CFDE39E}"/>
                    </a:ext>
                  </a:extLst>
                </p:cNvPr>
                <p:cNvPicPr/>
                <p:nvPr/>
              </p:nvPicPr>
              <p:blipFill>
                <a:blip r:embed="rId126"/>
                <a:stretch>
                  <a:fillRect/>
                </a:stretch>
              </p:blipFill>
              <p:spPr>
                <a:xfrm>
                  <a:off x="8868893" y="1586587"/>
                  <a:ext cx="2761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64346" name="Freihand 264345">
                  <a:extLst>
                    <a:ext uri="{FF2B5EF4-FFF2-40B4-BE49-F238E27FC236}">
                      <a16:creationId xmlns:a16="http://schemas.microsoft.com/office/drawing/2014/main" id="{5D66C483-A838-4BF0-AE8F-4BEE915E2B9A}"/>
                    </a:ext>
                  </a:extLst>
                </p14:cNvPr>
                <p14:cNvContentPartPr/>
                <p14:nvPr/>
              </p14:nvContentPartPr>
              <p14:xfrm>
                <a:off x="9177053" y="1661467"/>
                <a:ext cx="195480" cy="192240"/>
              </p14:xfrm>
            </p:contentPart>
          </mc:Choice>
          <mc:Fallback xmlns="">
            <p:pic>
              <p:nvPicPr>
                <p:cNvPr id="264346" name="Freihand 264345">
                  <a:extLst>
                    <a:ext uri="{FF2B5EF4-FFF2-40B4-BE49-F238E27FC236}">
                      <a16:creationId xmlns:a16="http://schemas.microsoft.com/office/drawing/2014/main" id="{5D66C483-A838-4BF0-AE8F-4BEE915E2B9A}"/>
                    </a:ext>
                  </a:extLst>
                </p:cNvPr>
                <p:cNvPicPr/>
                <p:nvPr/>
              </p:nvPicPr>
              <p:blipFill>
                <a:blip r:embed="rId128"/>
                <a:stretch>
                  <a:fillRect/>
                </a:stretch>
              </p:blipFill>
              <p:spPr>
                <a:xfrm>
                  <a:off x="9172733" y="1657147"/>
                  <a:ext cx="2041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64347" name="Freihand 264346">
                  <a:extLst>
                    <a:ext uri="{FF2B5EF4-FFF2-40B4-BE49-F238E27FC236}">
                      <a16:creationId xmlns:a16="http://schemas.microsoft.com/office/drawing/2014/main" id="{3650C132-8FB8-403A-9939-E92FFDFF6DE6}"/>
                    </a:ext>
                  </a:extLst>
                </p14:cNvPr>
                <p14:cNvContentPartPr/>
                <p14:nvPr/>
              </p14:nvContentPartPr>
              <p14:xfrm>
                <a:off x="9403853" y="1653547"/>
                <a:ext cx="78840" cy="69480"/>
              </p14:xfrm>
            </p:contentPart>
          </mc:Choice>
          <mc:Fallback xmlns="">
            <p:pic>
              <p:nvPicPr>
                <p:cNvPr id="264347" name="Freihand 264346">
                  <a:extLst>
                    <a:ext uri="{FF2B5EF4-FFF2-40B4-BE49-F238E27FC236}">
                      <a16:creationId xmlns:a16="http://schemas.microsoft.com/office/drawing/2014/main" id="{3650C132-8FB8-403A-9939-E92FFDFF6DE6}"/>
                    </a:ext>
                  </a:extLst>
                </p:cNvPr>
                <p:cNvPicPr/>
                <p:nvPr/>
              </p:nvPicPr>
              <p:blipFill>
                <a:blip r:embed="rId130"/>
                <a:stretch>
                  <a:fillRect/>
                </a:stretch>
              </p:blipFill>
              <p:spPr>
                <a:xfrm>
                  <a:off x="9399533" y="1649227"/>
                  <a:ext cx="874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64348" name="Freihand 264347">
                  <a:extLst>
                    <a:ext uri="{FF2B5EF4-FFF2-40B4-BE49-F238E27FC236}">
                      <a16:creationId xmlns:a16="http://schemas.microsoft.com/office/drawing/2014/main" id="{EA3FC04F-9523-48E7-97D1-57190185FCDD}"/>
                    </a:ext>
                  </a:extLst>
                </p14:cNvPr>
                <p14:cNvContentPartPr/>
                <p14:nvPr/>
              </p14:nvContentPartPr>
              <p14:xfrm>
                <a:off x="9533093" y="1552027"/>
                <a:ext cx="126000" cy="163440"/>
              </p14:xfrm>
            </p:contentPart>
          </mc:Choice>
          <mc:Fallback xmlns="">
            <p:pic>
              <p:nvPicPr>
                <p:cNvPr id="264348" name="Freihand 264347">
                  <a:extLst>
                    <a:ext uri="{FF2B5EF4-FFF2-40B4-BE49-F238E27FC236}">
                      <a16:creationId xmlns:a16="http://schemas.microsoft.com/office/drawing/2014/main" id="{EA3FC04F-9523-48E7-97D1-57190185FCDD}"/>
                    </a:ext>
                  </a:extLst>
                </p:cNvPr>
                <p:cNvPicPr/>
                <p:nvPr/>
              </p:nvPicPr>
              <p:blipFill>
                <a:blip r:embed="rId132"/>
                <a:stretch>
                  <a:fillRect/>
                </a:stretch>
              </p:blipFill>
              <p:spPr>
                <a:xfrm>
                  <a:off x="9528773" y="1547707"/>
                  <a:ext cx="1346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64349" name="Freihand 264348">
                  <a:extLst>
                    <a:ext uri="{FF2B5EF4-FFF2-40B4-BE49-F238E27FC236}">
                      <a16:creationId xmlns:a16="http://schemas.microsoft.com/office/drawing/2014/main" id="{BFC12302-E220-4548-9358-BB1AF7B7D03F}"/>
                    </a:ext>
                  </a:extLst>
                </p14:cNvPr>
                <p14:cNvContentPartPr/>
                <p14:nvPr/>
              </p14:nvContentPartPr>
              <p14:xfrm>
                <a:off x="9719573" y="1573267"/>
                <a:ext cx="30240" cy="125280"/>
              </p14:xfrm>
            </p:contentPart>
          </mc:Choice>
          <mc:Fallback xmlns="">
            <p:pic>
              <p:nvPicPr>
                <p:cNvPr id="264349" name="Freihand 264348">
                  <a:extLst>
                    <a:ext uri="{FF2B5EF4-FFF2-40B4-BE49-F238E27FC236}">
                      <a16:creationId xmlns:a16="http://schemas.microsoft.com/office/drawing/2014/main" id="{BFC12302-E220-4548-9358-BB1AF7B7D03F}"/>
                    </a:ext>
                  </a:extLst>
                </p:cNvPr>
                <p:cNvPicPr/>
                <p:nvPr/>
              </p:nvPicPr>
              <p:blipFill>
                <a:blip r:embed="rId134"/>
                <a:stretch>
                  <a:fillRect/>
                </a:stretch>
              </p:blipFill>
              <p:spPr>
                <a:xfrm>
                  <a:off x="9715253" y="1568947"/>
                  <a:ext cx="388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64350" name="Freihand 264349">
                  <a:extLst>
                    <a:ext uri="{FF2B5EF4-FFF2-40B4-BE49-F238E27FC236}">
                      <a16:creationId xmlns:a16="http://schemas.microsoft.com/office/drawing/2014/main" id="{65CE2151-23CC-404F-BF16-723BEB8F79FA}"/>
                    </a:ext>
                  </a:extLst>
                </p14:cNvPr>
                <p14:cNvContentPartPr/>
                <p14:nvPr/>
              </p14:nvContentPartPr>
              <p14:xfrm>
                <a:off x="9764573" y="1619347"/>
                <a:ext cx="151920" cy="81000"/>
              </p14:xfrm>
            </p:contentPart>
          </mc:Choice>
          <mc:Fallback xmlns="">
            <p:pic>
              <p:nvPicPr>
                <p:cNvPr id="264350" name="Freihand 264349">
                  <a:extLst>
                    <a:ext uri="{FF2B5EF4-FFF2-40B4-BE49-F238E27FC236}">
                      <a16:creationId xmlns:a16="http://schemas.microsoft.com/office/drawing/2014/main" id="{65CE2151-23CC-404F-BF16-723BEB8F79FA}"/>
                    </a:ext>
                  </a:extLst>
                </p:cNvPr>
                <p:cNvPicPr/>
                <p:nvPr/>
              </p:nvPicPr>
              <p:blipFill>
                <a:blip r:embed="rId136"/>
                <a:stretch>
                  <a:fillRect/>
                </a:stretch>
              </p:blipFill>
              <p:spPr>
                <a:xfrm>
                  <a:off x="9760253" y="1615027"/>
                  <a:ext cx="1605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64351" name="Freihand 264350">
                  <a:extLst>
                    <a:ext uri="{FF2B5EF4-FFF2-40B4-BE49-F238E27FC236}">
                      <a16:creationId xmlns:a16="http://schemas.microsoft.com/office/drawing/2014/main" id="{4F49F77C-6205-4F0B-8BC4-8300CE25C648}"/>
                    </a:ext>
                  </a:extLst>
                </p14:cNvPr>
                <p14:cNvContentPartPr/>
                <p14:nvPr/>
              </p14:nvContentPartPr>
              <p14:xfrm>
                <a:off x="9886613" y="1658227"/>
                <a:ext cx="45360" cy="17640"/>
              </p14:xfrm>
            </p:contentPart>
          </mc:Choice>
          <mc:Fallback xmlns="">
            <p:pic>
              <p:nvPicPr>
                <p:cNvPr id="264351" name="Freihand 264350">
                  <a:extLst>
                    <a:ext uri="{FF2B5EF4-FFF2-40B4-BE49-F238E27FC236}">
                      <a16:creationId xmlns:a16="http://schemas.microsoft.com/office/drawing/2014/main" id="{4F49F77C-6205-4F0B-8BC4-8300CE25C648}"/>
                    </a:ext>
                  </a:extLst>
                </p:cNvPr>
                <p:cNvPicPr/>
                <p:nvPr/>
              </p:nvPicPr>
              <p:blipFill>
                <a:blip r:embed="rId138"/>
                <a:stretch>
                  <a:fillRect/>
                </a:stretch>
              </p:blipFill>
              <p:spPr>
                <a:xfrm>
                  <a:off x="9882293" y="1653907"/>
                  <a:ext cx="540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64352" name="Freihand 264351">
                  <a:extLst>
                    <a:ext uri="{FF2B5EF4-FFF2-40B4-BE49-F238E27FC236}">
                      <a16:creationId xmlns:a16="http://schemas.microsoft.com/office/drawing/2014/main" id="{8040AB43-571C-47DA-A17A-40A81DCDE8DC}"/>
                    </a:ext>
                  </a:extLst>
                </p14:cNvPr>
                <p14:cNvContentPartPr/>
                <p14:nvPr/>
              </p14:nvContentPartPr>
              <p14:xfrm>
                <a:off x="9937013" y="1612507"/>
                <a:ext cx="61560" cy="68760"/>
              </p14:xfrm>
            </p:contentPart>
          </mc:Choice>
          <mc:Fallback xmlns="">
            <p:pic>
              <p:nvPicPr>
                <p:cNvPr id="264352" name="Freihand 264351">
                  <a:extLst>
                    <a:ext uri="{FF2B5EF4-FFF2-40B4-BE49-F238E27FC236}">
                      <a16:creationId xmlns:a16="http://schemas.microsoft.com/office/drawing/2014/main" id="{8040AB43-571C-47DA-A17A-40A81DCDE8DC}"/>
                    </a:ext>
                  </a:extLst>
                </p:cNvPr>
                <p:cNvPicPr/>
                <p:nvPr/>
              </p:nvPicPr>
              <p:blipFill>
                <a:blip r:embed="rId140"/>
                <a:stretch>
                  <a:fillRect/>
                </a:stretch>
              </p:blipFill>
              <p:spPr>
                <a:xfrm>
                  <a:off x="9932693" y="1608187"/>
                  <a:ext cx="702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64353" name="Freihand 264352">
                  <a:extLst>
                    <a:ext uri="{FF2B5EF4-FFF2-40B4-BE49-F238E27FC236}">
                      <a16:creationId xmlns:a16="http://schemas.microsoft.com/office/drawing/2014/main" id="{1B630953-BBE8-4289-8AB7-94787A004F4D}"/>
                    </a:ext>
                  </a:extLst>
                </p14:cNvPr>
                <p14:cNvContentPartPr/>
                <p14:nvPr/>
              </p14:nvContentPartPr>
              <p14:xfrm>
                <a:off x="10047173" y="1585507"/>
                <a:ext cx="367560" cy="106560"/>
              </p14:xfrm>
            </p:contentPart>
          </mc:Choice>
          <mc:Fallback xmlns="">
            <p:pic>
              <p:nvPicPr>
                <p:cNvPr id="264353" name="Freihand 264352">
                  <a:extLst>
                    <a:ext uri="{FF2B5EF4-FFF2-40B4-BE49-F238E27FC236}">
                      <a16:creationId xmlns:a16="http://schemas.microsoft.com/office/drawing/2014/main" id="{1B630953-BBE8-4289-8AB7-94787A004F4D}"/>
                    </a:ext>
                  </a:extLst>
                </p:cNvPr>
                <p:cNvPicPr/>
                <p:nvPr/>
              </p:nvPicPr>
              <p:blipFill>
                <a:blip r:embed="rId142"/>
                <a:stretch>
                  <a:fillRect/>
                </a:stretch>
              </p:blipFill>
              <p:spPr>
                <a:xfrm>
                  <a:off x="10042853" y="1581187"/>
                  <a:ext cx="3762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64355" name="Freihand 264354">
                  <a:extLst>
                    <a:ext uri="{FF2B5EF4-FFF2-40B4-BE49-F238E27FC236}">
                      <a16:creationId xmlns:a16="http://schemas.microsoft.com/office/drawing/2014/main" id="{F882D47C-BF47-4CEC-9051-6D878A825B58}"/>
                    </a:ext>
                  </a:extLst>
                </p14:cNvPr>
                <p14:cNvContentPartPr/>
                <p14:nvPr/>
              </p14:nvContentPartPr>
              <p14:xfrm>
                <a:off x="10569533" y="1490827"/>
                <a:ext cx="226440" cy="154440"/>
              </p14:xfrm>
            </p:contentPart>
          </mc:Choice>
          <mc:Fallback xmlns="">
            <p:pic>
              <p:nvPicPr>
                <p:cNvPr id="264355" name="Freihand 264354">
                  <a:extLst>
                    <a:ext uri="{FF2B5EF4-FFF2-40B4-BE49-F238E27FC236}">
                      <a16:creationId xmlns:a16="http://schemas.microsoft.com/office/drawing/2014/main" id="{F882D47C-BF47-4CEC-9051-6D878A825B58}"/>
                    </a:ext>
                  </a:extLst>
                </p:cNvPr>
                <p:cNvPicPr/>
                <p:nvPr/>
              </p:nvPicPr>
              <p:blipFill>
                <a:blip r:embed="rId144"/>
                <a:stretch>
                  <a:fillRect/>
                </a:stretch>
              </p:blipFill>
              <p:spPr>
                <a:xfrm>
                  <a:off x="10565213" y="1486507"/>
                  <a:ext cx="2350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64356" name="Freihand 264355">
                  <a:extLst>
                    <a:ext uri="{FF2B5EF4-FFF2-40B4-BE49-F238E27FC236}">
                      <a16:creationId xmlns:a16="http://schemas.microsoft.com/office/drawing/2014/main" id="{EF2C03A0-4171-4F2B-86D7-DDE2063F8D04}"/>
                    </a:ext>
                  </a:extLst>
                </p14:cNvPr>
                <p14:cNvContentPartPr/>
                <p14:nvPr/>
              </p14:nvContentPartPr>
              <p14:xfrm>
                <a:off x="10794533" y="1447627"/>
                <a:ext cx="210240" cy="190440"/>
              </p14:xfrm>
            </p:contentPart>
          </mc:Choice>
          <mc:Fallback xmlns="">
            <p:pic>
              <p:nvPicPr>
                <p:cNvPr id="264356" name="Freihand 264355">
                  <a:extLst>
                    <a:ext uri="{FF2B5EF4-FFF2-40B4-BE49-F238E27FC236}">
                      <a16:creationId xmlns:a16="http://schemas.microsoft.com/office/drawing/2014/main" id="{EF2C03A0-4171-4F2B-86D7-DDE2063F8D04}"/>
                    </a:ext>
                  </a:extLst>
                </p:cNvPr>
                <p:cNvPicPr/>
                <p:nvPr/>
              </p:nvPicPr>
              <p:blipFill>
                <a:blip r:embed="rId146"/>
                <a:stretch>
                  <a:fillRect/>
                </a:stretch>
              </p:blipFill>
              <p:spPr>
                <a:xfrm>
                  <a:off x="10790213" y="1443307"/>
                  <a:ext cx="2188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264357" name="Freihand 264356">
                  <a:extLst>
                    <a:ext uri="{FF2B5EF4-FFF2-40B4-BE49-F238E27FC236}">
                      <a16:creationId xmlns:a16="http://schemas.microsoft.com/office/drawing/2014/main" id="{DB7A7F9C-1ADB-497F-A6EC-B857F1246E59}"/>
                    </a:ext>
                  </a:extLst>
                </p14:cNvPr>
                <p14:cNvContentPartPr/>
                <p14:nvPr/>
              </p14:nvContentPartPr>
              <p14:xfrm>
                <a:off x="11067053" y="1553827"/>
                <a:ext cx="360" cy="360"/>
              </p14:xfrm>
            </p:contentPart>
          </mc:Choice>
          <mc:Fallback xmlns="">
            <p:pic>
              <p:nvPicPr>
                <p:cNvPr id="264357" name="Freihand 264356">
                  <a:extLst>
                    <a:ext uri="{FF2B5EF4-FFF2-40B4-BE49-F238E27FC236}">
                      <a16:creationId xmlns:a16="http://schemas.microsoft.com/office/drawing/2014/main" id="{DB7A7F9C-1ADB-497F-A6EC-B857F1246E59}"/>
                    </a:ext>
                  </a:extLst>
                </p:cNvPr>
                <p:cNvPicPr/>
                <p:nvPr/>
              </p:nvPicPr>
              <p:blipFill>
                <a:blip r:embed="rId148"/>
                <a:stretch>
                  <a:fillRect/>
                </a:stretch>
              </p:blipFill>
              <p:spPr>
                <a:xfrm>
                  <a:off x="11062733" y="1549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264358" name="Freihand 264357">
                  <a:extLst>
                    <a:ext uri="{FF2B5EF4-FFF2-40B4-BE49-F238E27FC236}">
                      <a16:creationId xmlns:a16="http://schemas.microsoft.com/office/drawing/2014/main" id="{EE9D32E2-B653-4573-994A-EA1A9FB51F7B}"/>
                    </a:ext>
                  </a:extLst>
                </p14:cNvPr>
                <p14:cNvContentPartPr/>
                <p14:nvPr/>
              </p14:nvContentPartPr>
              <p14:xfrm>
                <a:off x="10966973" y="1544107"/>
                <a:ext cx="65520" cy="108360"/>
              </p14:xfrm>
            </p:contentPart>
          </mc:Choice>
          <mc:Fallback xmlns="">
            <p:pic>
              <p:nvPicPr>
                <p:cNvPr id="264358" name="Freihand 264357">
                  <a:extLst>
                    <a:ext uri="{FF2B5EF4-FFF2-40B4-BE49-F238E27FC236}">
                      <a16:creationId xmlns:a16="http://schemas.microsoft.com/office/drawing/2014/main" id="{EE9D32E2-B653-4573-994A-EA1A9FB51F7B}"/>
                    </a:ext>
                  </a:extLst>
                </p:cNvPr>
                <p:cNvPicPr/>
                <p:nvPr/>
              </p:nvPicPr>
              <p:blipFill>
                <a:blip r:embed="rId150"/>
                <a:stretch>
                  <a:fillRect/>
                </a:stretch>
              </p:blipFill>
              <p:spPr>
                <a:xfrm>
                  <a:off x="10962653" y="1539787"/>
                  <a:ext cx="741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64359" name="Freihand 264358">
                  <a:extLst>
                    <a:ext uri="{FF2B5EF4-FFF2-40B4-BE49-F238E27FC236}">
                      <a16:creationId xmlns:a16="http://schemas.microsoft.com/office/drawing/2014/main" id="{766FA3D4-DA6B-4DD0-8164-1AB00AAF8832}"/>
                    </a:ext>
                  </a:extLst>
                </p14:cNvPr>
                <p14:cNvContentPartPr/>
                <p14:nvPr/>
              </p14:nvContentPartPr>
              <p14:xfrm>
                <a:off x="11050133" y="1447987"/>
                <a:ext cx="142920" cy="189360"/>
              </p14:xfrm>
            </p:contentPart>
          </mc:Choice>
          <mc:Fallback xmlns="">
            <p:pic>
              <p:nvPicPr>
                <p:cNvPr id="264359" name="Freihand 264358">
                  <a:extLst>
                    <a:ext uri="{FF2B5EF4-FFF2-40B4-BE49-F238E27FC236}">
                      <a16:creationId xmlns:a16="http://schemas.microsoft.com/office/drawing/2014/main" id="{766FA3D4-DA6B-4DD0-8164-1AB00AAF8832}"/>
                    </a:ext>
                  </a:extLst>
                </p:cNvPr>
                <p:cNvPicPr/>
                <p:nvPr/>
              </p:nvPicPr>
              <p:blipFill>
                <a:blip r:embed="rId152"/>
                <a:stretch>
                  <a:fillRect/>
                </a:stretch>
              </p:blipFill>
              <p:spPr>
                <a:xfrm>
                  <a:off x="11045813" y="1443667"/>
                  <a:ext cx="1515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64360" name="Freihand 264359">
                  <a:extLst>
                    <a:ext uri="{FF2B5EF4-FFF2-40B4-BE49-F238E27FC236}">
                      <a16:creationId xmlns:a16="http://schemas.microsoft.com/office/drawing/2014/main" id="{2140EF74-A0A8-476C-A9C8-BAAE04A89472}"/>
                    </a:ext>
                  </a:extLst>
                </p14:cNvPr>
                <p14:cNvContentPartPr/>
                <p14:nvPr/>
              </p14:nvContentPartPr>
              <p14:xfrm>
                <a:off x="11230493" y="1468507"/>
                <a:ext cx="280800" cy="193680"/>
              </p14:xfrm>
            </p:contentPart>
          </mc:Choice>
          <mc:Fallback xmlns="">
            <p:pic>
              <p:nvPicPr>
                <p:cNvPr id="264360" name="Freihand 264359">
                  <a:extLst>
                    <a:ext uri="{FF2B5EF4-FFF2-40B4-BE49-F238E27FC236}">
                      <a16:creationId xmlns:a16="http://schemas.microsoft.com/office/drawing/2014/main" id="{2140EF74-A0A8-476C-A9C8-BAAE04A89472}"/>
                    </a:ext>
                  </a:extLst>
                </p:cNvPr>
                <p:cNvPicPr/>
                <p:nvPr/>
              </p:nvPicPr>
              <p:blipFill>
                <a:blip r:embed="rId154"/>
                <a:stretch>
                  <a:fillRect/>
                </a:stretch>
              </p:blipFill>
              <p:spPr>
                <a:xfrm>
                  <a:off x="11226173" y="1464187"/>
                  <a:ext cx="2894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64361" name="Freihand 264360">
                  <a:extLst>
                    <a:ext uri="{FF2B5EF4-FFF2-40B4-BE49-F238E27FC236}">
                      <a16:creationId xmlns:a16="http://schemas.microsoft.com/office/drawing/2014/main" id="{696A0984-83B7-4E2B-B6CC-091C303D9245}"/>
                    </a:ext>
                  </a:extLst>
                </p14:cNvPr>
                <p14:cNvContentPartPr/>
                <p14:nvPr/>
              </p14:nvContentPartPr>
              <p14:xfrm>
                <a:off x="11470253" y="1540147"/>
                <a:ext cx="87840" cy="99720"/>
              </p14:xfrm>
            </p:contentPart>
          </mc:Choice>
          <mc:Fallback xmlns="">
            <p:pic>
              <p:nvPicPr>
                <p:cNvPr id="264361" name="Freihand 264360">
                  <a:extLst>
                    <a:ext uri="{FF2B5EF4-FFF2-40B4-BE49-F238E27FC236}">
                      <a16:creationId xmlns:a16="http://schemas.microsoft.com/office/drawing/2014/main" id="{696A0984-83B7-4E2B-B6CC-091C303D9245}"/>
                    </a:ext>
                  </a:extLst>
                </p:cNvPr>
                <p:cNvPicPr/>
                <p:nvPr/>
              </p:nvPicPr>
              <p:blipFill>
                <a:blip r:embed="rId156"/>
                <a:stretch>
                  <a:fillRect/>
                </a:stretch>
              </p:blipFill>
              <p:spPr>
                <a:xfrm>
                  <a:off x="11465933" y="1535827"/>
                  <a:ext cx="964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64362" name="Freihand 264361">
                  <a:extLst>
                    <a:ext uri="{FF2B5EF4-FFF2-40B4-BE49-F238E27FC236}">
                      <a16:creationId xmlns:a16="http://schemas.microsoft.com/office/drawing/2014/main" id="{6E6BE803-3D0F-4FC8-BDC4-279E981C318A}"/>
                    </a:ext>
                  </a:extLst>
                </p14:cNvPr>
                <p14:cNvContentPartPr/>
                <p14:nvPr/>
              </p14:nvContentPartPr>
              <p14:xfrm>
                <a:off x="11566373" y="1433587"/>
                <a:ext cx="149400" cy="193320"/>
              </p14:xfrm>
            </p:contentPart>
          </mc:Choice>
          <mc:Fallback xmlns="">
            <p:pic>
              <p:nvPicPr>
                <p:cNvPr id="264362" name="Freihand 264361">
                  <a:extLst>
                    <a:ext uri="{FF2B5EF4-FFF2-40B4-BE49-F238E27FC236}">
                      <a16:creationId xmlns:a16="http://schemas.microsoft.com/office/drawing/2014/main" id="{6E6BE803-3D0F-4FC8-BDC4-279E981C318A}"/>
                    </a:ext>
                  </a:extLst>
                </p:cNvPr>
                <p:cNvPicPr/>
                <p:nvPr/>
              </p:nvPicPr>
              <p:blipFill>
                <a:blip r:embed="rId158"/>
                <a:stretch>
                  <a:fillRect/>
                </a:stretch>
              </p:blipFill>
              <p:spPr>
                <a:xfrm>
                  <a:off x="11562053" y="1429267"/>
                  <a:ext cx="1580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64363" name="Freihand 264362">
                  <a:extLst>
                    <a:ext uri="{FF2B5EF4-FFF2-40B4-BE49-F238E27FC236}">
                      <a16:creationId xmlns:a16="http://schemas.microsoft.com/office/drawing/2014/main" id="{6A776BDE-3AA9-4BAF-8513-7338B50AC15F}"/>
                    </a:ext>
                  </a:extLst>
                </p14:cNvPr>
                <p14:cNvContentPartPr/>
                <p14:nvPr/>
              </p14:nvContentPartPr>
              <p14:xfrm>
                <a:off x="11614973" y="1526107"/>
                <a:ext cx="209160" cy="93960"/>
              </p14:xfrm>
            </p:contentPart>
          </mc:Choice>
          <mc:Fallback xmlns="">
            <p:pic>
              <p:nvPicPr>
                <p:cNvPr id="264363" name="Freihand 264362">
                  <a:extLst>
                    <a:ext uri="{FF2B5EF4-FFF2-40B4-BE49-F238E27FC236}">
                      <a16:creationId xmlns:a16="http://schemas.microsoft.com/office/drawing/2014/main" id="{6A776BDE-3AA9-4BAF-8513-7338B50AC15F}"/>
                    </a:ext>
                  </a:extLst>
                </p:cNvPr>
                <p:cNvPicPr/>
                <p:nvPr/>
              </p:nvPicPr>
              <p:blipFill>
                <a:blip r:embed="rId160"/>
                <a:stretch>
                  <a:fillRect/>
                </a:stretch>
              </p:blipFill>
              <p:spPr>
                <a:xfrm>
                  <a:off x="11610653" y="1521787"/>
                  <a:ext cx="2178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64364" name="Freihand 264363">
                  <a:extLst>
                    <a:ext uri="{FF2B5EF4-FFF2-40B4-BE49-F238E27FC236}">
                      <a16:creationId xmlns:a16="http://schemas.microsoft.com/office/drawing/2014/main" id="{786797DB-4020-45B3-8980-54617A41AF46}"/>
                    </a:ext>
                  </a:extLst>
                </p14:cNvPr>
                <p14:cNvContentPartPr/>
                <p14:nvPr/>
              </p14:nvContentPartPr>
              <p14:xfrm>
                <a:off x="11800013" y="1531867"/>
                <a:ext cx="95760" cy="109440"/>
              </p14:xfrm>
            </p:contentPart>
          </mc:Choice>
          <mc:Fallback xmlns="">
            <p:pic>
              <p:nvPicPr>
                <p:cNvPr id="264364" name="Freihand 264363">
                  <a:extLst>
                    <a:ext uri="{FF2B5EF4-FFF2-40B4-BE49-F238E27FC236}">
                      <a16:creationId xmlns:a16="http://schemas.microsoft.com/office/drawing/2014/main" id="{786797DB-4020-45B3-8980-54617A41AF46}"/>
                    </a:ext>
                  </a:extLst>
                </p:cNvPr>
                <p:cNvPicPr/>
                <p:nvPr/>
              </p:nvPicPr>
              <p:blipFill>
                <a:blip r:embed="rId162"/>
                <a:stretch>
                  <a:fillRect/>
                </a:stretch>
              </p:blipFill>
              <p:spPr>
                <a:xfrm>
                  <a:off x="11795693" y="1527547"/>
                  <a:ext cx="1044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64365" name="Freihand 264364">
                  <a:extLst>
                    <a:ext uri="{FF2B5EF4-FFF2-40B4-BE49-F238E27FC236}">
                      <a16:creationId xmlns:a16="http://schemas.microsoft.com/office/drawing/2014/main" id="{EEFD4E4D-1EBD-46D7-976F-D93D3D576DC2}"/>
                    </a:ext>
                  </a:extLst>
                </p14:cNvPr>
                <p14:cNvContentPartPr/>
                <p14:nvPr/>
              </p14:nvContentPartPr>
              <p14:xfrm>
                <a:off x="11903693" y="1422067"/>
                <a:ext cx="74880" cy="190440"/>
              </p14:xfrm>
            </p:contentPart>
          </mc:Choice>
          <mc:Fallback xmlns="">
            <p:pic>
              <p:nvPicPr>
                <p:cNvPr id="264365" name="Freihand 264364">
                  <a:extLst>
                    <a:ext uri="{FF2B5EF4-FFF2-40B4-BE49-F238E27FC236}">
                      <a16:creationId xmlns:a16="http://schemas.microsoft.com/office/drawing/2014/main" id="{EEFD4E4D-1EBD-46D7-976F-D93D3D576DC2}"/>
                    </a:ext>
                  </a:extLst>
                </p:cNvPr>
                <p:cNvPicPr/>
                <p:nvPr/>
              </p:nvPicPr>
              <p:blipFill>
                <a:blip r:embed="rId164"/>
                <a:stretch>
                  <a:fillRect/>
                </a:stretch>
              </p:blipFill>
              <p:spPr>
                <a:xfrm>
                  <a:off x="11899373" y="1417747"/>
                  <a:ext cx="8352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64366" name="Freihand 264365">
                  <a:extLst>
                    <a:ext uri="{FF2B5EF4-FFF2-40B4-BE49-F238E27FC236}">
                      <a16:creationId xmlns:a16="http://schemas.microsoft.com/office/drawing/2014/main" id="{A2BD43FB-9B10-4E4D-9018-0AED0DBAD440}"/>
                    </a:ext>
                  </a:extLst>
                </p14:cNvPr>
                <p14:cNvContentPartPr/>
                <p14:nvPr/>
              </p14:nvContentPartPr>
              <p14:xfrm>
                <a:off x="11953013" y="1514947"/>
                <a:ext cx="178560" cy="200880"/>
              </p14:xfrm>
            </p:contentPart>
          </mc:Choice>
          <mc:Fallback xmlns="">
            <p:pic>
              <p:nvPicPr>
                <p:cNvPr id="264366" name="Freihand 264365">
                  <a:extLst>
                    <a:ext uri="{FF2B5EF4-FFF2-40B4-BE49-F238E27FC236}">
                      <a16:creationId xmlns:a16="http://schemas.microsoft.com/office/drawing/2014/main" id="{A2BD43FB-9B10-4E4D-9018-0AED0DBAD440}"/>
                    </a:ext>
                  </a:extLst>
                </p:cNvPr>
                <p:cNvPicPr/>
                <p:nvPr/>
              </p:nvPicPr>
              <p:blipFill>
                <a:blip r:embed="rId166"/>
                <a:stretch>
                  <a:fillRect/>
                </a:stretch>
              </p:blipFill>
              <p:spPr>
                <a:xfrm>
                  <a:off x="11948693" y="1510627"/>
                  <a:ext cx="187200" cy="209520"/>
                </a:xfrm>
                <a:prstGeom prst="rect">
                  <a:avLst/>
                </a:prstGeom>
              </p:spPr>
            </p:pic>
          </mc:Fallback>
        </mc:AlternateContent>
      </p:grpSp>
      <p:grpSp>
        <p:nvGrpSpPr>
          <p:cNvPr id="37910" name="Gruppieren 37909">
            <a:extLst>
              <a:ext uri="{FF2B5EF4-FFF2-40B4-BE49-F238E27FC236}">
                <a16:creationId xmlns:a16="http://schemas.microsoft.com/office/drawing/2014/main" id="{EF556B43-31F3-4703-B05F-BAD9D71D8CFF}"/>
              </a:ext>
            </a:extLst>
          </p:cNvPr>
          <p:cNvGrpSpPr/>
          <p:nvPr/>
        </p:nvGrpSpPr>
        <p:grpSpPr>
          <a:xfrm>
            <a:off x="8694653" y="1949107"/>
            <a:ext cx="3344400" cy="1051560"/>
            <a:chOff x="8694653" y="1949107"/>
            <a:chExt cx="3344400" cy="1051560"/>
          </a:xfrm>
        </p:grpSpPr>
        <mc:AlternateContent xmlns:mc="http://schemas.openxmlformats.org/markup-compatibility/2006" xmlns:p14="http://schemas.microsoft.com/office/powerpoint/2010/main">
          <mc:Choice Requires="p14">
            <p:contentPart p14:bwMode="auto" r:id="rId167">
              <p14:nvContentPartPr>
                <p14:cNvPr id="264339" name="Freihand 264338">
                  <a:extLst>
                    <a:ext uri="{FF2B5EF4-FFF2-40B4-BE49-F238E27FC236}">
                      <a16:creationId xmlns:a16="http://schemas.microsoft.com/office/drawing/2014/main" id="{9537F1DC-0B85-4042-BC3C-A3FB3E6DD55A}"/>
                    </a:ext>
                  </a:extLst>
                </p14:cNvPr>
                <p14:cNvContentPartPr/>
                <p14:nvPr/>
              </p14:nvContentPartPr>
              <p14:xfrm>
                <a:off x="8844773" y="2031187"/>
                <a:ext cx="20880" cy="169200"/>
              </p14:xfrm>
            </p:contentPart>
          </mc:Choice>
          <mc:Fallback xmlns="">
            <p:pic>
              <p:nvPicPr>
                <p:cNvPr id="264339" name="Freihand 264338">
                  <a:extLst>
                    <a:ext uri="{FF2B5EF4-FFF2-40B4-BE49-F238E27FC236}">
                      <a16:creationId xmlns:a16="http://schemas.microsoft.com/office/drawing/2014/main" id="{9537F1DC-0B85-4042-BC3C-A3FB3E6DD55A}"/>
                    </a:ext>
                  </a:extLst>
                </p:cNvPr>
                <p:cNvPicPr/>
                <p:nvPr/>
              </p:nvPicPr>
              <p:blipFill>
                <a:blip r:embed="rId168"/>
                <a:stretch>
                  <a:fillRect/>
                </a:stretch>
              </p:blipFill>
              <p:spPr>
                <a:xfrm>
                  <a:off x="8840453" y="2026867"/>
                  <a:ext cx="295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64340" name="Freihand 264339">
                  <a:extLst>
                    <a:ext uri="{FF2B5EF4-FFF2-40B4-BE49-F238E27FC236}">
                      <a16:creationId xmlns:a16="http://schemas.microsoft.com/office/drawing/2014/main" id="{650D64AA-5351-450F-B5A5-D39D0A141BFC}"/>
                    </a:ext>
                  </a:extLst>
                </p14:cNvPr>
                <p14:cNvContentPartPr/>
                <p14:nvPr/>
              </p14:nvContentPartPr>
              <p14:xfrm>
                <a:off x="8694653" y="2006707"/>
                <a:ext cx="271080" cy="208800"/>
              </p14:xfrm>
            </p:contentPart>
          </mc:Choice>
          <mc:Fallback xmlns="">
            <p:pic>
              <p:nvPicPr>
                <p:cNvPr id="264340" name="Freihand 264339">
                  <a:extLst>
                    <a:ext uri="{FF2B5EF4-FFF2-40B4-BE49-F238E27FC236}">
                      <a16:creationId xmlns:a16="http://schemas.microsoft.com/office/drawing/2014/main" id="{650D64AA-5351-450F-B5A5-D39D0A141BFC}"/>
                    </a:ext>
                  </a:extLst>
                </p:cNvPr>
                <p:cNvPicPr/>
                <p:nvPr/>
              </p:nvPicPr>
              <p:blipFill>
                <a:blip r:embed="rId170"/>
                <a:stretch>
                  <a:fillRect/>
                </a:stretch>
              </p:blipFill>
              <p:spPr>
                <a:xfrm>
                  <a:off x="8690333" y="2002387"/>
                  <a:ext cx="2797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64342" name="Freihand 264341">
                  <a:extLst>
                    <a:ext uri="{FF2B5EF4-FFF2-40B4-BE49-F238E27FC236}">
                      <a16:creationId xmlns:a16="http://schemas.microsoft.com/office/drawing/2014/main" id="{F9C8A127-8977-4B4E-82D6-8431043582B5}"/>
                    </a:ext>
                  </a:extLst>
                </p14:cNvPr>
                <p14:cNvContentPartPr/>
                <p14:nvPr/>
              </p14:nvContentPartPr>
              <p14:xfrm>
                <a:off x="9057533" y="2078347"/>
                <a:ext cx="19440" cy="99360"/>
              </p14:xfrm>
            </p:contentPart>
          </mc:Choice>
          <mc:Fallback xmlns="">
            <p:pic>
              <p:nvPicPr>
                <p:cNvPr id="264342" name="Freihand 264341">
                  <a:extLst>
                    <a:ext uri="{FF2B5EF4-FFF2-40B4-BE49-F238E27FC236}">
                      <a16:creationId xmlns:a16="http://schemas.microsoft.com/office/drawing/2014/main" id="{F9C8A127-8977-4B4E-82D6-8431043582B5}"/>
                    </a:ext>
                  </a:extLst>
                </p:cNvPr>
                <p:cNvPicPr/>
                <p:nvPr/>
              </p:nvPicPr>
              <p:blipFill>
                <a:blip r:embed="rId172"/>
                <a:stretch>
                  <a:fillRect/>
                </a:stretch>
              </p:blipFill>
              <p:spPr>
                <a:xfrm>
                  <a:off x="9053213" y="2074027"/>
                  <a:ext cx="280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64343" name="Freihand 264342">
                  <a:extLst>
                    <a:ext uri="{FF2B5EF4-FFF2-40B4-BE49-F238E27FC236}">
                      <a16:creationId xmlns:a16="http://schemas.microsoft.com/office/drawing/2014/main" id="{05B6A8E8-F60A-45CD-A68C-BB454929F04D}"/>
                    </a:ext>
                  </a:extLst>
                </p14:cNvPr>
                <p14:cNvContentPartPr/>
                <p14:nvPr/>
              </p14:nvContentPartPr>
              <p14:xfrm>
                <a:off x="9106853" y="2066107"/>
                <a:ext cx="197640" cy="110160"/>
              </p14:xfrm>
            </p:contentPart>
          </mc:Choice>
          <mc:Fallback xmlns="">
            <p:pic>
              <p:nvPicPr>
                <p:cNvPr id="264343" name="Freihand 264342">
                  <a:extLst>
                    <a:ext uri="{FF2B5EF4-FFF2-40B4-BE49-F238E27FC236}">
                      <a16:creationId xmlns:a16="http://schemas.microsoft.com/office/drawing/2014/main" id="{05B6A8E8-F60A-45CD-A68C-BB454929F04D}"/>
                    </a:ext>
                  </a:extLst>
                </p:cNvPr>
                <p:cNvPicPr/>
                <p:nvPr/>
              </p:nvPicPr>
              <p:blipFill>
                <a:blip r:embed="rId174"/>
                <a:stretch>
                  <a:fillRect/>
                </a:stretch>
              </p:blipFill>
              <p:spPr>
                <a:xfrm>
                  <a:off x="9102533" y="2061787"/>
                  <a:ext cx="2062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64368" name="Freihand 264367">
                  <a:extLst>
                    <a:ext uri="{FF2B5EF4-FFF2-40B4-BE49-F238E27FC236}">
                      <a16:creationId xmlns:a16="http://schemas.microsoft.com/office/drawing/2014/main" id="{61F6458F-1EA6-4A29-BB7E-CB82FE37B489}"/>
                    </a:ext>
                  </a:extLst>
                </p14:cNvPr>
                <p14:cNvContentPartPr/>
                <p14:nvPr/>
              </p14:nvContentPartPr>
              <p14:xfrm>
                <a:off x="9505373" y="1949827"/>
                <a:ext cx="175320" cy="14760"/>
              </p14:xfrm>
            </p:contentPart>
          </mc:Choice>
          <mc:Fallback xmlns="">
            <p:pic>
              <p:nvPicPr>
                <p:cNvPr id="264368" name="Freihand 264367">
                  <a:extLst>
                    <a:ext uri="{FF2B5EF4-FFF2-40B4-BE49-F238E27FC236}">
                      <a16:creationId xmlns:a16="http://schemas.microsoft.com/office/drawing/2014/main" id="{61F6458F-1EA6-4A29-BB7E-CB82FE37B489}"/>
                    </a:ext>
                  </a:extLst>
                </p:cNvPr>
                <p:cNvPicPr/>
                <p:nvPr/>
              </p:nvPicPr>
              <p:blipFill>
                <a:blip r:embed="rId176"/>
                <a:stretch>
                  <a:fillRect/>
                </a:stretch>
              </p:blipFill>
              <p:spPr>
                <a:xfrm>
                  <a:off x="9501053" y="1945507"/>
                  <a:ext cx="1839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64369" name="Freihand 264368">
                  <a:extLst>
                    <a:ext uri="{FF2B5EF4-FFF2-40B4-BE49-F238E27FC236}">
                      <a16:creationId xmlns:a16="http://schemas.microsoft.com/office/drawing/2014/main" id="{F8B4CACA-3F5E-451B-9CFD-0453E04E611E}"/>
                    </a:ext>
                  </a:extLst>
                </p14:cNvPr>
                <p14:cNvContentPartPr/>
                <p14:nvPr/>
              </p14:nvContentPartPr>
              <p14:xfrm>
                <a:off x="9440933" y="1951627"/>
                <a:ext cx="237600" cy="271800"/>
              </p14:xfrm>
            </p:contentPart>
          </mc:Choice>
          <mc:Fallback xmlns="">
            <p:pic>
              <p:nvPicPr>
                <p:cNvPr id="264369" name="Freihand 264368">
                  <a:extLst>
                    <a:ext uri="{FF2B5EF4-FFF2-40B4-BE49-F238E27FC236}">
                      <a16:creationId xmlns:a16="http://schemas.microsoft.com/office/drawing/2014/main" id="{F8B4CACA-3F5E-451B-9CFD-0453E04E611E}"/>
                    </a:ext>
                  </a:extLst>
                </p:cNvPr>
                <p:cNvPicPr/>
                <p:nvPr/>
              </p:nvPicPr>
              <p:blipFill>
                <a:blip r:embed="rId178"/>
                <a:stretch>
                  <a:fillRect/>
                </a:stretch>
              </p:blipFill>
              <p:spPr>
                <a:xfrm>
                  <a:off x="9436613" y="1947307"/>
                  <a:ext cx="24624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64370" name="Freihand 264369">
                  <a:extLst>
                    <a:ext uri="{FF2B5EF4-FFF2-40B4-BE49-F238E27FC236}">
                      <a16:creationId xmlns:a16="http://schemas.microsoft.com/office/drawing/2014/main" id="{B4B496AD-023A-4DE2-92A0-A18FEBACC51E}"/>
                    </a:ext>
                  </a:extLst>
                </p14:cNvPr>
                <p14:cNvContentPartPr/>
                <p14:nvPr/>
              </p14:nvContentPartPr>
              <p14:xfrm>
                <a:off x="9480173" y="2077627"/>
                <a:ext cx="141840" cy="19080"/>
              </p14:xfrm>
            </p:contentPart>
          </mc:Choice>
          <mc:Fallback xmlns="">
            <p:pic>
              <p:nvPicPr>
                <p:cNvPr id="264370" name="Freihand 264369">
                  <a:extLst>
                    <a:ext uri="{FF2B5EF4-FFF2-40B4-BE49-F238E27FC236}">
                      <a16:creationId xmlns:a16="http://schemas.microsoft.com/office/drawing/2014/main" id="{B4B496AD-023A-4DE2-92A0-A18FEBACC51E}"/>
                    </a:ext>
                  </a:extLst>
                </p:cNvPr>
                <p:cNvPicPr/>
                <p:nvPr/>
              </p:nvPicPr>
              <p:blipFill>
                <a:blip r:embed="rId180"/>
                <a:stretch>
                  <a:fillRect/>
                </a:stretch>
              </p:blipFill>
              <p:spPr>
                <a:xfrm>
                  <a:off x="9475853" y="2073307"/>
                  <a:ext cx="1504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64371" name="Freihand 264370">
                  <a:extLst>
                    <a:ext uri="{FF2B5EF4-FFF2-40B4-BE49-F238E27FC236}">
                      <a16:creationId xmlns:a16="http://schemas.microsoft.com/office/drawing/2014/main" id="{A56A934B-BC20-4885-AF6E-7E8BB358C885}"/>
                    </a:ext>
                  </a:extLst>
                </p14:cNvPr>
                <p14:cNvContentPartPr/>
                <p14:nvPr/>
              </p14:nvContentPartPr>
              <p14:xfrm>
                <a:off x="9699413" y="2053507"/>
                <a:ext cx="202320" cy="127800"/>
              </p14:xfrm>
            </p:contentPart>
          </mc:Choice>
          <mc:Fallback xmlns="">
            <p:pic>
              <p:nvPicPr>
                <p:cNvPr id="264371" name="Freihand 264370">
                  <a:extLst>
                    <a:ext uri="{FF2B5EF4-FFF2-40B4-BE49-F238E27FC236}">
                      <a16:creationId xmlns:a16="http://schemas.microsoft.com/office/drawing/2014/main" id="{A56A934B-BC20-4885-AF6E-7E8BB358C885}"/>
                    </a:ext>
                  </a:extLst>
                </p:cNvPr>
                <p:cNvPicPr/>
                <p:nvPr/>
              </p:nvPicPr>
              <p:blipFill>
                <a:blip r:embed="rId182"/>
                <a:stretch>
                  <a:fillRect/>
                </a:stretch>
              </p:blipFill>
              <p:spPr>
                <a:xfrm>
                  <a:off x="9695093" y="2049187"/>
                  <a:ext cx="2109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64372" name="Freihand 264371">
                  <a:extLst>
                    <a:ext uri="{FF2B5EF4-FFF2-40B4-BE49-F238E27FC236}">
                      <a16:creationId xmlns:a16="http://schemas.microsoft.com/office/drawing/2014/main" id="{CC8E32B4-B94B-4950-A441-1CC7F9DBD50F}"/>
                    </a:ext>
                  </a:extLst>
                </p14:cNvPr>
                <p14:cNvContentPartPr/>
                <p14:nvPr/>
              </p14:nvContentPartPr>
              <p14:xfrm>
                <a:off x="9914333" y="1956667"/>
                <a:ext cx="10080" cy="39600"/>
              </p14:xfrm>
            </p:contentPart>
          </mc:Choice>
          <mc:Fallback xmlns="">
            <p:pic>
              <p:nvPicPr>
                <p:cNvPr id="264372" name="Freihand 264371">
                  <a:extLst>
                    <a:ext uri="{FF2B5EF4-FFF2-40B4-BE49-F238E27FC236}">
                      <a16:creationId xmlns:a16="http://schemas.microsoft.com/office/drawing/2014/main" id="{CC8E32B4-B94B-4950-A441-1CC7F9DBD50F}"/>
                    </a:ext>
                  </a:extLst>
                </p:cNvPr>
                <p:cNvPicPr/>
                <p:nvPr/>
              </p:nvPicPr>
              <p:blipFill>
                <a:blip r:embed="rId184"/>
                <a:stretch>
                  <a:fillRect/>
                </a:stretch>
              </p:blipFill>
              <p:spPr>
                <a:xfrm>
                  <a:off x="9910013" y="1952347"/>
                  <a:ext cx="187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64373" name="Freihand 264372">
                  <a:extLst>
                    <a:ext uri="{FF2B5EF4-FFF2-40B4-BE49-F238E27FC236}">
                      <a16:creationId xmlns:a16="http://schemas.microsoft.com/office/drawing/2014/main" id="{6A168F76-043D-4725-BEB0-DFADA97518CE}"/>
                    </a:ext>
                  </a:extLst>
                </p14:cNvPr>
                <p14:cNvContentPartPr/>
                <p14:nvPr/>
              </p14:nvContentPartPr>
              <p14:xfrm>
                <a:off x="9940973" y="1949107"/>
                <a:ext cx="151920" cy="241200"/>
              </p14:xfrm>
            </p:contentPart>
          </mc:Choice>
          <mc:Fallback xmlns="">
            <p:pic>
              <p:nvPicPr>
                <p:cNvPr id="264373" name="Freihand 264372">
                  <a:extLst>
                    <a:ext uri="{FF2B5EF4-FFF2-40B4-BE49-F238E27FC236}">
                      <a16:creationId xmlns:a16="http://schemas.microsoft.com/office/drawing/2014/main" id="{6A168F76-043D-4725-BEB0-DFADA97518CE}"/>
                    </a:ext>
                  </a:extLst>
                </p:cNvPr>
                <p:cNvPicPr/>
                <p:nvPr/>
              </p:nvPicPr>
              <p:blipFill>
                <a:blip r:embed="rId186"/>
                <a:stretch>
                  <a:fillRect/>
                </a:stretch>
              </p:blipFill>
              <p:spPr>
                <a:xfrm>
                  <a:off x="9936653" y="1944787"/>
                  <a:ext cx="1605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64374" name="Freihand 264373">
                  <a:extLst>
                    <a:ext uri="{FF2B5EF4-FFF2-40B4-BE49-F238E27FC236}">
                      <a16:creationId xmlns:a16="http://schemas.microsoft.com/office/drawing/2014/main" id="{D44484FE-30CD-4E99-AA60-EF4ED25A504F}"/>
                    </a:ext>
                  </a:extLst>
                </p14:cNvPr>
                <p14:cNvContentPartPr/>
                <p14:nvPr/>
              </p14:nvContentPartPr>
              <p14:xfrm>
                <a:off x="10075613" y="2060707"/>
                <a:ext cx="7200" cy="2160"/>
              </p14:xfrm>
            </p:contentPart>
          </mc:Choice>
          <mc:Fallback xmlns="">
            <p:pic>
              <p:nvPicPr>
                <p:cNvPr id="264374" name="Freihand 264373">
                  <a:extLst>
                    <a:ext uri="{FF2B5EF4-FFF2-40B4-BE49-F238E27FC236}">
                      <a16:creationId xmlns:a16="http://schemas.microsoft.com/office/drawing/2014/main" id="{D44484FE-30CD-4E99-AA60-EF4ED25A504F}"/>
                    </a:ext>
                  </a:extLst>
                </p:cNvPr>
                <p:cNvPicPr/>
                <p:nvPr/>
              </p:nvPicPr>
              <p:blipFill>
                <a:blip r:embed="rId188"/>
                <a:stretch>
                  <a:fillRect/>
                </a:stretch>
              </p:blipFill>
              <p:spPr>
                <a:xfrm>
                  <a:off x="10071293" y="2056387"/>
                  <a:ext cx="158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64375" name="Freihand 264374">
                  <a:extLst>
                    <a:ext uri="{FF2B5EF4-FFF2-40B4-BE49-F238E27FC236}">
                      <a16:creationId xmlns:a16="http://schemas.microsoft.com/office/drawing/2014/main" id="{F1E1D37B-0602-410E-B525-7A025B86DEED}"/>
                    </a:ext>
                  </a:extLst>
                </p14:cNvPr>
                <p14:cNvContentPartPr/>
                <p14:nvPr/>
              </p14:nvContentPartPr>
              <p14:xfrm>
                <a:off x="9974813" y="2048827"/>
                <a:ext cx="279000" cy="129960"/>
              </p14:xfrm>
            </p:contentPart>
          </mc:Choice>
          <mc:Fallback xmlns="">
            <p:pic>
              <p:nvPicPr>
                <p:cNvPr id="264375" name="Freihand 264374">
                  <a:extLst>
                    <a:ext uri="{FF2B5EF4-FFF2-40B4-BE49-F238E27FC236}">
                      <a16:creationId xmlns:a16="http://schemas.microsoft.com/office/drawing/2014/main" id="{F1E1D37B-0602-410E-B525-7A025B86DEED}"/>
                    </a:ext>
                  </a:extLst>
                </p:cNvPr>
                <p:cNvPicPr/>
                <p:nvPr/>
              </p:nvPicPr>
              <p:blipFill>
                <a:blip r:embed="rId190"/>
                <a:stretch>
                  <a:fillRect/>
                </a:stretch>
              </p:blipFill>
              <p:spPr>
                <a:xfrm>
                  <a:off x="9970493" y="2044507"/>
                  <a:ext cx="2876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64376" name="Freihand 264375">
                  <a:extLst>
                    <a:ext uri="{FF2B5EF4-FFF2-40B4-BE49-F238E27FC236}">
                      <a16:creationId xmlns:a16="http://schemas.microsoft.com/office/drawing/2014/main" id="{7EAD8113-7678-46E9-B28E-E8B263C5147B}"/>
                    </a:ext>
                  </a:extLst>
                </p14:cNvPr>
                <p14:cNvContentPartPr/>
                <p14:nvPr/>
              </p14:nvContentPartPr>
              <p14:xfrm>
                <a:off x="10297013" y="2063587"/>
                <a:ext cx="86400" cy="138600"/>
              </p14:xfrm>
            </p:contentPart>
          </mc:Choice>
          <mc:Fallback xmlns="">
            <p:pic>
              <p:nvPicPr>
                <p:cNvPr id="264376" name="Freihand 264375">
                  <a:extLst>
                    <a:ext uri="{FF2B5EF4-FFF2-40B4-BE49-F238E27FC236}">
                      <a16:creationId xmlns:a16="http://schemas.microsoft.com/office/drawing/2014/main" id="{7EAD8113-7678-46E9-B28E-E8B263C5147B}"/>
                    </a:ext>
                  </a:extLst>
                </p:cNvPr>
                <p:cNvPicPr/>
                <p:nvPr/>
              </p:nvPicPr>
              <p:blipFill>
                <a:blip r:embed="rId192"/>
                <a:stretch>
                  <a:fillRect/>
                </a:stretch>
              </p:blipFill>
              <p:spPr>
                <a:xfrm>
                  <a:off x="10292693" y="2059267"/>
                  <a:ext cx="950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264377" name="Freihand 264376">
                  <a:extLst>
                    <a:ext uri="{FF2B5EF4-FFF2-40B4-BE49-F238E27FC236}">
                      <a16:creationId xmlns:a16="http://schemas.microsoft.com/office/drawing/2014/main" id="{D641F9DE-77B9-476E-9BD1-7719611871D7}"/>
                    </a:ext>
                  </a:extLst>
                </p14:cNvPr>
                <p14:cNvContentPartPr/>
                <p14:nvPr/>
              </p14:nvContentPartPr>
              <p14:xfrm>
                <a:off x="10410773" y="2067187"/>
                <a:ext cx="437400" cy="98280"/>
              </p14:xfrm>
            </p:contentPart>
          </mc:Choice>
          <mc:Fallback xmlns="">
            <p:pic>
              <p:nvPicPr>
                <p:cNvPr id="264377" name="Freihand 264376">
                  <a:extLst>
                    <a:ext uri="{FF2B5EF4-FFF2-40B4-BE49-F238E27FC236}">
                      <a16:creationId xmlns:a16="http://schemas.microsoft.com/office/drawing/2014/main" id="{D641F9DE-77B9-476E-9BD1-7719611871D7}"/>
                    </a:ext>
                  </a:extLst>
                </p:cNvPr>
                <p:cNvPicPr/>
                <p:nvPr/>
              </p:nvPicPr>
              <p:blipFill>
                <a:blip r:embed="rId194"/>
                <a:stretch>
                  <a:fillRect/>
                </a:stretch>
              </p:blipFill>
              <p:spPr>
                <a:xfrm>
                  <a:off x="10406453" y="2062867"/>
                  <a:ext cx="4460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64378" name="Freihand 264377">
                  <a:extLst>
                    <a:ext uri="{FF2B5EF4-FFF2-40B4-BE49-F238E27FC236}">
                      <a16:creationId xmlns:a16="http://schemas.microsoft.com/office/drawing/2014/main" id="{8D3D7E21-40A0-4016-8C05-684C9AD0EDB0}"/>
                    </a:ext>
                  </a:extLst>
                </p14:cNvPr>
                <p14:cNvContentPartPr/>
                <p14:nvPr/>
              </p14:nvContentPartPr>
              <p14:xfrm>
                <a:off x="10900733" y="2075827"/>
                <a:ext cx="322560" cy="79200"/>
              </p14:xfrm>
            </p:contentPart>
          </mc:Choice>
          <mc:Fallback xmlns="">
            <p:pic>
              <p:nvPicPr>
                <p:cNvPr id="264378" name="Freihand 264377">
                  <a:extLst>
                    <a:ext uri="{FF2B5EF4-FFF2-40B4-BE49-F238E27FC236}">
                      <a16:creationId xmlns:a16="http://schemas.microsoft.com/office/drawing/2014/main" id="{8D3D7E21-40A0-4016-8C05-684C9AD0EDB0}"/>
                    </a:ext>
                  </a:extLst>
                </p:cNvPr>
                <p:cNvPicPr/>
                <p:nvPr/>
              </p:nvPicPr>
              <p:blipFill>
                <a:blip r:embed="rId196"/>
                <a:stretch>
                  <a:fillRect/>
                </a:stretch>
              </p:blipFill>
              <p:spPr>
                <a:xfrm>
                  <a:off x="10896413" y="2071507"/>
                  <a:ext cx="3312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64379" name="Freihand 264378">
                  <a:extLst>
                    <a:ext uri="{FF2B5EF4-FFF2-40B4-BE49-F238E27FC236}">
                      <a16:creationId xmlns:a16="http://schemas.microsoft.com/office/drawing/2014/main" id="{B6943CD0-00EC-43AC-A31D-A165BDAC0545}"/>
                    </a:ext>
                  </a:extLst>
                </p14:cNvPr>
                <p14:cNvContentPartPr/>
                <p14:nvPr/>
              </p14:nvContentPartPr>
              <p14:xfrm>
                <a:off x="11406893" y="2051707"/>
                <a:ext cx="392040" cy="63000"/>
              </p14:xfrm>
            </p:contentPart>
          </mc:Choice>
          <mc:Fallback xmlns="">
            <p:pic>
              <p:nvPicPr>
                <p:cNvPr id="264379" name="Freihand 264378">
                  <a:extLst>
                    <a:ext uri="{FF2B5EF4-FFF2-40B4-BE49-F238E27FC236}">
                      <a16:creationId xmlns:a16="http://schemas.microsoft.com/office/drawing/2014/main" id="{B6943CD0-00EC-43AC-A31D-A165BDAC0545}"/>
                    </a:ext>
                  </a:extLst>
                </p:cNvPr>
                <p:cNvPicPr/>
                <p:nvPr/>
              </p:nvPicPr>
              <p:blipFill>
                <a:blip r:embed="rId198"/>
                <a:stretch>
                  <a:fillRect/>
                </a:stretch>
              </p:blipFill>
              <p:spPr>
                <a:xfrm>
                  <a:off x="11402573" y="2047387"/>
                  <a:ext cx="4006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64380" name="Freihand 264379">
                  <a:extLst>
                    <a:ext uri="{FF2B5EF4-FFF2-40B4-BE49-F238E27FC236}">
                      <a16:creationId xmlns:a16="http://schemas.microsoft.com/office/drawing/2014/main" id="{F54E1D5F-8C53-49FF-B62F-2A19A49323B7}"/>
                    </a:ext>
                  </a:extLst>
                </p14:cNvPr>
                <p14:cNvContentPartPr/>
                <p14:nvPr/>
              </p14:nvContentPartPr>
              <p14:xfrm>
                <a:off x="11820173" y="2031907"/>
                <a:ext cx="106560" cy="87120"/>
              </p14:xfrm>
            </p:contentPart>
          </mc:Choice>
          <mc:Fallback xmlns="">
            <p:pic>
              <p:nvPicPr>
                <p:cNvPr id="264380" name="Freihand 264379">
                  <a:extLst>
                    <a:ext uri="{FF2B5EF4-FFF2-40B4-BE49-F238E27FC236}">
                      <a16:creationId xmlns:a16="http://schemas.microsoft.com/office/drawing/2014/main" id="{F54E1D5F-8C53-49FF-B62F-2A19A49323B7}"/>
                    </a:ext>
                  </a:extLst>
                </p:cNvPr>
                <p:cNvPicPr/>
                <p:nvPr/>
              </p:nvPicPr>
              <p:blipFill>
                <a:blip r:embed="rId200"/>
                <a:stretch>
                  <a:fillRect/>
                </a:stretch>
              </p:blipFill>
              <p:spPr>
                <a:xfrm>
                  <a:off x="11815853" y="2027587"/>
                  <a:ext cx="1152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64381" name="Freihand 264380">
                  <a:extLst>
                    <a:ext uri="{FF2B5EF4-FFF2-40B4-BE49-F238E27FC236}">
                      <a16:creationId xmlns:a16="http://schemas.microsoft.com/office/drawing/2014/main" id="{AB4AF105-15B1-4F59-99BD-1058B97E4298}"/>
                    </a:ext>
                  </a:extLst>
                </p14:cNvPr>
                <p14:cNvContentPartPr/>
                <p14:nvPr/>
              </p14:nvContentPartPr>
              <p14:xfrm>
                <a:off x="11945093" y="2004547"/>
                <a:ext cx="93960" cy="109440"/>
              </p14:xfrm>
            </p:contentPart>
          </mc:Choice>
          <mc:Fallback xmlns="">
            <p:pic>
              <p:nvPicPr>
                <p:cNvPr id="264381" name="Freihand 264380">
                  <a:extLst>
                    <a:ext uri="{FF2B5EF4-FFF2-40B4-BE49-F238E27FC236}">
                      <a16:creationId xmlns:a16="http://schemas.microsoft.com/office/drawing/2014/main" id="{AB4AF105-15B1-4F59-99BD-1058B97E4298}"/>
                    </a:ext>
                  </a:extLst>
                </p:cNvPr>
                <p:cNvPicPr/>
                <p:nvPr/>
              </p:nvPicPr>
              <p:blipFill>
                <a:blip r:embed="rId202"/>
                <a:stretch>
                  <a:fillRect/>
                </a:stretch>
              </p:blipFill>
              <p:spPr>
                <a:xfrm>
                  <a:off x="11940773" y="2000227"/>
                  <a:ext cx="1026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64383" name="Freihand 264382">
                  <a:extLst>
                    <a:ext uri="{FF2B5EF4-FFF2-40B4-BE49-F238E27FC236}">
                      <a16:creationId xmlns:a16="http://schemas.microsoft.com/office/drawing/2014/main" id="{006331AF-B9F8-43F6-AC14-374AD7F2B690}"/>
                    </a:ext>
                  </a:extLst>
                </p14:cNvPr>
                <p14:cNvContentPartPr/>
                <p14:nvPr/>
              </p14:nvContentPartPr>
              <p14:xfrm>
                <a:off x="8785013" y="2425387"/>
                <a:ext cx="364680" cy="145440"/>
              </p14:xfrm>
            </p:contentPart>
          </mc:Choice>
          <mc:Fallback xmlns="">
            <p:pic>
              <p:nvPicPr>
                <p:cNvPr id="264383" name="Freihand 264382">
                  <a:extLst>
                    <a:ext uri="{FF2B5EF4-FFF2-40B4-BE49-F238E27FC236}">
                      <a16:creationId xmlns:a16="http://schemas.microsoft.com/office/drawing/2014/main" id="{006331AF-B9F8-43F6-AC14-374AD7F2B690}"/>
                    </a:ext>
                  </a:extLst>
                </p:cNvPr>
                <p:cNvPicPr/>
                <p:nvPr/>
              </p:nvPicPr>
              <p:blipFill>
                <a:blip r:embed="rId204"/>
                <a:stretch>
                  <a:fillRect/>
                </a:stretch>
              </p:blipFill>
              <p:spPr>
                <a:xfrm>
                  <a:off x="8780693" y="2421067"/>
                  <a:ext cx="3733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37888" name="Freihand 37887">
                  <a:extLst>
                    <a:ext uri="{FF2B5EF4-FFF2-40B4-BE49-F238E27FC236}">
                      <a16:creationId xmlns:a16="http://schemas.microsoft.com/office/drawing/2014/main" id="{647A1B37-6B54-47CE-9804-A158B5BF1F79}"/>
                    </a:ext>
                  </a:extLst>
                </p14:cNvPr>
                <p14:cNvContentPartPr/>
                <p14:nvPr/>
              </p14:nvContentPartPr>
              <p14:xfrm>
                <a:off x="9357773" y="2455267"/>
                <a:ext cx="311040" cy="89640"/>
              </p14:xfrm>
            </p:contentPart>
          </mc:Choice>
          <mc:Fallback xmlns="">
            <p:pic>
              <p:nvPicPr>
                <p:cNvPr id="37888" name="Freihand 37887">
                  <a:extLst>
                    <a:ext uri="{FF2B5EF4-FFF2-40B4-BE49-F238E27FC236}">
                      <a16:creationId xmlns:a16="http://schemas.microsoft.com/office/drawing/2014/main" id="{647A1B37-6B54-47CE-9804-A158B5BF1F79}"/>
                    </a:ext>
                  </a:extLst>
                </p:cNvPr>
                <p:cNvPicPr/>
                <p:nvPr/>
              </p:nvPicPr>
              <p:blipFill>
                <a:blip r:embed="rId206"/>
                <a:stretch>
                  <a:fillRect/>
                </a:stretch>
              </p:blipFill>
              <p:spPr>
                <a:xfrm>
                  <a:off x="9353453" y="2450947"/>
                  <a:ext cx="3196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37889" name="Freihand 37888">
                  <a:extLst>
                    <a:ext uri="{FF2B5EF4-FFF2-40B4-BE49-F238E27FC236}">
                      <a16:creationId xmlns:a16="http://schemas.microsoft.com/office/drawing/2014/main" id="{1916CB83-7AB7-4A04-AC2C-2FB56C63CE1C}"/>
                    </a:ext>
                  </a:extLst>
                </p14:cNvPr>
                <p14:cNvContentPartPr/>
                <p14:nvPr/>
              </p14:nvContentPartPr>
              <p14:xfrm>
                <a:off x="9633893" y="2441587"/>
                <a:ext cx="234360" cy="265320"/>
              </p14:xfrm>
            </p:contentPart>
          </mc:Choice>
          <mc:Fallback xmlns="">
            <p:pic>
              <p:nvPicPr>
                <p:cNvPr id="37889" name="Freihand 37888">
                  <a:extLst>
                    <a:ext uri="{FF2B5EF4-FFF2-40B4-BE49-F238E27FC236}">
                      <a16:creationId xmlns:a16="http://schemas.microsoft.com/office/drawing/2014/main" id="{1916CB83-7AB7-4A04-AC2C-2FB56C63CE1C}"/>
                    </a:ext>
                  </a:extLst>
                </p:cNvPr>
                <p:cNvPicPr/>
                <p:nvPr/>
              </p:nvPicPr>
              <p:blipFill>
                <a:blip r:embed="rId208"/>
                <a:stretch>
                  <a:fillRect/>
                </a:stretch>
              </p:blipFill>
              <p:spPr>
                <a:xfrm>
                  <a:off x="9629573" y="2437267"/>
                  <a:ext cx="24300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37890" name="Freihand 37889">
                  <a:extLst>
                    <a:ext uri="{FF2B5EF4-FFF2-40B4-BE49-F238E27FC236}">
                      <a16:creationId xmlns:a16="http://schemas.microsoft.com/office/drawing/2014/main" id="{8E62132B-5399-4CED-88DC-3E9729F9E319}"/>
                    </a:ext>
                  </a:extLst>
                </p14:cNvPr>
                <p14:cNvContentPartPr/>
                <p14:nvPr/>
              </p14:nvContentPartPr>
              <p14:xfrm>
                <a:off x="9881573" y="2383267"/>
                <a:ext cx="154440" cy="153000"/>
              </p14:xfrm>
            </p:contentPart>
          </mc:Choice>
          <mc:Fallback xmlns="">
            <p:pic>
              <p:nvPicPr>
                <p:cNvPr id="37890" name="Freihand 37889">
                  <a:extLst>
                    <a:ext uri="{FF2B5EF4-FFF2-40B4-BE49-F238E27FC236}">
                      <a16:creationId xmlns:a16="http://schemas.microsoft.com/office/drawing/2014/main" id="{8E62132B-5399-4CED-88DC-3E9729F9E319}"/>
                    </a:ext>
                  </a:extLst>
                </p:cNvPr>
                <p:cNvPicPr/>
                <p:nvPr/>
              </p:nvPicPr>
              <p:blipFill>
                <a:blip r:embed="rId210"/>
                <a:stretch>
                  <a:fillRect/>
                </a:stretch>
              </p:blipFill>
              <p:spPr>
                <a:xfrm>
                  <a:off x="9877253" y="2378947"/>
                  <a:ext cx="1630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37892" name="Freihand 37891">
                  <a:extLst>
                    <a:ext uri="{FF2B5EF4-FFF2-40B4-BE49-F238E27FC236}">
                      <a16:creationId xmlns:a16="http://schemas.microsoft.com/office/drawing/2014/main" id="{C5BD8CC5-2549-4367-9C41-A9746A88BC59}"/>
                    </a:ext>
                  </a:extLst>
                </p14:cNvPr>
                <p14:cNvContentPartPr/>
                <p14:nvPr/>
              </p14:nvContentPartPr>
              <p14:xfrm>
                <a:off x="10024133" y="2452747"/>
                <a:ext cx="240120" cy="101160"/>
              </p14:xfrm>
            </p:contentPart>
          </mc:Choice>
          <mc:Fallback xmlns="">
            <p:pic>
              <p:nvPicPr>
                <p:cNvPr id="37892" name="Freihand 37891">
                  <a:extLst>
                    <a:ext uri="{FF2B5EF4-FFF2-40B4-BE49-F238E27FC236}">
                      <a16:creationId xmlns:a16="http://schemas.microsoft.com/office/drawing/2014/main" id="{C5BD8CC5-2549-4367-9C41-A9746A88BC59}"/>
                    </a:ext>
                  </a:extLst>
                </p:cNvPr>
                <p:cNvPicPr/>
                <p:nvPr/>
              </p:nvPicPr>
              <p:blipFill>
                <a:blip r:embed="rId212"/>
                <a:stretch>
                  <a:fillRect/>
                </a:stretch>
              </p:blipFill>
              <p:spPr>
                <a:xfrm>
                  <a:off x="10019813" y="2448427"/>
                  <a:ext cx="2487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37893" name="Freihand 37892">
                  <a:extLst>
                    <a:ext uri="{FF2B5EF4-FFF2-40B4-BE49-F238E27FC236}">
                      <a16:creationId xmlns:a16="http://schemas.microsoft.com/office/drawing/2014/main" id="{5C78A3B8-7B9A-425A-9C80-E33C94183312}"/>
                    </a:ext>
                  </a:extLst>
                </p14:cNvPr>
                <p14:cNvContentPartPr/>
                <p14:nvPr/>
              </p14:nvContentPartPr>
              <p14:xfrm>
                <a:off x="10263893" y="2393347"/>
                <a:ext cx="32760" cy="8280"/>
              </p14:xfrm>
            </p:contentPart>
          </mc:Choice>
          <mc:Fallback xmlns="">
            <p:pic>
              <p:nvPicPr>
                <p:cNvPr id="37893" name="Freihand 37892">
                  <a:extLst>
                    <a:ext uri="{FF2B5EF4-FFF2-40B4-BE49-F238E27FC236}">
                      <a16:creationId xmlns:a16="http://schemas.microsoft.com/office/drawing/2014/main" id="{5C78A3B8-7B9A-425A-9C80-E33C94183312}"/>
                    </a:ext>
                  </a:extLst>
                </p:cNvPr>
                <p:cNvPicPr/>
                <p:nvPr/>
              </p:nvPicPr>
              <p:blipFill>
                <a:blip r:embed="rId214"/>
                <a:stretch>
                  <a:fillRect/>
                </a:stretch>
              </p:blipFill>
              <p:spPr>
                <a:xfrm>
                  <a:off x="10259573" y="2389027"/>
                  <a:ext cx="414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37894" name="Freihand 37893">
                  <a:extLst>
                    <a:ext uri="{FF2B5EF4-FFF2-40B4-BE49-F238E27FC236}">
                      <a16:creationId xmlns:a16="http://schemas.microsoft.com/office/drawing/2014/main" id="{928A9B92-6077-4403-85BC-BDFDB358D2E5}"/>
                    </a:ext>
                  </a:extLst>
                </p14:cNvPr>
                <p14:cNvContentPartPr/>
                <p14:nvPr/>
              </p14:nvContentPartPr>
              <p14:xfrm>
                <a:off x="10289093" y="2430787"/>
                <a:ext cx="276120" cy="217440"/>
              </p14:xfrm>
            </p:contentPart>
          </mc:Choice>
          <mc:Fallback xmlns="">
            <p:pic>
              <p:nvPicPr>
                <p:cNvPr id="37894" name="Freihand 37893">
                  <a:extLst>
                    <a:ext uri="{FF2B5EF4-FFF2-40B4-BE49-F238E27FC236}">
                      <a16:creationId xmlns:a16="http://schemas.microsoft.com/office/drawing/2014/main" id="{928A9B92-6077-4403-85BC-BDFDB358D2E5}"/>
                    </a:ext>
                  </a:extLst>
                </p:cNvPr>
                <p:cNvPicPr/>
                <p:nvPr/>
              </p:nvPicPr>
              <p:blipFill>
                <a:blip r:embed="rId216"/>
                <a:stretch>
                  <a:fillRect/>
                </a:stretch>
              </p:blipFill>
              <p:spPr>
                <a:xfrm>
                  <a:off x="10284773" y="2426467"/>
                  <a:ext cx="2847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37895" name="Freihand 37894">
                  <a:extLst>
                    <a:ext uri="{FF2B5EF4-FFF2-40B4-BE49-F238E27FC236}">
                      <a16:creationId xmlns:a16="http://schemas.microsoft.com/office/drawing/2014/main" id="{D0850B24-E0F9-4BCD-93BC-E24B9F36642C}"/>
                    </a:ext>
                  </a:extLst>
                </p14:cNvPr>
                <p14:cNvContentPartPr/>
                <p14:nvPr/>
              </p14:nvContentPartPr>
              <p14:xfrm>
                <a:off x="10084253" y="2321347"/>
                <a:ext cx="174960" cy="16920"/>
              </p14:xfrm>
            </p:contentPart>
          </mc:Choice>
          <mc:Fallback xmlns="">
            <p:pic>
              <p:nvPicPr>
                <p:cNvPr id="37895" name="Freihand 37894">
                  <a:extLst>
                    <a:ext uri="{FF2B5EF4-FFF2-40B4-BE49-F238E27FC236}">
                      <a16:creationId xmlns:a16="http://schemas.microsoft.com/office/drawing/2014/main" id="{D0850B24-E0F9-4BCD-93BC-E24B9F36642C}"/>
                    </a:ext>
                  </a:extLst>
                </p:cNvPr>
                <p:cNvPicPr/>
                <p:nvPr/>
              </p:nvPicPr>
              <p:blipFill>
                <a:blip r:embed="rId218"/>
                <a:stretch>
                  <a:fillRect/>
                </a:stretch>
              </p:blipFill>
              <p:spPr>
                <a:xfrm>
                  <a:off x="10079933" y="2317027"/>
                  <a:ext cx="1836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37896" name="Freihand 37895">
                  <a:extLst>
                    <a:ext uri="{FF2B5EF4-FFF2-40B4-BE49-F238E27FC236}">
                      <a16:creationId xmlns:a16="http://schemas.microsoft.com/office/drawing/2014/main" id="{1F10A3C1-F832-4E54-9524-D6D5553C0DDF}"/>
                    </a:ext>
                  </a:extLst>
                </p14:cNvPr>
                <p14:cNvContentPartPr/>
                <p14:nvPr/>
              </p14:nvContentPartPr>
              <p14:xfrm>
                <a:off x="10730453" y="2339347"/>
                <a:ext cx="131040" cy="154080"/>
              </p14:xfrm>
            </p:contentPart>
          </mc:Choice>
          <mc:Fallback xmlns="">
            <p:pic>
              <p:nvPicPr>
                <p:cNvPr id="37896" name="Freihand 37895">
                  <a:extLst>
                    <a:ext uri="{FF2B5EF4-FFF2-40B4-BE49-F238E27FC236}">
                      <a16:creationId xmlns:a16="http://schemas.microsoft.com/office/drawing/2014/main" id="{1F10A3C1-F832-4E54-9524-D6D5553C0DDF}"/>
                    </a:ext>
                  </a:extLst>
                </p:cNvPr>
                <p:cNvPicPr/>
                <p:nvPr/>
              </p:nvPicPr>
              <p:blipFill>
                <a:blip r:embed="rId220"/>
                <a:stretch>
                  <a:fillRect/>
                </a:stretch>
              </p:blipFill>
              <p:spPr>
                <a:xfrm>
                  <a:off x="10726133" y="2335027"/>
                  <a:ext cx="1396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37897" name="Freihand 37896">
                  <a:extLst>
                    <a:ext uri="{FF2B5EF4-FFF2-40B4-BE49-F238E27FC236}">
                      <a16:creationId xmlns:a16="http://schemas.microsoft.com/office/drawing/2014/main" id="{BA2C2AD3-2317-41FB-A6A7-AC8B7D5F4903}"/>
                    </a:ext>
                  </a:extLst>
                </p14:cNvPr>
                <p14:cNvContentPartPr/>
                <p14:nvPr/>
              </p14:nvContentPartPr>
              <p14:xfrm>
                <a:off x="10853213" y="2402347"/>
                <a:ext cx="137520" cy="203760"/>
              </p14:xfrm>
            </p:contentPart>
          </mc:Choice>
          <mc:Fallback xmlns="">
            <p:pic>
              <p:nvPicPr>
                <p:cNvPr id="37897" name="Freihand 37896">
                  <a:extLst>
                    <a:ext uri="{FF2B5EF4-FFF2-40B4-BE49-F238E27FC236}">
                      <a16:creationId xmlns:a16="http://schemas.microsoft.com/office/drawing/2014/main" id="{BA2C2AD3-2317-41FB-A6A7-AC8B7D5F4903}"/>
                    </a:ext>
                  </a:extLst>
                </p:cNvPr>
                <p:cNvPicPr/>
                <p:nvPr/>
              </p:nvPicPr>
              <p:blipFill>
                <a:blip r:embed="rId222"/>
                <a:stretch>
                  <a:fillRect/>
                </a:stretch>
              </p:blipFill>
              <p:spPr>
                <a:xfrm>
                  <a:off x="10848893" y="2398027"/>
                  <a:ext cx="1461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37898" name="Freihand 37897">
                  <a:extLst>
                    <a:ext uri="{FF2B5EF4-FFF2-40B4-BE49-F238E27FC236}">
                      <a16:creationId xmlns:a16="http://schemas.microsoft.com/office/drawing/2014/main" id="{E30C6A11-DA6D-461B-BE3D-3D4E19CF017A}"/>
                    </a:ext>
                  </a:extLst>
                </p14:cNvPr>
                <p14:cNvContentPartPr/>
                <p14:nvPr/>
              </p14:nvContentPartPr>
              <p14:xfrm>
                <a:off x="11025293" y="2272747"/>
                <a:ext cx="566280" cy="190440"/>
              </p14:xfrm>
            </p:contentPart>
          </mc:Choice>
          <mc:Fallback xmlns="">
            <p:pic>
              <p:nvPicPr>
                <p:cNvPr id="37898" name="Freihand 37897">
                  <a:extLst>
                    <a:ext uri="{FF2B5EF4-FFF2-40B4-BE49-F238E27FC236}">
                      <a16:creationId xmlns:a16="http://schemas.microsoft.com/office/drawing/2014/main" id="{E30C6A11-DA6D-461B-BE3D-3D4E19CF017A}"/>
                    </a:ext>
                  </a:extLst>
                </p:cNvPr>
                <p:cNvPicPr/>
                <p:nvPr/>
              </p:nvPicPr>
              <p:blipFill>
                <a:blip r:embed="rId224"/>
                <a:stretch>
                  <a:fillRect/>
                </a:stretch>
              </p:blipFill>
              <p:spPr>
                <a:xfrm>
                  <a:off x="11020973" y="2268427"/>
                  <a:ext cx="57492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37899" name="Freihand 37898">
                  <a:extLst>
                    <a:ext uri="{FF2B5EF4-FFF2-40B4-BE49-F238E27FC236}">
                      <a16:creationId xmlns:a16="http://schemas.microsoft.com/office/drawing/2014/main" id="{6A1E807F-E49B-49AD-9CE5-A1841B3DA38A}"/>
                    </a:ext>
                  </a:extLst>
                </p14:cNvPr>
                <p14:cNvContentPartPr/>
                <p14:nvPr/>
              </p14:nvContentPartPr>
              <p14:xfrm>
                <a:off x="11666453" y="2407747"/>
                <a:ext cx="170640" cy="15120"/>
              </p14:xfrm>
            </p:contentPart>
          </mc:Choice>
          <mc:Fallback xmlns="">
            <p:pic>
              <p:nvPicPr>
                <p:cNvPr id="37899" name="Freihand 37898">
                  <a:extLst>
                    <a:ext uri="{FF2B5EF4-FFF2-40B4-BE49-F238E27FC236}">
                      <a16:creationId xmlns:a16="http://schemas.microsoft.com/office/drawing/2014/main" id="{6A1E807F-E49B-49AD-9CE5-A1841B3DA38A}"/>
                    </a:ext>
                  </a:extLst>
                </p:cNvPr>
                <p:cNvPicPr/>
                <p:nvPr/>
              </p:nvPicPr>
              <p:blipFill>
                <a:blip r:embed="rId226"/>
                <a:stretch>
                  <a:fillRect/>
                </a:stretch>
              </p:blipFill>
              <p:spPr>
                <a:xfrm>
                  <a:off x="11662133" y="2403427"/>
                  <a:ext cx="1792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37900" name="Freihand 37899">
                  <a:extLst>
                    <a:ext uri="{FF2B5EF4-FFF2-40B4-BE49-F238E27FC236}">
                      <a16:creationId xmlns:a16="http://schemas.microsoft.com/office/drawing/2014/main" id="{7B6834C5-2C52-4EE1-BE75-1AD0F8BF7B20}"/>
                    </a:ext>
                  </a:extLst>
                </p14:cNvPr>
                <p14:cNvContentPartPr/>
                <p14:nvPr/>
              </p14:nvContentPartPr>
              <p14:xfrm>
                <a:off x="8795813" y="2780347"/>
                <a:ext cx="120960" cy="185040"/>
              </p14:xfrm>
            </p:contentPart>
          </mc:Choice>
          <mc:Fallback xmlns="">
            <p:pic>
              <p:nvPicPr>
                <p:cNvPr id="37900" name="Freihand 37899">
                  <a:extLst>
                    <a:ext uri="{FF2B5EF4-FFF2-40B4-BE49-F238E27FC236}">
                      <a16:creationId xmlns:a16="http://schemas.microsoft.com/office/drawing/2014/main" id="{7B6834C5-2C52-4EE1-BE75-1AD0F8BF7B20}"/>
                    </a:ext>
                  </a:extLst>
                </p:cNvPr>
                <p:cNvPicPr/>
                <p:nvPr/>
              </p:nvPicPr>
              <p:blipFill>
                <a:blip r:embed="rId228"/>
                <a:stretch>
                  <a:fillRect/>
                </a:stretch>
              </p:blipFill>
              <p:spPr>
                <a:xfrm>
                  <a:off x="8791493" y="2776027"/>
                  <a:ext cx="1296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37901" name="Freihand 37900">
                  <a:extLst>
                    <a:ext uri="{FF2B5EF4-FFF2-40B4-BE49-F238E27FC236}">
                      <a16:creationId xmlns:a16="http://schemas.microsoft.com/office/drawing/2014/main" id="{7A798CCC-E8E6-4C18-9B24-A7F7A8D5AEBB}"/>
                    </a:ext>
                  </a:extLst>
                </p14:cNvPr>
                <p14:cNvContentPartPr/>
                <p14:nvPr/>
              </p14:nvContentPartPr>
              <p14:xfrm>
                <a:off x="8927573" y="2821747"/>
                <a:ext cx="525960" cy="106560"/>
              </p14:xfrm>
            </p:contentPart>
          </mc:Choice>
          <mc:Fallback xmlns="">
            <p:pic>
              <p:nvPicPr>
                <p:cNvPr id="37901" name="Freihand 37900">
                  <a:extLst>
                    <a:ext uri="{FF2B5EF4-FFF2-40B4-BE49-F238E27FC236}">
                      <a16:creationId xmlns:a16="http://schemas.microsoft.com/office/drawing/2014/main" id="{7A798CCC-E8E6-4C18-9B24-A7F7A8D5AEBB}"/>
                    </a:ext>
                  </a:extLst>
                </p:cNvPr>
                <p:cNvPicPr/>
                <p:nvPr/>
              </p:nvPicPr>
              <p:blipFill>
                <a:blip r:embed="rId230"/>
                <a:stretch>
                  <a:fillRect/>
                </a:stretch>
              </p:blipFill>
              <p:spPr>
                <a:xfrm>
                  <a:off x="8923253" y="2817427"/>
                  <a:ext cx="5346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37902" name="Freihand 37901">
                  <a:extLst>
                    <a:ext uri="{FF2B5EF4-FFF2-40B4-BE49-F238E27FC236}">
                      <a16:creationId xmlns:a16="http://schemas.microsoft.com/office/drawing/2014/main" id="{5403798C-B81B-47A1-AAFD-AC1B7D29D443}"/>
                    </a:ext>
                  </a:extLst>
                </p14:cNvPr>
                <p14:cNvContentPartPr/>
                <p14:nvPr/>
              </p14:nvContentPartPr>
              <p14:xfrm>
                <a:off x="9524813" y="2842627"/>
                <a:ext cx="214920" cy="63360"/>
              </p14:xfrm>
            </p:contentPart>
          </mc:Choice>
          <mc:Fallback xmlns="">
            <p:pic>
              <p:nvPicPr>
                <p:cNvPr id="37902" name="Freihand 37901">
                  <a:extLst>
                    <a:ext uri="{FF2B5EF4-FFF2-40B4-BE49-F238E27FC236}">
                      <a16:creationId xmlns:a16="http://schemas.microsoft.com/office/drawing/2014/main" id="{5403798C-B81B-47A1-AAFD-AC1B7D29D443}"/>
                    </a:ext>
                  </a:extLst>
                </p:cNvPr>
                <p:cNvPicPr/>
                <p:nvPr/>
              </p:nvPicPr>
              <p:blipFill>
                <a:blip r:embed="rId232"/>
                <a:stretch>
                  <a:fillRect/>
                </a:stretch>
              </p:blipFill>
              <p:spPr>
                <a:xfrm>
                  <a:off x="9520493" y="2838307"/>
                  <a:ext cx="2235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37903" name="Freihand 37902">
                  <a:extLst>
                    <a:ext uri="{FF2B5EF4-FFF2-40B4-BE49-F238E27FC236}">
                      <a16:creationId xmlns:a16="http://schemas.microsoft.com/office/drawing/2014/main" id="{56650DE7-3EE5-40E1-A2DD-D2A1EFF16DEE}"/>
                    </a:ext>
                  </a:extLst>
                </p14:cNvPr>
                <p14:cNvContentPartPr/>
                <p14:nvPr/>
              </p14:nvContentPartPr>
              <p14:xfrm>
                <a:off x="9844853" y="2788987"/>
                <a:ext cx="360720" cy="110880"/>
              </p14:xfrm>
            </p:contentPart>
          </mc:Choice>
          <mc:Fallback xmlns="">
            <p:pic>
              <p:nvPicPr>
                <p:cNvPr id="37903" name="Freihand 37902">
                  <a:extLst>
                    <a:ext uri="{FF2B5EF4-FFF2-40B4-BE49-F238E27FC236}">
                      <a16:creationId xmlns:a16="http://schemas.microsoft.com/office/drawing/2014/main" id="{56650DE7-3EE5-40E1-A2DD-D2A1EFF16DEE}"/>
                    </a:ext>
                  </a:extLst>
                </p:cNvPr>
                <p:cNvPicPr/>
                <p:nvPr/>
              </p:nvPicPr>
              <p:blipFill>
                <a:blip r:embed="rId234"/>
                <a:stretch>
                  <a:fillRect/>
                </a:stretch>
              </p:blipFill>
              <p:spPr>
                <a:xfrm>
                  <a:off x="9840533" y="2784667"/>
                  <a:ext cx="3693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37904" name="Freihand 37903">
                  <a:extLst>
                    <a:ext uri="{FF2B5EF4-FFF2-40B4-BE49-F238E27FC236}">
                      <a16:creationId xmlns:a16="http://schemas.microsoft.com/office/drawing/2014/main" id="{7DE6CB8F-DA4E-4DD6-AF3E-D5EDE3EC8130}"/>
                    </a:ext>
                  </a:extLst>
                </p14:cNvPr>
                <p14:cNvContentPartPr/>
                <p14:nvPr/>
              </p14:nvContentPartPr>
              <p14:xfrm>
                <a:off x="10374053" y="2670547"/>
                <a:ext cx="390960" cy="217080"/>
              </p14:xfrm>
            </p:contentPart>
          </mc:Choice>
          <mc:Fallback xmlns="">
            <p:pic>
              <p:nvPicPr>
                <p:cNvPr id="37904" name="Freihand 37903">
                  <a:extLst>
                    <a:ext uri="{FF2B5EF4-FFF2-40B4-BE49-F238E27FC236}">
                      <a16:creationId xmlns:a16="http://schemas.microsoft.com/office/drawing/2014/main" id="{7DE6CB8F-DA4E-4DD6-AF3E-D5EDE3EC8130}"/>
                    </a:ext>
                  </a:extLst>
                </p:cNvPr>
                <p:cNvPicPr/>
                <p:nvPr/>
              </p:nvPicPr>
              <p:blipFill>
                <a:blip r:embed="rId236"/>
                <a:stretch>
                  <a:fillRect/>
                </a:stretch>
              </p:blipFill>
              <p:spPr>
                <a:xfrm>
                  <a:off x="10369733" y="2666227"/>
                  <a:ext cx="3996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37905" name="Freihand 37904">
                  <a:extLst>
                    <a:ext uri="{FF2B5EF4-FFF2-40B4-BE49-F238E27FC236}">
                      <a16:creationId xmlns:a16="http://schemas.microsoft.com/office/drawing/2014/main" id="{FA3F377F-D8BC-4775-A40D-2F52C4F668A9}"/>
                    </a:ext>
                  </a:extLst>
                </p14:cNvPr>
                <p14:cNvContentPartPr/>
                <p14:nvPr/>
              </p14:nvContentPartPr>
              <p14:xfrm>
                <a:off x="10785893" y="2754067"/>
                <a:ext cx="99000" cy="106920"/>
              </p14:xfrm>
            </p:contentPart>
          </mc:Choice>
          <mc:Fallback xmlns="">
            <p:pic>
              <p:nvPicPr>
                <p:cNvPr id="37905" name="Freihand 37904">
                  <a:extLst>
                    <a:ext uri="{FF2B5EF4-FFF2-40B4-BE49-F238E27FC236}">
                      <a16:creationId xmlns:a16="http://schemas.microsoft.com/office/drawing/2014/main" id="{FA3F377F-D8BC-4775-A40D-2F52C4F668A9}"/>
                    </a:ext>
                  </a:extLst>
                </p:cNvPr>
                <p:cNvPicPr/>
                <p:nvPr/>
              </p:nvPicPr>
              <p:blipFill>
                <a:blip r:embed="rId238"/>
                <a:stretch>
                  <a:fillRect/>
                </a:stretch>
              </p:blipFill>
              <p:spPr>
                <a:xfrm>
                  <a:off x="10781573" y="2749747"/>
                  <a:ext cx="1076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37906" name="Freihand 37905">
                  <a:extLst>
                    <a:ext uri="{FF2B5EF4-FFF2-40B4-BE49-F238E27FC236}">
                      <a16:creationId xmlns:a16="http://schemas.microsoft.com/office/drawing/2014/main" id="{BB5F4671-FB30-40B6-AD2D-636698F3BDE3}"/>
                    </a:ext>
                  </a:extLst>
                </p14:cNvPr>
                <p14:cNvContentPartPr/>
                <p14:nvPr/>
              </p14:nvContentPartPr>
              <p14:xfrm>
                <a:off x="10839533" y="2745067"/>
                <a:ext cx="175320" cy="255600"/>
              </p14:xfrm>
            </p:contentPart>
          </mc:Choice>
          <mc:Fallback xmlns="">
            <p:pic>
              <p:nvPicPr>
                <p:cNvPr id="37906" name="Freihand 37905">
                  <a:extLst>
                    <a:ext uri="{FF2B5EF4-FFF2-40B4-BE49-F238E27FC236}">
                      <a16:creationId xmlns:a16="http://schemas.microsoft.com/office/drawing/2014/main" id="{BB5F4671-FB30-40B6-AD2D-636698F3BDE3}"/>
                    </a:ext>
                  </a:extLst>
                </p:cNvPr>
                <p:cNvPicPr/>
                <p:nvPr/>
              </p:nvPicPr>
              <p:blipFill>
                <a:blip r:embed="rId240"/>
                <a:stretch>
                  <a:fillRect/>
                </a:stretch>
              </p:blipFill>
              <p:spPr>
                <a:xfrm>
                  <a:off x="10835213" y="2740747"/>
                  <a:ext cx="18396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37907" name="Freihand 37906">
                  <a:extLst>
                    <a:ext uri="{FF2B5EF4-FFF2-40B4-BE49-F238E27FC236}">
                      <a16:creationId xmlns:a16="http://schemas.microsoft.com/office/drawing/2014/main" id="{96059AF7-8129-46A0-826E-CBB20CADA58A}"/>
                    </a:ext>
                  </a:extLst>
                </p14:cNvPr>
                <p14:cNvContentPartPr/>
                <p14:nvPr/>
              </p14:nvContentPartPr>
              <p14:xfrm>
                <a:off x="11040413" y="2732827"/>
                <a:ext cx="208800" cy="102240"/>
              </p14:xfrm>
            </p:contentPart>
          </mc:Choice>
          <mc:Fallback xmlns="">
            <p:pic>
              <p:nvPicPr>
                <p:cNvPr id="37907" name="Freihand 37906">
                  <a:extLst>
                    <a:ext uri="{FF2B5EF4-FFF2-40B4-BE49-F238E27FC236}">
                      <a16:creationId xmlns:a16="http://schemas.microsoft.com/office/drawing/2014/main" id="{96059AF7-8129-46A0-826E-CBB20CADA58A}"/>
                    </a:ext>
                  </a:extLst>
                </p:cNvPr>
                <p:cNvPicPr/>
                <p:nvPr/>
              </p:nvPicPr>
              <p:blipFill>
                <a:blip r:embed="rId242"/>
                <a:stretch>
                  <a:fillRect/>
                </a:stretch>
              </p:blipFill>
              <p:spPr>
                <a:xfrm>
                  <a:off x="11036093" y="2728507"/>
                  <a:ext cx="2174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37908" name="Freihand 37907">
                  <a:extLst>
                    <a:ext uri="{FF2B5EF4-FFF2-40B4-BE49-F238E27FC236}">
                      <a16:creationId xmlns:a16="http://schemas.microsoft.com/office/drawing/2014/main" id="{62398B4B-38FE-4D6A-94CE-4CD1932E2AD4}"/>
                    </a:ext>
                  </a:extLst>
                </p14:cNvPr>
                <p14:cNvContentPartPr/>
                <p14:nvPr/>
              </p14:nvContentPartPr>
              <p14:xfrm>
                <a:off x="11271893" y="2631667"/>
                <a:ext cx="165960" cy="185040"/>
              </p14:xfrm>
            </p:contentPart>
          </mc:Choice>
          <mc:Fallback xmlns="">
            <p:pic>
              <p:nvPicPr>
                <p:cNvPr id="37908" name="Freihand 37907">
                  <a:extLst>
                    <a:ext uri="{FF2B5EF4-FFF2-40B4-BE49-F238E27FC236}">
                      <a16:creationId xmlns:a16="http://schemas.microsoft.com/office/drawing/2014/main" id="{62398B4B-38FE-4D6A-94CE-4CD1932E2AD4}"/>
                    </a:ext>
                  </a:extLst>
                </p:cNvPr>
                <p:cNvPicPr/>
                <p:nvPr/>
              </p:nvPicPr>
              <p:blipFill>
                <a:blip r:embed="rId244"/>
                <a:stretch>
                  <a:fillRect/>
                </a:stretch>
              </p:blipFill>
              <p:spPr>
                <a:xfrm>
                  <a:off x="11267573" y="2627347"/>
                  <a:ext cx="1746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37909" name="Freihand 37908">
                  <a:extLst>
                    <a:ext uri="{FF2B5EF4-FFF2-40B4-BE49-F238E27FC236}">
                      <a16:creationId xmlns:a16="http://schemas.microsoft.com/office/drawing/2014/main" id="{DD4FB042-5F37-4D92-8CB5-F8B4F6E3F324}"/>
                    </a:ext>
                  </a:extLst>
                </p14:cNvPr>
                <p14:cNvContentPartPr/>
                <p14:nvPr/>
              </p14:nvContentPartPr>
              <p14:xfrm>
                <a:off x="11497613" y="2710147"/>
                <a:ext cx="319320" cy="100440"/>
              </p14:xfrm>
            </p:contentPart>
          </mc:Choice>
          <mc:Fallback xmlns="">
            <p:pic>
              <p:nvPicPr>
                <p:cNvPr id="37909" name="Freihand 37908">
                  <a:extLst>
                    <a:ext uri="{FF2B5EF4-FFF2-40B4-BE49-F238E27FC236}">
                      <a16:creationId xmlns:a16="http://schemas.microsoft.com/office/drawing/2014/main" id="{DD4FB042-5F37-4D92-8CB5-F8B4F6E3F324}"/>
                    </a:ext>
                  </a:extLst>
                </p:cNvPr>
                <p:cNvPicPr/>
                <p:nvPr/>
              </p:nvPicPr>
              <p:blipFill>
                <a:blip r:embed="rId246"/>
                <a:stretch>
                  <a:fillRect/>
                </a:stretch>
              </p:blipFill>
              <p:spPr>
                <a:xfrm>
                  <a:off x="11493293" y="2705827"/>
                  <a:ext cx="327960" cy="109080"/>
                </a:xfrm>
                <a:prstGeom prst="rect">
                  <a:avLst/>
                </a:prstGeom>
              </p:spPr>
            </p:pic>
          </mc:Fallback>
        </mc:AlternateContent>
      </p:gr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4224338" y="215752"/>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Grafische Form</a:t>
            </a:r>
          </a:p>
        </p:txBody>
      </p:sp>
      <p:sp>
        <p:nvSpPr>
          <p:cNvPr id="38916" name="Text Box 3"/>
          <p:cNvSpPr txBox="1">
            <a:spLocks noChangeArrowheads="1"/>
          </p:cNvSpPr>
          <p:nvPr/>
        </p:nvSpPr>
        <p:spPr bwMode="auto">
          <a:xfrm>
            <a:off x="3222486" y="1982211"/>
            <a:ext cx="354013"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P</a:t>
            </a:r>
          </a:p>
        </p:txBody>
      </p:sp>
      <p:sp>
        <p:nvSpPr>
          <p:cNvPr id="38917" name="Text Box 4"/>
          <p:cNvSpPr txBox="1">
            <a:spLocks noChangeArrowheads="1"/>
          </p:cNvSpPr>
          <p:nvPr/>
        </p:nvSpPr>
        <p:spPr bwMode="auto">
          <a:xfrm>
            <a:off x="5383073" y="5077837"/>
            <a:ext cx="377026"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H</a:t>
            </a:r>
          </a:p>
        </p:txBody>
      </p:sp>
      <p:sp>
        <p:nvSpPr>
          <p:cNvPr id="38918" name="Text Box 5"/>
          <p:cNvSpPr txBox="1">
            <a:spLocks noChangeArrowheads="1"/>
          </p:cNvSpPr>
          <p:nvPr/>
        </p:nvSpPr>
        <p:spPr bwMode="auto">
          <a:xfrm>
            <a:off x="1063485" y="5150862"/>
            <a:ext cx="335348"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E</a:t>
            </a:r>
          </a:p>
        </p:txBody>
      </p:sp>
      <p:sp>
        <p:nvSpPr>
          <p:cNvPr id="37" name="Rechteck 36">
            <a:extLst>
              <a:ext uri="{FF2B5EF4-FFF2-40B4-BE49-F238E27FC236}">
                <a16:creationId xmlns:a16="http://schemas.microsoft.com/office/drawing/2014/main" id="{548BF1E0-A013-4F94-8FCB-8AD5CAF559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 Box 3">
            <a:extLst>
              <a:ext uri="{FF2B5EF4-FFF2-40B4-BE49-F238E27FC236}">
                <a16:creationId xmlns:a16="http://schemas.microsoft.com/office/drawing/2014/main" id="{2FCBF321-BDB8-4CBA-BC51-A8BE55638BE5}"/>
              </a:ext>
            </a:extLst>
          </p:cNvPr>
          <p:cNvSpPr txBox="1">
            <a:spLocks noChangeArrowheads="1"/>
          </p:cNvSpPr>
          <p:nvPr/>
        </p:nvSpPr>
        <p:spPr bwMode="auto">
          <a:xfrm>
            <a:off x="6895352" y="62619"/>
            <a:ext cx="4771916" cy="21258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r>
              <a:rPr lang="de-DE" sz="1200" dirty="0">
                <a:solidFill>
                  <a:srgbClr val="000000"/>
                </a:solidFill>
              </a:rPr>
              <a:t>Ausgangslage: P hat Güter im Gegenwert von 5GE produziert</a:t>
            </a:r>
          </a:p>
          <a:p>
            <a:pPr eaLnBrk="1" hangingPunct="1">
              <a:buSzPct val="100000"/>
              <a:buFontTx/>
              <a:buAutoNum type="arabicPeriod"/>
              <a:defRPr/>
            </a:pPr>
            <a:endParaRPr lang="de-DE" sz="1200" dirty="0">
              <a:solidFill>
                <a:srgbClr val="000000"/>
              </a:solidFill>
            </a:endParaRPr>
          </a:p>
          <a:p>
            <a:pPr eaLnBrk="1" hangingPunct="1">
              <a:buSzPct val="100000"/>
              <a:buFontTx/>
              <a:buAutoNum type="arabicPeriod"/>
              <a:defRPr/>
            </a:pPr>
            <a:r>
              <a:rPr lang="de-DE" sz="1200" dirty="0">
                <a:solidFill>
                  <a:srgbClr val="000000"/>
                </a:solidFill>
              </a:rPr>
              <a:t>Für den Eigenverbrauch benötigt P 2GE</a:t>
            </a:r>
          </a:p>
          <a:p>
            <a:pPr eaLnBrk="1" hangingPunct="1">
              <a:buSzPct val="100000"/>
              <a:buFontTx/>
              <a:buAutoNum type="arabicPeriod"/>
              <a:defRPr/>
            </a:pPr>
            <a:r>
              <a:rPr lang="de-DE" sz="1200" dirty="0">
                <a:solidFill>
                  <a:srgbClr val="000000"/>
                </a:solidFill>
              </a:rPr>
              <a:t>Für den Erwerb von Handelserzeugnissen verwendet P 1GE</a:t>
            </a:r>
          </a:p>
          <a:p>
            <a:pPr eaLnBrk="1" hangingPunct="1">
              <a:buSzPct val="100000"/>
              <a:buFontTx/>
              <a:buAutoNum type="arabicPeriod"/>
              <a:defRPr/>
            </a:pPr>
            <a:r>
              <a:rPr lang="de-DE" sz="1200" dirty="0">
                <a:solidFill>
                  <a:srgbClr val="000000"/>
                </a:solidFill>
              </a:rPr>
              <a:t>An Pacht entrichtet P 2GE</a:t>
            </a:r>
          </a:p>
          <a:p>
            <a:pPr eaLnBrk="1" hangingPunct="1">
              <a:buSzPct val="100000"/>
              <a:buFontTx/>
              <a:buAutoNum type="arabicPeriod"/>
              <a:defRPr/>
            </a:pPr>
            <a:r>
              <a:rPr lang="de-DE" sz="1200" dirty="0">
                <a:solidFill>
                  <a:srgbClr val="000000"/>
                </a:solidFill>
              </a:rPr>
              <a:t>E gibt 1 GE für Nahrungsmittel aus</a:t>
            </a:r>
          </a:p>
          <a:p>
            <a:pPr eaLnBrk="1" hangingPunct="1">
              <a:buSzPct val="100000"/>
              <a:buFontTx/>
              <a:buAutoNum type="arabicPeriod"/>
              <a:defRPr/>
            </a:pPr>
            <a:r>
              <a:rPr lang="de-DE" sz="1200" dirty="0">
                <a:solidFill>
                  <a:srgbClr val="000000"/>
                </a:solidFill>
              </a:rPr>
              <a:t>H gibt 2 GE für Nahrungsmittel aus</a:t>
            </a:r>
          </a:p>
          <a:p>
            <a:pPr eaLnBrk="1" hangingPunct="1">
              <a:buSzPct val="100000"/>
              <a:buFontTx/>
              <a:buAutoNum type="arabicPeriod"/>
              <a:defRPr/>
            </a:pPr>
            <a:r>
              <a:rPr lang="de-DE" sz="1200" dirty="0">
                <a:solidFill>
                  <a:srgbClr val="FF0000"/>
                </a:solidFill>
              </a:rPr>
              <a:t>E Kauft für 1 GE bei H</a:t>
            </a:r>
          </a:p>
          <a:p>
            <a:pPr eaLnBrk="1" hangingPunct="1">
              <a:buSzPct val="100000"/>
              <a:buFontTx/>
              <a:buAutoNum type="arabicPeriod"/>
              <a:defRPr/>
            </a:pPr>
            <a:endParaRPr lang="de-DE" sz="1200" dirty="0">
              <a:solidFill>
                <a:srgbClr val="000000"/>
              </a:solidFill>
            </a:endParaRPr>
          </a:p>
          <a:p>
            <a:pPr eaLnBrk="1" hangingPunct="1">
              <a:buSzPct val="100000"/>
              <a:defRPr/>
            </a:pPr>
            <a:endParaRPr lang="de-DE" sz="2400" dirty="0">
              <a:solidFill>
                <a:srgbClr val="000000"/>
              </a:solidFill>
            </a:endParaRPr>
          </a:p>
        </p:txBody>
      </p:sp>
      <p:grpSp>
        <p:nvGrpSpPr>
          <p:cNvPr id="34" name="Gruppieren 33">
            <a:extLst>
              <a:ext uri="{FF2B5EF4-FFF2-40B4-BE49-F238E27FC236}">
                <a16:creationId xmlns:a16="http://schemas.microsoft.com/office/drawing/2014/main" id="{5F0386B2-781A-4912-9D50-6EEB9D299426}"/>
              </a:ext>
            </a:extLst>
          </p:cNvPr>
          <p:cNvGrpSpPr/>
          <p:nvPr/>
        </p:nvGrpSpPr>
        <p:grpSpPr>
          <a:xfrm>
            <a:off x="1457573" y="1189867"/>
            <a:ext cx="4430880" cy="4030920"/>
            <a:chOff x="1457573" y="1189867"/>
            <a:chExt cx="4430880" cy="4030920"/>
          </a:xfrm>
        </p:grpSpPr>
        <mc:AlternateContent xmlns:mc="http://schemas.openxmlformats.org/markup-compatibility/2006" xmlns:p14="http://schemas.microsoft.com/office/powerpoint/2010/main">
          <mc:Choice Requires="p14">
            <p:contentPart p14:bwMode="auto" r:id="rId3">
              <p14:nvContentPartPr>
                <p14:cNvPr id="10" name="Freihand 9">
                  <a:extLst>
                    <a:ext uri="{FF2B5EF4-FFF2-40B4-BE49-F238E27FC236}">
                      <a16:creationId xmlns:a16="http://schemas.microsoft.com/office/drawing/2014/main" id="{93E559EF-BDB3-4DCD-9970-BDE4CA16ECD5}"/>
                    </a:ext>
                  </a:extLst>
                </p14:cNvPr>
                <p14:cNvContentPartPr/>
                <p14:nvPr/>
              </p14:nvContentPartPr>
              <p14:xfrm>
                <a:off x="3636293" y="2483347"/>
                <a:ext cx="1854720" cy="2572560"/>
              </p14:xfrm>
            </p:contentPart>
          </mc:Choice>
          <mc:Fallback xmlns="">
            <p:pic>
              <p:nvPicPr>
                <p:cNvPr id="10" name="Freihand 9">
                  <a:extLst>
                    <a:ext uri="{FF2B5EF4-FFF2-40B4-BE49-F238E27FC236}">
                      <a16:creationId xmlns:a16="http://schemas.microsoft.com/office/drawing/2014/main" id="{93E559EF-BDB3-4DCD-9970-BDE4CA16ECD5}"/>
                    </a:ext>
                  </a:extLst>
                </p:cNvPr>
                <p:cNvPicPr/>
                <p:nvPr/>
              </p:nvPicPr>
              <p:blipFill>
                <a:blip r:embed="rId4"/>
                <a:stretch>
                  <a:fillRect/>
                </a:stretch>
              </p:blipFill>
              <p:spPr>
                <a:xfrm>
                  <a:off x="3631973" y="2479027"/>
                  <a:ext cx="1863360" cy="2581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Freihand 10">
                  <a:extLst>
                    <a:ext uri="{FF2B5EF4-FFF2-40B4-BE49-F238E27FC236}">
                      <a16:creationId xmlns:a16="http://schemas.microsoft.com/office/drawing/2014/main" id="{A88B9B23-D371-44A8-9F52-E6DABF564604}"/>
                    </a:ext>
                  </a:extLst>
                </p14:cNvPr>
                <p14:cNvContentPartPr/>
                <p14:nvPr/>
              </p14:nvContentPartPr>
              <p14:xfrm>
                <a:off x="5299133" y="4892467"/>
                <a:ext cx="198360" cy="234720"/>
              </p14:xfrm>
            </p:contentPart>
          </mc:Choice>
          <mc:Fallback xmlns="">
            <p:pic>
              <p:nvPicPr>
                <p:cNvPr id="11" name="Freihand 10">
                  <a:extLst>
                    <a:ext uri="{FF2B5EF4-FFF2-40B4-BE49-F238E27FC236}">
                      <a16:creationId xmlns:a16="http://schemas.microsoft.com/office/drawing/2014/main" id="{A88B9B23-D371-44A8-9F52-E6DABF564604}"/>
                    </a:ext>
                  </a:extLst>
                </p:cNvPr>
                <p:cNvPicPr/>
                <p:nvPr/>
              </p:nvPicPr>
              <p:blipFill>
                <a:blip r:embed="rId6"/>
                <a:stretch>
                  <a:fillRect/>
                </a:stretch>
              </p:blipFill>
              <p:spPr>
                <a:xfrm>
                  <a:off x="5294813" y="4888147"/>
                  <a:ext cx="2070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Freihand 12">
                  <a:extLst>
                    <a:ext uri="{FF2B5EF4-FFF2-40B4-BE49-F238E27FC236}">
                      <a16:creationId xmlns:a16="http://schemas.microsoft.com/office/drawing/2014/main" id="{F32614F8-0EFE-445B-BFA9-5B9ED2C175E5}"/>
                    </a:ext>
                  </a:extLst>
                </p14:cNvPr>
                <p14:cNvContentPartPr/>
                <p14:nvPr/>
              </p14:nvContentPartPr>
              <p14:xfrm>
                <a:off x="4576613" y="3028027"/>
                <a:ext cx="122040" cy="189360"/>
              </p14:xfrm>
            </p:contentPart>
          </mc:Choice>
          <mc:Fallback xmlns="">
            <p:pic>
              <p:nvPicPr>
                <p:cNvPr id="13" name="Freihand 12">
                  <a:extLst>
                    <a:ext uri="{FF2B5EF4-FFF2-40B4-BE49-F238E27FC236}">
                      <a16:creationId xmlns:a16="http://schemas.microsoft.com/office/drawing/2014/main" id="{F32614F8-0EFE-445B-BFA9-5B9ED2C175E5}"/>
                    </a:ext>
                  </a:extLst>
                </p:cNvPr>
                <p:cNvPicPr/>
                <p:nvPr/>
              </p:nvPicPr>
              <p:blipFill>
                <a:blip r:embed="rId8"/>
                <a:stretch>
                  <a:fillRect/>
                </a:stretch>
              </p:blipFill>
              <p:spPr>
                <a:xfrm>
                  <a:off x="4572293" y="3023707"/>
                  <a:ext cx="1306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Freihand 13">
                  <a:extLst>
                    <a:ext uri="{FF2B5EF4-FFF2-40B4-BE49-F238E27FC236}">
                      <a16:creationId xmlns:a16="http://schemas.microsoft.com/office/drawing/2014/main" id="{1D2AF07E-C745-4A0B-90AE-4573A0C2804C}"/>
                    </a:ext>
                  </a:extLst>
                </p14:cNvPr>
                <p14:cNvContentPartPr/>
                <p14:nvPr/>
              </p14:nvContentPartPr>
              <p14:xfrm>
                <a:off x="4710533" y="2728147"/>
                <a:ext cx="115200" cy="147240"/>
              </p14:xfrm>
            </p:contentPart>
          </mc:Choice>
          <mc:Fallback xmlns="">
            <p:pic>
              <p:nvPicPr>
                <p:cNvPr id="14" name="Freihand 13">
                  <a:extLst>
                    <a:ext uri="{FF2B5EF4-FFF2-40B4-BE49-F238E27FC236}">
                      <a16:creationId xmlns:a16="http://schemas.microsoft.com/office/drawing/2014/main" id="{1D2AF07E-C745-4A0B-90AE-4573A0C2804C}"/>
                    </a:ext>
                  </a:extLst>
                </p:cNvPr>
                <p:cNvPicPr/>
                <p:nvPr/>
              </p:nvPicPr>
              <p:blipFill>
                <a:blip r:embed="rId10"/>
                <a:stretch>
                  <a:fillRect/>
                </a:stretch>
              </p:blipFill>
              <p:spPr>
                <a:xfrm>
                  <a:off x="4706213" y="2723827"/>
                  <a:ext cx="1238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Freihand 14">
                  <a:extLst>
                    <a:ext uri="{FF2B5EF4-FFF2-40B4-BE49-F238E27FC236}">
                      <a16:creationId xmlns:a16="http://schemas.microsoft.com/office/drawing/2014/main" id="{80F2B4CC-83A3-4CC3-9C32-D727756B16AE}"/>
                    </a:ext>
                  </a:extLst>
                </p14:cNvPr>
                <p14:cNvContentPartPr/>
                <p14:nvPr/>
              </p14:nvContentPartPr>
              <p14:xfrm>
                <a:off x="4600733" y="2603227"/>
                <a:ext cx="319320" cy="355320"/>
              </p14:xfrm>
            </p:contentPart>
          </mc:Choice>
          <mc:Fallback xmlns="">
            <p:pic>
              <p:nvPicPr>
                <p:cNvPr id="15" name="Freihand 14">
                  <a:extLst>
                    <a:ext uri="{FF2B5EF4-FFF2-40B4-BE49-F238E27FC236}">
                      <a16:creationId xmlns:a16="http://schemas.microsoft.com/office/drawing/2014/main" id="{80F2B4CC-83A3-4CC3-9C32-D727756B16AE}"/>
                    </a:ext>
                  </a:extLst>
                </p:cNvPr>
                <p:cNvPicPr/>
                <p:nvPr/>
              </p:nvPicPr>
              <p:blipFill>
                <a:blip r:embed="rId12"/>
                <a:stretch>
                  <a:fillRect/>
                </a:stretch>
              </p:blipFill>
              <p:spPr>
                <a:xfrm>
                  <a:off x="4596413" y="2598907"/>
                  <a:ext cx="32796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 name="Freihand 1">
                  <a:extLst>
                    <a:ext uri="{FF2B5EF4-FFF2-40B4-BE49-F238E27FC236}">
                      <a16:creationId xmlns:a16="http://schemas.microsoft.com/office/drawing/2014/main" id="{E72019CA-A093-4C91-8114-97E7BDFE7FDA}"/>
                    </a:ext>
                  </a:extLst>
                </p14:cNvPr>
                <p14:cNvContentPartPr/>
                <p14:nvPr/>
              </p14:nvContentPartPr>
              <p14:xfrm>
                <a:off x="2963093" y="1691707"/>
                <a:ext cx="834120" cy="502200"/>
              </p14:xfrm>
            </p:contentPart>
          </mc:Choice>
          <mc:Fallback xmlns="">
            <p:pic>
              <p:nvPicPr>
                <p:cNvPr id="2" name="Freihand 1">
                  <a:extLst>
                    <a:ext uri="{FF2B5EF4-FFF2-40B4-BE49-F238E27FC236}">
                      <a16:creationId xmlns:a16="http://schemas.microsoft.com/office/drawing/2014/main" id="{E72019CA-A093-4C91-8114-97E7BDFE7FDA}"/>
                    </a:ext>
                  </a:extLst>
                </p:cNvPr>
                <p:cNvPicPr/>
                <p:nvPr/>
              </p:nvPicPr>
              <p:blipFill>
                <a:blip r:embed="rId14"/>
                <a:stretch>
                  <a:fillRect/>
                </a:stretch>
              </p:blipFill>
              <p:spPr>
                <a:xfrm>
                  <a:off x="2958773" y="1687387"/>
                  <a:ext cx="842760" cy="510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 name="Freihand 2">
                  <a:extLst>
                    <a:ext uri="{FF2B5EF4-FFF2-40B4-BE49-F238E27FC236}">
                      <a16:creationId xmlns:a16="http://schemas.microsoft.com/office/drawing/2014/main" id="{487AD8C5-56BC-4687-9120-331CB639C8A4}"/>
                    </a:ext>
                  </a:extLst>
                </p14:cNvPr>
                <p14:cNvContentPartPr/>
                <p14:nvPr/>
              </p14:nvContentPartPr>
              <p14:xfrm>
                <a:off x="2940413" y="2043787"/>
                <a:ext cx="186480" cy="252720"/>
              </p14:xfrm>
            </p:contentPart>
          </mc:Choice>
          <mc:Fallback xmlns="">
            <p:pic>
              <p:nvPicPr>
                <p:cNvPr id="3" name="Freihand 2">
                  <a:extLst>
                    <a:ext uri="{FF2B5EF4-FFF2-40B4-BE49-F238E27FC236}">
                      <a16:creationId xmlns:a16="http://schemas.microsoft.com/office/drawing/2014/main" id="{487AD8C5-56BC-4687-9120-331CB639C8A4}"/>
                    </a:ext>
                  </a:extLst>
                </p:cNvPr>
                <p:cNvPicPr/>
                <p:nvPr/>
              </p:nvPicPr>
              <p:blipFill>
                <a:blip r:embed="rId16"/>
                <a:stretch>
                  <a:fillRect/>
                </a:stretch>
              </p:blipFill>
              <p:spPr>
                <a:xfrm>
                  <a:off x="2936093" y="2039467"/>
                  <a:ext cx="1951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 name="Freihand 4">
                  <a:extLst>
                    <a:ext uri="{FF2B5EF4-FFF2-40B4-BE49-F238E27FC236}">
                      <a16:creationId xmlns:a16="http://schemas.microsoft.com/office/drawing/2014/main" id="{AC2D9D79-A161-4077-9D77-00BAFD7258AB}"/>
                    </a:ext>
                  </a:extLst>
                </p14:cNvPr>
                <p14:cNvContentPartPr/>
                <p14:nvPr/>
              </p14:nvContentPartPr>
              <p14:xfrm>
                <a:off x="3324173" y="1452307"/>
                <a:ext cx="166680" cy="154080"/>
              </p14:xfrm>
            </p:contentPart>
          </mc:Choice>
          <mc:Fallback xmlns="">
            <p:pic>
              <p:nvPicPr>
                <p:cNvPr id="5" name="Freihand 4">
                  <a:extLst>
                    <a:ext uri="{FF2B5EF4-FFF2-40B4-BE49-F238E27FC236}">
                      <a16:creationId xmlns:a16="http://schemas.microsoft.com/office/drawing/2014/main" id="{AC2D9D79-A161-4077-9D77-00BAFD7258AB}"/>
                    </a:ext>
                  </a:extLst>
                </p:cNvPr>
                <p:cNvPicPr/>
                <p:nvPr/>
              </p:nvPicPr>
              <p:blipFill>
                <a:blip r:embed="rId18"/>
                <a:stretch>
                  <a:fillRect/>
                </a:stretch>
              </p:blipFill>
              <p:spPr>
                <a:xfrm>
                  <a:off x="3319853" y="1447987"/>
                  <a:ext cx="1753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 name="Freihand 5">
                  <a:extLst>
                    <a:ext uri="{FF2B5EF4-FFF2-40B4-BE49-F238E27FC236}">
                      <a16:creationId xmlns:a16="http://schemas.microsoft.com/office/drawing/2014/main" id="{A86AD3A8-E61E-4F94-A08B-AAC06FDDB58F}"/>
                    </a:ext>
                  </a:extLst>
                </p14:cNvPr>
                <p14:cNvContentPartPr/>
                <p14:nvPr/>
              </p14:nvContentPartPr>
              <p14:xfrm>
                <a:off x="3503453" y="1270147"/>
                <a:ext cx="101520" cy="96120"/>
              </p14:xfrm>
            </p:contentPart>
          </mc:Choice>
          <mc:Fallback xmlns="">
            <p:pic>
              <p:nvPicPr>
                <p:cNvPr id="6" name="Freihand 5">
                  <a:extLst>
                    <a:ext uri="{FF2B5EF4-FFF2-40B4-BE49-F238E27FC236}">
                      <a16:creationId xmlns:a16="http://schemas.microsoft.com/office/drawing/2014/main" id="{A86AD3A8-E61E-4F94-A08B-AAC06FDDB58F}"/>
                    </a:ext>
                  </a:extLst>
                </p:cNvPr>
                <p:cNvPicPr/>
                <p:nvPr/>
              </p:nvPicPr>
              <p:blipFill>
                <a:blip r:embed="rId20"/>
                <a:stretch>
                  <a:fillRect/>
                </a:stretch>
              </p:blipFill>
              <p:spPr>
                <a:xfrm>
                  <a:off x="3499133" y="1265827"/>
                  <a:ext cx="1101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8" name="Freihand 7">
                  <a:extLst>
                    <a:ext uri="{FF2B5EF4-FFF2-40B4-BE49-F238E27FC236}">
                      <a16:creationId xmlns:a16="http://schemas.microsoft.com/office/drawing/2014/main" id="{255307BE-4EC9-4C0A-9813-EE0ABEC5EA9D}"/>
                    </a:ext>
                  </a:extLst>
                </p14:cNvPr>
                <p14:cNvContentPartPr/>
                <p14:nvPr/>
              </p14:nvContentPartPr>
              <p14:xfrm>
                <a:off x="3427853" y="1189867"/>
                <a:ext cx="297720" cy="246240"/>
              </p14:xfrm>
            </p:contentPart>
          </mc:Choice>
          <mc:Fallback xmlns="">
            <p:pic>
              <p:nvPicPr>
                <p:cNvPr id="8" name="Freihand 7">
                  <a:extLst>
                    <a:ext uri="{FF2B5EF4-FFF2-40B4-BE49-F238E27FC236}">
                      <a16:creationId xmlns:a16="http://schemas.microsoft.com/office/drawing/2014/main" id="{255307BE-4EC9-4C0A-9813-EE0ABEC5EA9D}"/>
                    </a:ext>
                  </a:extLst>
                </p:cNvPr>
                <p:cNvPicPr/>
                <p:nvPr/>
              </p:nvPicPr>
              <p:blipFill>
                <a:blip r:embed="rId22"/>
                <a:stretch>
                  <a:fillRect/>
                </a:stretch>
              </p:blipFill>
              <p:spPr>
                <a:xfrm>
                  <a:off x="3423533" y="1185547"/>
                  <a:ext cx="30636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6B9DF426-999C-4818-BBCF-BA53FD4E3912}"/>
                    </a:ext>
                  </a:extLst>
                </p14:cNvPr>
                <p14:cNvContentPartPr/>
                <p14:nvPr/>
              </p14:nvContentPartPr>
              <p14:xfrm>
                <a:off x="1540013" y="2442667"/>
                <a:ext cx="1709640" cy="2466000"/>
              </p14:xfrm>
            </p:contentPart>
          </mc:Choice>
          <mc:Fallback xmlns="">
            <p:pic>
              <p:nvPicPr>
                <p:cNvPr id="17" name="Freihand 16">
                  <a:extLst>
                    <a:ext uri="{FF2B5EF4-FFF2-40B4-BE49-F238E27FC236}">
                      <a16:creationId xmlns:a16="http://schemas.microsoft.com/office/drawing/2014/main" id="{6B9DF426-999C-4818-BBCF-BA53FD4E3912}"/>
                    </a:ext>
                  </a:extLst>
                </p:cNvPr>
                <p:cNvPicPr/>
                <p:nvPr/>
              </p:nvPicPr>
              <p:blipFill>
                <a:blip r:embed="rId24"/>
                <a:stretch>
                  <a:fillRect/>
                </a:stretch>
              </p:blipFill>
              <p:spPr>
                <a:xfrm>
                  <a:off x="1535693" y="2438347"/>
                  <a:ext cx="1718280" cy="2474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177DBA25-B2B9-4B70-A1C3-E6D86C961AC4}"/>
                    </a:ext>
                  </a:extLst>
                </p14:cNvPr>
                <p14:cNvContentPartPr/>
                <p14:nvPr/>
              </p14:nvContentPartPr>
              <p14:xfrm>
                <a:off x="1457573" y="4749907"/>
                <a:ext cx="298080" cy="293760"/>
              </p14:xfrm>
            </p:contentPart>
          </mc:Choice>
          <mc:Fallback xmlns="">
            <p:pic>
              <p:nvPicPr>
                <p:cNvPr id="18" name="Freihand 17">
                  <a:extLst>
                    <a:ext uri="{FF2B5EF4-FFF2-40B4-BE49-F238E27FC236}">
                      <a16:creationId xmlns:a16="http://schemas.microsoft.com/office/drawing/2014/main" id="{177DBA25-B2B9-4B70-A1C3-E6D86C961AC4}"/>
                    </a:ext>
                  </a:extLst>
                </p:cNvPr>
                <p:cNvPicPr/>
                <p:nvPr/>
              </p:nvPicPr>
              <p:blipFill>
                <a:blip r:embed="rId26"/>
                <a:stretch>
                  <a:fillRect/>
                </a:stretch>
              </p:blipFill>
              <p:spPr>
                <a:xfrm>
                  <a:off x="1453253" y="4745587"/>
                  <a:ext cx="30672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94F45264-14AF-4C45-B9E0-3B74467A3623}"/>
                    </a:ext>
                  </a:extLst>
                </p14:cNvPr>
                <p14:cNvContentPartPr/>
                <p14:nvPr/>
              </p14:nvContentPartPr>
              <p14:xfrm>
                <a:off x="1899653" y="3552907"/>
                <a:ext cx="201960" cy="172440"/>
              </p14:xfrm>
            </p:contentPart>
          </mc:Choice>
          <mc:Fallback xmlns="">
            <p:pic>
              <p:nvPicPr>
                <p:cNvPr id="19" name="Freihand 18">
                  <a:extLst>
                    <a:ext uri="{FF2B5EF4-FFF2-40B4-BE49-F238E27FC236}">
                      <a16:creationId xmlns:a16="http://schemas.microsoft.com/office/drawing/2014/main" id="{94F45264-14AF-4C45-B9E0-3B74467A3623}"/>
                    </a:ext>
                  </a:extLst>
                </p:cNvPr>
                <p:cNvPicPr/>
                <p:nvPr/>
              </p:nvPicPr>
              <p:blipFill>
                <a:blip r:embed="rId28"/>
                <a:stretch>
                  <a:fillRect/>
                </a:stretch>
              </p:blipFill>
              <p:spPr>
                <a:xfrm>
                  <a:off x="1895333" y="3548587"/>
                  <a:ext cx="2106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07A2F854-4CAE-42FF-8B57-C1E3486B8455}"/>
                    </a:ext>
                  </a:extLst>
                </p14:cNvPr>
                <p14:cNvContentPartPr/>
                <p14:nvPr/>
              </p14:nvContentPartPr>
              <p14:xfrm>
                <a:off x="2095853" y="3189307"/>
                <a:ext cx="108720" cy="181800"/>
              </p14:xfrm>
            </p:contentPart>
          </mc:Choice>
          <mc:Fallback xmlns="">
            <p:pic>
              <p:nvPicPr>
                <p:cNvPr id="21" name="Freihand 20">
                  <a:extLst>
                    <a:ext uri="{FF2B5EF4-FFF2-40B4-BE49-F238E27FC236}">
                      <a16:creationId xmlns:a16="http://schemas.microsoft.com/office/drawing/2014/main" id="{07A2F854-4CAE-42FF-8B57-C1E3486B8455}"/>
                    </a:ext>
                  </a:extLst>
                </p:cNvPr>
                <p:cNvPicPr/>
                <p:nvPr/>
              </p:nvPicPr>
              <p:blipFill>
                <a:blip r:embed="rId30"/>
                <a:stretch>
                  <a:fillRect/>
                </a:stretch>
              </p:blipFill>
              <p:spPr>
                <a:xfrm>
                  <a:off x="2091533" y="3184987"/>
                  <a:ext cx="1173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D1009536-D45E-4117-9673-1F5A1AB2764C}"/>
                    </a:ext>
                  </a:extLst>
                </p14:cNvPr>
                <p14:cNvContentPartPr/>
                <p14:nvPr/>
              </p14:nvContentPartPr>
              <p14:xfrm>
                <a:off x="1994333" y="3119467"/>
                <a:ext cx="313560" cy="306000"/>
              </p14:xfrm>
            </p:contentPart>
          </mc:Choice>
          <mc:Fallback xmlns="">
            <p:pic>
              <p:nvPicPr>
                <p:cNvPr id="22" name="Freihand 21">
                  <a:extLst>
                    <a:ext uri="{FF2B5EF4-FFF2-40B4-BE49-F238E27FC236}">
                      <a16:creationId xmlns:a16="http://schemas.microsoft.com/office/drawing/2014/main" id="{D1009536-D45E-4117-9673-1F5A1AB2764C}"/>
                    </a:ext>
                  </a:extLst>
                </p:cNvPr>
                <p:cNvPicPr/>
                <p:nvPr/>
              </p:nvPicPr>
              <p:blipFill>
                <a:blip r:embed="rId32"/>
                <a:stretch>
                  <a:fillRect/>
                </a:stretch>
              </p:blipFill>
              <p:spPr>
                <a:xfrm>
                  <a:off x="1990013" y="3115147"/>
                  <a:ext cx="32220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E548F58C-0AEE-4DDA-92A4-35BC10228959}"/>
                    </a:ext>
                  </a:extLst>
                </p14:cNvPr>
                <p14:cNvContentPartPr/>
                <p14:nvPr/>
              </p14:nvContentPartPr>
              <p14:xfrm>
                <a:off x="1623173" y="2652907"/>
                <a:ext cx="1660320" cy="2567880"/>
              </p14:xfrm>
            </p:contentPart>
          </mc:Choice>
          <mc:Fallback xmlns="">
            <p:pic>
              <p:nvPicPr>
                <p:cNvPr id="24" name="Freihand 23">
                  <a:extLst>
                    <a:ext uri="{FF2B5EF4-FFF2-40B4-BE49-F238E27FC236}">
                      <a16:creationId xmlns:a16="http://schemas.microsoft.com/office/drawing/2014/main" id="{E548F58C-0AEE-4DDA-92A4-35BC10228959}"/>
                    </a:ext>
                  </a:extLst>
                </p:cNvPr>
                <p:cNvPicPr/>
                <p:nvPr/>
              </p:nvPicPr>
              <p:blipFill>
                <a:blip r:embed="rId34"/>
                <a:stretch>
                  <a:fillRect/>
                </a:stretch>
              </p:blipFill>
              <p:spPr>
                <a:xfrm>
                  <a:off x="1618853" y="2648587"/>
                  <a:ext cx="1668960" cy="2576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530189D7-B660-4465-B5EC-97CAC5C739D2}"/>
                    </a:ext>
                  </a:extLst>
                </p14:cNvPr>
                <p14:cNvContentPartPr/>
                <p14:nvPr/>
              </p14:nvContentPartPr>
              <p14:xfrm>
                <a:off x="3192053" y="2508907"/>
                <a:ext cx="171720" cy="156240"/>
              </p14:xfrm>
            </p:contentPart>
          </mc:Choice>
          <mc:Fallback xmlns="">
            <p:pic>
              <p:nvPicPr>
                <p:cNvPr id="25" name="Freihand 24">
                  <a:extLst>
                    <a:ext uri="{FF2B5EF4-FFF2-40B4-BE49-F238E27FC236}">
                      <a16:creationId xmlns:a16="http://schemas.microsoft.com/office/drawing/2014/main" id="{530189D7-B660-4465-B5EC-97CAC5C739D2}"/>
                    </a:ext>
                  </a:extLst>
                </p:cNvPr>
                <p:cNvPicPr/>
                <p:nvPr/>
              </p:nvPicPr>
              <p:blipFill>
                <a:blip r:embed="rId36"/>
                <a:stretch>
                  <a:fillRect/>
                </a:stretch>
              </p:blipFill>
              <p:spPr>
                <a:xfrm>
                  <a:off x="3187733" y="2504587"/>
                  <a:ext cx="1803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3B8194C0-F96A-4C93-A8A9-B4313F12B74A}"/>
                    </a:ext>
                  </a:extLst>
                </p14:cNvPr>
                <p14:cNvContentPartPr/>
                <p14:nvPr/>
              </p14:nvContentPartPr>
              <p14:xfrm>
                <a:off x="2727653" y="3993547"/>
                <a:ext cx="192600" cy="287640"/>
              </p14:xfrm>
            </p:contentPart>
          </mc:Choice>
          <mc:Fallback xmlns="">
            <p:pic>
              <p:nvPicPr>
                <p:cNvPr id="26" name="Freihand 25">
                  <a:extLst>
                    <a:ext uri="{FF2B5EF4-FFF2-40B4-BE49-F238E27FC236}">
                      <a16:creationId xmlns:a16="http://schemas.microsoft.com/office/drawing/2014/main" id="{3B8194C0-F96A-4C93-A8A9-B4313F12B74A}"/>
                    </a:ext>
                  </a:extLst>
                </p:cNvPr>
                <p:cNvPicPr/>
                <p:nvPr/>
              </p:nvPicPr>
              <p:blipFill>
                <a:blip r:embed="rId38"/>
                <a:stretch>
                  <a:fillRect/>
                </a:stretch>
              </p:blipFill>
              <p:spPr>
                <a:xfrm>
                  <a:off x="2723333" y="3989227"/>
                  <a:ext cx="20124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2A9C94DC-E0FA-4BF7-84A7-0E396B1DDAF8}"/>
                    </a:ext>
                  </a:extLst>
                </p14:cNvPr>
                <p14:cNvContentPartPr/>
                <p14:nvPr/>
              </p14:nvContentPartPr>
              <p14:xfrm>
                <a:off x="2921333" y="3812467"/>
                <a:ext cx="74880" cy="87480"/>
              </p14:xfrm>
            </p:contentPart>
          </mc:Choice>
          <mc:Fallback xmlns="">
            <p:pic>
              <p:nvPicPr>
                <p:cNvPr id="28" name="Freihand 27">
                  <a:extLst>
                    <a:ext uri="{FF2B5EF4-FFF2-40B4-BE49-F238E27FC236}">
                      <a16:creationId xmlns:a16="http://schemas.microsoft.com/office/drawing/2014/main" id="{2A9C94DC-E0FA-4BF7-84A7-0E396B1DDAF8}"/>
                    </a:ext>
                  </a:extLst>
                </p:cNvPr>
                <p:cNvPicPr/>
                <p:nvPr/>
              </p:nvPicPr>
              <p:blipFill>
                <a:blip r:embed="rId40"/>
                <a:stretch>
                  <a:fillRect/>
                </a:stretch>
              </p:blipFill>
              <p:spPr>
                <a:xfrm>
                  <a:off x="2917013" y="3808147"/>
                  <a:ext cx="835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26F1ED1A-BA2E-43C0-BCB2-065905E5085A}"/>
                    </a:ext>
                  </a:extLst>
                </p14:cNvPr>
                <p14:cNvContentPartPr/>
                <p14:nvPr/>
              </p14:nvContentPartPr>
              <p14:xfrm>
                <a:off x="2974253" y="3846667"/>
                <a:ext cx="32760" cy="70920"/>
              </p14:xfrm>
            </p:contentPart>
          </mc:Choice>
          <mc:Fallback xmlns="">
            <p:pic>
              <p:nvPicPr>
                <p:cNvPr id="29" name="Freihand 28">
                  <a:extLst>
                    <a:ext uri="{FF2B5EF4-FFF2-40B4-BE49-F238E27FC236}">
                      <a16:creationId xmlns:a16="http://schemas.microsoft.com/office/drawing/2014/main" id="{26F1ED1A-BA2E-43C0-BCB2-065905E5085A}"/>
                    </a:ext>
                  </a:extLst>
                </p:cNvPr>
                <p:cNvPicPr/>
                <p:nvPr/>
              </p:nvPicPr>
              <p:blipFill>
                <a:blip r:embed="rId42"/>
                <a:stretch>
                  <a:fillRect/>
                </a:stretch>
              </p:blipFill>
              <p:spPr>
                <a:xfrm>
                  <a:off x="2969933" y="3842347"/>
                  <a:ext cx="414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Freihand 29">
                  <a:extLst>
                    <a:ext uri="{FF2B5EF4-FFF2-40B4-BE49-F238E27FC236}">
                      <a16:creationId xmlns:a16="http://schemas.microsoft.com/office/drawing/2014/main" id="{7E2AC465-0B9B-418E-A605-72A67DBF258E}"/>
                    </a:ext>
                  </a:extLst>
                </p14:cNvPr>
                <p14:cNvContentPartPr/>
                <p14:nvPr/>
              </p14:nvContentPartPr>
              <p14:xfrm>
                <a:off x="2818733" y="3729667"/>
                <a:ext cx="245880" cy="226440"/>
              </p14:xfrm>
            </p:contentPart>
          </mc:Choice>
          <mc:Fallback xmlns="">
            <p:pic>
              <p:nvPicPr>
                <p:cNvPr id="30" name="Freihand 29">
                  <a:extLst>
                    <a:ext uri="{FF2B5EF4-FFF2-40B4-BE49-F238E27FC236}">
                      <a16:creationId xmlns:a16="http://schemas.microsoft.com/office/drawing/2014/main" id="{7E2AC465-0B9B-418E-A605-72A67DBF258E}"/>
                    </a:ext>
                  </a:extLst>
                </p:cNvPr>
                <p:cNvPicPr/>
                <p:nvPr/>
              </p:nvPicPr>
              <p:blipFill>
                <a:blip r:embed="rId44"/>
                <a:stretch>
                  <a:fillRect/>
                </a:stretch>
              </p:blipFill>
              <p:spPr>
                <a:xfrm>
                  <a:off x="2814413" y="3725347"/>
                  <a:ext cx="2545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Freihand 31">
                  <a:extLst>
                    <a:ext uri="{FF2B5EF4-FFF2-40B4-BE49-F238E27FC236}">
                      <a16:creationId xmlns:a16="http://schemas.microsoft.com/office/drawing/2014/main" id="{7EC2D67E-DC8A-42E5-8E94-3193A73F4DA9}"/>
                    </a:ext>
                  </a:extLst>
                </p14:cNvPr>
                <p14:cNvContentPartPr/>
                <p14:nvPr/>
              </p14:nvContentPartPr>
              <p14:xfrm>
                <a:off x="4037693" y="2128027"/>
                <a:ext cx="1850760" cy="2953080"/>
              </p14:xfrm>
            </p:contentPart>
          </mc:Choice>
          <mc:Fallback xmlns="">
            <p:pic>
              <p:nvPicPr>
                <p:cNvPr id="32" name="Freihand 31">
                  <a:extLst>
                    <a:ext uri="{FF2B5EF4-FFF2-40B4-BE49-F238E27FC236}">
                      <a16:creationId xmlns:a16="http://schemas.microsoft.com/office/drawing/2014/main" id="{7EC2D67E-DC8A-42E5-8E94-3193A73F4DA9}"/>
                    </a:ext>
                  </a:extLst>
                </p:cNvPr>
                <p:cNvPicPr/>
                <p:nvPr/>
              </p:nvPicPr>
              <p:blipFill>
                <a:blip r:embed="rId46"/>
                <a:stretch>
                  <a:fillRect/>
                </a:stretch>
              </p:blipFill>
              <p:spPr>
                <a:xfrm>
                  <a:off x="4033373" y="2123707"/>
                  <a:ext cx="1859400" cy="2961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Freihand 32">
                  <a:extLst>
                    <a:ext uri="{FF2B5EF4-FFF2-40B4-BE49-F238E27FC236}">
                      <a16:creationId xmlns:a16="http://schemas.microsoft.com/office/drawing/2014/main" id="{54E3C74C-D299-4F34-A0B1-DE3192639056}"/>
                    </a:ext>
                  </a:extLst>
                </p14:cNvPr>
                <p14:cNvContentPartPr/>
                <p14:nvPr/>
              </p14:nvContentPartPr>
              <p14:xfrm>
                <a:off x="3799733" y="1966027"/>
                <a:ext cx="330480" cy="399600"/>
              </p14:xfrm>
            </p:contentPart>
          </mc:Choice>
          <mc:Fallback xmlns="">
            <p:pic>
              <p:nvPicPr>
                <p:cNvPr id="33" name="Freihand 32">
                  <a:extLst>
                    <a:ext uri="{FF2B5EF4-FFF2-40B4-BE49-F238E27FC236}">
                      <a16:creationId xmlns:a16="http://schemas.microsoft.com/office/drawing/2014/main" id="{54E3C74C-D299-4F34-A0B1-DE3192639056}"/>
                    </a:ext>
                  </a:extLst>
                </p:cNvPr>
                <p:cNvPicPr/>
                <p:nvPr/>
              </p:nvPicPr>
              <p:blipFill>
                <a:blip r:embed="rId48"/>
                <a:stretch>
                  <a:fillRect/>
                </a:stretch>
              </p:blipFill>
              <p:spPr>
                <a:xfrm>
                  <a:off x="3795413" y="1961707"/>
                  <a:ext cx="339120" cy="408240"/>
                </a:xfrm>
                <a:prstGeom prst="rect">
                  <a:avLst/>
                </a:prstGeom>
              </p:spPr>
            </p:pic>
          </mc:Fallback>
        </mc:AlternateContent>
      </p:grpSp>
      <p:grpSp>
        <p:nvGrpSpPr>
          <p:cNvPr id="43" name="Gruppieren 42">
            <a:extLst>
              <a:ext uri="{FF2B5EF4-FFF2-40B4-BE49-F238E27FC236}">
                <a16:creationId xmlns:a16="http://schemas.microsoft.com/office/drawing/2014/main" id="{ECD81832-237B-4AB9-A878-5BFA605AF31C}"/>
              </a:ext>
            </a:extLst>
          </p:cNvPr>
          <p:cNvGrpSpPr/>
          <p:nvPr/>
        </p:nvGrpSpPr>
        <p:grpSpPr>
          <a:xfrm>
            <a:off x="5959013" y="2851987"/>
            <a:ext cx="509400" cy="451800"/>
            <a:chOff x="5959013" y="2851987"/>
            <a:chExt cx="509400" cy="451800"/>
          </a:xfrm>
        </p:grpSpPr>
        <mc:AlternateContent xmlns:mc="http://schemas.openxmlformats.org/markup-compatibility/2006" xmlns:p14="http://schemas.microsoft.com/office/powerpoint/2010/main">
          <mc:Choice Requires="p14">
            <p:contentPart p14:bwMode="auto" r:id="rId49">
              <p14:nvContentPartPr>
                <p14:cNvPr id="35" name="Freihand 34">
                  <a:extLst>
                    <a:ext uri="{FF2B5EF4-FFF2-40B4-BE49-F238E27FC236}">
                      <a16:creationId xmlns:a16="http://schemas.microsoft.com/office/drawing/2014/main" id="{0539ACD6-03E1-4C7F-A488-94248B5ABFC1}"/>
                    </a:ext>
                  </a:extLst>
                </p14:cNvPr>
                <p14:cNvContentPartPr/>
                <p14:nvPr/>
              </p14:nvContentPartPr>
              <p14:xfrm>
                <a:off x="5959013" y="3146827"/>
                <a:ext cx="158040" cy="156960"/>
              </p14:xfrm>
            </p:contentPart>
          </mc:Choice>
          <mc:Fallback xmlns="">
            <p:pic>
              <p:nvPicPr>
                <p:cNvPr id="35" name="Freihand 34">
                  <a:extLst>
                    <a:ext uri="{FF2B5EF4-FFF2-40B4-BE49-F238E27FC236}">
                      <a16:creationId xmlns:a16="http://schemas.microsoft.com/office/drawing/2014/main" id="{0539ACD6-03E1-4C7F-A488-94248B5ABFC1}"/>
                    </a:ext>
                  </a:extLst>
                </p:cNvPr>
                <p:cNvPicPr/>
                <p:nvPr/>
              </p:nvPicPr>
              <p:blipFill>
                <a:blip r:embed="rId50"/>
                <a:stretch>
                  <a:fillRect/>
                </a:stretch>
              </p:blipFill>
              <p:spPr>
                <a:xfrm>
                  <a:off x="5954693" y="3142507"/>
                  <a:ext cx="1666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6" name="Freihand 35">
                  <a:extLst>
                    <a:ext uri="{FF2B5EF4-FFF2-40B4-BE49-F238E27FC236}">
                      <a16:creationId xmlns:a16="http://schemas.microsoft.com/office/drawing/2014/main" id="{79817C92-264B-41CC-B271-87386104ED1A}"/>
                    </a:ext>
                  </a:extLst>
                </p14:cNvPr>
                <p14:cNvContentPartPr/>
                <p14:nvPr/>
              </p14:nvContentPartPr>
              <p14:xfrm>
                <a:off x="6198053" y="2944507"/>
                <a:ext cx="99720" cy="124200"/>
              </p14:xfrm>
            </p:contentPart>
          </mc:Choice>
          <mc:Fallback xmlns="">
            <p:pic>
              <p:nvPicPr>
                <p:cNvPr id="36" name="Freihand 35">
                  <a:extLst>
                    <a:ext uri="{FF2B5EF4-FFF2-40B4-BE49-F238E27FC236}">
                      <a16:creationId xmlns:a16="http://schemas.microsoft.com/office/drawing/2014/main" id="{79817C92-264B-41CC-B271-87386104ED1A}"/>
                    </a:ext>
                  </a:extLst>
                </p:cNvPr>
                <p:cNvPicPr/>
                <p:nvPr/>
              </p:nvPicPr>
              <p:blipFill>
                <a:blip r:embed="rId52"/>
                <a:stretch>
                  <a:fillRect/>
                </a:stretch>
              </p:blipFill>
              <p:spPr>
                <a:xfrm>
                  <a:off x="6193733" y="2940187"/>
                  <a:ext cx="1083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8" name="Freihand 37">
                  <a:extLst>
                    <a:ext uri="{FF2B5EF4-FFF2-40B4-BE49-F238E27FC236}">
                      <a16:creationId xmlns:a16="http://schemas.microsoft.com/office/drawing/2014/main" id="{01F43CD7-85EE-42D2-BD5A-1ADDDD68DF1E}"/>
                    </a:ext>
                  </a:extLst>
                </p14:cNvPr>
                <p14:cNvContentPartPr/>
                <p14:nvPr/>
              </p14:nvContentPartPr>
              <p14:xfrm>
                <a:off x="6268973" y="3015787"/>
                <a:ext cx="23040" cy="95760"/>
              </p14:xfrm>
            </p:contentPart>
          </mc:Choice>
          <mc:Fallback xmlns="">
            <p:pic>
              <p:nvPicPr>
                <p:cNvPr id="38" name="Freihand 37">
                  <a:extLst>
                    <a:ext uri="{FF2B5EF4-FFF2-40B4-BE49-F238E27FC236}">
                      <a16:creationId xmlns:a16="http://schemas.microsoft.com/office/drawing/2014/main" id="{01F43CD7-85EE-42D2-BD5A-1ADDDD68DF1E}"/>
                    </a:ext>
                  </a:extLst>
                </p:cNvPr>
                <p:cNvPicPr/>
                <p:nvPr/>
              </p:nvPicPr>
              <p:blipFill>
                <a:blip r:embed="rId54"/>
                <a:stretch>
                  <a:fillRect/>
                </a:stretch>
              </p:blipFill>
              <p:spPr>
                <a:xfrm>
                  <a:off x="6264653" y="3011467"/>
                  <a:ext cx="316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9" name="Freihand 38">
                  <a:extLst>
                    <a:ext uri="{FF2B5EF4-FFF2-40B4-BE49-F238E27FC236}">
                      <a16:creationId xmlns:a16="http://schemas.microsoft.com/office/drawing/2014/main" id="{725E7DE6-8685-43CE-AF84-E05974E77DDB}"/>
                    </a:ext>
                  </a:extLst>
                </p14:cNvPr>
                <p14:cNvContentPartPr/>
                <p14:nvPr/>
              </p14:nvContentPartPr>
              <p14:xfrm>
                <a:off x="6213533" y="3082027"/>
                <a:ext cx="10440" cy="12240"/>
              </p14:xfrm>
            </p:contentPart>
          </mc:Choice>
          <mc:Fallback xmlns="">
            <p:pic>
              <p:nvPicPr>
                <p:cNvPr id="39" name="Freihand 38">
                  <a:extLst>
                    <a:ext uri="{FF2B5EF4-FFF2-40B4-BE49-F238E27FC236}">
                      <a16:creationId xmlns:a16="http://schemas.microsoft.com/office/drawing/2014/main" id="{725E7DE6-8685-43CE-AF84-E05974E77DDB}"/>
                    </a:ext>
                  </a:extLst>
                </p:cNvPr>
                <p:cNvPicPr/>
                <p:nvPr/>
              </p:nvPicPr>
              <p:blipFill>
                <a:blip r:embed="rId56"/>
                <a:stretch>
                  <a:fillRect/>
                </a:stretch>
              </p:blipFill>
              <p:spPr>
                <a:xfrm>
                  <a:off x="6209213" y="3077707"/>
                  <a:ext cx="190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0" name="Freihand 39">
                  <a:extLst>
                    <a:ext uri="{FF2B5EF4-FFF2-40B4-BE49-F238E27FC236}">
                      <a16:creationId xmlns:a16="http://schemas.microsoft.com/office/drawing/2014/main" id="{D09573DC-B584-4803-A30C-B44982D2ABD7}"/>
                    </a:ext>
                  </a:extLst>
                </p14:cNvPr>
                <p14:cNvContentPartPr/>
                <p14:nvPr/>
              </p14:nvContentPartPr>
              <p14:xfrm>
                <a:off x="6151613" y="2965027"/>
                <a:ext cx="147240" cy="205200"/>
              </p14:xfrm>
            </p:contentPart>
          </mc:Choice>
          <mc:Fallback xmlns="">
            <p:pic>
              <p:nvPicPr>
                <p:cNvPr id="40" name="Freihand 39">
                  <a:extLst>
                    <a:ext uri="{FF2B5EF4-FFF2-40B4-BE49-F238E27FC236}">
                      <a16:creationId xmlns:a16="http://schemas.microsoft.com/office/drawing/2014/main" id="{D09573DC-B584-4803-A30C-B44982D2ABD7}"/>
                    </a:ext>
                  </a:extLst>
                </p:cNvPr>
                <p:cNvPicPr/>
                <p:nvPr/>
              </p:nvPicPr>
              <p:blipFill>
                <a:blip r:embed="rId58"/>
                <a:stretch>
                  <a:fillRect/>
                </a:stretch>
              </p:blipFill>
              <p:spPr>
                <a:xfrm>
                  <a:off x="6147293" y="2960707"/>
                  <a:ext cx="1558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1" name="Freihand 40">
                  <a:extLst>
                    <a:ext uri="{FF2B5EF4-FFF2-40B4-BE49-F238E27FC236}">
                      <a16:creationId xmlns:a16="http://schemas.microsoft.com/office/drawing/2014/main" id="{94F69D2A-2B05-4B0B-83FA-4E165028EF44}"/>
                    </a:ext>
                  </a:extLst>
                </p14:cNvPr>
                <p14:cNvContentPartPr/>
                <p14:nvPr/>
              </p14:nvContentPartPr>
              <p14:xfrm>
                <a:off x="6203453" y="2943787"/>
                <a:ext cx="119880" cy="29160"/>
              </p14:xfrm>
            </p:contentPart>
          </mc:Choice>
          <mc:Fallback xmlns="">
            <p:pic>
              <p:nvPicPr>
                <p:cNvPr id="41" name="Freihand 40">
                  <a:extLst>
                    <a:ext uri="{FF2B5EF4-FFF2-40B4-BE49-F238E27FC236}">
                      <a16:creationId xmlns:a16="http://schemas.microsoft.com/office/drawing/2014/main" id="{94F69D2A-2B05-4B0B-83FA-4E165028EF44}"/>
                    </a:ext>
                  </a:extLst>
                </p:cNvPr>
                <p:cNvPicPr/>
                <p:nvPr/>
              </p:nvPicPr>
              <p:blipFill>
                <a:blip r:embed="rId60"/>
                <a:stretch>
                  <a:fillRect/>
                </a:stretch>
              </p:blipFill>
              <p:spPr>
                <a:xfrm>
                  <a:off x="6199133" y="2939467"/>
                  <a:ext cx="1285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2" name="Freihand 41">
                  <a:extLst>
                    <a:ext uri="{FF2B5EF4-FFF2-40B4-BE49-F238E27FC236}">
                      <a16:creationId xmlns:a16="http://schemas.microsoft.com/office/drawing/2014/main" id="{7EEC9988-914E-4CF1-914A-40FD80AF0096}"/>
                    </a:ext>
                  </a:extLst>
                </p14:cNvPr>
                <p14:cNvContentPartPr/>
                <p14:nvPr/>
              </p14:nvContentPartPr>
              <p14:xfrm>
                <a:off x="6061253" y="2851987"/>
                <a:ext cx="407160" cy="351360"/>
              </p14:xfrm>
            </p:contentPart>
          </mc:Choice>
          <mc:Fallback xmlns="">
            <p:pic>
              <p:nvPicPr>
                <p:cNvPr id="42" name="Freihand 41">
                  <a:extLst>
                    <a:ext uri="{FF2B5EF4-FFF2-40B4-BE49-F238E27FC236}">
                      <a16:creationId xmlns:a16="http://schemas.microsoft.com/office/drawing/2014/main" id="{7EEC9988-914E-4CF1-914A-40FD80AF0096}"/>
                    </a:ext>
                  </a:extLst>
                </p:cNvPr>
                <p:cNvPicPr/>
                <p:nvPr/>
              </p:nvPicPr>
              <p:blipFill>
                <a:blip r:embed="rId62"/>
                <a:stretch>
                  <a:fillRect/>
                </a:stretch>
              </p:blipFill>
              <p:spPr>
                <a:xfrm>
                  <a:off x="6056933" y="2847667"/>
                  <a:ext cx="415800" cy="360000"/>
                </a:xfrm>
                <a:prstGeom prst="rect">
                  <a:avLst/>
                </a:prstGeom>
              </p:spPr>
            </p:pic>
          </mc:Fallback>
        </mc:AlternateContent>
      </p:grpSp>
      <p:grpSp>
        <p:nvGrpSpPr>
          <p:cNvPr id="50" name="Gruppieren 49">
            <a:extLst>
              <a:ext uri="{FF2B5EF4-FFF2-40B4-BE49-F238E27FC236}">
                <a16:creationId xmlns:a16="http://schemas.microsoft.com/office/drawing/2014/main" id="{7649AD30-8AEB-492E-BE33-DBA9A9CC63A2}"/>
              </a:ext>
            </a:extLst>
          </p:cNvPr>
          <p:cNvGrpSpPr/>
          <p:nvPr/>
        </p:nvGrpSpPr>
        <p:grpSpPr>
          <a:xfrm>
            <a:off x="1867253" y="5092267"/>
            <a:ext cx="3326400" cy="552960"/>
            <a:chOff x="1867253" y="5092267"/>
            <a:chExt cx="3326400" cy="552960"/>
          </a:xfrm>
        </p:grpSpPr>
        <mc:AlternateContent xmlns:mc="http://schemas.openxmlformats.org/markup-compatibility/2006" xmlns:p14="http://schemas.microsoft.com/office/powerpoint/2010/main">
          <mc:Choice Requires="p14">
            <p:contentPart p14:bwMode="auto" r:id="rId63">
              <p14:nvContentPartPr>
                <p14:cNvPr id="44" name="Freihand 43">
                  <a:extLst>
                    <a:ext uri="{FF2B5EF4-FFF2-40B4-BE49-F238E27FC236}">
                      <a16:creationId xmlns:a16="http://schemas.microsoft.com/office/drawing/2014/main" id="{930E4488-C3EA-4D86-8842-C63FA0FC0556}"/>
                    </a:ext>
                  </a:extLst>
                </p14:cNvPr>
                <p14:cNvContentPartPr/>
                <p14:nvPr/>
              </p14:nvContentPartPr>
              <p14:xfrm>
                <a:off x="1867253" y="5177947"/>
                <a:ext cx="3303360" cy="250920"/>
              </p14:xfrm>
            </p:contentPart>
          </mc:Choice>
          <mc:Fallback xmlns="">
            <p:pic>
              <p:nvPicPr>
                <p:cNvPr id="44" name="Freihand 43">
                  <a:extLst>
                    <a:ext uri="{FF2B5EF4-FFF2-40B4-BE49-F238E27FC236}">
                      <a16:creationId xmlns:a16="http://schemas.microsoft.com/office/drawing/2014/main" id="{930E4488-C3EA-4D86-8842-C63FA0FC0556}"/>
                    </a:ext>
                  </a:extLst>
                </p:cNvPr>
                <p:cNvPicPr/>
                <p:nvPr/>
              </p:nvPicPr>
              <p:blipFill>
                <a:blip r:embed="rId64"/>
                <a:stretch>
                  <a:fillRect/>
                </a:stretch>
              </p:blipFill>
              <p:spPr>
                <a:xfrm>
                  <a:off x="1862933" y="5173627"/>
                  <a:ext cx="331200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5" name="Freihand 44">
                  <a:extLst>
                    <a:ext uri="{FF2B5EF4-FFF2-40B4-BE49-F238E27FC236}">
                      <a16:creationId xmlns:a16="http://schemas.microsoft.com/office/drawing/2014/main" id="{56184999-5304-4918-80D0-0C9154984977}"/>
                    </a:ext>
                  </a:extLst>
                </p14:cNvPr>
                <p14:cNvContentPartPr/>
                <p14:nvPr/>
              </p14:nvContentPartPr>
              <p14:xfrm>
                <a:off x="4938053" y="5092267"/>
                <a:ext cx="255600" cy="228960"/>
              </p14:xfrm>
            </p:contentPart>
          </mc:Choice>
          <mc:Fallback xmlns="">
            <p:pic>
              <p:nvPicPr>
                <p:cNvPr id="45" name="Freihand 44">
                  <a:extLst>
                    <a:ext uri="{FF2B5EF4-FFF2-40B4-BE49-F238E27FC236}">
                      <a16:creationId xmlns:a16="http://schemas.microsoft.com/office/drawing/2014/main" id="{56184999-5304-4918-80D0-0C9154984977}"/>
                    </a:ext>
                  </a:extLst>
                </p:cNvPr>
                <p:cNvPicPr/>
                <p:nvPr/>
              </p:nvPicPr>
              <p:blipFill>
                <a:blip r:embed="rId66"/>
                <a:stretch>
                  <a:fillRect/>
                </a:stretch>
              </p:blipFill>
              <p:spPr>
                <a:xfrm>
                  <a:off x="4933733" y="5087947"/>
                  <a:ext cx="26424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6" name="Freihand 45">
                  <a:extLst>
                    <a:ext uri="{FF2B5EF4-FFF2-40B4-BE49-F238E27FC236}">
                      <a16:creationId xmlns:a16="http://schemas.microsoft.com/office/drawing/2014/main" id="{5DF8001C-526B-48A8-923D-50323D6026BA}"/>
                    </a:ext>
                  </a:extLst>
                </p14:cNvPr>
                <p14:cNvContentPartPr/>
                <p14:nvPr/>
              </p14:nvContentPartPr>
              <p14:xfrm>
                <a:off x="3324533" y="5460547"/>
                <a:ext cx="257760" cy="184680"/>
              </p14:xfrm>
            </p:contentPart>
          </mc:Choice>
          <mc:Fallback xmlns="">
            <p:pic>
              <p:nvPicPr>
                <p:cNvPr id="46" name="Freihand 45">
                  <a:extLst>
                    <a:ext uri="{FF2B5EF4-FFF2-40B4-BE49-F238E27FC236}">
                      <a16:creationId xmlns:a16="http://schemas.microsoft.com/office/drawing/2014/main" id="{5DF8001C-526B-48A8-923D-50323D6026BA}"/>
                    </a:ext>
                  </a:extLst>
                </p:cNvPr>
                <p:cNvPicPr/>
                <p:nvPr/>
              </p:nvPicPr>
              <p:blipFill>
                <a:blip r:embed="rId68"/>
                <a:stretch>
                  <a:fillRect/>
                </a:stretch>
              </p:blipFill>
              <p:spPr>
                <a:xfrm>
                  <a:off x="3320213" y="5456227"/>
                  <a:ext cx="2664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8" name="Freihand 47">
                  <a:extLst>
                    <a:ext uri="{FF2B5EF4-FFF2-40B4-BE49-F238E27FC236}">
                      <a16:creationId xmlns:a16="http://schemas.microsoft.com/office/drawing/2014/main" id="{1A061113-B073-4ED3-834B-B87424367FBC}"/>
                    </a:ext>
                  </a:extLst>
                </p14:cNvPr>
                <p14:cNvContentPartPr/>
                <p14:nvPr/>
              </p14:nvContentPartPr>
              <p14:xfrm>
                <a:off x="3808373" y="5402587"/>
                <a:ext cx="118800" cy="129960"/>
              </p14:xfrm>
            </p:contentPart>
          </mc:Choice>
          <mc:Fallback xmlns="">
            <p:pic>
              <p:nvPicPr>
                <p:cNvPr id="48" name="Freihand 47">
                  <a:extLst>
                    <a:ext uri="{FF2B5EF4-FFF2-40B4-BE49-F238E27FC236}">
                      <a16:creationId xmlns:a16="http://schemas.microsoft.com/office/drawing/2014/main" id="{1A061113-B073-4ED3-834B-B87424367FBC}"/>
                    </a:ext>
                  </a:extLst>
                </p:cNvPr>
                <p:cNvPicPr/>
                <p:nvPr/>
              </p:nvPicPr>
              <p:blipFill>
                <a:blip r:embed="rId70"/>
                <a:stretch>
                  <a:fillRect/>
                </a:stretch>
              </p:blipFill>
              <p:spPr>
                <a:xfrm>
                  <a:off x="3804053" y="5398267"/>
                  <a:ext cx="1274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9" name="Freihand 48">
                  <a:extLst>
                    <a:ext uri="{FF2B5EF4-FFF2-40B4-BE49-F238E27FC236}">
                      <a16:creationId xmlns:a16="http://schemas.microsoft.com/office/drawing/2014/main" id="{453D3ECD-9CF2-4E75-9911-EF1730E93B6C}"/>
                    </a:ext>
                  </a:extLst>
                </p14:cNvPr>
                <p14:cNvContentPartPr/>
                <p14:nvPr/>
              </p14:nvContentPartPr>
              <p14:xfrm>
                <a:off x="3719813" y="5333467"/>
                <a:ext cx="352080" cy="289800"/>
              </p14:xfrm>
            </p:contentPart>
          </mc:Choice>
          <mc:Fallback xmlns="">
            <p:pic>
              <p:nvPicPr>
                <p:cNvPr id="49" name="Freihand 48">
                  <a:extLst>
                    <a:ext uri="{FF2B5EF4-FFF2-40B4-BE49-F238E27FC236}">
                      <a16:creationId xmlns:a16="http://schemas.microsoft.com/office/drawing/2014/main" id="{453D3ECD-9CF2-4E75-9911-EF1730E93B6C}"/>
                    </a:ext>
                  </a:extLst>
                </p:cNvPr>
                <p:cNvPicPr/>
                <p:nvPr/>
              </p:nvPicPr>
              <p:blipFill>
                <a:blip r:embed="rId72"/>
                <a:stretch>
                  <a:fillRect/>
                </a:stretch>
              </p:blipFill>
              <p:spPr>
                <a:xfrm>
                  <a:off x="3715493" y="5329147"/>
                  <a:ext cx="360720" cy="298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3">
            <p14:nvContentPartPr>
              <p14:cNvPr id="51" name="Freihand 50">
                <a:extLst>
                  <a:ext uri="{FF2B5EF4-FFF2-40B4-BE49-F238E27FC236}">
                    <a16:creationId xmlns:a16="http://schemas.microsoft.com/office/drawing/2014/main" id="{5157F7A8-6E7E-4F46-90BA-EA38EF8F1BFD}"/>
                  </a:ext>
                </a:extLst>
              </p14:cNvPr>
              <p14:cNvContentPartPr/>
              <p14:nvPr/>
            </p14:nvContentPartPr>
            <p14:xfrm>
              <a:off x="2434253" y="880627"/>
              <a:ext cx="2263320" cy="2235240"/>
            </p14:xfrm>
          </p:contentPart>
        </mc:Choice>
        <mc:Fallback xmlns="">
          <p:pic>
            <p:nvPicPr>
              <p:cNvPr id="51" name="Freihand 50">
                <a:extLst>
                  <a:ext uri="{FF2B5EF4-FFF2-40B4-BE49-F238E27FC236}">
                    <a16:creationId xmlns:a16="http://schemas.microsoft.com/office/drawing/2014/main" id="{5157F7A8-6E7E-4F46-90BA-EA38EF8F1BFD}"/>
                  </a:ext>
                </a:extLst>
              </p:cNvPr>
              <p:cNvPicPr/>
              <p:nvPr/>
            </p:nvPicPr>
            <p:blipFill>
              <a:blip r:embed="rId74"/>
              <a:stretch>
                <a:fillRect/>
              </a:stretch>
            </p:blipFill>
            <p:spPr>
              <a:xfrm>
                <a:off x="2429933" y="876307"/>
                <a:ext cx="2271960" cy="2243880"/>
              </a:xfrm>
              <a:prstGeom prst="rect">
                <a:avLst/>
              </a:prstGeom>
            </p:spPr>
          </p:pic>
        </mc:Fallback>
      </mc:AlternateContent>
      <p:grpSp>
        <p:nvGrpSpPr>
          <p:cNvPr id="38921" name="Gruppieren 38920">
            <a:extLst>
              <a:ext uri="{FF2B5EF4-FFF2-40B4-BE49-F238E27FC236}">
                <a16:creationId xmlns:a16="http://schemas.microsoft.com/office/drawing/2014/main" id="{3DEE812A-E57F-4FEB-950B-F2671B060A76}"/>
              </a:ext>
            </a:extLst>
          </p:cNvPr>
          <p:cNvGrpSpPr/>
          <p:nvPr/>
        </p:nvGrpSpPr>
        <p:grpSpPr>
          <a:xfrm>
            <a:off x="3337853" y="1572187"/>
            <a:ext cx="275040" cy="153720"/>
            <a:chOff x="3337853" y="1572187"/>
            <a:chExt cx="275040" cy="153720"/>
          </a:xfrm>
        </p:grpSpPr>
        <mc:AlternateContent xmlns:mc="http://schemas.openxmlformats.org/markup-compatibility/2006" xmlns:p14="http://schemas.microsoft.com/office/powerpoint/2010/main">
          <mc:Choice Requires="p14">
            <p:contentPart p14:bwMode="auto" r:id="rId75">
              <p14:nvContentPartPr>
                <p14:cNvPr id="38919" name="Freihand 38918">
                  <a:extLst>
                    <a:ext uri="{FF2B5EF4-FFF2-40B4-BE49-F238E27FC236}">
                      <a16:creationId xmlns:a16="http://schemas.microsoft.com/office/drawing/2014/main" id="{D93741FA-9FE9-4DEA-9EF6-253AE11AAC18}"/>
                    </a:ext>
                  </a:extLst>
                </p14:cNvPr>
                <p14:cNvContentPartPr/>
                <p14:nvPr/>
              </p14:nvContentPartPr>
              <p14:xfrm>
                <a:off x="3337853" y="1572187"/>
                <a:ext cx="248400" cy="104400"/>
              </p14:xfrm>
            </p:contentPart>
          </mc:Choice>
          <mc:Fallback xmlns="">
            <p:pic>
              <p:nvPicPr>
                <p:cNvPr id="38919" name="Freihand 38918">
                  <a:extLst>
                    <a:ext uri="{FF2B5EF4-FFF2-40B4-BE49-F238E27FC236}">
                      <a16:creationId xmlns:a16="http://schemas.microsoft.com/office/drawing/2014/main" id="{D93741FA-9FE9-4DEA-9EF6-253AE11AAC18}"/>
                    </a:ext>
                  </a:extLst>
                </p:cNvPr>
                <p:cNvPicPr/>
                <p:nvPr/>
              </p:nvPicPr>
              <p:blipFill>
                <a:blip r:embed="rId76"/>
                <a:stretch>
                  <a:fillRect/>
                </a:stretch>
              </p:blipFill>
              <p:spPr>
                <a:xfrm>
                  <a:off x="3333533" y="1567867"/>
                  <a:ext cx="2570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8920" name="Freihand 38919">
                  <a:extLst>
                    <a:ext uri="{FF2B5EF4-FFF2-40B4-BE49-F238E27FC236}">
                      <a16:creationId xmlns:a16="http://schemas.microsoft.com/office/drawing/2014/main" id="{1C7BF6BC-F997-4E46-A78B-393AAC4BD7F3}"/>
                    </a:ext>
                  </a:extLst>
                </p14:cNvPr>
                <p14:cNvContentPartPr/>
                <p14:nvPr/>
              </p14:nvContentPartPr>
              <p14:xfrm>
                <a:off x="3378893" y="1604587"/>
                <a:ext cx="234000" cy="121320"/>
              </p14:xfrm>
            </p:contentPart>
          </mc:Choice>
          <mc:Fallback xmlns="">
            <p:pic>
              <p:nvPicPr>
                <p:cNvPr id="38920" name="Freihand 38919">
                  <a:extLst>
                    <a:ext uri="{FF2B5EF4-FFF2-40B4-BE49-F238E27FC236}">
                      <a16:creationId xmlns:a16="http://schemas.microsoft.com/office/drawing/2014/main" id="{1C7BF6BC-F997-4E46-A78B-393AAC4BD7F3}"/>
                    </a:ext>
                  </a:extLst>
                </p:cNvPr>
                <p:cNvPicPr/>
                <p:nvPr/>
              </p:nvPicPr>
              <p:blipFill>
                <a:blip r:embed="rId78"/>
                <a:stretch>
                  <a:fillRect/>
                </a:stretch>
              </p:blipFill>
              <p:spPr>
                <a:xfrm>
                  <a:off x="3374573" y="1600267"/>
                  <a:ext cx="242640" cy="129960"/>
                </a:xfrm>
                <a:prstGeom prst="rect">
                  <a:avLst/>
                </a:prstGeom>
              </p:spPr>
            </p:pic>
          </mc:Fallback>
        </mc:AlternateContent>
      </p:grpSp>
      <p:grpSp>
        <p:nvGrpSpPr>
          <p:cNvPr id="38923" name="Gruppieren 38922">
            <a:extLst>
              <a:ext uri="{FF2B5EF4-FFF2-40B4-BE49-F238E27FC236}">
                <a16:creationId xmlns:a16="http://schemas.microsoft.com/office/drawing/2014/main" id="{667CB899-9057-4F57-B21E-838A88214DA5}"/>
              </a:ext>
            </a:extLst>
          </p:cNvPr>
          <p:cNvGrpSpPr/>
          <p:nvPr/>
        </p:nvGrpSpPr>
        <p:grpSpPr>
          <a:xfrm>
            <a:off x="5961533" y="3303787"/>
            <a:ext cx="246600" cy="118800"/>
            <a:chOff x="5961533" y="3303787"/>
            <a:chExt cx="246600" cy="118800"/>
          </a:xfrm>
        </p:grpSpPr>
        <mc:AlternateContent xmlns:mc="http://schemas.openxmlformats.org/markup-compatibility/2006" xmlns:p14="http://schemas.microsoft.com/office/powerpoint/2010/main">
          <mc:Choice Requires="p14">
            <p:contentPart p14:bwMode="auto" r:id="rId79">
              <p14:nvContentPartPr>
                <p14:cNvPr id="38914" name="Freihand 38913">
                  <a:extLst>
                    <a:ext uri="{FF2B5EF4-FFF2-40B4-BE49-F238E27FC236}">
                      <a16:creationId xmlns:a16="http://schemas.microsoft.com/office/drawing/2014/main" id="{33DF4491-8402-4E24-88A1-E9C9D4DB5E95}"/>
                    </a:ext>
                  </a:extLst>
                </p14:cNvPr>
                <p14:cNvContentPartPr/>
                <p14:nvPr/>
              </p14:nvContentPartPr>
              <p14:xfrm>
                <a:off x="6083213" y="3303787"/>
                <a:ext cx="360" cy="6480"/>
              </p14:xfrm>
            </p:contentPart>
          </mc:Choice>
          <mc:Fallback xmlns="">
            <p:pic>
              <p:nvPicPr>
                <p:cNvPr id="38914" name="Freihand 38913">
                  <a:extLst>
                    <a:ext uri="{FF2B5EF4-FFF2-40B4-BE49-F238E27FC236}">
                      <a16:creationId xmlns:a16="http://schemas.microsoft.com/office/drawing/2014/main" id="{33DF4491-8402-4E24-88A1-E9C9D4DB5E95}"/>
                    </a:ext>
                  </a:extLst>
                </p:cNvPr>
                <p:cNvPicPr/>
                <p:nvPr/>
              </p:nvPicPr>
              <p:blipFill>
                <a:blip r:embed="rId80"/>
                <a:stretch>
                  <a:fillRect/>
                </a:stretch>
              </p:blipFill>
              <p:spPr>
                <a:xfrm>
                  <a:off x="6078893" y="3299467"/>
                  <a:ext cx="90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8922" name="Freihand 38921">
                  <a:extLst>
                    <a:ext uri="{FF2B5EF4-FFF2-40B4-BE49-F238E27FC236}">
                      <a16:creationId xmlns:a16="http://schemas.microsoft.com/office/drawing/2014/main" id="{F7A62A3C-AC99-46B7-8D67-F0E9B8180B15}"/>
                    </a:ext>
                  </a:extLst>
                </p14:cNvPr>
                <p14:cNvContentPartPr/>
                <p14:nvPr/>
              </p14:nvContentPartPr>
              <p14:xfrm>
                <a:off x="5961533" y="3330787"/>
                <a:ext cx="246600" cy="91800"/>
              </p14:xfrm>
            </p:contentPart>
          </mc:Choice>
          <mc:Fallback xmlns="">
            <p:pic>
              <p:nvPicPr>
                <p:cNvPr id="38922" name="Freihand 38921">
                  <a:extLst>
                    <a:ext uri="{FF2B5EF4-FFF2-40B4-BE49-F238E27FC236}">
                      <a16:creationId xmlns:a16="http://schemas.microsoft.com/office/drawing/2014/main" id="{F7A62A3C-AC99-46B7-8D67-F0E9B8180B15}"/>
                    </a:ext>
                  </a:extLst>
                </p:cNvPr>
                <p:cNvPicPr/>
                <p:nvPr/>
              </p:nvPicPr>
              <p:blipFill>
                <a:blip r:embed="rId82"/>
                <a:stretch>
                  <a:fillRect/>
                </a:stretch>
              </p:blipFill>
              <p:spPr>
                <a:xfrm>
                  <a:off x="5957213" y="3326467"/>
                  <a:ext cx="255240" cy="100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3">
            <p14:nvContentPartPr>
              <p14:cNvPr id="38928" name="Freihand 38927">
                <a:extLst>
                  <a:ext uri="{FF2B5EF4-FFF2-40B4-BE49-F238E27FC236}">
                    <a16:creationId xmlns:a16="http://schemas.microsoft.com/office/drawing/2014/main" id="{7F6BCFF3-6D6C-4C3A-91D2-4DFBF479EAE7}"/>
                  </a:ext>
                </a:extLst>
              </p14:cNvPr>
              <p14:cNvContentPartPr/>
              <p14:nvPr/>
            </p14:nvContentPartPr>
            <p14:xfrm>
              <a:off x="2720813" y="4230427"/>
              <a:ext cx="334440" cy="197280"/>
            </p14:xfrm>
          </p:contentPart>
        </mc:Choice>
        <mc:Fallback xmlns="">
          <p:pic>
            <p:nvPicPr>
              <p:cNvPr id="38928" name="Freihand 38927">
                <a:extLst>
                  <a:ext uri="{FF2B5EF4-FFF2-40B4-BE49-F238E27FC236}">
                    <a16:creationId xmlns:a16="http://schemas.microsoft.com/office/drawing/2014/main" id="{7F6BCFF3-6D6C-4C3A-91D2-4DFBF479EAE7}"/>
                  </a:ext>
                </a:extLst>
              </p:cNvPr>
              <p:cNvPicPr/>
              <p:nvPr/>
            </p:nvPicPr>
            <p:blipFill>
              <a:blip r:embed="rId84"/>
              <a:stretch>
                <a:fillRect/>
              </a:stretch>
            </p:blipFill>
            <p:spPr>
              <a:xfrm>
                <a:off x="2716493" y="4226107"/>
                <a:ext cx="3430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8932" name="Freihand 38931">
                <a:extLst>
                  <a:ext uri="{FF2B5EF4-FFF2-40B4-BE49-F238E27FC236}">
                    <a16:creationId xmlns:a16="http://schemas.microsoft.com/office/drawing/2014/main" id="{E3EB654B-B67E-498C-856A-D2A16CABB2A2}"/>
                  </a:ext>
                </a:extLst>
              </p14:cNvPr>
              <p14:cNvContentPartPr/>
              <p14:nvPr/>
            </p14:nvContentPartPr>
            <p14:xfrm>
              <a:off x="1910813" y="3690067"/>
              <a:ext cx="304200" cy="178560"/>
            </p14:xfrm>
          </p:contentPart>
        </mc:Choice>
        <mc:Fallback xmlns="">
          <p:pic>
            <p:nvPicPr>
              <p:cNvPr id="38932" name="Freihand 38931">
                <a:extLst>
                  <a:ext uri="{FF2B5EF4-FFF2-40B4-BE49-F238E27FC236}">
                    <a16:creationId xmlns:a16="http://schemas.microsoft.com/office/drawing/2014/main" id="{E3EB654B-B67E-498C-856A-D2A16CABB2A2}"/>
                  </a:ext>
                </a:extLst>
              </p:cNvPr>
              <p:cNvPicPr/>
              <p:nvPr/>
            </p:nvPicPr>
            <p:blipFill>
              <a:blip r:embed="rId86"/>
              <a:stretch>
                <a:fillRect/>
              </a:stretch>
            </p:blipFill>
            <p:spPr>
              <a:xfrm>
                <a:off x="1906493" y="3685747"/>
                <a:ext cx="3128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38938" name="Freihand 38937">
                <a:extLst>
                  <a:ext uri="{FF2B5EF4-FFF2-40B4-BE49-F238E27FC236}">
                    <a16:creationId xmlns:a16="http://schemas.microsoft.com/office/drawing/2014/main" id="{B50CF508-08D2-47E3-9BB1-A0D2F3F4B142}"/>
                  </a:ext>
                </a:extLst>
              </p14:cNvPr>
              <p14:cNvContentPartPr/>
              <p14:nvPr/>
            </p14:nvContentPartPr>
            <p14:xfrm>
              <a:off x="4549253" y="3316027"/>
              <a:ext cx="297360" cy="73080"/>
            </p14:xfrm>
          </p:contentPart>
        </mc:Choice>
        <mc:Fallback xmlns="">
          <p:pic>
            <p:nvPicPr>
              <p:cNvPr id="38938" name="Freihand 38937">
                <a:extLst>
                  <a:ext uri="{FF2B5EF4-FFF2-40B4-BE49-F238E27FC236}">
                    <a16:creationId xmlns:a16="http://schemas.microsoft.com/office/drawing/2014/main" id="{B50CF508-08D2-47E3-9BB1-A0D2F3F4B142}"/>
                  </a:ext>
                </a:extLst>
              </p:cNvPr>
              <p:cNvPicPr/>
              <p:nvPr/>
            </p:nvPicPr>
            <p:blipFill>
              <a:blip r:embed="rId88"/>
              <a:stretch>
                <a:fillRect/>
              </a:stretch>
            </p:blipFill>
            <p:spPr>
              <a:xfrm>
                <a:off x="4544933" y="3311707"/>
                <a:ext cx="306000" cy="81720"/>
              </a:xfrm>
              <a:prstGeom prst="rect">
                <a:avLst/>
              </a:prstGeom>
            </p:spPr>
          </p:pic>
        </mc:Fallback>
      </mc:AlternateContent>
      <p:grpSp>
        <p:nvGrpSpPr>
          <p:cNvPr id="38943" name="Gruppieren 38942">
            <a:extLst>
              <a:ext uri="{FF2B5EF4-FFF2-40B4-BE49-F238E27FC236}">
                <a16:creationId xmlns:a16="http://schemas.microsoft.com/office/drawing/2014/main" id="{48CE3E33-3744-4DAB-AE95-F1718556BC55}"/>
              </a:ext>
            </a:extLst>
          </p:cNvPr>
          <p:cNvGrpSpPr/>
          <p:nvPr/>
        </p:nvGrpSpPr>
        <p:grpSpPr>
          <a:xfrm>
            <a:off x="1312133" y="191587"/>
            <a:ext cx="2907720" cy="580680"/>
            <a:chOff x="1312133" y="191587"/>
            <a:chExt cx="2907720" cy="580680"/>
          </a:xfrm>
        </p:grpSpPr>
        <mc:AlternateContent xmlns:mc="http://schemas.openxmlformats.org/markup-compatibility/2006" xmlns:p14="http://schemas.microsoft.com/office/powerpoint/2010/main">
          <mc:Choice Requires="p14">
            <p:contentPart p14:bwMode="auto" r:id="rId89">
              <p14:nvContentPartPr>
                <p14:cNvPr id="57" name="Freihand 56">
                  <a:extLst>
                    <a:ext uri="{FF2B5EF4-FFF2-40B4-BE49-F238E27FC236}">
                      <a16:creationId xmlns:a16="http://schemas.microsoft.com/office/drawing/2014/main" id="{1A28A564-CE2A-4901-9D96-C79F853D6131}"/>
                    </a:ext>
                  </a:extLst>
                </p14:cNvPr>
                <p14:cNvContentPartPr/>
                <p14:nvPr/>
              </p14:nvContentPartPr>
              <p14:xfrm>
                <a:off x="1335173" y="269347"/>
                <a:ext cx="12240" cy="113760"/>
              </p14:xfrm>
            </p:contentPart>
          </mc:Choice>
          <mc:Fallback xmlns="">
            <p:pic>
              <p:nvPicPr>
                <p:cNvPr id="57" name="Freihand 56">
                  <a:extLst>
                    <a:ext uri="{FF2B5EF4-FFF2-40B4-BE49-F238E27FC236}">
                      <a16:creationId xmlns:a16="http://schemas.microsoft.com/office/drawing/2014/main" id="{1A28A564-CE2A-4901-9D96-C79F853D6131}"/>
                    </a:ext>
                  </a:extLst>
                </p:cNvPr>
                <p:cNvPicPr/>
                <p:nvPr/>
              </p:nvPicPr>
              <p:blipFill>
                <a:blip r:embed="rId90"/>
                <a:stretch>
                  <a:fillRect/>
                </a:stretch>
              </p:blipFill>
              <p:spPr>
                <a:xfrm>
                  <a:off x="1330853" y="265027"/>
                  <a:ext cx="208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8" name="Freihand 57">
                  <a:extLst>
                    <a:ext uri="{FF2B5EF4-FFF2-40B4-BE49-F238E27FC236}">
                      <a16:creationId xmlns:a16="http://schemas.microsoft.com/office/drawing/2014/main" id="{9BFAABEC-45F5-4B5F-9F30-3A4789FE840B}"/>
                    </a:ext>
                  </a:extLst>
                </p14:cNvPr>
                <p14:cNvContentPartPr/>
                <p14:nvPr/>
              </p14:nvContentPartPr>
              <p14:xfrm>
                <a:off x="1338773" y="230827"/>
                <a:ext cx="156240" cy="37800"/>
              </p14:xfrm>
            </p:contentPart>
          </mc:Choice>
          <mc:Fallback xmlns="">
            <p:pic>
              <p:nvPicPr>
                <p:cNvPr id="58" name="Freihand 57">
                  <a:extLst>
                    <a:ext uri="{FF2B5EF4-FFF2-40B4-BE49-F238E27FC236}">
                      <a16:creationId xmlns:a16="http://schemas.microsoft.com/office/drawing/2014/main" id="{9BFAABEC-45F5-4B5F-9F30-3A4789FE840B}"/>
                    </a:ext>
                  </a:extLst>
                </p:cNvPr>
                <p:cNvPicPr/>
                <p:nvPr/>
              </p:nvPicPr>
              <p:blipFill>
                <a:blip r:embed="rId92"/>
                <a:stretch>
                  <a:fillRect/>
                </a:stretch>
              </p:blipFill>
              <p:spPr>
                <a:xfrm>
                  <a:off x="1334453" y="226507"/>
                  <a:ext cx="1648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9" name="Freihand 58">
                  <a:extLst>
                    <a:ext uri="{FF2B5EF4-FFF2-40B4-BE49-F238E27FC236}">
                      <a16:creationId xmlns:a16="http://schemas.microsoft.com/office/drawing/2014/main" id="{EFC2DAB4-370F-4767-94AF-1F8302925F12}"/>
                    </a:ext>
                  </a:extLst>
                </p14:cNvPr>
                <p14:cNvContentPartPr/>
                <p14:nvPr/>
              </p14:nvContentPartPr>
              <p14:xfrm>
                <a:off x="1330133" y="271147"/>
                <a:ext cx="152640" cy="119160"/>
              </p14:xfrm>
            </p:contentPart>
          </mc:Choice>
          <mc:Fallback xmlns="">
            <p:pic>
              <p:nvPicPr>
                <p:cNvPr id="59" name="Freihand 58">
                  <a:extLst>
                    <a:ext uri="{FF2B5EF4-FFF2-40B4-BE49-F238E27FC236}">
                      <a16:creationId xmlns:a16="http://schemas.microsoft.com/office/drawing/2014/main" id="{EFC2DAB4-370F-4767-94AF-1F8302925F12}"/>
                    </a:ext>
                  </a:extLst>
                </p:cNvPr>
                <p:cNvPicPr/>
                <p:nvPr/>
              </p:nvPicPr>
              <p:blipFill>
                <a:blip r:embed="rId94"/>
                <a:stretch>
                  <a:fillRect/>
                </a:stretch>
              </p:blipFill>
              <p:spPr>
                <a:xfrm>
                  <a:off x="1325813" y="266827"/>
                  <a:ext cx="1612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0" name="Freihand 59">
                  <a:extLst>
                    <a:ext uri="{FF2B5EF4-FFF2-40B4-BE49-F238E27FC236}">
                      <a16:creationId xmlns:a16="http://schemas.microsoft.com/office/drawing/2014/main" id="{9D7732FC-D222-42BC-8626-7B4091B93871}"/>
                    </a:ext>
                  </a:extLst>
                </p14:cNvPr>
                <p14:cNvContentPartPr/>
                <p14:nvPr/>
              </p14:nvContentPartPr>
              <p14:xfrm>
                <a:off x="1519853" y="226147"/>
                <a:ext cx="225000" cy="136080"/>
              </p14:xfrm>
            </p:contentPart>
          </mc:Choice>
          <mc:Fallback xmlns="">
            <p:pic>
              <p:nvPicPr>
                <p:cNvPr id="60" name="Freihand 59">
                  <a:extLst>
                    <a:ext uri="{FF2B5EF4-FFF2-40B4-BE49-F238E27FC236}">
                      <a16:creationId xmlns:a16="http://schemas.microsoft.com/office/drawing/2014/main" id="{9D7732FC-D222-42BC-8626-7B4091B93871}"/>
                    </a:ext>
                  </a:extLst>
                </p:cNvPr>
                <p:cNvPicPr/>
                <p:nvPr/>
              </p:nvPicPr>
              <p:blipFill>
                <a:blip r:embed="rId96"/>
                <a:stretch>
                  <a:fillRect/>
                </a:stretch>
              </p:blipFill>
              <p:spPr>
                <a:xfrm>
                  <a:off x="1515533" y="221827"/>
                  <a:ext cx="2336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1" name="Freihand 60">
                  <a:extLst>
                    <a:ext uri="{FF2B5EF4-FFF2-40B4-BE49-F238E27FC236}">
                      <a16:creationId xmlns:a16="http://schemas.microsoft.com/office/drawing/2014/main" id="{0C86BBA5-0A53-4E07-A5CF-C8B5208FA33E}"/>
                    </a:ext>
                  </a:extLst>
                </p14:cNvPr>
                <p14:cNvContentPartPr/>
                <p14:nvPr/>
              </p14:nvContentPartPr>
              <p14:xfrm>
                <a:off x="2857253" y="191587"/>
                <a:ext cx="179640" cy="173160"/>
              </p14:xfrm>
            </p:contentPart>
          </mc:Choice>
          <mc:Fallback xmlns="">
            <p:pic>
              <p:nvPicPr>
                <p:cNvPr id="61" name="Freihand 60">
                  <a:extLst>
                    <a:ext uri="{FF2B5EF4-FFF2-40B4-BE49-F238E27FC236}">
                      <a16:creationId xmlns:a16="http://schemas.microsoft.com/office/drawing/2014/main" id="{0C86BBA5-0A53-4E07-A5CF-C8B5208FA33E}"/>
                    </a:ext>
                  </a:extLst>
                </p:cNvPr>
                <p:cNvPicPr/>
                <p:nvPr/>
              </p:nvPicPr>
              <p:blipFill>
                <a:blip r:embed="rId98"/>
                <a:stretch>
                  <a:fillRect/>
                </a:stretch>
              </p:blipFill>
              <p:spPr>
                <a:xfrm>
                  <a:off x="2852933" y="187267"/>
                  <a:ext cx="1882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2" name="Freihand 61">
                  <a:extLst>
                    <a:ext uri="{FF2B5EF4-FFF2-40B4-BE49-F238E27FC236}">
                      <a16:creationId xmlns:a16="http://schemas.microsoft.com/office/drawing/2014/main" id="{BB6CB290-3D7B-4281-97B3-023CAA374362}"/>
                    </a:ext>
                  </a:extLst>
                </p14:cNvPr>
                <p14:cNvContentPartPr/>
                <p14:nvPr/>
              </p14:nvContentPartPr>
              <p14:xfrm>
                <a:off x="2940413" y="268987"/>
                <a:ext cx="292680" cy="79200"/>
              </p14:xfrm>
            </p:contentPart>
          </mc:Choice>
          <mc:Fallback xmlns="">
            <p:pic>
              <p:nvPicPr>
                <p:cNvPr id="62" name="Freihand 61">
                  <a:extLst>
                    <a:ext uri="{FF2B5EF4-FFF2-40B4-BE49-F238E27FC236}">
                      <a16:creationId xmlns:a16="http://schemas.microsoft.com/office/drawing/2014/main" id="{BB6CB290-3D7B-4281-97B3-023CAA374362}"/>
                    </a:ext>
                  </a:extLst>
                </p:cNvPr>
                <p:cNvPicPr/>
                <p:nvPr/>
              </p:nvPicPr>
              <p:blipFill>
                <a:blip r:embed="rId100"/>
                <a:stretch>
                  <a:fillRect/>
                </a:stretch>
              </p:blipFill>
              <p:spPr>
                <a:xfrm>
                  <a:off x="2936093" y="264667"/>
                  <a:ext cx="3013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3" name="Freihand 62">
                  <a:extLst>
                    <a:ext uri="{FF2B5EF4-FFF2-40B4-BE49-F238E27FC236}">
                      <a16:creationId xmlns:a16="http://schemas.microsoft.com/office/drawing/2014/main" id="{09C8C2CB-8473-4AAA-8EEC-C63B01165BAA}"/>
                    </a:ext>
                  </a:extLst>
                </p14:cNvPr>
                <p14:cNvContentPartPr/>
                <p14:nvPr/>
              </p14:nvContentPartPr>
              <p14:xfrm>
                <a:off x="3239933" y="267547"/>
                <a:ext cx="113040" cy="95040"/>
              </p14:xfrm>
            </p:contentPart>
          </mc:Choice>
          <mc:Fallback xmlns="">
            <p:pic>
              <p:nvPicPr>
                <p:cNvPr id="63" name="Freihand 62">
                  <a:extLst>
                    <a:ext uri="{FF2B5EF4-FFF2-40B4-BE49-F238E27FC236}">
                      <a16:creationId xmlns:a16="http://schemas.microsoft.com/office/drawing/2014/main" id="{09C8C2CB-8473-4AAA-8EEC-C63B01165BAA}"/>
                    </a:ext>
                  </a:extLst>
                </p:cNvPr>
                <p:cNvPicPr/>
                <p:nvPr/>
              </p:nvPicPr>
              <p:blipFill>
                <a:blip r:embed="rId102"/>
                <a:stretch>
                  <a:fillRect/>
                </a:stretch>
              </p:blipFill>
              <p:spPr>
                <a:xfrm>
                  <a:off x="3235613" y="263227"/>
                  <a:ext cx="1216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2" name="Freihand 51">
                  <a:extLst>
                    <a:ext uri="{FF2B5EF4-FFF2-40B4-BE49-F238E27FC236}">
                      <a16:creationId xmlns:a16="http://schemas.microsoft.com/office/drawing/2014/main" id="{E24A032E-75D0-41A5-AC69-124C6BA9B4FE}"/>
                    </a:ext>
                  </a:extLst>
                </p14:cNvPr>
                <p14:cNvContentPartPr/>
                <p14:nvPr/>
              </p14:nvContentPartPr>
              <p14:xfrm>
                <a:off x="1312133" y="613867"/>
                <a:ext cx="255960" cy="158400"/>
              </p14:xfrm>
            </p:contentPart>
          </mc:Choice>
          <mc:Fallback xmlns="">
            <p:pic>
              <p:nvPicPr>
                <p:cNvPr id="52" name="Freihand 51">
                  <a:extLst>
                    <a:ext uri="{FF2B5EF4-FFF2-40B4-BE49-F238E27FC236}">
                      <a16:creationId xmlns:a16="http://schemas.microsoft.com/office/drawing/2014/main" id="{E24A032E-75D0-41A5-AC69-124C6BA9B4FE}"/>
                    </a:ext>
                  </a:extLst>
                </p:cNvPr>
                <p:cNvPicPr/>
                <p:nvPr/>
              </p:nvPicPr>
              <p:blipFill>
                <a:blip r:embed="rId104"/>
                <a:stretch>
                  <a:fillRect/>
                </a:stretch>
              </p:blipFill>
              <p:spPr>
                <a:xfrm>
                  <a:off x="1307813" y="609547"/>
                  <a:ext cx="2646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3" name="Freihand 52">
                  <a:extLst>
                    <a:ext uri="{FF2B5EF4-FFF2-40B4-BE49-F238E27FC236}">
                      <a16:creationId xmlns:a16="http://schemas.microsoft.com/office/drawing/2014/main" id="{256AA7BA-49D4-48E9-92D3-F3EE3BEA9B8B}"/>
                    </a:ext>
                  </a:extLst>
                </p14:cNvPr>
                <p14:cNvContentPartPr/>
                <p14:nvPr/>
              </p14:nvContentPartPr>
              <p14:xfrm>
                <a:off x="2485013" y="618547"/>
                <a:ext cx="162720" cy="20160"/>
              </p14:xfrm>
            </p:contentPart>
          </mc:Choice>
          <mc:Fallback xmlns="">
            <p:pic>
              <p:nvPicPr>
                <p:cNvPr id="53" name="Freihand 52">
                  <a:extLst>
                    <a:ext uri="{FF2B5EF4-FFF2-40B4-BE49-F238E27FC236}">
                      <a16:creationId xmlns:a16="http://schemas.microsoft.com/office/drawing/2014/main" id="{256AA7BA-49D4-48E9-92D3-F3EE3BEA9B8B}"/>
                    </a:ext>
                  </a:extLst>
                </p:cNvPr>
                <p:cNvPicPr/>
                <p:nvPr/>
              </p:nvPicPr>
              <p:blipFill>
                <a:blip r:embed="rId106"/>
                <a:stretch>
                  <a:fillRect/>
                </a:stretch>
              </p:blipFill>
              <p:spPr>
                <a:xfrm>
                  <a:off x="2480693" y="614227"/>
                  <a:ext cx="1713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4" name="Freihand 53">
                  <a:extLst>
                    <a:ext uri="{FF2B5EF4-FFF2-40B4-BE49-F238E27FC236}">
                      <a16:creationId xmlns:a16="http://schemas.microsoft.com/office/drawing/2014/main" id="{DAF2C7A1-94E9-4BC4-BE27-AE788042AB53}"/>
                    </a:ext>
                  </a:extLst>
                </p14:cNvPr>
                <p14:cNvContentPartPr/>
                <p14:nvPr/>
              </p14:nvContentPartPr>
              <p14:xfrm>
                <a:off x="2544053" y="676507"/>
                <a:ext cx="138600" cy="16920"/>
              </p14:xfrm>
            </p:contentPart>
          </mc:Choice>
          <mc:Fallback xmlns="">
            <p:pic>
              <p:nvPicPr>
                <p:cNvPr id="54" name="Freihand 53">
                  <a:extLst>
                    <a:ext uri="{FF2B5EF4-FFF2-40B4-BE49-F238E27FC236}">
                      <a16:creationId xmlns:a16="http://schemas.microsoft.com/office/drawing/2014/main" id="{DAF2C7A1-94E9-4BC4-BE27-AE788042AB53}"/>
                    </a:ext>
                  </a:extLst>
                </p:cNvPr>
                <p:cNvPicPr/>
                <p:nvPr/>
              </p:nvPicPr>
              <p:blipFill>
                <a:blip r:embed="rId108"/>
                <a:stretch>
                  <a:fillRect/>
                </a:stretch>
              </p:blipFill>
              <p:spPr>
                <a:xfrm>
                  <a:off x="2539733" y="672187"/>
                  <a:ext cx="1472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5" name="Freihand 54">
                  <a:extLst>
                    <a:ext uri="{FF2B5EF4-FFF2-40B4-BE49-F238E27FC236}">
                      <a16:creationId xmlns:a16="http://schemas.microsoft.com/office/drawing/2014/main" id="{FA91BB48-1497-4566-826D-D3DEC24DF557}"/>
                    </a:ext>
                  </a:extLst>
                </p14:cNvPr>
                <p14:cNvContentPartPr/>
                <p14:nvPr/>
              </p14:nvContentPartPr>
              <p14:xfrm>
                <a:off x="2933573" y="568147"/>
                <a:ext cx="239760" cy="109800"/>
              </p14:xfrm>
            </p:contentPart>
          </mc:Choice>
          <mc:Fallback xmlns="">
            <p:pic>
              <p:nvPicPr>
                <p:cNvPr id="55" name="Freihand 54">
                  <a:extLst>
                    <a:ext uri="{FF2B5EF4-FFF2-40B4-BE49-F238E27FC236}">
                      <a16:creationId xmlns:a16="http://schemas.microsoft.com/office/drawing/2014/main" id="{FA91BB48-1497-4566-826D-D3DEC24DF557}"/>
                    </a:ext>
                  </a:extLst>
                </p:cNvPr>
                <p:cNvPicPr/>
                <p:nvPr/>
              </p:nvPicPr>
              <p:blipFill>
                <a:blip r:embed="rId110"/>
                <a:stretch>
                  <a:fillRect/>
                </a:stretch>
              </p:blipFill>
              <p:spPr>
                <a:xfrm>
                  <a:off x="2929253" y="563827"/>
                  <a:ext cx="2484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8924" name="Freihand 38923">
                  <a:extLst>
                    <a:ext uri="{FF2B5EF4-FFF2-40B4-BE49-F238E27FC236}">
                      <a16:creationId xmlns:a16="http://schemas.microsoft.com/office/drawing/2014/main" id="{8708BEDD-B866-4BCC-B12D-B521906C49C8}"/>
                    </a:ext>
                  </a:extLst>
                </p14:cNvPr>
                <p14:cNvContentPartPr/>
                <p14:nvPr/>
              </p14:nvContentPartPr>
              <p14:xfrm>
                <a:off x="1647293" y="609907"/>
                <a:ext cx="14760" cy="120240"/>
              </p14:xfrm>
            </p:contentPart>
          </mc:Choice>
          <mc:Fallback xmlns="">
            <p:pic>
              <p:nvPicPr>
                <p:cNvPr id="38924" name="Freihand 38923">
                  <a:extLst>
                    <a:ext uri="{FF2B5EF4-FFF2-40B4-BE49-F238E27FC236}">
                      <a16:creationId xmlns:a16="http://schemas.microsoft.com/office/drawing/2014/main" id="{8708BEDD-B866-4BCC-B12D-B521906C49C8}"/>
                    </a:ext>
                  </a:extLst>
                </p:cNvPr>
                <p:cNvPicPr/>
                <p:nvPr/>
              </p:nvPicPr>
              <p:blipFill>
                <a:blip r:embed="rId112"/>
                <a:stretch>
                  <a:fillRect/>
                </a:stretch>
              </p:blipFill>
              <p:spPr>
                <a:xfrm>
                  <a:off x="1642973" y="605587"/>
                  <a:ext cx="234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8925" name="Freihand 38924">
                  <a:extLst>
                    <a:ext uri="{FF2B5EF4-FFF2-40B4-BE49-F238E27FC236}">
                      <a16:creationId xmlns:a16="http://schemas.microsoft.com/office/drawing/2014/main" id="{B96FA88F-52C9-4D38-9C7B-7676B60028F4}"/>
                    </a:ext>
                  </a:extLst>
                </p14:cNvPr>
                <p14:cNvContentPartPr/>
                <p14:nvPr/>
              </p14:nvContentPartPr>
              <p14:xfrm>
                <a:off x="1610213" y="671827"/>
                <a:ext cx="101880" cy="13320"/>
              </p14:xfrm>
            </p:contentPart>
          </mc:Choice>
          <mc:Fallback xmlns="">
            <p:pic>
              <p:nvPicPr>
                <p:cNvPr id="38925" name="Freihand 38924">
                  <a:extLst>
                    <a:ext uri="{FF2B5EF4-FFF2-40B4-BE49-F238E27FC236}">
                      <a16:creationId xmlns:a16="http://schemas.microsoft.com/office/drawing/2014/main" id="{B96FA88F-52C9-4D38-9C7B-7676B60028F4}"/>
                    </a:ext>
                  </a:extLst>
                </p:cNvPr>
                <p:cNvPicPr/>
                <p:nvPr/>
              </p:nvPicPr>
              <p:blipFill>
                <a:blip r:embed="rId114"/>
                <a:stretch>
                  <a:fillRect/>
                </a:stretch>
              </p:blipFill>
              <p:spPr>
                <a:xfrm>
                  <a:off x="1605893" y="667507"/>
                  <a:ext cx="1105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38926" name="Freihand 38925">
                  <a:extLst>
                    <a:ext uri="{FF2B5EF4-FFF2-40B4-BE49-F238E27FC236}">
                      <a16:creationId xmlns:a16="http://schemas.microsoft.com/office/drawing/2014/main" id="{A812E22D-434A-48AD-BE19-ABD18CC503C1}"/>
                    </a:ext>
                  </a:extLst>
                </p14:cNvPr>
                <p14:cNvContentPartPr/>
                <p14:nvPr/>
              </p14:nvContentPartPr>
              <p14:xfrm>
                <a:off x="1774013" y="576067"/>
                <a:ext cx="116280" cy="183600"/>
              </p14:xfrm>
            </p:contentPart>
          </mc:Choice>
          <mc:Fallback xmlns="">
            <p:pic>
              <p:nvPicPr>
                <p:cNvPr id="38926" name="Freihand 38925">
                  <a:extLst>
                    <a:ext uri="{FF2B5EF4-FFF2-40B4-BE49-F238E27FC236}">
                      <a16:creationId xmlns:a16="http://schemas.microsoft.com/office/drawing/2014/main" id="{A812E22D-434A-48AD-BE19-ABD18CC503C1}"/>
                    </a:ext>
                  </a:extLst>
                </p:cNvPr>
                <p:cNvPicPr/>
                <p:nvPr/>
              </p:nvPicPr>
              <p:blipFill>
                <a:blip r:embed="rId116"/>
                <a:stretch>
                  <a:fillRect/>
                </a:stretch>
              </p:blipFill>
              <p:spPr>
                <a:xfrm>
                  <a:off x="1769693" y="571747"/>
                  <a:ext cx="1249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38929" name="Freihand 38928">
                  <a:extLst>
                    <a:ext uri="{FF2B5EF4-FFF2-40B4-BE49-F238E27FC236}">
                      <a16:creationId xmlns:a16="http://schemas.microsoft.com/office/drawing/2014/main" id="{F0826336-EF43-40D3-BA43-39D2CB18661C}"/>
                    </a:ext>
                  </a:extLst>
                </p14:cNvPr>
                <p14:cNvContentPartPr/>
                <p14:nvPr/>
              </p14:nvContentPartPr>
              <p14:xfrm>
                <a:off x="2026373" y="641227"/>
                <a:ext cx="3960" cy="109800"/>
              </p14:xfrm>
            </p:contentPart>
          </mc:Choice>
          <mc:Fallback xmlns="">
            <p:pic>
              <p:nvPicPr>
                <p:cNvPr id="38929" name="Freihand 38928">
                  <a:extLst>
                    <a:ext uri="{FF2B5EF4-FFF2-40B4-BE49-F238E27FC236}">
                      <a16:creationId xmlns:a16="http://schemas.microsoft.com/office/drawing/2014/main" id="{F0826336-EF43-40D3-BA43-39D2CB18661C}"/>
                    </a:ext>
                  </a:extLst>
                </p:cNvPr>
                <p:cNvPicPr/>
                <p:nvPr/>
              </p:nvPicPr>
              <p:blipFill>
                <a:blip r:embed="rId118"/>
                <a:stretch>
                  <a:fillRect/>
                </a:stretch>
              </p:blipFill>
              <p:spPr>
                <a:xfrm>
                  <a:off x="2022053" y="636907"/>
                  <a:ext cx="126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38930" name="Freihand 38929">
                  <a:extLst>
                    <a:ext uri="{FF2B5EF4-FFF2-40B4-BE49-F238E27FC236}">
                      <a16:creationId xmlns:a16="http://schemas.microsoft.com/office/drawing/2014/main" id="{7EE2CA09-D8C8-4109-84A2-576C4A866340}"/>
                    </a:ext>
                  </a:extLst>
                </p14:cNvPr>
                <p14:cNvContentPartPr/>
                <p14:nvPr/>
              </p14:nvContentPartPr>
              <p14:xfrm>
                <a:off x="1975613" y="664267"/>
                <a:ext cx="138960" cy="41400"/>
              </p14:xfrm>
            </p:contentPart>
          </mc:Choice>
          <mc:Fallback xmlns="">
            <p:pic>
              <p:nvPicPr>
                <p:cNvPr id="38930" name="Freihand 38929">
                  <a:extLst>
                    <a:ext uri="{FF2B5EF4-FFF2-40B4-BE49-F238E27FC236}">
                      <a16:creationId xmlns:a16="http://schemas.microsoft.com/office/drawing/2014/main" id="{7EE2CA09-D8C8-4109-84A2-576C4A866340}"/>
                    </a:ext>
                  </a:extLst>
                </p:cNvPr>
                <p:cNvPicPr/>
                <p:nvPr/>
              </p:nvPicPr>
              <p:blipFill>
                <a:blip r:embed="rId120"/>
                <a:stretch>
                  <a:fillRect/>
                </a:stretch>
              </p:blipFill>
              <p:spPr>
                <a:xfrm>
                  <a:off x="1971293" y="659947"/>
                  <a:ext cx="1476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38931" name="Freihand 38930">
                  <a:extLst>
                    <a:ext uri="{FF2B5EF4-FFF2-40B4-BE49-F238E27FC236}">
                      <a16:creationId xmlns:a16="http://schemas.microsoft.com/office/drawing/2014/main" id="{CCABB8A4-3AD6-4D65-86EA-A85D3DABA2FF}"/>
                    </a:ext>
                  </a:extLst>
                </p14:cNvPr>
                <p14:cNvContentPartPr/>
                <p14:nvPr/>
              </p14:nvContentPartPr>
              <p14:xfrm>
                <a:off x="2160293" y="565627"/>
                <a:ext cx="104760" cy="150480"/>
              </p14:xfrm>
            </p:contentPart>
          </mc:Choice>
          <mc:Fallback xmlns="">
            <p:pic>
              <p:nvPicPr>
                <p:cNvPr id="38931" name="Freihand 38930">
                  <a:extLst>
                    <a:ext uri="{FF2B5EF4-FFF2-40B4-BE49-F238E27FC236}">
                      <a16:creationId xmlns:a16="http://schemas.microsoft.com/office/drawing/2014/main" id="{CCABB8A4-3AD6-4D65-86EA-A85D3DABA2FF}"/>
                    </a:ext>
                  </a:extLst>
                </p:cNvPr>
                <p:cNvPicPr/>
                <p:nvPr/>
              </p:nvPicPr>
              <p:blipFill>
                <a:blip r:embed="rId122"/>
                <a:stretch>
                  <a:fillRect/>
                </a:stretch>
              </p:blipFill>
              <p:spPr>
                <a:xfrm>
                  <a:off x="2155973" y="561307"/>
                  <a:ext cx="1134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38934" name="Freihand 38933">
                  <a:extLst>
                    <a:ext uri="{FF2B5EF4-FFF2-40B4-BE49-F238E27FC236}">
                      <a16:creationId xmlns:a16="http://schemas.microsoft.com/office/drawing/2014/main" id="{F4C959CE-B3FF-4BF9-A4D0-3B4D642EC54F}"/>
                    </a:ext>
                  </a:extLst>
                </p14:cNvPr>
                <p14:cNvContentPartPr/>
                <p14:nvPr/>
              </p14:nvContentPartPr>
              <p14:xfrm>
                <a:off x="3278093" y="557707"/>
                <a:ext cx="13320" cy="133560"/>
              </p14:xfrm>
            </p:contentPart>
          </mc:Choice>
          <mc:Fallback xmlns="">
            <p:pic>
              <p:nvPicPr>
                <p:cNvPr id="38934" name="Freihand 38933">
                  <a:extLst>
                    <a:ext uri="{FF2B5EF4-FFF2-40B4-BE49-F238E27FC236}">
                      <a16:creationId xmlns:a16="http://schemas.microsoft.com/office/drawing/2014/main" id="{F4C959CE-B3FF-4BF9-A4D0-3B4D642EC54F}"/>
                    </a:ext>
                  </a:extLst>
                </p:cNvPr>
                <p:cNvPicPr/>
                <p:nvPr/>
              </p:nvPicPr>
              <p:blipFill>
                <a:blip r:embed="rId124"/>
                <a:stretch>
                  <a:fillRect/>
                </a:stretch>
              </p:blipFill>
              <p:spPr>
                <a:xfrm>
                  <a:off x="3273773" y="553387"/>
                  <a:ext cx="219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8935" name="Freihand 38934">
                  <a:extLst>
                    <a:ext uri="{FF2B5EF4-FFF2-40B4-BE49-F238E27FC236}">
                      <a16:creationId xmlns:a16="http://schemas.microsoft.com/office/drawing/2014/main" id="{4D60DBA6-8727-4F2F-8FDA-D273EA63F150}"/>
                    </a:ext>
                  </a:extLst>
                </p14:cNvPr>
                <p14:cNvContentPartPr/>
                <p14:nvPr/>
              </p14:nvContentPartPr>
              <p14:xfrm>
                <a:off x="3242093" y="610267"/>
                <a:ext cx="116640" cy="16920"/>
              </p14:xfrm>
            </p:contentPart>
          </mc:Choice>
          <mc:Fallback xmlns="">
            <p:pic>
              <p:nvPicPr>
                <p:cNvPr id="38935" name="Freihand 38934">
                  <a:extLst>
                    <a:ext uri="{FF2B5EF4-FFF2-40B4-BE49-F238E27FC236}">
                      <a16:creationId xmlns:a16="http://schemas.microsoft.com/office/drawing/2014/main" id="{4D60DBA6-8727-4F2F-8FDA-D273EA63F150}"/>
                    </a:ext>
                  </a:extLst>
                </p:cNvPr>
                <p:cNvPicPr/>
                <p:nvPr/>
              </p:nvPicPr>
              <p:blipFill>
                <a:blip r:embed="rId126"/>
                <a:stretch>
                  <a:fillRect/>
                </a:stretch>
              </p:blipFill>
              <p:spPr>
                <a:xfrm>
                  <a:off x="3237773" y="605947"/>
                  <a:ext cx="1252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8936" name="Freihand 38935">
                  <a:extLst>
                    <a:ext uri="{FF2B5EF4-FFF2-40B4-BE49-F238E27FC236}">
                      <a16:creationId xmlns:a16="http://schemas.microsoft.com/office/drawing/2014/main" id="{D4FA83A5-B642-4C7A-BF35-621EFC2DA482}"/>
                    </a:ext>
                  </a:extLst>
                </p14:cNvPr>
                <p14:cNvContentPartPr/>
                <p14:nvPr/>
              </p14:nvContentPartPr>
              <p14:xfrm>
                <a:off x="3396533" y="540067"/>
                <a:ext cx="111960" cy="145080"/>
              </p14:xfrm>
            </p:contentPart>
          </mc:Choice>
          <mc:Fallback xmlns="">
            <p:pic>
              <p:nvPicPr>
                <p:cNvPr id="38936" name="Freihand 38935">
                  <a:extLst>
                    <a:ext uri="{FF2B5EF4-FFF2-40B4-BE49-F238E27FC236}">
                      <a16:creationId xmlns:a16="http://schemas.microsoft.com/office/drawing/2014/main" id="{D4FA83A5-B642-4C7A-BF35-621EFC2DA482}"/>
                    </a:ext>
                  </a:extLst>
                </p:cNvPr>
                <p:cNvPicPr/>
                <p:nvPr/>
              </p:nvPicPr>
              <p:blipFill>
                <a:blip r:embed="rId128"/>
                <a:stretch>
                  <a:fillRect/>
                </a:stretch>
              </p:blipFill>
              <p:spPr>
                <a:xfrm>
                  <a:off x="3392213" y="535747"/>
                  <a:ext cx="1206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8939" name="Freihand 38938">
                  <a:extLst>
                    <a:ext uri="{FF2B5EF4-FFF2-40B4-BE49-F238E27FC236}">
                      <a16:creationId xmlns:a16="http://schemas.microsoft.com/office/drawing/2014/main" id="{A1B2FF2D-E5CA-4A81-9499-D901180DC59F}"/>
                    </a:ext>
                  </a:extLst>
                </p14:cNvPr>
                <p14:cNvContentPartPr/>
                <p14:nvPr/>
              </p14:nvContentPartPr>
              <p14:xfrm>
                <a:off x="3648173" y="539347"/>
                <a:ext cx="13680" cy="123120"/>
              </p14:xfrm>
            </p:contentPart>
          </mc:Choice>
          <mc:Fallback xmlns="">
            <p:pic>
              <p:nvPicPr>
                <p:cNvPr id="38939" name="Freihand 38938">
                  <a:extLst>
                    <a:ext uri="{FF2B5EF4-FFF2-40B4-BE49-F238E27FC236}">
                      <a16:creationId xmlns:a16="http://schemas.microsoft.com/office/drawing/2014/main" id="{A1B2FF2D-E5CA-4A81-9499-D901180DC59F}"/>
                    </a:ext>
                  </a:extLst>
                </p:cNvPr>
                <p:cNvPicPr/>
                <p:nvPr/>
              </p:nvPicPr>
              <p:blipFill>
                <a:blip r:embed="rId130"/>
                <a:stretch>
                  <a:fillRect/>
                </a:stretch>
              </p:blipFill>
              <p:spPr>
                <a:xfrm>
                  <a:off x="3643853" y="535027"/>
                  <a:ext cx="223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8940" name="Freihand 38939">
                  <a:extLst>
                    <a:ext uri="{FF2B5EF4-FFF2-40B4-BE49-F238E27FC236}">
                      <a16:creationId xmlns:a16="http://schemas.microsoft.com/office/drawing/2014/main" id="{4F96678B-39DA-4533-B754-A8A1AE31D443}"/>
                    </a:ext>
                  </a:extLst>
                </p14:cNvPr>
                <p14:cNvContentPartPr/>
                <p14:nvPr/>
              </p14:nvContentPartPr>
              <p14:xfrm>
                <a:off x="3590213" y="585787"/>
                <a:ext cx="133200" cy="46080"/>
              </p14:xfrm>
            </p:contentPart>
          </mc:Choice>
          <mc:Fallback xmlns="">
            <p:pic>
              <p:nvPicPr>
                <p:cNvPr id="38940" name="Freihand 38939">
                  <a:extLst>
                    <a:ext uri="{FF2B5EF4-FFF2-40B4-BE49-F238E27FC236}">
                      <a16:creationId xmlns:a16="http://schemas.microsoft.com/office/drawing/2014/main" id="{4F96678B-39DA-4533-B754-A8A1AE31D443}"/>
                    </a:ext>
                  </a:extLst>
                </p:cNvPr>
                <p:cNvPicPr/>
                <p:nvPr/>
              </p:nvPicPr>
              <p:blipFill>
                <a:blip r:embed="rId132"/>
                <a:stretch>
                  <a:fillRect/>
                </a:stretch>
              </p:blipFill>
              <p:spPr>
                <a:xfrm>
                  <a:off x="3585893" y="581467"/>
                  <a:ext cx="1418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8941" name="Freihand 38940">
                  <a:extLst>
                    <a:ext uri="{FF2B5EF4-FFF2-40B4-BE49-F238E27FC236}">
                      <a16:creationId xmlns:a16="http://schemas.microsoft.com/office/drawing/2014/main" id="{305ED6B9-370A-4A06-A394-949420F29B9D}"/>
                    </a:ext>
                  </a:extLst>
                </p14:cNvPr>
                <p14:cNvContentPartPr/>
                <p14:nvPr/>
              </p14:nvContentPartPr>
              <p14:xfrm>
                <a:off x="3787493" y="512347"/>
                <a:ext cx="100800" cy="177480"/>
              </p14:xfrm>
            </p:contentPart>
          </mc:Choice>
          <mc:Fallback xmlns="">
            <p:pic>
              <p:nvPicPr>
                <p:cNvPr id="38941" name="Freihand 38940">
                  <a:extLst>
                    <a:ext uri="{FF2B5EF4-FFF2-40B4-BE49-F238E27FC236}">
                      <a16:creationId xmlns:a16="http://schemas.microsoft.com/office/drawing/2014/main" id="{305ED6B9-370A-4A06-A394-949420F29B9D}"/>
                    </a:ext>
                  </a:extLst>
                </p:cNvPr>
                <p:cNvPicPr/>
                <p:nvPr/>
              </p:nvPicPr>
              <p:blipFill>
                <a:blip r:embed="rId134"/>
                <a:stretch>
                  <a:fillRect/>
                </a:stretch>
              </p:blipFill>
              <p:spPr>
                <a:xfrm>
                  <a:off x="3783173" y="508027"/>
                  <a:ext cx="1094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8942" name="Freihand 38941">
                  <a:extLst>
                    <a:ext uri="{FF2B5EF4-FFF2-40B4-BE49-F238E27FC236}">
                      <a16:creationId xmlns:a16="http://schemas.microsoft.com/office/drawing/2014/main" id="{582644CE-9B17-4E18-B21E-F202CE1DD95F}"/>
                    </a:ext>
                  </a:extLst>
                </p14:cNvPr>
                <p14:cNvContentPartPr/>
                <p14:nvPr/>
              </p14:nvContentPartPr>
              <p14:xfrm>
                <a:off x="4042013" y="404707"/>
                <a:ext cx="177840" cy="186480"/>
              </p14:xfrm>
            </p:contentPart>
          </mc:Choice>
          <mc:Fallback xmlns="">
            <p:pic>
              <p:nvPicPr>
                <p:cNvPr id="38942" name="Freihand 38941">
                  <a:extLst>
                    <a:ext uri="{FF2B5EF4-FFF2-40B4-BE49-F238E27FC236}">
                      <a16:creationId xmlns:a16="http://schemas.microsoft.com/office/drawing/2014/main" id="{582644CE-9B17-4E18-B21E-F202CE1DD95F}"/>
                    </a:ext>
                  </a:extLst>
                </p:cNvPr>
                <p:cNvPicPr/>
                <p:nvPr/>
              </p:nvPicPr>
              <p:blipFill>
                <a:blip r:embed="rId136"/>
                <a:stretch>
                  <a:fillRect/>
                </a:stretch>
              </p:blipFill>
              <p:spPr>
                <a:xfrm>
                  <a:off x="4037693" y="400387"/>
                  <a:ext cx="186480" cy="195120"/>
                </a:xfrm>
                <a:prstGeom prst="rect">
                  <a:avLst/>
                </a:prstGeom>
              </p:spPr>
            </p:pic>
          </mc:Fallback>
        </mc:AlternateContent>
      </p:grpSp>
      <p:grpSp>
        <p:nvGrpSpPr>
          <p:cNvPr id="38957" name="Gruppieren 38956">
            <a:extLst>
              <a:ext uri="{FF2B5EF4-FFF2-40B4-BE49-F238E27FC236}">
                <a16:creationId xmlns:a16="http://schemas.microsoft.com/office/drawing/2014/main" id="{74C7E237-0CAE-4D33-B3B6-EA75CCBAB1BE}"/>
              </a:ext>
            </a:extLst>
          </p:cNvPr>
          <p:cNvGrpSpPr/>
          <p:nvPr/>
        </p:nvGrpSpPr>
        <p:grpSpPr>
          <a:xfrm>
            <a:off x="541733" y="4488547"/>
            <a:ext cx="1918800" cy="1815120"/>
            <a:chOff x="541733" y="4488547"/>
            <a:chExt cx="1918800" cy="1815120"/>
          </a:xfrm>
        </p:grpSpPr>
        <mc:AlternateContent xmlns:mc="http://schemas.openxmlformats.org/markup-compatibility/2006" xmlns:p14="http://schemas.microsoft.com/office/powerpoint/2010/main">
          <mc:Choice Requires="p14">
            <p:contentPart p14:bwMode="auto" r:id="rId137">
              <p14:nvContentPartPr>
                <p14:cNvPr id="38944" name="Freihand 38943">
                  <a:extLst>
                    <a:ext uri="{FF2B5EF4-FFF2-40B4-BE49-F238E27FC236}">
                      <a16:creationId xmlns:a16="http://schemas.microsoft.com/office/drawing/2014/main" id="{9567F69D-790E-4E38-AB5A-87B441DA2ACF}"/>
                    </a:ext>
                  </a:extLst>
                </p14:cNvPr>
                <p14:cNvContentPartPr/>
                <p14:nvPr/>
              </p14:nvContentPartPr>
              <p14:xfrm>
                <a:off x="541733" y="4488547"/>
                <a:ext cx="1918800" cy="1625760"/>
              </p14:xfrm>
            </p:contentPart>
          </mc:Choice>
          <mc:Fallback xmlns="">
            <p:pic>
              <p:nvPicPr>
                <p:cNvPr id="38944" name="Freihand 38943">
                  <a:extLst>
                    <a:ext uri="{FF2B5EF4-FFF2-40B4-BE49-F238E27FC236}">
                      <a16:creationId xmlns:a16="http://schemas.microsoft.com/office/drawing/2014/main" id="{9567F69D-790E-4E38-AB5A-87B441DA2ACF}"/>
                    </a:ext>
                  </a:extLst>
                </p:cNvPr>
                <p:cNvPicPr/>
                <p:nvPr/>
              </p:nvPicPr>
              <p:blipFill>
                <a:blip r:embed="rId138"/>
                <a:stretch>
                  <a:fillRect/>
                </a:stretch>
              </p:blipFill>
              <p:spPr>
                <a:xfrm>
                  <a:off x="537413" y="4484227"/>
                  <a:ext cx="1927440" cy="16344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38945" name="Freihand 38944">
                  <a:extLst>
                    <a:ext uri="{FF2B5EF4-FFF2-40B4-BE49-F238E27FC236}">
                      <a16:creationId xmlns:a16="http://schemas.microsoft.com/office/drawing/2014/main" id="{CF2AD62E-AD7F-4D81-86A8-A16D08B33D6B}"/>
                    </a:ext>
                  </a:extLst>
                </p14:cNvPr>
                <p14:cNvContentPartPr/>
                <p14:nvPr/>
              </p14:nvContentPartPr>
              <p14:xfrm>
                <a:off x="704093" y="6168667"/>
                <a:ext cx="18720" cy="127800"/>
              </p14:xfrm>
            </p:contentPart>
          </mc:Choice>
          <mc:Fallback xmlns="">
            <p:pic>
              <p:nvPicPr>
                <p:cNvPr id="38945" name="Freihand 38944">
                  <a:extLst>
                    <a:ext uri="{FF2B5EF4-FFF2-40B4-BE49-F238E27FC236}">
                      <a16:creationId xmlns:a16="http://schemas.microsoft.com/office/drawing/2014/main" id="{CF2AD62E-AD7F-4D81-86A8-A16D08B33D6B}"/>
                    </a:ext>
                  </a:extLst>
                </p:cNvPr>
                <p:cNvPicPr/>
                <p:nvPr/>
              </p:nvPicPr>
              <p:blipFill>
                <a:blip r:embed="rId140"/>
                <a:stretch>
                  <a:fillRect/>
                </a:stretch>
              </p:blipFill>
              <p:spPr>
                <a:xfrm>
                  <a:off x="699773" y="6164347"/>
                  <a:ext cx="273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38946" name="Freihand 38945">
                  <a:extLst>
                    <a:ext uri="{FF2B5EF4-FFF2-40B4-BE49-F238E27FC236}">
                      <a16:creationId xmlns:a16="http://schemas.microsoft.com/office/drawing/2014/main" id="{CAAD3275-16B9-4EC0-B4A7-23AC7899444C}"/>
                    </a:ext>
                  </a:extLst>
                </p14:cNvPr>
                <p14:cNvContentPartPr/>
                <p14:nvPr/>
              </p14:nvContentPartPr>
              <p14:xfrm>
                <a:off x="720653" y="6130507"/>
                <a:ext cx="126000" cy="82440"/>
              </p14:xfrm>
            </p:contentPart>
          </mc:Choice>
          <mc:Fallback xmlns="">
            <p:pic>
              <p:nvPicPr>
                <p:cNvPr id="38946" name="Freihand 38945">
                  <a:extLst>
                    <a:ext uri="{FF2B5EF4-FFF2-40B4-BE49-F238E27FC236}">
                      <a16:creationId xmlns:a16="http://schemas.microsoft.com/office/drawing/2014/main" id="{CAAD3275-16B9-4EC0-B4A7-23AC7899444C}"/>
                    </a:ext>
                  </a:extLst>
                </p:cNvPr>
                <p:cNvPicPr/>
                <p:nvPr/>
              </p:nvPicPr>
              <p:blipFill>
                <a:blip r:embed="rId142"/>
                <a:stretch>
                  <a:fillRect/>
                </a:stretch>
              </p:blipFill>
              <p:spPr>
                <a:xfrm>
                  <a:off x="716333" y="6126187"/>
                  <a:ext cx="1346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38947" name="Freihand 38946">
                  <a:extLst>
                    <a:ext uri="{FF2B5EF4-FFF2-40B4-BE49-F238E27FC236}">
                      <a16:creationId xmlns:a16="http://schemas.microsoft.com/office/drawing/2014/main" id="{277B2691-EA3C-4774-9EFE-3D35DB398512}"/>
                    </a:ext>
                  </a:extLst>
                </p14:cNvPr>
                <p14:cNvContentPartPr/>
                <p14:nvPr/>
              </p14:nvContentPartPr>
              <p14:xfrm>
                <a:off x="706973" y="6281707"/>
                <a:ext cx="113760" cy="21960"/>
              </p14:xfrm>
            </p:contentPart>
          </mc:Choice>
          <mc:Fallback xmlns="">
            <p:pic>
              <p:nvPicPr>
                <p:cNvPr id="38947" name="Freihand 38946">
                  <a:extLst>
                    <a:ext uri="{FF2B5EF4-FFF2-40B4-BE49-F238E27FC236}">
                      <a16:creationId xmlns:a16="http://schemas.microsoft.com/office/drawing/2014/main" id="{277B2691-EA3C-4774-9EFE-3D35DB398512}"/>
                    </a:ext>
                  </a:extLst>
                </p:cNvPr>
                <p:cNvPicPr/>
                <p:nvPr/>
              </p:nvPicPr>
              <p:blipFill>
                <a:blip r:embed="rId144"/>
                <a:stretch>
                  <a:fillRect/>
                </a:stretch>
              </p:blipFill>
              <p:spPr>
                <a:xfrm>
                  <a:off x="702653" y="6277387"/>
                  <a:ext cx="1224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38948" name="Freihand 38947">
                  <a:extLst>
                    <a:ext uri="{FF2B5EF4-FFF2-40B4-BE49-F238E27FC236}">
                      <a16:creationId xmlns:a16="http://schemas.microsoft.com/office/drawing/2014/main" id="{2E6F0F82-59C7-482A-9FE5-3130764A12B9}"/>
                    </a:ext>
                  </a:extLst>
                </p14:cNvPr>
                <p14:cNvContentPartPr/>
                <p14:nvPr/>
              </p14:nvContentPartPr>
              <p14:xfrm>
                <a:off x="909293" y="6160027"/>
                <a:ext cx="224640" cy="137520"/>
              </p14:xfrm>
            </p:contentPart>
          </mc:Choice>
          <mc:Fallback xmlns="">
            <p:pic>
              <p:nvPicPr>
                <p:cNvPr id="38948" name="Freihand 38947">
                  <a:extLst>
                    <a:ext uri="{FF2B5EF4-FFF2-40B4-BE49-F238E27FC236}">
                      <a16:creationId xmlns:a16="http://schemas.microsoft.com/office/drawing/2014/main" id="{2E6F0F82-59C7-482A-9FE5-3130764A12B9}"/>
                    </a:ext>
                  </a:extLst>
                </p:cNvPr>
                <p:cNvPicPr/>
                <p:nvPr/>
              </p:nvPicPr>
              <p:blipFill>
                <a:blip r:embed="rId146"/>
                <a:stretch>
                  <a:fillRect/>
                </a:stretch>
              </p:blipFill>
              <p:spPr>
                <a:xfrm>
                  <a:off x="904973" y="6155707"/>
                  <a:ext cx="2332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38949" name="Freihand 38948">
                  <a:extLst>
                    <a:ext uri="{FF2B5EF4-FFF2-40B4-BE49-F238E27FC236}">
                      <a16:creationId xmlns:a16="http://schemas.microsoft.com/office/drawing/2014/main" id="{330AF163-4A88-43FA-8BE2-419010656B1B}"/>
                    </a:ext>
                  </a:extLst>
                </p14:cNvPr>
                <p14:cNvContentPartPr/>
                <p14:nvPr/>
              </p14:nvContentPartPr>
              <p14:xfrm>
                <a:off x="1873013" y="6162907"/>
                <a:ext cx="81000" cy="100800"/>
              </p14:xfrm>
            </p:contentPart>
          </mc:Choice>
          <mc:Fallback xmlns="">
            <p:pic>
              <p:nvPicPr>
                <p:cNvPr id="38949" name="Freihand 38948">
                  <a:extLst>
                    <a:ext uri="{FF2B5EF4-FFF2-40B4-BE49-F238E27FC236}">
                      <a16:creationId xmlns:a16="http://schemas.microsoft.com/office/drawing/2014/main" id="{330AF163-4A88-43FA-8BE2-419010656B1B}"/>
                    </a:ext>
                  </a:extLst>
                </p:cNvPr>
                <p:cNvPicPr/>
                <p:nvPr/>
              </p:nvPicPr>
              <p:blipFill>
                <a:blip r:embed="rId148"/>
                <a:stretch>
                  <a:fillRect/>
                </a:stretch>
              </p:blipFill>
              <p:spPr>
                <a:xfrm>
                  <a:off x="1868693" y="6158587"/>
                  <a:ext cx="896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38950" name="Freihand 38949">
                  <a:extLst>
                    <a:ext uri="{FF2B5EF4-FFF2-40B4-BE49-F238E27FC236}">
                      <a16:creationId xmlns:a16="http://schemas.microsoft.com/office/drawing/2014/main" id="{242DA810-47A9-4640-B769-F5B73F575339}"/>
                    </a:ext>
                  </a:extLst>
                </p14:cNvPr>
                <p14:cNvContentPartPr/>
                <p14:nvPr/>
              </p14:nvContentPartPr>
              <p14:xfrm>
                <a:off x="1874813" y="6152467"/>
                <a:ext cx="120960" cy="147240"/>
              </p14:xfrm>
            </p:contentPart>
          </mc:Choice>
          <mc:Fallback xmlns="">
            <p:pic>
              <p:nvPicPr>
                <p:cNvPr id="38950" name="Freihand 38949">
                  <a:extLst>
                    <a:ext uri="{FF2B5EF4-FFF2-40B4-BE49-F238E27FC236}">
                      <a16:creationId xmlns:a16="http://schemas.microsoft.com/office/drawing/2014/main" id="{242DA810-47A9-4640-B769-F5B73F575339}"/>
                    </a:ext>
                  </a:extLst>
                </p:cNvPr>
                <p:cNvPicPr/>
                <p:nvPr/>
              </p:nvPicPr>
              <p:blipFill>
                <a:blip r:embed="rId150"/>
                <a:stretch>
                  <a:fillRect/>
                </a:stretch>
              </p:blipFill>
              <p:spPr>
                <a:xfrm>
                  <a:off x="1870493" y="6148147"/>
                  <a:ext cx="1296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38951" name="Freihand 38950">
                  <a:extLst>
                    <a:ext uri="{FF2B5EF4-FFF2-40B4-BE49-F238E27FC236}">
                      <a16:creationId xmlns:a16="http://schemas.microsoft.com/office/drawing/2014/main" id="{92E10FD0-5281-49FA-BBE2-56746202BC6A}"/>
                    </a:ext>
                  </a:extLst>
                </p14:cNvPr>
                <p14:cNvContentPartPr/>
                <p14:nvPr/>
              </p14:nvContentPartPr>
              <p14:xfrm>
                <a:off x="2010533" y="6199987"/>
                <a:ext cx="120240" cy="60120"/>
              </p14:xfrm>
            </p:contentPart>
          </mc:Choice>
          <mc:Fallback xmlns="">
            <p:pic>
              <p:nvPicPr>
                <p:cNvPr id="38951" name="Freihand 38950">
                  <a:extLst>
                    <a:ext uri="{FF2B5EF4-FFF2-40B4-BE49-F238E27FC236}">
                      <a16:creationId xmlns:a16="http://schemas.microsoft.com/office/drawing/2014/main" id="{92E10FD0-5281-49FA-BBE2-56746202BC6A}"/>
                    </a:ext>
                  </a:extLst>
                </p:cNvPr>
                <p:cNvPicPr/>
                <p:nvPr/>
              </p:nvPicPr>
              <p:blipFill>
                <a:blip r:embed="rId152"/>
                <a:stretch>
                  <a:fillRect/>
                </a:stretch>
              </p:blipFill>
              <p:spPr>
                <a:xfrm>
                  <a:off x="2006213" y="6195667"/>
                  <a:ext cx="1288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38952" name="Freihand 38951">
                  <a:extLst>
                    <a:ext uri="{FF2B5EF4-FFF2-40B4-BE49-F238E27FC236}">
                      <a16:creationId xmlns:a16="http://schemas.microsoft.com/office/drawing/2014/main" id="{B0BE4097-F4AF-4377-AC92-5EB2C6444525}"/>
                    </a:ext>
                  </a:extLst>
                </p14:cNvPr>
                <p14:cNvContentPartPr/>
                <p14:nvPr/>
              </p14:nvContentPartPr>
              <p14:xfrm>
                <a:off x="2171093" y="6169387"/>
                <a:ext cx="111600" cy="106200"/>
              </p14:xfrm>
            </p:contentPart>
          </mc:Choice>
          <mc:Fallback xmlns="">
            <p:pic>
              <p:nvPicPr>
                <p:cNvPr id="38952" name="Freihand 38951">
                  <a:extLst>
                    <a:ext uri="{FF2B5EF4-FFF2-40B4-BE49-F238E27FC236}">
                      <a16:creationId xmlns:a16="http://schemas.microsoft.com/office/drawing/2014/main" id="{B0BE4097-F4AF-4377-AC92-5EB2C6444525}"/>
                    </a:ext>
                  </a:extLst>
                </p:cNvPr>
                <p:cNvPicPr/>
                <p:nvPr/>
              </p:nvPicPr>
              <p:blipFill>
                <a:blip r:embed="rId154"/>
                <a:stretch>
                  <a:fillRect/>
                </a:stretch>
              </p:blipFill>
              <p:spPr>
                <a:xfrm>
                  <a:off x="2166773" y="6165067"/>
                  <a:ext cx="120240" cy="114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5">
            <p14:nvContentPartPr>
              <p14:cNvPr id="38958" name="Freihand 38957">
                <a:extLst>
                  <a:ext uri="{FF2B5EF4-FFF2-40B4-BE49-F238E27FC236}">
                    <a16:creationId xmlns:a16="http://schemas.microsoft.com/office/drawing/2014/main" id="{20E8B7A0-0BC4-4B8D-8013-EB7B4423890E}"/>
                  </a:ext>
                </a:extLst>
              </p14:cNvPr>
              <p14:cNvContentPartPr/>
              <p14:nvPr/>
            </p14:nvContentPartPr>
            <p14:xfrm>
              <a:off x="2012693" y="3730747"/>
              <a:ext cx="204120" cy="137520"/>
            </p14:xfrm>
          </p:contentPart>
        </mc:Choice>
        <mc:Fallback xmlns="">
          <p:pic>
            <p:nvPicPr>
              <p:cNvPr id="38958" name="Freihand 38957">
                <a:extLst>
                  <a:ext uri="{FF2B5EF4-FFF2-40B4-BE49-F238E27FC236}">
                    <a16:creationId xmlns:a16="http://schemas.microsoft.com/office/drawing/2014/main" id="{20E8B7A0-0BC4-4B8D-8013-EB7B4423890E}"/>
                  </a:ext>
                </a:extLst>
              </p:cNvPr>
              <p:cNvPicPr/>
              <p:nvPr/>
            </p:nvPicPr>
            <p:blipFill>
              <a:blip r:embed="rId156"/>
              <a:stretch>
                <a:fillRect/>
              </a:stretch>
            </p:blipFill>
            <p:spPr>
              <a:xfrm>
                <a:off x="2008373" y="3726427"/>
                <a:ext cx="2127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38959" name="Freihand 38958">
                <a:extLst>
                  <a:ext uri="{FF2B5EF4-FFF2-40B4-BE49-F238E27FC236}">
                    <a16:creationId xmlns:a16="http://schemas.microsoft.com/office/drawing/2014/main" id="{7F1808FE-0209-45AB-A525-7737B00F4FAC}"/>
                  </a:ext>
                </a:extLst>
              </p14:cNvPr>
              <p14:cNvContentPartPr/>
              <p14:nvPr/>
            </p14:nvContentPartPr>
            <p14:xfrm>
              <a:off x="574493" y="6469267"/>
              <a:ext cx="148320" cy="132120"/>
            </p14:xfrm>
          </p:contentPart>
        </mc:Choice>
        <mc:Fallback xmlns="">
          <p:pic>
            <p:nvPicPr>
              <p:cNvPr id="38959" name="Freihand 38958">
                <a:extLst>
                  <a:ext uri="{FF2B5EF4-FFF2-40B4-BE49-F238E27FC236}">
                    <a16:creationId xmlns:a16="http://schemas.microsoft.com/office/drawing/2014/main" id="{7F1808FE-0209-45AB-A525-7737B00F4FAC}"/>
                  </a:ext>
                </a:extLst>
              </p:cNvPr>
              <p:cNvPicPr/>
              <p:nvPr/>
            </p:nvPicPr>
            <p:blipFill>
              <a:blip r:embed="rId158"/>
              <a:stretch>
                <a:fillRect/>
              </a:stretch>
            </p:blipFill>
            <p:spPr>
              <a:xfrm>
                <a:off x="570173" y="6464947"/>
                <a:ext cx="1569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38960" name="Freihand 38959">
                <a:extLst>
                  <a:ext uri="{FF2B5EF4-FFF2-40B4-BE49-F238E27FC236}">
                    <a16:creationId xmlns:a16="http://schemas.microsoft.com/office/drawing/2014/main" id="{1AEFC4DB-E7E6-44E0-A668-0A4BF8DAC87F}"/>
                  </a:ext>
                </a:extLst>
              </p14:cNvPr>
              <p14:cNvContentPartPr/>
              <p14:nvPr/>
            </p14:nvContentPartPr>
            <p14:xfrm>
              <a:off x="2766893" y="4354267"/>
              <a:ext cx="339480" cy="174960"/>
            </p14:xfrm>
          </p:contentPart>
        </mc:Choice>
        <mc:Fallback xmlns="">
          <p:pic>
            <p:nvPicPr>
              <p:cNvPr id="38960" name="Freihand 38959">
                <a:extLst>
                  <a:ext uri="{FF2B5EF4-FFF2-40B4-BE49-F238E27FC236}">
                    <a16:creationId xmlns:a16="http://schemas.microsoft.com/office/drawing/2014/main" id="{1AEFC4DB-E7E6-44E0-A668-0A4BF8DAC87F}"/>
                  </a:ext>
                </a:extLst>
              </p:cNvPr>
              <p:cNvPicPr/>
              <p:nvPr/>
            </p:nvPicPr>
            <p:blipFill>
              <a:blip r:embed="rId160"/>
              <a:stretch>
                <a:fillRect/>
              </a:stretch>
            </p:blipFill>
            <p:spPr>
              <a:xfrm>
                <a:off x="2762573" y="4349947"/>
                <a:ext cx="3481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38961" name="Freihand 38960">
                <a:extLst>
                  <a:ext uri="{FF2B5EF4-FFF2-40B4-BE49-F238E27FC236}">
                    <a16:creationId xmlns:a16="http://schemas.microsoft.com/office/drawing/2014/main" id="{1F9474A5-3FEA-45FB-A475-985CAB608019}"/>
                  </a:ext>
                </a:extLst>
              </p14:cNvPr>
              <p14:cNvContentPartPr/>
              <p14:nvPr/>
            </p14:nvContentPartPr>
            <p14:xfrm>
              <a:off x="3344333" y="5676547"/>
              <a:ext cx="280800" cy="145800"/>
            </p14:xfrm>
          </p:contentPart>
        </mc:Choice>
        <mc:Fallback xmlns="">
          <p:pic>
            <p:nvPicPr>
              <p:cNvPr id="38961" name="Freihand 38960">
                <a:extLst>
                  <a:ext uri="{FF2B5EF4-FFF2-40B4-BE49-F238E27FC236}">
                    <a16:creationId xmlns:a16="http://schemas.microsoft.com/office/drawing/2014/main" id="{1F9474A5-3FEA-45FB-A475-985CAB608019}"/>
                  </a:ext>
                </a:extLst>
              </p:cNvPr>
              <p:cNvPicPr/>
              <p:nvPr/>
            </p:nvPicPr>
            <p:blipFill>
              <a:blip r:embed="rId162"/>
              <a:stretch>
                <a:fillRect/>
              </a:stretch>
            </p:blipFill>
            <p:spPr>
              <a:xfrm>
                <a:off x="3340013" y="5672227"/>
                <a:ext cx="289440" cy="154440"/>
              </a:xfrm>
              <a:prstGeom prst="rect">
                <a:avLst/>
              </a:prstGeom>
            </p:spPr>
          </p:pic>
        </mc:Fallback>
      </mc:AlternateContent>
      <p:grpSp>
        <p:nvGrpSpPr>
          <p:cNvPr id="38965" name="Gruppieren 38964">
            <a:extLst>
              <a:ext uri="{FF2B5EF4-FFF2-40B4-BE49-F238E27FC236}">
                <a16:creationId xmlns:a16="http://schemas.microsoft.com/office/drawing/2014/main" id="{ED842622-3026-4147-81C1-7FE66C409ED2}"/>
              </a:ext>
            </a:extLst>
          </p:cNvPr>
          <p:cNvGrpSpPr/>
          <p:nvPr/>
        </p:nvGrpSpPr>
        <p:grpSpPr>
          <a:xfrm>
            <a:off x="1395293" y="6406627"/>
            <a:ext cx="905040" cy="163800"/>
            <a:chOff x="1395293" y="6406627"/>
            <a:chExt cx="905040" cy="163800"/>
          </a:xfrm>
        </p:grpSpPr>
        <mc:AlternateContent xmlns:mc="http://schemas.openxmlformats.org/markup-compatibility/2006" xmlns:p14="http://schemas.microsoft.com/office/powerpoint/2010/main">
          <mc:Choice Requires="p14">
            <p:contentPart p14:bwMode="auto" r:id="rId163">
              <p14:nvContentPartPr>
                <p14:cNvPr id="38953" name="Freihand 38952">
                  <a:extLst>
                    <a:ext uri="{FF2B5EF4-FFF2-40B4-BE49-F238E27FC236}">
                      <a16:creationId xmlns:a16="http://schemas.microsoft.com/office/drawing/2014/main" id="{EAC4AD01-18D3-44A2-8A33-81ECE471EB6D}"/>
                    </a:ext>
                  </a:extLst>
                </p14:cNvPr>
                <p14:cNvContentPartPr/>
                <p14:nvPr/>
              </p14:nvContentPartPr>
              <p14:xfrm>
                <a:off x="1408973" y="6477187"/>
                <a:ext cx="119520" cy="4320"/>
              </p14:xfrm>
            </p:contentPart>
          </mc:Choice>
          <mc:Fallback xmlns="">
            <p:pic>
              <p:nvPicPr>
                <p:cNvPr id="38953" name="Freihand 38952">
                  <a:extLst>
                    <a:ext uri="{FF2B5EF4-FFF2-40B4-BE49-F238E27FC236}">
                      <a16:creationId xmlns:a16="http://schemas.microsoft.com/office/drawing/2014/main" id="{EAC4AD01-18D3-44A2-8A33-81ECE471EB6D}"/>
                    </a:ext>
                  </a:extLst>
                </p:cNvPr>
                <p:cNvPicPr/>
                <p:nvPr/>
              </p:nvPicPr>
              <p:blipFill>
                <a:blip r:embed="rId164"/>
                <a:stretch>
                  <a:fillRect/>
                </a:stretch>
              </p:blipFill>
              <p:spPr>
                <a:xfrm>
                  <a:off x="1404653" y="6472867"/>
                  <a:ext cx="1281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38954" name="Freihand 38953">
                  <a:extLst>
                    <a:ext uri="{FF2B5EF4-FFF2-40B4-BE49-F238E27FC236}">
                      <a16:creationId xmlns:a16="http://schemas.microsoft.com/office/drawing/2014/main" id="{AFBA6EDE-709B-4E7E-9320-3738181D4A7F}"/>
                    </a:ext>
                  </a:extLst>
                </p14:cNvPr>
                <p14:cNvContentPartPr/>
                <p14:nvPr/>
              </p14:nvContentPartPr>
              <p14:xfrm>
                <a:off x="1395293" y="6531187"/>
                <a:ext cx="152640" cy="12960"/>
              </p14:xfrm>
            </p:contentPart>
          </mc:Choice>
          <mc:Fallback xmlns="">
            <p:pic>
              <p:nvPicPr>
                <p:cNvPr id="38954" name="Freihand 38953">
                  <a:extLst>
                    <a:ext uri="{FF2B5EF4-FFF2-40B4-BE49-F238E27FC236}">
                      <a16:creationId xmlns:a16="http://schemas.microsoft.com/office/drawing/2014/main" id="{AFBA6EDE-709B-4E7E-9320-3738181D4A7F}"/>
                    </a:ext>
                  </a:extLst>
                </p:cNvPr>
                <p:cNvPicPr/>
                <p:nvPr/>
              </p:nvPicPr>
              <p:blipFill>
                <a:blip r:embed="rId166"/>
                <a:stretch>
                  <a:fillRect/>
                </a:stretch>
              </p:blipFill>
              <p:spPr>
                <a:xfrm>
                  <a:off x="1390973" y="6526867"/>
                  <a:ext cx="1612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38962" name="Freihand 38961">
                  <a:extLst>
                    <a:ext uri="{FF2B5EF4-FFF2-40B4-BE49-F238E27FC236}">
                      <a16:creationId xmlns:a16="http://schemas.microsoft.com/office/drawing/2014/main" id="{304BAEAA-E485-460D-AA53-BF24C724F663}"/>
                    </a:ext>
                  </a:extLst>
                </p14:cNvPr>
                <p14:cNvContentPartPr/>
                <p14:nvPr/>
              </p14:nvContentPartPr>
              <p14:xfrm>
                <a:off x="1756733" y="6442267"/>
                <a:ext cx="168480" cy="128160"/>
              </p14:xfrm>
            </p:contentPart>
          </mc:Choice>
          <mc:Fallback xmlns="">
            <p:pic>
              <p:nvPicPr>
                <p:cNvPr id="38962" name="Freihand 38961">
                  <a:extLst>
                    <a:ext uri="{FF2B5EF4-FFF2-40B4-BE49-F238E27FC236}">
                      <a16:creationId xmlns:a16="http://schemas.microsoft.com/office/drawing/2014/main" id="{304BAEAA-E485-460D-AA53-BF24C724F663}"/>
                    </a:ext>
                  </a:extLst>
                </p:cNvPr>
                <p:cNvPicPr/>
                <p:nvPr/>
              </p:nvPicPr>
              <p:blipFill>
                <a:blip r:embed="rId168"/>
                <a:stretch>
                  <a:fillRect/>
                </a:stretch>
              </p:blipFill>
              <p:spPr>
                <a:xfrm>
                  <a:off x="1752413" y="6437947"/>
                  <a:ext cx="1771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38963" name="Freihand 38962">
                  <a:extLst>
                    <a:ext uri="{FF2B5EF4-FFF2-40B4-BE49-F238E27FC236}">
                      <a16:creationId xmlns:a16="http://schemas.microsoft.com/office/drawing/2014/main" id="{48CD9D86-EFD6-45E9-A864-CCEC22639DA9}"/>
                    </a:ext>
                  </a:extLst>
                </p14:cNvPr>
                <p14:cNvContentPartPr/>
                <p14:nvPr/>
              </p14:nvContentPartPr>
              <p14:xfrm>
                <a:off x="2012693" y="6451627"/>
                <a:ext cx="28800" cy="100080"/>
              </p14:xfrm>
            </p:contentPart>
          </mc:Choice>
          <mc:Fallback xmlns="">
            <p:pic>
              <p:nvPicPr>
                <p:cNvPr id="38963" name="Freihand 38962">
                  <a:extLst>
                    <a:ext uri="{FF2B5EF4-FFF2-40B4-BE49-F238E27FC236}">
                      <a16:creationId xmlns:a16="http://schemas.microsoft.com/office/drawing/2014/main" id="{48CD9D86-EFD6-45E9-A864-CCEC22639DA9}"/>
                    </a:ext>
                  </a:extLst>
                </p:cNvPr>
                <p:cNvPicPr/>
                <p:nvPr/>
              </p:nvPicPr>
              <p:blipFill>
                <a:blip r:embed="rId170"/>
                <a:stretch>
                  <a:fillRect/>
                </a:stretch>
              </p:blipFill>
              <p:spPr>
                <a:xfrm>
                  <a:off x="2008373" y="6447307"/>
                  <a:ext cx="374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38964" name="Freihand 38963">
                  <a:extLst>
                    <a:ext uri="{FF2B5EF4-FFF2-40B4-BE49-F238E27FC236}">
                      <a16:creationId xmlns:a16="http://schemas.microsoft.com/office/drawing/2014/main" id="{5B1E5408-0B74-4E9E-9F73-3A27D1870F6F}"/>
                    </a:ext>
                  </a:extLst>
                </p14:cNvPr>
                <p14:cNvContentPartPr/>
                <p14:nvPr/>
              </p14:nvContentPartPr>
              <p14:xfrm>
                <a:off x="1968053" y="6406627"/>
                <a:ext cx="332280" cy="156960"/>
              </p14:xfrm>
            </p:contentPart>
          </mc:Choice>
          <mc:Fallback xmlns="">
            <p:pic>
              <p:nvPicPr>
                <p:cNvPr id="38964" name="Freihand 38963">
                  <a:extLst>
                    <a:ext uri="{FF2B5EF4-FFF2-40B4-BE49-F238E27FC236}">
                      <a16:creationId xmlns:a16="http://schemas.microsoft.com/office/drawing/2014/main" id="{5B1E5408-0B74-4E9E-9F73-3A27D1870F6F}"/>
                    </a:ext>
                  </a:extLst>
                </p:cNvPr>
                <p:cNvPicPr/>
                <p:nvPr/>
              </p:nvPicPr>
              <p:blipFill>
                <a:blip r:embed="rId172"/>
                <a:stretch>
                  <a:fillRect/>
                </a:stretch>
              </p:blipFill>
              <p:spPr>
                <a:xfrm>
                  <a:off x="1963733" y="6402307"/>
                  <a:ext cx="340920" cy="165600"/>
                </a:xfrm>
                <a:prstGeom prst="rect">
                  <a:avLst/>
                </a:prstGeom>
              </p:spPr>
            </p:pic>
          </mc:Fallback>
        </mc:AlternateContent>
      </p:grpSp>
      <p:grpSp>
        <p:nvGrpSpPr>
          <p:cNvPr id="38981" name="Gruppieren 38980">
            <a:extLst>
              <a:ext uri="{FF2B5EF4-FFF2-40B4-BE49-F238E27FC236}">
                <a16:creationId xmlns:a16="http://schemas.microsoft.com/office/drawing/2014/main" id="{EEDDCCA7-8DE5-45CA-9295-5C982DE77726}"/>
              </a:ext>
            </a:extLst>
          </p:cNvPr>
          <p:cNvGrpSpPr/>
          <p:nvPr/>
        </p:nvGrpSpPr>
        <p:grpSpPr>
          <a:xfrm>
            <a:off x="4668413" y="4596187"/>
            <a:ext cx="1648440" cy="1557360"/>
            <a:chOff x="4668413" y="4596187"/>
            <a:chExt cx="1648440" cy="1557360"/>
          </a:xfrm>
        </p:grpSpPr>
        <mc:AlternateContent xmlns:mc="http://schemas.openxmlformats.org/markup-compatibility/2006" xmlns:p14="http://schemas.microsoft.com/office/powerpoint/2010/main">
          <mc:Choice Requires="p14">
            <p:contentPart p14:bwMode="auto" r:id="rId173">
              <p14:nvContentPartPr>
                <p14:cNvPr id="38966" name="Freihand 38965">
                  <a:extLst>
                    <a:ext uri="{FF2B5EF4-FFF2-40B4-BE49-F238E27FC236}">
                      <a16:creationId xmlns:a16="http://schemas.microsoft.com/office/drawing/2014/main" id="{96436D83-9A31-4E6F-8249-304FA9D7A962}"/>
                    </a:ext>
                  </a:extLst>
                </p14:cNvPr>
                <p14:cNvContentPartPr/>
                <p14:nvPr/>
              </p14:nvContentPartPr>
              <p14:xfrm>
                <a:off x="5459333" y="4596907"/>
                <a:ext cx="624240" cy="195120"/>
              </p14:xfrm>
            </p:contentPart>
          </mc:Choice>
          <mc:Fallback xmlns="">
            <p:pic>
              <p:nvPicPr>
                <p:cNvPr id="38966" name="Freihand 38965">
                  <a:extLst>
                    <a:ext uri="{FF2B5EF4-FFF2-40B4-BE49-F238E27FC236}">
                      <a16:creationId xmlns:a16="http://schemas.microsoft.com/office/drawing/2014/main" id="{96436D83-9A31-4E6F-8249-304FA9D7A962}"/>
                    </a:ext>
                  </a:extLst>
                </p:cNvPr>
                <p:cNvPicPr/>
                <p:nvPr/>
              </p:nvPicPr>
              <p:blipFill>
                <a:blip r:embed="rId174"/>
                <a:stretch>
                  <a:fillRect/>
                </a:stretch>
              </p:blipFill>
              <p:spPr>
                <a:xfrm>
                  <a:off x="5455013" y="4592587"/>
                  <a:ext cx="6328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38967" name="Freihand 38966">
                  <a:extLst>
                    <a:ext uri="{FF2B5EF4-FFF2-40B4-BE49-F238E27FC236}">
                      <a16:creationId xmlns:a16="http://schemas.microsoft.com/office/drawing/2014/main" id="{D3A17D24-55F5-4227-AF03-77F314224A82}"/>
                    </a:ext>
                  </a:extLst>
                </p14:cNvPr>
                <p14:cNvContentPartPr/>
                <p14:nvPr/>
              </p14:nvContentPartPr>
              <p14:xfrm>
                <a:off x="4668413" y="4596187"/>
                <a:ext cx="1521000" cy="1309680"/>
              </p14:xfrm>
            </p:contentPart>
          </mc:Choice>
          <mc:Fallback xmlns="">
            <p:pic>
              <p:nvPicPr>
                <p:cNvPr id="38967" name="Freihand 38966">
                  <a:extLst>
                    <a:ext uri="{FF2B5EF4-FFF2-40B4-BE49-F238E27FC236}">
                      <a16:creationId xmlns:a16="http://schemas.microsoft.com/office/drawing/2014/main" id="{D3A17D24-55F5-4227-AF03-77F314224A82}"/>
                    </a:ext>
                  </a:extLst>
                </p:cNvPr>
                <p:cNvPicPr/>
                <p:nvPr/>
              </p:nvPicPr>
              <p:blipFill>
                <a:blip r:embed="rId176"/>
                <a:stretch>
                  <a:fillRect/>
                </a:stretch>
              </p:blipFill>
              <p:spPr>
                <a:xfrm>
                  <a:off x="4664093" y="4591867"/>
                  <a:ext cx="1529640" cy="13183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38969" name="Freihand 38968">
                  <a:extLst>
                    <a:ext uri="{FF2B5EF4-FFF2-40B4-BE49-F238E27FC236}">
                      <a16:creationId xmlns:a16="http://schemas.microsoft.com/office/drawing/2014/main" id="{72032B8B-BEDD-4CDA-A01B-9C6E930F468C}"/>
                    </a:ext>
                  </a:extLst>
                </p14:cNvPr>
                <p14:cNvContentPartPr/>
                <p14:nvPr/>
              </p14:nvContentPartPr>
              <p14:xfrm>
                <a:off x="4915013" y="6006667"/>
                <a:ext cx="33480" cy="132120"/>
              </p14:xfrm>
            </p:contentPart>
          </mc:Choice>
          <mc:Fallback xmlns="">
            <p:pic>
              <p:nvPicPr>
                <p:cNvPr id="38969" name="Freihand 38968">
                  <a:extLst>
                    <a:ext uri="{FF2B5EF4-FFF2-40B4-BE49-F238E27FC236}">
                      <a16:creationId xmlns:a16="http://schemas.microsoft.com/office/drawing/2014/main" id="{72032B8B-BEDD-4CDA-A01B-9C6E930F468C}"/>
                    </a:ext>
                  </a:extLst>
                </p:cNvPr>
                <p:cNvPicPr/>
                <p:nvPr/>
              </p:nvPicPr>
              <p:blipFill>
                <a:blip r:embed="rId178"/>
                <a:stretch>
                  <a:fillRect/>
                </a:stretch>
              </p:blipFill>
              <p:spPr>
                <a:xfrm>
                  <a:off x="4910693" y="6002347"/>
                  <a:ext cx="421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38970" name="Freihand 38969">
                  <a:extLst>
                    <a:ext uri="{FF2B5EF4-FFF2-40B4-BE49-F238E27FC236}">
                      <a16:creationId xmlns:a16="http://schemas.microsoft.com/office/drawing/2014/main" id="{E8CB2E15-1D81-4D14-9C70-11DA408CB543}"/>
                    </a:ext>
                  </a:extLst>
                </p14:cNvPr>
                <p14:cNvContentPartPr/>
                <p14:nvPr/>
              </p14:nvContentPartPr>
              <p14:xfrm>
                <a:off x="4936973" y="6000907"/>
                <a:ext cx="123120" cy="77760"/>
              </p14:xfrm>
            </p:contentPart>
          </mc:Choice>
          <mc:Fallback xmlns="">
            <p:pic>
              <p:nvPicPr>
                <p:cNvPr id="38970" name="Freihand 38969">
                  <a:extLst>
                    <a:ext uri="{FF2B5EF4-FFF2-40B4-BE49-F238E27FC236}">
                      <a16:creationId xmlns:a16="http://schemas.microsoft.com/office/drawing/2014/main" id="{E8CB2E15-1D81-4D14-9C70-11DA408CB543}"/>
                    </a:ext>
                  </a:extLst>
                </p:cNvPr>
                <p:cNvPicPr/>
                <p:nvPr/>
              </p:nvPicPr>
              <p:blipFill>
                <a:blip r:embed="rId180"/>
                <a:stretch>
                  <a:fillRect/>
                </a:stretch>
              </p:blipFill>
              <p:spPr>
                <a:xfrm>
                  <a:off x="4932653" y="5996587"/>
                  <a:ext cx="1317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38971" name="Freihand 38970">
                  <a:extLst>
                    <a:ext uri="{FF2B5EF4-FFF2-40B4-BE49-F238E27FC236}">
                      <a16:creationId xmlns:a16="http://schemas.microsoft.com/office/drawing/2014/main" id="{E2C3C0B7-1DE3-45BA-B0D0-A1A28EB772A6}"/>
                    </a:ext>
                  </a:extLst>
                </p14:cNvPr>
                <p14:cNvContentPartPr/>
                <p14:nvPr/>
              </p14:nvContentPartPr>
              <p14:xfrm>
                <a:off x="4938773" y="6128707"/>
                <a:ext cx="73440" cy="10800"/>
              </p14:xfrm>
            </p:contentPart>
          </mc:Choice>
          <mc:Fallback xmlns="">
            <p:pic>
              <p:nvPicPr>
                <p:cNvPr id="38971" name="Freihand 38970">
                  <a:extLst>
                    <a:ext uri="{FF2B5EF4-FFF2-40B4-BE49-F238E27FC236}">
                      <a16:creationId xmlns:a16="http://schemas.microsoft.com/office/drawing/2014/main" id="{E2C3C0B7-1DE3-45BA-B0D0-A1A28EB772A6}"/>
                    </a:ext>
                  </a:extLst>
                </p:cNvPr>
                <p:cNvPicPr/>
                <p:nvPr/>
              </p:nvPicPr>
              <p:blipFill>
                <a:blip r:embed="rId182"/>
                <a:stretch>
                  <a:fillRect/>
                </a:stretch>
              </p:blipFill>
              <p:spPr>
                <a:xfrm>
                  <a:off x="4934453" y="6124387"/>
                  <a:ext cx="820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38972" name="Freihand 38971">
                  <a:extLst>
                    <a:ext uri="{FF2B5EF4-FFF2-40B4-BE49-F238E27FC236}">
                      <a16:creationId xmlns:a16="http://schemas.microsoft.com/office/drawing/2014/main" id="{71B0F7C0-A7BE-4545-9D3C-D6216C3ED866}"/>
                    </a:ext>
                  </a:extLst>
                </p14:cNvPr>
                <p14:cNvContentPartPr/>
                <p14:nvPr/>
              </p14:nvContentPartPr>
              <p14:xfrm>
                <a:off x="5084933" y="6017827"/>
                <a:ext cx="184680" cy="135720"/>
              </p14:xfrm>
            </p:contentPart>
          </mc:Choice>
          <mc:Fallback xmlns="">
            <p:pic>
              <p:nvPicPr>
                <p:cNvPr id="38972" name="Freihand 38971">
                  <a:extLst>
                    <a:ext uri="{FF2B5EF4-FFF2-40B4-BE49-F238E27FC236}">
                      <a16:creationId xmlns:a16="http://schemas.microsoft.com/office/drawing/2014/main" id="{71B0F7C0-A7BE-4545-9D3C-D6216C3ED866}"/>
                    </a:ext>
                  </a:extLst>
                </p:cNvPr>
                <p:cNvPicPr/>
                <p:nvPr/>
              </p:nvPicPr>
              <p:blipFill>
                <a:blip r:embed="rId184"/>
                <a:stretch>
                  <a:fillRect/>
                </a:stretch>
              </p:blipFill>
              <p:spPr>
                <a:xfrm>
                  <a:off x="5080613" y="6013507"/>
                  <a:ext cx="1933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38973" name="Freihand 38972">
                  <a:extLst>
                    <a:ext uri="{FF2B5EF4-FFF2-40B4-BE49-F238E27FC236}">
                      <a16:creationId xmlns:a16="http://schemas.microsoft.com/office/drawing/2014/main" id="{844730CB-7FC4-41F5-9FB5-FB0173D75FC1}"/>
                    </a:ext>
                  </a:extLst>
                </p14:cNvPr>
                <p14:cNvContentPartPr/>
                <p14:nvPr/>
              </p14:nvContentPartPr>
              <p14:xfrm>
                <a:off x="5875853" y="5959867"/>
                <a:ext cx="129600" cy="133560"/>
              </p14:xfrm>
            </p:contentPart>
          </mc:Choice>
          <mc:Fallback xmlns="">
            <p:pic>
              <p:nvPicPr>
                <p:cNvPr id="38973" name="Freihand 38972">
                  <a:extLst>
                    <a:ext uri="{FF2B5EF4-FFF2-40B4-BE49-F238E27FC236}">
                      <a16:creationId xmlns:a16="http://schemas.microsoft.com/office/drawing/2014/main" id="{844730CB-7FC4-41F5-9FB5-FB0173D75FC1}"/>
                    </a:ext>
                  </a:extLst>
                </p:cNvPr>
                <p:cNvPicPr/>
                <p:nvPr/>
              </p:nvPicPr>
              <p:blipFill>
                <a:blip r:embed="rId186"/>
                <a:stretch>
                  <a:fillRect/>
                </a:stretch>
              </p:blipFill>
              <p:spPr>
                <a:xfrm>
                  <a:off x="5871533" y="5955547"/>
                  <a:ext cx="1382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38974" name="Freihand 38973">
                  <a:extLst>
                    <a:ext uri="{FF2B5EF4-FFF2-40B4-BE49-F238E27FC236}">
                      <a16:creationId xmlns:a16="http://schemas.microsoft.com/office/drawing/2014/main" id="{59FCA77E-0279-4598-AC1C-DA14AC1FFEEA}"/>
                    </a:ext>
                  </a:extLst>
                </p14:cNvPr>
                <p14:cNvContentPartPr/>
                <p14:nvPr/>
              </p14:nvContentPartPr>
              <p14:xfrm>
                <a:off x="5912933" y="5959507"/>
                <a:ext cx="123120" cy="152280"/>
              </p14:xfrm>
            </p:contentPart>
          </mc:Choice>
          <mc:Fallback xmlns="">
            <p:pic>
              <p:nvPicPr>
                <p:cNvPr id="38974" name="Freihand 38973">
                  <a:extLst>
                    <a:ext uri="{FF2B5EF4-FFF2-40B4-BE49-F238E27FC236}">
                      <a16:creationId xmlns:a16="http://schemas.microsoft.com/office/drawing/2014/main" id="{59FCA77E-0279-4598-AC1C-DA14AC1FFEEA}"/>
                    </a:ext>
                  </a:extLst>
                </p:cNvPr>
                <p:cNvPicPr/>
                <p:nvPr/>
              </p:nvPicPr>
              <p:blipFill>
                <a:blip r:embed="rId188"/>
                <a:stretch>
                  <a:fillRect/>
                </a:stretch>
              </p:blipFill>
              <p:spPr>
                <a:xfrm>
                  <a:off x="5908613" y="5955187"/>
                  <a:ext cx="1317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38975" name="Freihand 38974">
                  <a:extLst>
                    <a:ext uri="{FF2B5EF4-FFF2-40B4-BE49-F238E27FC236}">
                      <a16:creationId xmlns:a16="http://schemas.microsoft.com/office/drawing/2014/main" id="{0012B9AC-4A0C-4AD1-A174-8633F786D67E}"/>
                    </a:ext>
                  </a:extLst>
                </p14:cNvPr>
                <p14:cNvContentPartPr/>
                <p14:nvPr/>
              </p14:nvContentPartPr>
              <p14:xfrm>
                <a:off x="6042533" y="6007027"/>
                <a:ext cx="145800" cy="72000"/>
              </p14:xfrm>
            </p:contentPart>
          </mc:Choice>
          <mc:Fallback xmlns="">
            <p:pic>
              <p:nvPicPr>
                <p:cNvPr id="38975" name="Freihand 38974">
                  <a:extLst>
                    <a:ext uri="{FF2B5EF4-FFF2-40B4-BE49-F238E27FC236}">
                      <a16:creationId xmlns:a16="http://schemas.microsoft.com/office/drawing/2014/main" id="{0012B9AC-4A0C-4AD1-A174-8633F786D67E}"/>
                    </a:ext>
                  </a:extLst>
                </p:cNvPr>
                <p:cNvPicPr/>
                <p:nvPr/>
              </p:nvPicPr>
              <p:blipFill>
                <a:blip r:embed="rId190"/>
                <a:stretch>
                  <a:fillRect/>
                </a:stretch>
              </p:blipFill>
              <p:spPr>
                <a:xfrm>
                  <a:off x="6038213" y="6002707"/>
                  <a:ext cx="1544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38976" name="Freihand 38975">
                  <a:extLst>
                    <a:ext uri="{FF2B5EF4-FFF2-40B4-BE49-F238E27FC236}">
                      <a16:creationId xmlns:a16="http://schemas.microsoft.com/office/drawing/2014/main" id="{86EA21C4-B636-4258-9BB8-0C316C85C8B7}"/>
                    </a:ext>
                  </a:extLst>
                </p14:cNvPr>
                <p14:cNvContentPartPr/>
                <p14:nvPr/>
              </p14:nvContentPartPr>
              <p14:xfrm>
                <a:off x="6188333" y="5997307"/>
                <a:ext cx="128520" cy="110880"/>
              </p14:xfrm>
            </p:contentPart>
          </mc:Choice>
          <mc:Fallback xmlns="">
            <p:pic>
              <p:nvPicPr>
                <p:cNvPr id="38976" name="Freihand 38975">
                  <a:extLst>
                    <a:ext uri="{FF2B5EF4-FFF2-40B4-BE49-F238E27FC236}">
                      <a16:creationId xmlns:a16="http://schemas.microsoft.com/office/drawing/2014/main" id="{86EA21C4-B636-4258-9BB8-0C316C85C8B7}"/>
                    </a:ext>
                  </a:extLst>
                </p:cNvPr>
                <p:cNvPicPr/>
                <p:nvPr/>
              </p:nvPicPr>
              <p:blipFill>
                <a:blip r:embed="rId192"/>
                <a:stretch>
                  <a:fillRect/>
                </a:stretch>
              </p:blipFill>
              <p:spPr>
                <a:xfrm>
                  <a:off x="6184013" y="5992987"/>
                  <a:ext cx="137160" cy="119520"/>
                </a:xfrm>
                <a:prstGeom prst="rect">
                  <a:avLst/>
                </a:prstGeom>
              </p:spPr>
            </p:pic>
          </mc:Fallback>
        </mc:AlternateContent>
      </p:grpSp>
      <p:grpSp>
        <p:nvGrpSpPr>
          <p:cNvPr id="38979" name="Gruppieren 38978">
            <a:extLst>
              <a:ext uri="{FF2B5EF4-FFF2-40B4-BE49-F238E27FC236}">
                <a16:creationId xmlns:a16="http://schemas.microsoft.com/office/drawing/2014/main" id="{1535768E-2E4C-4471-A787-2FF1160DA261}"/>
              </a:ext>
            </a:extLst>
          </p:cNvPr>
          <p:cNvGrpSpPr/>
          <p:nvPr/>
        </p:nvGrpSpPr>
        <p:grpSpPr>
          <a:xfrm>
            <a:off x="5475173" y="6353707"/>
            <a:ext cx="280800" cy="80280"/>
            <a:chOff x="5475173" y="6353707"/>
            <a:chExt cx="280800" cy="80280"/>
          </a:xfrm>
        </p:grpSpPr>
        <mc:AlternateContent xmlns:mc="http://schemas.openxmlformats.org/markup-compatibility/2006" xmlns:p14="http://schemas.microsoft.com/office/powerpoint/2010/main">
          <mc:Choice Requires="p14">
            <p:contentPart p14:bwMode="auto" r:id="rId193">
              <p14:nvContentPartPr>
                <p14:cNvPr id="38977" name="Freihand 38976">
                  <a:extLst>
                    <a:ext uri="{FF2B5EF4-FFF2-40B4-BE49-F238E27FC236}">
                      <a16:creationId xmlns:a16="http://schemas.microsoft.com/office/drawing/2014/main" id="{0D144CA6-93F9-4332-AB64-1D9937A863CE}"/>
                    </a:ext>
                  </a:extLst>
                </p14:cNvPr>
                <p14:cNvContentPartPr/>
                <p14:nvPr/>
              </p14:nvContentPartPr>
              <p14:xfrm>
                <a:off x="5475173" y="6353707"/>
                <a:ext cx="280800" cy="22320"/>
              </p14:xfrm>
            </p:contentPart>
          </mc:Choice>
          <mc:Fallback xmlns="">
            <p:pic>
              <p:nvPicPr>
                <p:cNvPr id="38977" name="Freihand 38976">
                  <a:extLst>
                    <a:ext uri="{FF2B5EF4-FFF2-40B4-BE49-F238E27FC236}">
                      <a16:creationId xmlns:a16="http://schemas.microsoft.com/office/drawing/2014/main" id="{0D144CA6-93F9-4332-AB64-1D9937A863CE}"/>
                    </a:ext>
                  </a:extLst>
                </p:cNvPr>
                <p:cNvPicPr/>
                <p:nvPr/>
              </p:nvPicPr>
              <p:blipFill>
                <a:blip r:embed="rId194"/>
                <a:stretch>
                  <a:fillRect/>
                </a:stretch>
              </p:blipFill>
              <p:spPr>
                <a:xfrm>
                  <a:off x="5470853" y="6349387"/>
                  <a:ext cx="2894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38978" name="Freihand 38977">
                  <a:extLst>
                    <a:ext uri="{FF2B5EF4-FFF2-40B4-BE49-F238E27FC236}">
                      <a16:creationId xmlns:a16="http://schemas.microsoft.com/office/drawing/2014/main" id="{456C0AFE-7CCC-4379-9101-75E43268E25C}"/>
                    </a:ext>
                  </a:extLst>
                </p14:cNvPr>
                <p14:cNvContentPartPr/>
                <p14:nvPr/>
              </p14:nvContentPartPr>
              <p14:xfrm>
                <a:off x="5555453" y="6408067"/>
                <a:ext cx="148680" cy="25920"/>
              </p14:xfrm>
            </p:contentPart>
          </mc:Choice>
          <mc:Fallback xmlns="">
            <p:pic>
              <p:nvPicPr>
                <p:cNvPr id="38978" name="Freihand 38977">
                  <a:extLst>
                    <a:ext uri="{FF2B5EF4-FFF2-40B4-BE49-F238E27FC236}">
                      <a16:creationId xmlns:a16="http://schemas.microsoft.com/office/drawing/2014/main" id="{456C0AFE-7CCC-4379-9101-75E43268E25C}"/>
                    </a:ext>
                  </a:extLst>
                </p:cNvPr>
                <p:cNvPicPr/>
                <p:nvPr/>
              </p:nvPicPr>
              <p:blipFill>
                <a:blip r:embed="rId196"/>
                <a:stretch>
                  <a:fillRect/>
                </a:stretch>
              </p:blipFill>
              <p:spPr>
                <a:xfrm>
                  <a:off x="5551133" y="6403747"/>
                  <a:ext cx="157320" cy="3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7">
            <p14:nvContentPartPr>
              <p14:cNvPr id="38982" name="Freihand 38981">
                <a:extLst>
                  <a:ext uri="{FF2B5EF4-FFF2-40B4-BE49-F238E27FC236}">
                    <a16:creationId xmlns:a16="http://schemas.microsoft.com/office/drawing/2014/main" id="{0CAEFA8A-53C4-498A-A902-BBC50D50D1FF}"/>
                  </a:ext>
                </a:extLst>
              </p14:cNvPr>
              <p14:cNvContentPartPr/>
              <p14:nvPr/>
            </p14:nvContentPartPr>
            <p14:xfrm>
              <a:off x="3372413" y="5733787"/>
              <a:ext cx="326160" cy="149040"/>
            </p14:xfrm>
          </p:contentPart>
        </mc:Choice>
        <mc:Fallback xmlns="">
          <p:pic>
            <p:nvPicPr>
              <p:cNvPr id="38982" name="Freihand 38981">
                <a:extLst>
                  <a:ext uri="{FF2B5EF4-FFF2-40B4-BE49-F238E27FC236}">
                    <a16:creationId xmlns:a16="http://schemas.microsoft.com/office/drawing/2014/main" id="{0CAEFA8A-53C4-498A-A902-BBC50D50D1FF}"/>
                  </a:ext>
                </a:extLst>
              </p:cNvPr>
              <p:cNvPicPr/>
              <p:nvPr/>
            </p:nvPicPr>
            <p:blipFill>
              <a:blip r:embed="rId198"/>
              <a:stretch>
                <a:fillRect/>
              </a:stretch>
            </p:blipFill>
            <p:spPr>
              <a:xfrm>
                <a:off x="3368093" y="5729467"/>
                <a:ext cx="3348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38983" name="Freihand 38982">
                <a:extLst>
                  <a:ext uri="{FF2B5EF4-FFF2-40B4-BE49-F238E27FC236}">
                    <a16:creationId xmlns:a16="http://schemas.microsoft.com/office/drawing/2014/main" id="{C3147AEC-E4F1-4909-B58B-36FEED4AB938}"/>
                  </a:ext>
                </a:extLst>
              </p14:cNvPr>
              <p14:cNvContentPartPr/>
              <p14:nvPr/>
            </p14:nvContentPartPr>
            <p14:xfrm>
              <a:off x="4571933" y="3400627"/>
              <a:ext cx="380880" cy="107280"/>
            </p14:xfrm>
          </p:contentPart>
        </mc:Choice>
        <mc:Fallback xmlns="">
          <p:pic>
            <p:nvPicPr>
              <p:cNvPr id="38983" name="Freihand 38982">
                <a:extLst>
                  <a:ext uri="{FF2B5EF4-FFF2-40B4-BE49-F238E27FC236}">
                    <a16:creationId xmlns:a16="http://schemas.microsoft.com/office/drawing/2014/main" id="{C3147AEC-E4F1-4909-B58B-36FEED4AB938}"/>
                  </a:ext>
                </a:extLst>
              </p:cNvPr>
              <p:cNvPicPr/>
              <p:nvPr/>
            </p:nvPicPr>
            <p:blipFill>
              <a:blip r:embed="rId200"/>
              <a:stretch>
                <a:fillRect/>
              </a:stretch>
            </p:blipFill>
            <p:spPr>
              <a:xfrm>
                <a:off x="4567613" y="3396307"/>
                <a:ext cx="389520" cy="115920"/>
              </a:xfrm>
              <a:prstGeom prst="rect">
                <a:avLst/>
              </a:prstGeom>
            </p:spPr>
          </p:pic>
        </mc:Fallback>
      </mc:AlternateContent>
      <p:grpSp>
        <p:nvGrpSpPr>
          <p:cNvPr id="38989" name="Gruppieren 38988">
            <a:extLst>
              <a:ext uri="{FF2B5EF4-FFF2-40B4-BE49-F238E27FC236}">
                <a16:creationId xmlns:a16="http://schemas.microsoft.com/office/drawing/2014/main" id="{790C7204-DBDB-48D4-9C29-BF6D427B28C3}"/>
              </a:ext>
            </a:extLst>
          </p:cNvPr>
          <p:cNvGrpSpPr/>
          <p:nvPr/>
        </p:nvGrpSpPr>
        <p:grpSpPr>
          <a:xfrm>
            <a:off x="4623413" y="6369187"/>
            <a:ext cx="631800" cy="163080"/>
            <a:chOff x="4623413" y="6369187"/>
            <a:chExt cx="631800" cy="163080"/>
          </a:xfrm>
        </p:grpSpPr>
        <mc:AlternateContent xmlns:mc="http://schemas.openxmlformats.org/markup-compatibility/2006" xmlns:p14="http://schemas.microsoft.com/office/powerpoint/2010/main">
          <mc:Choice Requires="p14">
            <p:contentPart p14:bwMode="auto" r:id="rId201">
              <p14:nvContentPartPr>
                <p14:cNvPr id="38984" name="Freihand 38983">
                  <a:extLst>
                    <a:ext uri="{FF2B5EF4-FFF2-40B4-BE49-F238E27FC236}">
                      <a16:creationId xmlns:a16="http://schemas.microsoft.com/office/drawing/2014/main" id="{D4EB6F42-0297-485A-8251-B7754260F8B8}"/>
                    </a:ext>
                  </a:extLst>
                </p14:cNvPr>
                <p14:cNvContentPartPr/>
                <p14:nvPr/>
              </p14:nvContentPartPr>
              <p14:xfrm>
                <a:off x="4623413" y="6371347"/>
                <a:ext cx="185040" cy="132480"/>
              </p14:xfrm>
            </p:contentPart>
          </mc:Choice>
          <mc:Fallback xmlns="">
            <p:pic>
              <p:nvPicPr>
                <p:cNvPr id="38984" name="Freihand 38983">
                  <a:extLst>
                    <a:ext uri="{FF2B5EF4-FFF2-40B4-BE49-F238E27FC236}">
                      <a16:creationId xmlns:a16="http://schemas.microsoft.com/office/drawing/2014/main" id="{D4EB6F42-0297-485A-8251-B7754260F8B8}"/>
                    </a:ext>
                  </a:extLst>
                </p:cNvPr>
                <p:cNvPicPr/>
                <p:nvPr/>
              </p:nvPicPr>
              <p:blipFill>
                <a:blip r:embed="rId202"/>
                <a:stretch>
                  <a:fillRect/>
                </a:stretch>
              </p:blipFill>
              <p:spPr>
                <a:xfrm>
                  <a:off x="4619093" y="6367027"/>
                  <a:ext cx="1936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38985" name="Freihand 38984">
                  <a:extLst>
                    <a:ext uri="{FF2B5EF4-FFF2-40B4-BE49-F238E27FC236}">
                      <a16:creationId xmlns:a16="http://schemas.microsoft.com/office/drawing/2014/main" id="{259D63C3-B246-4554-9245-60065DF6CE0F}"/>
                    </a:ext>
                  </a:extLst>
                </p14:cNvPr>
                <p14:cNvContentPartPr/>
                <p14:nvPr/>
              </p14:nvContentPartPr>
              <p14:xfrm>
                <a:off x="4925093" y="6369187"/>
                <a:ext cx="100800" cy="129960"/>
              </p14:xfrm>
            </p:contentPart>
          </mc:Choice>
          <mc:Fallback xmlns="">
            <p:pic>
              <p:nvPicPr>
                <p:cNvPr id="38985" name="Freihand 38984">
                  <a:extLst>
                    <a:ext uri="{FF2B5EF4-FFF2-40B4-BE49-F238E27FC236}">
                      <a16:creationId xmlns:a16="http://schemas.microsoft.com/office/drawing/2014/main" id="{259D63C3-B246-4554-9245-60065DF6CE0F}"/>
                    </a:ext>
                  </a:extLst>
                </p:cNvPr>
                <p:cNvPicPr/>
                <p:nvPr/>
              </p:nvPicPr>
              <p:blipFill>
                <a:blip r:embed="rId204"/>
                <a:stretch>
                  <a:fillRect/>
                </a:stretch>
              </p:blipFill>
              <p:spPr>
                <a:xfrm>
                  <a:off x="4920773" y="6364867"/>
                  <a:ext cx="1094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38986" name="Freihand 38985">
                  <a:extLst>
                    <a:ext uri="{FF2B5EF4-FFF2-40B4-BE49-F238E27FC236}">
                      <a16:creationId xmlns:a16="http://schemas.microsoft.com/office/drawing/2014/main" id="{AF5DAA49-BDB4-49D1-AAB5-F9D523335362}"/>
                    </a:ext>
                  </a:extLst>
                </p14:cNvPr>
                <p14:cNvContentPartPr/>
                <p14:nvPr/>
              </p14:nvContentPartPr>
              <p14:xfrm>
                <a:off x="5112293" y="6396907"/>
                <a:ext cx="142920" cy="135360"/>
              </p14:xfrm>
            </p:contentPart>
          </mc:Choice>
          <mc:Fallback xmlns="">
            <p:pic>
              <p:nvPicPr>
                <p:cNvPr id="38986" name="Freihand 38985">
                  <a:extLst>
                    <a:ext uri="{FF2B5EF4-FFF2-40B4-BE49-F238E27FC236}">
                      <a16:creationId xmlns:a16="http://schemas.microsoft.com/office/drawing/2014/main" id="{AF5DAA49-BDB4-49D1-AAB5-F9D523335362}"/>
                    </a:ext>
                  </a:extLst>
                </p:cNvPr>
                <p:cNvPicPr/>
                <p:nvPr/>
              </p:nvPicPr>
              <p:blipFill>
                <a:blip r:embed="rId206"/>
                <a:stretch>
                  <a:fillRect/>
                </a:stretch>
              </p:blipFill>
              <p:spPr>
                <a:xfrm>
                  <a:off x="5107973" y="6392587"/>
                  <a:ext cx="151560" cy="144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7">
            <p14:nvContentPartPr>
              <p14:cNvPr id="38987" name="Freihand 38986">
                <a:extLst>
                  <a:ext uri="{FF2B5EF4-FFF2-40B4-BE49-F238E27FC236}">
                    <a16:creationId xmlns:a16="http://schemas.microsoft.com/office/drawing/2014/main" id="{AC2304F1-4944-4EAA-A66B-BA7AC544CE91}"/>
                  </a:ext>
                </a:extLst>
              </p14:cNvPr>
              <p14:cNvContentPartPr/>
              <p14:nvPr/>
            </p14:nvContentPartPr>
            <p14:xfrm>
              <a:off x="5976293" y="3385147"/>
              <a:ext cx="319680" cy="124920"/>
            </p14:xfrm>
          </p:contentPart>
        </mc:Choice>
        <mc:Fallback xmlns="">
          <p:pic>
            <p:nvPicPr>
              <p:cNvPr id="38987" name="Freihand 38986">
                <a:extLst>
                  <a:ext uri="{FF2B5EF4-FFF2-40B4-BE49-F238E27FC236}">
                    <a16:creationId xmlns:a16="http://schemas.microsoft.com/office/drawing/2014/main" id="{AC2304F1-4944-4EAA-A66B-BA7AC544CE91}"/>
                  </a:ext>
                </a:extLst>
              </p:cNvPr>
              <p:cNvPicPr/>
              <p:nvPr/>
            </p:nvPicPr>
            <p:blipFill>
              <a:blip r:embed="rId208"/>
              <a:stretch>
                <a:fillRect/>
              </a:stretch>
            </p:blipFill>
            <p:spPr>
              <a:xfrm>
                <a:off x="5971973" y="3380827"/>
                <a:ext cx="3283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38988" name="Freihand 38987">
                <a:extLst>
                  <a:ext uri="{FF2B5EF4-FFF2-40B4-BE49-F238E27FC236}">
                    <a16:creationId xmlns:a16="http://schemas.microsoft.com/office/drawing/2014/main" id="{19B2FDAA-EF15-40F6-9A97-6EFF204C98A3}"/>
                  </a:ext>
                </a:extLst>
              </p14:cNvPr>
              <p14:cNvContentPartPr/>
              <p14:nvPr/>
            </p14:nvContentPartPr>
            <p14:xfrm>
              <a:off x="6017693" y="6310867"/>
              <a:ext cx="178560" cy="167400"/>
            </p14:xfrm>
          </p:contentPart>
        </mc:Choice>
        <mc:Fallback xmlns="">
          <p:pic>
            <p:nvPicPr>
              <p:cNvPr id="38988" name="Freihand 38987">
                <a:extLst>
                  <a:ext uri="{FF2B5EF4-FFF2-40B4-BE49-F238E27FC236}">
                    <a16:creationId xmlns:a16="http://schemas.microsoft.com/office/drawing/2014/main" id="{19B2FDAA-EF15-40F6-9A97-6EFF204C98A3}"/>
                  </a:ext>
                </a:extLst>
              </p:cNvPr>
              <p:cNvPicPr/>
              <p:nvPr/>
            </p:nvPicPr>
            <p:blipFill>
              <a:blip r:embed="rId210"/>
              <a:stretch>
                <a:fillRect/>
              </a:stretch>
            </p:blipFill>
            <p:spPr>
              <a:xfrm>
                <a:off x="6013373" y="6306547"/>
                <a:ext cx="187200" cy="176040"/>
              </a:xfrm>
              <a:prstGeom prst="rect">
                <a:avLst/>
              </a:prstGeom>
            </p:spPr>
          </p:pic>
        </mc:Fallback>
      </mc:AlternateContent>
      <p:grpSp>
        <p:nvGrpSpPr>
          <p:cNvPr id="38992" name="Gruppieren 38991">
            <a:extLst>
              <a:ext uri="{FF2B5EF4-FFF2-40B4-BE49-F238E27FC236}">
                <a16:creationId xmlns:a16="http://schemas.microsoft.com/office/drawing/2014/main" id="{E07861AF-62DF-407B-BBCF-164AFEDFE1D7}"/>
              </a:ext>
            </a:extLst>
          </p:cNvPr>
          <p:cNvGrpSpPr/>
          <p:nvPr/>
        </p:nvGrpSpPr>
        <p:grpSpPr>
          <a:xfrm>
            <a:off x="6857933" y="3472987"/>
            <a:ext cx="476640" cy="380520"/>
            <a:chOff x="6857933" y="3472987"/>
            <a:chExt cx="476640" cy="380520"/>
          </a:xfrm>
        </p:grpSpPr>
        <mc:AlternateContent xmlns:mc="http://schemas.openxmlformats.org/markup-compatibility/2006" xmlns:p14="http://schemas.microsoft.com/office/powerpoint/2010/main">
          <mc:Choice Requires="p14">
            <p:contentPart p14:bwMode="auto" r:id="rId211">
              <p14:nvContentPartPr>
                <p14:cNvPr id="38990" name="Freihand 38989">
                  <a:extLst>
                    <a:ext uri="{FF2B5EF4-FFF2-40B4-BE49-F238E27FC236}">
                      <a16:creationId xmlns:a16="http://schemas.microsoft.com/office/drawing/2014/main" id="{A6BBE561-AAB0-436E-A3F2-3CD3889064EC}"/>
                    </a:ext>
                  </a:extLst>
                </p14:cNvPr>
                <p14:cNvContentPartPr/>
                <p14:nvPr/>
              </p14:nvContentPartPr>
              <p14:xfrm>
                <a:off x="6857933" y="3643987"/>
                <a:ext cx="284760" cy="149760"/>
              </p14:xfrm>
            </p:contentPart>
          </mc:Choice>
          <mc:Fallback xmlns="">
            <p:pic>
              <p:nvPicPr>
                <p:cNvPr id="38990" name="Freihand 38989">
                  <a:extLst>
                    <a:ext uri="{FF2B5EF4-FFF2-40B4-BE49-F238E27FC236}">
                      <a16:creationId xmlns:a16="http://schemas.microsoft.com/office/drawing/2014/main" id="{A6BBE561-AAB0-436E-A3F2-3CD3889064EC}"/>
                    </a:ext>
                  </a:extLst>
                </p:cNvPr>
                <p:cNvPicPr/>
                <p:nvPr/>
              </p:nvPicPr>
              <p:blipFill>
                <a:blip r:embed="rId212"/>
                <a:stretch>
                  <a:fillRect/>
                </a:stretch>
              </p:blipFill>
              <p:spPr>
                <a:xfrm>
                  <a:off x="6853613" y="3639667"/>
                  <a:ext cx="2934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38991" name="Freihand 38990">
                  <a:extLst>
                    <a:ext uri="{FF2B5EF4-FFF2-40B4-BE49-F238E27FC236}">
                      <a16:creationId xmlns:a16="http://schemas.microsoft.com/office/drawing/2014/main" id="{693CD13F-7930-416D-9C52-FB39B7537488}"/>
                    </a:ext>
                  </a:extLst>
                </p14:cNvPr>
                <p14:cNvContentPartPr/>
                <p14:nvPr/>
              </p14:nvContentPartPr>
              <p14:xfrm>
                <a:off x="7134053" y="3472987"/>
                <a:ext cx="200520" cy="380520"/>
              </p14:xfrm>
            </p:contentPart>
          </mc:Choice>
          <mc:Fallback xmlns="">
            <p:pic>
              <p:nvPicPr>
                <p:cNvPr id="38991" name="Freihand 38990">
                  <a:extLst>
                    <a:ext uri="{FF2B5EF4-FFF2-40B4-BE49-F238E27FC236}">
                      <a16:creationId xmlns:a16="http://schemas.microsoft.com/office/drawing/2014/main" id="{693CD13F-7930-416D-9C52-FB39B7537488}"/>
                    </a:ext>
                  </a:extLst>
                </p:cNvPr>
                <p:cNvPicPr/>
                <p:nvPr/>
              </p:nvPicPr>
              <p:blipFill>
                <a:blip r:embed="rId214"/>
                <a:stretch>
                  <a:fillRect/>
                </a:stretch>
              </p:blipFill>
              <p:spPr>
                <a:xfrm>
                  <a:off x="7129733" y="3468667"/>
                  <a:ext cx="209160" cy="389160"/>
                </a:xfrm>
                <a:prstGeom prst="rect">
                  <a:avLst/>
                </a:prstGeom>
              </p:spPr>
            </p:pic>
          </mc:Fallback>
        </mc:AlternateContent>
      </p:grpSp>
      <p:grpSp>
        <p:nvGrpSpPr>
          <p:cNvPr id="39071" name="Gruppieren 39070">
            <a:extLst>
              <a:ext uri="{FF2B5EF4-FFF2-40B4-BE49-F238E27FC236}">
                <a16:creationId xmlns:a16="http://schemas.microsoft.com/office/drawing/2014/main" id="{088D2A26-9D64-4064-ADB4-39C6B84ADE20}"/>
              </a:ext>
            </a:extLst>
          </p:cNvPr>
          <p:cNvGrpSpPr/>
          <p:nvPr/>
        </p:nvGrpSpPr>
        <p:grpSpPr>
          <a:xfrm>
            <a:off x="7773773" y="1518907"/>
            <a:ext cx="4365000" cy="2638080"/>
            <a:chOff x="7773773" y="1518907"/>
            <a:chExt cx="4365000" cy="2638080"/>
          </a:xfrm>
        </p:grpSpPr>
        <mc:AlternateContent xmlns:mc="http://schemas.openxmlformats.org/markup-compatibility/2006" xmlns:p14="http://schemas.microsoft.com/office/powerpoint/2010/main">
          <mc:Choice Requires="p14">
            <p:contentPart p14:bwMode="auto" r:id="rId215">
              <p14:nvContentPartPr>
                <p14:cNvPr id="38993" name="Freihand 38992">
                  <a:extLst>
                    <a:ext uri="{FF2B5EF4-FFF2-40B4-BE49-F238E27FC236}">
                      <a16:creationId xmlns:a16="http://schemas.microsoft.com/office/drawing/2014/main" id="{FA8487D8-4FDD-4014-B28A-EADE308D77D3}"/>
                    </a:ext>
                  </a:extLst>
                </p14:cNvPr>
                <p14:cNvContentPartPr/>
                <p14:nvPr/>
              </p14:nvContentPartPr>
              <p14:xfrm>
                <a:off x="7773773" y="2770987"/>
                <a:ext cx="208080" cy="347400"/>
              </p14:xfrm>
            </p:contentPart>
          </mc:Choice>
          <mc:Fallback xmlns="">
            <p:pic>
              <p:nvPicPr>
                <p:cNvPr id="38993" name="Freihand 38992">
                  <a:extLst>
                    <a:ext uri="{FF2B5EF4-FFF2-40B4-BE49-F238E27FC236}">
                      <a16:creationId xmlns:a16="http://schemas.microsoft.com/office/drawing/2014/main" id="{FA8487D8-4FDD-4014-B28A-EADE308D77D3}"/>
                    </a:ext>
                  </a:extLst>
                </p:cNvPr>
                <p:cNvPicPr/>
                <p:nvPr/>
              </p:nvPicPr>
              <p:blipFill>
                <a:blip r:embed="rId216"/>
                <a:stretch>
                  <a:fillRect/>
                </a:stretch>
              </p:blipFill>
              <p:spPr>
                <a:xfrm>
                  <a:off x="7769453" y="2766667"/>
                  <a:ext cx="21672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38994" name="Freihand 38993">
                  <a:extLst>
                    <a:ext uri="{FF2B5EF4-FFF2-40B4-BE49-F238E27FC236}">
                      <a16:creationId xmlns:a16="http://schemas.microsoft.com/office/drawing/2014/main" id="{B2526E28-C82F-4F6F-AA4B-3A9406BD0EF1}"/>
                    </a:ext>
                  </a:extLst>
                </p14:cNvPr>
                <p14:cNvContentPartPr/>
                <p14:nvPr/>
              </p14:nvContentPartPr>
              <p14:xfrm>
                <a:off x="7978973" y="2694667"/>
                <a:ext cx="119160" cy="155520"/>
              </p14:xfrm>
            </p:contentPart>
          </mc:Choice>
          <mc:Fallback xmlns="">
            <p:pic>
              <p:nvPicPr>
                <p:cNvPr id="38994" name="Freihand 38993">
                  <a:extLst>
                    <a:ext uri="{FF2B5EF4-FFF2-40B4-BE49-F238E27FC236}">
                      <a16:creationId xmlns:a16="http://schemas.microsoft.com/office/drawing/2014/main" id="{B2526E28-C82F-4F6F-AA4B-3A9406BD0EF1}"/>
                    </a:ext>
                  </a:extLst>
                </p:cNvPr>
                <p:cNvPicPr/>
                <p:nvPr/>
              </p:nvPicPr>
              <p:blipFill>
                <a:blip r:embed="rId218"/>
                <a:stretch>
                  <a:fillRect/>
                </a:stretch>
              </p:blipFill>
              <p:spPr>
                <a:xfrm>
                  <a:off x="7974653" y="2690347"/>
                  <a:ext cx="1278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38995" name="Freihand 38994">
                  <a:extLst>
                    <a:ext uri="{FF2B5EF4-FFF2-40B4-BE49-F238E27FC236}">
                      <a16:creationId xmlns:a16="http://schemas.microsoft.com/office/drawing/2014/main" id="{F2920EFB-EE4E-4776-A18A-1B0FF3EAA917}"/>
                    </a:ext>
                  </a:extLst>
                </p14:cNvPr>
                <p14:cNvContentPartPr/>
                <p14:nvPr/>
              </p14:nvContentPartPr>
              <p14:xfrm>
                <a:off x="8132333" y="2475427"/>
                <a:ext cx="192960" cy="304920"/>
              </p14:xfrm>
            </p:contentPart>
          </mc:Choice>
          <mc:Fallback xmlns="">
            <p:pic>
              <p:nvPicPr>
                <p:cNvPr id="38995" name="Freihand 38994">
                  <a:extLst>
                    <a:ext uri="{FF2B5EF4-FFF2-40B4-BE49-F238E27FC236}">
                      <a16:creationId xmlns:a16="http://schemas.microsoft.com/office/drawing/2014/main" id="{F2920EFB-EE4E-4776-A18A-1B0FF3EAA917}"/>
                    </a:ext>
                  </a:extLst>
                </p:cNvPr>
                <p:cNvPicPr/>
                <p:nvPr/>
              </p:nvPicPr>
              <p:blipFill>
                <a:blip r:embed="rId220"/>
                <a:stretch>
                  <a:fillRect/>
                </a:stretch>
              </p:blipFill>
              <p:spPr>
                <a:xfrm>
                  <a:off x="8128013" y="2471107"/>
                  <a:ext cx="20160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38996" name="Freihand 38995">
                  <a:extLst>
                    <a:ext uri="{FF2B5EF4-FFF2-40B4-BE49-F238E27FC236}">
                      <a16:creationId xmlns:a16="http://schemas.microsoft.com/office/drawing/2014/main" id="{8373CFA6-686E-4E12-B1A5-D03B57504E00}"/>
                    </a:ext>
                  </a:extLst>
                </p14:cNvPr>
                <p14:cNvContentPartPr/>
                <p14:nvPr/>
              </p14:nvContentPartPr>
              <p14:xfrm>
                <a:off x="8328533" y="2432947"/>
                <a:ext cx="49320" cy="216000"/>
              </p14:xfrm>
            </p:contentPart>
          </mc:Choice>
          <mc:Fallback xmlns="">
            <p:pic>
              <p:nvPicPr>
                <p:cNvPr id="38996" name="Freihand 38995">
                  <a:extLst>
                    <a:ext uri="{FF2B5EF4-FFF2-40B4-BE49-F238E27FC236}">
                      <a16:creationId xmlns:a16="http://schemas.microsoft.com/office/drawing/2014/main" id="{8373CFA6-686E-4E12-B1A5-D03B57504E00}"/>
                    </a:ext>
                  </a:extLst>
                </p:cNvPr>
                <p:cNvPicPr/>
                <p:nvPr/>
              </p:nvPicPr>
              <p:blipFill>
                <a:blip r:embed="rId222"/>
                <a:stretch>
                  <a:fillRect/>
                </a:stretch>
              </p:blipFill>
              <p:spPr>
                <a:xfrm>
                  <a:off x="8324213" y="2428627"/>
                  <a:ext cx="579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38997" name="Freihand 38996">
                  <a:extLst>
                    <a:ext uri="{FF2B5EF4-FFF2-40B4-BE49-F238E27FC236}">
                      <a16:creationId xmlns:a16="http://schemas.microsoft.com/office/drawing/2014/main" id="{1800BF64-058A-4AF7-8F5C-8EAD6B568312}"/>
                    </a:ext>
                  </a:extLst>
                </p14:cNvPr>
                <p14:cNvContentPartPr/>
                <p14:nvPr/>
              </p14:nvContentPartPr>
              <p14:xfrm>
                <a:off x="8428253" y="2609707"/>
                <a:ext cx="15840" cy="32400"/>
              </p14:xfrm>
            </p:contentPart>
          </mc:Choice>
          <mc:Fallback xmlns="">
            <p:pic>
              <p:nvPicPr>
                <p:cNvPr id="38997" name="Freihand 38996">
                  <a:extLst>
                    <a:ext uri="{FF2B5EF4-FFF2-40B4-BE49-F238E27FC236}">
                      <a16:creationId xmlns:a16="http://schemas.microsoft.com/office/drawing/2014/main" id="{1800BF64-058A-4AF7-8F5C-8EAD6B568312}"/>
                    </a:ext>
                  </a:extLst>
                </p:cNvPr>
                <p:cNvPicPr/>
                <p:nvPr/>
              </p:nvPicPr>
              <p:blipFill>
                <a:blip r:embed="rId224"/>
                <a:stretch>
                  <a:fillRect/>
                </a:stretch>
              </p:blipFill>
              <p:spPr>
                <a:xfrm>
                  <a:off x="8423933" y="2605387"/>
                  <a:ext cx="244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38998" name="Freihand 38997">
                  <a:extLst>
                    <a:ext uri="{FF2B5EF4-FFF2-40B4-BE49-F238E27FC236}">
                      <a16:creationId xmlns:a16="http://schemas.microsoft.com/office/drawing/2014/main" id="{4122E5E5-4CA2-4607-910B-D63281DB8231}"/>
                    </a:ext>
                  </a:extLst>
                </p14:cNvPr>
                <p14:cNvContentPartPr/>
                <p14:nvPr/>
              </p14:nvContentPartPr>
              <p14:xfrm>
                <a:off x="8614373" y="2211547"/>
                <a:ext cx="227520" cy="289080"/>
              </p14:xfrm>
            </p:contentPart>
          </mc:Choice>
          <mc:Fallback xmlns="">
            <p:pic>
              <p:nvPicPr>
                <p:cNvPr id="38998" name="Freihand 38997">
                  <a:extLst>
                    <a:ext uri="{FF2B5EF4-FFF2-40B4-BE49-F238E27FC236}">
                      <a16:creationId xmlns:a16="http://schemas.microsoft.com/office/drawing/2014/main" id="{4122E5E5-4CA2-4607-910B-D63281DB8231}"/>
                    </a:ext>
                  </a:extLst>
                </p:cNvPr>
                <p:cNvPicPr/>
                <p:nvPr/>
              </p:nvPicPr>
              <p:blipFill>
                <a:blip r:embed="rId226"/>
                <a:stretch>
                  <a:fillRect/>
                </a:stretch>
              </p:blipFill>
              <p:spPr>
                <a:xfrm>
                  <a:off x="8610053" y="2207227"/>
                  <a:ext cx="23616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38999" name="Freihand 38998">
                  <a:extLst>
                    <a:ext uri="{FF2B5EF4-FFF2-40B4-BE49-F238E27FC236}">
                      <a16:creationId xmlns:a16="http://schemas.microsoft.com/office/drawing/2014/main" id="{1E85361F-13BC-49D9-8095-854E2F4DC3A5}"/>
                    </a:ext>
                  </a:extLst>
                </p14:cNvPr>
                <p14:cNvContentPartPr/>
                <p14:nvPr/>
              </p14:nvContentPartPr>
              <p14:xfrm>
                <a:off x="8893373" y="2145307"/>
                <a:ext cx="196560" cy="240120"/>
              </p14:xfrm>
            </p:contentPart>
          </mc:Choice>
          <mc:Fallback xmlns="">
            <p:pic>
              <p:nvPicPr>
                <p:cNvPr id="38999" name="Freihand 38998">
                  <a:extLst>
                    <a:ext uri="{FF2B5EF4-FFF2-40B4-BE49-F238E27FC236}">
                      <a16:creationId xmlns:a16="http://schemas.microsoft.com/office/drawing/2014/main" id="{1E85361F-13BC-49D9-8095-854E2F4DC3A5}"/>
                    </a:ext>
                  </a:extLst>
                </p:cNvPr>
                <p:cNvPicPr/>
                <p:nvPr/>
              </p:nvPicPr>
              <p:blipFill>
                <a:blip r:embed="rId228"/>
                <a:stretch>
                  <a:fillRect/>
                </a:stretch>
              </p:blipFill>
              <p:spPr>
                <a:xfrm>
                  <a:off x="8889053" y="2140987"/>
                  <a:ext cx="2052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39000" name="Freihand 38999">
                  <a:extLst>
                    <a:ext uri="{FF2B5EF4-FFF2-40B4-BE49-F238E27FC236}">
                      <a16:creationId xmlns:a16="http://schemas.microsoft.com/office/drawing/2014/main" id="{9550325B-3E74-455C-8CBC-1751CB43147E}"/>
                    </a:ext>
                  </a:extLst>
                </p14:cNvPr>
                <p14:cNvContentPartPr/>
                <p14:nvPr/>
              </p14:nvContentPartPr>
              <p14:xfrm>
                <a:off x="9081653" y="2185627"/>
                <a:ext cx="109440" cy="120960"/>
              </p14:xfrm>
            </p:contentPart>
          </mc:Choice>
          <mc:Fallback xmlns="">
            <p:pic>
              <p:nvPicPr>
                <p:cNvPr id="39000" name="Freihand 38999">
                  <a:extLst>
                    <a:ext uri="{FF2B5EF4-FFF2-40B4-BE49-F238E27FC236}">
                      <a16:creationId xmlns:a16="http://schemas.microsoft.com/office/drawing/2014/main" id="{9550325B-3E74-455C-8CBC-1751CB43147E}"/>
                    </a:ext>
                  </a:extLst>
                </p:cNvPr>
                <p:cNvPicPr/>
                <p:nvPr/>
              </p:nvPicPr>
              <p:blipFill>
                <a:blip r:embed="rId230"/>
                <a:stretch>
                  <a:fillRect/>
                </a:stretch>
              </p:blipFill>
              <p:spPr>
                <a:xfrm>
                  <a:off x="9077333" y="2181307"/>
                  <a:ext cx="1180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39001" name="Freihand 39000">
                  <a:extLst>
                    <a:ext uri="{FF2B5EF4-FFF2-40B4-BE49-F238E27FC236}">
                      <a16:creationId xmlns:a16="http://schemas.microsoft.com/office/drawing/2014/main" id="{5751311A-C9DB-4F9A-9773-7C3F70EC9D34}"/>
                    </a:ext>
                  </a:extLst>
                </p14:cNvPr>
                <p14:cNvContentPartPr/>
                <p14:nvPr/>
              </p14:nvContentPartPr>
              <p14:xfrm>
                <a:off x="9216293" y="2013187"/>
                <a:ext cx="171360" cy="240120"/>
              </p14:xfrm>
            </p:contentPart>
          </mc:Choice>
          <mc:Fallback xmlns="">
            <p:pic>
              <p:nvPicPr>
                <p:cNvPr id="39001" name="Freihand 39000">
                  <a:extLst>
                    <a:ext uri="{FF2B5EF4-FFF2-40B4-BE49-F238E27FC236}">
                      <a16:creationId xmlns:a16="http://schemas.microsoft.com/office/drawing/2014/main" id="{5751311A-C9DB-4F9A-9773-7C3F70EC9D34}"/>
                    </a:ext>
                  </a:extLst>
                </p:cNvPr>
                <p:cNvPicPr/>
                <p:nvPr/>
              </p:nvPicPr>
              <p:blipFill>
                <a:blip r:embed="rId232"/>
                <a:stretch>
                  <a:fillRect/>
                </a:stretch>
              </p:blipFill>
              <p:spPr>
                <a:xfrm>
                  <a:off x="9211973" y="2008867"/>
                  <a:ext cx="1800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39002" name="Freihand 39001">
                  <a:extLst>
                    <a:ext uri="{FF2B5EF4-FFF2-40B4-BE49-F238E27FC236}">
                      <a16:creationId xmlns:a16="http://schemas.microsoft.com/office/drawing/2014/main" id="{D6A935CC-443E-403A-A606-B9E977EE533E}"/>
                    </a:ext>
                  </a:extLst>
                </p14:cNvPr>
                <p14:cNvContentPartPr/>
                <p14:nvPr/>
              </p14:nvContentPartPr>
              <p14:xfrm>
                <a:off x="9415013" y="1827067"/>
                <a:ext cx="379800" cy="324360"/>
              </p14:xfrm>
            </p:contentPart>
          </mc:Choice>
          <mc:Fallback xmlns="">
            <p:pic>
              <p:nvPicPr>
                <p:cNvPr id="39002" name="Freihand 39001">
                  <a:extLst>
                    <a:ext uri="{FF2B5EF4-FFF2-40B4-BE49-F238E27FC236}">
                      <a16:creationId xmlns:a16="http://schemas.microsoft.com/office/drawing/2014/main" id="{D6A935CC-443E-403A-A606-B9E977EE533E}"/>
                    </a:ext>
                  </a:extLst>
                </p:cNvPr>
                <p:cNvPicPr/>
                <p:nvPr/>
              </p:nvPicPr>
              <p:blipFill>
                <a:blip r:embed="rId234"/>
                <a:stretch>
                  <a:fillRect/>
                </a:stretch>
              </p:blipFill>
              <p:spPr>
                <a:xfrm>
                  <a:off x="9410693" y="1822747"/>
                  <a:ext cx="38844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39003" name="Freihand 39002">
                  <a:extLst>
                    <a:ext uri="{FF2B5EF4-FFF2-40B4-BE49-F238E27FC236}">
                      <a16:creationId xmlns:a16="http://schemas.microsoft.com/office/drawing/2014/main" id="{E1C1355F-7E9A-4B8D-9BB4-5DE0C9F185B0}"/>
                    </a:ext>
                  </a:extLst>
                </p14:cNvPr>
                <p14:cNvContentPartPr/>
                <p14:nvPr/>
              </p14:nvContentPartPr>
              <p14:xfrm>
                <a:off x="9850613" y="1735627"/>
                <a:ext cx="316080" cy="215280"/>
              </p14:xfrm>
            </p:contentPart>
          </mc:Choice>
          <mc:Fallback xmlns="">
            <p:pic>
              <p:nvPicPr>
                <p:cNvPr id="39003" name="Freihand 39002">
                  <a:extLst>
                    <a:ext uri="{FF2B5EF4-FFF2-40B4-BE49-F238E27FC236}">
                      <a16:creationId xmlns:a16="http://schemas.microsoft.com/office/drawing/2014/main" id="{E1C1355F-7E9A-4B8D-9BB4-5DE0C9F185B0}"/>
                    </a:ext>
                  </a:extLst>
                </p:cNvPr>
                <p:cNvPicPr/>
                <p:nvPr/>
              </p:nvPicPr>
              <p:blipFill>
                <a:blip r:embed="rId236"/>
                <a:stretch>
                  <a:fillRect/>
                </a:stretch>
              </p:blipFill>
              <p:spPr>
                <a:xfrm>
                  <a:off x="9846293" y="1731307"/>
                  <a:ext cx="32472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39004" name="Freihand 39003">
                  <a:extLst>
                    <a:ext uri="{FF2B5EF4-FFF2-40B4-BE49-F238E27FC236}">
                      <a16:creationId xmlns:a16="http://schemas.microsoft.com/office/drawing/2014/main" id="{B7A01CFA-0E10-4532-A7D1-83216F5D902D}"/>
                    </a:ext>
                  </a:extLst>
                </p14:cNvPr>
                <p14:cNvContentPartPr/>
                <p14:nvPr/>
              </p14:nvContentPartPr>
              <p14:xfrm>
                <a:off x="10167773" y="1690987"/>
                <a:ext cx="31320" cy="24120"/>
              </p14:xfrm>
            </p:contentPart>
          </mc:Choice>
          <mc:Fallback xmlns="">
            <p:pic>
              <p:nvPicPr>
                <p:cNvPr id="39004" name="Freihand 39003">
                  <a:extLst>
                    <a:ext uri="{FF2B5EF4-FFF2-40B4-BE49-F238E27FC236}">
                      <a16:creationId xmlns:a16="http://schemas.microsoft.com/office/drawing/2014/main" id="{B7A01CFA-0E10-4532-A7D1-83216F5D902D}"/>
                    </a:ext>
                  </a:extLst>
                </p:cNvPr>
                <p:cNvPicPr/>
                <p:nvPr/>
              </p:nvPicPr>
              <p:blipFill>
                <a:blip r:embed="rId238"/>
                <a:stretch>
                  <a:fillRect/>
                </a:stretch>
              </p:blipFill>
              <p:spPr>
                <a:xfrm>
                  <a:off x="10163453" y="1686667"/>
                  <a:ext cx="399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39005" name="Freihand 39004">
                  <a:extLst>
                    <a:ext uri="{FF2B5EF4-FFF2-40B4-BE49-F238E27FC236}">
                      <a16:creationId xmlns:a16="http://schemas.microsoft.com/office/drawing/2014/main" id="{52414FCC-BE74-472B-A654-E4404DE1E427}"/>
                    </a:ext>
                  </a:extLst>
                </p14:cNvPr>
                <p14:cNvContentPartPr/>
                <p14:nvPr/>
              </p14:nvContentPartPr>
              <p14:xfrm>
                <a:off x="10221413" y="1599907"/>
                <a:ext cx="136440" cy="220680"/>
              </p14:xfrm>
            </p:contentPart>
          </mc:Choice>
          <mc:Fallback xmlns="">
            <p:pic>
              <p:nvPicPr>
                <p:cNvPr id="39005" name="Freihand 39004">
                  <a:extLst>
                    <a:ext uri="{FF2B5EF4-FFF2-40B4-BE49-F238E27FC236}">
                      <a16:creationId xmlns:a16="http://schemas.microsoft.com/office/drawing/2014/main" id="{52414FCC-BE74-472B-A654-E4404DE1E427}"/>
                    </a:ext>
                  </a:extLst>
                </p:cNvPr>
                <p:cNvPicPr/>
                <p:nvPr/>
              </p:nvPicPr>
              <p:blipFill>
                <a:blip r:embed="rId240"/>
                <a:stretch>
                  <a:fillRect/>
                </a:stretch>
              </p:blipFill>
              <p:spPr>
                <a:xfrm>
                  <a:off x="10217093" y="1595587"/>
                  <a:ext cx="1450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39006" name="Freihand 39005">
                  <a:extLst>
                    <a:ext uri="{FF2B5EF4-FFF2-40B4-BE49-F238E27FC236}">
                      <a16:creationId xmlns:a16="http://schemas.microsoft.com/office/drawing/2014/main" id="{210E9EE7-337A-4734-9ED8-5BC408AFBB17}"/>
                    </a:ext>
                  </a:extLst>
                </p14:cNvPr>
                <p14:cNvContentPartPr/>
                <p14:nvPr/>
              </p14:nvContentPartPr>
              <p14:xfrm>
                <a:off x="10349213" y="1518907"/>
                <a:ext cx="485280" cy="401400"/>
              </p14:xfrm>
            </p:contentPart>
          </mc:Choice>
          <mc:Fallback xmlns="">
            <p:pic>
              <p:nvPicPr>
                <p:cNvPr id="39006" name="Freihand 39005">
                  <a:extLst>
                    <a:ext uri="{FF2B5EF4-FFF2-40B4-BE49-F238E27FC236}">
                      <a16:creationId xmlns:a16="http://schemas.microsoft.com/office/drawing/2014/main" id="{210E9EE7-337A-4734-9ED8-5BC408AFBB17}"/>
                    </a:ext>
                  </a:extLst>
                </p:cNvPr>
                <p:cNvPicPr/>
                <p:nvPr/>
              </p:nvPicPr>
              <p:blipFill>
                <a:blip r:embed="rId242"/>
                <a:stretch>
                  <a:fillRect/>
                </a:stretch>
              </p:blipFill>
              <p:spPr>
                <a:xfrm>
                  <a:off x="10344893" y="1514587"/>
                  <a:ext cx="493920" cy="4100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39008" name="Freihand 39007">
                  <a:extLst>
                    <a:ext uri="{FF2B5EF4-FFF2-40B4-BE49-F238E27FC236}">
                      <a16:creationId xmlns:a16="http://schemas.microsoft.com/office/drawing/2014/main" id="{DA861C84-AE9E-4412-A896-BA6D70A9D700}"/>
                    </a:ext>
                  </a:extLst>
                </p14:cNvPr>
                <p14:cNvContentPartPr/>
                <p14:nvPr/>
              </p14:nvContentPartPr>
              <p14:xfrm>
                <a:off x="8075813" y="3209827"/>
                <a:ext cx="71280" cy="163080"/>
              </p14:xfrm>
            </p:contentPart>
          </mc:Choice>
          <mc:Fallback xmlns="">
            <p:pic>
              <p:nvPicPr>
                <p:cNvPr id="39008" name="Freihand 39007">
                  <a:extLst>
                    <a:ext uri="{FF2B5EF4-FFF2-40B4-BE49-F238E27FC236}">
                      <a16:creationId xmlns:a16="http://schemas.microsoft.com/office/drawing/2014/main" id="{DA861C84-AE9E-4412-A896-BA6D70A9D700}"/>
                    </a:ext>
                  </a:extLst>
                </p:cNvPr>
                <p:cNvPicPr/>
                <p:nvPr/>
              </p:nvPicPr>
              <p:blipFill>
                <a:blip r:embed="rId244"/>
                <a:stretch>
                  <a:fillRect/>
                </a:stretch>
              </p:blipFill>
              <p:spPr>
                <a:xfrm>
                  <a:off x="8071493" y="3205507"/>
                  <a:ext cx="799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39009" name="Freihand 39008">
                  <a:extLst>
                    <a:ext uri="{FF2B5EF4-FFF2-40B4-BE49-F238E27FC236}">
                      <a16:creationId xmlns:a16="http://schemas.microsoft.com/office/drawing/2014/main" id="{D54ADDA4-2E29-461F-B7B5-42C29E359DE8}"/>
                    </a:ext>
                  </a:extLst>
                </p14:cNvPr>
                <p14:cNvContentPartPr/>
                <p14:nvPr/>
              </p14:nvContentPartPr>
              <p14:xfrm>
                <a:off x="7940453" y="3147547"/>
                <a:ext cx="198000" cy="263520"/>
              </p14:xfrm>
            </p:contentPart>
          </mc:Choice>
          <mc:Fallback xmlns="">
            <p:pic>
              <p:nvPicPr>
                <p:cNvPr id="39009" name="Freihand 39008">
                  <a:extLst>
                    <a:ext uri="{FF2B5EF4-FFF2-40B4-BE49-F238E27FC236}">
                      <a16:creationId xmlns:a16="http://schemas.microsoft.com/office/drawing/2014/main" id="{D54ADDA4-2E29-461F-B7B5-42C29E359DE8}"/>
                    </a:ext>
                  </a:extLst>
                </p:cNvPr>
                <p:cNvPicPr/>
                <p:nvPr/>
              </p:nvPicPr>
              <p:blipFill>
                <a:blip r:embed="rId246"/>
                <a:stretch>
                  <a:fillRect/>
                </a:stretch>
              </p:blipFill>
              <p:spPr>
                <a:xfrm>
                  <a:off x="7936133" y="3143227"/>
                  <a:ext cx="20664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39010" name="Freihand 39009">
                  <a:extLst>
                    <a:ext uri="{FF2B5EF4-FFF2-40B4-BE49-F238E27FC236}">
                      <a16:creationId xmlns:a16="http://schemas.microsoft.com/office/drawing/2014/main" id="{18B81AD2-F0DA-4A3A-ADA5-BCCF0F67A59A}"/>
                    </a:ext>
                  </a:extLst>
                </p14:cNvPr>
                <p14:cNvContentPartPr/>
                <p14:nvPr/>
              </p14:nvContentPartPr>
              <p14:xfrm>
                <a:off x="8207933" y="3174547"/>
                <a:ext cx="39960" cy="114480"/>
              </p14:xfrm>
            </p:contentPart>
          </mc:Choice>
          <mc:Fallback xmlns="">
            <p:pic>
              <p:nvPicPr>
                <p:cNvPr id="39010" name="Freihand 39009">
                  <a:extLst>
                    <a:ext uri="{FF2B5EF4-FFF2-40B4-BE49-F238E27FC236}">
                      <a16:creationId xmlns:a16="http://schemas.microsoft.com/office/drawing/2014/main" id="{18B81AD2-F0DA-4A3A-ADA5-BCCF0F67A59A}"/>
                    </a:ext>
                  </a:extLst>
                </p:cNvPr>
                <p:cNvPicPr/>
                <p:nvPr/>
              </p:nvPicPr>
              <p:blipFill>
                <a:blip r:embed="rId248"/>
                <a:stretch>
                  <a:fillRect/>
                </a:stretch>
              </p:blipFill>
              <p:spPr>
                <a:xfrm>
                  <a:off x="8203613" y="3170227"/>
                  <a:ext cx="486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39011" name="Freihand 39010">
                  <a:extLst>
                    <a:ext uri="{FF2B5EF4-FFF2-40B4-BE49-F238E27FC236}">
                      <a16:creationId xmlns:a16="http://schemas.microsoft.com/office/drawing/2014/main" id="{E5E3EBAD-7792-4719-8E65-9001B5331BCD}"/>
                    </a:ext>
                  </a:extLst>
                </p14:cNvPr>
                <p14:cNvContentPartPr/>
                <p14:nvPr/>
              </p14:nvContentPartPr>
              <p14:xfrm>
                <a:off x="8243933" y="2991667"/>
                <a:ext cx="91080" cy="246960"/>
              </p14:xfrm>
            </p:contentPart>
          </mc:Choice>
          <mc:Fallback xmlns="">
            <p:pic>
              <p:nvPicPr>
                <p:cNvPr id="39011" name="Freihand 39010">
                  <a:extLst>
                    <a:ext uri="{FF2B5EF4-FFF2-40B4-BE49-F238E27FC236}">
                      <a16:creationId xmlns:a16="http://schemas.microsoft.com/office/drawing/2014/main" id="{E5E3EBAD-7792-4719-8E65-9001B5331BCD}"/>
                    </a:ext>
                  </a:extLst>
                </p:cNvPr>
                <p:cNvPicPr/>
                <p:nvPr/>
              </p:nvPicPr>
              <p:blipFill>
                <a:blip r:embed="rId250"/>
                <a:stretch>
                  <a:fillRect/>
                </a:stretch>
              </p:blipFill>
              <p:spPr>
                <a:xfrm>
                  <a:off x="8239613" y="2987347"/>
                  <a:ext cx="9972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39012" name="Freihand 39011">
                  <a:extLst>
                    <a:ext uri="{FF2B5EF4-FFF2-40B4-BE49-F238E27FC236}">
                      <a16:creationId xmlns:a16="http://schemas.microsoft.com/office/drawing/2014/main" id="{A9A21B14-EB19-4097-B2BD-0FB8D294A1C8}"/>
                    </a:ext>
                  </a:extLst>
                </p14:cNvPr>
                <p14:cNvContentPartPr/>
                <p14:nvPr/>
              </p14:nvContentPartPr>
              <p14:xfrm>
                <a:off x="8468213" y="2899507"/>
                <a:ext cx="141480" cy="256320"/>
              </p14:xfrm>
            </p:contentPart>
          </mc:Choice>
          <mc:Fallback xmlns="">
            <p:pic>
              <p:nvPicPr>
                <p:cNvPr id="39012" name="Freihand 39011">
                  <a:extLst>
                    <a:ext uri="{FF2B5EF4-FFF2-40B4-BE49-F238E27FC236}">
                      <a16:creationId xmlns:a16="http://schemas.microsoft.com/office/drawing/2014/main" id="{A9A21B14-EB19-4097-B2BD-0FB8D294A1C8}"/>
                    </a:ext>
                  </a:extLst>
                </p:cNvPr>
                <p:cNvPicPr/>
                <p:nvPr/>
              </p:nvPicPr>
              <p:blipFill>
                <a:blip r:embed="rId252"/>
                <a:stretch>
                  <a:fillRect/>
                </a:stretch>
              </p:blipFill>
              <p:spPr>
                <a:xfrm>
                  <a:off x="8463893" y="2895187"/>
                  <a:ext cx="15012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39014" name="Freihand 39013">
                  <a:extLst>
                    <a:ext uri="{FF2B5EF4-FFF2-40B4-BE49-F238E27FC236}">
                      <a16:creationId xmlns:a16="http://schemas.microsoft.com/office/drawing/2014/main" id="{5A97DA0D-41AF-4E69-8D67-C3886038464C}"/>
                    </a:ext>
                  </a:extLst>
                </p14:cNvPr>
                <p14:cNvContentPartPr/>
                <p14:nvPr/>
              </p14:nvContentPartPr>
              <p14:xfrm>
                <a:off x="8634533" y="2835427"/>
                <a:ext cx="350280" cy="204120"/>
              </p14:xfrm>
            </p:contentPart>
          </mc:Choice>
          <mc:Fallback xmlns="">
            <p:pic>
              <p:nvPicPr>
                <p:cNvPr id="39014" name="Freihand 39013">
                  <a:extLst>
                    <a:ext uri="{FF2B5EF4-FFF2-40B4-BE49-F238E27FC236}">
                      <a16:creationId xmlns:a16="http://schemas.microsoft.com/office/drawing/2014/main" id="{5A97DA0D-41AF-4E69-8D67-C3886038464C}"/>
                    </a:ext>
                  </a:extLst>
                </p:cNvPr>
                <p:cNvPicPr/>
                <p:nvPr/>
              </p:nvPicPr>
              <p:blipFill>
                <a:blip r:embed="rId254"/>
                <a:stretch>
                  <a:fillRect/>
                </a:stretch>
              </p:blipFill>
              <p:spPr>
                <a:xfrm>
                  <a:off x="8630213" y="2831107"/>
                  <a:ext cx="3589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39015" name="Freihand 39014">
                  <a:extLst>
                    <a:ext uri="{FF2B5EF4-FFF2-40B4-BE49-F238E27FC236}">
                      <a16:creationId xmlns:a16="http://schemas.microsoft.com/office/drawing/2014/main" id="{54EC5740-9D40-4A20-B593-2558404D1778}"/>
                    </a:ext>
                  </a:extLst>
                </p14:cNvPr>
                <p14:cNvContentPartPr/>
                <p14:nvPr/>
              </p14:nvContentPartPr>
              <p14:xfrm>
                <a:off x="9027293" y="2712667"/>
                <a:ext cx="207720" cy="128880"/>
              </p14:xfrm>
            </p:contentPart>
          </mc:Choice>
          <mc:Fallback xmlns="">
            <p:pic>
              <p:nvPicPr>
                <p:cNvPr id="39015" name="Freihand 39014">
                  <a:extLst>
                    <a:ext uri="{FF2B5EF4-FFF2-40B4-BE49-F238E27FC236}">
                      <a16:creationId xmlns:a16="http://schemas.microsoft.com/office/drawing/2014/main" id="{54EC5740-9D40-4A20-B593-2558404D1778}"/>
                    </a:ext>
                  </a:extLst>
                </p:cNvPr>
                <p:cNvPicPr/>
                <p:nvPr/>
              </p:nvPicPr>
              <p:blipFill>
                <a:blip r:embed="rId256"/>
                <a:stretch>
                  <a:fillRect/>
                </a:stretch>
              </p:blipFill>
              <p:spPr>
                <a:xfrm>
                  <a:off x="9022973" y="2708347"/>
                  <a:ext cx="2163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39016" name="Freihand 39015">
                  <a:extLst>
                    <a:ext uri="{FF2B5EF4-FFF2-40B4-BE49-F238E27FC236}">
                      <a16:creationId xmlns:a16="http://schemas.microsoft.com/office/drawing/2014/main" id="{57AD5A08-C3CC-4209-8A30-9DD74A8E6C47}"/>
                    </a:ext>
                  </a:extLst>
                </p14:cNvPr>
                <p14:cNvContentPartPr/>
                <p14:nvPr/>
              </p14:nvContentPartPr>
              <p14:xfrm>
                <a:off x="9268853" y="2610787"/>
                <a:ext cx="92520" cy="120600"/>
              </p14:xfrm>
            </p:contentPart>
          </mc:Choice>
          <mc:Fallback xmlns="">
            <p:pic>
              <p:nvPicPr>
                <p:cNvPr id="39016" name="Freihand 39015">
                  <a:extLst>
                    <a:ext uri="{FF2B5EF4-FFF2-40B4-BE49-F238E27FC236}">
                      <a16:creationId xmlns:a16="http://schemas.microsoft.com/office/drawing/2014/main" id="{57AD5A08-C3CC-4209-8A30-9DD74A8E6C47}"/>
                    </a:ext>
                  </a:extLst>
                </p:cNvPr>
                <p:cNvPicPr/>
                <p:nvPr/>
              </p:nvPicPr>
              <p:blipFill>
                <a:blip r:embed="rId258"/>
                <a:stretch>
                  <a:fillRect/>
                </a:stretch>
              </p:blipFill>
              <p:spPr>
                <a:xfrm>
                  <a:off x="9264533" y="2606467"/>
                  <a:ext cx="1011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39018" name="Freihand 39017">
                  <a:extLst>
                    <a:ext uri="{FF2B5EF4-FFF2-40B4-BE49-F238E27FC236}">
                      <a16:creationId xmlns:a16="http://schemas.microsoft.com/office/drawing/2014/main" id="{EF492450-065D-4CA2-92D4-2EAF703E8CB4}"/>
                    </a:ext>
                  </a:extLst>
                </p14:cNvPr>
                <p14:cNvContentPartPr/>
                <p14:nvPr/>
              </p14:nvContentPartPr>
              <p14:xfrm>
                <a:off x="9573413" y="2385067"/>
                <a:ext cx="133560" cy="176760"/>
              </p14:xfrm>
            </p:contentPart>
          </mc:Choice>
          <mc:Fallback xmlns="">
            <p:pic>
              <p:nvPicPr>
                <p:cNvPr id="39018" name="Freihand 39017">
                  <a:extLst>
                    <a:ext uri="{FF2B5EF4-FFF2-40B4-BE49-F238E27FC236}">
                      <a16:creationId xmlns:a16="http://schemas.microsoft.com/office/drawing/2014/main" id="{EF492450-065D-4CA2-92D4-2EAF703E8CB4}"/>
                    </a:ext>
                  </a:extLst>
                </p:cNvPr>
                <p:cNvPicPr/>
                <p:nvPr/>
              </p:nvPicPr>
              <p:blipFill>
                <a:blip r:embed="rId260"/>
                <a:stretch>
                  <a:fillRect/>
                </a:stretch>
              </p:blipFill>
              <p:spPr>
                <a:xfrm>
                  <a:off x="9569093" y="2380747"/>
                  <a:ext cx="1422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39019" name="Freihand 39018">
                  <a:extLst>
                    <a:ext uri="{FF2B5EF4-FFF2-40B4-BE49-F238E27FC236}">
                      <a16:creationId xmlns:a16="http://schemas.microsoft.com/office/drawing/2014/main" id="{F6CB5863-147B-4850-A1D7-18B5548563DE}"/>
                    </a:ext>
                  </a:extLst>
                </p14:cNvPr>
                <p14:cNvContentPartPr/>
                <p14:nvPr/>
              </p14:nvContentPartPr>
              <p14:xfrm>
                <a:off x="9723893" y="2302267"/>
                <a:ext cx="397080" cy="179640"/>
              </p14:xfrm>
            </p:contentPart>
          </mc:Choice>
          <mc:Fallback xmlns="">
            <p:pic>
              <p:nvPicPr>
                <p:cNvPr id="39019" name="Freihand 39018">
                  <a:extLst>
                    <a:ext uri="{FF2B5EF4-FFF2-40B4-BE49-F238E27FC236}">
                      <a16:creationId xmlns:a16="http://schemas.microsoft.com/office/drawing/2014/main" id="{F6CB5863-147B-4850-A1D7-18B5548563DE}"/>
                    </a:ext>
                  </a:extLst>
                </p:cNvPr>
                <p:cNvPicPr/>
                <p:nvPr/>
              </p:nvPicPr>
              <p:blipFill>
                <a:blip r:embed="rId262"/>
                <a:stretch>
                  <a:fillRect/>
                </a:stretch>
              </p:blipFill>
              <p:spPr>
                <a:xfrm>
                  <a:off x="9719573" y="2297947"/>
                  <a:ext cx="4057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39020" name="Freihand 39019">
                  <a:extLst>
                    <a:ext uri="{FF2B5EF4-FFF2-40B4-BE49-F238E27FC236}">
                      <a16:creationId xmlns:a16="http://schemas.microsoft.com/office/drawing/2014/main" id="{2F305805-E988-4BB9-AF42-686825C400FD}"/>
                    </a:ext>
                  </a:extLst>
                </p14:cNvPr>
                <p14:cNvContentPartPr/>
                <p14:nvPr/>
              </p14:nvContentPartPr>
              <p14:xfrm>
                <a:off x="10095053" y="2162227"/>
                <a:ext cx="14400" cy="33120"/>
              </p14:xfrm>
            </p:contentPart>
          </mc:Choice>
          <mc:Fallback xmlns="">
            <p:pic>
              <p:nvPicPr>
                <p:cNvPr id="39020" name="Freihand 39019">
                  <a:extLst>
                    <a:ext uri="{FF2B5EF4-FFF2-40B4-BE49-F238E27FC236}">
                      <a16:creationId xmlns:a16="http://schemas.microsoft.com/office/drawing/2014/main" id="{2F305805-E988-4BB9-AF42-686825C400FD}"/>
                    </a:ext>
                  </a:extLst>
                </p:cNvPr>
                <p:cNvPicPr/>
                <p:nvPr/>
              </p:nvPicPr>
              <p:blipFill>
                <a:blip r:embed="rId264"/>
                <a:stretch>
                  <a:fillRect/>
                </a:stretch>
              </p:blipFill>
              <p:spPr>
                <a:xfrm>
                  <a:off x="10090733" y="2157907"/>
                  <a:ext cx="230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39021" name="Freihand 39020">
                  <a:extLst>
                    <a:ext uri="{FF2B5EF4-FFF2-40B4-BE49-F238E27FC236}">
                      <a16:creationId xmlns:a16="http://schemas.microsoft.com/office/drawing/2014/main" id="{332D4C7C-002B-40D1-838D-BFF72F0D548A}"/>
                    </a:ext>
                  </a:extLst>
                </p14:cNvPr>
                <p14:cNvContentPartPr/>
                <p14:nvPr/>
              </p14:nvContentPartPr>
              <p14:xfrm>
                <a:off x="10217093" y="1988707"/>
                <a:ext cx="266040" cy="401400"/>
              </p14:xfrm>
            </p:contentPart>
          </mc:Choice>
          <mc:Fallback xmlns="">
            <p:pic>
              <p:nvPicPr>
                <p:cNvPr id="39021" name="Freihand 39020">
                  <a:extLst>
                    <a:ext uri="{FF2B5EF4-FFF2-40B4-BE49-F238E27FC236}">
                      <a16:creationId xmlns:a16="http://schemas.microsoft.com/office/drawing/2014/main" id="{332D4C7C-002B-40D1-838D-BFF72F0D548A}"/>
                    </a:ext>
                  </a:extLst>
                </p:cNvPr>
                <p:cNvPicPr/>
                <p:nvPr/>
              </p:nvPicPr>
              <p:blipFill>
                <a:blip r:embed="rId266"/>
                <a:stretch>
                  <a:fillRect/>
                </a:stretch>
              </p:blipFill>
              <p:spPr>
                <a:xfrm>
                  <a:off x="10212773" y="1984387"/>
                  <a:ext cx="274680" cy="4100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39022" name="Freihand 39021">
                  <a:extLst>
                    <a:ext uri="{FF2B5EF4-FFF2-40B4-BE49-F238E27FC236}">
                      <a16:creationId xmlns:a16="http://schemas.microsoft.com/office/drawing/2014/main" id="{9AD25121-4280-4206-83D4-B13D3F26DB87}"/>
                    </a:ext>
                  </a:extLst>
                </p14:cNvPr>
                <p14:cNvContentPartPr/>
                <p14:nvPr/>
              </p14:nvContentPartPr>
              <p14:xfrm>
                <a:off x="10463693" y="1961707"/>
                <a:ext cx="360" cy="360"/>
              </p14:xfrm>
            </p:contentPart>
          </mc:Choice>
          <mc:Fallback xmlns="">
            <p:pic>
              <p:nvPicPr>
                <p:cNvPr id="39022" name="Freihand 39021">
                  <a:extLst>
                    <a:ext uri="{FF2B5EF4-FFF2-40B4-BE49-F238E27FC236}">
                      <a16:creationId xmlns:a16="http://schemas.microsoft.com/office/drawing/2014/main" id="{9AD25121-4280-4206-83D4-B13D3F26DB87}"/>
                    </a:ext>
                  </a:extLst>
                </p:cNvPr>
                <p:cNvPicPr/>
                <p:nvPr/>
              </p:nvPicPr>
              <p:blipFill>
                <a:blip r:embed="rId268"/>
                <a:stretch>
                  <a:fillRect/>
                </a:stretch>
              </p:blipFill>
              <p:spPr>
                <a:xfrm>
                  <a:off x="10459373" y="19573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39023" name="Freihand 39022">
                  <a:extLst>
                    <a:ext uri="{FF2B5EF4-FFF2-40B4-BE49-F238E27FC236}">
                      <a16:creationId xmlns:a16="http://schemas.microsoft.com/office/drawing/2014/main" id="{C04B8CE2-DB69-45C0-8A8E-FDCDA7C68DEA}"/>
                    </a:ext>
                  </a:extLst>
                </p14:cNvPr>
                <p14:cNvContentPartPr/>
                <p14:nvPr/>
              </p14:nvContentPartPr>
              <p14:xfrm>
                <a:off x="10525973" y="1874227"/>
                <a:ext cx="375120" cy="335880"/>
              </p14:xfrm>
            </p:contentPart>
          </mc:Choice>
          <mc:Fallback xmlns="">
            <p:pic>
              <p:nvPicPr>
                <p:cNvPr id="39023" name="Freihand 39022">
                  <a:extLst>
                    <a:ext uri="{FF2B5EF4-FFF2-40B4-BE49-F238E27FC236}">
                      <a16:creationId xmlns:a16="http://schemas.microsoft.com/office/drawing/2014/main" id="{C04B8CE2-DB69-45C0-8A8E-FDCDA7C68DEA}"/>
                    </a:ext>
                  </a:extLst>
                </p:cNvPr>
                <p:cNvPicPr/>
                <p:nvPr/>
              </p:nvPicPr>
              <p:blipFill>
                <a:blip r:embed="rId270"/>
                <a:stretch>
                  <a:fillRect/>
                </a:stretch>
              </p:blipFill>
              <p:spPr>
                <a:xfrm>
                  <a:off x="10521653" y="1869907"/>
                  <a:ext cx="38376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39024" name="Freihand 39023">
                  <a:extLst>
                    <a:ext uri="{FF2B5EF4-FFF2-40B4-BE49-F238E27FC236}">
                      <a16:creationId xmlns:a16="http://schemas.microsoft.com/office/drawing/2014/main" id="{26EBECC3-0AA2-4915-8A51-45B3BF92A274}"/>
                    </a:ext>
                  </a:extLst>
                </p14:cNvPr>
                <p14:cNvContentPartPr/>
                <p14:nvPr/>
              </p14:nvContentPartPr>
              <p14:xfrm>
                <a:off x="10879133" y="1736707"/>
                <a:ext cx="394200" cy="172800"/>
              </p14:xfrm>
            </p:contentPart>
          </mc:Choice>
          <mc:Fallback xmlns="">
            <p:pic>
              <p:nvPicPr>
                <p:cNvPr id="39024" name="Freihand 39023">
                  <a:extLst>
                    <a:ext uri="{FF2B5EF4-FFF2-40B4-BE49-F238E27FC236}">
                      <a16:creationId xmlns:a16="http://schemas.microsoft.com/office/drawing/2014/main" id="{26EBECC3-0AA2-4915-8A51-45B3BF92A274}"/>
                    </a:ext>
                  </a:extLst>
                </p:cNvPr>
                <p:cNvPicPr/>
                <p:nvPr/>
              </p:nvPicPr>
              <p:blipFill>
                <a:blip r:embed="rId272"/>
                <a:stretch>
                  <a:fillRect/>
                </a:stretch>
              </p:blipFill>
              <p:spPr>
                <a:xfrm>
                  <a:off x="10874813" y="1732387"/>
                  <a:ext cx="4028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39025" name="Freihand 39024">
                  <a:extLst>
                    <a:ext uri="{FF2B5EF4-FFF2-40B4-BE49-F238E27FC236}">
                      <a16:creationId xmlns:a16="http://schemas.microsoft.com/office/drawing/2014/main" id="{E5F7C52A-BF69-44D3-A2EC-DE2686D79C12}"/>
                    </a:ext>
                  </a:extLst>
                </p14:cNvPr>
                <p14:cNvContentPartPr/>
                <p14:nvPr/>
              </p14:nvContentPartPr>
              <p14:xfrm>
                <a:off x="8671973" y="3280027"/>
                <a:ext cx="169920" cy="232200"/>
              </p14:xfrm>
            </p:contentPart>
          </mc:Choice>
          <mc:Fallback xmlns="">
            <p:pic>
              <p:nvPicPr>
                <p:cNvPr id="39025" name="Freihand 39024">
                  <a:extLst>
                    <a:ext uri="{FF2B5EF4-FFF2-40B4-BE49-F238E27FC236}">
                      <a16:creationId xmlns:a16="http://schemas.microsoft.com/office/drawing/2014/main" id="{E5F7C52A-BF69-44D3-A2EC-DE2686D79C12}"/>
                    </a:ext>
                  </a:extLst>
                </p:cNvPr>
                <p:cNvPicPr/>
                <p:nvPr/>
              </p:nvPicPr>
              <p:blipFill>
                <a:blip r:embed="rId274"/>
                <a:stretch>
                  <a:fillRect/>
                </a:stretch>
              </p:blipFill>
              <p:spPr>
                <a:xfrm>
                  <a:off x="8667653" y="3275707"/>
                  <a:ext cx="17856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39026" name="Freihand 39025">
                  <a:extLst>
                    <a:ext uri="{FF2B5EF4-FFF2-40B4-BE49-F238E27FC236}">
                      <a16:creationId xmlns:a16="http://schemas.microsoft.com/office/drawing/2014/main" id="{B6120D9E-F470-4E8B-BEDF-C9872B02C025}"/>
                    </a:ext>
                  </a:extLst>
                </p14:cNvPr>
                <p14:cNvContentPartPr/>
                <p14:nvPr/>
              </p14:nvContentPartPr>
              <p14:xfrm>
                <a:off x="8835413" y="3013987"/>
                <a:ext cx="747000" cy="442800"/>
              </p14:xfrm>
            </p:contentPart>
          </mc:Choice>
          <mc:Fallback xmlns="">
            <p:pic>
              <p:nvPicPr>
                <p:cNvPr id="39026" name="Freihand 39025">
                  <a:extLst>
                    <a:ext uri="{FF2B5EF4-FFF2-40B4-BE49-F238E27FC236}">
                      <a16:creationId xmlns:a16="http://schemas.microsoft.com/office/drawing/2014/main" id="{B6120D9E-F470-4E8B-BEDF-C9872B02C025}"/>
                    </a:ext>
                  </a:extLst>
                </p:cNvPr>
                <p:cNvPicPr/>
                <p:nvPr/>
              </p:nvPicPr>
              <p:blipFill>
                <a:blip r:embed="rId276"/>
                <a:stretch>
                  <a:fillRect/>
                </a:stretch>
              </p:blipFill>
              <p:spPr>
                <a:xfrm>
                  <a:off x="8831093" y="3009667"/>
                  <a:ext cx="755640" cy="4514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39027" name="Freihand 39026">
                  <a:extLst>
                    <a:ext uri="{FF2B5EF4-FFF2-40B4-BE49-F238E27FC236}">
                      <a16:creationId xmlns:a16="http://schemas.microsoft.com/office/drawing/2014/main" id="{556038D1-751A-4BD7-BF31-5AABBDC00EDC}"/>
                    </a:ext>
                  </a:extLst>
                </p14:cNvPr>
                <p14:cNvContentPartPr/>
                <p14:nvPr/>
              </p14:nvContentPartPr>
              <p14:xfrm>
                <a:off x="9235013" y="2962867"/>
                <a:ext cx="27720" cy="14760"/>
              </p14:xfrm>
            </p:contentPart>
          </mc:Choice>
          <mc:Fallback xmlns="">
            <p:pic>
              <p:nvPicPr>
                <p:cNvPr id="39027" name="Freihand 39026">
                  <a:extLst>
                    <a:ext uri="{FF2B5EF4-FFF2-40B4-BE49-F238E27FC236}">
                      <a16:creationId xmlns:a16="http://schemas.microsoft.com/office/drawing/2014/main" id="{556038D1-751A-4BD7-BF31-5AABBDC00EDC}"/>
                    </a:ext>
                  </a:extLst>
                </p:cNvPr>
                <p:cNvPicPr/>
                <p:nvPr/>
              </p:nvPicPr>
              <p:blipFill>
                <a:blip r:embed="rId278"/>
                <a:stretch>
                  <a:fillRect/>
                </a:stretch>
              </p:blipFill>
              <p:spPr>
                <a:xfrm>
                  <a:off x="9230693" y="2958547"/>
                  <a:ext cx="363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39029" name="Freihand 39028">
                  <a:extLst>
                    <a:ext uri="{FF2B5EF4-FFF2-40B4-BE49-F238E27FC236}">
                      <a16:creationId xmlns:a16="http://schemas.microsoft.com/office/drawing/2014/main" id="{CA5475ED-B00F-4CA4-B0C3-9BCC8ED945D6}"/>
                    </a:ext>
                  </a:extLst>
                </p14:cNvPr>
                <p14:cNvContentPartPr/>
                <p14:nvPr/>
              </p14:nvContentPartPr>
              <p14:xfrm>
                <a:off x="9817133" y="2715907"/>
                <a:ext cx="353160" cy="231480"/>
              </p14:xfrm>
            </p:contentPart>
          </mc:Choice>
          <mc:Fallback xmlns="">
            <p:pic>
              <p:nvPicPr>
                <p:cNvPr id="39029" name="Freihand 39028">
                  <a:extLst>
                    <a:ext uri="{FF2B5EF4-FFF2-40B4-BE49-F238E27FC236}">
                      <a16:creationId xmlns:a16="http://schemas.microsoft.com/office/drawing/2014/main" id="{CA5475ED-B00F-4CA4-B0C3-9BCC8ED945D6}"/>
                    </a:ext>
                  </a:extLst>
                </p:cNvPr>
                <p:cNvPicPr/>
                <p:nvPr/>
              </p:nvPicPr>
              <p:blipFill>
                <a:blip r:embed="rId280"/>
                <a:stretch>
                  <a:fillRect/>
                </a:stretch>
              </p:blipFill>
              <p:spPr>
                <a:xfrm>
                  <a:off x="9812813" y="2711587"/>
                  <a:ext cx="3618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39030" name="Freihand 39029">
                  <a:extLst>
                    <a:ext uri="{FF2B5EF4-FFF2-40B4-BE49-F238E27FC236}">
                      <a16:creationId xmlns:a16="http://schemas.microsoft.com/office/drawing/2014/main" id="{D6F56B82-AB16-4AE3-A1C5-33673DBFD62B}"/>
                    </a:ext>
                  </a:extLst>
                </p14:cNvPr>
                <p14:cNvContentPartPr/>
                <p14:nvPr/>
              </p14:nvContentPartPr>
              <p14:xfrm>
                <a:off x="10211333" y="2558947"/>
                <a:ext cx="129600" cy="370080"/>
              </p14:xfrm>
            </p:contentPart>
          </mc:Choice>
          <mc:Fallback xmlns="">
            <p:pic>
              <p:nvPicPr>
                <p:cNvPr id="39030" name="Freihand 39029">
                  <a:extLst>
                    <a:ext uri="{FF2B5EF4-FFF2-40B4-BE49-F238E27FC236}">
                      <a16:creationId xmlns:a16="http://schemas.microsoft.com/office/drawing/2014/main" id="{D6F56B82-AB16-4AE3-A1C5-33673DBFD62B}"/>
                    </a:ext>
                  </a:extLst>
                </p:cNvPr>
                <p:cNvPicPr/>
                <p:nvPr/>
              </p:nvPicPr>
              <p:blipFill>
                <a:blip r:embed="rId282"/>
                <a:stretch>
                  <a:fillRect/>
                </a:stretch>
              </p:blipFill>
              <p:spPr>
                <a:xfrm>
                  <a:off x="10207013" y="2554627"/>
                  <a:ext cx="138240"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39031" name="Freihand 39030">
                  <a:extLst>
                    <a:ext uri="{FF2B5EF4-FFF2-40B4-BE49-F238E27FC236}">
                      <a16:creationId xmlns:a16="http://schemas.microsoft.com/office/drawing/2014/main" id="{E4441122-FFC3-43BC-8103-82ACA9B55873}"/>
                    </a:ext>
                  </a:extLst>
                </p14:cNvPr>
                <p14:cNvContentPartPr/>
                <p14:nvPr/>
              </p14:nvContentPartPr>
              <p14:xfrm>
                <a:off x="10498613" y="2325307"/>
                <a:ext cx="298080" cy="327960"/>
              </p14:xfrm>
            </p:contentPart>
          </mc:Choice>
          <mc:Fallback xmlns="">
            <p:pic>
              <p:nvPicPr>
                <p:cNvPr id="39031" name="Freihand 39030">
                  <a:extLst>
                    <a:ext uri="{FF2B5EF4-FFF2-40B4-BE49-F238E27FC236}">
                      <a16:creationId xmlns:a16="http://schemas.microsoft.com/office/drawing/2014/main" id="{E4441122-FFC3-43BC-8103-82ACA9B55873}"/>
                    </a:ext>
                  </a:extLst>
                </p:cNvPr>
                <p:cNvPicPr/>
                <p:nvPr/>
              </p:nvPicPr>
              <p:blipFill>
                <a:blip r:embed="rId284"/>
                <a:stretch>
                  <a:fillRect/>
                </a:stretch>
              </p:blipFill>
              <p:spPr>
                <a:xfrm>
                  <a:off x="10494293" y="2320987"/>
                  <a:ext cx="30672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39032" name="Freihand 39031">
                  <a:extLst>
                    <a:ext uri="{FF2B5EF4-FFF2-40B4-BE49-F238E27FC236}">
                      <a16:creationId xmlns:a16="http://schemas.microsoft.com/office/drawing/2014/main" id="{A5FFAFFD-C048-4518-B46F-E402425CE88E}"/>
                    </a:ext>
                  </a:extLst>
                </p14:cNvPr>
                <p14:cNvContentPartPr/>
                <p14:nvPr/>
              </p14:nvContentPartPr>
              <p14:xfrm>
                <a:off x="10662413" y="2235667"/>
                <a:ext cx="63360" cy="16200"/>
              </p14:xfrm>
            </p:contentPart>
          </mc:Choice>
          <mc:Fallback xmlns="">
            <p:pic>
              <p:nvPicPr>
                <p:cNvPr id="39032" name="Freihand 39031">
                  <a:extLst>
                    <a:ext uri="{FF2B5EF4-FFF2-40B4-BE49-F238E27FC236}">
                      <a16:creationId xmlns:a16="http://schemas.microsoft.com/office/drawing/2014/main" id="{A5FFAFFD-C048-4518-B46F-E402425CE88E}"/>
                    </a:ext>
                  </a:extLst>
                </p:cNvPr>
                <p:cNvPicPr/>
                <p:nvPr/>
              </p:nvPicPr>
              <p:blipFill>
                <a:blip r:embed="rId286"/>
                <a:stretch>
                  <a:fillRect/>
                </a:stretch>
              </p:blipFill>
              <p:spPr>
                <a:xfrm>
                  <a:off x="10658093" y="2231347"/>
                  <a:ext cx="720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39033" name="Freihand 39032">
                  <a:extLst>
                    <a:ext uri="{FF2B5EF4-FFF2-40B4-BE49-F238E27FC236}">
                      <a16:creationId xmlns:a16="http://schemas.microsoft.com/office/drawing/2014/main" id="{7B1D4FF0-71AD-4974-8ACE-F4C5D4340A0A}"/>
                    </a:ext>
                  </a:extLst>
                </p14:cNvPr>
                <p14:cNvContentPartPr/>
                <p14:nvPr/>
              </p14:nvContentPartPr>
              <p14:xfrm>
                <a:off x="10901453" y="2176987"/>
                <a:ext cx="225000" cy="432720"/>
              </p14:xfrm>
            </p:contentPart>
          </mc:Choice>
          <mc:Fallback xmlns="">
            <p:pic>
              <p:nvPicPr>
                <p:cNvPr id="39033" name="Freihand 39032">
                  <a:extLst>
                    <a:ext uri="{FF2B5EF4-FFF2-40B4-BE49-F238E27FC236}">
                      <a16:creationId xmlns:a16="http://schemas.microsoft.com/office/drawing/2014/main" id="{7B1D4FF0-71AD-4974-8ACE-F4C5D4340A0A}"/>
                    </a:ext>
                  </a:extLst>
                </p:cNvPr>
                <p:cNvPicPr/>
                <p:nvPr/>
              </p:nvPicPr>
              <p:blipFill>
                <a:blip r:embed="rId288"/>
                <a:stretch>
                  <a:fillRect/>
                </a:stretch>
              </p:blipFill>
              <p:spPr>
                <a:xfrm>
                  <a:off x="10897133" y="2172667"/>
                  <a:ext cx="233640" cy="4413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39034" name="Freihand 39033">
                  <a:extLst>
                    <a:ext uri="{FF2B5EF4-FFF2-40B4-BE49-F238E27FC236}">
                      <a16:creationId xmlns:a16="http://schemas.microsoft.com/office/drawing/2014/main" id="{8497818A-20A0-44DA-A276-F6248528411F}"/>
                    </a:ext>
                  </a:extLst>
                </p14:cNvPr>
                <p14:cNvContentPartPr/>
                <p14:nvPr/>
              </p14:nvContentPartPr>
              <p14:xfrm>
                <a:off x="11158853" y="2006707"/>
                <a:ext cx="131400" cy="229320"/>
              </p14:xfrm>
            </p:contentPart>
          </mc:Choice>
          <mc:Fallback xmlns="">
            <p:pic>
              <p:nvPicPr>
                <p:cNvPr id="39034" name="Freihand 39033">
                  <a:extLst>
                    <a:ext uri="{FF2B5EF4-FFF2-40B4-BE49-F238E27FC236}">
                      <a16:creationId xmlns:a16="http://schemas.microsoft.com/office/drawing/2014/main" id="{8497818A-20A0-44DA-A276-F6248528411F}"/>
                    </a:ext>
                  </a:extLst>
                </p:cNvPr>
                <p:cNvPicPr/>
                <p:nvPr/>
              </p:nvPicPr>
              <p:blipFill>
                <a:blip r:embed="rId290"/>
                <a:stretch>
                  <a:fillRect/>
                </a:stretch>
              </p:blipFill>
              <p:spPr>
                <a:xfrm>
                  <a:off x="11154533" y="2002387"/>
                  <a:ext cx="14004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39035" name="Freihand 39034">
                  <a:extLst>
                    <a:ext uri="{FF2B5EF4-FFF2-40B4-BE49-F238E27FC236}">
                      <a16:creationId xmlns:a16="http://schemas.microsoft.com/office/drawing/2014/main" id="{3DB3E3AB-E989-44ED-BBA5-7A6FEE3FD7F4}"/>
                    </a:ext>
                  </a:extLst>
                </p14:cNvPr>
                <p14:cNvContentPartPr/>
                <p14:nvPr/>
              </p14:nvContentPartPr>
              <p14:xfrm>
                <a:off x="11312573" y="2068627"/>
                <a:ext cx="135000" cy="87480"/>
              </p14:xfrm>
            </p:contentPart>
          </mc:Choice>
          <mc:Fallback xmlns="">
            <p:pic>
              <p:nvPicPr>
                <p:cNvPr id="39035" name="Freihand 39034">
                  <a:extLst>
                    <a:ext uri="{FF2B5EF4-FFF2-40B4-BE49-F238E27FC236}">
                      <a16:creationId xmlns:a16="http://schemas.microsoft.com/office/drawing/2014/main" id="{3DB3E3AB-E989-44ED-BBA5-7A6FEE3FD7F4}"/>
                    </a:ext>
                  </a:extLst>
                </p:cNvPr>
                <p:cNvPicPr/>
                <p:nvPr/>
              </p:nvPicPr>
              <p:blipFill>
                <a:blip r:embed="rId292"/>
                <a:stretch>
                  <a:fillRect/>
                </a:stretch>
              </p:blipFill>
              <p:spPr>
                <a:xfrm>
                  <a:off x="11308253" y="2064307"/>
                  <a:ext cx="1436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39036" name="Freihand 39035">
                  <a:extLst>
                    <a:ext uri="{FF2B5EF4-FFF2-40B4-BE49-F238E27FC236}">
                      <a16:creationId xmlns:a16="http://schemas.microsoft.com/office/drawing/2014/main" id="{904112A3-C30D-4A89-A3B8-703AE72E5816}"/>
                    </a:ext>
                  </a:extLst>
                </p14:cNvPr>
                <p14:cNvContentPartPr/>
                <p14:nvPr/>
              </p14:nvContentPartPr>
              <p14:xfrm>
                <a:off x="11163173" y="1930387"/>
                <a:ext cx="360" cy="360"/>
              </p14:xfrm>
            </p:contentPart>
          </mc:Choice>
          <mc:Fallback xmlns="">
            <p:pic>
              <p:nvPicPr>
                <p:cNvPr id="39036" name="Freihand 39035">
                  <a:extLst>
                    <a:ext uri="{FF2B5EF4-FFF2-40B4-BE49-F238E27FC236}">
                      <a16:creationId xmlns:a16="http://schemas.microsoft.com/office/drawing/2014/main" id="{904112A3-C30D-4A89-A3B8-703AE72E5816}"/>
                    </a:ext>
                  </a:extLst>
                </p:cNvPr>
                <p:cNvPicPr/>
                <p:nvPr/>
              </p:nvPicPr>
              <p:blipFill>
                <a:blip r:embed="rId268"/>
                <a:stretch>
                  <a:fillRect/>
                </a:stretch>
              </p:blipFill>
              <p:spPr>
                <a:xfrm>
                  <a:off x="11158853" y="1926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39037" name="Freihand 39036">
                  <a:extLst>
                    <a:ext uri="{FF2B5EF4-FFF2-40B4-BE49-F238E27FC236}">
                      <a16:creationId xmlns:a16="http://schemas.microsoft.com/office/drawing/2014/main" id="{BF16EAF6-BF13-4DE1-8116-88A6A531D8BA}"/>
                    </a:ext>
                  </a:extLst>
                </p14:cNvPr>
                <p14:cNvContentPartPr/>
                <p14:nvPr/>
              </p14:nvContentPartPr>
              <p14:xfrm>
                <a:off x="9810653" y="3220627"/>
                <a:ext cx="81720" cy="270360"/>
              </p14:xfrm>
            </p:contentPart>
          </mc:Choice>
          <mc:Fallback xmlns="">
            <p:pic>
              <p:nvPicPr>
                <p:cNvPr id="39037" name="Freihand 39036">
                  <a:extLst>
                    <a:ext uri="{FF2B5EF4-FFF2-40B4-BE49-F238E27FC236}">
                      <a16:creationId xmlns:a16="http://schemas.microsoft.com/office/drawing/2014/main" id="{BF16EAF6-BF13-4DE1-8116-88A6A531D8BA}"/>
                    </a:ext>
                  </a:extLst>
                </p:cNvPr>
                <p:cNvPicPr/>
                <p:nvPr/>
              </p:nvPicPr>
              <p:blipFill>
                <a:blip r:embed="rId295"/>
                <a:stretch>
                  <a:fillRect/>
                </a:stretch>
              </p:blipFill>
              <p:spPr>
                <a:xfrm>
                  <a:off x="9806333" y="3216307"/>
                  <a:ext cx="9036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39038" name="Freihand 39037">
                  <a:extLst>
                    <a:ext uri="{FF2B5EF4-FFF2-40B4-BE49-F238E27FC236}">
                      <a16:creationId xmlns:a16="http://schemas.microsoft.com/office/drawing/2014/main" id="{1403F2A5-59BD-4000-8A8A-A3059D71D2E7}"/>
                    </a:ext>
                  </a:extLst>
                </p14:cNvPr>
                <p14:cNvContentPartPr/>
                <p14:nvPr/>
              </p14:nvContentPartPr>
              <p14:xfrm>
                <a:off x="9619493" y="3142867"/>
                <a:ext cx="271800" cy="214920"/>
              </p14:xfrm>
            </p:contentPart>
          </mc:Choice>
          <mc:Fallback xmlns="">
            <p:pic>
              <p:nvPicPr>
                <p:cNvPr id="39038" name="Freihand 39037">
                  <a:extLst>
                    <a:ext uri="{FF2B5EF4-FFF2-40B4-BE49-F238E27FC236}">
                      <a16:creationId xmlns:a16="http://schemas.microsoft.com/office/drawing/2014/main" id="{1403F2A5-59BD-4000-8A8A-A3059D71D2E7}"/>
                    </a:ext>
                  </a:extLst>
                </p:cNvPr>
                <p:cNvPicPr/>
                <p:nvPr/>
              </p:nvPicPr>
              <p:blipFill>
                <a:blip r:embed="rId297"/>
                <a:stretch>
                  <a:fillRect/>
                </a:stretch>
              </p:blipFill>
              <p:spPr>
                <a:xfrm>
                  <a:off x="9615173" y="3138547"/>
                  <a:ext cx="2804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39039" name="Freihand 39038">
                  <a:extLst>
                    <a:ext uri="{FF2B5EF4-FFF2-40B4-BE49-F238E27FC236}">
                      <a16:creationId xmlns:a16="http://schemas.microsoft.com/office/drawing/2014/main" id="{C4A0BB1F-5C4B-450B-BBFB-C7C060AA1DA7}"/>
                    </a:ext>
                  </a:extLst>
                </p14:cNvPr>
                <p14:cNvContentPartPr/>
                <p14:nvPr/>
              </p14:nvContentPartPr>
              <p14:xfrm>
                <a:off x="9950333" y="3263467"/>
                <a:ext cx="115920" cy="150840"/>
              </p14:xfrm>
            </p:contentPart>
          </mc:Choice>
          <mc:Fallback xmlns="">
            <p:pic>
              <p:nvPicPr>
                <p:cNvPr id="39039" name="Freihand 39038">
                  <a:extLst>
                    <a:ext uri="{FF2B5EF4-FFF2-40B4-BE49-F238E27FC236}">
                      <a16:creationId xmlns:a16="http://schemas.microsoft.com/office/drawing/2014/main" id="{C4A0BB1F-5C4B-450B-BBFB-C7C060AA1DA7}"/>
                    </a:ext>
                  </a:extLst>
                </p:cNvPr>
                <p:cNvPicPr/>
                <p:nvPr/>
              </p:nvPicPr>
              <p:blipFill>
                <a:blip r:embed="rId299"/>
                <a:stretch>
                  <a:fillRect/>
                </a:stretch>
              </p:blipFill>
              <p:spPr>
                <a:xfrm>
                  <a:off x="9946013" y="3259147"/>
                  <a:ext cx="1245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39040" name="Freihand 39039">
                  <a:extLst>
                    <a:ext uri="{FF2B5EF4-FFF2-40B4-BE49-F238E27FC236}">
                      <a16:creationId xmlns:a16="http://schemas.microsoft.com/office/drawing/2014/main" id="{666DFBFC-9E8E-4933-9DF0-6629C14F819F}"/>
                    </a:ext>
                  </a:extLst>
                </p14:cNvPr>
                <p14:cNvContentPartPr/>
                <p14:nvPr/>
              </p14:nvContentPartPr>
              <p14:xfrm>
                <a:off x="10095053" y="3001387"/>
                <a:ext cx="92520" cy="290880"/>
              </p14:xfrm>
            </p:contentPart>
          </mc:Choice>
          <mc:Fallback xmlns="">
            <p:pic>
              <p:nvPicPr>
                <p:cNvPr id="39040" name="Freihand 39039">
                  <a:extLst>
                    <a:ext uri="{FF2B5EF4-FFF2-40B4-BE49-F238E27FC236}">
                      <a16:creationId xmlns:a16="http://schemas.microsoft.com/office/drawing/2014/main" id="{666DFBFC-9E8E-4933-9DF0-6629C14F819F}"/>
                    </a:ext>
                  </a:extLst>
                </p:cNvPr>
                <p:cNvPicPr/>
                <p:nvPr/>
              </p:nvPicPr>
              <p:blipFill>
                <a:blip r:embed="rId301"/>
                <a:stretch>
                  <a:fillRect/>
                </a:stretch>
              </p:blipFill>
              <p:spPr>
                <a:xfrm>
                  <a:off x="10090733" y="2997067"/>
                  <a:ext cx="10116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39041" name="Freihand 39040">
                  <a:extLst>
                    <a:ext uri="{FF2B5EF4-FFF2-40B4-BE49-F238E27FC236}">
                      <a16:creationId xmlns:a16="http://schemas.microsoft.com/office/drawing/2014/main" id="{FB59F870-B6FE-4053-B472-8D80360AF844}"/>
                    </a:ext>
                  </a:extLst>
                </p14:cNvPr>
                <p14:cNvContentPartPr/>
                <p14:nvPr/>
              </p14:nvContentPartPr>
              <p14:xfrm>
                <a:off x="10362893" y="2857027"/>
                <a:ext cx="394920" cy="317160"/>
              </p14:xfrm>
            </p:contentPart>
          </mc:Choice>
          <mc:Fallback xmlns="">
            <p:pic>
              <p:nvPicPr>
                <p:cNvPr id="39041" name="Freihand 39040">
                  <a:extLst>
                    <a:ext uri="{FF2B5EF4-FFF2-40B4-BE49-F238E27FC236}">
                      <a16:creationId xmlns:a16="http://schemas.microsoft.com/office/drawing/2014/main" id="{FB59F870-B6FE-4053-B472-8D80360AF844}"/>
                    </a:ext>
                  </a:extLst>
                </p:cNvPr>
                <p:cNvPicPr/>
                <p:nvPr/>
              </p:nvPicPr>
              <p:blipFill>
                <a:blip r:embed="rId303"/>
                <a:stretch>
                  <a:fillRect/>
                </a:stretch>
              </p:blipFill>
              <p:spPr>
                <a:xfrm>
                  <a:off x="10358573" y="2852707"/>
                  <a:ext cx="40356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39042" name="Freihand 39041">
                  <a:extLst>
                    <a:ext uri="{FF2B5EF4-FFF2-40B4-BE49-F238E27FC236}">
                      <a16:creationId xmlns:a16="http://schemas.microsoft.com/office/drawing/2014/main" id="{93D05AED-7550-4A90-AD13-04E95EFA0004}"/>
                    </a:ext>
                  </a:extLst>
                </p14:cNvPr>
                <p14:cNvContentPartPr/>
                <p14:nvPr/>
              </p14:nvContentPartPr>
              <p14:xfrm>
                <a:off x="10844573" y="2681347"/>
                <a:ext cx="124920" cy="258480"/>
              </p14:xfrm>
            </p:contentPart>
          </mc:Choice>
          <mc:Fallback xmlns="">
            <p:pic>
              <p:nvPicPr>
                <p:cNvPr id="39042" name="Freihand 39041">
                  <a:extLst>
                    <a:ext uri="{FF2B5EF4-FFF2-40B4-BE49-F238E27FC236}">
                      <a16:creationId xmlns:a16="http://schemas.microsoft.com/office/drawing/2014/main" id="{93D05AED-7550-4A90-AD13-04E95EFA0004}"/>
                    </a:ext>
                  </a:extLst>
                </p:cNvPr>
                <p:cNvPicPr/>
                <p:nvPr/>
              </p:nvPicPr>
              <p:blipFill>
                <a:blip r:embed="rId305"/>
                <a:stretch>
                  <a:fillRect/>
                </a:stretch>
              </p:blipFill>
              <p:spPr>
                <a:xfrm>
                  <a:off x="10840253" y="2677027"/>
                  <a:ext cx="13356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39043" name="Freihand 39042">
                  <a:extLst>
                    <a:ext uri="{FF2B5EF4-FFF2-40B4-BE49-F238E27FC236}">
                      <a16:creationId xmlns:a16="http://schemas.microsoft.com/office/drawing/2014/main" id="{EA7AC5A6-AAEB-4B6B-B07E-7E61A4413E09}"/>
                    </a:ext>
                  </a:extLst>
                </p14:cNvPr>
                <p14:cNvContentPartPr/>
                <p14:nvPr/>
              </p14:nvContentPartPr>
              <p14:xfrm>
                <a:off x="10988933" y="2292187"/>
                <a:ext cx="722880" cy="536400"/>
              </p14:xfrm>
            </p:contentPart>
          </mc:Choice>
          <mc:Fallback xmlns="">
            <p:pic>
              <p:nvPicPr>
                <p:cNvPr id="39043" name="Freihand 39042">
                  <a:extLst>
                    <a:ext uri="{FF2B5EF4-FFF2-40B4-BE49-F238E27FC236}">
                      <a16:creationId xmlns:a16="http://schemas.microsoft.com/office/drawing/2014/main" id="{EA7AC5A6-AAEB-4B6B-B07E-7E61A4413E09}"/>
                    </a:ext>
                  </a:extLst>
                </p:cNvPr>
                <p:cNvPicPr/>
                <p:nvPr/>
              </p:nvPicPr>
              <p:blipFill>
                <a:blip r:embed="rId307"/>
                <a:stretch>
                  <a:fillRect/>
                </a:stretch>
              </p:blipFill>
              <p:spPr>
                <a:xfrm>
                  <a:off x="10984613" y="2287867"/>
                  <a:ext cx="731520" cy="5450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39044" name="Freihand 39043">
                  <a:extLst>
                    <a:ext uri="{FF2B5EF4-FFF2-40B4-BE49-F238E27FC236}">
                      <a16:creationId xmlns:a16="http://schemas.microsoft.com/office/drawing/2014/main" id="{9FFADF52-0170-4AFB-86BB-90F618995A47}"/>
                    </a:ext>
                  </a:extLst>
                </p14:cNvPr>
                <p14:cNvContentPartPr/>
                <p14:nvPr/>
              </p14:nvContentPartPr>
              <p14:xfrm>
                <a:off x="9329693" y="3811387"/>
                <a:ext cx="337320" cy="252360"/>
              </p14:xfrm>
            </p:contentPart>
          </mc:Choice>
          <mc:Fallback xmlns="">
            <p:pic>
              <p:nvPicPr>
                <p:cNvPr id="39044" name="Freihand 39043">
                  <a:extLst>
                    <a:ext uri="{FF2B5EF4-FFF2-40B4-BE49-F238E27FC236}">
                      <a16:creationId xmlns:a16="http://schemas.microsoft.com/office/drawing/2014/main" id="{9FFADF52-0170-4AFB-86BB-90F618995A47}"/>
                    </a:ext>
                  </a:extLst>
                </p:cNvPr>
                <p:cNvPicPr/>
                <p:nvPr/>
              </p:nvPicPr>
              <p:blipFill>
                <a:blip r:embed="rId309"/>
                <a:stretch>
                  <a:fillRect/>
                </a:stretch>
              </p:blipFill>
              <p:spPr>
                <a:xfrm>
                  <a:off x="9325373" y="3807067"/>
                  <a:ext cx="34596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39045" name="Freihand 39044">
                  <a:extLst>
                    <a:ext uri="{FF2B5EF4-FFF2-40B4-BE49-F238E27FC236}">
                      <a16:creationId xmlns:a16="http://schemas.microsoft.com/office/drawing/2014/main" id="{0832E36E-17A0-496B-B6C0-BEE73A9FB3D1}"/>
                    </a:ext>
                  </a:extLst>
                </p14:cNvPr>
                <p14:cNvContentPartPr/>
                <p14:nvPr/>
              </p14:nvContentPartPr>
              <p14:xfrm>
                <a:off x="9787253" y="3655867"/>
                <a:ext cx="154080" cy="216360"/>
              </p14:xfrm>
            </p:contentPart>
          </mc:Choice>
          <mc:Fallback xmlns="">
            <p:pic>
              <p:nvPicPr>
                <p:cNvPr id="39045" name="Freihand 39044">
                  <a:extLst>
                    <a:ext uri="{FF2B5EF4-FFF2-40B4-BE49-F238E27FC236}">
                      <a16:creationId xmlns:a16="http://schemas.microsoft.com/office/drawing/2014/main" id="{0832E36E-17A0-496B-B6C0-BEE73A9FB3D1}"/>
                    </a:ext>
                  </a:extLst>
                </p:cNvPr>
                <p:cNvPicPr/>
                <p:nvPr/>
              </p:nvPicPr>
              <p:blipFill>
                <a:blip r:embed="rId311"/>
                <a:stretch>
                  <a:fillRect/>
                </a:stretch>
              </p:blipFill>
              <p:spPr>
                <a:xfrm>
                  <a:off x="9782933" y="3651547"/>
                  <a:ext cx="16272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39046" name="Freihand 39045">
                  <a:extLst>
                    <a:ext uri="{FF2B5EF4-FFF2-40B4-BE49-F238E27FC236}">
                      <a16:creationId xmlns:a16="http://schemas.microsoft.com/office/drawing/2014/main" id="{D5151842-598F-45B4-8F3D-FD915B49CB46}"/>
                    </a:ext>
                  </a:extLst>
                </p14:cNvPr>
                <p14:cNvContentPartPr/>
                <p14:nvPr/>
              </p14:nvContentPartPr>
              <p14:xfrm>
                <a:off x="9967973" y="3601867"/>
                <a:ext cx="215280" cy="231840"/>
              </p14:xfrm>
            </p:contentPart>
          </mc:Choice>
          <mc:Fallback xmlns="">
            <p:pic>
              <p:nvPicPr>
                <p:cNvPr id="39046" name="Freihand 39045">
                  <a:extLst>
                    <a:ext uri="{FF2B5EF4-FFF2-40B4-BE49-F238E27FC236}">
                      <a16:creationId xmlns:a16="http://schemas.microsoft.com/office/drawing/2014/main" id="{D5151842-598F-45B4-8F3D-FD915B49CB46}"/>
                    </a:ext>
                  </a:extLst>
                </p:cNvPr>
                <p:cNvPicPr/>
                <p:nvPr/>
              </p:nvPicPr>
              <p:blipFill>
                <a:blip r:embed="rId313"/>
                <a:stretch>
                  <a:fillRect/>
                </a:stretch>
              </p:blipFill>
              <p:spPr>
                <a:xfrm>
                  <a:off x="9963653" y="3597547"/>
                  <a:ext cx="22392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39047" name="Freihand 39046">
                  <a:extLst>
                    <a:ext uri="{FF2B5EF4-FFF2-40B4-BE49-F238E27FC236}">
                      <a16:creationId xmlns:a16="http://schemas.microsoft.com/office/drawing/2014/main" id="{8A196AE8-9E4E-4AE5-921B-F0298FED6FB8}"/>
                    </a:ext>
                  </a:extLst>
                </p14:cNvPr>
                <p14:cNvContentPartPr/>
                <p14:nvPr/>
              </p14:nvContentPartPr>
              <p14:xfrm>
                <a:off x="9929813" y="3645787"/>
                <a:ext cx="166680" cy="180360"/>
              </p14:xfrm>
            </p:contentPart>
          </mc:Choice>
          <mc:Fallback xmlns="">
            <p:pic>
              <p:nvPicPr>
                <p:cNvPr id="39047" name="Freihand 39046">
                  <a:extLst>
                    <a:ext uri="{FF2B5EF4-FFF2-40B4-BE49-F238E27FC236}">
                      <a16:creationId xmlns:a16="http://schemas.microsoft.com/office/drawing/2014/main" id="{8A196AE8-9E4E-4AE5-921B-F0298FED6FB8}"/>
                    </a:ext>
                  </a:extLst>
                </p:cNvPr>
                <p:cNvPicPr/>
                <p:nvPr/>
              </p:nvPicPr>
              <p:blipFill>
                <a:blip r:embed="rId315"/>
                <a:stretch>
                  <a:fillRect/>
                </a:stretch>
              </p:blipFill>
              <p:spPr>
                <a:xfrm>
                  <a:off x="9925493" y="3641467"/>
                  <a:ext cx="1753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39048" name="Freihand 39047">
                  <a:extLst>
                    <a:ext uri="{FF2B5EF4-FFF2-40B4-BE49-F238E27FC236}">
                      <a16:creationId xmlns:a16="http://schemas.microsoft.com/office/drawing/2014/main" id="{4510D57F-7A83-484F-8D14-B50109D8C412}"/>
                    </a:ext>
                  </a:extLst>
                </p14:cNvPr>
                <p14:cNvContentPartPr/>
                <p14:nvPr/>
              </p14:nvContentPartPr>
              <p14:xfrm>
                <a:off x="10057253" y="3583507"/>
                <a:ext cx="162360" cy="194760"/>
              </p14:xfrm>
            </p:contentPart>
          </mc:Choice>
          <mc:Fallback xmlns="">
            <p:pic>
              <p:nvPicPr>
                <p:cNvPr id="39048" name="Freihand 39047">
                  <a:extLst>
                    <a:ext uri="{FF2B5EF4-FFF2-40B4-BE49-F238E27FC236}">
                      <a16:creationId xmlns:a16="http://schemas.microsoft.com/office/drawing/2014/main" id="{4510D57F-7A83-484F-8D14-B50109D8C412}"/>
                    </a:ext>
                  </a:extLst>
                </p:cNvPr>
                <p:cNvPicPr/>
                <p:nvPr/>
              </p:nvPicPr>
              <p:blipFill>
                <a:blip r:embed="rId317"/>
                <a:stretch>
                  <a:fillRect/>
                </a:stretch>
              </p:blipFill>
              <p:spPr>
                <a:xfrm>
                  <a:off x="10052933" y="3579187"/>
                  <a:ext cx="1710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39049" name="Freihand 39048">
                  <a:extLst>
                    <a:ext uri="{FF2B5EF4-FFF2-40B4-BE49-F238E27FC236}">
                      <a16:creationId xmlns:a16="http://schemas.microsoft.com/office/drawing/2014/main" id="{2D87E759-E00A-4416-9A21-F5A6EC69CCBF}"/>
                    </a:ext>
                  </a:extLst>
                </p14:cNvPr>
                <p14:cNvContentPartPr/>
                <p14:nvPr/>
              </p14:nvContentPartPr>
              <p14:xfrm>
                <a:off x="10244453" y="3444907"/>
                <a:ext cx="249840" cy="217440"/>
              </p14:xfrm>
            </p:contentPart>
          </mc:Choice>
          <mc:Fallback xmlns="">
            <p:pic>
              <p:nvPicPr>
                <p:cNvPr id="39049" name="Freihand 39048">
                  <a:extLst>
                    <a:ext uri="{FF2B5EF4-FFF2-40B4-BE49-F238E27FC236}">
                      <a16:creationId xmlns:a16="http://schemas.microsoft.com/office/drawing/2014/main" id="{2D87E759-E00A-4416-9A21-F5A6EC69CCBF}"/>
                    </a:ext>
                  </a:extLst>
                </p:cNvPr>
                <p:cNvPicPr/>
                <p:nvPr/>
              </p:nvPicPr>
              <p:blipFill>
                <a:blip r:embed="rId319"/>
                <a:stretch>
                  <a:fillRect/>
                </a:stretch>
              </p:blipFill>
              <p:spPr>
                <a:xfrm>
                  <a:off x="10240133" y="3440587"/>
                  <a:ext cx="2584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39050" name="Freihand 39049">
                  <a:extLst>
                    <a:ext uri="{FF2B5EF4-FFF2-40B4-BE49-F238E27FC236}">
                      <a16:creationId xmlns:a16="http://schemas.microsoft.com/office/drawing/2014/main" id="{887C266A-7B5C-4B6F-85C7-435C16394101}"/>
                    </a:ext>
                  </a:extLst>
                </p14:cNvPr>
                <p14:cNvContentPartPr/>
                <p14:nvPr/>
              </p14:nvContentPartPr>
              <p14:xfrm>
                <a:off x="10502933" y="3402067"/>
                <a:ext cx="104400" cy="138240"/>
              </p14:xfrm>
            </p:contentPart>
          </mc:Choice>
          <mc:Fallback xmlns="">
            <p:pic>
              <p:nvPicPr>
                <p:cNvPr id="39050" name="Freihand 39049">
                  <a:extLst>
                    <a:ext uri="{FF2B5EF4-FFF2-40B4-BE49-F238E27FC236}">
                      <a16:creationId xmlns:a16="http://schemas.microsoft.com/office/drawing/2014/main" id="{887C266A-7B5C-4B6F-85C7-435C16394101}"/>
                    </a:ext>
                  </a:extLst>
                </p:cNvPr>
                <p:cNvPicPr/>
                <p:nvPr/>
              </p:nvPicPr>
              <p:blipFill>
                <a:blip r:embed="rId321"/>
                <a:stretch>
                  <a:fillRect/>
                </a:stretch>
              </p:blipFill>
              <p:spPr>
                <a:xfrm>
                  <a:off x="10498613" y="3397747"/>
                  <a:ext cx="1130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39051" name="Freihand 39050">
                  <a:extLst>
                    <a:ext uri="{FF2B5EF4-FFF2-40B4-BE49-F238E27FC236}">
                      <a16:creationId xmlns:a16="http://schemas.microsoft.com/office/drawing/2014/main" id="{E3CD59A3-5877-452B-82CE-330ED4DCE9CB}"/>
                    </a:ext>
                  </a:extLst>
                </p14:cNvPr>
                <p14:cNvContentPartPr/>
                <p14:nvPr/>
              </p14:nvContentPartPr>
              <p14:xfrm>
                <a:off x="10676813" y="3148267"/>
                <a:ext cx="286560" cy="390240"/>
              </p14:xfrm>
            </p:contentPart>
          </mc:Choice>
          <mc:Fallback xmlns="">
            <p:pic>
              <p:nvPicPr>
                <p:cNvPr id="39051" name="Freihand 39050">
                  <a:extLst>
                    <a:ext uri="{FF2B5EF4-FFF2-40B4-BE49-F238E27FC236}">
                      <a16:creationId xmlns:a16="http://schemas.microsoft.com/office/drawing/2014/main" id="{E3CD59A3-5877-452B-82CE-330ED4DCE9CB}"/>
                    </a:ext>
                  </a:extLst>
                </p:cNvPr>
                <p:cNvPicPr/>
                <p:nvPr/>
              </p:nvPicPr>
              <p:blipFill>
                <a:blip r:embed="rId323"/>
                <a:stretch>
                  <a:fillRect/>
                </a:stretch>
              </p:blipFill>
              <p:spPr>
                <a:xfrm>
                  <a:off x="10672493" y="3143947"/>
                  <a:ext cx="295200" cy="3988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39052" name="Freihand 39051">
                  <a:extLst>
                    <a:ext uri="{FF2B5EF4-FFF2-40B4-BE49-F238E27FC236}">
                      <a16:creationId xmlns:a16="http://schemas.microsoft.com/office/drawing/2014/main" id="{38A94F75-974A-4401-9978-2C10F3C7AA51}"/>
                    </a:ext>
                  </a:extLst>
                </p14:cNvPr>
                <p14:cNvContentPartPr/>
                <p14:nvPr/>
              </p14:nvContentPartPr>
              <p14:xfrm>
                <a:off x="10915493" y="3040267"/>
                <a:ext cx="360" cy="360"/>
              </p14:xfrm>
            </p:contentPart>
          </mc:Choice>
          <mc:Fallback xmlns="">
            <p:pic>
              <p:nvPicPr>
                <p:cNvPr id="39052" name="Freihand 39051">
                  <a:extLst>
                    <a:ext uri="{FF2B5EF4-FFF2-40B4-BE49-F238E27FC236}">
                      <a16:creationId xmlns:a16="http://schemas.microsoft.com/office/drawing/2014/main" id="{38A94F75-974A-4401-9978-2C10F3C7AA51}"/>
                    </a:ext>
                  </a:extLst>
                </p:cNvPr>
                <p:cNvPicPr/>
                <p:nvPr/>
              </p:nvPicPr>
              <p:blipFill>
                <a:blip r:embed="rId268"/>
                <a:stretch>
                  <a:fillRect/>
                </a:stretch>
              </p:blipFill>
              <p:spPr>
                <a:xfrm>
                  <a:off x="10911173" y="3035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39053" name="Freihand 39052">
                  <a:extLst>
                    <a:ext uri="{FF2B5EF4-FFF2-40B4-BE49-F238E27FC236}">
                      <a16:creationId xmlns:a16="http://schemas.microsoft.com/office/drawing/2014/main" id="{1963C37D-92FA-4CD7-BDF8-010619D07F9A}"/>
                    </a:ext>
                  </a:extLst>
                </p14:cNvPr>
                <p14:cNvContentPartPr/>
                <p14:nvPr/>
              </p14:nvContentPartPr>
              <p14:xfrm>
                <a:off x="10987133" y="2983387"/>
                <a:ext cx="153360" cy="402480"/>
              </p14:xfrm>
            </p:contentPart>
          </mc:Choice>
          <mc:Fallback xmlns="">
            <p:pic>
              <p:nvPicPr>
                <p:cNvPr id="39053" name="Freihand 39052">
                  <a:extLst>
                    <a:ext uri="{FF2B5EF4-FFF2-40B4-BE49-F238E27FC236}">
                      <a16:creationId xmlns:a16="http://schemas.microsoft.com/office/drawing/2014/main" id="{1963C37D-92FA-4CD7-BDF8-010619D07F9A}"/>
                    </a:ext>
                  </a:extLst>
                </p:cNvPr>
                <p:cNvPicPr/>
                <p:nvPr/>
              </p:nvPicPr>
              <p:blipFill>
                <a:blip r:embed="rId326"/>
                <a:stretch>
                  <a:fillRect/>
                </a:stretch>
              </p:blipFill>
              <p:spPr>
                <a:xfrm>
                  <a:off x="10982813" y="2979067"/>
                  <a:ext cx="162000" cy="4111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39054" name="Freihand 39053">
                  <a:extLst>
                    <a:ext uri="{FF2B5EF4-FFF2-40B4-BE49-F238E27FC236}">
                      <a16:creationId xmlns:a16="http://schemas.microsoft.com/office/drawing/2014/main" id="{D6991DAF-EC2C-4CB7-BCBF-C110BFE3B8E1}"/>
                    </a:ext>
                  </a:extLst>
                </p14:cNvPr>
                <p14:cNvContentPartPr/>
                <p14:nvPr/>
              </p14:nvContentPartPr>
              <p14:xfrm>
                <a:off x="11162813" y="2986627"/>
                <a:ext cx="187560" cy="97920"/>
              </p14:xfrm>
            </p:contentPart>
          </mc:Choice>
          <mc:Fallback xmlns="">
            <p:pic>
              <p:nvPicPr>
                <p:cNvPr id="39054" name="Freihand 39053">
                  <a:extLst>
                    <a:ext uri="{FF2B5EF4-FFF2-40B4-BE49-F238E27FC236}">
                      <a16:creationId xmlns:a16="http://schemas.microsoft.com/office/drawing/2014/main" id="{D6991DAF-EC2C-4CB7-BCBF-C110BFE3B8E1}"/>
                    </a:ext>
                  </a:extLst>
                </p:cNvPr>
                <p:cNvPicPr/>
                <p:nvPr/>
              </p:nvPicPr>
              <p:blipFill>
                <a:blip r:embed="rId328"/>
                <a:stretch>
                  <a:fillRect/>
                </a:stretch>
              </p:blipFill>
              <p:spPr>
                <a:xfrm>
                  <a:off x="11158493" y="2982307"/>
                  <a:ext cx="1962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39055" name="Freihand 39054">
                  <a:extLst>
                    <a:ext uri="{FF2B5EF4-FFF2-40B4-BE49-F238E27FC236}">
                      <a16:creationId xmlns:a16="http://schemas.microsoft.com/office/drawing/2014/main" id="{77D34AA4-0E3C-44F0-A4AF-1EA96E8C2AC8}"/>
                    </a:ext>
                  </a:extLst>
                </p14:cNvPr>
                <p14:cNvContentPartPr/>
                <p14:nvPr/>
              </p14:nvContentPartPr>
              <p14:xfrm>
                <a:off x="11394653" y="2778187"/>
                <a:ext cx="394200" cy="205920"/>
              </p14:xfrm>
            </p:contentPart>
          </mc:Choice>
          <mc:Fallback xmlns="">
            <p:pic>
              <p:nvPicPr>
                <p:cNvPr id="39055" name="Freihand 39054">
                  <a:extLst>
                    <a:ext uri="{FF2B5EF4-FFF2-40B4-BE49-F238E27FC236}">
                      <a16:creationId xmlns:a16="http://schemas.microsoft.com/office/drawing/2014/main" id="{77D34AA4-0E3C-44F0-A4AF-1EA96E8C2AC8}"/>
                    </a:ext>
                  </a:extLst>
                </p:cNvPr>
                <p:cNvPicPr/>
                <p:nvPr/>
              </p:nvPicPr>
              <p:blipFill>
                <a:blip r:embed="rId330"/>
                <a:stretch>
                  <a:fillRect/>
                </a:stretch>
              </p:blipFill>
              <p:spPr>
                <a:xfrm>
                  <a:off x="11390333" y="2773867"/>
                  <a:ext cx="40284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39056" name="Freihand 39055">
                  <a:extLst>
                    <a:ext uri="{FF2B5EF4-FFF2-40B4-BE49-F238E27FC236}">
                      <a16:creationId xmlns:a16="http://schemas.microsoft.com/office/drawing/2014/main" id="{4672D353-3ED6-45F9-A173-7A980743866F}"/>
                    </a:ext>
                  </a:extLst>
                </p14:cNvPr>
                <p14:cNvContentPartPr/>
                <p14:nvPr/>
              </p14:nvContentPartPr>
              <p14:xfrm>
                <a:off x="10239413" y="3877267"/>
                <a:ext cx="83160" cy="264240"/>
              </p14:xfrm>
            </p:contentPart>
          </mc:Choice>
          <mc:Fallback xmlns="">
            <p:pic>
              <p:nvPicPr>
                <p:cNvPr id="39056" name="Freihand 39055">
                  <a:extLst>
                    <a:ext uri="{FF2B5EF4-FFF2-40B4-BE49-F238E27FC236}">
                      <a16:creationId xmlns:a16="http://schemas.microsoft.com/office/drawing/2014/main" id="{4672D353-3ED6-45F9-A173-7A980743866F}"/>
                    </a:ext>
                  </a:extLst>
                </p:cNvPr>
                <p:cNvPicPr/>
                <p:nvPr/>
              </p:nvPicPr>
              <p:blipFill>
                <a:blip r:embed="rId332"/>
                <a:stretch>
                  <a:fillRect/>
                </a:stretch>
              </p:blipFill>
              <p:spPr>
                <a:xfrm>
                  <a:off x="10235093" y="3872947"/>
                  <a:ext cx="9180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39057" name="Freihand 39056">
                  <a:extLst>
                    <a:ext uri="{FF2B5EF4-FFF2-40B4-BE49-F238E27FC236}">
                      <a16:creationId xmlns:a16="http://schemas.microsoft.com/office/drawing/2014/main" id="{E47DE065-EC75-4E4B-B9B2-4DCD06CC3F70}"/>
                    </a:ext>
                  </a:extLst>
                </p14:cNvPr>
                <p14:cNvContentPartPr/>
                <p14:nvPr/>
              </p14:nvContentPartPr>
              <p14:xfrm>
                <a:off x="10314653" y="3787987"/>
                <a:ext cx="153000" cy="279360"/>
              </p14:xfrm>
            </p:contentPart>
          </mc:Choice>
          <mc:Fallback xmlns="">
            <p:pic>
              <p:nvPicPr>
                <p:cNvPr id="39057" name="Freihand 39056">
                  <a:extLst>
                    <a:ext uri="{FF2B5EF4-FFF2-40B4-BE49-F238E27FC236}">
                      <a16:creationId xmlns:a16="http://schemas.microsoft.com/office/drawing/2014/main" id="{E47DE065-EC75-4E4B-B9B2-4DCD06CC3F70}"/>
                    </a:ext>
                  </a:extLst>
                </p:cNvPr>
                <p:cNvPicPr/>
                <p:nvPr/>
              </p:nvPicPr>
              <p:blipFill>
                <a:blip r:embed="rId334"/>
                <a:stretch>
                  <a:fillRect/>
                </a:stretch>
              </p:blipFill>
              <p:spPr>
                <a:xfrm>
                  <a:off x="10310333" y="3783667"/>
                  <a:ext cx="1616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39058" name="Freihand 39057">
                  <a:extLst>
                    <a:ext uri="{FF2B5EF4-FFF2-40B4-BE49-F238E27FC236}">
                      <a16:creationId xmlns:a16="http://schemas.microsoft.com/office/drawing/2014/main" id="{17473922-2409-4CC6-A9B9-8A74D2B37FC9}"/>
                    </a:ext>
                  </a:extLst>
                </p14:cNvPr>
                <p14:cNvContentPartPr/>
                <p14:nvPr/>
              </p14:nvContentPartPr>
              <p14:xfrm>
                <a:off x="10298093" y="3839467"/>
                <a:ext cx="100440" cy="15480"/>
              </p14:xfrm>
            </p:contentPart>
          </mc:Choice>
          <mc:Fallback xmlns="">
            <p:pic>
              <p:nvPicPr>
                <p:cNvPr id="39058" name="Freihand 39057">
                  <a:extLst>
                    <a:ext uri="{FF2B5EF4-FFF2-40B4-BE49-F238E27FC236}">
                      <a16:creationId xmlns:a16="http://schemas.microsoft.com/office/drawing/2014/main" id="{17473922-2409-4CC6-A9B9-8A74D2B37FC9}"/>
                    </a:ext>
                  </a:extLst>
                </p:cNvPr>
                <p:cNvPicPr/>
                <p:nvPr/>
              </p:nvPicPr>
              <p:blipFill>
                <a:blip r:embed="rId336"/>
                <a:stretch>
                  <a:fillRect/>
                </a:stretch>
              </p:blipFill>
              <p:spPr>
                <a:xfrm>
                  <a:off x="10293773" y="3835147"/>
                  <a:ext cx="1090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39059" name="Freihand 39058">
                  <a:extLst>
                    <a:ext uri="{FF2B5EF4-FFF2-40B4-BE49-F238E27FC236}">
                      <a16:creationId xmlns:a16="http://schemas.microsoft.com/office/drawing/2014/main" id="{97DDB66D-5DD5-44E8-BC4E-7CD3B42C2D5A}"/>
                    </a:ext>
                  </a:extLst>
                </p14:cNvPr>
                <p14:cNvContentPartPr/>
                <p14:nvPr/>
              </p14:nvContentPartPr>
              <p14:xfrm>
                <a:off x="10531013" y="3775747"/>
                <a:ext cx="292320" cy="182160"/>
              </p14:xfrm>
            </p:contentPart>
          </mc:Choice>
          <mc:Fallback xmlns="">
            <p:pic>
              <p:nvPicPr>
                <p:cNvPr id="39059" name="Freihand 39058">
                  <a:extLst>
                    <a:ext uri="{FF2B5EF4-FFF2-40B4-BE49-F238E27FC236}">
                      <a16:creationId xmlns:a16="http://schemas.microsoft.com/office/drawing/2014/main" id="{97DDB66D-5DD5-44E8-BC4E-7CD3B42C2D5A}"/>
                    </a:ext>
                  </a:extLst>
                </p:cNvPr>
                <p:cNvPicPr/>
                <p:nvPr/>
              </p:nvPicPr>
              <p:blipFill>
                <a:blip r:embed="rId338"/>
                <a:stretch>
                  <a:fillRect/>
                </a:stretch>
              </p:blipFill>
              <p:spPr>
                <a:xfrm>
                  <a:off x="10526693" y="3771427"/>
                  <a:ext cx="3009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39060" name="Freihand 39059">
                  <a:extLst>
                    <a:ext uri="{FF2B5EF4-FFF2-40B4-BE49-F238E27FC236}">
                      <a16:creationId xmlns:a16="http://schemas.microsoft.com/office/drawing/2014/main" id="{8B166191-2148-4261-95E0-3A8C418C5B16}"/>
                    </a:ext>
                  </a:extLst>
                </p14:cNvPr>
                <p14:cNvContentPartPr/>
                <p14:nvPr/>
              </p14:nvContentPartPr>
              <p14:xfrm>
                <a:off x="10803893" y="3699067"/>
                <a:ext cx="117360" cy="129600"/>
              </p14:xfrm>
            </p:contentPart>
          </mc:Choice>
          <mc:Fallback xmlns="">
            <p:pic>
              <p:nvPicPr>
                <p:cNvPr id="39060" name="Freihand 39059">
                  <a:extLst>
                    <a:ext uri="{FF2B5EF4-FFF2-40B4-BE49-F238E27FC236}">
                      <a16:creationId xmlns:a16="http://schemas.microsoft.com/office/drawing/2014/main" id="{8B166191-2148-4261-95E0-3A8C418C5B16}"/>
                    </a:ext>
                  </a:extLst>
                </p:cNvPr>
                <p:cNvPicPr/>
                <p:nvPr/>
              </p:nvPicPr>
              <p:blipFill>
                <a:blip r:embed="rId340"/>
                <a:stretch>
                  <a:fillRect/>
                </a:stretch>
              </p:blipFill>
              <p:spPr>
                <a:xfrm>
                  <a:off x="10799573" y="3694747"/>
                  <a:ext cx="1260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39061" name="Freihand 39060">
                  <a:extLst>
                    <a:ext uri="{FF2B5EF4-FFF2-40B4-BE49-F238E27FC236}">
                      <a16:creationId xmlns:a16="http://schemas.microsoft.com/office/drawing/2014/main" id="{618AA3BA-A00A-4286-9C10-85D03641EBCE}"/>
                    </a:ext>
                  </a:extLst>
                </p14:cNvPr>
                <p14:cNvContentPartPr/>
                <p14:nvPr/>
              </p14:nvContentPartPr>
              <p14:xfrm>
                <a:off x="10617413" y="3617347"/>
                <a:ext cx="54720" cy="10800"/>
              </p14:xfrm>
            </p:contentPart>
          </mc:Choice>
          <mc:Fallback xmlns="">
            <p:pic>
              <p:nvPicPr>
                <p:cNvPr id="39061" name="Freihand 39060">
                  <a:extLst>
                    <a:ext uri="{FF2B5EF4-FFF2-40B4-BE49-F238E27FC236}">
                      <a16:creationId xmlns:a16="http://schemas.microsoft.com/office/drawing/2014/main" id="{618AA3BA-A00A-4286-9C10-85D03641EBCE}"/>
                    </a:ext>
                  </a:extLst>
                </p:cNvPr>
                <p:cNvPicPr/>
                <p:nvPr/>
              </p:nvPicPr>
              <p:blipFill>
                <a:blip r:embed="rId342"/>
                <a:stretch>
                  <a:fillRect/>
                </a:stretch>
              </p:blipFill>
              <p:spPr>
                <a:xfrm>
                  <a:off x="10613093" y="3613027"/>
                  <a:ext cx="633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39062" name="Freihand 39061">
                  <a:extLst>
                    <a:ext uri="{FF2B5EF4-FFF2-40B4-BE49-F238E27FC236}">
                      <a16:creationId xmlns:a16="http://schemas.microsoft.com/office/drawing/2014/main" id="{ACBC93B7-977E-4522-AFF2-F875C684DC93}"/>
                    </a:ext>
                  </a:extLst>
                </p14:cNvPr>
                <p14:cNvContentPartPr/>
                <p14:nvPr/>
              </p14:nvContentPartPr>
              <p14:xfrm>
                <a:off x="10947893" y="3564067"/>
                <a:ext cx="136800" cy="196200"/>
              </p14:xfrm>
            </p:contentPart>
          </mc:Choice>
          <mc:Fallback xmlns="">
            <p:pic>
              <p:nvPicPr>
                <p:cNvPr id="39062" name="Freihand 39061">
                  <a:extLst>
                    <a:ext uri="{FF2B5EF4-FFF2-40B4-BE49-F238E27FC236}">
                      <a16:creationId xmlns:a16="http://schemas.microsoft.com/office/drawing/2014/main" id="{ACBC93B7-977E-4522-AFF2-F875C684DC93}"/>
                    </a:ext>
                  </a:extLst>
                </p:cNvPr>
                <p:cNvPicPr/>
                <p:nvPr/>
              </p:nvPicPr>
              <p:blipFill>
                <a:blip r:embed="rId344"/>
                <a:stretch>
                  <a:fillRect/>
                </a:stretch>
              </p:blipFill>
              <p:spPr>
                <a:xfrm>
                  <a:off x="10943573" y="3559747"/>
                  <a:ext cx="14544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39063" name="Freihand 39062">
                  <a:extLst>
                    <a:ext uri="{FF2B5EF4-FFF2-40B4-BE49-F238E27FC236}">
                      <a16:creationId xmlns:a16="http://schemas.microsoft.com/office/drawing/2014/main" id="{1A6BD13B-2608-4409-8F6D-A0C6CBF48478}"/>
                    </a:ext>
                  </a:extLst>
                </p14:cNvPr>
                <p14:cNvContentPartPr/>
                <p14:nvPr/>
              </p14:nvContentPartPr>
              <p14:xfrm>
                <a:off x="11181173" y="3227467"/>
                <a:ext cx="302040" cy="379440"/>
              </p14:xfrm>
            </p:contentPart>
          </mc:Choice>
          <mc:Fallback xmlns="">
            <p:pic>
              <p:nvPicPr>
                <p:cNvPr id="39063" name="Freihand 39062">
                  <a:extLst>
                    <a:ext uri="{FF2B5EF4-FFF2-40B4-BE49-F238E27FC236}">
                      <a16:creationId xmlns:a16="http://schemas.microsoft.com/office/drawing/2014/main" id="{1A6BD13B-2608-4409-8F6D-A0C6CBF48478}"/>
                    </a:ext>
                  </a:extLst>
                </p:cNvPr>
                <p:cNvPicPr/>
                <p:nvPr/>
              </p:nvPicPr>
              <p:blipFill>
                <a:blip r:embed="rId346"/>
                <a:stretch>
                  <a:fillRect/>
                </a:stretch>
              </p:blipFill>
              <p:spPr>
                <a:xfrm>
                  <a:off x="11176853" y="3223147"/>
                  <a:ext cx="310680" cy="3880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39064" name="Freihand 39063">
                  <a:extLst>
                    <a:ext uri="{FF2B5EF4-FFF2-40B4-BE49-F238E27FC236}">
                      <a16:creationId xmlns:a16="http://schemas.microsoft.com/office/drawing/2014/main" id="{5967ABE8-3388-4D0D-977D-EA02BB4232E6}"/>
                    </a:ext>
                  </a:extLst>
                </p14:cNvPr>
                <p14:cNvContentPartPr/>
                <p14:nvPr/>
              </p14:nvContentPartPr>
              <p14:xfrm>
                <a:off x="11460173" y="3306667"/>
                <a:ext cx="86400" cy="184320"/>
              </p14:xfrm>
            </p:contentPart>
          </mc:Choice>
          <mc:Fallback xmlns="">
            <p:pic>
              <p:nvPicPr>
                <p:cNvPr id="39064" name="Freihand 39063">
                  <a:extLst>
                    <a:ext uri="{FF2B5EF4-FFF2-40B4-BE49-F238E27FC236}">
                      <a16:creationId xmlns:a16="http://schemas.microsoft.com/office/drawing/2014/main" id="{5967ABE8-3388-4D0D-977D-EA02BB4232E6}"/>
                    </a:ext>
                  </a:extLst>
                </p:cNvPr>
                <p:cNvPicPr/>
                <p:nvPr/>
              </p:nvPicPr>
              <p:blipFill>
                <a:blip r:embed="rId348"/>
                <a:stretch>
                  <a:fillRect/>
                </a:stretch>
              </p:blipFill>
              <p:spPr>
                <a:xfrm>
                  <a:off x="11455853" y="3302347"/>
                  <a:ext cx="950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39065" name="Freihand 39064">
                  <a:extLst>
                    <a:ext uri="{FF2B5EF4-FFF2-40B4-BE49-F238E27FC236}">
                      <a16:creationId xmlns:a16="http://schemas.microsoft.com/office/drawing/2014/main" id="{04F279A4-6ED5-437B-AB06-D705B029B724}"/>
                    </a:ext>
                  </a:extLst>
                </p14:cNvPr>
                <p14:cNvContentPartPr/>
                <p14:nvPr/>
              </p14:nvContentPartPr>
              <p14:xfrm>
                <a:off x="11523893" y="3237547"/>
                <a:ext cx="119520" cy="375840"/>
              </p14:xfrm>
            </p:contentPart>
          </mc:Choice>
          <mc:Fallback xmlns="">
            <p:pic>
              <p:nvPicPr>
                <p:cNvPr id="39065" name="Freihand 39064">
                  <a:extLst>
                    <a:ext uri="{FF2B5EF4-FFF2-40B4-BE49-F238E27FC236}">
                      <a16:creationId xmlns:a16="http://schemas.microsoft.com/office/drawing/2014/main" id="{04F279A4-6ED5-437B-AB06-D705B029B724}"/>
                    </a:ext>
                  </a:extLst>
                </p:cNvPr>
                <p:cNvPicPr/>
                <p:nvPr/>
              </p:nvPicPr>
              <p:blipFill>
                <a:blip r:embed="rId350"/>
                <a:stretch>
                  <a:fillRect/>
                </a:stretch>
              </p:blipFill>
              <p:spPr>
                <a:xfrm>
                  <a:off x="11519573" y="3233227"/>
                  <a:ext cx="12816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39066" name="Freihand 39065">
                  <a:extLst>
                    <a:ext uri="{FF2B5EF4-FFF2-40B4-BE49-F238E27FC236}">
                      <a16:creationId xmlns:a16="http://schemas.microsoft.com/office/drawing/2014/main" id="{B1FE07E3-3397-4E19-8CA5-890E0EA1E320}"/>
                    </a:ext>
                  </a:extLst>
                </p14:cNvPr>
                <p14:cNvContentPartPr/>
                <p14:nvPr/>
              </p14:nvContentPartPr>
              <p14:xfrm>
                <a:off x="11640533" y="3139267"/>
                <a:ext cx="118800" cy="206280"/>
              </p14:xfrm>
            </p:contentPart>
          </mc:Choice>
          <mc:Fallback xmlns="">
            <p:pic>
              <p:nvPicPr>
                <p:cNvPr id="39066" name="Freihand 39065">
                  <a:extLst>
                    <a:ext uri="{FF2B5EF4-FFF2-40B4-BE49-F238E27FC236}">
                      <a16:creationId xmlns:a16="http://schemas.microsoft.com/office/drawing/2014/main" id="{B1FE07E3-3397-4E19-8CA5-890E0EA1E320}"/>
                    </a:ext>
                  </a:extLst>
                </p:cNvPr>
                <p:cNvPicPr/>
                <p:nvPr/>
              </p:nvPicPr>
              <p:blipFill>
                <a:blip r:embed="rId352"/>
                <a:stretch>
                  <a:fillRect/>
                </a:stretch>
              </p:blipFill>
              <p:spPr>
                <a:xfrm>
                  <a:off x="11636213" y="3134947"/>
                  <a:ext cx="1274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39067" name="Freihand 39066">
                  <a:extLst>
                    <a:ext uri="{FF2B5EF4-FFF2-40B4-BE49-F238E27FC236}">
                      <a16:creationId xmlns:a16="http://schemas.microsoft.com/office/drawing/2014/main" id="{E5B713A9-D7AB-46B2-9832-5526A12C0312}"/>
                    </a:ext>
                  </a:extLst>
                </p14:cNvPr>
                <p14:cNvContentPartPr/>
                <p14:nvPr/>
              </p14:nvContentPartPr>
              <p14:xfrm>
                <a:off x="11762933" y="2998867"/>
                <a:ext cx="147600" cy="272160"/>
              </p14:xfrm>
            </p:contentPart>
          </mc:Choice>
          <mc:Fallback xmlns="">
            <p:pic>
              <p:nvPicPr>
                <p:cNvPr id="39067" name="Freihand 39066">
                  <a:extLst>
                    <a:ext uri="{FF2B5EF4-FFF2-40B4-BE49-F238E27FC236}">
                      <a16:creationId xmlns:a16="http://schemas.microsoft.com/office/drawing/2014/main" id="{E5B713A9-D7AB-46B2-9832-5526A12C0312}"/>
                    </a:ext>
                  </a:extLst>
                </p:cNvPr>
                <p:cNvPicPr/>
                <p:nvPr/>
              </p:nvPicPr>
              <p:blipFill>
                <a:blip r:embed="rId354"/>
                <a:stretch>
                  <a:fillRect/>
                </a:stretch>
              </p:blipFill>
              <p:spPr>
                <a:xfrm>
                  <a:off x="11758613" y="2994547"/>
                  <a:ext cx="15624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39068" name="Freihand 39067">
                  <a:extLst>
                    <a:ext uri="{FF2B5EF4-FFF2-40B4-BE49-F238E27FC236}">
                      <a16:creationId xmlns:a16="http://schemas.microsoft.com/office/drawing/2014/main" id="{0F85B1AD-5F07-4E40-8C17-B1546231A278}"/>
                    </a:ext>
                  </a:extLst>
                </p14:cNvPr>
                <p14:cNvContentPartPr/>
                <p14:nvPr/>
              </p14:nvContentPartPr>
              <p14:xfrm>
                <a:off x="11909453" y="3035947"/>
                <a:ext cx="209880" cy="147240"/>
              </p14:xfrm>
            </p:contentPart>
          </mc:Choice>
          <mc:Fallback xmlns="">
            <p:pic>
              <p:nvPicPr>
                <p:cNvPr id="39068" name="Freihand 39067">
                  <a:extLst>
                    <a:ext uri="{FF2B5EF4-FFF2-40B4-BE49-F238E27FC236}">
                      <a16:creationId xmlns:a16="http://schemas.microsoft.com/office/drawing/2014/main" id="{0F85B1AD-5F07-4E40-8C17-B1546231A278}"/>
                    </a:ext>
                  </a:extLst>
                </p:cNvPr>
                <p:cNvPicPr/>
                <p:nvPr/>
              </p:nvPicPr>
              <p:blipFill>
                <a:blip r:embed="rId356"/>
                <a:stretch>
                  <a:fillRect/>
                </a:stretch>
              </p:blipFill>
              <p:spPr>
                <a:xfrm>
                  <a:off x="11905133" y="3031627"/>
                  <a:ext cx="2185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39069" name="Freihand 39068">
                  <a:extLst>
                    <a:ext uri="{FF2B5EF4-FFF2-40B4-BE49-F238E27FC236}">
                      <a16:creationId xmlns:a16="http://schemas.microsoft.com/office/drawing/2014/main" id="{A1F2AE1A-B9F7-4FC3-810B-881E58ADC823}"/>
                    </a:ext>
                  </a:extLst>
                </p14:cNvPr>
                <p14:cNvContentPartPr/>
                <p14:nvPr/>
              </p14:nvContentPartPr>
              <p14:xfrm>
                <a:off x="12113573" y="2888347"/>
                <a:ext cx="25200" cy="225360"/>
              </p14:xfrm>
            </p:contentPart>
          </mc:Choice>
          <mc:Fallback xmlns="">
            <p:pic>
              <p:nvPicPr>
                <p:cNvPr id="39069" name="Freihand 39068">
                  <a:extLst>
                    <a:ext uri="{FF2B5EF4-FFF2-40B4-BE49-F238E27FC236}">
                      <a16:creationId xmlns:a16="http://schemas.microsoft.com/office/drawing/2014/main" id="{A1F2AE1A-B9F7-4FC3-810B-881E58ADC823}"/>
                    </a:ext>
                  </a:extLst>
                </p:cNvPr>
                <p:cNvPicPr/>
                <p:nvPr/>
              </p:nvPicPr>
              <p:blipFill>
                <a:blip r:embed="rId358"/>
                <a:stretch>
                  <a:fillRect/>
                </a:stretch>
              </p:blipFill>
              <p:spPr>
                <a:xfrm>
                  <a:off x="12109253" y="2884027"/>
                  <a:ext cx="3384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39070" name="Freihand 39069">
                  <a:extLst>
                    <a:ext uri="{FF2B5EF4-FFF2-40B4-BE49-F238E27FC236}">
                      <a16:creationId xmlns:a16="http://schemas.microsoft.com/office/drawing/2014/main" id="{7824AE5F-08FC-4F62-9C54-9AF80EB6BDA5}"/>
                    </a:ext>
                  </a:extLst>
                </p14:cNvPr>
                <p14:cNvContentPartPr/>
                <p14:nvPr/>
              </p14:nvContentPartPr>
              <p14:xfrm>
                <a:off x="10760693" y="3462187"/>
                <a:ext cx="1119240" cy="694800"/>
              </p14:xfrm>
            </p:contentPart>
          </mc:Choice>
          <mc:Fallback xmlns="">
            <p:pic>
              <p:nvPicPr>
                <p:cNvPr id="39070" name="Freihand 39069">
                  <a:extLst>
                    <a:ext uri="{FF2B5EF4-FFF2-40B4-BE49-F238E27FC236}">
                      <a16:creationId xmlns:a16="http://schemas.microsoft.com/office/drawing/2014/main" id="{7824AE5F-08FC-4F62-9C54-9AF80EB6BDA5}"/>
                    </a:ext>
                  </a:extLst>
                </p:cNvPr>
                <p:cNvPicPr/>
                <p:nvPr/>
              </p:nvPicPr>
              <p:blipFill>
                <a:blip r:embed="rId360"/>
                <a:stretch>
                  <a:fillRect/>
                </a:stretch>
              </p:blipFill>
              <p:spPr>
                <a:xfrm>
                  <a:off x="10756373" y="3457867"/>
                  <a:ext cx="1127880" cy="703440"/>
                </a:xfrm>
                <a:prstGeom prst="rect">
                  <a:avLst/>
                </a:prstGeom>
              </p:spPr>
            </p:pic>
          </mc:Fallback>
        </mc:AlternateContent>
      </p:gr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602104" y="195739"/>
            <a:ext cx="5845573" cy="420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177" b="1" dirty="0">
                <a:solidFill>
                  <a:srgbClr val="000000"/>
                </a:solidFill>
              </a:rPr>
              <a:t>Der moderne Wirtschaftskreislauf – allgemein</a:t>
            </a:r>
          </a:p>
        </p:txBody>
      </p:sp>
      <p:sp>
        <p:nvSpPr>
          <p:cNvPr id="6" name="Text Box 3"/>
          <p:cNvSpPr txBox="1">
            <a:spLocks noChangeArrowheads="1"/>
          </p:cNvSpPr>
          <p:nvPr/>
        </p:nvSpPr>
        <p:spPr bwMode="auto">
          <a:xfrm>
            <a:off x="397108" y="742667"/>
            <a:ext cx="11559364" cy="755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Char char="•"/>
              <a:defRPr/>
            </a:pPr>
            <a:r>
              <a:rPr lang="de-DE" sz="2177" dirty="0">
                <a:solidFill>
                  <a:srgbClr val="000000"/>
                </a:solidFill>
              </a:rPr>
              <a:t>Bildung von </a:t>
            </a:r>
            <a:r>
              <a:rPr lang="de-DE" sz="2177" b="1" dirty="0">
                <a:solidFill>
                  <a:srgbClr val="000000"/>
                </a:solidFill>
              </a:rPr>
              <a:t>vier Sektoren</a:t>
            </a:r>
            <a:r>
              <a:rPr lang="de-DE" sz="2177" dirty="0">
                <a:solidFill>
                  <a:srgbClr val="000000"/>
                </a:solidFill>
              </a:rPr>
              <a:t>:</a:t>
            </a:r>
          </a:p>
          <a:p>
            <a:pPr eaLnBrk="1" hangingPunct="1">
              <a:buSzPct val="100000"/>
              <a:defRPr/>
            </a:pPr>
            <a:r>
              <a:rPr lang="de-DE" sz="2177" dirty="0">
                <a:solidFill>
                  <a:srgbClr val="000000"/>
                </a:solidFill>
              </a:rPr>
              <a:t>		Haushalte (H), Staat (S), Unternehmen (U), Ausland (A)</a:t>
            </a:r>
          </a:p>
        </p:txBody>
      </p:sp>
      <p:sp>
        <p:nvSpPr>
          <p:cNvPr id="5" name="Text Box 3"/>
          <p:cNvSpPr txBox="1">
            <a:spLocks noChangeArrowheads="1"/>
          </p:cNvSpPr>
          <p:nvPr/>
        </p:nvSpPr>
        <p:spPr bwMode="auto">
          <a:xfrm>
            <a:off x="318358" y="1400481"/>
            <a:ext cx="11559364" cy="176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Char char="•"/>
              <a:defRPr/>
            </a:pPr>
            <a:endParaRPr lang="de-DE" sz="2177" dirty="0">
              <a:solidFill>
                <a:srgbClr val="000000"/>
              </a:solidFill>
            </a:endParaRPr>
          </a:p>
          <a:p>
            <a:pPr eaLnBrk="1" hangingPunct="1">
              <a:buSzPct val="100000"/>
              <a:buFontTx/>
              <a:buChar char="•"/>
              <a:defRPr/>
            </a:pPr>
            <a:r>
              <a:rPr lang="de-DE" sz="2177" dirty="0">
                <a:solidFill>
                  <a:srgbClr val="000000"/>
                </a:solidFill>
              </a:rPr>
              <a:t>Der Wirtschaftskreislauf wird über den Pol der </a:t>
            </a:r>
            <a:r>
              <a:rPr lang="de-DE" sz="2177" b="1" dirty="0">
                <a:solidFill>
                  <a:srgbClr val="000000"/>
                </a:solidFill>
              </a:rPr>
              <a:t>Vermögensveränderung</a:t>
            </a:r>
            <a:r>
              <a:rPr lang="de-DE" sz="2177" dirty="0">
                <a:solidFill>
                  <a:srgbClr val="000000"/>
                </a:solidFill>
              </a:rPr>
              <a:t> (VÄ) geschlossen. Über diesen laufen die Ersparnisse und Investitionen der Sektoren bzw. die Forderungen oder Verbindlichkeiten gegenüber dem Ausland.</a:t>
            </a:r>
          </a:p>
          <a:p>
            <a:pPr eaLnBrk="1" hangingPunct="1">
              <a:buSzPct val="100000"/>
              <a:buFontTx/>
              <a:buChar char="•"/>
              <a:defRPr/>
            </a:pPr>
            <a:endParaRPr lang="de-DE" sz="2177" dirty="0">
              <a:solidFill>
                <a:srgbClr val="000000"/>
              </a:solidFill>
            </a:endParaRPr>
          </a:p>
        </p:txBody>
      </p:sp>
      <p:sp>
        <p:nvSpPr>
          <p:cNvPr id="7" name="Text Box 3"/>
          <p:cNvSpPr txBox="1">
            <a:spLocks noChangeArrowheads="1"/>
          </p:cNvSpPr>
          <p:nvPr/>
        </p:nvSpPr>
        <p:spPr bwMode="auto">
          <a:xfrm>
            <a:off x="318358" y="2642609"/>
            <a:ext cx="11559364"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buFontTx/>
              <a:buChar char="•"/>
              <a:defRPr/>
            </a:pPr>
            <a:r>
              <a:rPr lang="de-DE" sz="2177" dirty="0">
                <a:solidFill>
                  <a:srgbClr val="000000"/>
                </a:solidFill>
              </a:rPr>
              <a:t>Die Pfeile repräsentieren die Geldströme zwischen den Polen</a:t>
            </a:r>
          </a:p>
          <a:p>
            <a:pPr eaLnBrk="1" hangingPunct="1">
              <a:buSzPct val="100000"/>
              <a:buFontTx/>
              <a:buChar char="•"/>
              <a:defRPr/>
            </a:pPr>
            <a:endParaRPr lang="de-DE" sz="2177" dirty="0">
              <a:solidFill>
                <a:srgbClr val="000000"/>
              </a:solidFill>
            </a:endParaRPr>
          </a:p>
        </p:txBody>
      </p:sp>
      <p:sp>
        <p:nvSpPr>
          <p:cNvPr id="8" name="Text Box 3"/>
          <p:cNvSpPr txBox="1">
            <a:spLocks noChangeArrowheads="1"/>
          </p:cNvSpPr>
          <p:nvPr/>
        </p:nvSpPr>
        <p:spPr bwMode="auto">
          <a:xfrm>
            <a:off x="318358" y="3398405"/>
            <a:ext cx="11559364"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buFontTx/>
              <a:buChar char="•"/>
              <a:defRPr/>
            </a:pPr>
            <a:r>
              <a:rPr lang="de-DE" sz="2177" dirty="0">
                <a:solidFill>
                  <a:srgbClr val="000000"/>
                </a:solidFill>
              </a:rPr>
              <a:t>Ein Wirtschaftskreislauf gilt als geschlossen, wenn an jedem Pol die Summe der Zuflüsse der Summe der Abflüsse entspricht (Kreislaufaxiom!).</a:t>
            </a:r>
          </a:p>
        </p:txBody>
      </p:sp>
      <p:sp>
        <p:nvSpPr>
          <p:cNvPr id="9" name="Text Box 3"/>
          <p:cNvSpPr txBox="1">
            <a:spLocks noChangeArrowheads="1"/>
          </p:cNvSpPr>
          <p:nvPr/>
        </p:nvSpPr>
        <p:spPr bwMode="auto">
          <a:xfrm>
            <a:off x="318358" y="4800248"/>
            <a:ext cx="11559364" cy="755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defRPr/>
            </a:pPr>
            <a:r>
              <a:rPr lang="de-DE" sz="2177" dirty="0">
                <a:solidFill>
                  <a:srgbClr val="000000"/>
                </a:solidFill>
                <a:cs typeface="Times New Roman" pitchFamily="18" charset="0"/>
              </a:rPr>
              <a:t>	→ d.h. alle relevanten Ströme sind berücksichtigt.</a:t>
            </a:r>
            <a:r>
              <a:rPr lang="de-DE" sz="2177" dirty="0">
                <a:solidFill>
                  <a:srgbClr val="000000"/>
                </a:solidFill>
              </a:rPr>
              <a:t>  </a:t>
            </a:r>
          </a:p>
        </p:txBody>
      </p:sp>
      <p:sp>
        <p:nvSpPr>
          <p:cNvPr id="10" name="Rechteck 9">
            <a:extLst>
              <a:ext uri="{FF2B5EF4-FFF2-40B4-BE49-F238E27FC236}">
                <a16:creationId xmlns:a16="http://schemas.microsoft.com/office/drawing/2014/main" id="{3202247B-0684-4A65-8E35-9F5A555E72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756BD0FC-25E1-4E6A-BACA-3C6AA19760EF}"/>
                  </a:ext>
                </a:extLst>
              </p14:cNvPr>
              <p14:cNvContentPartPr/>
              <p14:nvPr/>
            </p14:nvContentPartPr>
            <p14:xfrm>
              <a:off x="809213" y="1508827"/>
              <a:ext cx="1644840" cy="35280"/>
            </p14:xfrm>
          </p:contentPart>
        </mc:Choice>
        <mc:Fallback xmlns="">
          <p:pic>
            <p:nvPicPr>
              <p:cNvPr id="2" name="Freihand 1">
                <a:extLst>
                  <a:ext uri="{FF2B5EF4-FFF2-40B4-BE49-F238E27FC236}">
                    <a16:creationId xmlns:a16="http://schemas.microsoft.com/office/drawing/2014/main" id="{756BD0FC-25E1-4E6A-BACA-3C6AA19760EF}"/>
                  </a:ext>
                </a:extLst>
              </p:cNvPr>
              <p:cNvPicPr/>
              <p:nvPr/>
            </p:nvPicPr>
            <p:blipFill>
              <a:blip r:embed="rId4"/>
              <a:stretch>
                <a:fillRect/>
              </a:stretch>
            </p:blipFill>
            <p:spPr>
              <a:xfrm>
                <a:off x="804893" y="1504507"/>
                <a:ext cx="16534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F4BC4890-B7EC-4B00-A7BF-A4E5D37DB493}"/>
                  </a:ext>
                </a:extLst>
              </p14:cNvPr>
              <p14:cNvContentPartPr/>
              <p14:nvPr/>
            </p14:nvContentPartPr>
            <p14:xfrm>
              <a:off x="3857693" y="1528627"/>
              <a:ext cx="1562040" cy="82440"/>
            </p14:xfrm>
          </p:contentPart>
        </mc:Choice>
        <mc:Fallback xmlns="">
          <p:pic>
            <p:nvPicPr>
              <p:cNvPr id="3" name="Freihand 2">
                <a:extLst>
                  <a:ext uri="{FF2B5EF4-FFF2-40B4-BE49-F238E27FC236}">
                    <a16:creationId xmlns:a16="http://schemas.microsoft.com/office/drawing/2014/main" id="{F4BC4890-B7EC-4B00-A7BF-A4E5D37DB493}"/>
                  </a:ext>
                </a:extLst>
              </p:cNvPr>
              <p:cNvPicPr/>
              <p:nvPr/>
            </p:nvPicPr>
            <p:blipFill>
              <a:blip r:embed="rId6"/>
              <a:stretch>
                <a:fillRect/>
              </a:stretch>
            </p:blipFill>
            <p:spPr>
              <a:xfrm>
                <a:off x="3853373" y="1524307"/>
                <a:ext cx="15706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Freihand 10">
                <a:extLst>
                  <a:ext uri="{FF2B5EF4-FFF2-40B4-BE49-F238E27FC236}">
                    <a16:creationId xmlns:a16="http://schemas.microsoft.com/office/drawing/2014/main" id="{B094905F-B170-4DEC-B36B-B5D740F140AE}"/>
                  </a:ext>
                </a:extLst>
              </p14:cNvPr>
              <p14:cNvContentPartPr/>
              <p14:nvPr/>
            </p14:nvContentPartPr>
            <p14:xfrm>
              <a:off x="2722253" y="1531867"/>
              <a:ext cx="874800" cy="49680"/>
            </p14:xfrm>
          </p:contentPart>
        </mc:Choice>
        <mc:Fallback xmlns="">
          <p:pic>
            <p:nvPicPr>
              <p:cNvPr id="11" name="Freihand 10">
                <a:extLst>
                  <a:ext uri="{FF2B5EF4-FFF2-40B4-BE49-F238E27FC236}">
                    <a16:creationId xmlns:a16="http://schemas.microsoft.com/office/drawing/2014/main" id="{B094905F-B170-4DEC-B36B-B5D740F140AE}"/>
                  </a:ext>
                </a:extLst>
              </p:cNvPr>
              <p:cNvPicPr/>
              <p:nvPr/>
            </p:nvPicPr>
            <p:blipFill>
              <a:blip r:embed="rId8"/>
              <a:stretch>
                <a:fillRect/>
              </a:stretch>
            </p:blipFill>
            <p:spPr>
              <a:xfrm>
                <a:off x="2717933" y="1527547"/>
                <a:ext cx="883440" cy="58320"/>
              </a:xfrm>
              <a:prstGeom prst="rect">
                <a:avLst/>
              </a:prstGeom>
            </p:spPr>
          </p:pic>
        </mc:Fallback>
      </mc:AlternateContent>
      <p:grpSp>
        <p:nvGrpSpPr>
          <p:cNvPr id="14" name="Gruppieren 13">
            <a:extLst>
              <a:ext uri="{FF2B5EF4-FFF2-40B4-BE49-F238E27FC236}">
                <a16:creationId xmlns:a16="http://schemas.microsoft.com/office/drawing/2014/main" id="{DEE101FB-DFE6-4859-BDB8-46C0AA03F1B8}"/>
              </a:ext>
            </a:extLst>
          </p:cNvPr>
          <p:cNvGrpSpPr/>
          <p:nvPr/>
        </p:nvGrpSpPr>
        <p:grpSpPr>
          <a:xfrm>
            <a:off x="5848133" y="1408747"/>
            <a:ext cx="1315080" cy="87840"/>
            <a:chOff x="5848133" y="1408747"/>
            <a:chExt cx="1315080" cy="87840"/>
          </a:xfrm>
        </p:grpSpPr>
        <mc:AlternateContent xmlns:mc="http://schemas.openxmlformats.org/markup-compatibility/2006" xmlns:p14="http://schemas.microsoft.com/office/powerpoint/2010/main">
          <mc:Choice Requires="p14">
            <p:contentPart p14:bwMode="auto" r:id="rId9">
              <p14:nvContentPartPr>
                <p14:cNvPr id="12" name="Freihand 11">
                  <a:extLst>
                    <a:ext uri="{FF2B5EF4-FFF2-40B4-BE49-F238E27FC236}">
                      <a16:creationId xmlns:a16="http://schemas.microsoft.com/office/drawing/2014/main" id="{74784982-6D7B-4595-A463-160170C3C595}"/>
                    </a:ext>
                  </a:extLst>
                </p14:cNvPr>
                <p14:cNvContentPartPr/>
                <p14:nvPr/>
              </p14:nvContentPartPr>
              <p14:xfrm>
                <a:off x="5848133" y="1408747"/>
                <a:ext cx="360" cy="360"/>
              </p14:xfrm>
            </p:contentPart>
          </mc:Choice>
          <mc:Fallback xmlns="">
            <p:pic>
              <p:nvPicPr>
                <p:cNvPr id="12" name="Freihand 11">
                  <a:extLst>
                    <a:ext uri="{FF2B5EF4-FFF2-40B4-BE49-F238E27FC236}">
                      <a16:creationId xmlns:a16="http://schemas.microsoft.com/office/drawing/2014/main" id="{74784982-6D7B-4595-A463-160170C3C595}"/>
                    </a:ext>
                  </a:extLst>
                </p:cNvPr>
                <p:cNvPicPr/>
                <p:nvPr/>
              </p:nvPicPr>
              <p:blipFill>
                <a:blip r:embed="rId10"/>
                <a:stretch>
                  <a:fillRect/>
                </a:stretch>
              </p:blipFill>
              <p:spPr>
                <a:xfrm>
                  <a:off x="5843813" y="14044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Freihand 12">
                  <a:extLst>
                    <a:ext uri="{FF2B5EF4-FFF2-40B4-BE49-F238E27FC236}">
                      <a16:creationId xmlns:a16="http://schemas.microsoft.com/office/drawing/2014/main" id="{84B8272F-705E-42C8-ABAE-79E5D5469DA3}"/>
                    </a:ext>
                  </a:extLst>
                </p14:cNvPr>
                <p14:cNvContentPartPr/>
                <p14:nvPr/>
              </p14:nvContentPartPr>
              <p14:xfrm>
                <a:off x="5864693" y="1470307"/>
                <a:ext cx="1298520" cy="26280"/>
              </p14:xfrm>
            </p:contentPart>
          </mc:Choice>
          <mc:Fallback xmlns="">
            <p:pic>
              <p:nvPicPr>
                <p:cNvPr id="13" name="Freihand 12">
                  <a:extLst>
                    <a:ext uri="{FF2B5EF4-FFF2-40B4-BE49-F238E27FC236}">
                      <a16:creationId xmlns:a16="http://schemas.microsoft.com/office/drawing/2014/main" id="{84B8272F-705E-42C8-ABAE-79E5D5469DA3}"/>
                    </a:ext>
                  </a:extLst>
                </p:cNvPr>
                <p:cNvPicPr/>
                <p:nvPr/>
              </p:nvPicPr>
              <p:blipFill>
                <a:blip r:embed="rId12"/>
                <a:stretch>
                  <a:fillRect/>
                </a:stretch>
              </p:blipFill>
              <p:spPr>
                <a:xfrm>
                  <a:off x="5860373" y="1465987"/>
                  <a:ext cx="1307160" cy="34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C0EFF2A4-18B9-469A-A7B2-A5FAFD43766B}"/>
                  </a:ext>
                </a:extLst>
              </p14:cNvPr>
              <p14:cNvContentPartPr/>
              <p14:nvPr/>
            </p14:nvContentPartPr>
            <p14:xfrm>
              <a:off x="6013013" y="2066827"/>
              <a:ext cx="3269880" cy="136800"/>
            </p14:xfrm>
          </p:contentPart>
        </mc:Choice>
        <mc:Fallback xmlns="">
          <p:pic>
            <p:nvPicPr>
              <p:cNvPr id="15" name="Freihand 14">
                <a:extLst>
                  <a:ext uri="{FF2B5EF4-FFF2-40B4-BE49-F238E27FC236}">
                    <a16:creationId xmlns:a16="http://schemas.microsoft.com/office/drawing/2014/main" id="{C0EFF2A4-18B9-469A-A7B2-A5FAFD43766B}"/>
                  </a:ext>
                </a:extLst>
              </p:cNvPr>
              <p:cNvPicPr/>
              <p:nvPr/>
            </p:nvPicPr>
            <p:blipFill>
              <a:blip r:embed="rId14"/>
              <a:stretch>
                <a:fillRect/>
              </a:stretch>
            </p:blipFill>
            <p:spPr>
              <a:xfrm>
                <a:off x="6008693" y="2062507"/>
                <a:ext cx="32785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A29BC8B8-BF78-48E2-8743-9A9DFB2D27C4}"/>
                  </a:ext>
                </a:extLst>
              </p14:cNvPr>
              <p14:cNvContentPartPr/>
              <p14:nvPr/>
            </p14:nvContentPartPr>
            <p14:xfrm>
              <a:off x="6181133" y="2099587"/>
              <a:ext cx="2235960" cy="82440"/>
            </p14:xfrm>
          </p:contentPart>
        </mc:Choice>
        <mc:Fallback xmlns="">
          <p:pic>
            <p:nvPicPr>
              <p:cNvPr id="16" name="Freihand 15">
                <a:extLst>
                  <a:ext uri="{FF2B5EF4-FFF2-40B4-BE49-F238E27FC236}">
                    <a16:creationId xmlns:a16="http://schemas.microsoft.com/office/drawing/2014/main" id="{A29BC8B8-BF78-48E2-8743-9A9DFB2D27C4}"/>
                  </a:ext>
                </a:extLst>
              </p:cNvPr>
              <p:cNvPicPr/>
              <p:nvPr/>
            </p:nvPicPr>
            <p:blipFill>
              <a:blip r:embed="rId16"/>
              <a:stretch>
                <a:fillRect/>
              </a:stretch>
            </p:blipFill>
            <p:spPr>
              <a:xfrm>
                <a:off x="6176813" y="2095267"/>
                <a:ext cx="22446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2C7A1484-6E96-41E2-A6F3-9B951E5D411B}"/>
                  </a:ext>
                </a:extLst>
              </p14:cNvPr>
              <p14:cNvContentPartPr/>
              <p14:nvPr/>
            </p14:nvContentPartPr>
            <p14:xfrm>
              <a:off x="2778413" y="2377147"/>
              <a:ext cx="3363480" cy="142920"/>
            </p14:xfrm>
          </p:contentPart>
        </mc:Choice>
        <mc:Fallback xmlns="">
          <p:pic>
            <p:nvPicPr>
              <p:cNvPr id="17" name="Freihand 16">
                <a:extLst>
                  <a:ext uri="{FF2B5EF4-FFF2-40B4-BE49-F238E27FC236}">
                    <a16:creationId xmlns:a16="http://schemas.microsoft.com/office/drawing/2014/main" id="{2C7A1484-6E96-41E2-A6F3-9B951E5D411B}"/>
                  </a:ext>
                </a:extLst>
              </p:cNvPr>
              <p:cNvPicPr/>
              <p:nvPr/>
            </p:nvPicPr>
            <p:blipFill>
              <a:blip r:embed="rId18"/>
              <a:stretch>
                <a:fillRect/>
              </a:stretch>
            </p:blipFill>
            <p:spPr>
              <a:xfrm>
                <a:off x="2774093" y="2372827"/>
                <a:ext cx="33721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Freihand 17">
                <a:extLst>
                  <a:ext uri="{FF2B5EF4-FFF2-40B4-BE49-F238E27FC236}">
                    <a16:creationId xmlns:a16="http://schemas.microsoft.com/office/drawing/2014/main" id="{6D169AB6-58F2-4547-8673-85738AC726A0}"/>
                  </a:ext>
                </a:extLst>
              </p14:cNvPr>
              <p14:cNvContentPartPr/>
              <p14:nvPr/>
            </p14:nvContentPartPr>
            <p14:xfrm>
              <a:off x="2091173" y="3427987"/>
              <a:ext cx="3349440" cy="34200"/>
            </p14:xfrm>
          </p:contentPart>
        </mc:Choice>
        <mc:Fallback xmlns="">
          <p:pic>
            <p:nvPicPr>
              <p:cNvPr id="18" name="Freihand 17">
                <a:extLst>
                  <a:ext uri="{FF2B5EF4-FFF2-40B4-BE49-F238E27FC236}">
                    <a16:creationId xmlns:a16="http://schemas.microsoft.com/office/drawing/2014/main" id="{6D169AB6-58F2-4547-8673-85738AC726A0}"/>
                  </a:ext>
                </a:extLst>
              </p:cNvPr>
              <p:cNvPicPr/>
              <p:nvPr/>
            </p:nvPicPr>
            <p:blipFill>
              <a:blip r:embed="rId20"/>
              <a:stretch>
                <a:fillRect/>
              </a:stretch>
            </p:blipFill>
            <p:spPr>
              <a:xfrm>
                <a:off x="2086853" y="3423667"/>
                <a:ext cx="33580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Freihand 18">
                <a:extLst>
                  <a:ext uri="{FF2B5EF4-FFF2-40B4-BE49-F238E27FC236}">
                    <a16:creationId xmlns:a16="http://schemas.microsoft.com/office/drawing/2014/main" id="{48B547D0-F343-42C8-A692-132A10DA4E62}"/>
                  </a:ext>
                </a:extLst>
              </p14:cNvPr>
              <p14:cNvContentPartPr/>
              <p14:nvPr/>
            </p14:nvContentPartPr>
            <p14:xfrm>
              <a:off x="1352453" y="4155187"/>
              <a:ext cx="4393440" cy="91440"/>
            </p14:xfrm>
          </p:contentPart>
        </mc:Choice>
        <mc:Fallback xmlns="">
          <p:pic>
            <p:nvPicPr>
              <p:cNvPr id="19" name="Freihand 18">
                <a:extLst>
                  <a:ext uri="{FF2B5EF4-FFF2-40B4-BE49-F238E27FC236}">
                    <a16:creationId xmlns:a16="http://schemas.microsoft.com/office/drawing/2014/main" id="{48B547D0-F343-42C8-A692-132A10DA4E62}"/>
                  </a:ext>
                </a:extLst>
              </p:cNvPr>
              <p:cNvPicPr/>
              <p:nvPr/>
            </p:nvPicPr>
            <p:blipFill>
              <a:blip r:embed="rId22"/>
              <a:stretch>
                <a:fillRect/>
              </a:stretch>
            </p:blipFill>
            <p:spPr>
              <a:xfrm>
                <a:off x="1348133" y="4150867"/>
                <a:ext cx="4402080" cy="100080"/>
              </a:xfrm>
              <a:prstGeom prst="rect">
                <a:avLst/>
              </a:prstGeom>
            </p:spPr>
          </p:pic>
        </mc:Fallback>
      </mc:AlternateContent>
      <p:grpSp>
        <p:nvGrpSpPr>
          <p:cNvPr id="22" name="Gruppieren 21">
            <a:extLst>
              <a:ext uri="{FF2B5EF4-FFF2-40B4-BE49-F238E27FC236}">
                <a16:creationId xmlns:a16="http://schemas.microsoft.com/office/drawing/2014/main" id="{51D4D321-226B-4224-874A-6E8065F29342}"/>
              </a:ext>
            </a:extLst>
          </p:cNvPr>
          <p:cNvGrpSpPr/>
          <p:nvPr/>
        </p:nvGrpSpPr>
        <p:grpSpPr>
          <a:xfrm>
            <a:off x="4194293" y="3919027"/>
            <a:ext cx="6752520" cy="969480"/>
            <a:chOff x="4194293" y="3919027"/>
            <a:chExt cx="6752520" cy="969480"/>
          </a:xfrm>
        </p:grpSpPr>
        <mc:AlternateContent xmlns:mc="http://schemas.openxmlformats.org/markup-compatibility/2006" xmlns:p14="http://schemas.microsoft.com/office/powerpoint/2010/main">
          <mc:Choice Requires="p14">
            <p:contentPart p14:bwMode="auto" r:id="rId23">
              <p14:nvContentPartPr>
                <p14:cNvPr id="20" name="Freihand 19">
                  <a:extLst>
                    <a:ext uri="{FF2B5EF4-FFF2-40B4-BE49-F238E27FC236}">
                      <a16:creationId xmlns:a16="http://schemas.microsoft.com/office/drawing/2014/main" id="{5BDEB63B-8774-453A-92CE-06AD2B7BCF91}"/>
                    </a:ext>
                  </a:extLst>
                </p14:cNvPr>
                <p14:cNvContentPartPr/>
                <p14:nvPr/>
              </p14:nvContentPartPr>
              <p14:xfrm>
                <a:off x="6947933" y="4084267"/>
                <a:ext cx="3998880" cy="79560"/>
              </p14:xfrm>
            </p:contentPart>
          </mc:Choice>
          <mc:Fallback xmlns="">
            <p:pic>
              <p:nvPicPr>
                <p:cNvPr id="20" name="Freihand 19">
                  <a:extLst>
                    <a:ext uri="{FF2B5EF4-FFF2-40B4-BE49-F238E27FC236}">
                      <a16:creationId xmlns:a16="http://schemas.microsoft.com/office/drawing/2014/main" id="{5BDEB63B-8774-453A-92CE-06AD2B7BCF91}"/>
                    </a:ext>
                  </a:extLst>
                </p:cNvPr>
                <p:cNvPicPr/>
                <p:nvPr/>
              </p:nvPicPr>
              <p:blipFill>
                <a:blip r:embed="rId24"/>
                <a:stretch>
                  <a:fillRect/>
                </a:stretch>
              </p:blipFill>
              <p:spPr>
                <a:xfrm>
                  <a:off x="6943613" y="4079947"/>
                  <a:ext cx="40075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Freihand 20">
                  <a:extLst>
                    <a:ext uri="{FF2B5EF4-FFF2-40B4-BE49-F238E27FC236}">
                      <a16:creationId xmlns:a16="http://schemas.microsoft.com/office/drawing/2014/main" id="{17E848DA-38AF-4B6B-802E-EC4F176A972B}"/>
                    </a:ext>
                  </a:extLst>
                </p14:cNvPr>
                <p14:cNvContentPartPr/>
                <p14:nvPr/>
              </p14:nvContentPartPr>
              <p14:xfrm>
                <a:off x="4194293" y="3919027"/>
                <a:ext cx="2489400" cy="969480"/>
              </p14:xfrm>
            </p:contentPart>
          </mc:Choice>
          <mc:Fallback xmlns="">
            <p:pic>
              <p:nvPicPr>
                <p:cNvPr id="21" name="Freihand 20">
                  <a:extLst>
                    <a:ext uri="{FF2B5EF4-FFF2-40B4-BE49-F238E27FC236}">
                      <a16:creationId xmlns:a16="http://schemas.microsoft.com/office/drawing/2014/main" id="{17E848DA-38AF-4B6B-802E-EC4F176A972B}"/>
                    </a:ext>
                  </a:extLst>
                </p:cNvPr>
                <p:cNvPicPr/>
                <p:nvPr/>
              </p:nvPicPr>
              <p:blipFill>
                <a:blip r:embed="rId26"/>
                <a:stretch>
                  <a:fillRect/>
                </a:stretch>
              </p:blipFill>
              <p:spPr>
                <a:xfrm>
                  <a:off x="4189973" y="3914707"/>
                  <a:ext cx="2498040" cy="978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23" name="Freihand 22">
                <a:extLst>
                  <a:ext uri="{FF2B5EF4-FFF2-40B4-BE49-F238E27FC236}">
                    <a16:creationId xmlns:a16="http://schemas.microsoft.com/office/drawing/2014/main" id="{E4520B2A-67F1-457F-8DE3-6D56EEBF62C1}"/>
                  </a:ext>
                </a:extLst>
              </p14:cNvPr>
              <p14:cNvContentPartPr/>
              <p14:nvPr/>
            </p14:nvContentPartPr>
            <p14:xfrm>
              <a:off x="1586093" y="5082187"/>
              <a:ext cx="5251680" cy="887760"/>
            </p14:xfrm>
          </p:contentPart>
        </mc:Choice>
        <mc:Fallback xmlns="">
          <p:pic>
            <p:nvPicPr>
              <p:cNvPr id="23" name="Freihand 22">
                <a:extLst>
                  <a:ext uri="{FF2B5EF4-FFF2-40B4-BE49-F238E27FC236}">
                    <a16:creationId xmlns:a16="http://schemas.microsoft.com/office/drawing/2014/main" id="{E4520B2A-67F1-457F-8DE3-6D56EEBF62C1}"/>
                  </a:ext>
                </a:extLst>
              </p:cNvPr>
              <p:cNvPicPr/>
              <p:nvPr/>
            </p:nvPicPr>
            <p:blipFill>
              <a:blip r:embed="rId28"/>
              <a:stretch>
                <a:fillRect/>
              </a:stretch>
            </p:blipFill>
            <p:spPr>
              <a:xfrm>
                <a:off x="1581773" y="5077867"/>
                <a:ext cx="5260320" cy="896400"/>
              </a:xfrm>
              <a:prstGeom prst="rect">
                <a:avLst/>
              </a:prstGeom>
            </p:spPr>
          </p:pic>
        </mc:Fallback>
      </mc:AlternateContent>
    </p:spTree>
    <p:extLst>
      <p:ext uri="{BB962C8B-B14F-4D97-AF65-F5344CB8AC3E}">
        <p14:creationId xmlns:p14="http://schemas.microsoft.com/office/powerpoint/2010/main" val="349021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741219" y="-24635"/>
            <a:ext cx="732635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Der Wirtschaftskreislauf einer offenen Volkswirtschaft</a:t>
            </a:r>
            <a:endParaRPr lang="de-DE" altLang="de-DE" sz="2400" b="1" dirty="0">
              <a:solidFill>
                <a:srgbClr val="000000"/>
              </a:solidFill>
            </a:endParaRPr>
          </a:p>
        </p:txBody>
      </p:sp>
      <p:sp>
        <p:nvSpPr>
          <p:cNvPr id="3" name="Rechteck 2">
            <a:extLst>
              <a:ext uri="{FF2B5EF4-FFF2-40B4-BE49-F238E27FC236}">
                <a16:creationId xmlns:a16="http://schemas.microsoft.com/office/drawing/2014/main" id="{6BF04D69-95CC-4722-83AA-1EEFD52A40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8" name="Gruppieren 37">
            <a:extLst>
              <a:ext uri="{FF2B5EF4-FFF2-40B4-BE49-F238E27FC236}">
                <a16:creationId xmlns:a16="http://schemas.microsoft.com/office/drawing/2014/main" id="{AA5B4973-80B9-45C5-9D69-1BC4EFF18B18}"/>
              </a:ext>
            </a:extLst>
          </p:cNvPr>
          <p:cNvGrpSpPr/>
          <p:nvPr/>
        </p:nvGrpSpPr>
        <p:grpSpPr>
          <a:xfrm>
            <a:off x="8192093" y="132000"/>
            <a:ext cx="241560" cy="179280"/>
            <a:chOff x="8192093" y="132000"/>
            <a:chExt cx="241560" cy="179280"/>
          </a:xfrm>
        </p:grpSpPr>
        <mc:AlternateContent xmlns:mc="http://schemas.openxmlformats.org/markup-compatibility/2006" xmlns:p14="http://schemas.microsoft.com/office/powerpoint/2010/main">
          <mc:Choice Requires="p14">
            <p:contentPart p14:bwMode="auto" r:id="rId3">
              <p14:nvContentPartPr>
                <p14:cNvPr id="23" name="Freihand 22">
                  <a:extLst>
                    <a:ext uri="{FF2B5EF4-FFF2-40B4-BE49-F238E27FC236}">
                      <a16:creationId xmlns:a16="http://schemas.microsoft.com/office/drawing/2014/main" id="{551A4959-05B4-4981-8803-A77EC782319D}"/>
                    </a:ext>
                  </a:extLst>
                </p14:cNvPr>
                <p14:cNvContentPartPr/>
                <p14:nvPr/>
              </p14:nvContentPartPr>
              <p14:xfrm>
                <a:off x="8192093" y="132000"/>
                <a:ext cx="121320" cy="106200"/>
              </p14:xfrm>
            </p:contentPart>
          </mc:Choice>
          <mc:Fallback xmlns="">
            <p:pic>
              <p:nvPicPr>
                <p:cNvPr id="23" name="Freihand 22">
                  <a:extLst>
                    <a:ext uri="{FF2B5EF4-FFF2-40B4-BE49-F238E27FC236}">
                      <a16:creationId xmlns:a16="http://schemas.microsoft.com/office/drawing/2014/main" id="{551A4959-05B4-4981-8803-A77EC782319D}"/>
                    </a:ext>
                  </a:extLst>
                </p:cNvPr>
                <p:cNvPicPr/>
                <p:nvPr/>
              </p:nvPicPr>
              <p:blipFill>
                <a:blip r:embed="rId4"/>
                <a:stretch>
                  <a:fillRect/>
                </a:stretch>
              </p:blipFill>
              <p:spPr>
                <a:xfrm>
                  <a:off x="8187773" y="127680"/>
                  <a:ext cx="1299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4" name="Freihand 23">
                  <a:extLst>
                    <a:ext uri="{FF2B5EF4-FFF2-40B4-BE49-F238E27FC236}">
                      <a16:creationId xmlns:a16="http://schemas.microsoft.com/office/drawing/2014/main" id="{B44B9AF1-9483-49FF-A69A-C17A0CFEE70A}"/>
                    </a:ext>
                  </a:extLst>
                </p14:cNvPr>
                <p14:cNvContentPartPr/>
                <p14:nvPr/>
              </p14:nvContentPartPr>
              <p14:xfrm>
                <a:off x="8342213" y="215880"/>
                <a:ext cx="48240" cy="84240"/>
              </p14:xfrm>
            </p:contentPart>
          </mc:Choice>
          <mc:Fallback xmlns="">
            <p:pic>
              <p:nvPicPr>
                <p:cNvPr id="24" name="Freihand 23">
                  <a:extLst>
                    <a:ext uri="{FF2B5EF4-FFF2-40B4-BE49-F238E27FC236}">
                      <a16:creationId xmlns:a16="http://schemas.microsoft.com/office/drawing/2014/main" id="{B44B9AF1-9483-49FF-A69A-C17A0CFEE70A}"/>
                    </a:ext>
                  </a:extLst>
                </p:cNvPr>
                <p:cNvPicPr/>
                <p:nvPr/>
              </p:nvPicPr>
              <p:blipFill>
                <a:blip r:embed="rId6"/>
                <a:stretch>
                  <a:fillRect/>
                </a:stretch>
              </p:blipFill>
              <p:spPr>
                <a:xfrm>
                  <a:off x="8337893" y="211560"/>
                  <a:ext cx="568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5" name="Freihand 24">
                  <a:extLst>
                    <a:ext uri="{FF2B5EF4-FFF2-40B4-BE49-F238E27FC236}">
                      <a16:creationId xmlns:a16="http://schemas.microsoft.com/office/drawing/2014/main" id="{74BAE3BD-CCF8-4189-B7EC-93355045BEB6}"/>
                    </a:ext>
                  </a:extLst>
                </p14:cNvPr>
                <p14:cNvContentPartPr/>
                <p14:nvPr/>
              </p14:nvContentPartPr>
              <p14:xfrm>
                <a:off x="8350493" y="207600"/>
                <a:ext cx="83160" cy="103680"/>
              </p14:xfrm>
            </p:contentPart>
          </mc:Choice>
          <mc:Fallback xmlns="">
            <p:pic>
              <p:nvPicPr>
                <p:cNvPr id="25" name="Freihand 24">
                  <a:extLst>
                    <a:ext uri="{FF2B5EF4-FFF2-40B4-BE49-F238E27FC236}">
                      <a16:creationId xmlns:a16="http://schemas.microsoft.com/office/drawing/2014/main" id="{74BAE3BD-CCF8-4189-B7EC-93355045BEB6}"/>
                    </a:ext>
                  </a:extLst>
                </p:cNvPr>
                <p:cNvPicPr/>
                <p:nvPr/>
              </p:nvPicPr>
              <p:blipFill>
                <a:blip r:embed="rId8"/>
                <a:stretch>
                  <a:fillRect/>
                </a:stretch>
              </p:blipFill>
              <p:spPr>
                <a:xfrm>
                  <a:off x="8346173" y="203280"/>
                  <a:ext cx="91800" cy="112320"/>
                </a:xfrm>
                <a:prstGeom prst="rect">
                  <a:avLst/>
                </a:prstGeom>
              </p:spPr>
            </p:pic>
          </mc:Fallback>
        </mc:AlternateContent>
      </p:grpSp>
      <p:grpSp>
        <p:nvGrpSpPr>
          <p:cNvPr id="37" name="Gruppieren 36">
            <a:extLst>
              <a:ext uri="{FF2B5EF4-FFF2-40B4-BE49-F238E27FC236}">
                <a16:creationId xmlns:a16="http://schemas.microsoft.com/office/drawing/2014/main" id="{63A04C51-8677-4B3F-B79C-9CFA3D8F7C35}"/>
              </a:ext>
            </a:extLst>
          </p:cNvPr>
          <p:cNvGrpSpPr/>
          <p:nvPr/>
        </p:nvGrpSpPr>
        <p:grpSpPr>
          <a:xfrm>
            <a:off x="8580173" y="88800"/>
            <a:ext cx="775080" cy="133200"/>
            <a:chOff x="8580173" y="88800"/>
            <a:chExt cx="775080" cy="133200"/>
          </a:xfrm>
        </p:grpSpPr>
        <mc:AlternateContent xmlns:mc="http://schemas.openxmlformats.org/markup-compatibility/2006" xmlns:p14="http://schemas.microsoft.com/office/powerpoint/2010/main">
          <mc:Choice Requires="p14">
            <p:contentPart p14:bwMode="auto" r:id="rId9">
              <p14:nvContentPartPr>
                <p14:cNvPr id="26" name="Freihand 25">
                  <a:extLst>
                    <a:ext uri="{FF2B5EF4-FFF2-40B4-BE49-F238E27FC236}">
                      <a16:creationId xmlns:a16="http://schemas.microsoft.com/office/drawing/2014/main" id="{32D9E86D-16FA-405A-AE41-4839F5E6B0ED}"/>
                    </a:ext>
                  </a:extLst>
                </p14:cNvPr>
                <p14:cNvContentPartPr/>
                <p14:nvPr/>
              </p14:nvContentPartPr>
              <p14:xfrm>
                <a:off x="8581613" y="164040"/>
                <a:ext cx="360" cy="360"/>
              </p14:xfrm>
            </p:contentPart>
          </mc:Choice>
          <mc:Fallback xmlns="">
            <p:pic>
              <p:nvPicPr>
                <p:cNvPr id="26" name="Freihand 25">
                  <a:extLst>
                    <a:ext uri="{FF2B5EF4-FFF2-40B4-BE49-F238E27FC236}">
                      <a16:creationId xmlns:a16="http://schemas.microsoft.com/office/drawing/2014/main" id="{32D9E86D-16FA-405A-AE41-4839F5E6B0ED}"/>
                    </a:ext>
                  </a:extLst>
                </p:cNvPr>
                <p:cNvPicPr/>
                <p:nvPr/>
              </p:nvPicPr>
              <p:blipFill>
                <a:blip r:embed="rId10"/>
                <a:stretch>
                  <a:fillRect/>
                </a:stretch>
              </p:blipFill>
              <p:spPr>
                <a:xfrm>
                  <a:off x="8577293" y="1597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7" name="Freihand 26">
                  <a:extLst>
                    <a:ext uri="{FF2B5EF4-FFF2-40B4-BE49-F238E27FC236}">
                      <a16:creationId xmlns:a16="http://schemas.microsoft.com/office/drawing/2014/main" id="{ADE5C6F6-553A-4ED1-963C-20273C3E3F8F}"/>
                    </a:ext>
                  </a:extLst>
                </p14:cNvPr>
                <p14:cNvContentPartPr/>
                <p14:nvPr/>
              </p14:nvContentPartPr>
              <p14:xfrm>
                <a:off x="8580173" y="207240"/>
                <a:ext cx="9000" cy="14760"/>
              </p14:xfrm>
            </p:contentPart>
          </mc:Choice>
          <mc:Fallback xmlns="">
            <p:pic>
              <p:nvPicPr>
                <p:cNvPr id="27" name="Freihand 26">
                  <a:extLst>
                    <a:ext uri="{FF2B5EF4-FFF2-40B4-BE49-F238E27FC236}">
                      <a16:creationId xmlns:a16="http://schemas.microsoft.com/office/drawing/2014/main" id="{ADE5C6F6-553A-4ED1-963C-20273C3E3F8F}"/>
                    </a:ext>
                  </a:extLst>
                </p:cNvPr>
                <p:cNvPicPr/>
                <p:nvPr/>
              </p:nvPicPr>
              <p:blipFill>
                <a:blip r:embed="rId12"/>
                <a:stretch>
                  <a:fillRect/>
                </a:stretch>
              </p:blipFill>
              <p:spPr>
                <a:xfrm>
                  <a:off x="8575853" y="202920"/>
                  <a:ext cx="176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8" name="Freihand 27">
                  <a:extLst>
                    <a:ext uri="{FF2B5EF4-FFF2-40B4-BE49-F238E27FC236}">
                      <a16:creationId xmlns:a16="http://schemas.microsoft.com/office/drawing/2014/main" id="{A1CD6DF6-6F72-427A-8D92-9AF83EEB8735}"/>
                    </a:ext>
                  </a:extLst>
                </p14:cNvPr>
                <p14:cNvContentPartPr/>
                <p14:nvPr/>
              </p14:nvContentPartPr>
              <p14:xfrm>
                <a:off x="8713733" y="88800"/>
                <a:ext cx="95400" cy="129600"/>
              </p14:xfrm>
            </p:contentPart>
          </mc:Choice>
          <mc:Fallback xmlns="">
            <p:pic>
              <p:nvPicPr>
                <p:cNvPr id="28" name="Freihand 27">
                  <a:extLst>
                    <a:ext uri="{FF2B5EF4-FFF2-40B4-BE49-F238E27FC236}">
                      <a16:creationId xmlns:a16="http://schemas.microsoft.com/office/drawing/2014/main" id="{A1CD6DF6-6F72-427A-8D92-9AF83EEB8735}"/>
                    </a:ext>
                  </a:extLst>
                </p:cNvPr>
                <p:cNvPicPr/>
                <p:nvPr/>
              </p:nvPicPr>
              <p:blipFill>
                <a:blip r:embed="rId14"/>
                <a:stretch>
                  <a:fillRect/>
                </a:stretch>
              </p:blipFill>
              <p:spPr>
                <a:xfrm>
                  <a:off x="8709413" y="84480"/>
                  <a:ext cx="1040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9" name="Freihand 28">
                  <a:extLst>
                    <a:ext uri="{FF2B5EF4-FFF2-40B4-BE49-F238E27FC236}">
                      <a16:creationId xmlns:a16="http://schemas.microsoft.com/office/drawing/2014/main" id="{9C3DA0FB-C2DB-4913-BB37-E1E89D2DF414}"/>
                    </a:ext>
                  </a:extLst>
                </p14:cNvPr>
                <p14:cNvContentPartPr/>
                <p14:nvPr/>
              </p14:nvContentPartPr>
              <p14:xfrm>
                <a:off x="8761253" y="195000"/>
                <a:ext cx="63360" cy="22680"/>
              </p14:xfrm>
            </p:contentPart>
          </mc:Choice>
          <mc:Fallback xmlns="">
            <p:pic>
              <p:nvPicPr>
                <p:cNvPr id="29" name="Freihand 28">
                  <a:extLst>
                    <a:ext uri="{FF2B5EF4-FFF2-40B4-BE49-F238E27FC236}">
                      <a16:creationId xmlns:a16="http://schemas.microsoft.com/office/drawing/2014/main" id="{9C3DA0FB-C2DB-4913-BB37-E1E89D2DF414}"/>
                    </a:ext>
                  </a:extLst>
                </p:cNvPr>
                <p:cNvPicPr/>
                <p:nvPr/>
              </p:nvPicPr>
              <p:blipFill>
                <a:blip r:embed="rId16"/>
                <a:stretch>
                  <a:fillRect/>
                </a:stretch>
              </p:blipFill>
              <p:spPr>
                <a:xfrm>
                  <a:off x="8756933" y="190680"/>
                  <a:ext cx="720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0" name="Freihand 29">
                  <a:extLst>
                    <a:ext uri="{FF2B5EF4-FFF2-40B4-BE49-F238E27FC236}">
                      <a16:creationId xmlns:a16="http://schemas.microsoft.com/office/drawing/2014/main" id="{2C365C39-9F66-4B33-B005-BEE2B20D0DBF}"/>
                    </a:ext>
                  </a:extLst>
                </p14:cNvPr>
                <p14:cNvContentPartPr/>
                <p14:nvPr/>
              </p14:nvContentPartPr>
              <p14:xfrm>
                <a:off x="8827133" y="172320"/>
                <a:ext cx="150840" cy="30600"/>
              </p14:xfrm>
            </p:contentPart>
          </mc:Choice>
          <mc:Fallback xmlns="">
            <p:pic>
              <p:nvPicPr>
                <p:cNvPr id="30" name="Freihand 29">
                  <a:extLst>
                    <a:ext uri="{FF2B5EF4-FFF2-40B4-BE49-F238E27FC236}">
                      <a16:creationId xmlns:a16="http://schemas.microsoft.com/office/drawing/2014/main" id="{2C365C39-9F66-4B33-B005-BEE2B20D0DBF}"/>
                    </a:ext>
                  </a:extLst>
                </p:cNvPr>
                <p:cNvPicPr/>
                <p:nvPr/>
              </p:nvPicPr>
              <p:blipFill>
                <a:blip r:embed="rId18"/>
                <a:stretch>
                  <a:fillRect/>
                </a:stretch>
              </p:blipFill>
              <p:spPr>
                <a:xfrm>
                  <a:off x="8822813" y="168000"/>
                  <a:ext cx="1594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1" name="Freihand 30">
                  <a:extLst>
                    <a:ext uri="{FF2B5EF4-FFF2-40B4-BE49-F238E27FC236}">
                      <a16:creationId xmlns:a16="http://schemas.microsoft.com/office/drawing/2014/main" id="{C2D79EFA-762C-4293-BEEE-61C35FC48D82}"/>
                    </a:ext>
                  </a:extLst>
                </p14:cNvPr>
                <p14:cNvContentPartPr/>
                <p14:nvPr/>
              </p14:nvContentPartPr>
              <p14:xfrm>
                <a:off x="9005333" y="144600"/>
                <a:ext cx="71280" cy="69840"/>
              </p14:xfrm>
            </p:contentPart>
          </mc:Choice>
          <mc:Fallback xmlns="">
            <p:pic>
              <p:nvPicPr>
                <p:cNvPr id="31" name="Freihand 30">
                  <a:extLst>
                    <a:ext uri="{FF2B5EF4-FFF2-40B4-BE49-F238E27FC236}">
                      <a16:creationId xmlns:a16="http://schemas.microsoft.com/office/drawing/2014/main" id="{C2D79EFA-762C-4293-BEEE-61C35FC48D82}"/>
                    </a:ext>
                  </a:extLst>
                </p:cNvPr>
                <p:cNvPicPr/>
                <p:nvPr/>
              </p:nvPicPr>
              <p:blipFill>
                <a:blip r:embed="rId20"/>
                <a:stretch>
                  <a:fillRect/>
                </a:stretch>
              </p:blipFill>
              <p:spPr>
                <a:xfrm>
                  <a:off x="9001013" y="140280"/>
                  <a:ext cx="799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2" name="Freihand 31">
                  <a:extLst>
                    <a:ext uri="{FF2B5EF4-FFF2-40B4-BE49-F238E27FC236}">
                      <a16:creationId xmlns:a16="http://schemas.microsoft.com/office/drawing/2014/main" id="{20A7C179-5E01-4B69-A12F-4B9DF5550D3E}"/>
                    </a:ext>
                  </a:extLst>
                </p14:cNvPr>
                <p14:cNvContentPartPr/>
                <p14:nvPr/>
              </p14:nvContentPartPr>
              <p14:xfrm>
                <a:off x="9089573" y="168000"/>
                <a:ext cx="265680" cy="44280"/>
              </p14:xfrm>
            </p:contentPart>
          </mc:Choice>
          <mc:Fallback xmlns="">
            <p:pic>
              <p:nvPicPr>
                <p:cNvPr id="32" name="Freihand 31">
                  <a:extLst>
                    <a:ext uri="{FF2B5EF4-FFF2-40B4-BE49-F238E27FC236}">
                      <a16:creationId xmlns:a16="http://schemas.microsoft.com/office/drawing/2014/main" id="{20A7C179-5E01-4B69-A12F-4B9DF5550D3E}"/>
                    </a:ext>
                  </a:extLst>
                </p:cNvPr>
                <p:cNvPicPr/>
                <p:nvPr/>
              </p:nvPicPr>
              <p:blipFill>
                <a:blip r:embed="rId22"/>
                <a:stretch>
                  <a:fillRect/>
                </a:stretch>
              </p:blipFill>
              <p:spPr>
                <a:xfrm>
                  <a:off x="9085253" y="163680"/>
                  <a:ext cx="274320" cy="52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33" name="Freihand 32">
                <a:extLst>
                  <a:ext uri="{FF2B5EF4-FFF2-40B4-BE49-F238E27FC236}">
                    <a16:creationId xmlns:a16="http://schemas.microsoft.com/office/drawing/2014/main" id="{18BF049C-F56A-4609-BCD6-03895BE691C4}"/>
                  </a:ext>
                </a:extLst>
              </p14:cNvPr>
              <p14:cNvContentPartPr/>
              <p14:nvPr/>
            </p14:nvContentPartPr>
            <p14:xfrm>
              <a:off x="9565493" y="103560"/>
              <a:ext cx="253080" cy="102240"/>
            </p14:xfrm>
          </p:contentPart>
        </mc:Choice>
        <mc:Fallback xmlns="">
          <p:pic>
            <p:nvPicPr>
              <p:cNvPr id="33" name="Freihand 32">
                <a:extLst>
                  <a:ext uri="{FF2B5EF4-FFF2-40B4-BE49-F238E27FC236}">
                    <a16:creationId xmlns:a16="http://schemas.microsoft.com/office/drawing/2014/main" id="{18BF049C-F56A-4609-BCD6-03895BE691C4}"/>
                  </a:ext>
                </a:extLst>
              </p:cNvPr>
              <p:cNvPicPr/>
              <p:nvPr/>
            </p:nvPicPr>
            <p:blipFill>
              <a:blip r:embed="rId24"/>
              <a:stretch>
                <a:fillRect/>
              </a:stretch>
            </p:blipFill>
            <p:spPr>
              <a:xfrm>
                <a:off x="9561173" y="99240"/>
                <a:ext cx="261720" cy="110880"/>
              </a:xfrm>
              <a:prstGeom prst="rect">
                <a:avLst/>
              </a:prstGeom>
            </p:spPr>
          </p:pic>
        </mc:Fallback>
      </mc:AlternateContent>
      <p:grpSp>
        <p:nvGrpSpPr>
          <p:cNvPr id="36" name="Gruppieren 35">
            <a:extLst>
              <a:ext uri="{FF2B5EF4-FFF2-40B4-BE49-F238E27FC236}">
                <a16:creationId xmlns:a16="http://schemas.microsoft.com/office/drawing/2014/main" id="{9650B4C8-69F5-417E-8ECF-87F39BE09A08}"/>
              </a:ext>
            </a:extLst>
          </p:cNvPr>
          <p:cNvGrpSpPr/>
          <p:nvPr/>
        </p:nvGrpSpPr>
        <p:grpSpPr>
          <a:xfrm>
            <a:off x="9964733" y="78360"/>
            <a:ext cx="95760" cy="113040"/>
            <a:chOff x="9964733" y="78360"/>
            <a:chExt cx="95760" cy="113040"/>
          </a:xfrm>
        </p:grpSpPr>
        <mc:AlternateContent xmlns:mc="http://schemas.openxmlformats.org/markup-compatibility/2006" xmlns:p14="http://schemas.microsoft.com/office/powerpoint/2010/main">
          <mc:Choice Requires="p14">
            <p:contentPart p14:bwMode="auto" r:id="rId25">
              <p14:nvContentPartPr>
                <p14:cNvPr id="34" name="Freihand 33">
                  <a:extLst>
                    <a:ext uri="{FF2B5EF4-FFF2-40B4-BE49-F238E27FC236}">
                      <a16:creationId xmlns:a16="http://schemas.microsoft.com/office/drawing/2014/main" id="{63B90412-6E0A-4138-A7E4-3D8D44235BC1}"/>
                    </a:ext>
                  </a:extLst>
                </p14:cNvPr>
                <p14:cNvContentPartPr/>
                <p14:nvPr/>
              </p14:nvContentPartPr>
              <p14:xfrm>
                <a:off x="9969413" y="89520"/>
                <a:ext cx="49680" cy="101880"/>
              </p14:xfrm>
            </p:contentPart>
          </mc:Choice>
          <mc:Fallback xmlns="">
            <p:pic>
              <p:nvPicPr>
                <p:cNvPr id="34" name="Freihand 33">
                  <a:extLst>
                    <a:ext uri="{FF2B5EF4-FFF2-40B4-BE49-F238E27FC236}">
                      <a16:creationId xmlns:a16="http://schemas.microsoft.com/office/drawing/2014/main" id="{63B90412-6E0A-4138-A7E4-3D8D44235BC1}"/>
                    </a:ext>
                  </a:extLst>
                </p:cNvPr>
                <p:cNvPicPr/>
                <p:nvPr/>
              </p:nvPicPr>
              <p:blipFill>
                <a:blip r:embed="rId26"/>
                <a:stretch>
                  <a:fillRect/>
                </a:stretch>
              </p:blipFill>
              <p:spPr>
                <a:xfrm>
                  <a:off x="9965093" y="85200"/>
                  <a:ext cx="583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5" name="Freihand 34">
                  <a:extLst>
                    <a:ext uri="{FF2B5EF4-FFF2-40B4-BE49-F238E27FC236}">
                      <a16:creationId xmlns:a16="http://schemas.microsoft.com/office/drawing/2014/main" id="{9D9AE86D-4429-4596-B5A2-225B487BC324}"/>
                    </a:ext>
                  </a:extLst>
                </p14:cNvPr>
                <p14:cNvContentPartPr/>
                <p14:nvPr/>
              </p14:nvContentPartPr>
              <p14:xfrm>
                <a:off x="9964733" y="78360"/>
                <a:ext cx="95760" cy="107280"/>
              </p14:xfrm>
            </p:contentPart>
          </mc:Choice>
          <mc:Fallback xmlns="">
            <p:pic>
              <p:nvPicPr>
                <p:cNvPr id="35" name="Freihand 34">
                  <a:extLst>
                    <a:ext uri="{FF2B5EF4-FFF2-40B4-BE49-F238E27FC236}">
                      <a16:creationId xmlns:a16="http://schemas.microsoft.com/office/drawing/2014/main" id="{9D9AE86D-4429-4596-B5A2-225B487BC324}"/>
                    </a:ext>
                  </a:extLst>
                </p:cNvPr>
                <p:cNvPicPr/>
                <p:nvPr/>
              </p:nvPicPr>
              <p:blipFill>
                <a:blip r:embed="rId28"/>
                <a:stretch>
                  <a:fillRect/>
                </a:stretch>
              </p:blipFill>
              <p:spPr>
                <a:xfrm>
                  <a:off x="9960413" y="74040"/>
                  <a:ext cx="104400" cy="115920"/>
                </a:xfrm>
                <a:prstGeom prst="rect">
                  <a:avLst/>
                </a:prstGeom>
              </p:spPr>
            </p:pic>
          </mc:Fallback>
        </mc:AlternateContent>
      </p:grpSp>
      <p:grpSp>
        <p:nvGrpSpPr>
          <p:cNvPr id="38923" name="Gruppieren 38922">
            <a:extLst>
              <a:ext uri="{FF2B5EF4-FFF2-40B4-BE49-F238E27FC236}">
                <a16:creationId xmlns:a16="http://schemas.microsoft.com/office/drawing/2014/main" id="{64BAC47A-E5CC-40B9-B0C7-32F6D3A8AB47}"/>
              </a:ext>
            </a:extLst>
          </p:cNvPr>
          <p:cNvGrpSpPr/>
          <p:nvPr/>
        </p:nvGrpSpPr>
        <p:grpSpPr>
          <a:xfrm>
            <a:off x="8100653" y="376440"/>
            <a:ext cx="1655640" cy="308520"/>
            <a:chOff x="8100653" y="376440"/>
            <a:chExt cx="1655640" cy="308520"/>
          </a:xfrm>
        </p:grpSpPr>
        <mc:AlternateContent xmlns:mc="http://schemas.openxmlformats.org/markup-compatibility/2006" xmlns:p14="http://schemas.microsoft.com/office/powerpoint/2010/main">
          <mc:Choice Requires="p14">
            <p:contentPart p14:bwMode="auto" r:id="rId29">
              <p14:nvContentPartPr>
                <p14:cNvPr id="51" name="Freihand 50">
                  <a:extLst>
                    <a:ext uri="{FF2B5EF4-FFF2-40B4-BE49-F238E27FC236}">
                      <a16:creationId xmlns:a16="http://schemas.microsoft.com/office/drawing/2014/main" id="{226AEC60-A11F-4B0D-89B7-DFC2E826E7FD}"/>
                    </a:ext>
                  </a:extLst>
                </p14:cNvPr>
                <p14:cNvContentPartPr/>
                <p14:nvPr/>
              </p14:nvContentPartPr>
              <p14:xfrm>
                <a:off x="8100653" y="492000"/>
                <a:ext cx="79560" cy="153360"/>
              </p14:xfrm>
            </p:contentPart>
          </mc:Choice>
          <mc:Fallback xmlns="">
            <p:pic>
              <p:nvPicPr>
                <p:cNvPr id="51" name="Freihand 50">
                  <a:extLst>
                    <a:ext uri="{FF2B5EF4-FFF2-40B4-BE49-F238E27FC236}">
                      <a16:creationId xmlns:a16="http://schemas.microsoft.com/office/drawing/2014/main" id="{226AEC60-A11F-4B0D-89B7-DFC2E826E7FD}"/>
                    </a:ext>
                  </a:extLst>
                </p:cNvPr>
                <p:cNvPicPr/>
                <p:nvPr/>
              </p:nvPicPr>
              <p:blipFill>
                <a:blip r:embed="rId30"/>
                <a:stretch>
                  <a:fillRect/>
                </a:stretch>
              </p:blipFill>
              <p:spPr>
                <a:xfrm>
                  <a:off x="8096333" y="487680"/>
                  <a:ext cx="882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2" name="Freihand 51">
                  <a:extLst>
                    <a:ext uri="{FF2B5EF4-FFF2-40B4-BE49-F238E27FC236}">
                      <a16:creationId xmlns:a16="http://schemas.microsoft.com/office/drawing/2014/main" id="{C4E5B63E-1370-4082-B23C-2727E82CF561}"/>
                    </a:ext>
                  </a:extLst>
                </p14:cNvPr>
                <p14:cNvContentPartPr/>
                <p14:nvPr/>
              </p14:nvContentPartPr>
              <p14:xfrm>
                <a:off x="8213333" y="544920"/>
                <a:ext cx="36720" cy="101160"/>
              </p14:xfrm>
            </p:contentPart>
          </mc:Choice>
          <mc:Fallback xmlns="">
            <p:pic>
              <p:nvPicPr>
                <p:cNvPr id="52" name="Freihand 51">
                  <a:extLst>
                    <a:ext uri="{FF2B5EF4-FFF2-40B4-BE49-F238E27FC236}">
                      <a16:creationId xmlns:a16="http://schemas.microsoft.com/office/drawing/2014/main" id="{C4E5B63E-1370-4082-B23C-2727E82CF561}"/>
                    </a:ext>
                  </a:extLst>
                </p:cNvPr>
                <p:cNvPicPr/>
                <p:nvPr/>
              </p:nvPicPr>
              <p:blipFill>
                <a:blip r:embed="rId32"/>
                <a:stretch>
                  <a:fillRect/>
                </a:stretch>
              </p:blipFill>
              <p:spPr>
                <a:xfrm>
                  <a:off x="8209013" y="540600"/>
                  <a:ext cx="453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3" name="Freihand 52">
                  <a:extLst>
                    <a:ext uri="{FF2B5EF4-FFF2-40B4-BE49-F238E27FC236}">
                      <a16:creationId xmlns:a16="http://schemas.microsoft.com/office/drawing/2014/main" id="{45CA6700-624A-4D63-9DD9-06220FCD657F}"/>
                    </a:ext>
                  </a:extLst>
                </p14:cNvPr>
                <p14:cNvContentPartPr/>
                <p14:nvPr/>
              </p14:nvContentPartPr>
              <p14:xfrm>
                <a:off x="8210453" y="540600"/>
                <a:ext cx="79560" cy="113760"/>
              </p14:xfrm>
            </p:contentPart>
          </mc:Choice>
          <mc:Fallback xmlns="">
            <p:pic>
              <p:nvPicPr>
                <p:cNvPr id="53" name="Freihand 52">
                  <a:extLst>
                    <a:ext uri="{FF2B5EF4-FFF2-40B4-BE49-F238E27FC236}">
                      <a16:creationId xmlns:a16="http://schemas.microsoft.com/office/drawing/2014/main" id="{45CA6700-624A-4D63-9DD9-06220FCD657F}"/>
                    </a:ext>
                  </a:extLst>
                </p:cNvPr>
                <p:cNvPicPr/>
                <p:nvPr/>
              </p:nvPicPr>
              <p:blipFill>
                <a:blip r:embed="rId34"/>
                <a:stretch>
                  <a:fillRect/>
                </a:stretch>
              </p:blipFill>
              <p:spPr>
                <a:xfrm>
                  <a:off x="8206133" y="536280"/>
                  <a:ext cx="882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4" name="Freihand 53">
                  <a:extLst>
                    <a:ext uri="{FF2B5EF4-FFF2-40B4-BE49-F238E27FC236}">
                      <a16:creationId xmlns:a16="http://schemas.microsoft.com/office/drawing/2014/main" id="{9645E04F-25E8-4809-B247-3B368E16F987}"/>
                    </a:ext>
                  </a:extLst>
                </p14:cNvPr>
                <p14:cNvContentPartPr/>
                <p14:nvPr/>
              </p14:nvContentPartPr>
              <p14:xfrm>
                <a:off x="8313413" y="470760"/>
                <a:ext cx="30240" cy="214200"/>
              </p14:xfrm>
            </p:contentPart>
          </mc:Choice>
          <mc:Fallback xmlns="">
            <p:pic>
              <p:nvPicPr>
                <p:cNvPr id="54" name="Freihand 53">
                  <a:extLst>
                    <a:ext uri="{FF2B5EF4-FFF2-40B4-BE49-F238E27FC236}">
                      <a16:creationId xmlns:a16="http://schemas.microsoft.com/office/drawing/2014/main" id="{9645E04F-25E8-4809-B247-3B368E16F987}"/>
                    </a:ext>
                  </a:extLst>
                </p:cNvPr>
                <p:cNvPicPr/>
                <p:nvPr/>
              </p:nvPicPr>
              <p:blipFill>
                <a:blip r:embed="rId36"/>
                <a:stretch>
                  <a:fillRect/>
                </a:stretch>
              </p:blipFill>
              <p:spPr>
                <a:xfrm>
                  <a:off x="8309093" y="466440"/>
                  <a:ext cx="388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5" name="Freihand 54">
                  <a:extLst>
                    <a:ext uri="{FF2B5EF4-FFF2-40B4-BE49-F238E27FC236}">
                      <a16:creationId xmlns:a16="http://schemas.microsoft.com/office/drawing/2014/main" id="{8D355AAE-9B3E-48A8-95C1-12090388AD5B}"/>
                    </a:ext>
                  </a:extLst>
                </p14:cNvPr>
                <p14:cNvContentPartPr/>
                <p14:nvPr/>
              </p14:nvContentPartPr>
              <p14:xfrm>
                <a:off x="8371733" y="535560"/>
                <a:ext cx="98640" cy="98280"/>
              </p14:xfrm>
            </p:contentPart>
          </mc:Choice>
          <mc:Fallback xmlns="">
            <p:pic>
              <p:nvPicPr>
                <p:cNvPr id="55" name="Freihand 54">
                  <a:extLst>
                    <a:ext uri="{FF2B5EF4-FFF2-40B4-BE49-F238E27FC236}">
                      <a16:creationId xmlns:a16="http://schemas.microsoft.com/office/drawing/2014/main" id="{8D355AAE-9B3E-48A8-95C1-12090388AD5B}"/>
                    </a:ext>
                  </a:extLst>
                </p:cNvPr>
                <p:cNvPicPr/>
                <p:nvPr/>
              </p:nvPicPr>
              <p:blipFill>
                <a:blip r:embed="rId38"/>
                <a:stretch>
                  <a:fillRect/>
                </a:stretch>
              </p:blipFill>
              <p:spPr>
                <a:xfrm>
                  <a:off x="8367413" y="531240"/>
                  <a:ext cx="1072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6" name="Freihand 55">
                  <a:extLst>
                    <a:ext uri="{FF2B5EF4-FFF2-40B4-BE49-F238E27FC236}">
                      <a16:creationId xmlns:a16="http://schemas.microsoft.com/office/drawing/2014/main" id="{74E9ABBD-B8A7-447E-8527-BB6E301C9666}"/>
                    </a:ext>
                  </a:extLst>
                </p14:cNvPr>
                <p14:cNvContentPartPr/>
                <p14:nvPr/>
              </p14:nvContentPartPr>
              <p14:xfrm>
                <a:off x="8585573" y="493080"/>
                <a:ext cx="6840" cy="26280"/>
              </p14:xfrm>
            </p:contentPart>
          </mc:Choice>
          <mc:Fallback xmlns="">
            <p:pic>
              <p:nvPicPr>
                <p:cNvPr id="56" name="Freihand 55">
                  <a:extLst>
                    <a:ext uri="{FF2B5EF4-FFF2-40B4-BE49-F238E27FC236}">
                      <a16:creationId xmlns:a16="http://schemas.microsoft.com/office/drawing/2014/main" id="{74E9ABBD-B8A7-447E-8527-BB6E301C9666}"/>
                    </a:ext>
                  </a:extLst>
                </p:cNvPr>
                <p:cNvPicPr/>
                <p:nvPr/>
              </p:nvPicPr>
              <p:blipFill>
                <a:blip r:embed="rId40"/>
                <a:stretch>
                  <a:fillRect/>
                </a:stretch>
              </p:blipFill>
              <p:spPr>
                <a:xfrm>
                  <a:off x="8581253" y="488760"/>
                  <a:ext cx="154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7" name="Freihand 56">
                  <a:extLst>
                    <a:ext uri="{FF2B5EF4-FFF2-40B4-BE49-F238E27FC236}">
                      <a16:creationId xmlns:a16="http://schemas.microsoft.com/office/drawing/2014/main" id="{87F347FA-D4EA-402D-A1C4-0E46AB6731E9}"/>
                    </a:ext>
                  </a:extLst>
                </p14:cNvPr>
                <p14:cNvContentPartPr/>
                <p14:nvPr/>
              </p14:nvContentPartPr>
              <p14:xfrm>
                <a:off x="8579813" y="579480"/>
                <a:ext cx="13680" cy="9000"/>
              </p14:xfrm>
            </p:contentPart>
          </mc:Choice>
          <mc:Fallback xmlns="">
            <p:pic>
              <p:nvPicPr>
                <p:cNvPr id="57" name="Freihand 56">
                  <a:extLst>
                    <a:ext uri="{FF2B5EF4-FFF2-40B4-BE49-F238E27FC236}">
                      <a16:creationId xmlns:a16="http://schemas.microsoft.com/office/drawing/2014/main" id="{87F347FA-D4EA-402D-A1C4-0E46AB6731E9}"/>
                    </a:ext>
                  </a:extLst>
                </p:cNvPr>
                <p:cNvPicPr/>
                <p:nvPr/>
              </p:nvPicPr>
              <p:blipFill>
                <a:blip r:embed="rId42"/>
                <a:stretch>
                  <a:fillRect/>
                </a:stretch>
              </p:blipFill>
              <p:spPr>
                <a:xfrm>
                  <a:off x="8575493" y="575160"/>
                  <a:ext cx="223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9" name="Freihand 58">
                  <a:extLst>
                    <a:ext uri="{FF2B5EF4-FFF2-40B4-BE49-F238E27FC236}">
                      <a16:creationId xmlns:a16="http://schemas.microsoft.com/office/drawing/2014/main" id="{BE9F275F-F95E-4DBA-BD0D-0629D9D64638}"/>
                    </a:ext>
                  </a:extLst>
                </p14:cNvPr>
                <p14:cNvContentPartPr/>
                <p14:nvPr/>
              </p14:nvContentPartPr>
              <p14:xfrm>
                <a:off x="8698973" y="420000"/>
                <a:ext cx="57600" cy="127080"/>
              </p14:xfrm>
            </p:contentPart>
          </mc:Choice>
          <mc:Fallback xmlns="">
            <p:pic>
              <p:nvPicPr>
                <p:cNvPr id="59" name="Freihand 58">
                  <a:extLst>
                    <a:ext uri="{FF2B5EF4-FFF2-40B4-BE49-F238E27FC236}">
                      <a16:creationId xmlns:a16="http://schemas.microsoft.com/office/drawing/2014/main" id="{BE9F275F-F95E-4DBA-BD0D-0629D9D64638}"/>
                    </a:ext>
                  </a:extLst>
                </p:cNvPr>
                <p:cNvPicPr/>
                <p:nvPr/>
              </p:nvPicPr>
              <p:blipFill>
                <a:blip r:embed="rId44"/>
                <a:stretch>
                  <a:fillRect/>
                </a:stretch>
              </p:blipFill>
              <p:spPr>
                <a:xfrm>
                  <a:off x="8694653" y="415680"/>
                  <a:ext cx="662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60" name="Freihand 59">
                  <a:extLst>
                    <a:ext uri="{FF2B5EF4-FFF2-40B4-BE49-F238E27FC236}">
                      <a16:creationId xmlns:a16="http://schemas.microsoft.com/office/drawing/2014/main" id="{432A76B3-C9E5-47CB-BA8C-D7B3ACA3AB3D}"/>
                    </a:ext>
                  </a:extLst>
                </p14:cNvPr>
                <p14:cNvContentPartPr/>
                <p14:nvPr/>
              </p14:nvContentPartPr>
              <p14:xfrm>
                <a:off x="8758733" y="493080"/>
                <a:ext cx="48600" cy="58320"/>
              </p14:xfrm>
            </p:contentPart>
          </mc:Choice>
          <mc:Fallback xmlns="">
            <p:pic>
              <p:nvPicPr>
                <p:cNvPr id="60" name="Freihand 59">
                  <a:extLst>
                    <a:ext uri="{FF2B5EF4-FFF2-40B4-BE49-F238E27FC236}">
                      <a16:creationId xmlns:a16="http://schemas.microsoft.com/office/drawing/2014/main" id="{432A76B3-C9E5-47CB-BA8C-D7B3ACA3AB3D}"/>
                    </a:ext>
                  </a:extLst>
                </p:cNvPr>
                <p:cNvPicPr/>
                <p:nvPr/>
              </p:nvPicPr>
              <p:blipFill>
                <a:blip r:embed="rId46"/>
                <a:stretch>
                  <a:fillRect/>
                </a:stretch>
              </p:blipFill>
              <p:spPr>
                <a:xfrm>
                  <a:off x="8754413" y="488760"/>
                  <a:ext cx="572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61" name="Freihand 60">
                  <a:extLst>
                    <a:ext uri="{FF2B5EF4-FFF2-40B4-BE49-F238E27FC236}">
                      <a16:creationId xmlns:a16="http://schemas.microsoft.com/office/drawing/2014/main" id="{0895A154-D2DE-4821-BAB2-8BEB3701EFDB}"/>
                    </a:ext>
                  </a:extLst>
                </p14:cNvPr>
                <p14:cNvContentPartPr/>
                <p14:nvPr/>
              </p14:nvContentPartPr>
              <p14:xfrm>
                <a:off x="8819573" y="422160"/>
                <a:ext cx="119160" cy="114480"/>
              </p14:xfrm>
            </p:contentPart>
          </mc:Choice>
          <mc:Fallback xmlns="">
            <p:pic>
              <p:nvPicPr>
                <p:cNvPr id="61" name="Freihand 60">
                  <a:extLst>
                    <a:ext uri="{FF2B5EF4-FFF2-40B4-BE49-F238E27FC236}">
                      <a16:creationId xmlns:a16="http://schemas.microsoft.com/office/drawing/2014/main" id="{0895A154-D2DE-4821-BAB2-8BEB3701EFDB}"/>
                    </a:ext>
                  </a:extLst>
                </p:cNvPr>
                <p:cNvPicPr/>
                <p:nvPr/>
              </p:nvPicPr>
              <p:blipFill>
                <a:blip r:embed="rId48"/>
                <a:stretch>
                  <a:fillRect/>
                </a:stretch>
              </p:blipFill>
              <p:spPr>
                <a:xfrm>
                  <a:off x="8815253" y="417840"/>
                  <a:ext cx="1278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2" name="Freihand 61">
                  <a:extLst>
                    <a:ext uri="{FF2B5EF4-FFF2-40B4-BE49-F238E27FC236}">
                      <a16:creationId xmlns:a16="http://schemas.microsoft.com/office/drawing/2014/main" id="{A453E915-42DE-44AA-973E-4EC908C4ED66}"/>
                    </a:ext>
                  </a:extLst>
                </p14:cNvPr>
                <p14:cNvContentPartPr/>
                <p14:nvPr/>
              </p14:nvContentPartPr>
              <p14:xfrm>
                <a:off x="8979413" y="475440"/>
                <a:ext cx="70200" cy="64800"/>
              </p14:xfrm>
            </p:contentPart>
          </mc:Choice>
          <mc:Fallback xmlns="">
            <p:pic>
              <p:nvPicPr>
                <p:cNvPr id="62" name="Freihand 61">
                  <a:extLst>
                    <a:ext uri="{FF2B5EF4-FFF2-40B4-BE49-F238E27FC236}">
                      <a16:creationId xmlns:a16="http://schemas.microsoft.com/office/drawing/2014/main" id="{A453E915-42DE-44AA-973E-4EC908C4ED66}"/>
                    </a:ext>
                  </a:extLst>
                </p:cNvPr>
                <p:cNvPicPr/>
                <p:nvPr/>
              </p:nvPicPr>
              <p:blipFill>
                <a:blip r:embed="rId50"/>
                <a:stretch>
                  <a:fillRect/>
                </a:stretch>
              </p:blipFill>
              <p:spPr>
                <a:xfrm>
                  <a:off x="8975093" y="471120"/>
                  <a:ext cx="788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3" name="Freihand 62">
                  <a:extLst>
                    <a:ext uri="{FF2B5EF4-FFF2-40B4-BE49-F238E27FC236}">
                      <a16:creationId xmlns:a16="http://schemas.microsoft.com/office/drawing/2014/main" id="{44EF135C-DD15-4F60-AD00-FB909AF0F501}"/>
                    </a:ext>
                  </a:extLst>
                </p14:cNvPr>
                <p14:cNvContentPartPr/>
                <p14:nvPr/>
              </p14:nvContentPartPr>
              <p14:xfrm>
                <a:off x="9113333" y="441240"/>
                <a:ext cx="104760" cy="97560"/>
              </p14:xfrm>
            </p:contentPart>
          </mc:Choice>
          <mc:Fallback xmlns="">
            <p:pic>
              <p:nvPicPr>
                <p:cNvPr id="63" name="Freihand 62">
                  <a:extLst>
                    <a:ext uri="{FF2B5EF4-FFF2-40B4-BE49-F238E27FC236}">
                      <a16:creationId xmlns:a16="http://schemas.microsoft.com/office/drawing/2014/main" id="{44EF135C-DD15-4F60-AD00-FB909AF0F501}"/>
                    </a:ext>
                  </a:extLst>
                </p:cNvPr>
                <p:cNvPicPr/>
                <p:nvPr/>
              </p:nvPicPr>
              <p:blipFill>
                <a:blip r:embed="rId52"/>
                <a:stretch>
                  <a:fillRect/>
                </a:stretch>
              </p:blipFill>
              <p:spPr>
                <a:xfrm>
                  <a:off x="9109013" y="436920"/>
                  <a:ext cx="1134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8912" name="Freihand 38911">
                  <a:extLst>
                    <a:ext uri="{FF2B5EF4-FFF2-40B4-BE49-F238E27FC236}">
                      <a16:creationId xmlns:a16="http://schemas.microsoft.com/office/drawing/2014/main" id="{6336A9CC-0808-4C13-9802-785E2D16A4C4}"/>
                    </a:ext>
                  </a:extLst>
                </p14:cNvPr>
                <p14:cNvContentPartPr/>
                <p14:nvPr/>
              </p14:nvContentPartPr>
              <p14:xfrm>
                <a:off x="9101453" y="483360"/>
                <a:ext cx="98640" cy="20880"/>
              </p14:xfrm>
            </p:contentPart>
          </mc:Choice>
          <mc:Fallback xmlns="">
            <p:pic>
              <p:nvPicPr>
                <p:cNvPr id="38912" name="Freihand 38911">
                  <a:extLst>
                    <a:ext uri="{FF2B5EF4-FFF2-40B4-BE49-F238E27FC236}">
                      <a16:creationId xmlns:a16="http://schemas.microsoft.com/office/drawing/2014/main" id="{6336A9CC-0808-4C13-9802-785E2D16A4C4}"/>
                    </a:ext>
                  </a:extLst>
                </p:cNvPr>
                <p:cNvPicPr/>
                <p:nvPr/>
              </p:nvPicPr>
              <p:blipFill>
                <a:blip r:embed="rId54"/>
                <a:stretch>
                  <a:fillRect/>
                </a:stretch>
              </p:blipFill>
              <p:spPr>
                <a:xfrm>
                  <a:off x="9097133" y="479040"/>
                  <a:ext cx="1072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913" name="Freihand 38912">
                  <a:extLst>
                    <a:ext uri="{FF2B5EF4-FFF2-40B4-BE49-F238E27FC236}">
                      <a16:creationId xmlns:a16="http://schemas.microsoft.com/office/drawing/2014/main" id="{6465B55C-BC5B-400B-B070-E83D633CAF6D}"/>
                    </a:ext>
                  </a:extLst>
                </p14:cNvPr>
                <p14:cNvContentPartPr/>
                <p14:nvPr/>
              </p14:nvContentPartPr>
              <p14:xfrm>
                <a:off x="9202253" y="456360"/>
                <a:ext cx="94680" cy="88560"/>
              </p14:xfrm>
            </p:contentPart>
          </mc:Choice>
          <mc:Fallback xmlns="">
            <p:pic>
              <p:nvPicPr>
                <p:cNvPr id="38913" name="Freihand 38912">
                  <a:extLst>
                    <a:ext uri="{FF2B5EF4-FFF2-40B4-BE49-F238E27FC236}">
                      <a16:creationId xmlns:a16="http://schemas.microsoft.com/office/drawing/2014/main" id="{6465B55C-BC5B-400B-B070-E83D633CAF6D}"/>
                    </a:ext>
                  </a:extLst>
                </p:cNvPr>
                <p:cNvPicPr/>
                <p:nvPr/>
              </p:nvPicPr>
              <p:blipFill>
                <a:blip r:embed="rId56"/>
                <a:stretch>
                  <a:fillRect/>
                </a:stretch>
              </p:blipFill>
              <p:spPr>
                <a:xfrm>
                  <a:off x="9197933" y="452040"/>
                  <a:ext cx="1033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914" name="Freihand 38913">
                  <a:extLst>
                    <a:ext uri="{FF2B5EF4-FFF2-40B4-BE49-F238E27FC236}">
                      <a16:creationId xmlns:a16="http://schemas.microsoft.com/office/drawing/2014/main" id="{9234E0CC-1424-47F1-9FA6-BE41FCAB5D3F}"/>
                    </a:ext>
                  </a:extLst>
                </p14:cNvPr>
                <p14:cNvContentPartPr/>
                <p14:nvPr/>
              </p14:nvContentPartPr>
              <p14:xfrm>
                <a:off x="9295853" y="384720"/>
                <a:ext cx="82800" cy="168480"/>
              </p14:xfrm>
            </p:contentPart>
          </mc:Choice>
          <mc:Fallback xmlns="">
            <p:pic>
              <p:nvPicPr>
                <p:cNvPr id="38914" name="Freihand 38913">
                  <a:extLst>
                    <a:ext uri="{FF2B5EF4-FFF2-40B4-BE49-F238E27FC236}">
                      <a16:creationId xmlns:a16="http://schemas.microsoft.com/office/drawing/2014/main" id="{9234E0CC-1424-47F1-9FA6-BE41FCAB5D3F}"/>
                    </a:ext>
                  </a:extLst>
                </p:cNvPr>
                <p:cNvPicPr/>
                <p:nvPr/>
              </p:nvPicPr>
              <p:blipFill>
                <a:blip r:embed="rId58"/>
                <a:stretch>
                  <a:fillRect/>
                </a:stretch>
              </p:blipFill>
              <p:spPr>
                <a:xfrm>
                  <a:off x="9291533" y="380400"/>
                  <a:ext cx="914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916" name="Freihand 38915">
                  <a:extLst>
                    <a:ext uri="{FF2B5EF4-FFF2-40B4-BE49-F238E27FC236}">
                      <a16:creationId xmlns:a16="http://schemas.microsoft.com/office/drawing/2014/main" id="{95E96AE9-58AB-4393-AFBA-4C392900EE76}"/>
                    </a:ext>
                  </a:extLst>
                </p14:cNvPr>
                <p14:cNvContentPartPr/>
                <p14:nvPr/>
              </p14:nvContentPartPr>
              <p14:xfrm>
                <a:off x="9396293" y="376440"/>
                <a:ext cx="360000" cy="300600"/>
              </p14:xfrm>
            </p:contentPart>
          </mc:Choice>
          <mc:Fallback xmlns="">
            <p:pic>
              <p:nvPicPr>
                <p:cNvPr id="38916" name="Freihand 38915">
                  <a:extLst>
                    <a:ext uri="{FF2B5EF4-FFF2-40B4-BE49-F238E27FC236}">
                      <a16:creationId xmlns:a16="http://schemas.microsoft.com/office/drawing/2014/main" id="{95E96AE9-58AB-4393-AFBA-4C392900EE76}"/>
                    </a:ext>
                  </a:extLst>
                </p:cNvPr>
                <p:cNvPicPr/>
                <p:nvPr/>
              </p:nvPicPr>
              <p:blipFill>
                <a:blip r:embed="rId60"/>
                <a:stretch>
                  <a:fillRect/>
                </a:stretch>
              </p:blipFill>
              <p:spPr>
                <a:xfrm>
                  <a:off x="9391973" y="372120"/>
                  <a:ext cx="368640" cy="309240"/>
                </a:xfrm>
                <a:prstGeom prst="rect">
                  <a:avLst/>
                </a:prstGeom>
              </p:spPr>
            </p:pic>
          </mc:Fallback>
        </mc:AlternateContent>
      </p:grpSp>
      <p:grpSp>
        <p:nvGrpSpPr>
          <p:cNvPr id="38925" name="Gruppieren 38924">
            <a:extLst>
              <a:ext uri="{FF2B5EF4-FFF2-40B4-BE49-F238E27FC236}">
                <a16:creationId xmlns:a16="http://schemas.microsoft.com/office/drawing/2014/main" id="{43F7F80D-8575-4024-BF2E-F805B6E03521}"/>
              </a:ext>
            </a:extLst>
          </p:cNvPr>
          <p:cNvGrpSpPr/>
          <p:nvPr/>
        </p:nvGrpSpPr>
        <p:grpSpPr>
          <a:xfrm>
            <a:off x="9927293" y="419640"/>
            <a:ext cx="624600" cy="126360"/>
            <a:chOff x="9927293" y="419640"/>
            <a:chExt cx="624600" cy="126360"/>
          </a:xfrm>
        </p:grpSpPr>
        <mc:AlternateContent xmlns:mc="http://schemas.openxmlformats.org/markup-compatibility/2006" xmlns:p14="http://schemas.microsoft.com/office/powerpoint/2010/main">
          <mc:Choice Requires="p14">
            <p:contentPart p14:bwMode="auto" r:id="rId61">
              <p14:nvContentPartPr>
                <p14:cNvPr id="38917" name="Freihand 38916">
                  <a:extLst>
                    <a:ext uri="{FF2B5EF4-FFF2-40B4-BE49-F238E27FC236}">
                      <a16:creationId xmlns:a16="http://schemas.microsoft.com/office/drawing/2014/main" id="{5837D82B-2316-40AE-8E6E-4B9BFD674C6B}"/>
                    </a:ext>
                  </a:extLst>
                </p14:cNvPr>
                <p14:cNvContentPartPr/>
                <p14:nvPr/>
              </p14:nvContentPartPr>
              <p14:xfrm>
                <a:off x="9927293" y="419640"/>
                <a:ext cx="229320" cy="126360"/>
              </p14:xfrm>
            </p:contentPart>
          </mc:Choice>
          <mc:Fallback xmlns="">
            <p:pic>
              <p:nvPicPr>
                <p:cNvPr id="38917" name="Freihand 38916">
                  <a:extLst>
                    <a:ext uri="{FF2B5EF4-FFF2-40B4-BE49-F238E27FC236}">
                      <a16:creationId xmlns:a16="http://schemas.microsoft.com/office/drawing/2014/main" id="{5837D82B-2316-40AE-8E6E-4B9BFD674C6B}"/>
                    </a:ext>
                  </a:extLst>
                </p:cNvPr>
                <p:cNvPicPr/>
                <p:nvPr/>
              </p:nvPicPr>
              <p:blipFill>
                <a:blip r:embed="rId62"/>
                <a:stretch>
                  <a:fillRect/>
                </a:stretch>
              </p:blipFill>
              <p:spPr>
                <a:xfrm>
                  <a:off x="9922973" y="415320"/>
                  <a:ext cx="2379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924" name="Freihand 38923">
                  <a:extLst>
                    <a:ext uri="{FF2B5EF4-FFF2-40B4-BE49-F238E27FC236}">
                      <a16:creationId xmlns:a16="http://schemas.microsoft.com/office/drawing/2014/main" id="{7D0F9C51-E909-484F-B8A4-D91C2866A6FE}"/>
                    </a:ext>
                  </a:extLst>
                </p14:cNvPr>
                <p14:cNvContentPartPr/>
                <p14:nvPr/>
              </p14:nvContentPartPr>
              <p14:xfrm>
                <a:off x="10367213" y="438360"/>
                <a:ext cx="184680" cy="87840"/>
              </p14:xfrm>
            </p:contentPart>
          </mc:Choice>
          <mc:Fallback xmlns="">
            <p:pic>
              <p:nvPicPr>
                <p:cNvPr id="38924" name="Freihand 38923">
                  <a:extLst>
                    <a:ext uri="{FF2B5EF4-FFF2-40B4-BE49-F238E27FC236}">
                      <a16:creationId xmlns:a16="http://schemas.microsoft.com/office/drawing/2014/main" id="{7D0F9C51-E909-484F-B8A4-D91C2866A6FE}"/>
                    </a:ext>
                  </a:extLst>
                </p:cNvPr>
                <p:cNvPicPr/>
                <p:nvPr/>
              </p:nvPicPr>
              <p:blipFill>
                <a:blip r:embed="rId64"/>
                <a:stretch>
                  <a:fillRect/>
                </a:stretch>
              </p:blipFill>
              <p:spPr>
                <a:xfrm>
                  <a:off x="10362893" y="434040"/>
                  <a:ext cx="193320" cy="96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
            <p14:nvContentPartPr>
              <p14:cNvPr id="38926" name="Freihand 38925">
                <a:extLst>
                  <a:ext uri="{FF2B5EF4-FFF2-40B4-BE49-F238E27FC236}">
                    <a16:creationId xmlns:a16="http://schemas.microsoft.com/office/drawing/2014/main" id="{E8035254-BEDD-4C6B-83EA-96624ED826CE}"/>
                  </a:ext>
                </a:extLst>
              </p14:cNvPr>
              <p14:cNvContentPartPr/>
              <p14:nvPr/>
            </p14:nvContentPartPr>
            <p14:xfrm>
              <a:off x="10224293" y="400200"/>
              <a:ext cx="79920" cy="115200"/>
            </p14:xfrm>
          </p:contentPart>
        </mc:Choice>
        <mc:Fallback xmlns="">
          <p:pic>
            <p:nvPicPr>
              <p:cNvPr id="38926" name="Freihand 38925">
                <a:extLst>
                  <a:ext uri="{FF2B5EF4-FFF2-40B4-BE49-F238E27FC236}">
                    <a16:creationId xmlns:a16="http://schemas.microsoft.com/office/drawing/2014/main" id="{E8035254-BEDD-4C6B-83EA-96624ED826CE}"/>
                  </a:ext>
                </a:extLst>
              </p:cNvPr>
              <p:cNvPicPr/>
              <p:nvPr/>
            </p:nvPicPr>
            <p:blipFill>
              <a:blip r:embed="rId66"/>
              <a:stretch>
                <a:fillRect/>
              </a:stretch>
            </p:blipFill>
            <p:spPr>
              <a:xfrm>
                <a:off x="10219973" y="395880"/>
                <a:ext cx="88560" cy="123840"/>
              </a:xfrm>
              <a:prstGeom prst="rect">
                <a:avLst/>
              </a:prstGeom>
            </p:spPr>
          </p:pic>
        </mc:Fallback>
      </mc:AlternateContent>
      <p:grpSp>
        <p:nvGrpSpPr>
          <p:cNvPr id="38930" name="Gruppieren 38929">
            <a:extLst>
              <a:ext uri="{FF2B5EF4-FFF2-40B4-BE49-F238E27FC236}">
                <a16:creationId xmlns:a16="http://schemas.microsoft.com/office/drawing/2014/main" id="{7790992D-B1CF-49C9-A4D5-EA102022DB24}"/>
              </a:ext>
            </a:extLst>
          </p:cNvPr>
          <p:cNvGrpSpPr/>
          <p:nvPr/>
        </p:nvGrpSpPr>
        <p:grpSpPr>
          <a:xfrm>
            <a:off x="10663853" y="378240"/>
            <a:ext cx="95400" cy="153000"/>
            <a:chOff x="10663853" y="378240"/>
            <a:chExt cx="95400" cy="153000"/>
          </a:xfrm>
        </p:grpSpPr>
        <mc:AlternateContent xmlns:mc="http://schemas.openxmlformats.org/markup-compatibility/2006" xmlns:p14="http://schemas.microsoft.com/office/powerpoint/2010/main">
          <mc:Choice Requires="p14">
            <p:contentPart p14:bwMode="auto" r:id="rId67">
              <p14:nvContentPartPr>
                <p14:cNvPr id="38927" name="Freihand 38926">
                  <a:extLst>
                    <a:ext uri="{FF2B5EF4-FFF2-40B4-BE49-F238E27FC236}">
                      <a16:creationId xmlns:a16="http://schemas.microsoft.com/office/drawing/2014/main" id="{D4D39472-EBA9-4148-B893-A7E547CF6793}"/>
                    </a:ext>
                  </a:extLst>
                </p14:cNvPr>
                <p14:cNvContentPartPr/>
                <p14:nvPr/>
              </p14:nvContentPartPr>
              <p14:xfrm>
                <a:off x="10663853" y="404160"/>
                <a:ext cx="28800" cy="127080"/>
              </p14:xfrm>
            </p:contentPart>
          </mc:Choice>
          <mc:Fallback xmlns="">
            <p:pic>
              <p:nvPicPr>
                <p:cNvPr id="38927" name="Freihand 38926">
                  <a:extLst>
                    <a:ext uri="{FF2B5EF4-FFF2-40B4-BE49-F238E27FC236}">
                      <a16:creationId xmlns:a16="http://schemas.microsoft.com/office/drawing/2014/main" id="{D4D39472-EBA9-4148-B893-A7E547CF6793}"/>
                    </a:ext>
                  </a:extLst>
                </p:cNvPr>
                <p:cNvPicPr/>
                <p:nvPr/>
              </p:nvPicPr>
              <p:blipFill>
                <a:blip r:embed="rId68"/>
                <a:stretch>
                  <a:fillRect/>
                </a:stretch>
              </p:blipFill>
              <p:spPr>
                <a:xfrm>
                  <a:off x="10659533" y="399840"/>
                  <a:ext cx="374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8928" name="Freihand 38927">
                  <a:extLst>
                    <a:ext uri="{FF2B5EF4-FFF2-40B4-BE49-F238E27FC236}">
                      <a16:creationId xmlns:a16="http://schemas.microsoft.com/office/drawing/2014/main" id="{51A2B18D-835E-4511-9509-A4A4C9B01F1B}"/>
                    </a:ext>
                  </a:extLst>
                </p14:cNvPr>
                <p14:cNvContentPartPr/>
                <p14:nvPr/>
              </p14:nvContentPartPr>
              <p14:xfrm>
                <a:off x="10723253" y="378240"/>
                <a:ext cx="36000" cy="141480"/>
              </p14:xfrm>
            </p:contentPart>
          </mc:Choice>
          <mc:Fallback xmlns="">
            <p:pic>
              <p:nvPicPr>
                <p:cNvPr id="38928" name="Freihand 38927">
                  <a:extLst>
                    <a:ext uri="{FF2B5EF4-FFF2-40B4-BE49-F238E27FC236}">
                      <a16:creationId xmlns:a16="http://schemas.microsoft.com/office/drawing/2014/main" id="{51A2B18D-835E-4511-9509-A4A4C9B01F1B}"/>
                    </a:ext>
                  </a:extLst>
                </p:cNvPr>
                <p:cNvPicPr/>
                <p:nvPr/>
              </p:nvPicPr>
              <p:blipFill>
                <a:blip r:embed="rId70"/>
                <a:stretch>
                  <a:fillRect/>
                </a:stretch>
              </p:blipFill>
              <p:spPr>
                <a:xfrm>
                  <a:off x="10718933" y="373920"/>
                  <a:ext cx="446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8929" name="Freihand 38928">
                  <a:extLst>
                    <a:ext uri="{FF2B5EF4-FFF2-40B4-BE49-F238E27FC236}">
                      <a16:creationId xmlns:a16="http://schemas.microsoft.com/office/drawing/2014/main" id="{1DECBC6A-F4D2-4C42-81CA-169E512088AB}"/>
                    </a:ext>
                  </a:extLst>
                </p14:cNvPr>
                <p14:cNvContentPartPr/>
                <p14:nvPr/>
              </p14:nvContentPartPr>
              <p14:xfrm>
                <a:off x="10674653" y="452760"/>
                <a:ext cx="67680" cy="11520"/>
              </p14:xfrm>
            </p:contentPart>
          </mc:Choice>
          <mc:Fallback xmlns="">
            <p:pic>
              <p:nvPicPr>
                <p:cNvPr id="38929" name="Freihand 38928">
                  <a:extLst>
                    <a:ext uri="{FF2B5EF4-FFF2-40B4-BE49-F238E27FC236}">
                      <a16:creationId xmlns:a16="http://schemas.microsoft.com/office/drawing/2014/main" id="{1DECBC6A-F4D2-4C42-81CA-169E512088AB}"/>
                    </a:ext>
                  </a:extLst>
                </p:cNvPr>
                <p:cNvPicPr/>
                <p:nvPr/>
              </p:nvPicPr>
              <p:blipFill>
                <a:blip r:embed="rId72"/>
                <a:stretch>
                  <a:fillRect/>
                </a:stretch>
              </p:blipFill>
              <p:spPr>
                <a:xfrm>
                  <a:off x="10670333" y="448440"/>
                  <a:ext cx="76320" cy="20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3">
            <p14:nvContentPartPr>
              <p14:cNvPr id="39010" name="Freihand 39009">
                <a:extLst>
                  <a:ext uri="{FF2B5EF4-FFF2-40B4-BE49-F238E27FC236}">
                    <a16:creationId xmlns:a16="http://schemas.microsoft.com/office/drawing/2014/main" id="{CAA1823F-B622-4DFF-BABC-858C75B7D933}"/>
                  </a:ext>
                </a:extLst>
              </p14:cNvPr>
              <p14:cNvContentPartPr/>
              <p14:nvPr/>
            </p14:nvContentPartPr>
            <p14:xfrm>
              <a:off x="11521373" y="1029840"/>
              <a:ext cx="171360" cy="138600"/>
            </p14:xfrm>
          </p:contentPart>
        </mc:Choice>
        <mc:Fallback xmlns="">
          <p:pic>
            <p:nvPicPr>
              <p:cNvPr id="39010" name="Freihand 39009">
                <a:extLst>
                  <a:ext uri="{FF2B5EF4-FFF2-40B4-BE49-F238E27FC236}">
                    <a16:creationId xmlns:a16="http://schemas.microsoft.com/office/drawing/2014/main" id="{CAA1823F-B622-4DFF-BABC-858C75B7D933}"/>
                  </a:ext>
                </a:extLst>
              </p:cNvPr>
              <p:cNvPicPr/>
              <p:nvPr/>
            </p:nvPicPr>
            <p:blipFill>
              <a:blip r:embed="rId74"/>
              <a:stretch>
                <a:fillRect/>
              </a:stretch>
            </p:blipFill>
            <p:spPr>
              <a:xfrm>
                <a:off x="11517053" y="1025520"/>
                <a:ext cx="1800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9038" name="Freihand 39037">
                <a:extLst>
                  <a:ext uri="{FF2B5EF4-FFF2-40B4-BE49-F238E27FC236}">
                    <a16:creationId xmlns:a16="http://schemas.microsoft.com/office/drawing/2014/main" id="{B3C5FFB2-63B8-465F-AA1B-9586CDC84F1B}"/>
                  </a:ext>
                </a:extLst>
              </p14:cNvPr>
              <p14:cNvContentPartPr/>
              <p14:nvPr/>
            </p14:nvContentPartPr>
            <p14:xfrm>
              <a:off x="11553773" y="1370400"/>
              <a:ext cx="60120" cy="133560"/>
            </p14:xfrm>
          </p:contentPart>
        </mc:Choice>
        <mc:Fallback xmlns="">
          <p:pic>
            <p:nvPicPr>
              <p:cNvPr id="39038" name="Freihand 39037">
                <a:extLst>
                  <a:ext uri="{FF2B5EF4-FFF2-40B4-BE49-F238E27FC236}">
                    <a16:creationId xmlns:a16="http://schemas.microsoft.com/office/drawing/2014/main" id="{B3C5FFB2-63B8-465F-AA1B-9586CDC84F1B}"/>
                  </a:ext>
                </a:extLst>
              </p:cNvPr>
              <p:cNvPicPr/>
              <p:nvPr/>
            </p:nvPicPr>
            <p:blipFill>
              <a:blip r:embed="rId76"/>
              <a:stretch>
                <a:fillRect/>
              </a:stretch>
            </p:blipFill>
            <p:spPr>
              <a:xfrm>
                <a:off x="11549453" y="1366080"/>
                <a:ext cx="687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9039" name="Freihand 39038">
                <a:extLst>
                  <a:ext uri="{FF2B5EF4-FFF2-40B4-BE49-F238E27FC236}">
                    <a16:creationId xmlns:a16="http://schemas.microsoft.com/office/drawing/2014/main" id="{67644252-7DFA-45B0-8B58-BE1F7D503662}"/>
                  </a:ext>
                </a:extLst>
              </p14:cNvPr>
              <p14:cNvContentPartPr/>
              <p14:nvPr/>
            </p14:nvContentPartPr>
            <p14:xfrm>
              <a:off x="11555933" y="1349160"/>
              <a:ext cx="126720" cy="151200"/>
            </p14:xfrm>
          </p:contentPart>
        </mc:Choice>
        <mc:Fallback xmlns="">
          <p:pic>
            <p:nvPicPr>
              <p:cNvPr id="39039" name="Freihand 39038">
                <a:extLst>
                  <a:ext uri="{FF2B5EF4-FFF2-40B4-BE49-F238E27FC236}">
                    <a16:creationId xmlns:a16="http://schemas.microsoft.com/office/drawing/2014/main" id="{67644252-7DFA-45B0-8B58-BE1F7D503662}"/>
                  </a:ext>
                </a:extLst>
              </p:cNvPr>
              <p:cNvPicPr/>
              <p:nvPr/>
            </p:nvPicPr>
            <p:blipFill>
              <a:blip r:embed="rId78"/>
              <a:stretch>
                <a:fillRect/>
              </a:stretch>
            </p:blipFill>
            <p:spPr>
              <a:xfrm>
                <a:off x="11551613" y="1344840"/>
                <a:ext cx="1353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8959" name="Freihand 38958">
                <a:extLst>
                  <a:ext uri="{FF2B5EF4-FFF2-40B4-BE49-F238E27FC236}">
                    <a16:creationId xmlns:a16="http://schemas.microsoft.com/office/drawing/2014/main" id="{9D7F0388-1949-427B-BF33-1C28FE30BF34}"/>
                  </a:ext>
                </a:extLst>
              </p14:cNvPr>
              <p14:cNvContentPartPr/>
              <p14:nvPr/>
            </p14:nvContentPartPr>
            <p14:xfrm>
              <a:off x="7933973" y="887280"/>
              <a:ext cx="10080" cy="137520"/>
            </p14:xfrm>
          </p:contentPart>
        </mc:Choice>
        <mc:Fallback xmlns="">
          <p:pic>
            <p:nvPicPr>
              <p:cNvPr id="38959" name="Freihand 38958">
                <a:extLst>
                  <a:ext uri="{FF2B5EF4-FFF2-40B4-BE49-F238E27FC236}">
                    <a16:creationId xmlns:a16="http://schemas.microsoft.com/office/drawing/2014/main" id="{9D7F0388-1949-427B-BF33-1C28FE30BF34}"/>
                  </a:ext>
                </a:extLst>
              </p:cNvPr>
              <p:cNvPicPr/>
              <p:nvPr/>
            </p:nvPicPr>
            <p:blipFill>
              <a:blip r:embed="rId80"/>
              <a:stretch>
                <a:fillRect/>
              </a:stretch>
            </p:blipFill>
            <p:spPr>
              <a:xfrm>
                <a:off x="7929653" y="882960"/>
                <a:ext cx="187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8960" name="Freihand 38959">
                <a:extLst>
                  <a:ext uri="{FF2B5EF4-FFF2-40B4-BE49-F238E27FC236}">
                    <a16:creationId xmlns:a16="http://schemas.microsoft.com/office/drawing/2014/main" id="{B1EA49F2-8A63-45FC-8AF3-A17AB59E16E8}"/>
                  </a:ext>
                </a:extLst>
              </p14:cNvPr>
              <p14:cNvContentPartPr/>
              <p14:nvPr/>
            </p14:nvContentPartPr>
            <p14:xfrm>
              <a:off x="7867373" y="833280"/>
              <a:ext cx="159120" cy="49680"/>
            </p14:xfrm>
          </p:contentPart>
        </mc:Choice>
        <mc:Fallback xmlns="">
          <p:pic>
            <p:nvPicPr>
              <p:cNvPr id="38960" name="Freihand 38959">
                <a:extLst>
                  <a:ext uri="{FF2B5EF4-FFF2-40B4-BE49-F238E27FC236}">
                    <a16:creationId xmlns:a16="http://schemas.microsoft.com/office/drawing/2014/main" id="{B1EA49F2-8A63-45FC-8AF3-A17AB59E16E8}"/>
                  </a:ext>
                </a:extLst>
              </p:cNvPr>
              <p:cNvPicPr/>
              <p:nvPr/>
            </p:nvPicPr>
            <p:blipFill>
              <a:blip r:embed="rId82"/>
              <a:stretch>
                <a:fillRect/>
              </a:stretch>
            </p:blipFill>
            <p:spPr>
              <a:xfrm>
                <a:off x="7863053" y="828960"/>
                <a:ext cx="1677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8962" name="Freihand 38961">
                <a:extLst>
                  <a:ext uri="{FF2B5EF4-FFF2-40B4-BE49-F238E27FC236}">
                    <a16:creationId xmlns:a16="http://schemas.microsoft.com/office/drawing/2014/main" id="{51EF610E-9D76-4537-A11C-A1439CFD4BC7}"/>
                  </a:ext>
                </a:extLst>
              </p14:cNvPr>
              <p14:cNvContentPartPr/>
              <p14:nvPr/>
            </p14:nvContentPartPr>
            <p14:xfrm>
              <a:off x="7991933" y="985920"/>
              <a:ext cx="90360" cy="78480"/>
            </p14:xfrm>
          </p:contentPart>
        </mc:Choice>
        <mc:Fallback xmlns="">
          <p:pic>
            <p:nvPicPr>
              <p:cNvPr id="38962" name="Freihand 38961">
                <a:extLst>
                  <a:ext uri="{FF2B5EF4-FFF2-40B4-BE49-F238E27FC236}">
                    <a16:creationId xmlns:a16="http://schemas.microsoft.com/office/drawing/2014/main" id="{51EF610E-9D76-4537-A11C-A1439CFD4BC7}"/>
                  </a:ext>
                </a:extLst>
              </p:cNvPr>
              <p:cNvPicPr/>
              <p:nvPr/>
            </p:nvPicPr>
            <p:blipFill>
              <a:blip r:embed="rId84"/>
              <a:stretch>
                <a:fillRect/>
              </a:stretch>
            </p:blipFill>
            <p:spPr>
              <a:xfrm>
                <a:off x="7987613" y="981600"/>
                <a:ext cx="990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8963" name="Freihand 38962">
                <a:extLst>
                  <a:ext uri="{FF2B5EF4-FFF2-40B4-BE49-F238E27FC236}">
                    <a16:creationId xmlns:a16="http://schemas.microsoft.com/office/drawing/2014/main" id="{923E8B45-17E4-4189-98CE-99E22AD9E6AA}"/>
                  </a:ext>
                </a:extLst>
              </p14:cNvPr>
              <p14:cNvContentPartPr/>
              <p14:nvPr/>
            </p14:nvContentPartPr>
            <p14:xfrm>
              <a:off x="8158973" y="991320"/>
              <a:ext cx="1800" cy="89640"/>
            </p14:xfrm>
          </p:contentPart>
        </mc:Choice>
        <mc:Fallback xmlns="">
          <p:pic>
            <p:nvPicPr>
              <p:cNvPr id="38963" name="Freihand 38962">
                <a:extLst>
                  <a:ext uri="{FF2B5EF4-FFF2-40B4-BE49-F238E27FC236}">
                    <a16:creationId xmlns:a16="http://schemas.microsoft.com/office/drawing/2014/main" id="{923E8B45-17E4-4189-98CE-99E22AD9E6AA}"/>
                  </a:ext>
                </a:extLst>
              </p:cNvPr>
              <p:cNvPicPr/>
              <p:nvPr/>
            </p:nvPicPr>
            <p:blipFill>
              <a:blip r:embed="rId86"/>
              <a:stretch>
                <a:fillRect/>
              </a:stretch>
            </p:blipFill>
            <p:spPr>
              <a:xfrm>
                <a:off x="8154653" y="987000"/>
                <a:ext cx="104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38965" name="Freihand 38964">
                <a:extLst>
                  <a:ext uri="{FF2B5EF4-FFF2-40B4-BE49-F238E27FC236}">
                    <a16:creationId xmlns:a16="http://schemas.microsoft.com/office/drawing/2014/main" id="{A99ACCC7-F815-491E-8AC6-E2EEAE550252}"/>
                  </a:ext>
                </a:extLst>
              </p14:cNvPr>
              <p14:cNvContentPartPr/>
              <p14:nvPr/>
            </p14:nvContentPartPr>
            <p14:xfrm>
              <a:off x="8261573" y="828600"/>
              <a:ext cx="10080" cy="127080"/>
            </p14:xfrm>
          </p:contentPart>
        </mc:Choice>
        <mc:Fallback xmlns="">
          <p:pic>
            <p:nvPicPr>
              <p:cNvPr id="38965" name="Freihand 38964">
                <a:extLst>
                  <a:ext uri="{FF2B5EF4-FFF2-40B4-BE49-F238E27FC236}">
                    <a16:creationId xmlns:a16="http://schemas.microsoft.com/office/drawing/2014/main" id="{A99ACCC7-F815-491E-8AC6-E2EEAE550252}"/>
                  </a:ext>
                </a:extLst>
              </p:cNvPr>
              <p:cNvPicPr/>
              <p:nvPr/>
            </p:nvPicPr>
            <p:blipFill>
              <a:blip r:embed="rId88"/>
              <a:stretch>
                <a:fillRect/>
              </a:stretch>
            </p:blipFill>
            <p:spPr>
              <a:xfrm>
                <a:off x="8257253" y="824280"/>
                <a:ext cx="187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38966" name="Freihand 38965">
                <a:extLst>
                  <a:ext uri="{FF2B5EF4-FFF2-40B4-BE49-F238E27FC236}">
                    <a16:creationId xmlns:a16="http://schemas.microsoft.com/office/drawing/2014/main" id="{6B3229D0-989E-4AB5-9797-D11B49E6FEBB}"/>
                  </a:ext>
                </a:extLst>
              </p14:cNvPr>
              <p14:cNvContentPartPr/>
              <p14:nvPr/>
            </p14:nvContentPartPr>
            <p14:xfrm>
              <a:off x="8184893" y="790080"/>
              <a:ext cx="138600" cy="26280"/>
            </p14:xfrm>
          </p:contentPart>
        </mc:Choice>
        <mc:Fallback xmlns="">
          <p:pic>
            <p:nvPicPr>
              <p:cNvPr id="38966" name="Freihand 38965">
                <a:extLst>
                  <a:ext uri="{FF2B5EF4-FFF2-40B4-BE49-F238E27FC236}">
                    <a16:creationId xmlns:a16="http://schemas.microsoft.com/office/drawing/2014/main" id="{6B3229D0-989E-4AB5-9797-D11B49E6FEBB}"/>
                  </a:ext>
                </a:extLst>
              </p:cNvPr>
              <p:cNvPicPr/>
              <p:nvPr/>
            </p:nvPicPr>
            <p:blipFill>
              <a:blip r:embed="rId90"/>
              <a:stretch>
                <a:fillRect/>
              </a:stretch>
            </p:blipFill>
            <p:spPr>
              <a:xfrm>
                <a:off x="8180573" y="785760"/>
                <a:ext cx="1472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8967" name="Freihand 38966">
                <a:extLst>
                  <a:ext uri="{FF2B5EF4-FFF2-40B4-BE49-F238E27FC236}">
                    <a16:creationId xmlns:a16="http://schemas.microsoft.com/office/drawing/2014/main" id="{7E773889-79F7-42A4-AAC2-A87F6D532E3A}"/>
                  </a:ext>
                </a:extLst>
              </p14:cNvPr>
              <p14:cNvContentPartPr/>
              <p14:nvPr/>
            </p14:nvContentPartPr>
            <p14:xfrm>
              <a:off x="8347253" y="915360"/>
              <a:ext cx="34560" cy="79560"/>
            </p14:xfrm>
          </p:contentPart>
        </mc:Choice>
        <mc:Fallback xmlns="">
          <p:pic>
            <p:nvPicPr>
              <p:cNvPr id="38967" name="Freihand 38966">
                <a:extLst>
                  <a:ext uri="{FF2B5EF4-FFF2-40B4-BE49-F238E27FC236}">
                    <a16:creationId xmlns:a16="http://schemas.microsoft.com/office/drawing/2014/main" id="{7E773889-79F7-42A4-AAC2-A87F6D532E3A}"/>
                  </a:ext>
                </a:extLst>
              </p:cNvPr>
              <p:cNvPicPr/>
              <p:nvPr/>
            </p:nvPicPr>
            <p:blipFill>
              <a:blip r:embed="rId92"/>
              <a:stretch>
                <a:fillRect/>
              </a:stretch>
            </p:blipFill>
            <p:spPr>
              <a:xfrm>
                <a:off x="8342933" y="911040"/>
                <a:ext cx="432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38968" name="Freihand 38967">
                <a:extLst>
                  <a:ext uri="{FF2B5EF4-FFF2-40B4-BE49-F238E27FC236}">
                    <a16:creationId xmlns:a16="http://schemas.microsoft.com/office/drawing/2014/main" id="{E704B668-BF7C-4751-8E77-875F00C09ED1}"/>
                  </a:ext>
                </a:extLst>
              </p14:cNvPr>
              <p14:cNvContentPartPr/>
              <p14:nvPr/>
            </p14:nvContentPartPr>
            <p14:xfrm>
              <a:off x="8350493" y="888360"/>
              <a:ext cx="95040" cy="99720"/>
            </p14:xfrm>
          </p:contentPart>
        </mc:Choice>
        <mc:Fallback xmlns="">
          <p:pic>
            <p:nvPicPr>
              <p:cNvPr id="38968" name="Freihand 38967">
                <a:extLst>
                  <a:ext uri="{FF2B5EF4-FFF2-40B4-BE49-F238E27FC236}">
                    <a16:creationId xmlns:a16="http://schemas.microsoft.com/office/drawing/2014/main" id="{E704B668-BF7C-4751-8E77-875F00C09ED1}"/>
                  </a:ext>
                </a:extLst>
              </p:cNvPr>
              <p:cNvPicPr/>
              <p:nvPr/>
            </p:nvPicPr>
            <p:blipFill>
              <a:blip r:embed="rId94"/>
              <a:stretch>
                <a:fillRect/>
              </a:stretch>
            </p:blipFill>
            <p:spPr>
              <a:xfrm>
                <a:off x="8346173" y="884040"/>
                <a:ext cx="1036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38969" name="Freihand 38968">
                <a:extLst>
                  <a:ext uri="{FF2B5EF4-FFF2-40B4-BE49-F238E27FC236}">
                    <a16:creationId xmlns:a16="http://schemas.microsoft.com/office/drawing/2014/main" id="{2BF79431-F941-4675-959C-9D10D5F255AE}"/>
                  </a:ext>
                </a:extLst>
              </p14:cNvPr>
              <p14:cNvContentPartPr/>
              <p14:nvPr/>
            </p14:nvContentPartPr>
            <p14:xfrm>
              <a:off x="8637773" y="835080"/>
              <a:ext cx="13680" cy="82080"/>
            </p14:xfrm>
          </p:contentPart>
        </mc:Choice>
        <mc:Fallback xmlns="">
          <p:pic>
            <p:nvPicPr>
              <p:cNvPr id="38969" name="Freihand 38968">
                <a:extLst>
                  <a:ext uri="{FF2B5EF4-FFF2-40B4-BE49-F238E27FC236}">
                    <a16:creationId xmlns:a16="http://schemas.microsoft.com/office/drawing/2014/main" id="{2BF79431-F941-4675-959C-9D10D5F255AE}"/>
                  </a:ext>
                </a:extLst>
              </p:cNvPr>
              <p:cNvPicPr/>
              <p:nvPr/>
            </p:nvPicPr>
            <p:blipFill>
              <a:blip r:embed="rId96"/>
              <a:stretch>
                <a:fillRect/>
              </a:stretch>
            </p:blipFill>
            <p:spPr>
              <a:xfrm>
                <a:off x="8633453" y="830760"/>
                <a:ext cx="223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38970" name="Freihand 38969">
                <a:extLst>
                  <a:ext uri="{FF2B5EF4-FFF2-40B4-BE49-F238E27FC236}">
                    <a16:creationId xmlns:a16="http://schemas.microsoft.com/office/drawing/2014/main" id="{91CE192D-E6D9-4392-A267-EB357AF1DA65}"/>
                  </a:ext>
                </a:extLst>
              </p14:cNvPr>
              <p14:cNvContentPartPr/>
              <p14:nvPr/>
            </p14:nvContentPartPr>
            <p14:xfrm>
              <a:off x="8867453" y="763440"/>
              <a:ext cx="93960" cy="142560"/>
            </p14:xfrm>
          </p:contentPart>
        </mc:Choice>
        <mc:Fallback xmlns="">
          <p:pic>
            <p:nvPicPr>
              <p:cNvPr id="38970" name="Freihand 38969">
                <a:extLst>
                  <a:ext uri="{FF2B5EF4-FFF2-40B4-BE49-F238E27FC236}">
                    <a16:creationId xmlns:a16="http://schemas.microsoft.com/office/drawing/2014/main" id="{91CE192D-E6D9-4392-A267-EB357AF1DA65}"/>
                  </a:ext>
                </a:extLst>
              </p:cNvPr>
              <p:cNvPicPr/>
              <p:nvPr/>
            </p:nvPicPr>
            <p:blipFill>
              <a:blip r:embed="rId98"/>
              <a:stretch>
                <a:fillRect/>
              </a:stretch>
            </p:blipFill>
            <p:spPr>
              <a:xfrm>
                <a:off x="8863133" y="759120"/>
                <a:ext cx="1026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38971" name="Freihand 38970">
                <a:extLst>
                  <a:ext uri="{FF2B5EF4-FFF2-40B4-BE49-F238E27FC236}">
                    <a16:creationId xmlns:a16="http://schemas.microsoft.com/office/drawing/2014/main" id="{F80CF511-B4CF-46B4-A969-AD66F9B2E839}"/>
                  </a:ext>
                </a:extLst>
              </p14:cNvPr>
              <p14:cNvContentPartPr/>
              <p14:nvPr/>
            </p14:nvContentPartPr>
            <p14:xfrm>
              <a:off x="8986973" y="746520"/>
              <a:ext cx="221040" cy="141480"/>
            </p14:xfrm>
          </p:contentPart>
        </mc:Choice>
        <mc:Fallback xmlns="">
          <p:pic>
            <p:nvPicPr>
              <p:cNvPr id="38971" name="Freihand 38970">
                <a:extLst>
                  <a:ext uri="{FF2B5EF4-FFF2-40B4-BE49-F238E27FC236}">
                    <a16:creationId xmlns:a16="http://schemas.microsoft.com/office/drawing/2014/main" id="{F80CF511-B4CF-46B4-A969-AD66F9B2E839}"/>
                  </a:ext>
                </a:extLst>
              </p:cNvPr>
              <p:cNvPicPr/>
              <p:nvPr/>
            </p:nvPicPr>
            <p:blipFill>
              <a:blip r:embed="rId100"/>
              <a:stretch>
                <a:fillRect/>
              </a:stretch>
            </p:blipFill>
            <p:spPr>
              <a:xfrm>
                <a:off x="8982653" y="742200"/>
                <a:ext cx="2296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38972" name="Freihand 38971">
                <a:extLst>
                  <a:ext uri="{FF2B5EF4-FFF2-40B4-BE49-F238E27FC236}">
                    <a16:creationId xmlns:a16="http://schemas.microsoft.com/office/drawing/2014/main" id="{0B590662-E0AF-4CA5-B442-4951DD5A6A98}"/>
                  </a:ext>
                </a:extLst>
              </p14:cNvPr>
              <p14:cNvContentPartPr/>
              <p14:nvPr/>
            </p14:nvContentPartPr>
            <p14:xfrm>
              <a:off x="9232133" y="803400"/>
              <a:ext cx="330840" cy="83520"/>
            </p14:xfrm>
          </p:contentPart>
        </mc:Choice>
        <mc:Fallback xmlns="">
          <p:pic>
            <p:nvPicPr>
              <p:cNvPr id="38972" name="Freihand 38971">
                <a:extLst>
                  <a:ext uri="{FF2B5EF4-FFF2-40B4-BE49-F238E27FC236}">
                    <a16:creationId xmlns:a16="http://schemas.microsoft.com/office/drawing/2014/main" id="{0B590662-E0AF-4CA5-B442-4951DD5A6A98}"/>
                  </a:ext>
                </a:extLst>
              </p:cNvPr>
              <p:cNvPicPr/>
              <p:nvPr/>
            </p:nvPicPr>
            <p:blipFill>
              <a:blip r:embed="rId102"/>
              <a:stretch>
                <a:fillRect/>
              </a:stretch>
            </p:blipFill>
            <p:spPr>
              <a:xfrm>
                <a:off x="9227813" y="799080"/>
                <a:ext cx="3394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38991" name="Freihand 38990">
                <a:extLst>
                  <a:ext uri="{FF2B5EF4-FFF2-40B4-BE49-F238E27FC236}">
                    <a16:creationId xmlns:a16="http://schemas.microsoft.com/office/drawing/2014/main" id="{B1608073-ABD8-44C4-B22B-0EAAE4DB2967}"/>
                  </a:ext>
                </a:extLst>
              </p14:cNvPr>
              <p14:cNvContentPartPr/>
              <p14:nvPr/>
            </p14:nvContentPartPr>
            <p14:xfrm>
              <a:off x="8151773" y="1195080"/>
              <a:ext cx="132120" cy="166680"/>
            </p14:xfrm>
          </p:contentPart>
        </mc:Choice>
        <mc:Fallback xmlns="">
          <p:pic>
            <p:nvPicPr>
              <p:cNvPr id="38991" name="Freihand 38990">
                <a:extLst>
                  <a:ext uri="{FF2B5EF4-FFF2-40B4-BE49-F238E27FC236}">
                    <a16:creationId xmlns:a16="http://schemas.microsoft.com/office/drawing/2014/main" id="{B1608073-ABD8-44C4-B22B-0EAAE4DB2967}"/>
                  </a:ext>
                </a:extLst>
              </p:cNvPr>
              <p:cNvPicPr/>
              <p:nvPr/>
            </p:nvPicPr>
            <p:blipFill>
              <a:blip r:embed="rId104"/>
              <a:stretch>
                <a:fillRect/>
              </a:stretch>
            </p:blipFill>
            <p:spPr>
              <a:xfrm>
                <a:off x="8147453" y="1190760"/>
                <a:ext cx="1407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38992" name="Freihand 38991">
                <a:extLst>
                  <a:ext uri="{FF2B5EF4-FFF2-40B4-BE49-F238E27FC236}">
                    <a16:creationId xmlns:a16="http://schemas.microsoft.com/office/drawing/2014/main" id="{30C3E7B5-B918-41D8-92CC-A4E592A9577B}"/>
                  </a:ext>
                </a:extLst>
              </p14:cNvPr>
              <p14:cNvContentPartPr/>
              <p14:nvPr/>
            </p14:nvContentPartPr>
            <p14:xfrm>
              <a:off x="8142413" y="1281480"/>
              <a:ext cx="156240" cy="7200"/>
            </p14:xfrm>
          </p:contentPart>
        </mc:Choice>
        <mc:Fallback xmlns="">
          <p:pic>
            <p:nvPicPr>
              <p:cNvPr id="38992" name="Freihand 38991">
                <a:extLst>
                  <a:ext uri="{FF2B5EF4-FFF2-40B4-BE49-F238E27FC236}">
                    <a16:creationId xmlns:a16="http://schemas.microsoft.com/office/drawing/2014/main" id="{30C3E7B5-B918-41D8-92CC-A4E592A9577B}"/>
                  </a:ext>
                </a:extLst>
              </p:cNvPr>
              <p:cNvPicPr/>
              <p:nvPr/>
            </p:nvPicPr>
            <p:blipFill>
              <a:blip r:embed="rId106"/>
              <a:stretch>
                <a:fillRect/>
              </a:stretch>
            </p:blipFill>
            <p:spPr>
              <a:xfrm>
                <a:off x="8138093" y="1277160"/>
                <a:ext cx="1648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38994" name="Freihand 38993">
                <a:extLst>
                  <a:ext uri="{FF2B5EF4-FFF2-40B4-BE49-F238E27FC236}">
                    <a16:creationId xmlns:a16="http://schemas.microsoft.com/office/drawing/2014/main" id="{501086D8-AD71-4AF9-8E2D-D6D7C7B895EE}"/>
                  </a:ext>
                </a:extLst>
              </p14:cNvPr>
              <p14:cNvContentPartPr/>
              <p14:nvPr/>
            </p14:nvContentPartPr>
            <p14:xfrm>
              <a:off x="8337533" y="1330080"/>
              <a:ext cx="126000" cy="101520"/>
            </p14:xfrm>
          </p:contentPart>
        </mc:Choice>
        <mc:Fallback xmlns="">
          <p:pic>
            <p:nvPicPr>
              <p:cNvPr id="38994" name="Freihand 38993">
                <a:extLst>
                  <a:ext uri="{FF2B5EF4-FFF2-40B4-BE49-F238E27FC236}">
                    <a16:creationId xmlns:a16="http://schemas.microsoft.com/office/drawing/2014/main" id="{501086D8-AD71-4AF9-8E2D-D6D7C7B895EE}"/>
                  </a:ext>
                </a:extLst>
              </p:cNvPr>
              <p:cNvPicPr/>
              <p:nvPr/>
            </p:nvPicPr>
            <p:blipFill>
              <a:blip r:embed="rId108"/>
              <a:stretch>
                <a:fillRect/>
              </a:stretch>
            </p:blipFill>
            <p:spPr>
              <a:xfrm>
                <a:off x="8333213" y="1325760"/>
                <a:ext cx="1346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8995" name="Freihand 38994">
                <a:extLst>
                  <a:ext uri="{FF2B5EF4-FFF2-40B4-BE49-F238E27FC236}">
                    <a16:creationId xmlns:a16="http://schemas.microsoft.com/office/drawing/2014/main" id="{A419DEB6-1B8B-4D0F-8F0D-024BDC1C194B}"/>
                  </a:ext>
                </a:extLst>
              </p14:cNvPr>
              <p14:cNvContentPartPr/>
              <p14:nvPr/>
            </p14:nvContentPartPr>
            <p14:xfrm>
              <a:off x="8573333" y="1224960"/>
              <a:ext cx="13680" cy="104040"/>
            </p14:xfrm>
          </p:contentPart>
        </mc:Choice>
        <mc:Fallback xmlns="">
          <p:pic>
            <p:nvPicPr>
              <p:cNvPr id="38995" name="Freihand 38994">
                <a:extLst>
                  <a:ext uri="{FF2B5EF4-FFF2-40B4-BE49-F238E27FC236}">
                    <a16:creationId xmlns:a16="http://schemas.microsoft.com/office/drawing/2014/main" id="{A419DEB6-1B8B-4D0F-8F0D-024BDC1C194B}"/>
                  </a:ext>
                </a:extLst>
              </p:cNvPr>
              <p:cNvPicPr/>
              <p:nvPr/>
            </p:nvPicPr>
            <p:blipFill>
              <a:blip r:embed="rId110"/>
              <a:stretch>
                <a:fillRect/>
              </a:stretch>
            </p:blipFill>
            <p:spPr>
              <a:xfrm>
                <a:off x="8569013" y="1220640"/>
                <a:ext cx="223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8996" name="Freihand 38995">
                <a:extLst>
                  <a:ext uri="{FF2B5EF4-FFF2-40B4-BE49-F238E27FC236}">
                    <a16:creationId xmlns:a16="http://schemas.microsoft.com/office/drawing/2014/main" id="{CCEBE8C3-92EE-47FA-BC6A-131056CB4558}"/>
                  </a:ext>
                </a:extLst>
              </p14:cNvPr>
              <p14:cNvContentPartPr/>
              <p14:nvPr/>
            </p14:nvContentPartPr>
            <p14:xfrm>
              <a:off x="8782853" y="1119480"/>
              <a:ext cx="80280" cy="190800"/>
            </p14:xfrm>
          </p:contentPart>
        </mc:Choice>
        <mc:Fallback xmlns="">
          <p:pic>
            <p:nvPicPr>
              <p:cNvPr id="38996" name="Freihand 38995">
                <a:extLst>
                  <a:ext uri="{FF2B5EF4-FFF2-40B4-BE49-F238E27FC236}">
                    <a16:creationId xmlns:a16="http://schemas.microsoft.com/office/drawing/2014/main" id="{CCEBE8C3-92EE-47FA-BC6A-131056CB4558}"/>
                  </a:ext>
                </a:extLst>
              </p:cNvPr>
              <p:cNvPicPr/>
              <p:nvPr/>
            </p:nvPicPr>
            <p:blipFill>
              <a:blip r:embed="rId112"/>
              <a:stretch>
                <a:fillRect/>
              </a:stretch>
            </p:blipFill>
            <p:spPr>
              <a:xfrm>
                <a:off x="8778533" y="1115160"/>
                <a:ext cx="889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8997" name="Freihand 38996">
                <a:extLst>
                  <a:ext uri="{FF2B5EF4-FFF2-40B4-BE49-F238E27FC236}">
                    <a16:creationId xmlns:a16="http://schemas.microsoft.com/office/drawing/2014/main" id="{638293ED-93DC-4091-8D39-77EF1B07DA01}"/>
                  </a:ext>
                </a:extLst>
              </p14:cNvPr>
              <p14:cNvContentPartPr/>
              <p14:nvPr/>
            </p14:nvContentPartPr>
            <p14:xfrm>
              <a:off x="8898413" y="1209120"/>
              <a:ext cx="132480" cy="66600"/>
            </p14:xfrm>
          </p:contentPart>
        </mc:Choice>
        <mc:Fallback xmlns="">
          <p:pic>
            <p:nvPicPr>
              <p:cNvPr id="38997" name="Freihand 38996">
                <a:extLst>
                  <a:ext uri="{FF2B5EF4-FFF2-40B4-BE49-F238E27FC236}">
                    <a16:creationId xmlns:a16="http://schemas.microsoft.com/office/drawing/2014/main" id="{638293ED-93DC-4091-8D39-77EF1B07DA01}"/>
                  </a:ext>
                </a:extLst>
              </p:cNvPr>
              <p:cNvPicPr/>
              <p:nvPr/>
            </p:nvPicPr>
            <p:blipFill>
              <a:blip r:embed="rId114"/>
              <a:stretch>
                <a:fillRect/>
              </a:stretch>
            </p:blipFill>
            <p:spPr>
              <a:xfrm>
                <a:off x="8894093" y="1204800"/>
                <a:ext cx="1411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38998" name="Freihand 38997">
                <a:extLst>
                  <a:ext uri="{FF2B5EF4-FFF2-40B4-BE49-F238E27FC236}">
                    <a16:creationId xmlns:a16="http://schemas.microsoft.com/office/drawing/2014/main" id="{FC0AEBF6-E2A6-4E89-8862-08963C63CB27}"/>
                  </a:ext>
                </a:extLst>
              </p14:cNvPr>
              <p14:cNvContentPartPr/>
              <p14:nvPr/>
            </p14:nvContentPartPr>
            <p14:xfrm>
              <a:off x="9027293" y="1124520"/>
              <a:ext cx="81720" cy="164880"/>
            </p14:xfrm>
          </p:contentPart>
        </mc:Choice>
        <mc:Fallback xmlns="">
          <p:pic>
            <p:nvPicPr>
              <p:cNvPr id="38998" name="Freihand 38997">
                <a:extLst>
                  <a:ext uri="{FF2B5EF4-FFF2-40B4-BE49-F238E27FC236}">
                    <a16:creationId xmlns:a16="http://schemas.microsoft.com/office/drawing/2014/main" id="{FC0AEBF6-E2A6-4E89-8862-08963C63CB27}"/>
                  </a:ext>
                </a:extLst>
              </p:cNvPr>
              <p:cNvPicPr/>
              <p:nvPr/>
            </p:nvPicPr>
            <p:blipFill>
              <a:blip r:embed="rId116"/>
              <a:stretch>
                <a:fillRect/>
              </a:stretch>
            </p:blipFill>
            <p:spPr>
              <a:xfrm>
                <a:off x="9022973" y="1120200"/>
                <a:ext cx="903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38999" name="Freihand 38998">
                <a:extLst>
                  <a:ext uri="{FF2B5EF4-FFF2-40B4-BE49-F238E27FC236}">
                    <a16:creationId xmlns:a16="http://schemas.microsoft.com/office/drawing/2014/main" id="{77BDBE1F-51DC-4781-B6C3-5AC6924DE09B}"/>
                  </a:ext>
                </a:extLst>
              </p14:cNvPr>
              <p14:cNvContentPartPr/>
              <p14:nvPr/>
            </p14:nvContentPartPr>
            <p14:xfrm>
              <a:off x="9120893" y="1199760"/>
              <a:ext cx="189000" cy="68040"/>
            </p14:xfrm>
          </p:contentPart>
        </mc:Choice>
        <mc:Fallback xmlns="">
          <p:pic>
            <p:nvPicPr>
              <p:cNvPr id="38999" name="Freihand 38998">
                <a:extLst>
                  <a:ext uri="{FF2B5EF4-FFF2-40B4-BE49-F238E27FC236}">
                    <a16:creationId xmlns:a16="http://schemas.microsoft.com/office/drawing/2014/main" id="{77BDBE1F-51DC-4781-B6C3-5AC6924DE09B}"/>
                  </a:ext>
                </a:extLst>
              </p:cNvPr>
              <p:cNvPicPr/>
              <p:nvPr/>
            </p:nvPicPr>
            <p:blipFill>
              <a:blip r:embed="rId118"/>
              <a:stretch>
                <a:fillRect/>
              </a:stretch>
            </p:blipFill>
            <p:spPr>
              <a:xfrm>
                <a:off x="9116573" y="1195440"/>
                <a:ext cx="1976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39000" name="Freihand 38999">
                <a:extLst>
                  <a:ext uri="{FF2B5EF4-FFF2-40B4-BE49-F238E27FC236}">
                    <a16:creationId xmlns:a16="http://schemas.microsoft.com/office/drawing/2014/main" id="{79B6AB7E-43F2-4C08-B8A6-55D4EC48DE27}"/>
                  </a:ext>
                </a:extLst>
              </p14:cNvPr>
              <p14:cNvContentPartPr/>
              <p14:nvPr/>
            </p14:nvContentPartPr>
            <p14:xfrm>
              <a:off x="9344453" y="1161960"/>
              <a:ext cx="86400" cy="122040"/>
            </p14:xfrm>
          </p:contentPart>
        </mc:Choice>
        <mc:Fallback xmlns="">
          <p:pic>
            <p:nvPicPr>
              <p:cNvPr id="39000" name="Freihand 38999">
                <a:extLst>
                  <a:ext uri="{FF2B5EF4-FFF2-40B4-BE49-F238E27FC236}">
                    <a16:creationId xmlns:a16="http://schemas.microsoft.com/office/drawing/2014/main" id="{79B6AB7E-43F2-4C08-B8A6-55D4EC48DE27}"/>
                  </a:ext>
                </a:extLst>
              </p:cNvPr>
              <p:cNvPicPr/>
              <p:nvPr/>
            </p:nvPicPr>
            <p:blipFill>
              <a:blip r:embed="rId120"/>
              <a:stretch>
                <a:fillRect/>
              </a:stretch>
            </p:blipFill>
            <p:spPr>
              <a:xfrm>
                <a:off x="9340133" y="1157640"/>
                <a:ext cx="950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39001" name="Freihand 39000">
                <a:extLst>
                  <a:ext uri="{FF2B5EF4-FFF2-40B4-BE49-F238E27FC236}">
                    <a16:creationId xmlns:a16="http://schemas.microsoft.com/office/drawing/2014/main" id="{B09A2A25-EDD2-4ED3-A2BE-F61CBBC32948}"/>
                  </a:ext>
                </a:extLst>
              </p14:cNvPr>
              <p14:cNvContentPartPr/>
              <p14:nvPr/>
            </p14:nvContentPartPr>
            <p14:xfrm>
              <a:off x="9440573" y="1184640"/>
              <a:ext cx="172800" cy="76680"/>
            </p14:xfrm>
          </p:contentPart>
        </mc:Choice>
        <mc:Fallback xmlns="">
          <p:pic>
            <p:nvPicPr>
              <p:cNvPr id="39001" name="Freihand 39000">
                <a:extLst>
                  <a:ext uri="{FF2B5EF4-FFF2-40B4-BE49-F238E27FC236}">
                    <a16:creationId xmlns:a16="http://schemas.microsoft.com/office/drawing/2014/main" id="{B09A2A25-EDD2-4ED3-A2BE-F61CBBC32948}"/>
                  </a:ext>
                </a:extLst>
              </p:cNvPr>
              <p:cNvPicPr/>
              <p:nvPr/>
            </p:nvPicPr>
            <p:blipFill>
              <a:blip r:embed="rId122"/>
              <a:stretch>
                <a:fillRect/>
              </a:stretch>
            </p:blipFill>
            <p:spPr>
              <a:xfrm>
                <a:off x="9436253" y="1180320"/>
                <a:ext cx="1814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39002" name="Freihand 39001">
                <a:extLst>
                  <a:ext uri="{FF2B5EF4-FFF2-40B4-BE49-F238E27FC236}">
                    <a16:creationId xmlns:a16="http://schemas.microsoft.com/office/drawing/2014/main" id="{66CC9ED6-A51A-4292-B246-7C99497C7191}"/>
                  </a:ext>
                </a:extLst>
              </p14:cNvPr>
              <p14:cNvContentPartPr/>
              <p14:nvPr/>
            </p14:nvContentPartPr>
            <p14:xfrm>
              <a:off x="9606533" y="1112280"/>
              <a:ext cx="155160" cy="150480"/>
            </p14:xfrm>
          </p:contentPart>
        </mc:Choice>
        <mc:Fallback xmlns="">
          <p:pic>
            <p:nvPicPr>
              <p:cNvPr id="39002" name="Freihand 39001">
                <a:extLst>
                  <a:ext uri="{FF2B5EF4-FFF2-40B4-BE49-F238E27FC236}">
                    <a16:creationId xmlns:a16="http://schemas.microsoft.com/office/drawing/2014/main" id="{66CC9ED6-A51A-4292-B246-7C99497C7191}"/>
                  </a:ext>
                </a:extLst>
              </p:cNvPr>
              <p:cNvPicPr/>
              <p:nvPr/>
            </p:nvPicPr>
            <p:blipFill>
              <a:blip r:embed="rId124"/>
              <a:stretch>
                <a:fillRect/>
              </a:stretch>
            </p:blipFill>
            <p:spPr>
              <a:xfrm>
                <a:off x="9602213" y="1107960"/>
                <a:ext cx="1638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9003" name="Freihand 39002">
                <a:extLst>
                  <a:ext uri="{FF2B5EF4-FFF2-40B4-BE49-F238E27FC236}">
                    <a16:creationId xmlns:a16="http://schemas.microsoft.com/office/drawing/2014/main" id="{0FD4FA1A-E67D-43FC-BD08-5410000ABC20}"/>
                  </a:ext>
                </a:extLst>
              </p14:cNvPr>
              <p14:cNvContentPartPr/>
              <p14:nvPr/>
            </p14:nvContentPartPr>
            <p14:xfrm>
              <a:off x="9753773" y="1102200"/>
              <a:ext cx="5400" cy="24120"/>
            </p14:xfrm>
          </p:contentPart>
        </mc:Choice>
        <mc:Fallback xmlns="">
          <p:pic>
            <p:nvPicPr>
              <p:cNvPr id="39003" name="Freihand 39002">
                <a:extLst>
                  <a:ext uri="{FF2B5EF4-FFF2-40B4-BE49-F238E27FC236}">
                    <a16:creationId xmlns:a16="http://schemas.microsoft.com/office/drawing/2014/main" id="{0FD4FA1A-E67D-43FC-BD08-5410000ABC20}"/>
                  </a:ext>
                </a:extLst>
              </p:cNvPr>
              <p:cNvPicPr/>
              <p:nvPr/>
            </p:nvPicPr>
            <p:blipFill>
              <a:blip r:embed="rId126"/>
              <a:stretch>
                <a:fillRect/>
              </a:stretch>
            </p:blipFill>
            <p:spPr>
              <a:xfrm>
                <a:off x="9749453" y="1097880"/>
                <a:ext cx="140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9004" name="Freihand 39003">
                <a:extLst>
                  <a:ext uri="{FF2B5EF4-FFF2-40B4-BE49-F238E27FC236}">
                    <a16:creationId xmlns:a16="http://schemas.microsoft.com/office/drawing/2014/main" id="{6A05906D-3900-493A-ADEB-746204F53B6C}"/>
                  </a:ext>
                </a:extLst>
              </p14:cNvPr>
              <p14:cNvContentPartPr/>
              <p14:nvPr/>
            </p14:nvContentPartPr>
            <p14:xfrm>
              <a:off x="9777893" y="1170960"/>
              <a:ext cx="196560" cy="51840"/>
            </p14:xfrm>
          </p:contentPart>
        </mc:Choice>
        <mc:Fallback xmlns="">
          <p:pic>
            <p:nvPicPr>
              <p:cNvPr id="39004" name="Freihand 39003">
                <a:extLst>
                  <a:ext uri="{FF2B5EF4-FFF2-40B4-BE49-F238E27FC236}">
                    <a16:creationId xmlns:a16="http://schemas.microsoft.com/office/drawing/2014/main" id="{6A05906D-3900-493A-ADEB-746204F53B6C}"/>
                  </a:ext>
                </a:extLst>
              </p:cNvPr>
              <p:cNvPicPr/>
              <p:nvPr/>
            </p:nvPicPr>
            <p:blipFill>
              <a:blip r:embed="rId128"/>
              <a:stretch>
                <a:fillRect/>
              </a:stretch>
            </p:blipFill>
            <p:spPr>
              <a:xfrm>
                <a:off x="9773573" y="1166640"/>
                <a:ext cx="2052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9005" name="Freihand 39004">
                <a:extLst>
                  <a:ext uri="{FF2B5EF4-FFF2-40B4-BE49-F238E27FC236}">
                    <a16:creationId xmlns:a16="http://schemas.microsoft.com/office/drawing/2014/main" id="{13E2D73F-C53C-47F4-A682-D373FE4FD243}"/>
                  </a:ext>
                </a:extLst>
              </p14:cNvPr>
              <p14:cNvContentPartPr/>
              <p14:nvPr/>
            </p14:nvContentPartPr>
            <p14:xfrm>
              <a:off x="10001093" y="1149360"/>
              <a:ext cx="212400" cy="69480"/>
            </p14:xfrm>
          </p:contentPart>
        </mc:Choice>
        <mc:Fallback xmlns="">
          <p:pic>
            <p:nvPicPr>
              <p:cNvPr id="39005" name="Freihand 39004">
                <a:extLst>
                  <a:ext uri="{FF2B5EF4-FFF2-40B4-BE49-F238E27FC236}">
                    <a16:creationId xmlns:a16="http://schemas.microsoft.com/office/drawing/2014/main" id="{13E2D73F-C53C-47F4-A682-D373FE4FD243}"/>
                  </a:ext>
                </a:extLst>
              </p:cNvPr>
              <p:cNvPicPr/>
              <p:nvPr/>
            </p:nvPicPr>
            <p:blipFill>
              <a:blip r:embed="rId130"/>
              <a:stretch>
                <a:fillRect/>
              </a:stretch>
            </p:blipFill>
            <p:spPr>
              <a:xfrm>
                <a:off x="9996773" y="1145040"/>
                <a:ext cx="2210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9006" name="Freihand 39005">
                <a:extLst>
                  <a:ext uri="{FF2B5EF4-FFF2-40B4-BE49-F238E27FC236}">
                    <a16:creationId xmlns:a16="http://schemas.microsoft.com/office/drawing/2014/main" id="{72C49FDD-D4A7-4611-ADEA-D036DE93E90A}"/>
                  </a:ext>
                </a:extLst>
              </p14:cNvPr>
              <p14:cNvContentPartPr/>
              <p14:nvPr/>
            </p14:nvContentPartPr>
            <p14:xfrm>
              <a:off x="10376933" y="1070160"/>
              <a:ext cx="214920" cy="138960"/>
            </p14:xfrm>
          </p:contentPart>
        </mc:Choice>
        <mc:Fallback xmlns="">
          <p:pic>
            <p:nvPicPr>
              <p:cNvPr id="39006" name="Freihand 39005">
                <a:extLst>
                  <a:ext uri="{FF2B5EF4-FFF2-40B4-BE49-F238E27FC236}">
                    <a16:creationId xmlns:a16="http://schemas.microsoft.com/office/drawing/2014/main" id="{72C49FDD-D4A7-4611-ADEA-D036DE93E90A}"/>
                  </a:ext>
                </a:extLst>
              </p:cNvPr>
              <p:cNvPicPr/>
              <p:nvPr/>
            </p:nvPicPr>
            <p:blipFill>
              <a:blip r:embed="rId132"/>
              <a:stretch>
                <a:fillRect/>
              </a:stretch>
            </p:blipFill>
            <p:spPr>
              <a:xfrm>
                <a:off x="10372613" y="1065840"/>
                <a:ext cx="2235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9007" name="Freihand 39006">
                <a:extLst>
                  <a:ext uri="{FF2B5EF4-FFF2-40B4-BE49-F238E27FC236}">
                    <a16:creationId xmlns:a16="http://schemas.microsoft.com/office/drawing/2014/main" id="{943AB943-2CA0-47A4-8F8D-F4AF89E04780}"/>
                  </a:ext>
                </a:extLst>
              </p14:cNvPr>
              <p14:cNvContentPartPr/>
              <p14:nvPr/>
            </p14:nvContentPartPr>
            <p14:xfrm>
              <a:off x="10624973" y="1105080"/>
              <a:ext cx="122760" cy="107280"/>
            </p14:xfrm>
          </p:contentPart>
        </mc:Choice>
        <mc:Fallback xmlns="">
          <p:pic>
            <p:nvPicPr>
              <p:cNvPr id="39007" name="Freihand 39006">
                <a:extLst>
                  <a:ext uri="{FF2B5EF4-FFF2-40B4-BE49-F238E27FC236}">
                    <a16:creationId xmlns:a16="http://schemas.microsoft.com/office/drawing/2014/main" id="{943AB943-2CA0-47A4-8F8D-F4AF89E04780}"/>
                  </a:ext>
                </a:extLst>
              </p:cNvPr>
              <p:cNvPicPr/>
              <p:nvPr/>
            </p:nvPicPr>
            <p:blipFill>
              <a:blip r:embed="rId134"/>
              <a:stretch>
                <a:fillRect/>
              </a:stretch>
            </p:blipFill>
            <p:spPr>
              <a:xfrm>
                <a:off x="10620653" y="1100760"/>
                <a:ext cx="1314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9008" name="Freihand 39007">
                <a:extLst>
                  <a:ext uri="{FF2B5EF4-FFF2-40B4-BE49-F238E27FC236}">
                    <a16:creationId xmlns:a16="http://schemas.microsoft.com/office/drawing/2014/main" id="{037B94DF-9841-40D8-840E-9EE95F9A2EA8}"/>
                  </a:ext>
                </a:extLst>
              </p14:cNvPr>
              <p14:cNvContentPartPr/>
              <p14:nvPr/>
            </p14:nvContentPartPr>
            <p14:xfrm>
              <a:off x="10851413" y="1042440"/>
              <a:ext cx="104040" cy="132840"/>
            </p14:xfrm>
          </p:contentPart>
        </mc:Choice>
        <mc:Fallback xmlns="">
          <p:pic>
            <p:nvPicPr>
              <p:cNvPr id="39008" name="Freihand 39007">
                <a:extLst>
                  <a:ext uri="{FF2B5EF4-FFF2-40B4-BE49-F238E27FC236}">
                    <a16:creationId xmlns:a16="http://schemas.microsoft.com/office/drawing/2014/main" id="{037B94DF-9841-40D8-840E-9EE95F9A2EA8}"/>
                  </a:ext>
                </a:extLst>
              </p:cNvPr>
              <p:cNvPicPr/>
              <p:nvPr/>
            </p:nvPicPr>
            <p:blipFill>
              <a:blip r:embed="rId136"/>
              <a:stretch>
                <a:fillRect/>
              </a:stretch>
            </p:blipFill>
            <p:spPr>
              <a:xfrm>
                <a:off x="10847093" y="1038120"/>
                <a:ext cx="1126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39009" name="Freihand 39008">
                <a:extLst>
                  <a:ext uri="{FF2B5EF4-FFF2-40B4-BE49-F238E27FC236}">
                    <a16:creationId xmlns:a16="http://schemas.microsoft.com/office/drawing/2014/main" id="{27649D07-F058-499C-AE7B-6F5CC4AA849E}"/>
                  </a:ext>
                </a:extLst>
              </p14:cNvPr>
              <p14:cNvContentPartPr/>
              <p14:nvPr/>
            </p14:nvContentPartPr>
            <p14:xfrm>
              <a:off x="11084333" y="1106160"/>
              <a:ext cx="282600" cy="71280"/>
            </p14:xfrm>
          </p:contentPart>
        </mc:Choice>
        <mc:Fallback xmlns="">
          <p:pic>
            <p:nvPicPr>
              <p:cNvPr id="39009" name="Freihand 39008">
                <a:extLst>
                  <a:ext uri="{FF2B5EF4-FFF2-40B4-BE49-F238E27FC236}">
                    <a16:creationId xmlns:a16="http://schemas.microsoft.com/office/drawing/2014/main" id="{27649D07-F058-499C-AE7B-6F5CC4AA849E}"/>
                  </a:ext>
                </a:extLst>
              </p:cNvPr>
              <p:cNvPicPr/>
              <p:nvPr/>
            </p:nvPicPr>
            <p:blipFill>
              <a:blip r:embed="rId138"/>
              <a:stretch>
                <a:fillRect/>
              </a:stretch>
            </p:blipFill>
            <p:spPr>
              <a:xfrm>
                <a:off x="11080013" y="1101840"/>
                <a:ext cx="2912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39014" name="Freihand 39013">
                <a:extLst>
                  <a:ext uri="{FF2B5EF4-FFF2-40B4-BE49-F238E27FC236}">
                    <a16:creationId xmlns:a16="http://schemas.microsoft.com/office/drawing/2014/main" id="{25A97F1E-96AC-4346-B43D-503A90C6C5C0}"/>
                  </a:ext>
                </a:extLst>
              </p14:cNvPr>
              <p14:cNvContentPartPr/>
              <p14:nvPr/>
            </p14:nvContentPartPr>
            <p14:xfrm>
              <a:off x="8125493" y="1548240"/>
              <a:ext cx="114840" cy="161280"/>
            </p14:xfrm>
          </p:contentPart>
        </mc:Choice>
        <mc:Fallback xmlns="">
          <p:pic>
            <p:nvPicPr>
              <p:cNvPr id="39014" name="Freihand 39013">
                <a:extLst>
                  <a:ext uri="{FF2B5EF4-FFF2-40B4-BE49-F238E27FC236}">
                    <a16:creationId xmlns:a16="http://schemas.microsoft.com/office/drawing/2014/main" id="{25A97F1E-96AC-4346-B43D-503A90C6C5C0}"/>
                  </a:ext>
                </a:extLst>
              </p:cNvPr>
              <p:cNvPicPr/>
              <p:nvPr/>
            </p:nvPicPr>
            <p:blipFill>
              <a:blip r:embed="rId140"/>
              <a:stretch>
                <a:fillRect/>
              </a:stretch>
            </p:blipFill>
            <p:spPr>
              <a:xfrm>
                <a:off x="8121173" y="1543920"/>
                <a:ext cx="1234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39015" name="Freihand 39014">
                <a:extLst>
                  <a:ext uri="{FF2B5EF4-FFF2-40B4-BE49-F238E27FC236}">
                    <a16:creationId xmlns:a16="http://schemas.microsoft.com/office/drawing/2014/main" id="{6B806743-181C-4C28-AB5F-724F0B62639B}"/>
                  </a:ext>
                </a:extLst>
              </p14:cNvPr>
              <p14:cNvContentPartPr/>
              <p14:nvPr/>
            </p14:nvContentPartPr>
            <p14:xfrm>
              <a:off x="8113613" y="1625280"/>
              <a:ext cx="164880" cy="11160"/>
            </p14:xfrm>
          </p:contentPart>
        </mc:Choice>
        <mc:Fallback xmlns="">
          <p:pic>
            <p:nvPicPr>
              <p:cNvPr id="39015" name="Freihand 39014">
                <a:extLst>
                  <a:ext uri="{FF2B5EF4-FFF2-40B4-BE49-F238E27FC236}">
                    <a16:creationId xmlns:a16="http://schemas.microsoft.com/office/drawing/2014/main" id="{6B806743-181C-4C28-AB5F-724F0B62639B}"/>
                  </a:ext>
                </a:extLst>
              </p:cNvPr>
              <p:cNvPicPr/>
              <p:nvPr/>
            </p:nvPicPr>
            <p:blipFill>
              <a:blip r:embed="rId142"/>
              <a:stretch>
                <a:fillRect/>
              </a:stretch>
            </p:blipFill>
            <p:spPr>
              <a:xfrm>
                <a:off x="8109293" y="1620960"/>
                <a:ext cx="1735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39016" name="Freihand 39015">
                <a:extLst>
                  <a:ext uri="{FF2B5EF4-FFF2-40B4-BE49-F238E27FC236}">
                    <a16:creationId xmlns:a16="http://schemas.microsoft.com/office/drawing/2014/main" id="{B73E9DEA-A33A-4701-BF69-7C77015674B1}"/>
                  </a:ext>
                </a:extLst>
              </p14:cNvPr>
              <p14:cNvContentPartPr/>
              <p14:nvPr/>
            </p14:nvContentPartPr>
            <p14:xfrm>
              <a:off x="8295413" y="1614120"/>
              <a:ext cx="95400" cy="136440"/>
            </p14:xfrm>
          </p:contentPart>
        </mc:Choice>
        <mc:Fallback xmlns="">
          <p:pic>
            <p:nvPicPr>
              <p:cNvPr id="39016" name="Freihand 39015">
                <a:extLst>
                  <a:ext uri="{FF2B5EF4-FFF2-40B4-BE49-F238E27FC236}">
                    <a16:creationId xmlns:a16="http://schemas.microsoft.com/office/drawing/2014/main" id="{B73E9DEA-A33A-4701-BF69-7C77015674B1}"/>
                  </a:ext>
                </a:extLst>
              </p:cNvPr>
              <p:cNvPicPr/>
              <p:nvPr/>
            </p:nvPicPr>
            <p:blipFill>
              <a:blip r:embed="rId144"/>
              <a:stretch>
                <a:fillRect/>
              </a:stretch>
            </p:blipFill>
            <p:spPr>
              <a:xfrm>
                <a:off x="8291093" y="1609800"/>
                <a:ext cx="1040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39017" name="Freihand 39016">
                <a:extLst>
                  <a:ext uri="{FF2B5EF4-FFF2-40B4-BE49-F238E27FC236}">
                    <a16:creationId xmlns:a16="http://schemas.microsoft.com/office/drawing/2014/main" id="{CFD9E77C-3178-4B58-91BE-CAF6D95080E6}"/>
                  </a:ext>
                </a:extLst>
              </p14:cNvPr>
              <p14:cNvContentPartPr/>
              <p14:nvPr/>
            </p14:nvContentPartPr>
            <p14:xfrm>
              <a:off x="8305493" y="1667040"/>
              <a:ext cx="109080" cy="13680"/>
            </p14:xfrm>
          </p:contentPart>
        </mc:Choice>
        <mc:Fallback xmlns="">
          <p:pic>
            <p:nvPicPr>
              <p:cNvPr id="39017" name="Freihand 39016">
                <a:extLst>
                  <a:ext uri="{FF2B5EF4-FFF2-40B4-BE49-F238E27FC236}">
                    <a16:creationId xmlns:a16="http://schemas.microsoft.com/office/drawing/2014/main" id="{CFD9E77C-3178-4B58-91BE-CAF6D95080E6}"/>
                  </a:ext>
                </a:extLst>
              </p:cNvPr>
              <p:cNvPicPr/>
              <p:nvPr/>
            </p:nvPicPr>
            <p:blipFill>
              <a:blip r:embed="rId146"/>
              <a:stretch>
                <a:fillRect/>
              </a:stretch>
            </p:blipFill>
            <p:spPr>
              <a:xfrm>
                <a:off x="8301173" y="1662720"/>
                <a:ext cx="1177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39018" name="Freihand 39017">
                <a:extLst>
                  <a:ext uri="{FF2B5EF4-FFF2-40B4-BE49-F238E27FC236}">
                    <a16:creationId xmlns:a16="http://schemas.microsoft.com/office/drawing/2014/main" id="{60983459-C4CB-46D8-B3C2-9BD3F050C69B}"/>
                  </a:ext>
                </a:extLst>
              </p14:cNvPr>
              <p14:cNvContentPartPr/>
              <p14:nvPr/>
            </p14:nvContentPartPr>
            <p14:xfrm>
              <a:off x="8580533" y="1564080"/>
              <a:ext cx="360" cy="360"/>
            </p14:xfrm>
          </p:contentPart>
        </mc:Choice>
        <mc:Fallback xmlns="">
          <p:pic>
            <p:nvPicPr>
              <p:cNvPr id="39018" name="Freihand 39017">
                <a:extLst>
                  <a:ext uri="{FF2B5EF4-FFF2-40B4-BE49-F238E27FC236}">
                    <a16:creationId xmlns:a16="http://schemas.microsoft.com/office/drawing/2014/main" id="{60983459-C4CB-46D8-B3C2-9BD3F050C69B}"/>
                  </a:ext>
                </a:extLst>
              </p:cNvPr>
              <p:cNvPicPr/>
              <p:nvPr/>
            </p:nvPicPr>
            <p:blipFill>
              <a:blip r:embed="rId10"/>
              <a:stretch>
                <a:fillRect/>
              </a:stretch>
            </p:blipFill>
            <p:spPr>
              <a:xfrm>
                <a:off x="8576213" y="15597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39019" name="Freihand 39018">
                <a:extLst>
                  <a:ext uri="{FF2B5EF4-FFF2-40B4-BE49-F238E27FC236}">
                    <a16:creationId xmlns:a16="http://schemas.microsoft.com/office/drawing/2014/main" id="{6353F9F0-ADD2-4454-A5BD-5FABB14A11EC}"/>
                  </a:ext>
                </a:extLst>
              </p14:cNvPr>
              <p14:cNvContentPartPr/>
              <p14:nvPr/>
            </p14:nvContentPartPr>
            <p14:xfrm>
              <a:off x="8588093" y="1639680"/>
              <a:ext cx="10080" cy="15120"/>
            </p14:xfrm>
          </p:contentPart>
        </mc:Choice>
        <mc:Fallback xmlns="">
          <p:pic>
            <p:nvPicPr>
              <p:cNvPr id="39019" name="Freihand 39018">
                <a:extLst>
                  <a:ext uri="{FF2B5EF4-FFF2-40B4-BE49-F238E27FC236}">
                    <a16:creationId xmlns:a16="http://schemas.microsoft.com/office/drawing/2014/main" id="{6353F9F0-ADD2-4454-A5BD-5FABB14A11EC}"/>
                  </a:ext>
                </a:extLst>
              </p:cNvPr>
              <p:cNvPicPr/>
              <p:nvPr/>
            </p:nvPicPr>
            <p:blipFill>
              <a:blip r:embed="rId149"/>
              <a:stretch>
                <a:fillRect/>
              </a:stretch>
            </p:blipFill>
            <p:spPr>
              <a:xfrm>
                <a:off x="8583773" y="1635360"/>
                <a:ext cx="187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39021" name="Freihand 39020">
                <a:extLst>
                  <a:ext uri="{FF2B5EF4-FFF2-40B4-BE49-F238E27FC236}">
                    <a16:creationId xmlns:a16="http://schemas.microsoft.com/office/drawing/2014/main" id="{468AE98C-8880-410F-A7DB-07F7FBA838ED}"/>
                  </a:ext>
                </a:extLst>
              </p14:cNvPr>
              <p14:cNvContentPartPr/>
              <p14:nvPr/>
            </p14:nvContentPartPr>
            <p14:xfrm>
              <a:off x="8777453" y="1539960"/>
              <a:ext cx="17640" cy="113040"/>
            </p14:xfrm>
          </p:contentPart>
        </mc:Choice>
        <mc:Fallback xmlns="">
          <p:pic>
            <p:nvPicPr>
              <p:cNvPr id="39021" name="Freihand 39020">
                <a:extLst>
                  <a:ext uri="{FF2B5EF4-FFF2-40B4-BE49-F238E27FC236}">
                    <a16:creationId xmlns:a16="http://schemas.microsoft.com/office/drawing/2014/main" id="{468AE98C-8880-410F-A7DB-07F7FBA838ED}"/>
                  </a:ext>
                </a:extLst>
              </p:cNvPr>
              <p:cNvPicPr/>
              <p:nvPr/>
            </p:nvPicPr>
            <p:blipFill>
              <a:blip r:embed="rId151"/>
              <a:stretch>
                <a:fillRect/>
              </a:stretch>
            </p:blipFill>
            <p:spPr>
              <a:xfrm>
                <a:off x="8773133" y="1535640"/>
                <a:ext cx="262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39022" name="Freihand 39021">
                <a:extLst>
                  <a:ext uri="{FF2B5EF4-FFF2-40B4-BE49-F238E27FC236}">
                    <a16:creationId xmlns:a16="http://schemas.microsoft.com/office/drawing/2014/main" id="{EA3BEEF1-08F0-4352-9BC4-0C9E20AA54E3}"/>
                  </a:ext>
                </a:extLst>
              </p14:cNvPr>
              <p14:cNvContentPartPr/>
              <p14:nvPr/>
            </p14:nvContentPartPr>
            <p14:xfrm>
              <a:off x="8559653" y="1559400"/>
              <a:ext cx="13320" cy="2520"/>
            </p14:xfrm>
          </p:contentPart>
        </mc:Choice>
        <mc:Fallback xmlns="">
          <p:pic>
            <p:nvPicPr>
              <p:cNvPr id="39022" name="Freihand 39021">
                <a:extLst>
                  <a:ext uri="{FF2B5EF4-FFF2-40B4-BE49-F238E27FC236}">
                    <a16:creationId xmlns:a16="http://schemas.microsoft.com/office/drawing/2014/main" id="{EA3BEEF1-08F0-4352-9BC4-0C9E20AA54E3}"/>
                  </a:ext>
                </a:extLst>
              </p:cNvPr>
              <p:cNvPicPr/>
              <p:nvPr/>
            </p:nvPicPr>
            <p:blipFill>
              <a:blip r:embed="rId153"/>
              <a:stretch>
                <a:fillRect/>
              </a:stretch>
            </p:blipFill>
            <p:spPr>
              <a:xfrm>
                <a:off x="8555333" y="1555080"/>
                <a:ext cx="219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39023" name="Freihand 39022">
                <a:extLst>
                  <a:ext uri="{FF2B5EF4-FFF2-40B4-BE49-F238E27FC236}">
                    <a16:creationId xmlns:a16="http://schemas.microsoft.com/office/drawing/2014/main" id="{2AE2B193-2737-4575-917B-739E61EC7889}"/>
                  </a:ext>
                </a:extLst>
              </p14:cNvPr>
              <p14:cNvContentPartPr/>
              <p14:nvPr/>
            </p14:nvContentPartPr>
            <p14:xfrm>
              <a:off x="8674493" y="1489200"/>
              <a:ext cx="184320" cy="18360"/>
            </p14:xfrm>
          </p:contentPart>
        </mc:Choice>
        <mc:Fallback xmlns="">
          <p:pic>
            <p:nvPicPr>
              <p:cNvPr id="39023" name="Freihand 39022">
                <a:extLst>
                  <a:ext uri="{FF2B5EF4-FFF2-40B4-BE49-F238E27FC236}">
                    <a16:creationId xmlns:a16="http://schemas.microsoft.com/office/drawing/2014/main" id="{2AE2B193-2737-4575-917B-739E61EC7889}"/>
                  </a:ext>
                </a:extLst>
              </p:cNvPr>
              <p:cNvPicPr/>
              <p:nvPr/>
            </p:nvPicPr>
            <p:blipFill>
              <a:blip r:embed="rId155"/>
              <a:stretch>
                <a:fillRect/>
              </a:stretch>
            </p:blipFill>
            <p:spPr>
              <a:xfrm>
                <a:off x="8670173" y="1484880"/>
                <a:ext cx="1929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39024" name="Freihand 39023">
                <a:extLst>
                  <a:ext uri="{FF2B5EF4-FFF2-40B4-BE49-F238E27FC236}">
                    <a16:creationId xmlns:a16="http://schemas.microsoft.com/office/drawing/2014/main" id="{9CC9118B-7DB6-488A-B15F-444B6D8EE37B}"/>
                  </a:ext>
                </a:extLst>
              </p14:cNvPr>
              <p14:cNvContentPartPr/>
              <p14:nvPr/>
            </p14:nvContentPartPr>
            <p14:xfrm>
              <a:off x="8853053" y="1545360"/>
              <a:ext cx="73800" cy="86400"/>
            </p14:xfrm>
          </p:contentPart>
        </mc:Choice>
        <mc:Fallback xmlns="">
          <p:pic>
            <p:nvPicPr>
              <p:cNvPr id="39024" name="Freihand 39023">
                <a:extLst>
                  <a:ext uri="{FF2B5EF4-FFF2-40B4-BE49-F238E27FC236}">
                    <a16:creationId xmlns:a16="http://schemas.microsoft.com/office/drawing/2014/main" id="{9CC9118B-7DB6-488A-B15F-444B6D8EE37B}"/>
                  </a:ext>
                </a:extLst>
              </p:cNvPr>
              <p:cNvPicPr/>
              <p:nvPr/>
            </p:nvPicPr>
            <p:blipFill>
              <a:blip r:embed="rId157"/>
              <a:stretch>
                <a:fillRect/>
              </a:stretch>
            </p:blipFill>
            <p:spPr>
              <a:xfrm>
                <a:off x="8848733" y="1541040"/>
                <a:ext cx="824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39025" name="Freihand 39024">
                <a:extLst>
                  <a:ext uri="{FF2B5EF4-FFF2-40B4-BE49-F238E27FC236}">
                    <a16:creationId xmlns:a16="http://schemas.microsoft.com/office/drawing/2014/main" id="{425246A4-75A6-4CD4-A3DA-4CA0CB4BCA85}"/>
                  </a:ext>
                </a:extLst>
              </p14:cNvPr>
              <p14:cNvContentPartPr/>
              <p14:nvPr/>
            </p14:nvContentPartPr>
            <p14:xfrm>
              <a:off x="8927933" y="1557600"/>
              <a:ext cx="235440" cy="55800"/>
            </p14:xfrm>
          </p:contentPart>
        </mc:Choice>
        <mc:Fallback xmlns="">
          <p:pic>
            <p:nvPicPr>
              <p:cNvPr id="39025" name="Freihand 39024">
                <a:extLst>
                  <a:ext uri="{FF2B5EF4-FFF2-40B4-BE49-F238E27FC236}">
                    <a16:creationId xmlns:a16="http://schemas.microsoft.com/office/drawing/2014/main" id="{425246A4-75A6-4CD4-A3DA-4CA0CB4BCA85}"/>
                  </a:ext>
                </a:extLst>
              </p:cNvPr>
              <p:cNvPicPr/>
              <p:nvPr/>
            </p:nvPicPr>
            <p:blipFill>
              <a:blip r:embed="rId159"/>
              <a:stretch>
                <a:fillRect/>
              </a:stretch>
            </p:blipFill>
            <p:spPr>
              <a:xfrm>
                <a:off x="8923613" y="1553280"/>
                <a:ext cx="2440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39026" name="Freihand 39025">
                <a:extLst>
                  <a:ext uri="{FF2B5EF4-FFF2-40B4-BE49-F238E27FC236}">
                    <a16:creationId xmlns:a16="http://schemas.microsoft.com/office/drawing/2014/main" id="{7394460D-0168-4382-99C8-C447DC288686}"/>
                  </a:ext>
                </a:extLst>
              </p14:cNvPr>
              <p14:cNvContentPartPr/>
              <p14:nvPr/>
            </p14:nvContentPartPr>
            <p14:xfrm>
              <a:off x="9218813" y="1465080"/>
              <a:ext cx="217440" cy="192960"/>
            </p14:xfrm>
          </p:contentPart>
        </mc:Choice>
        <mc:Fallback xmlns="">
          <p:pic>
            <p:nvPicPr>
              <p:cNvPr id="39026" name="Freihand 39025">
                <a:extLst>
                  <a:ext uri="{FF2B5EF4-FFF2-40B4-BE49-F238E27FC236}">
                    <a16:creationId xmlns:a16="http://schemas.microsoft.com/office/drawing/2014/main" id="{7394460D-0168-4382-99C8-C447DC288686}"/>
                  </a:ext>
                </a:extLst>
              </p:cNvPr>
              <p:cNvPicPr/>
              <p:nvPr/>
            </p:nvPicPr>
            <p:blipFill>
              <a:blip r:embed="rId161"/>
              <a:stretch>
                <a:fillRect/>
              </a:stretch>
            </p:blipFill>
            <p:spPr>
              <a:xfrm>
                <a:off x="9214493" y="1460760"/>
                <a:ext cx="2260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39027" name="Freihand 39026">
                <a:extLst>
                  <a:ext uri="{FF2B5EF4-FFF2-40B4-BE49-F238E27FC236}">
                    <a16:creationId xmlns:a16="http://schemas.microsoft.com/office/drawing/2014/main" id="{B9DB7944-6510-414F-ADAE-A5BD6DAFB384}"/>
                  </a:ext>
                </a:extLst>
              </p14:cNvPr>
              <p14:cNvContentPartPr/>
              <p14:nvPr/>
            </p14:nvContentPartPr>
            <p14:xfrm>
              <a:off x="9482333" y="1487760"/>
              <a:ext cx="93600" cy="103320"/>
            </p14:xfrm>
          </p:contentPart>
        </mc:Choice>
        <mc:Fallback xmlns="">
          <p:pic>
            <p:nvPicPr>
              <p:cNvPr id="39027" name="Freihand 39026">
                <a:extLst>
                  <a:ext uri="{FF2B5EF4-FFF2-40B4-BE49-F238E27FC236}">
                    <a16:creationId xmlns:a16="http://schemas.microsoft.com/office/drawing/2014/main" id="{B9DB7944-6510-414F-ADAE-A5BD6DAFB384}"/>
                  </a:ext>
                </a:extLst>
              </p:cNvPr>
              <p:cNvPicPr/>
              <p:nvPr/>
            </p:nvPicPr>
            <p:blipFill>
              <a:blip r:embed="rId163"/>
              <a:stretch>
                <a:fillRect/>
              </a:stretch>
            </p:blipFill>
            <p:spPr>
              <a:xfrm>
                <a:off x="9478013" y="1483440"/>
                <a:ext cx="1022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39028" name="Freihand 39027">
                <a:extLst>
                  <a:ext uri="{FF2B5EF4-FFF2-40B4-BE49-F238E27FC236}">
                    <a16:creationId xmlns:a16="http://schemas.microsoft.com/office/drawing/2014/main" id="{A277874D-4879-470B-9E81-5852F6984625}"/>
                  </a:ext>
                </a:extLst>
              </p14:cNvPr>
              <p14:cNvContentPartPr/>
              <p14:nvPr/>
            </p14:nvContentPartPr>
            <p14:xfrm>
              <a:off x="9490613" y="1529520"/>
              <a:ext cx="112320" cy="2520"/>
            </p14:xfrm>
          </p:contentPart>
        </mc:Choice>
        <mc:Fallback xmlns="">
          <p:pic>
            <p:nvPicPr>
              <p:cNvPr id="39028" name="Freihand 39027">
                <a:extLst>
                  <a:ext uri="{FF2B5EF4-FFF2-40B4-BE49-F238E27FC236}">
                    <a16:creationId xmlns:a16="http://schemas.microsoft.com/office/drawing/2014/main" id="{A277874D-4879-470B-9E81-5852F6984625}"/>
                  </a:ext>
                </a:extLst>
              </p:cNvPr>
              <p:cNvPicPr/>
              <p:nvPr/>
            </p:nvPicPr>
            <p:blipFill>
              <a:blip r:embed="rId165"/>
              <a:stretch>
                <a:fillRect/>
              </a:stretch>
            </p:blipFill>
            <p:spPr>
              <a:xfrm>
                <a:off x="9486293" y="1525200"/>
                <a:ext cx="1209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39029" name="Freihand 39028">
                <a:extLst>
                  <a:ext uri="{FF2B5EF4-FFF2-40B4-BE49-F238E27FC236}">
                    <a16:creationId xmlns:a16="http://schemas.microsoft.com/office/drawing/2014/main" id="{896D4F26-4F8C-44A3-B7EE-1E051970E7D0}"/>
                  </a:ext>
                </a:extLst>
              </p14:cNvPr>
              <p14:cNvContentPartPr/>
              <p14:nvPr/>
            </p14:nvContentPartPr>
            <p14:xfrm>
              <a:off x="9590693" y="1508640"/>
              <a:ext cx="126000" cy="75600"/>
            </p14:xfrm>
          </p:contentPart>
        </mc:Choice>
        <mc:Fallback xmlns="">
          <p:pic>
            <p:nvPicPr>
              <p:cNvPr id="39029" name="Freihand 39028">
                <a:extLst>
                  <a:ext uri="{FF2B5EF4-FFF2-40B4-BE49-F238E27FC236}">
                    <a16:creationId xmlns:a16="http://schemas.microsoft.com/office/drawing/2014/main" id="{896D4F26-4F8C-44A3-B7EE-1E051970E7D0}"/>
                  </a:ext>
                </a:extLst>
              </p:cNvPr>
              <p:cNvPicPr/>
              <p:nvPr/>
            </p:nvPicPr>
            <p:blipFill>
              <a:blip r:embed="rId167"/>
              <a:stretch>
                <a:fillRect/>
              </a:stretch>
            </p:blipFill>
            <p:spPr>
              <a:xfrm>
                <a:off x="9586373" y="1504320"/>
                <a:ext cx="1346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39030" name="Freihand 39029">
                <a:extLst>
                  <a:ext uri="{FF2B5EF4-FFF2-40B4-BE49-F238E27FC236}">
                    <a16:creationId xmlns:a16="http://schemas.microsoft.com/office/drawing/2014/main" id="{C5A833F8-89E6-4FE6-B2A7-5ACC639565F3}"/>
                  </a:ext>
                </a:extLst>
              </p14:cNvPr>
              <p14:cNvContentPartPr/>
              <p14:nvPr/>
            </p14:nvContentPartPr>
            <p14:xfrm>
              <a:off x="9690413" y="1425480"/>
              <a:ext cx="97920" cy="163080"/>
            </p14:xfrm>
          </p:contentPart>
        </mc:Choice>
        <mc:Fallback xmlns="">
          <p:pic>
            <p:nvPicPr>
              <p:cNvPr id="39030" name="Freihand 39029">
                <a:extLst>
                  <a:ext uri="{FF2B5EF4-FFF2-40B4-BE49-F238E27FC236}">
                    <a16:creationId xmlns:a16="http://schemas.microsoft.com/office/drawing/2014/main" id="{C5A833F8-89E6-4FE6-B2A7-5ACC639565F3}"/>
                  </a:ext>
                </a:extLst>
              </p:cNvPr>
              <p:cNvPicPr/>
              <p:nvPr/>
            </p:nvPicPr>
            <p:blipFill>
              <a:blip r:embed="rId169"/>
              <a:stretch>
                <a:fillRect/>
              </a:stretch>
            </p:blipFill>
            <p:spPr>
              <a:xfrm>
                <a:off x="9686093" y="1421160"/>
                <a:ext cx="1065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39031" name="Freihand 39030">
                <a:extLst>
                  <a:ext uri="{FF2B5EF4-FFF2-40B4-BE49-F238E27FC236}">
                    <a16:creationId xmlns:a16="http://schemas.microsoft.com/office/drawing/2014/main" id="{8999A55B-8AD4-4229-A11D-5F605832EC25}"/>
                  </a:ext>
                </a:extLst>
              </p14:cNvPr>
              <p14:cNvContentPartPr/>
              <p14:nvPr/>
            </p14:nvContentPartPr>
            <p14:xfrm>
              <a:off x="9791213" y="1416480"/>
              <a:ext cx="426600" cy="287280"/>
            </p14:xfrm>
          </p:contentPart>
        </mc:Choice>
        <mc:Fallback xmlns="">
          <p:pic>
            <p:nvPicPr>
              <p:cNvPr id="39031" name="Freihand 39030">
                <a:extLst>
                  <a:ext uri="{FF2B5EF4-FFF2-40B4-BE49-F238E27FC236}">
                    <a16:creationId xmlns:a16="http://schemas.microsoft.com/office/drawing/2014/main" id="{8999A55B-8AD4-4229-A11D-5F605832EC25}"/>
                  </a:ext>
                </a:extLst>
              </p:cNvPr>
              <p:cNvPicPr/>
              <p:nvPr/>
            </p:nvPicPr>
            <p:blipFill>
              <a:blip r:embed="rId171"/>
              <a:stretch>
                <a:fillRect/>
              </a:stretch>
            </p:blipFill>
            <p:spPr>
              <a:xfrm>
                <a:off x="9786893" y="1412160"/>
                <a:ext cx="43524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39033" name="Freihand 39032">
                <a:extLst>
                  <a:ext uri="{FF2B5EF4-FFF2-40B4-BE49-F238E27FC236}">
                    <a16:creationId xmlns:a16="http://schemas.microsoft.com/office/drawing/2014/main" id="{D5F94298-F981-420A-A49D-769AA1F841D6}"/>
                  </a:ext>
                </a:extLst>
              </p14:cNvPr>
              <p14:cNvContentPartPr/>
              <p14:nvPr/>
            </p14:nvContentPartPr>
            <p14:xfrm>
              <a:off x="10385573" y="1415760"/>
              <a:ext cx="180000" cy="131400"/>
            </p14:xfrm>
          </p:contentPart>
        </mc:Choice>
        <mc:Fallback xmlns="">
          <p:pic>
            <p:nvPicPr>
              <p:cNvPr id="39033" name="Freihand 39032">
                <a:extLst>
                  <a:ext uri="{FF2B5EF4-FFF2-40B4-BE49-F238E27FC236}">
                    <a16:creationId xmlns:a16="http://schemas.microsoft.com/office/drawing/2014/main" id="{D5F94298-F981-420A-A49D-769AA1F841D6}"/>
                  </a:ext>
                </a:extLst>
              </p:cNvPr>
              <p:cNvPicPr/>
              <p:nvPr/>
            </p:nvPicPr>
            <p:blipFill>
              <a:blip r:embed="rId173"/>
              <a:stretch>
                <a:fillRect/>
              </a:stretch>
            </p:blipFill>
            <p:spPr>
              <a:xfrm>
                <a:off x="10381253" y="1411440"/>
                <a:ext cx="1886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39034" name="Freihand 39033">
                <a:extLst>
                  <a:ext uri="{FF2B5EF4-FFF2-40B4-BE49-F238E27FC236}">
                    <a16:creationId xmlns:a16="http://schemas.microsoft.com/office/drawing/2014/main" id="{335A6722-1AF9-495E-AB0D-EEC97BE03674}"/>
                  </a:ext>
                </a:extLst>
              </p14:cNvPr>
              <p14:cNvContentPartPr/>
              <p14:nvPr/>
            </p14:nvContentPartPr>
            <p14:xfrm>
              <a:off x="10614173" y="1465800"/>
              <a:ext cx="79200" cy="77400"/>
            </p14:xfrm>
          </p:contentPart>
        </mc:Choice>
        <mc:Fallback xmlns="">
          <p:pic>
            <p:nvPicPr>
              <p:cNvPr id="39034" name="Freihand 39033">
                <a:extLst>
                  <a:ext uri="{FF2B5EF4-FFF2-40B4-BE49-F238E27FC236}">
                    <a16:creationId xmlns:a16="http://schemas.microsoft.com/office/drawing/2014/main" id="{335A6722-1AF9-495E-AB0D-EEC97BE03674}"/>
                  </a:ext>
                </a:extLst>
              </p:cNvPr>
              <p:cNvPicPr/>
              <p:nvPr/>
            </p:nvPicPr>
            <p:blipFill>
              <a:blip r:embed="rId175"/>
              <a:stretch>
                <a:fillRect/>
              </a:stretch>
            </p:blipFill>
            <p:spPr>
              <a:xfrm>
                <a:off x="10609853" y="1461480"/>
                <a:ext cx="878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39035" name="Freihand 39034">
                <a:extLst>
                  <a:ext uri="{FF2B5EF4-FFF2-40B4-BE49-F238E27FC236}">
                    <a16:creationId xmlns:a16="http://schemas.microsoft.com/office/drawing/2014/main" id="{25BEDBA9-C5D5-4438-ABE9-7806871CEB57}"/>
                  </a:ext>
                </a:extLst>
              </p14:cNvPr>
              <p14:cNvContentPartPr/>
              <p14:nvPr/>
            </p14:nvContentPartPr>
            <p14:xfrm>
              <a:off x="10828733" y="1401360"/>
              <a:ext cx="103320" cy="129600"/>
            </p14:xfrm>
          </p:contentPart>
        </mc:Choice>
        <mc:Fallback xmlns="">
          <p:pic>
            <p:nvPicPr>
              <p:cNvPr id="39035" name="Freihand 39034">
                <a:extLst>
                  <a:ext uri="{FF2B5EF4-FFF2-40B4-BE49-F238E27FC236}">
                    <a16:creationId xmlns:a16="http://schemas.microsoft.com/office/drawing/2014/main" id="{25BEDBA9-C5D5-4438-ABE9-7806871CEB57}"/>
                  </a:ext>
                </a:extLst>
              </p:cNvPr>
              <p:cNvPicPr/>
              <p:nvPr/>
            </p:nvPicPr>
            <p:blipFill>
              <a:blip r:embed="rId177"/>
              <a:stretch>
                <a:fillRect/>
              </a:stretch>
            </p:blipFill>
            <p:spPr>
              <a:xfrm>
                <a:off x="10824413" y="1397040"/>
                <a:ext cx="1119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39036" name="Freihand 39035">
                <a:extLst>
                  <a:ext uri="{FF2B5EF4-FFF2-40B4-BE49-F238E27FC236}">
                    <a16:creationId xmlns:a16="http://schemas.microsoft.com/office/drawing/2014/main" id="{66EC5D1D-686B-47C5-9A47-DFFCFF11CDFC}"/>
                  </a:ext>
                </a:extLst>
              </p14:cNvPr>
              <p14:cNvContentPartPr/>
              <p14:nvPr/>
            </p14:nvContentPartPr>
            <p14:xfrm>
              <a:off x="11103053" y="1435920"/>
              <a:ext cx="254880" cy="70920"/>
            </p14:xfrm>
          </p:contentPart>
        </mc:Choice>
        <mc:Fallback xmlns="">
          <p:pic>
            <p:nvPicPr>
              <p:cNvPr id="39036" name="Freihand 39035">
                <a:extLst>
                  <a:ext uri="{FF2B5EF4-FFF2-40B4-BE49-F238E27FC236}">
                    <a16:creationId xmlns:a16="http://schemas.microsoft.com/office/drawing/2014/main" id="{66EC5D1D-686B-47C5-9A47-DFFCFF11CDFC}"/>
                  </a:ext>
                </a:extLst>
              </p:cNvPr>
              <p:cNvPicPr/>
              <p:nvPr/>
            </p:nvPicPr>
            <p:blipFill>
              <a:blip r:embed="rId179"/>
              <a:stretch>
                <a:fillRect/>
              </a:stretch>
            </p:blipFill>
            <p:spPr>
              <a:xfrm>
                <a:off x="11098733" y="1431600"/>
                <a:ext cx="2635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39041" name="Freihand 39040">
                <a:extLst>
                  <a:ext uri="{FF2B5EF4-FFF2-40B4-BE49-F238E27FC236}">
                    <a16:creationId xmlns:a16="http://schemas.microsoft.com/office/drawing/2014/main" id="{5AF87802-C36F-4E9F-B723-CEF546457D82}"/>
                  </a:ext>
                </a:extLst>
              </p14:cNvPr>
              <p14:cNvContentPartPr/>
              <p14:nvPr/>
            </p14:nvContentPartPr>
            <p14:xfrm>
              <a:off x="8688893" y="1770000"/>
              <a:ext cx="66240" cy="159480"/>
            </p14:xfrm>
          </p:contentPart>
        </mc:Choice>
        <mc:Fallback xmlns="">
          <p:pic>
            <p:nvPicPr>
              <p:cNvPr id="39041" name="Freihand 39040">
                <a:extLst>
                  <a:ext uri="{FF2B5EF4-FFF2-40B4-BE49-F238E27FC236}">
                    <a16:creationId xmlns:a16="http://schemas.microsoft.com/office/drawing/2014/main" id="{5AF87802-C36F-4E9F-B723-CEF546457D82}"/>
                  </a:ext>
                </a:extLst>
              </p:cNvPr>
              <p:cNvPicPr/>
              <p:nvPr/>
            </p:nvPicPr>
            <p:blipFill>
              <a:blip r:embed="rId181"/>
              <a:stretch>
                <a:fillRect/>
              </a:stretch>
            </p:blipFill>
            <p:spPr>
              <a:xfrm>
                <a:off x="8684573" y="1765680"/>
                <a:ext cx="748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39042" name="Freihand 39041">
                <a:extLst>
                  <a:ext uri="{FF2B5EF4-FFF2-40B4-BE49-F238E27FC236}">
                    <a16:creationId xmlns:a16="http://schemas.microsoft.com/office/drawing/2014/main" id="{9EA22263-D0C7-4D69-83BC-3B7B63FD594F}"/>
                  </a:ext>
                </a:extLst>
              </p14:cNvPr>
              <p14:cNvContentPartPr/>
              <p14:nvPr/>
            </p14:nvContentPartPr>
            <p14:xfrm>
              <a:off x="8815253" y="1763520"/>
              <a:ext cx="111960" cy="152280"/>
            </p14:xfrm>
          </p:contentPart>
        </mc:Choice>
        <mc:Fallback xmlns="">
          <p:pic>
            <p:nvPicPr>
              <p:cNvPr id="39042" name="Freihand 39041">
                <a:extLst>
                  <a:ext uri="{FF2B5EF4-FFF2-40B4-BE49-F238E27FC236}">
                    <a16:creationId xmlns:a16="http://schemas.microsoft.com/office/drawing/2014/main" id="{9EA22263-D0C7-4D69-83BC-3B7B63FD594F}"/>
                  </a:ext>
                </a:extLst>
              </p:cNvPr>
              <p:cNvPicPr/>
              <p:nvPr/>
            </p:nvPicPr>
            <p:blipFill>
              <a:blip r:embed="rId183"/>
              <a:stretch>
                <a:fillRect/>
              </a:stretch>
            </p:blipFill>
            <p:spPr>
              <a:xfrm>
                <a:off x="8810933" y="1759200"/>
                <a:ext cx="1206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39043" name="Freihand 39042">
                <a:extLst>
                  <a:ext uri="{FF2B5EF4-FFF2-40B4-BE49-F238E27FC236}">
                    <a16:creationId xmlns:a16="http://schemas.microsoft.com/office/drawing/2014/main" id="{7AC12830-DA13-4E1F-8E36-92E5BC5A3A1B}"/>
                  </a:ext>
                </a:extLst>
              </p14:cNvPr>
              <p14:cNvContentPartPr/>
              <p14:nvPr/>
            </p14:nvContentPartPr>
            <p14:xfrm>
              <a:off x="8919293" y="1820760"/>
              <a:ext cx="162360" cy="60480"/>
            </p14:xfrm>
          </p:contentPart>
        </mc:Choice>
        <mc:Fallback xmlns="">
          <p:pic>
            <p:nvPicPr>
              <p:cNvPr id="39043" name="Freihand 39042">
                <a:extLst>
                  <a:ext uri="{FF2B5EF4-FFF2-40B4-BE49-F238E27FC236}">
                    <a16:creationId xmlns:a16="http://schemas.microsoft.com/office/drawing/2014/main" id="{7AC12830-DA13-4E1F-8E36-92E5BC5A3A1B}"/>
                  </a:ext>
                </a:extLst>
              </p:cNvPr>
              <p:cNvPicPr/>
              <p:nvPr/>
            </p:nvPicPr>
            <p:blipFill>
              <a:blip r:embed="rId185"/>
              <a:stretch>
                <a:fillRect/>
              </a:stretch>
            </p:blipFill>
            <p:spPr>
              <a:xfrm>
                <a:off x="8914973" y="1816440"/>
                <a:ext cx="1710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39044" name="Freihand 39043">
                <a:extLst>
                  <a:ext uri="{FF2B5EF4-FFF2-40B4-BE49-F238E27FC236}">
                    <a16:creationId xmlns:a16="http://schemas.microsoft.com/office/drawing/2014/main" id="{6CE4B655-6A65-42B0-A66F-EE32C3B42B75}"/>
                  </a:ext>
                </a:extLst>
              </p14:cNvPr>
              <p14:cNvContentPartPr/>
              <p14:nvPr/>
            </p14:nvContentPartPr>
            <p14:xfrm>
              <a:off x="9128813" y="1750200"/>
              <a:ext cx="146520" cy="109080"/>
            </p14:xfrm>
          </p:contentPart>
        </mc:Choice>
        <mc:Fallback xmlns="">
          <p:pic>
            <p:nvPicPr>
              <p:cNvPr id="39044" name="Freihand 39043">
                <a:extLst>
                  <a:ext uri="{FF2B5EF4-FFF2-40B4-BE49-F238E27FC236}">
                    <a16:creationId xmlns:a16="http://schemas.microsoft.com/office/drawing/2014/main" id="{6CE4B655-6A65-42B0-A66F-EE32C3B42B75}"/>
                  </a:ext>
                </a:extLst>
              </p:cNvPr>
              <p:cNvPicPr/>
              <p:nvPr/>
            </p:nvPicPr>
            <p:blipFill>
              <a:blip r:embed="rId187"/>
              <a:stretch>
                <a:fillRect/>
              </a:stretch>
            </p:blipFill>
            <p:spPr>
              <a:xfrm>
                <a:off x="9124493" y="1745880"/>
                <a:ext cx="1551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39045" name="Freihand 39044">
                <a:extLst>
                  <a:ext uri="{FF2B5EF4-FFF2-40B4-BE49-F238E27FC236}">
                    <a16:creationId xmlns:a16="http://schemas.microsoft.com/office/drawing/2014/main" id="{F3E7FEEF-AF68-4059-AE17-BF2A7A2B4622}"/>
                  </a:ext>
                </a:extLst>
              </p14:cNvPr>
              <p14:cNvContentPartPr/>
              <p14:nvPr/>
            </p14:nvContentPartPr>
            <p14:xfrm>
              <a:off x="9287933" y="1839840"/>
              <a:ext cx="20520" cy="50400"/>
            </p14:xfrm>
          </p:contentPart>
        </mc:Choice>
        <mc:Fallback xmlns="">
          <p:pic>
            <p:nvPicPr>
              <p:cNvPr id="39045" name="Freihand 39044">
                <a:extLst>
                  <a:ext uri="{FF2B5EF4-FFF2-40B4-BE49-F238E27FC236}">
                    <a16:creationId xmlns:a16="http://schemas.microsoft.com/office/drawing/2014/main" id="{F3E7FEEF-AF68-4059-AE17-BF2A7A2B4622}"/>
                  </a:ext>
                </a:extLst>
              </p:cNvPr>
              <p:cNvPicPr/>
              <p:nvPr/>
            </p:nvPicPr>
            <p:blipFill>
              <a:blip r:embed="rId189"/>
              <a:stretch>
                <a:fillRect/>
              </a:stretch>
            </p:blipFill>
            <p:spPr>
              <a:xfrm>
                <a:off x="9283613" y="1835520"/>
                <a:ext cx="291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39047" name="Freihand 39046">
                <a:extLst>
                  <a:ext uri="{FF2B5EF4-FFF2-40B4-BE49-F238E27FC236}">
                    <a16:creationId xmlns:a16="http://schemas.microsoft.com/office/drawing/2014/main" id="{210F6D49-F44B-4651-A241-0121A407BBB5}"/>
                  </a:ext>
                </a:extLst>
              </p14:cNvPr>
              <p14:cNvContentPartPr/>
              <p14:nvPr/>
            </p14:nvContentPartPr>
            <p14:xfrm>
              <a:off x="9399533" y="1714920"/>
              <a:ext cx="435240" cy="169920"/>
            </p14:xfrm>
          </p:contentPart>
        </mc:Choice>
        <mc:Fallback xmlns="">
          <p:pic>
            <p:nvPicPr>
              <p:cNvPr id="39047" name="Freihand 39046">
                <a:extLst>
                  <a:ext uri="{FF2B5EF4-FFF2-40B4-BE49-F238E27FC236}">
                    <a16:creationId xmlns:a16="http://schemas.microsoft.com/office/drawing/2014/main" id="{210F6D49-F44B-4651-A241-0121A407BBB5}"/>
                  </a:ext>
                </a:extLst>
              </p:cNvPr>
              <p:cNvPicPr/>
              <p:nvPr/>
            </p:nvPicPr>
            <p:blipFill>
              <a:blip r:embed="rId191"/>
              <a:stretch>
                <a:fillRect/>
              </a:stretch>
            </p:blipFill>
            <p:spPr>
              <a:xfrm>
                <a:off x="9395213" y="1710600"/>
                <a:ext cx="4438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39048" name="Freihand 39047">
                <a:extLst>
                  <a:ext uri="{FF2B5EF4-FFF2-40B4-BE49-F238E27FC236}">
                    <a16:creationId xmlns:a16="http://schemas.microsoft.com/office/drawing/2014/main" id="{22403C14-FE3F-4C8E-BA4E-F972EE5DBA28}"/>
                  </a:ext>
                </a:extLst>
              </p14:cNvPr>
              <p14:cNvContentPartPr/>
              <p14:nvPr/>
            </p14:nvContentPartPr>
            <p14:xfrm>
              <a:off x="9834413" y="1764240"/>
              <a:ext cx="77400" cy="67680"/>
            </p14:xfrm>
          </p:contentPart>
        </mc:Choice>
        <mc:Fallback xmlns="">
          <p:pic>
            <p:nvPicPr>
              <p:cNvPr id="39048" name="Freihand 39047">
                <a:extLst>
                  <a:ext uri="{FF2B5EF4-FFF2-40B4-BE49-F238E27FC236}">
                    <a16:creationId xmlns:a16="http://schemas.microsoft.com/office/drawing/2014/main" id="{22403C14-FE3F-4C8E-BA4E-F972EE5DBA28}"/>
                  </a:ext>
                </a:extLst>
              </p:cNvPr>
              <p:cNvPicPr/>
              <p:nvPr/>
            </p:nvPicPr>
            <p:blipFill>
              <a:blip r:embed="rId193"/>
              <a:stretch>
                <a:fillRect/>
              </a:stretch>
            </p:blipFill>
            <p:spPr>
              <a:xfrm>
                <a:off x="9830093" y="1759920"/>
                <a:ext cx="860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39049" name="Freihand 39048">
                <a:extLst>
                  <a:ext uri="{FF2B5EF4-FFF2-40B4-BE49-F238E27FC236}">
                    <a16:creationId xmlns:a16="http://schemas.microsoft.com/office/drawing/2014/main" id="{1BA2E882-6AA2-4B61-AFDC-1B99DF2B2A00}"/>
                  </a:ext>
                </a:extLst>
              </p14:cNvPr>
              <p14:cNvContentPartPr/>
              <p14:nvPr/>
            </p14:nvContentPartPr>
            <p14:xfrm>
              <a:off x="9921533" y="1699440"/>
              <a:ext cx="18000" cy="82080"/>
            </p14:xfrm>
          </p:contentPart>
        </mc:Choice>
        <mc:Fallback xmlns="">
          <p:pic>
            <p:nvPicPr>
              <p:cNvPr id="39049" name="Freihand 39048">
                <a:extLst>
                  <a:ext uri="{FF2B5EF4-FFF2-40B4-BE49-F238E27FC236}">
                    <a16:creationId xmlns:a16="http://schemas.microsoft.com/office/drawing/2014/main" id="{1BA2E882-6AA2-4B61-AFDC-1B99DF2B2A00}"/>
                  </a:ext>
                </a:extLst>
              </p:cNvPr>
              <p:cNvPicPr/>
              <p:nvPr/>
            </p:nvPicPr>
            <p:blipFill>
              <a:blip r:embed="rId195"/>
              <a:stretch>
                <a:fillRect/>
              </a:stretch>
            </p:blipFill>
            <p:spPr>
              <a:xfrm>
                <a:off x="9917213" y="1695120"/>
                <a:ext cx="266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39050" name="Freihand 39049">
                <a:extLst>
                  <a:ext uri="{FF2B5EF4-FFF2-40B4-BE49-F238E27FC236}">
                    <a16:creationId xmlns:a16="http://schemas.microsoft.com/office/drawing/2014/main" id="{69695C4D-29E9-4AC6-9FC4-D51C330F9A5D}"/>
                  </a:ext>
                </a:extLst>
              </p14:cNvPr>
              <p14:cNvContentPartPr/>
              <p14:nvPr/>
            </p14:nvContentPartPr>
            <p14:xfrm>
              <a:off x="9953213" y="1762800"/>
              <a:ext cx="57960" cy="42120"/>
            </p14:xfrm>
          </p:contentPart>
        </mc:Choice>
        <mc:Fallback xmlns="">
          <p:pic>
            <p:nvPicPr>
              <p:cNvPr id="39050" name="Freihand 39049">
                <a:extLst>
                  <a:ext uri="{FF2B5EF4-FFF2-40B4-BE49-F238E27FC236}">
                    <a16:creationId xmlns:a16="http://schemas.microsoft.com/office/drawing/2014/main" id="{69695C4D-29E9-4AC6-9FC4-D51C330F9A5D}"/>
                  </a:ext>
                </a:extLst>
              </p:cNvPr>
              <p:cNvPicPr/>
              <p:nvPr/>
            </p:nvPicPr>
            <p:blipFill>
              <a:blip r:embed="rId197"/>
              <a:stretch>
                <a:fillRect/>
              </a:stretch>
            </p:blipFill>
            <p:spPr>
              <a:xfrm>
                <a:off x="9948893" y="1758480"/>
                <a:ext cx="666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39051" name="Freihand 39050">
                <a:extLst>
                  <a:ext uri="{FF2B5EF4-FFF2-40B4-BE49-F238E27FC236}">
                    <a16:creationId xmlns:a16="http://schemas.microsoft.com/office/drawing/2014/main" id="{39EF29C9-6AE6-4D23-B019-FB1C334BE4B5}"/>
                  </a:ext>
                </a:extLst>
              </p14:cNvPr>
              <p14:cNvContentPartPr/>
              <p14:nvPr/>
            </p14:nvContentPartPr>
            <p14:xfrm>
              <a:off x="10017653" y="1754880"/>
              <a:ext cx="51120" cy="82080"/>
            </p14:xfrm>
          </p:contentPart>
        </mc:Choice>
        <mc:Fallback xmlns="">
          <p:pic>
            <p:nvPicPr>
              <p:cNvPr id="39051" name="Freihand 39050">
                <a:extLst>
                  <a:ext uri="{FF2B5EF4-FFF2-40B4-BE49-F238E27FC236}">
                    <a16:creationId xmlns:a16="http://schemas.microsoft.com/office/drawing/2014/main" id="{39EF29C9-6AE6-4D23-B019-FB1C334BE4B5}"/>
                  </a:ext>
                </a:extLst>
              </p:cNvPr>
              <p:cNvPicPr/>
              <p:nvPr/>
            </p:nvPicPr>
            <p:blipFill>
              <a:blip r:embed="rId199"/>
              <a:stretch>
                <a:fillRect/>
              </a:stretch>
            </p:blipFill>
            <p:spPr>
              <a:xfrm>
                <a:off x="10013333" y="1750560"/>
                <a:ext cx="597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39052" name="Freihand 39051">
                <a:extLst>
                  <a:ext uri="{FF2B5EF4-FFF2-40B4-BE49-F238E27FC236}">
                    <a16:creationId xmlns:a16="http://schemas.microsoft.com/office/drawing/2014/main" id="{5A7DF5B8-6D4D-49B6-BBB0-49FFFBD13A38}"/>
                  </a:ext>
                </a:extLst>
              </p14:cNvPr>
              <p14:cNvContentPartPr/>
              <p14:nvPr/>
            </p14:nvContentPartPr>
            <p14:xfrm>
              <a:off x="10084613" y="1762440"/>
              <a:ext cx="116640" cy="24840"/>
            </p14:xfrm>
          </p:contentPart>
        </mc:Choice>
        <mc:Fallback xmlns="">
          <p:pic>
            <p:nvPicPr>
              <p:cNvPr id="39052" name="Freihand 39051">
                <a:extLst>
                  <a:ext uri="{FF2B5EF4-FFF2-40B4-BE49-F238E27FC236}">
                    <a16:creationId xmlns:a16="http://schemas.microsoft.com/office/drawing/2014/main" id="{5A7DF5B8-6D4D-49B6-BBB0-49FFFBD13A38}"/>
                  </a:ext>
                </a:extLst>
              </p:cNvPr>
              <p:cNvPicPr/>
              <p:nvPr/>
            </p:nvPicPr>
            <p:blipFill>
              <a:blip r:embed="rId201"/>
              <a:stretch>
                <a:fillRect/>
              </a:stretch>
            </p:blipFill>
            <p:spPr>
              <a:xfrm>
                <a:off x="10080293" y="1758120"/>
                <a:ext cx="1252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39053" name="Freihand 39052">
                <a:extLst>
                  <a:ext uri="{FF2B5EF4-FFF2-40B4-BE49-F238E27FC236}">
                    <a16:creationId xmlns:a16="http://schemas.microsoft.com/office/drawing/2014/main" id="{43E4B0CC-CE29-4B09-94E7-754A47BA10B3}"/>
                  </a:ext>
                </a:extLst>
              </p14:cNvPr>
              <p14:cNvContentPartPr/>
              <p14:nvPr/>
            </p14:nvContentPartPr>
            <p14:xfrm>
              <a:off x="10239053" y="1666320"/>
              <a:ext cx="212760" cy="210240"/>
            </p14:xfrm>
          </p:contentPart>
        </mc:Choice>
        <mc:Fallback xmlns="">
          <p:pic>
            <p:nvPicPr>
              <p:cNvPr id="39053" name="Freihand 39052">
                <a:extLst>
                  <a:ext uri="{FF2B5EF4-FFF2-40B4-BE49-F238E27FC236}">
                    <a16:creationId xmlns:a16="http://schemas.microsoft.com/office/drawing/2014/main" id="{43E4B0CC-CE29-4B09-94E7-754A47BA10B3}"/>
                  </a:ext>
                </a:extLst>
              </p:cNvPr>
              <p:cNvPicPr/>
              <p:nvPr/>
            </p:nvPicPr>
            <p:blipFill>
              <a:blip r:embed="rId203"/>
              <a:stretch>
                <a:fillRect/>
              </a:stretch>
            </p:blipFill>
            <p:spPr>
              <a:xfrm>
                <a:off x="10234733" y="1662000"/>
                <a:ext cx="2214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39054" name="Freihand 39053">
                <a:extLst>
                  <a:ext uri="{FF2B5EF4-FFF2-40B4-BE49-F238E27FC236}">
                    <a16:creationId xmlns:a16="http://schemas.microsoft.com/office/drawing/2014/main" id="{0D7AFBF9-BDB5-4B9F-80FC-C25ED67C2EC2}"/>
                  </a:ext>
                </a:extLst>
              </p14:cNvPr>
              <p14:cNvContentPartPr/>
              <p14:nvPr/>
            </p14:nvContentPartPr>
            <p14:xfrm>
              <a:off x="10456133" y="1665240"/>
              <a:ext cx="112320" cy="110160"/>
            </p14:xfrm>
          </p:contentPart>
        </mc:Choice>
        <mc:Fallback xmlns="">
          <p:pic>
            <p:nvPicPr>
              <p:cNvPr id="39054" name="Freihand 39053">
                <a:extLst>
                  <a:ext uri="{FF2B5EF4-FFF2-40B4-BE49-F238E27FC236}">
                    <a16:creationId xmlns:a16="http://schemas.microsoft.com/office/drawing/2014/main" id="{0D7AFBF9-BDB5-4B9F-80FC-C25ED67C2EC2}"/>
                  </a:ext>
                </a:extLst>
              </p:cNvPr>
              <p:cNvPicPr/>
              <p:nvPr/>
            </p:nvPicPr>
            <p:blipFill>
              <a:blip r:embed="rId205"/>
              <a:stretch>
                <a:fillRect/>
              </a:stretch>
            </p:blipFill>
            <p:spPr>
              <a:xfrm>
                <a:off x="10451813" y="1660920"/>
                <a:ext cx="1209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39055" name="Freihand 39054">
                <a:extLst>
                  <a:ext uri="{FF2B5EF4-FFF2-40B4-BE49-F238E27FC236}">
                    <a16:creationId xmlns:a16="http://schemas.microsoft.com/office/drawing/2014/main" id="{8103CC49-AC9B-4408-AA41-361B6CD67CA9}"/>
                  </a:ext>
                </a:extLst>
              </p14:cNvPr>
              <p14:cNvContentPartPr/>
              <p14:nvPr/>
            </p14:nvContentPartPr>
            <p14:xfrm>
              <a:off x="10625693" y="1759560"/>
              <a:ext cx="13680" cy="117360"/>
            </p14:xfrm>
          </p:contentPart>
        </mc:Choice>
        <mc:Fallback xmlns="">
          <p:pic>
            <p:nvPicPr>
              <p:cNvPr id="39055" name="Freihand 39054">
                <a:extLst>
                  <a:ext uri="{FF2B5EF4-FFF2-40B4-BE49-F238E27FC236}">
                    <a16:creationId xmlns:a16="http://schemas.microsoft.com/office/drawing/2014/main" id="{8103CC49-AC9B-4408-AA41-361B6CD67CA9}"/>
                  </a:ext>
                </a:extLst>
              </p:cNvPr>
              <p:cNvPicPr/>
              <p:nvPr/>
            </p:nvPicPr>
            <p:blipFill>
              <a:blip r:embed="rId207"/>
              <a:stretch>
                <a:fillRect/>
              </a:stretch>
            </p:blipFill>
            <p:spPr>
              <a:xfrm>
                <a:off x="10621373" y="1755240"/>
                <a:ext cx="223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39057" name="Freihand 39056">
                <a:extLst>
                  <a:ext uri="{FF2B5EF4-FFF2-40B4-BE49-F238E27FC236}">
                    <a16:creationId xmlns:a16="http://schemas.microsoft.com/office/drawing/2014/main" id="{F33F7F26-0006-4C74-9598-2B37CC9C1A28}"/>
                  </a:ext>
                </a:extLst>
              </p14:cNvPr>
              <p14:cNvContentPartPr/>
              <p14:nvPr/>
            </p14:nvContentPartPr>
            <p14:xfrm>
              <a:off x="10685813" y="1646520"/>
              <a:ext cx="87840" cy="124920"/>
            </p14:xfrm>
          </p:contentPart>
        </mc:Choice>
        <mc:Fallback xmlns="">
          <p:pic>
            <p:nvPicPr>
              <p:cNvPr id="39057" name="Freihand 39056">
                <a:extLst>
                  <a:ext uri="{FF2B5EF4-FFF2-40B4-BE49-F238E27FC236}">
                    <a16:creationId xmlns:a16="http://schemas.microsoft.com/office/drawing/2014/main" id="{F33F7F26-0006-4C74-9598-2B37CC9C1A28}"/>
                  </a:ext>
                </a:extLst>
              </p:cNvPr>
              <p:cNvPicPr/>
              <p:nvPr/>
            </p:nvPicPr>
            <p:blipFill>
              <a:blip r:embed="rId209"/>
              <a:stretch>
                <a:fillRect/>
              </a:stretch>
            </p:blipFill>
            <p:spPr>
              <a:xfrm>
                <a:off x="10681493" y="1642200"/>
                <a:ext cx="964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39058" name="Freihand 39057">
                <a:extLst>
                  <a:ext uri="{FF2B5EF4-FFF2-40B4-BE49-F238E27FC236}">
                    <a16:creationId xmlns:a16="http://schemas.microsoft.com/office/drawing/2014/main" id="{4DE4A0FF-BA40-4887-B358-7B8141806672}"/>
                  </a:ext>
                </a:extLst>
              </p14:cNvPr>
              <p14:cNvContentPartPr/>
              <p14:nvPr/>
            </p14:nvContentPartPr>
            <p14:xfrm>
              <a:off x="10762133" y="1707000"/>
              <a:ext cx="58680" cy="57600"/>
            </p14:xfrm>
          </p:contentPart>
        </mc:Choice>
        <mc:Fallback xmlns="">
          <p:pic>
            <p:nvPicPr>
              <p:cNvPr id="39058" name="Freihand 39057">
                <a:extLst>
                  <a:ext uri="{FF2B5EF4-FFF2-40B4-BE49-F238E27FC236}">
                    <a16:creationId xmlns:a16="http://schemas.microsoft.com/office/drawing/2014/main" id="{4DE4A0FF-BA40-4887-B358-7B8141806672}"/>
                  </a:ext>
                </a:extLst>
              </p:cNvPr>
              <p:cNvPicPr/>
              <p:nvPr/>
            </p:nvPicPr>
            <p:blipFill>
              <a:blip r:embed="rId211"/>
              <a:stretch>
                <a:fillRect/>
              </a:stretch>
            </p:blipFill>
            <p:spPr>
              <a:xfrm>
                <a:off x="10757813" y="1702680"/>
                <a:ext cx="673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39059" name="Freihand 39058">
                <a:extLst>
                  <a:ext uri="{FF2B5EF4-FFF2-40B4-BE49-F238E27FC236}">
                    <a16:creationId xmlns:a16="http://schemas.microsoft.com/office/drawing/2014/main" id="{677DE7C5-2AB1-4A2C-8A80-A31FE3C8D9F4}"/>
                  </a:ext>
                </a:extLst>
              </p14:cNvPr>
              <p14:cNvContentPartPr/>
              <p14:nvPr/>
            </p14:nvContentPartPr>
            <p14:xfrm>
              <a:off x="10793813" y="1682520"/>
              <a:ext cx="120960" cy="79200"/>
            </p14:xfrm>
          </p:contentPart>
        </mc:Choice>
        <mc:Fallback xmlns="">
          <p:pic>
            <p:nvPicPr>
              <p:cNvPr id="39059" name="Freihand 39058">
                <a:extLst>
                  <a:ext uri="{FF2B5EF4-FFF2-40B4-BE49-F238E27FC236}">
                    <a16:creationId xmlns:a16="http://schemas.microsoft.com/office/drawing/2014/main" id="{677DE7C5-2AB1-4A2C-8A80-A31FE3C8D9F4}"/>
                  </a:ext>
                </a:extLst>
              </p:cNvPr>
              <p:cNvPicPr/>
              <p:nvPr/>
            </p:nvPicPr>
            <p:blipFill>
              <a:blip r:embed="rId213"/>
              <a:stretch>
                <a:fillRect/>
              </a:stretch>
            </p:blipFill>
            <p:spPr>
              <a:xfrm>
                <a:off x="10789493" y="1678200"/>
                <a:ext cx="1296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39060" name="Freihand 39059">
                <a:extLst>
                  <a:ext uri="{FF2B5EF4-FFF2-40B4-BE49-F238E27FC236}">
                    <a16:creationId xmlns:a16="http://schemas.microsoft.com/office/drawing/2014/main" id="{71EE393B-9F4B-4970-B87D-B60BBEA09059}"/>
                  </a:ext>
                </a:extLst>
              </p14:cNvPr>
              <p14:cNvContentPartPr/>
              <p14:nvPr/>
            </p14:nvContentPartPr>
            <p14:xfrm>
              <a:off x="10931333" y="1641480"/>
              <a:ext cx="30600" cy="99720"/>
            </p14:xfrm>
          </p:contentPart>
        </mc:Choice>
        <mc:Fallback xmlns="">
          <p:pic>
            <p:nvPicPr>
              <p:cNvPr id="39060" name="Freihand 39059">
                <a:extLst>
                  <a:ext uri="{FF2B5EF4-FFF2-40B4-BE49-F238E27FC236}">
                    <a16:creationId xmlns:a16="http://schemas.microsoft.com/office/drawing/2014/main" id="{71EE393B-9F4B-4970-B87D-B60BBEA09059}"/>
                  </a:ext>
                </a:extLst>
              </p:cNvPr>
              <p:cNvPicPr/>
              <p:nvPr/>
            </p:nvPicPr>
            <p:blipFill>
              <a:blip r:embed="rId215"/>
              <a:stretch>
                <a:fillRect/>
              </a:stretch>
            </p:blipFill>
            <p:spPr>
              <a:xfrm>
                <a:off x="10927013" y="1637160"/>
                <a:ext cx="392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39061" name="Freihand 39060">
                <a:extLst>
                  <a:ext uri="{FF2B5EF4-FFF2-40B4-BE49-F238E27FC236}">
                    <a16:creationId xmlns:a16="http://schemas.microsoft.com/office/drawing/2014/main" id="{B0C65838-5E0C-40DB-981D-C7D451163882}"/>
                  </a:ext>
                </a:extLst>
              </p14:cNvPr>
              <p14:cNvContentPartPr/>
              <p14:nvPr/>
            </p14:nvContentPartPr>
            <p14:xfrm>
              <a:off x="10971653" y="1614840"/>
              <a:ext cx="162720" cy="125280"/>
            </p14:xfrm>
          </p:contentPart>
        </mc:Choice>
        <mc:Fallback xmlns="">
          <p:pic>
            <p:nvPicPr>
              <p:cNvPr id="39061" name="Freihand 39060">
                <a:extLst>
                  <a:ext uri="{FF2B5EF4-FFF2-40B4-BE49-F238E27FC236}">
                    <a16:creationId xmlns:a16="http://schemas.microsoft.com/office/drawing/2014/main" id="{B0C65838-5E0C-40DB-981D-C7D451163882}"/>
                  </a:ext>
                </a:extLst>
              </p:cNvPr>
              <p:cNvPicPr/>
              <p:nvPr/>
            </p:nvPicPr>
            <p:blipFill>
              <a:blip r:embed="rId217"/>
              <a:stretch>
                <a:fillRect/>
              </a:stretch>
            </p:blipFill>
            <p:spPr>
              <a:xfrm>
                <a:off x="10967333" y="1610520"/>
                <a:ext cx="1713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39062" name="Freihand 39061">
                <a:extLst>
                  <a:ext uri="{FF2B5EF4-FFF2-40B4-BE49-F238E27FC236}">
                    <a16:creationId xmlns:a16="http://schemas.microsoft.com/office/drawing/2014/main" id="{54CFC0AE-A765-4F29-8A5E-01A6ECCB4ACE}"/>
                  </a:ext>
                </a:extLst>
              </p14:cNvPr>
              <p14:cNvContentPartPr/>
              <p14:nvPr/>
            </p14:nvContentPartPr>
            <p14:xfrm>
              <a:off x="11132213" y="1595760"/>
              <a:ext cx="256320" cy="229680"/>
            </p14:xfrm>
          </p:contentPart>
        </mc:Choice>
        <mc:Fallback xmlns="">
          <p:pic>
            <p:nvPicPr>
              <p:cNvPr id="39062" name="Freihand 39061">
                <a:extLst>
                  <a:ext uri="{FF2B5EF4-FFF2-40B4-BE49-F238E27FC236}">
                    <a16:creationId xmlns:a16="http://schemas.microsoft.com/office/drawing/2014/main" id="{54CFC0AE-A765-4F29-8A5E-01A6ECCB4ACE}"/>
                  </a:ext>
                </a:extLst>
              </p:cNvPr>
              <p:cNvPicPr/>
              <p:nvPr/>
            </p:nvPicPr>
            <p:blipFill>
              <a:blip r:embed="rId219"/>
              <a:stretch>
                <a:fillRect/>
              </a:stretch>
            </p:blipFill>
            <p:spPr>
              <a:xfrm>
                <a:off x="11127893" y="1591440"/>
                <a:ext cx="26496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39063" name="Freihand 39062">
                <a:extLst>
                  <a:ext uri="{FF2B5EF4-FFF2-40B4-BE49-F238E27FC236}">
                    <a16:creationId xmlns:a16="http://schemas.microsoft.com/office/drawing/2014/main" id="{7DB88F4B-3E6C-42C4-A9AB-E51EE4E739C4}"/>
                  </a:ext>
                </a:extLst>
              </p14:cNvPr>
              <p14:cNvContentPartPr/>
              <p14:nvPr/>
            </p14:nvContentPartPr>
            <p14:xfrm>
              <a:off x="11267213" y="1603320"/>
              <a:ext cx="54720" cy="24120"/>
            </p14:xfrm>
          </p:contentPart>
        </mc:Choice>
        <mc:Fallback xmlns="">
          <p:pic>
            <p:nvPicPr>
              <p:cNvPr id="39063" name="Freihand 39062">
                <a:extLst>
                  <a:ext uri="{FF2B5EF4-FFF2-40B4-BE49-F238E27FC236}">
                    <a16:creationId xmlns:a16="http://schemas.microsoft.com/office/drawing/2014/main" id="{7DB88F4B-3E6C-42C4-A9AB-E51EE4E739C4}"/>
                  </a:ext>
                </a:extLst>
              </p:cNvPr>
              <p:cNvPicPr/>
              <p:nvPr/>
            </p:nvPicPr>
            <p:blipFill>
              <a:blip r:embed="rId221"/>
              <a:stretch>
                <a:fillRect/>
              </a:stretch>
            </p:blipFill>
            <p:spPr>
              <a:xfrm>
                <a:off x="11262893" y="1599000"/>
                <a:ext cx="633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39064" name="Freihand 39063">
                <a:extLst>
                  <a:ext uri="{FF2B5EF4-FFF2-40B4-BE49-F238E27FC236}">
                    <a16:creationId xmlns:a16="http://schemas.microsoft.com/office/drawing/2014/main" id="{E2CD69EE-79BD-4B1D-B46D-FE544FB0C6EB}"/>
                  </a:ext>
                </a:extLst>
              </p14:cNvPr>
              <p14:cNvContentPartPr/>
              <p14:nvPr/>
            </p14:nvContentPartPr>
            <p14:xfrm>
              <a:off x="11417333" y="1712400"/>
              <a:ext cx="18000" cy="85680"/>
            </p14:xfrm>
          </p:contentPart>
        </mc:Choice>
        <mc:Fallback xmlns="">
          <p:pic>
            <p:nvPicPr>
              <p:cNvPr id="39064" name="Freihand 39063">
                <a:extLst>
                  <a:ext uri="{FF2B5EF4-FFF2-40B4-BE49-F238E27FC236}">
                    <a16:creationId xmlns:a16="http://schemas.microsoft.com/office/drawing/2014/main" id="{E2CD69EE-79BD-4B1D-B46D-FE544FB0C6EB}"/>
                  </a:ext>
                </a:extLst>
              </p:cNvPr>
              <p:cNvPicPr/>
              <p:nvPr/>
            </p:nvPicPr>
            <p:blipFill>
              <a:blip r:embed="rId223"/>
              <a:stretch>
                <a:fillRect/>
              </a:stretch>
            </p:blipFill>
            <p:spPr>
              <a:xfrm>
                <a:off x="11413013" y="1708080"/>
                <a:ext cx="266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39065" name="Freihand 39064">
                <a:extLst>
                  <a:ext uri="{FF2B5EF4-FFF2-40B4-BE49-F238E27FC236}">
                    <a16:creationId xmlns:a16="http://schemas.microsoft.com/office/drawing/2014/main" id="{0B295C71-EA72-4732-BD1A-E038B8ED84A3}"/>
                  </a:ext>
                </a:extLst>
              </p14:cNvPr>
              <p14:cNvContentPartPr/>
              <p14:nvPr/>
            </p14:nvContentPartPr>
            <p14:xfrm>
              <a:off x="11494013" y="1730760"/>
              <a:ext cx="232200" cy="20880"/>
            </p14:xfrm>
          </p:contentPart>
        </mc:Choice>
        <mc:Fallback xmlns="">
          <p:pic>
            <p:nvPicPr>
              <p:cNvPr id="39065" name="Freihand 39064">
                <a:extLst>
                  <a:ext uri="{FF2B5EF4-FFF2-40B4-BE49-F238E27FC236}">
                    <a16:creationId xmlns:a16="http://schemas.microsoft.com/office/drawing/2014/main" id="{0B295C71-EA72-4732-BD1A-E038B8ED84A3}"/>
                  </a:ext>
                </a:extLst>
              </p:cNvPr>
              <p:cNvPicPr/>
              <p:nvPr/>
            </p:nvPicPr>
            <p:blipFill>
              <a:blip r:embed="rId225"/>
              <a:stretch>
                <a:fillRect/>
              </a:stretch>
            </p:blipFill>
            <p:spPr>
              <a:xfrm>
                <a:off x="11489693" y="1726440"/>
                <a:ext cx="2408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39066" name="Freihand 39065">
                <a:extLst>
                  <a:ext uri="{FF2B5EF4-FFF2-40B4-BE49-F238E27FC236}">
                    <a16:creationId xmlns:a16="http://schemas.microsoft.com/office/drawing/2014/main" id="{B680FE6E-4531-45B6-B870-D9073A03CD7F}"/>
                  </a:ext>
                </a:extLst>
              </p14:cNvPr>
              <p14:cNvContentPartPr/>
              <p14:nvPr/>
            </p14:nvContentPartPr>
            <p14:xfrm>
              <a:off x="11795333" y="1549320"/>
              <a:ext cx="130320" cy="308160"/>
            </p14:xfrm>
          </p:contentPart>
        </mc:Choice>
        <mc:Fallback xmlns="">
          <p:pic>
            <p:nvPicPr>
              <p:cNvPr id="39066" name="Freihand 39065">
                <a:extLst>
                  <a:ext uri="{FF2B5EF4-FFF2-40B4-BE49-F238E27FC236}">
                    <a16:creationId xmlns:a16="http://schemas.microsoft.com/office/drawing/2014/main" id="{B680FE6E-4531-45B6-B870-D9073A03CD7F}"/>
                  </a:ext>
                </a:extLst>
              </p:cNvPr>
              <p:cNvPicPr/>
              <p:nvPr/>
            </p:nvPicPr>
            <p:blipFill>
              <a:blip r:embed="rId227"/>
              <a:stretch>
                <a:fillRect/>
              </a:stretch>
            </p:blipFill>
            <p:spPr>
              <a:xfrm>
                <a:off x="11791013" y="1545000"/>
                <a:ext cx="13896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39078" name="Freihand 39077">
                <a:extLst>
                  <a:ext uri="{FF2B5EF4-FFF2-40B4-BE49-F238E27FC236}">
                    <a16:creationId xmlns:a16="http://schemas.microsoft.com/office/drawing/2014/main" id="{F8A13C34-0617-46C7-BD7F-A40F63EE8F31}"/>
                  </a:ext>
                </a:extLst>
              </p14:cNvPr>
              <p14:cNvContentPartPr/>
              <p14:nvPr/>
            </p14:nvContentPartPr>
            <p14:xfrm>
              <a:off x="8152493" y="2123160"/>
              <a:ext cx="68400" cy="57240"/>
            </p14:xfrm>
          </p:contentPart>
        </mc:Choice>
        <mc:Fallback xmlns="">
          <p:pic>
            <p:nvPicPr>
              <p:cNvPr id="39078" name="Freihand 39077">
                <a:extLst>
                  <a:ext uri="{FF2B5EF4-FFF2-40B4-BE49-F238E27FC236}">
                    <a16:creationId xmlns:a16="http://schemas.microsoft.com/office/drawing/2014/main" id="{F8A13C34-0617-46C7-BD7F-A40F63EE8F31}"/>
                  </a:ext>
                </a:extLst>
              </p:cNvPr>
              <p:cNvPicPr/>
              <p:nvPr/>
            </p:nvPicPr>
            <p:blipFill>
              <a:blip r:embed="rId229"/>
              <a:stretch>
                <a:fillRect/>
              </a:stretch>
            </p:blipFill>
            <p:spPr>
              <a:xfrm>
                <a:off x="8148173" y="2118840"/>
                <a:ext cx="770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39079" name="Freihand 39078">
                <a:extLst>
                  <a:ext uri="{FF2B5EF4-FFF2-40B4-BE49-F238E27FC236}">
                    <a16:creationId xmlns:a16="http://schemas.microsoft.com/office/drawing/2014/main" id="{9E4FFA54-B0BE-4EF7-B208-CA6E6F8F7D52}"/>
                  </a:ext>
                </a:extLst>
              </p14:cNvPr>
              <p14:cNvContentPartPr/>
              <p14:nvPr/>
            </p14:nvContentPartPr>
            <p14:xfrm>
              <a:off x="8188493" y="2131800"/>
              <a:ext cx="61200" cy="162000"/>
            </p14:xfrm>
          </p:contentPart>
        </mc:Choice>
        <mc:Fallback xmlns="">
          <p:pic>
            <p:nvPicPr>
              <p:cNvPr id="39079" name="Freihand 39078">
                <a:extLst>
                  <a:ext uri="{FF2B5EF4-FFF2-40B4-BE49-F238E27FC236}">
                    <a16:creationId xmlns:a16="http://schemas.microsoft.com/office/drawing/2014/main" id="{9E4FFA54-B0BE-4EF7-B208-CA6E6F8F7D52}"/>
                  </a:ext>
                </a:extLst>
              </p:cNvPr>
              <p:cNvPicPr/>
              <p:nvPr/>
            </p:nvPicPr>
            <p:blipFill>
              <a:blip r:embed="rId231"/>
              <a:stretch>
                <a:fillRect/>
              </a:stretch>
            </p:blipFill>
            <p:spPr>
              <a:xfrm>
                <a:off x="8184173" y="2127480"/>
                <a:ext cx="698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39080" name="Freihand 39079">
                <a:extLst>
                  <a:ext uri="{FF2B5EF4-FFF2-40B4-BE49-F238E27FC236}">
                    <a16:creationId xmlns:a16="http://schemas.microsoft.com/office/drawing/2014/main" id="{7DD263EB-93E6-4FF0-804F-4668FDBA0205}"/>
                  </a:ext>
                </a:extLst>
              </p14:cNvPr>
              <p14:cNvContentPartPr/>
              <p14:nvPr/>
            </p14:nvContentPartPr>
            <p14:xfrm>
              <a:off x="8245373" y="2182200"/>
              <a:ext cx="87120" cy="121680"/>
            </p14:xfrm>
          </p:contentPart>
        </mc:Choice>
        <mc:Fallback xmlns="">
          <p:pic>
            <p:nvPicPr>
              <p:cNvPr id="39080" name="Freihand 39079">
                <a:extLst>
                  <a:ext uri="{FF2B5EF4-FFF2-40B4-BE49-F238E27FC236}">
                    <a16:creationId xmlns:a16="http://schemas.microsoft.com/office/drawing/2014/main" id="{7DD263EB-93E6-4FF0-804F-4668FDBA0205}"/>
                  </a:ext>
                </a:extLst>
              </p:cNvPr>
              <p:cNvPicPr/>
              <p:nvPr/>
            </p:nvPicPr>
            <p:blipFill>
              <a:blip r:embed="rId233"/>
              <a:stretch>
                <a:fillRect/>
              </a:stretch>
            </p:blipFill>
            <p:spPr>
              <a:xfrm>
                <a:off x="8241053" y="2177880"/>
                <a:ext cx="957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39081" name="Freihand 39080">
                <a:extLst>
                  <a:ext uri="{FF2B5EF4-FFF2-40B4-BE49-F238E27FC236}">
                    <a16:creationId xmlns:a16="http://schemas.microsoft.com/office/drawing/2014/main" id="{5ECFDE0D-C85E-4E7D-83FF-68F207C05B46}"/>
                  </a:ext>
                </a:extLst>
              </p14:cNvPr>
              <p14:cNvContentPartPr/>
              <p14:nvPr/>
            </p14:nvContentPartPr>
            <p14:xfrm>
              <a:off x="8251133" y="2139000"/>
              <a:ext cx="155520" cy="179280"/>
            </p14:xfrm>
          </p:contentPart>
        </mc:Choice>
        <mc:Fallback xmlns="">
          <p:pic>
            <p:nvPicPr>
              <p:cNvPr id="39081" name="Freihand 39080">
                <a:extLst>
                  <a:ext uri="{FF2B5EF4-FFF2-40B4-BE49-F238E27FC236}">
                    <a16:creationId xmlns:a16="http://schemas.microsoft.com/office/drawing/2014/main" id="{5ECFDE0D-C85E-4E7D-83FF-68F207C05B46}"/>
                  </a:ext>
                </a:extLst>
              </p:cNvPr>
              <p:cNvPicPr/>
              <p:nvPr/>
            </p:nvPicPr>
            <p:blipFill>
              <a:blip r:embed="rId235"/>
              <a:stretch>
                <a:fillRect/>
              </a:stretch>
            </p:blipFill>
            <p:spPr>
              <a:xfrm>
                <a:off x="8246813" y="2134680"/>
                <a:ext cx="1641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39082" name="Freihand 39081">
                <a:extLst>
                  <a:ext uri="{FF2B5EF4-FFF2-40B4-BE49-F238E27FC236}">
                    <a16:creationId xmlns:a16="http://schemas.microsoft.com/office/drawing/2014/main" id="{53FC2D88-A428-4C87-BFA4-4AB52B33977A}"/>
                  </a:ext>
                </a:extLst>
              </p14:cNvPr>
              <p14:cNvContentPartPr/>
              <p14:nvPr/>
            </p14:nvContentPartPr>
            <p14:xfrm>
              <a:off x="8396573" y="2186880"/>
              <a:ext cx="96840" cy="109440"/>
            </p14:xfrm>
          </p:contentPart>
        </mc:Choice>
        <mc:Fallback xmlns="">
          <p:pic>
            <p:nvPicPr>
              <p:cNvPr id="39082" name="Freihand 39081">
                <a:extLst>
                  <a:ext uri="{FF2B5EF4-FFF2-40B4-BE49-F238E27FC236}">
                    <a16:creationId xmlns:a16="http://schemas.microsoft.com/office/drawing/2014/main" id="{53FC2D88-A428-4C87-BFA4-4AB52B33977A}"/>
                  </a:ext>
                </a:extLst>
              </p:cNvPr>
              <p:cNvPicPr/>
              <p:nvPr/>
            </p:nvPicPr>
            <p:blipFill>
              <a:blip r:embed="rId237"/>
              <a:stretch>
                <a:fillRect/>
              </a:stretch>
            </p:blipFill>
            <p:spPr>
              <a:xfrm>
                <a:off x="8392253" y="2182560"/>
                <a:ext cx="1054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39083" name="Freihand 39082">
                <a:extLst>
                  <a:ext uri="{FF2B5EF4-FFF2-40B4-BE49-F238E27FC236}">
                    <a16:creationId xmlns:a16="http://schemas.microsoft.com/office/drawing/2014/main" id="{E499F369-28B1-40DC-8CF2-DE1880BD31AD}"/>
                  </a:ext>
                </a:extLst>
              </p14:cNvPr>
              <p14:cNvContentPartPr/>
              <p14:nvPr/>
            </p14:nvContentPartPr>
            <p14:xfrm>
              <a:off x="8587013" y="2168880"/>
              <a:ext cx="15120" cy="72720"/>
            </p14:xfrm>
          </p:contentPart>
        </mc:Choice>
        <mc:Fallback xmlns="">
          <p:pic>
            <p:nvPicPr>
              <p:cNvPr id="39083" name="Freihand 39082">
                <a:extLst>
                  <a:ext uri="{FF2B5EF4-FFF2-40B4-BE49-F238E27FC236}">
                    <a16:creationId xmlns:a16="http://schemas.microsoft.com/office/drawing/2014/main" id="{E499F369-28B1-40DC-8CF2-DE1880BD31AD}"/>
                  </a:ext>
                </a:extLst>
              </p:cNvPr>
              <p:cNvPicPr/>
              <p:nvPr/>
            </p:nvPicPr>
            <p:blipFill>
              <a:blip r:embed="rId239"/>
              <a:stretch>
                <a:fillRect/>
              </a:stretch>
            </p:blipFill>
            <p:spPr>
              <a:xfrm>
                <a:off x="8582693" y="2164560"/>
                <a:ext cx="237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39085" name="Freihand 39084">
                <a:extLst>
                  <a:ext uri="{FF2B5EF4-FFF2-40B4-BE49-F238E27FC236}">
                    <a16:creationId xmlns:a16="http://schemas.microsoft.com/office/drawing/2014/main" id="{E383EB82-7F06-4EDD-A764-E64EB338E2A3}"/>
                  </a:ext>
                </a:extLst>
              </p14:cNvPr>
              <p14:cNvContentPartPr/>
              <p14:nvPr/>
            </p14:nvContentPartPr>
            <p14:xfrm>
              <a:off x="8695013" y="2079600"/>
              <a:ext cx="35640" cy="156240"/>
            </p14:xfrm>
          </p:contentPart>
        </mc:Choice>
        <mc:Fallback xmlns="">
          <p:pic>
            <p:nvPicPr>
              <p:cNvPr id="39085" name="Freihand 39084">
                <a:extLst>
                  <a:ext uri="{FF2B5EF4-FFF2-40B4-BE49-F238E27FC236}">
                    <a16:creationId xmlns:a16="http://schemas.microsoft.com/office/drawing/2014/main" id="{E383EB82-7F06-4EDD-A764-E64EB338E2A3}"/>
                  </a:ext>
                </a:extLst>
              </p:cNvPr>
              <p:cNvPicPr/>
              <p:nvPr/>
            </p:nvPicPr>
            <p:blipFill>
              <a:blip r:embed="rId241"/>
              <a:stretch>
                <a:fillRect/>
              </a:stretch>
            </p:blipFill>
            <p:spPr>
              <a:xfrm>
                <a:off x="8690693" y="2075280"/>
                <a:ext cx="442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39086" name="Freihand 39085">
                <a:extLst>
                  <a:ext uri="{FF2B5EF4-FFF2-40B4-BE49-F238E27FC236}">
                    <a16:creationId xmlns:a16="http://schemas.microsoft.com/office/drawing/2014/main" id="{38F5A6D3-E5D0-4A30-8404-38FDCBF94E05}"/>
                  </a:ext>
                </a:extLst>
              </p14:cNvPr>
              <p14:cNvContentPartPr/>
              <p14:nvPr/>
            </p14:nvContentPartPr>
            <p14:xfrm>
              <a:off x="8734613" y="2170680"/>
              <a:ext cx="72000" cy="82440"/>
            </p14:xfrm>
          </p:contentPart>
        </mc:Choice>
        <mc:Fallback xmlns="">
          <p:pic>
            <p:nvPicPr>
              <p:cNvPr id="39086" name="Freihand 39085">
                <a:extLst>
                  <a:ext uri="{FF2B5EF4-FFF2-40B4-BE49-F238E27FC236}">
                    <a16:creationId xmlns:a16="http://schemas.microsoft.com/office/drawing/2014/main" id="{38F5A6D3-E5D0-4A30-8404-38FDCBF94E05}"/>
                  </a:ext>
                </a:extLst>
              </p:cNvPr>
              <p:cNvPicPr/>
              <p:nvPr/>
            </p:nvPicPr>
            <p:blipFill>
              <a:blip r:embed="rId243"/>
              <a:stretch>
                <a:fillRect/>
              </a:stretch>
            </p:blipFill>
            <p:spPr>
              <a:xfrm>
                <a:off x="8730293" y="2166360"/>
                <a:ext cx="806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39087" name="Freihand 39086">
                <a:extLst>
                  <a:ext uri="{FF2B5EF4-FFF2-40B4-BE49-F238E27FC236}">
                    <a16:creationId xmlns:a16="http://schemas.microsoft.com/office/drawing/2014/main" id="{023B9903-A2AF-47FE-9A0D-B61C9F545E86}"/>
                  </a:ext>
                </a:extLst>
              </p14:cNvPr>
              <p14:cNvContentPartPr/>
              <p14:nvPr/>
            </p14:nvContentPartPr>
            <p14:xfrm>
              <a:off x="8813813" y="2083200"/>
              <a:ext cx="195120" cy="128520"/>
            </p14:xfrm>
          </p:contentPart>
        </mc:Choice>
        <mc:Fallback xmlns="">
          <p:pic>
            <p:nvPicPr>
              <p:cNvPr id="39087" name="Freihand 39086">
                <a:extLst>
                  <a:ext uri="{FF2B5EF4-FFF2-40B4-BE49-F238E27FC236}">
                    <a16:creationId xmlns:a16="http://schemas.microsoft.com/office/drawing/2014/main" id="{023B9903-A2AF-47FE-9A0D-B61C9F545E86}"/>
                  </a:ext>
                </a:extLst>
              </p:cNvPr>
              <p:cNvPicPr/>
              <p:nvPr/>
            </p:nvPicPr>
            <p:blipFill>
              <a:blip r:embed="rId245"/>
              <a:stretch>
                <a:fillRect/>
              </a:stretch>
            </p:blipFill>
            <p:spPr>
              <a:xfrm>
                <a:off x="8809493" y="2078880"/>
                <a:ext cx="2037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39088" name="Freihand 39087">
                <a:extLst>
                  <a:ext uri="{FF2B5EF4-FFF2-40B4-BE49-F238E27FC236}">
                    <a16:creationId xmlns:a16="http://schemas.microsoft.com/office/drawing/2014/main" id="{5C890AD5-88D5-41F2-A70F-6AB618A47DD3}"/>
                  </a:ext>
                </a:extLst>
              </p14:cNvPr>
              <p14:cNvContentPartPr/>
              <p14:nvPr/>
            </p14:nvContentPartPr>
            <p14:xfrm>
              <a:off x="9033773" y="2117400"/>
              <a:ext cx="92520" cy="90720"/>
            </p14:xfrm>
          </p:contentPart>
        </mc:Choice>
        <mc:Fallback xmlns="">
          <p:pic>
            <p:nvPicPr>
              <p:cNvPr id="39088" name="Freihand 39087">
                <a:extLst>
                  <a:ext uri="{FF2B5EF4-FFF2-40B4-BE49-F238E27FC236}">
                    <a16:creationId xmlns:a16="http://schemas.microsoft.com/office/drawing/2014/main" id="{5C890AD5-88D5-41F2-A70F-6AB618A47DD3}"/>
                  </a:ext>
                </a:extLst>
              </p:cNvPr>
              <p:cNvPicPr/>
              <p:nvPr/>
            </p:nvPicPr>
            <p:blipFill>
              <a:blip r:embed="rId247"/>
              <a:stretch>
                <a:fillRect/>
              </a:stretch>
            </p:blipFill>
            <p:spPr>
              <a:xfrm>
                <a:off x="9029453" y="2113080"/>
                <a:ext cx="1011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39090" name="Freihand 39089">
                <a:extLst>
                  <a:ext uri="{FF2B5EF4-FFF2-40B4-BE49-F238E27FC236}">
                    <a16:creationId xmlns:a16="http://schemas.microsoft.com/office/drawing/2014/main" id="{2FB36F69-4C8F-4580-B43A-6E99D5C9B16F}"/>
                  </a:ext>
                </a:extLst>
              </p14:cNvPr>
              <p14:cNvContentPartPr/>
              <p14:nvPr/>
            </p14:nvContentPartPr>
            <p14:xfrm>
              <a:off x="8787173" y="1980600"/>
              <a:ext cx="19800" cy="18360"/>
            </p14:xfrm>
          </p:contentPart>
        </mc:Choice>
        <mc:Fallback xmlns="">
          <p:pic>
            <p:nvPicPr>
              <p:cNvPr id="39090" name="Freihand 39089">
                <a:extLst>
                  <a:ext uri="{FF2B5EF4-FFF2-40B4-BE49-F238E27FC236}">
                    <a16:creationId xmlns:a16="http://schemas.microsoft.com/office/drawing/2014/main" id="{2FB36F69-4C8F-4580-B43A-6E99D5C9B16F}"/>
                  </a:ext>
                </a:extLst>
              </p:cNvPr>
              <p:cNvPicPr/>
              <p:nvPr/>
            </p:nvPicPr>
            <p:blipFill>
              <a:blip r:embed="rId249"/>
              <a:stretch>
                <a:fillRect/>
              </a:stretch>
            </p:blipFill>
            <p:spPr>
              <a:xfrm>
                <a:off x="8782853" y="1976280"/>
                <a:ext cx="284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39091" name="Freihand 39090">
                <a:extLst>
                  <a:ext uri="{FF2B5EF4-FFF2-40B4-BE49-F238E27FC236}">
                    <a16:creationId xmlns:a16="http://schemas.microsoft.com/office/drawing/2014/main" id="{DE1441DD-AB43-49F1-A905-764BC76327AE}"/>
                  </a:ext>
                </a:extLst>
              </p14:cNvPr>
              <p14:cNvContentPartPr/>
              <p14:nvPr/>
            </p14:nvContentPartPr>
            <p14:xfrm>
              <a:off x="8805893" y="1975920"/>
              <a:ext cx="11520" cy="55440"/>
            </p14:xfrm>
          </p:contentPart>
        </mc:Choice>
        <mc:Fallback xmlns="">
          <p:pic>
            <p:nvPicPr>
              <p:cNvPr id="39091" name="Freihand 39090">
                <a:extLst>
                  <a:ext uri="{FF2B5EF4-FFF2-40B4-BE49-F238E27FC236}">
                    <a16:creationId xmlns:a16="http://schemas.microsoft.com/office/drawing/2014/main" id="{DE1441DD-AB43-49F1-A905-764BC76327AE}"/>
                  </a:ext>
                </a:extLst>
              </p:cNvPr>
              <p:cNvPicPr/>
              <p:nvPr/>
            </p:nvPicPr>
            <p:blipFill>
              <a:blip r:embed="rId251"/>
              <a:stretch>
                <a:fillRect/>
              </a:stretch>
            </p:blipFill>
            <p:spPr>
              <a:xfrm>
                <a:off x="8801573" y="1971600"/>
                <a:ext cx="201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39092" name="Freihand 39091">
                <a:extLst>
                  <a:ext uri="{FF2B5EF4-FFF2-40B4-BE49-F238E27FC236}">
                    <a16:creationId xmlns:a16="http://schemas.microsoft.com/office/drawing/2014/main" id="{D4A54A0A-8DE4-4440-9903-2FA9CE89570F}"/>
                  </a:ext>
                </a:extLst>
              </p14:cNvPr>
              <p14:cNvContentPartPr/>
              <p14:nvPr/>
            </p14:nvContentPartPr>
            <p14:xfrm>
              <a:off x="9230693" y="2091840"/>
              <a:ext cx="229320" cy="127080"/>
            </p14:xfrm>
          </p:contentPart>
        </mc:Choice>
        <mc:Fallback xmlns="">
          <p:pic>
            <p:nvPicPr>
              <p:cNvPr id="39092" name="Freihand 39091">
                <a:extLst>
                  <a:ext uri="{FF2B5EF4-FFF2-40B4-BE49-F238E27FC236}">
                    <a16:creationId xmlns:a16="http://schemas.microsoft.com/office/drawing/2014/main" id="{D4A54A0A-8DE4-4440-9903-2FA9CE89570F}"/>
                  </a:ext>
                </a:extLst>
              </p:cNvPr>
              <p:cNvPicPr/>
              <p:nvPr/>
            </p:nvPicPr>
            <p:blipFill>
              <a:blip r:embed="rId253"/>
              <a:stretch>
                <a:fillRect/>
              </a:stretch>
            </p:blipFill>
            <p:spPr>
              <a:xfrm>
                <a:off x="9226373" y="2087520"/>
                <a:ext cx="2379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39093" name="Freihand 39092">
                <a:extLst>
                  <a:ext uri="{FF2B5EF4-FFF2-40B4-BE49-F238E27FC236}">
                    <a16:creationId xmlns:a16="http://schemas.microsoft.com/office/drawing/2014/main" id="{12DB59A8-9302-4CF5-9306-41A886826B62}"/>
                  </a:ext>
                </a:extLst>
              </p14:cNvPr>
              <p14:cNvContentPartPr/>
              <p14:nvPr/>
            </p14:nvContentPartPr>
            <p14:xfrm>
              <a:off x="9473333" y="2100120"/>
              <a:ext cx="82440" cy="106560"/>
            </p14:xfrm>
          </p:contentPart>
        </mc:Choice>
        <mc:Fallback xmlns="">
          <p:pic>
            <p:nvPicPr>
              <p:cNvPr id="39093" name="Freihand 39092">
                <a:extLst>
                  <a:ext uri="{FF2B5EF4-FFF2-40B4-BE49-F238E27FC236}">
                    <a16:creationId xmlns:a16="http://schemas.microsoft.com/office/drawing/2014/main" id="{12DB59A8-9302-4CF5-9306-41A886826B62}"/>
                  </a:ext>
                </a:extLst>
              </p:cNvPr>
              <p:cNvPicPr/>
              <p:nvPr/>
            </p:nvPicPr>
            <p:blipFill>
              <a:blip r:embed="rId255"/>
              <a:stretch>
                <a:fillRect/>
              </a:stretch>
            </p:blipFill>
            <p:spPr>
              <a:xfrm>
                <a:off x="9469013" y="2095800"/>
                <a:ext cx="91080" cy="115200"/>
              </a:xfrm>
              <a:prstGeom prst="rect">
                <a:avLst/>
              </a:prstGeom>
            </p:spPr>
          </p:pic>
        </mc:Fallback>
      </mc:AlternateContent>
      <p:grpSp>
        <p:nvGrpSpPr>
          <p:cNvPr id="39103" name="Gruppieren 39102">
            <a:extLst>
              <a:ext uri="{FF2B5EF4-FFF2-40B4-BE49-F238E27FC236}">
                <a16:creationId xmlns:a16="http://schemas.microsoft.com/office/drawing/2014/main" id="{8E7D894C-A282-457E-97DA-E2B0B98CAEC3}"/>
              </a:ext>
            </a:extLst>
          </p:cNvPr>
          <p:cNvGrpSpPr/>
          <p:nvPr/>
        </p:nvGrpSpPr>
        <p:grpSpPr>
          <a:xfrm>
            <a:off x="9722813" y="1985640"/>
            <a:ext cx="932760" cy="193320"/>
            <a:chOff x="9722813" y="1985640"/>
            <a:chExt cx="932760" cy="193320"/>
          </a:xfrm>
        </p:grpSpPr>
        <mc:AlternateContent xmlns:mc="http://schemas.openxmlformats.org/markup-compatibility/2006" xmlns:p14="http://schemas.microsoft.com/office/powerpoint/2010/main">
          <mc:Choice Requires="p14">
            <p:contentPart p14:bwMode="auto" r:id="rId256">
              <p14:nvContentPartPr>
                <p14:cNvPr id="39094" name="Freihand 39093">
                  <a:extLst>
                    <a:ext uri="{FF2B5EF4-FFF2-40B4-BE49-F238E27FC236}">
                      <a16:creationId xmlns:a16="http://schemas.microsoft.com/office/drawing/2014/main" id="{975180CC-E6B6-4582-9509-2DB2F5A41E14}"/>
                    </a:ext>
                  </a:extLst>
                </p14:cNvPr>
                <p14:cNvContentPartPr/>
                <p14:nvPr/>
              </p14:nvContentPartPr>
              <p14:xfrm>
                <a:off x="9722813" y="2038920"/>
                <a:ext cx="69120" cy="140040"/>
              </p14:xfrm>
            </p:contentPart>
          </mc:Choice>
          <mc:Fallback xmlns="">
            <p:pic>
              <p:nvPicPr>
                <p:cNvPr id="39094" name="Freihand 39093">
                  <a:extLst>
                    <a:ext uri="{FF2B5EF4-FFF2-40B4-BE49-F238E27FC236}">
                      <a16:creationId xmlns:a16="http://schemas.microsoft.com/office/drawing/2014/main" id="{975180CC-E6B6-4582-9509-2DB2F5A41E14}"/>
                    </a:ext>
                  </a:extLst>
                </p:cNvPr>
                <p:cNvPicPr/>
                <p:nvPr/>
              </p:nvPicPr>
              <p:blipFill>
                <a:blip r:embed="rId257"/>
                <a:stretch>
                  <a:fillRect/>
                </a:stretch>
              </p:blipFill>
              <p:spPr>
                <a:xfrm>
                  <a:off x="9718493" y="2034600"/>
                  <a:ext cx="777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39095" name="Freihand 39094">
                  <a:extLst>
                    <a:ext uri="{FF2B5EF4-FFF2-40B4-BE49-F238E27FC236}">
                      <a16:creationId xmlns:a16="http://schemas.microsoft.com/office/drawing/2014/main" id="{AE10BDC1-0269-41EB-9252-25A32A28AB4C}"/>
                    </a:ext>
                  </a:extLst>
                </p14:cNvPr>
                <p14:cNvContentPartPr/>
                <p14:nvPr/>
              </p14:nvContentPartPr>
              <p14:xfrm>
                <a:off x="9806333" y="1985640"/>
                <a:ext cx="457920" cy="168480"/>
              </p14:xfrm>
            </p:contentPart>
          </mc:Choice>
          <mc:Fallback xmlns="">
            <p:pic>
              <p:nvPicPr>
                <p:cNvPr id="39095" name="Freihand 39094">
                  <a:extLst>
                    <a:ext uri="{FF2B5EF4-FFF2-40B4-BE49-F238E27FC236}">
                      <a16:creationId xmlns:a16="http://schemas.microsoft.com/office/drawing/2014/main" id="{AE10BDC1-0269-41EB-9252-25A32A28AB4C}"/>
                    </a:ext>
                  </a:extLst>
                </p:cNvPr>
                <p:cNvPicPr/>
                <p:nvPr/>
              </p:nvPicPr>
              <p:blipFill>
                <a:blip r:embed="rId259"/>
                <a:stretch>
                  <a:fillRect/>
                </a:stretch>
              </p:blipFill>
              <p:spPr>
                <a:xfrm>
                  <a:off x="9802013" y="1981320"/>
                  <a:ext cx="4665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39096" name="Freihand 39095">
                  <a:extLst>
                    <a:ext uri="{FF2B5EF4-FFF2-40B4-BE49-F238E27FC236}">
                      <a16:creationId xmlns:a16="http://schemas.microsoft.com/office/drawing/2014/main" id="{51914D80-D224-4A44-A3E9-0876234B5C31}"/>
                    </a:ext>
                  </a:extLst>
                </p14:cNvPr>
                <p14:cNvContentPartPr/>
                <p14:nvPr/>
              </p14:nvContentPartPr>
              <p14:xfrm>
                <a:off x="10261013" y="2040720"/>
                <a:ext cx="71280" cy="119520"/>
              </p14:xfrm>
            </p:contentPart>
          </mc:Choice>
          <mc:Fallback xmlns="">
            <p:pic>
              <p:nvPicPr>
                <p:cNvPr id="39096" name="Freihand 39095">
                  <a:extLst>
                    <a:ext uri="{FF2B5EF4-FFF2-40B4-BE49-F238E27FC236}">
                      <a16:creationId xmlns:a16="http://schemas.microsoft.com/office/drawing/2014/main" id="{51914D80-D224-4A44-A3E9-0876234B5C31}"/>
                    </a:ext>
                  </a:extLst>
                </p:cNvPr>
                <p:cNvPicPr/>
                <p:nvPr/>
              </p:nvPicPr>
              <p:blipFill>
                <a:blip r:embed="rId261"/>
                <a:stretch>
                  <a:fillRect/>
                </a:stretch>
              </p:blipFill>
              <p:spPr>
                <a:xfrm>
                  <a:off x="10256693" y="2036400"/>
                  <a:ext cx="799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39099" name="Freihand 39098">
                  <a:extLst>
                    <a:ext uri="{FF2B5EF4-FFF2-40B4-BE49-F238E27FC236}">
                      <a16:creationId xmlns:a16="http://schemas.microsoft.com/office/drawing/2014/main" id="{C4E6D5D9-822A-4849-86BF-BE7CB31C1588}"/>
                    </a:ext>
                  </a:extLst>
                </p14:cNvPr>
                <p14:cNvContentPartPr/>
                <p14:nvPr/>
              </p14:nvContentPartPr>
              <p14:xfrm>
                <a:off x="10418693" y="2070960"/>
                <a:ext cx="236880" cy="58320"/>
              </p14:xfrm>
            </p:contentPart>
          </mc:Choice>
          <mc:Fallback xmlns="">
            <p:pic>
              <p:nvPicPr>
                <p:cNvPr id="39099" name="Freihand 39098">
                  <a:extLst>
                    <a:ext uri="{FF2B5EF4-FFF2-40B4-BE49-F238E27FC236}">
                      <a16:creationId xmlns:a16="http://schemas.microsoft.com/office/drawing/2014/main" id="{C4E6D5D9-822A-4849-86BF-BE7CB31C1588}"/>
                    </a:ext>
                  </a:extLst>
                </p:cNvPr>
                <p:cNvPicPr/>
                <p:nvPr/>
              </p:nvPicPr>
              <p:blipFill>
                <a:blip r:embed="rId263"/>
                <a:stretch>
                  <a:fillRect/>
                </a:stretch>
              </p:blipFill>
              <p:spPr>
                <a:xfrm>
                  <a:off x="10414373" y="2066640"/>
                  <a:ext cx="245520" cy="66960"/>
                </a:xfrm>
                <a:prstGeom prst="rect">
                  <a:avLst/>
                </a:prstGeom>
              </p:spPr>
            </p:pic>
          </mc:Fallback>
        </mc:AlternateContent>
      </p:grpSp>
      <p:grpSp>
        <p:nvGrpSpPr>
          <p:cNvPr id="39102" name="Gruppieren 39101">
            <a:extLst>
              <a:ext uri="{FF2B5EF4-FFF2-40B4-BE49-F238E27FC236}">
                <a16:creationId xmlns:a16="http://schemas.microsoft.com/office/drawing/2014/main" id="{8919AF57-A279-4409-B166-4A4330455A96}"/>
              </a:ext>
            </a:extLst>
          </p:cNvPr>
          <p:cNvGrpSpPr/>
          <p:nvPr/>
        </p:nvGrpSpPr>
        <p:grpSpPr>
          <a:xfrm>
            <a:off x="10908293" y="1956120"/>
            <a:ext cx="147960" cy="156600"/>
            <a:chOff x="10908293" y="1956120"/>
            <a:chExt cx="147960" cy="156600"/>
          </a:xfrm>
        </p:grpSpPr>
        <mc:AlternateContent xmlns:mc="http://schemas.openxmlformats.org/markup-compatibility/2006" xmlns:p14="http://schemas.microsoft.com/office/powerpoint/2010/main">
          <mc:Choice Requires="p14">
            <p:contentPart p14:bwMode="auto" r:id="rId264">
              <p14:nvContentPartPr>
                <p14:cNvPr id="39100" name="Freihand 39099">
                  <a:extLst>
                    <a:ext uri="{FF2B5EF4-FFF2-40B4-BE49-F238E27FC236}">
                      <a16:creationId xmlns:a16="http://schemas.microsoft.com/office/drawing/2014/main" id="{EC7782C7-76D9-4CE8-950D-2CFCF6334EA2}"/>
                    </a:ext>
                  </a:extLst>
                </p14:cNvPr>
                <p14:cNvContentPartPr/>
                <p14:nvPr/>
              </p14:nvContentPartPr>
              <p14:xfrm>
                <a:off x="10915133" y="1956120"/>
                <a:ext cx="62640" cy="133920"/>
              </p14:xfrm>
            </p:contentPart>
          </mc:Choice>
          <mc:Fallback xmlns="">
            <p:pic>
              <p:nvPicPr>
                <p:cNvPr id="39100" name="Freihand 39099">
                  <a:extLst>
                    <a:ext uri="{FF2B5EF4-FFF2-40B4-BE49-F238E27FC236}">
                      <a16:creationId xmlns:a16="http://schemas.microsoft.com/office/drawing/2014/main" id="{EC7782C7-76D9-4CE8-950D-2CFCF6334EA2}"/>
                    </a:ext>
                  </a:extLst>
                </p:cNvPr>
                <p:cNvPicPr/>
                <p:nvPr/>
              </p:nvPicPr>
              <p:blipFill>
                <a:blip r:embed="rId265"/>
                <a:stretch>
                  <a:fillRect/>
                </a:stretch>
              </p:blipFill>
              <p:spPr>
                <a:xfrm>
                  <a:off x="10910813" y="1951800"/>
                  <a:ext cx="712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39101" name="Freihand 39100">
                  <a:extLst>
                    <a:ext uri="{FF2B5EF4-FFF2-40B4-BE49-F238E27FC236}">
                      <a16:creationId xmlns:a16="http://schemas.microsoft.com/office/drawing/2014/main" id="{CF1B18CC-BBCC-4FEE-93BA-71CE70A06E01}"/>
                    </a:ext>
                  </a:extLst>
                </p14:cNvPr>
                <p14:cNvContentPartPr/>
                <p14:nvPr/>
              </p14:nvContentPartPr>
              <p14:xfrm>
                <a:off x="10908293" y="1956840"/>
                <a:ext cx="147960" cy="155880"/>
              </p14:xfrm>
            </p:contentPart>
          </mc:Choice>
          <mc:Fallback xmlns="">
            <p:pic>
              <p:nvPicPr>
                <p:cNvPr id="39101" name="Freihand 39100">
                  <a:extLst>
                    <a:ext uri="{FF2B5EF4-FFF2-40B4-BE49-F238E27FC236}">
                      <a16:creationId xmlns:a16="http://schemas.microsoft.com/office/drawing/2014/main" id="{CF1B18CC-BBCC-4FEE-93BA-71CE70A06E01}"/>
                    </a:ext>
                  </a:extLst>
                </p:cNvPr>
                <p:cNvPicPr/>
                <p:nvPr/>
              </p:nvPicPr>
              <p:blipFill>
                <a:blip r:embed="rId267"/>
                <a:stretch>
                  <a:fillRect/>
                </a:stretch>
              </p:blipFill>
              <p:spPr>
                <a:xfrm>
                  <a:off x="10903973" y="1952520"/>
                  <a:ext cx="156600" cy="164520"/>
                </a:xfrm>
                <a:prstGeom prst="rect">
                  <a:avLst/>
                </a:prstGeom>
              </p:spPr>
            </p:pic>
          </mc:Fallback>
        </mc:AlternateContent>
      </p:grpSp>
      <p:grpSp>
        <p:nvGrpSpPr>
          <p:cNvPr id="39127" name="Gruppieren 39126">
            <a:extLst>
              <a:ext uri="{FF2B5EF4-FFF2-40B4-BE49-F238E27FC236}">
                <a16:creationId xmlns:a16="http://schemas.microsoft.com/office/drawing/2014/main" id="{E03485E0-0DB7-4958-BB58-8C57D6CF6677}"/>
              </a:ext>
            </a:extLst>
          </p:cNvPr>
          <p:cNvGrpSpPr/>
          <p:nvPr/>
        </p:nvGrpSpPr>
        <p:grpSpPr>
          <a:xfrm>
            <a:off x="8218373" y="2478840"/>
            <a:ext cx="247680" cy="194400"/>
            <a:chOff x="8218373" y="2478840"/>
            <a:chExt cx="247680" cy="194400"/>
          </a:xfrm>
        </p:grpSpPr>
        <mc:AlternateContent xmlns:mc="http://schemas.openxmlformats.org/markup-compatibility/2006" xmlns:p14="http://schemas.microsoft.com/office/powerpoint/2010/main">
          <mc:Choice Requires="p14">
            <p:contentPart p14:bwMode="auto" r:id="rId268">
              <p14:nvContentPartPr>
                <p14:cNvPr id="39110" name="Freihand 39109">
                  <a:extLst>
                    <a:ext uri="{FF2B5EF4-FFF2-40B4-BE49-F238E27FC236}">
                      <a16:creationId xmlns:a16="http://schemas.microsoft.com/office/drawing/2014/main" id="{6FADC758-16B7-4014-9C49-1E58674A699C}"/>
                    </a:ext>
                  </a:extLst>
                </p14:cNvPr>
                <p14:cNvContentPartPr/>
                <p14:nvPr/>
              </p14:nvContentPartPr>
              <p14:xfrm>
                <a:off x="8218373" y="2478840"/>
                <a:ext cx="134640" cy="106200"/>
              </p14:xfrm>
            </p:contentPart>
          </mc:Choice>
          <mc:Fallback xmlns="">
            <p:pic>
              <p:nvPicPr>
                <p:cNvPr id="39110" name="Freihand 39109">
                  <a:extLst>
                    <a:ext uri="{FF2B5EF4-FFF2-40B4-BE49-F238E27FC236}">
                      <a16:creationId xmlns:a16="http://schemas.microsoft.com/office/drawing/2014/main" id="{6FADC758-16B7-4014-9C49-1E58674A699C}"/>
                    </a:ext>
                  </a:extLst>
                </p:cNvPr>
                <p:cNvPicPr/>
                <p:nvPr/>
              </p:nvPicPr>
              <p:blipFill>
                <a:blip r:embed="rId269"/>
                <a:stretch>
                  <a:fillRect/>
                </a:stretch>
              </p:blipFill>
              <p:spPr>
                <a:xfrm>
                  <a:off x="8214053" y="2474520"/>
                  <a:ext cx="1432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39111" name="Freihand 39110">
                  <a:extLst>
                    <a:ext uri="{FF2B5EF4-FFF2-40B4-BE49-F238E27FC236}">
                      <a16:creationId xmlns:a16="http://schemas.microsoft.com/office/drawing/2014/main" id="{6DDC0E82-1689-4BBB-BF57-B2ED4C262DDD}"/>
                    </a:ext>
                  </a:extLst>
                </p14:cNvPr>
                <p14:cNvContentPartPr/>
                <p14:nvPr/>
              </p14:nvContentPartPr>
              <p14:xfrm>
                <a:off x="8352293" y="2542920"/>
                <a:ext cx="113760" cy="130320"/>
              </p14:xfrm>
            </p:contentPart>
          </mc:Choice>
          <mc:Fallback xmlns="">
            <p:pic>
              <p:nvPicPr>
                <p:cNvPr id="39111" name="Freihand 39110">
                  <a:extLst>
                    <a:ext uri="{FF2B5EF4-FFF2-40B4-BE49-F238E27FC236}">
                      <a16:creationId xmlns:a16="http://schemas.microsoft.com/office/drawing/2014/main" id="{6DDC0E82-1689-4BBB-BF57-B2ED4C262DDD}"/>
                    </a:ext>
                  </a:extLst>
                </p:cNvPr>
                <p:cNvPicPr/>
                <p:nvPr/>
              </p:nvPicPr>
              <p:blipFill>
                <a:blip r:embed="rId271"/>
                <a:stretch>
                  <a:fillRect/>
                </a:stretch>
              </p:blipFill>
              <p:spPr>
                <a:xfrm>
                  <a:off x="8347973" y="2538600"/>
                  <a:ext cx="122400" cy="138960"/>
                </a:xfrm>
                <a:prstGeom prst="rect">
                  <a:avLst/>
                </a:prstGeom>
              </p:spPr>
            </p:pic>
          </mc:Fallback>
        </mc:AlternateContent>
      </p:grpSp>
      <p:grpSp>
        <p:nvGrpSpPr>
          <p:cNvPr id="39126" name="Gruppieren 39125">
            <a:extLst>
              <a:ext uri="{FF2B5EF4-FFF2-40B4-BE49-F238E27FC236}">
                <a16:creationId xmlns:a16="http://schemas.microsoft.com/office/drawing/2014/main" id="{5F4AABA2-F3B5-4DA8-BE7C-DDF63C4D7C2A}"/>
              </a:ext>
            </a:extLst>
          </p:cNvPr>
          <p:cNvGrpSpPr/>
          <p:nvPr/>
        </p:nvGrpSpPr>
        <p:grpSpPr>
          <a:xfrm>
            <a:off x="8624813" y="2408640"/>
            <a:ext cx="845640" cy="217080"/>
            <a:chOff x="8624813" y="2408640"/>
            <a:chExt cx="845640" cy="217080"/>
          </a:xfrm>
        </p:grpSpPr>
        <mc:AlternateContent xmlns:mc="http://schemas.openxmlformats.org/markup-compatibility/2006" xmlns:p14="http://schemas.microsoft.com/office/powerpoint/2010/main">
          <mc:Choice Requires="p14">
            <p:contentPart p14:bwMode="auto" r:id="rId272">
              <p14:nvContentPartPr>
                <p14:cNvPr id="39112" name="Freihand 39111">
                  <a:extLst>
                    <a:ext uri="{FF2B5EF4-FFF2-40B4-BE49-F238E27FC236}">
                      <a16:creationId xmlns:a16="http://schemas.microsoft.com/office/drawing/2014/main" id="{E490AC12-840E-4A9B-9722-2FF26836FD67}"/>
                    </a:ext>
                  </a:extLst>
                </p14:cNvPr>
                <p14:cNvContentPartPr/>
                <p14:nvPr/>
              </p14:nvContentPartPr>
              <p14:xfrm>
                <a:off x="8642093" y="2515200"/>
                <a:ext cx="360" cy="360"/>
              </p14:xfrm>
            </p:contentPart>
          </mc:Choice>
          <mc:Fallback xmlns="">
            <p:pic>
              <p:nvPicPr>
                <p:cNvPr id="39112" name="Freihand 39111">
                  <a:extLst>
                    <a:ext uri="{FF2B5EF4-FFF2-40B4-BE49-F238E27FC236}">
                      <a16:creationId xmlns:a16="http://schemas.microsoft.com/office/drawing/2014/main" id="{E490AC12-840E-4A9B-9722-2FF26836FD67}"/>
                    </a:ext>
                  </a:extLst>
                </p:cNvPr>
                <p:cNvPicPr/>
                <p:nvPr/>
              </p:nvPicPr>
              <p:blipFill>
                <a:blip r:embed="rId10"/>
                <a:stretch>
                  <a:fillRect/>
                </a:stretch>
              </p:blipFill>
              <p:spPr>
                <a:xfrm>
                  <a:off x="8637773" y="25108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39113" name="Freihand 39112">
                  <a:extLst>
                    <a:ext uri="{FF2B5EF4-FFF2-40B4-BE49-F238E27FC236}">
                      <a16:creationId xmlns:a16="http://schemas.microsoft.com/office/drawing/2014/main" id="{0AA3E0D0-E6AF-45A7-AA79-36DA851FC1FC}"/>
                    </a:ext>
                  </a:extLst>
                </p14:cNvPr>
                <p14:cNvContentPartPr/>
                <p14:nvPr/>
              </p14:nvContentPartPr>
              <p14:xfrm>
                <a:off x="8624813" y="2603040"/>
                <a:ext cx="12600" cy="8280"/>
              </p14:xfrm>
            </p:contentPart>
          </mc:Choice>
          <mc:Fallback xmlns="">
            <p:pic>
              <p:nvPicPr>
                <p:cNvPr id="39113" name="Freihand 39112">
                  <a:extLst>
                    <a:ext uri="{FF2B5EF4-FFF2-40B4-BE49-F238E27FC236}">
                      <a16:creationId xmlns:a16="http://schemas.microsoft.com/office/drawing/2014/main" id="{0AA3E0D0-E6AF-45A7-AA79-36DA851FC1FC}"/>
                    </a:ext>
                  </a:extLst>
                </p:cNvPr>
                <p:cNvPicPr/>
                <p:nvPr/>
              </p:nvPicPr>
              <p:blipFill>
                <a:blip r:embed="rId274"/>
                <a:stretch>
                  <a:fillRect/>
                </a:stretch>
              </p:blipFill>
              <p:spPr>
                <a:xfrm>
                  <a:off x="8620493" y="2598720"/>
                  <a:ext cx="212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39114" name="Freihand 39113">
                  <a:extLst>
                    <a:ext uri="{FF2B5EF4-FFF2-40B4-BE49-F238E27FC236}">
                      <a16:creationId xmlns:a16="http://schemas.microsoft.com/office/drawing/2014/main" id="{B4FFAB19-6F7C-4D7D-9BEF-B6C1DC120168}"/>
                    </a:ext>
                  </a:extLst>
                </p14:cNvPr>
                <p14:cNvContentPartPr/>
                <p14:nvPr/>
              </p14:nvContentPartPr>
              <p14:xfrm>
                <a:off x="8776733" y="2473080"/>
                <a:ext cx="92880" cy="152640"/>
              </p14:xfrm>
            </p:contentPart>
          </mc:Choice>
          <mc:Fallback xmlns="">
            <p:pic>
              <p:nvPicPr>
                <p:cNvPr id="39114" name="Freihand 39113">
                  <a:extLst>
                    <a:ext uri="{FF2B5EF4-FFF2-40B4-BE49-F238E27FC236}">
                      <a16:creationId xmlns:a16="http://schemas.microsoft.com/office/drawing/2014/main" id="{B4FFAB19-6F7C-4D7D-9BEF-B6C1DC120168}"/>
                    </a:ext>
                  </a:extLst>
                </p:cNvPr>
                <p:cNvPicPr/>
                <p:nvPr/>
              </p:nvPicPr>
              <p:blipFill>
                <a:blip r:embed="rId276"/>
                <a:stretch>
                  <a:fillRect/>
                </a:stretch>
              </p:blipFill>
              <p:spPr>
                <a:xfrm>
                  <a:off x="8772413" y="2468760"/>
                  <a:ext cx="1015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39115" name="Freihand 39114">
                  <a:extLst>
                    <a:ext uri="{FF2B5EF4-FFF2-40B4-BE49-F238E27FC236}">
                      <a16:creationId xmlns:a16="http://schemas.microsoft.com/office/drawing/2014/main" id="{74FEC754-3CC8-4275-86E0-A287E35891F2}"/>
                    </a:ext>
                  </a:extLst>
                </p14:cNvPr>
                <p14:cNvContentPartPr/>
                <p14:nvPr/>
              </p14:nvContentPartPr>
              <p14:xfrm>
                <a:off x="8891933" y="2454360"/>
                <a:ext cx="100440" cy="150840"/>
              </p14:xfrm>
            </p:contentPart>
          </mc:Choice>
          <mc:Fallback xmlns="">
            <p:pic>
              <p:nvPicPr>
                <p:cNvPr id="39115" name="Freihand 39114">
                  <a:extLst>
                    <a:ext uri="{FF2B5EF4-FFF2-40B4-BE49-F238E27FC236}">
                      <a16:creationId xmlns:a16="http://schemas.microsoft.com/office/drawing/2014/main" id="{74FEC754-3CC8-4275-86E0-A287E35891F2}"/>
                    </a:ext>
                  </a:extLst>
                </p:cNvPr>
                <p:cNvPicPr/>
                <p:nvPr/>
              </p:nvPicPr>
              <p:blipFill>
                <a:blip r:embed="rId278"/>
                <a:stretch>
                  <a:fillRect/>
                </a:stretch>
              </p:blipFill>
              <p:spPr>
                <a:xfrm>
                  <a:off x="8887613" y="2450040"/>
                  <a:ext cx="1090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39116" name="Freihand 39115">
                  <a:extLst>
                    <a:ext uri="{FF2B5EF4-FFF2-40B4-BE49-F238E27FC236}">
                      <a16:creationId xmlns:a16="http://schemas.microsoft.com/office/drawing/2014/main" id="{30C2A1D0-4C5B-4773-9426-62FE2D4D346A}"/>
                    </a:ext>
                  </a:extLst>
                </p14:cNvPr>
                <p14:cNvContentPartPr/>
                <p14:nvPr/>
              </p14:nvContentPartPr>
              <p14:xfrm>
                <a:off x="8992013" y="2516280"/>
                <a:ext cx="138240" cy="75600"/>
              </p14:xfrm>
            </p:contentPart>
          </mc:Choice>
          <mc:Fallback xmlns="">
            <p:pic>
              <p:nvPicPr>
                <p:cNvPr id="39116" name="Freihand 39115">
                  <a:extLst>
                    <a:ext uri="{FF2B5EF4-FFF2-40B4-BE49-F238E27FC236}">
                      <a16:creationId xmlns:a16="http://schemas.microsoft.com/office/drawing/2014/main" id="{30C2A1D0-4C5B-4773-9426-62FE2D4D346A}"/>
                    </a:ext>
                  </a:extLst>
                </p:cNvPr>
                <p:cNvPicPr/>
                <p:nvPr/>
              </p:nvPicPr>
              <p:blipFill>
                <a:blip r:embed="rId280"/>
                <a:stretch>
                  <a:fillRect/>
                </a:stretch>
              </p:blipFill>
              <p:spPr>
                <a:xfrm>
                  <a:off x="8987693" y="2511960"/>
                  <a:ext cx="1468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39117" name="Freihand 39116">
                  <a:extLst>
                    <a:ext uri="{FF2B5EF4-FFF2-40B4-BE49-F238E27FC236}">
                      <a16:creationId xmlns:a16="http://schemas.microsoft.com/office/drawing/2014/main" id="{33F24708-CC32-4496-A5B5-18DDD3738E22}"/>
                    </a:ext>
                  </a:extLst>
                </p14:cNvPr>
                <p14:cNvContentPartPr/>
                <p14:nvPr/>
              </p14:nvContentPartPr>
              <p14:xfrm>
                <a:off x="9150773" y="2507280"/>
                <a:ext cx="57960" cy="56520"/>
              </p14:xfrm>
            </p:contentPart>
          </mc:Choice>
          <mc:Fallback xmlns="">
            <p:pic>
              <p:nvPicPr>
                <p:cNvPr id="39117" name="Freihand 39116">
                  <a:extLst>
                    <a:ext uri="{FF2B5EF4-FFF2-40B4-BE49-F238E27FC236}">
                      <a16:creationId xmlns:a16="http://schemas.microsoft.com/office/drawing/2014/main" id="{33F24708-CC32-4496-A5B5-18DDD3738E22}"/>
                    </a:ext>
                  </a:extLst>
                </p:cNvPr>
                <p:cNvPicPr/>
                <p:nvPr/>
              </p:nvPicPr>
              <p:blipFill>
                <a:blip r:embed="rId282"/>
                <a:stretch>
                  <a:fillRect/>
                </a:stretch>
              </p:blipFill>
              <p:spPr>
                <a:xfrm>
                  <a:off x="9146093" y="2502960"/>
                  <a:ext cx="666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39118" name="Freihand 39117">
                  <a:extLst>
                    <a:ext uri="{FF2B5EF4-FFF2-40B4-BE49-F238E27FC236}">
                      <a16:creationId xmlns:a16="http://schemas.microsoft.com/office/drawing/2014/main" id="{E57FF6DA-E7E3-4AD8-9AD9-9FF3BA65D088}"/>
                    </a:ext>
                  </a:extLst>
                </p14:cNvPr>
                <p14:cNvContentPartPr/>
                <p14:nvPr/>
              </p14:nvContentPartPr>
              <p14:xfrm>
                <a:off x="9094253" y="2408640"/>
                <a:ext cx="340200" cy="188640"/>
              </p14:xfrm>
            </p:contentPart>
          </mc:Choice>
          <mc:Fallback xmlns="">
            <p:pic>
              <p:nvPicPr>
                <p:cNvPr id="39118" name="Freihand 39117">
                  <a:extLst>
                    <a:ext uri="{FF2B5EF4-FFF2-40B4-BE49-F238E27FC236}">
                      <a16:creationId xmlns:a16="http://schemas.microsoft.com/office/drawing/2014/main" id="{E57FF6DA-E7E3-4AD8-9AD9-9FF3BA65D088}"/>
                    </a:ext>
                  </a:extLst>
                </p:cNvPr>
                <p:cNvPicPr/>
                <p:nvPr/>
              </p:nvPicPr>
              <p:blipFill>
                <a:blip r:embed="rId284"/>
                <a:stretch>
                  <a:fillRect/>
                </a:stretch>
              </p:blipFill>
              <p:spPr>
                <a:xfrm>
                  <a:off x="9089933" y="2404320"/>
                  <a:ext cx="3488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39119" name="Freihand 39118">
                  <a:extLst>
                    <a:ext uri="{FF2B5EF4-FFF2-40B4-BE49-F238E27FC236}">
                      <a16:creationId xmlns:a16="http://schemas.microsoft.com/office/drawing/2014/main" id="{4531CF1E-722B-4168-9986-1D8AF6EA9F73}"/>
                    </a:ext>
                  </a:extLst>
                </p14:cNvPr>
                <p14:cNvContentPartPr/>
                <p14:nvPr/>
              </p14:nvContentPartPr>
              <p14:xfrm>
                <a:off x="9470093" y="2554440"/>
                <a:ext cx="360" cy="360"/>
              </p14:xfrm>
            </p:contentPart>
          </mc:Choice>
          <mc:Fallback xmlns="">
            <p:pic>
              <p:nvPicPr>
                <p:cNvPr id="39119" name="Freihand 39118">
                  <a:extLst>
                    <a:ext uri="{FF2B5EF4-FFF2-40B4-BE49-F238E27FC236}">
                      <a16:creationId xmlns:a16="http://schemas.microsoft.com/office/drawing/2014/main" id="{4531CF1E-722B-4168-9986-1D8AF6EA9F73}"/>
                    </a:ext>
                  </a:extLst>
                </p:cNvPr>
                <p:cNvPicPr/>
                <p:nvPr/>
              </p:nvPicPr>
              <p:blipFill>
                <a:blip r:embed="rId10"/>
                <a:stretch>
                  <a:fillRect/>
                </a:stretch>
              </p:blipFill>
              <p:spPr>
                <a:xfrm>
                  <a:off x="9465773" y="2550120"/>
                  <a:ext cx="9000" cy="9000"/>
                </a:xfrm>
                <a:prstGeom prst="rect">
                  <a:avLst/>
                </a:prstGeom>
              </p:spPr>
            </p:pic>
          </mc:Fallback>
        </mc:AlternateContent>
      </p:grpSp>
      <p:grpSp>
        <p:nvGrpSpPr>
          <p:cNvPr id="39125" name="Gruppieren 39124">
            <a:extLst>
              <a:ext uri="{FF2B5EF4-FFF2-40B4-BE49-F238E27FC236}">
                <a16:creationId xmlns:a16="http://schemas.microsoft.com/office/drawing/2014/main" id="{4C3B6645-8107-46A4-BF77-F0F0492EFF2D}"/>
              </a:ext>
            </a:extLst>
          </p:cNvPr>
          <p:cNvGrpSpPr/>
          <p:nvPr/>
        </p:nvGrpSpPr>
        <p:grpSpPr>
          <a:xfrm>
            <a:off x="9746933" y="2354640"/>
            <a:ext cx="857520" cy="187920"/>
            <a:chOff x="9746933" y="2354640"/>
            <a:chExt cx="857520" cy="187920"/>
          </a:xfrm>
        </p:grpSpPr>
        <mc:AlternateContent xmlns:mc="http://schemas.openxmlformats.org/markup-compatibility/2006" xmlns:p14="http://schemas.microsoft.com/office/powerpoint/2010/main">
          <mc:Choice Requires="p14">
            <p:contentPart p14:bwMode="auto" r:id="rId286">
              <p14:nvContentPartPr>
                <p14:cNvPr id="39120" name="Freihand 39119">
                  <a:extLst>
                    <a:ext uri="{FF2B5EF4-FFF2-40B4-BE49-F238E27FC236}">
                      <a16:creationId xmlns:a16="http://schemas.microsoft.com/office/drawing/2014/main" id="{6B04AC0D-A6EB-4B8A-8ACF-D6E7EAFA9F3A}"/>
                    </a:ext>
                  </a:extLst>
                </p14:cNvPr>
                <p14:cNvContentPartPr/>
                <p14:nvPr/>
              </p14:nvContentPartPr>
              <p14:xfrm>
                <a:off x="9746933" y="2354640"/>
                <a:ext cx="142920" cy="165240"/>
              </p14:xfrm>
            </p:contentPart>
          </mc:Choice>
          <mc:Fallback xmlns="">
            <p:pic>
              <p:nvPicPr>
                <p:cNvPr id="39120" name="Freihand 39119">
                  <a:extLst>
                    <a:ext uri="{FF2B5EF4-FFF2-40B4-BE49-F238E27FC236}">
                      <a16:creationId xmlns:a16="http://schemas.microsoft.com/office/drawing/2014/main" id="{6B04AC0D-A6EB-4B8A-8ACF-D6E7EAFA9F3A}"/>
                    </a:ext>
                  </a:extLst>
                </p:cNvPr>
                <p:cNvPicPr/>
                <p:nvPr/>
              </p:nvPicPr>
              <p:blipFill>
                <a:blip r:embed="rId287"/>
                <a:stretch>
                  <a:fillRect/>
                </a:stretch>
              </p:blipFill>
              <p:spPr>
                <a:xfrm>
                  <a:off x="9742613" y="2350320"/>
                  <a:ext cx="1515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39121" name="Freihand 39120">
                  <a:extLst>
                    <a:ext uri="{FF2B5EF4-FFF2-40B4-BE49-F238E27FC236}">
                      <a16:creationId xmlns:a16="http://schemas.microsoft.com/office/drawing/2014/main" id="{9A5BDA2B-3116-45C3-A564-ED88134B4109}"/>
                    </a:ext>
                  </a:extLst>
                </p14:cNvPr>
                <p14:cNvContentPartPr/>
                <p14:nvPr/>
              </p14:nvContentPartPr>
              <p14:xfrm>
                <a:off x="9811733" y="2465880"/>
                <a:ext cx="72360" cy="41760"/>
              </p14:xfrm>
            </p:contentPart>
          </mc:Choice>
          <mc:Fallback xmlns="">
            <p:pic>
              <p:nvPicPr>
                <p:cNvPr id="39121" name="Freihand 39120">
                  <a:extLst>
                    <a:ext uri="{FF2B5EF4-FFF2-40B4-BE49-F238E27FC236}">
                      <a16:creationId xmlns:a16="http://schemas.microsoft.com/office/drawing/2014/main" id="{9A5BDA2B-3116-45C3-A564-ED88134B4109}"/>
                    </a:ext>
                  </a:extLst>
                </p:cNvPr>
                <p:cNvPicPr/>
                <p:nvPr/>
              </p:nvPicPr>
              <p:blipFill>
                <a:blip r:embed="rId289"/>
                <a:stretch>
                  <a:fillRect/>
                </a:stretch>
              </p:blipFill>
              <p:spPr>
                <a:xfrm>
                  <a:off x="9807413" y="2461560"/>
                  <a:ext cx="810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39122" name="Freihand 39121">
                  <a:extLst>
                    <a:ext uri="{FF2B5EF4-FFF2-40B4-BE49-F238E27FC236}">
                      <a16:creationId xmlns:a16="http://schemas.microsoft.com/office/drawing/2014/main" id="{4D5C85BF-AF02-4CB1-8FD8-F3616012D502}"/>
                    </a:ext>
                  </a:extLst>
                </p14:cNvPr>
                <p14:cNvContentPartPr/>
                <p14:nvPr/>
              </p14:nvContentPartPr>
              <p14:xfrm>
                <a:off x="9898133" y="2456160"/>
                <a:ext cx="219600" cy="62640"/>
              </p14:xfrm>
            </p:contentPart>
          </mc:Choice>
          <mc:Fallback xmlns="">
            <p:pic>
              <p:nvPicPr>
                <p:cNvPr id="39122" name="Freihand 39121">
                  <a:extLst>
                    <a:ext uri="{FF2B5EF4-FFF2-40B4-BE49-F238E27FC236}">
                      <a16:creationId xmlns:a16="http://schemas.microsoft.com/office/drawing/2014/main" id="{4D5C85BF-AF02-4CB1-8FD8-F3616012D502}"/>
                    </a:ext>
                  </a:extLst>
                </p:cNvPr>
                <p:cNvPicPr/>
                <p:nvPr/>
              </p:nvPicPr>
              <p:blipFill>
                <a:blip r:embed="rId291"/>
                <a:stretch>
                  <a:fillRect/>
                </a:stretch>
              </p:blipFill>
              <p:spPr>
                <a:xfrm>
                  <a:off x="9893813" y="2451840"/>
                  <a:ext cx="2282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39123" name="Freihand 39122">
                  <a:extLst>
                    <a:ext uri="{FF2B5EF4-FFF2-40B4-BE49-F238E27FC236}">
                      <a16:creationId xmlns:a16="http://schemas.microsoft.com/office/drawing/2014/main" id="{C89C6419-E7C0-4361-A903-B407C37CFC2E}"/>
                    </a:ext>
                  </a:extLst>
                </p14:cNvPr>
                <p14:cNvContentPartPr/>
                <p14:nvPr/>
              </p14:nvContentPartPr>
              <p14:xfrm>
                <a:off x="10098293" y="2439240"/>
                <a:ext cx="84960" cy="103320"/>
              </p14:xfrm>
            </p:contentPart>
          </mc:Choice>
          <mc:Fallback xmlns="">
            <p:pic>
              <p:nvPicPr>
                <p:cNvPr id="39123" name="Freihand 39122">
                  <a:extLst>
                    <a:ext uri="{FF2B5EF4-FFF2-40B4-BE49-F238E27FC236}">
                      <a16:creationId xmlns:a16="http://schemas.microsoft.com/office/drawing/2014/main" id="{C89C6419-E7C0-4361-A903-B407C37CFC2E}"/>
                    </a:ext>
                  </a:extLst>
                </p:cNvPr>
                <p:cNvPicPr/>
                <p:nvPr/>
              </p:nvPicPr>
              <p:blipFill>
                <a:blip r:embed="rId293"/>
                <a:stretch>
                  <a:fillRect/>
                </a:stretch>
              </p:blipFill>
              <p:spPr>
                <a:xfrm>
                  <a:off x="10093973" y="2434920"/>
                  <a:ext cx="936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39124" name="Freihand 39123">
                  <a:extLst>
                    <a:ext uri="{FF2B5EF4-FFF2-40B4-BE49-F238E27FC236}">
                      <a16:creationId xmlns:a16="http://schemas.microsoft.com/office/drawing/2014/main" id="{93D7C157-18BB-402C-AE58-12E2417FE7F9}"/>
                    </a:ext>
                  </a:extLst>
                </p14:cNvPr>
                <p14:cNvContentPartPr/>
                <p14:nvPr/>
              </p14:nvContentPartPr>
              <p14:xfrm>
                <a:off x="10201973" y="2432400"/>
                <a:ext cx="402480" cy="87840"/>
              </p14:xfrm>
            </p:contentPart>
          </mc:Choice>
          <mc:Fallback xmlns="">
            <p:pic>
              <p:nvPicPr>
                <p:cNvPr id="39124" name="Freihand 39123">
                  <a:extLst>
                    <a:ext uri="{FF2B5EF4-FFF2-40B4-BE49-F238E27FC236}">
                      <a16:creationId xmlns:a16="http://schemas.microsoft.com/office/drawing/2014/main" id="{93D7C157-18BB-402C-AE58-12E2417FE7F9}"/>
                    </a:ext>
                  </a:extLst>
                </p:cNvPr>
                <p:cNvPicPr/>
                <p:nvPr/>
              </p:nvPicPr>
              <p:blipFill>
                <a:blip r:embed="rId295"/>
                <a:stretch>
                  <a:fillRect/>
                </a:stretch>
              </p:blipFill>
              <p:spPr>
                <a:xfrm>
                  <a:off x="10197653" y="2428080"/>
                  <a:ext cx="411120" cy="96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6">
            <p14:nvContentPartPr>
              <p14:cNvPr id="39188" name="Freihand 39187">
                <a:extLst>
                  <a:ext uri="{FF2B5EF4-FFF2-40B4-BE49-F238E27FC236}">
                    <a16:creationId xmlns:a16="http://schemas.microsoft.com/office/drawing/2014/main" id="{FE91B0E7-3B33-44C2-946C-3347459D3224}"/>
                  </a:ext>
                </a:extLst>
              </p14:cNvPr>
              <p14:cNvContentPartPr/>
              <p14:nvPr/>
            </p14:nvContentPartPr>
            <p14:xfrm>
              <a:off x="4234973" y="3998760"/>
              <a:ext cx="105840" cy="111960"/>
            </p14:xfrm>
          </p:contentPart>
        </mc:Choice>
        <mc:Fallback xmlns="">
          <p:pic>
            <p:nvPicPr>
              <p:cNvPr id="39188" name="Freihand 39187">
                <a:extLst>
                  <a:ext uri="{FF2B5EF4-FFF2-40B4-BE49-F238E27FC236}">
                    <a16:creationId xmlns:a16="http://schemas.microsoft.com/office/drawing/2014/main" id="{FE91B0E7-3B33-44C2-946C-3347459D3224}"/>
                  </a:ext>
                </a:extLst>
              </p:cNvPr>
              <p:cNvPicPr/>
              <p:nvPr/>
            </p:nvPicPr>
            <p:blipFill>
              <a:blip r:embed="rId297"/>
              <a:stretch>
                <a:fillRect/>
              </a:stretch>
            </p:blipFill>
            <p:spPr>
              <a:xfrm>
                <a:off x="4230653" y="3994440"/>
                <a:ext cx="114480" cy="120600"/>
              </a:xfrm>
              <a:prstGeom prst="rect">
                <a:avLst/>
              </a:prstGeom>
            </p:spPr>
          </p:pic>
        </mc:Fallback>
      </mc:AlternateContent>
      <p:grpSp>
        <p:nvGrpSpPr>
          <p:cNvPr id="39233" name="Gruppieren 39232">
            <a:extLst>
              <a:ext uri="{FF2B5EF4-FFF2-40B4-BE49-F238E27FC236}">
                <a16:creationId xmlns:a16="http://schemas.microsoft.com/office/drawing/2014/main" id="{645D2073-124D-4A36-A3D9-9E3C9672AF39}"/>
              </a:ext>
            </a:extLst>
          </p:cNvPr>
          <p:cNvGrpSpPr/>
          <p:nvPr/>
        </p:nvGrpSpPr>
        <p:grpSpPr>
          <a:xfrm>
            <a:off x="7801493" y="2761440"/>
            <a:ext cx="2241000" cy="598680"/>
            <a:chOff x="7801493" y="2761440"/>
            <a:chExt cx="2241000" cy="598680"/>
          </a:xfrm>
        </p:grpSpPr>
        <mc:AlternateContent xmlns:mc="http://schemas.openxmlformats.org/markup-compatibility/2006" xmlns:p14="http://schemas.microsoft.com/office/powerpoint/2010/main">
          <mc:Choice Requires="p14">
            <p:contentPart p14:bwMode="auto" r:id="rId298">
              <p14:nvContentPartPr>
                <p14:cNvPr id="39204" name="Freihand 39203">
                  <a:extLst>
                    <a:ext uri="{FF2B5EF4-FFF2-40B4-BE49-F238E27FC236}">
                      <a16:creationId xmlns:a16="http://schemas.microsoft.com/office/drawing/2014/main" id="{998CC023-FC6D-44E0-A3AC-5E0E1365B881}"/>
                    </a:ext>
                  </a:extLst>
                </p14:cNvPr>
                <p14:cNvContentPartPr/>
                <p14:nvPr/>
              </p14:nvContentPartPr>
              <p14:xfrm>
                <a:off x="9006053" y="2761440"/>
                <a:ext cx="100080" cy="173520"/>
              </p14:xfrm>
            </p:contentPart>
          </mc:Choice>
          <mc:Fallback xmlns="">
            <p:pic>
              <p:nvPicPr>
                <p:cNvPr id="39204" name="Freihand 39203">
                  <a:extLst>
                    <a:ext uri="{FF2B5EF4-FFF2-40B4-BE49-F238E27FC236}">
                      <a16:creationId xmlns:a16="http://schemas.microsoft.com/office/drawing/2014/main" id="{998CC023-FC6D-44E0-A3AC-5E0E1365B881}"/>
                    </a:ext>
                  </a:extLst>
                </p:cNvPr>
                <p:cNvPicPr/>
                <p:nvPr/>
              </p:nvPicPr>
              <p:blipFill>
                <a:blip r:embed="rId299"/>
                <a:stretch>
                  <a:fillRect/>
                </a:stretch>
              </p:blipFill>
              <p:spPr>
                <a:xfrm>
                  <a:off x="9001733" y="2757120"/>
                  <a:ext cx="1087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39205" name="Freihand 39204">
                  <a:extLst>
                    <a:ext uri="{FF2B5EF4-FFF2-40B4-BE49-F238E27FC236}">
                      <a16:creationId xmlns:a16="http://schemas.microsoft.com/office/drawing/2014/main" id="{D404649E-4297-43DA-850F-3D449A985BC5}"/>
                    </a:ext>
                  </a:extLst>
                </p14:cNvPr>
                <p14:cNvContentPartPr/>
                <p14:nvPr/>
              </p14:nvContentPartPr>
              <p14:xfrm>
                <a:off x="9116213" y="2834160"/>
                <a:ext cx="132480" cy="188280"/>
              </p14:xfrm>
            </p:contentPart>
          </mc:Choice>
          <mc:Fallback xmlns="">
            <p:pic>
              <p:nvPicPr>
                <p:cNvPr id="39205" name="Freihand 39204">
                  <a:extLst>
                    <a:ext uri="{FF2B5EF4-FFF2-40B4-BE49-F238E27FC236}">
                      <a16:creationId xmlns:a16="http://schemas.microsoft.com/office/drawing/2014/main" id="{D404649E-4297-43DA-850F-3D449A985BC5}"/>
                    </a:ext>
                  </a:extLst>
                </p:cNvPr>
                <p:cNvPicPr/>
                <p:nvPr/>
              </p:nvPicPr>
              <p:blipFill>
                <a:blip r:embed="rId301"/>
                <a:stretch>
                  <a:fillRect/>
                </a:stretch>
              </p:blipFill>
              <p:spPr>
                <a:xfrm>
                  <a:off x="9111893" y="2829840"/>
                  <a:ext cx="1411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39206" name="Freihand 39205">
                  <a:extLst>
                    <a:ext uri="{FF2B5EF4-FFF2-40B4-BE49-F238E27FC236}">
                      <a16:creationId xmlns:a16="http://schemas.microsoft.com/office/drawing/2014/main" id="{6B54E9AF-F883-4B25-B4ED-3C3506F48B4C}"/>
                    </a:ext>
                  </a:extLst>
                </p14:cNvPr>
                <p14:cNvContentPartPr/>
                <p14:nvPr/>
              </p14:nvContentPartPr>
              <p14:xfrm>
                <a:off x="9294053" y="2825160"/>
                <a:ext cx="445320" cy="73080"/>
              </p14:xfrm>
            </p:contentPart>
          </mc:Choice>
          <mc:Fallback xmlns="">
            <p:pic>
              <p:nvPicPr>
                <p:cNvPr id="39206" name="Freihand 39205">
                  <a:extLst>
                    <a:ext uri="{FF2B5EF4-FFF2-40B4-BE49-F238E27FC236}">
                      <a16:creationId xmlns:a16="http://schemas.microsoft.com/office/drawing/2014/main" id="{6B54E9AF-F883-4B25-B4ED-3C3506F48B4C}"/>
                    </a:ext>
                  </a:extLst>
                </p:cNvPr>
                <p:cNvPicPr/>
                <p:nvPr/>
              </p:nvPicPr>
              <p:blipFill>
                <a:blip r:embed="rId303"/>
                <a:stretch>
                  <a:fillRect/>
                </a:stretch>
              </p:blipFill>
              <p:spPr>
                <a:xfrm>
                  <a:off x="9289733" y="2820840"/>
                  <a:ext cx="4539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39190" name="Freihand 39189">
                  <a:extLst>
                    <a:ext uri="{FF2B5EF4-FFF2-40B4-BE49-F238E27FC236}">
                      <a16:creationId xmlns:a16="http://schemas.microsoft.com/office/drawing/2014/main" id="{0591149F-4795-4EFD-9E14-9DE6739D9712}"/>
                    </a:ext>
                  </a:extLst>
                </p14:cNvPr>
                <p14:cNvContentPartPr/>
                <p14:nvPr/>
              </p14:nvContentPartPr>
              <p14:xfrm>
                <a:off x="7801493" y="2778360"/>
                <a:ext cx="133560" cy="194760"/>
              </p14:xfrm>
            </p:contentPart>
          </mc:Choice>
          <mc:Fallback xmlns="">
            <p:pic>
              <p:nvPicPr>
                <p:cNvPr id="39190" name="Freihand 39189">
                  <a:extLst>
                    <a:ext uri="{FF2B5EF4-FFF2-40B4-BE49-F238E27FC236}">
                      <a16:creationId xmlns:a16="http://schemas.microsoft.com/office/drawing/2014/main" id="{0591149F-4795-4EFD-9E14-9DE6739D9712}"/>
                    </a:ext>
                  </a:extLst>
                </p:cNvPr>
                <p:cNvPicPr/>
                <p:nvPr/>
              </p:nvPicPr>
              <p:blipFill>
                <a:blip r:embed="rId305"/>
                <a:stretch>
                  <a:fillRect/>
                </a:stretch>
              </p:blipFill>
              <p:spPr>
                <a:xfrm>
                  <a:off x="7797173" y="2774040"/>
                  <a:ext cx="1422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39191" name="Freihand 39190">
                  <a:extLst>
                    <a:ext uri="{FF2B5EF4-FFF2-40B4-BE49-F238E27FC236}">
                      <a16:creationId xmlns:a16="http://schemas.microsoft.com/office/drawing/2014/main" id="{9AA689B9-CB1A-44EF-B08F-DB7E2C83C541}"/>
                    </a:ext>
                  </a:extLst>
                </p14:cNvPr>
                <p14:cNvContentPartPr/>
                <p14:nvPr/>
              </p14:nvContentPartPr>
              <p14:xfrm>
                <a:off x="7946933" y="2956200"/>
                <a:ext cx="34920" cy="102600"/>
              </p14:xfrm>
            </p:contentPart>
          </mc:Choice>
          <mc:Fallback xmlns="">
            <p:pic>
              <p:nvPicPr>
                <p:cNvPr id="39191" name="Freihand 39190">
                  <a:extLst>
                    <a:ext uri="{FF2B5EF4-FFF2-40B4-BE49-F238E27FC236}">
                      <a16:creationId xmlns:a16="http://schemas.microsoft.com/office/drawing/2014/main" id="{9AA689B9-CB1A-44EF-B08F-DB7E2C83C541}"/>
                    </a:ext>
                  </a:extLst>
                </p:cNvPr>
                <p:cNvPicPr/>
                <p:nvPr/>
              </p:nvPicPr>
              <p:blipFill>
                <a:blip r:embed="rId307"/>
                <a:stretch>
                  <a:fillRect/>
                </a:stretch>
              </p:blipFill>
              <p:spPr>
                <a:xfrm>
                  <a:off x="7942613" y="2951520"/>
                  <a:ext cx="435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39192" name="Freihand 39191">
                  <a:extLst>
                    <a:ext uri="{FF2B5EF4-FFF2-40B4-BE49-F238E27FC236}">
                      <a16:creationId xmlns:a16="http://schemas.microsoft.com/office/drawing/2014/main" id="{AF043994-C649-479C-AC2C-A824A10A7EF3}"/>
                    </a:ext>
                  </a:extLst>
                </p14:cNvPr>
                <p14:cNvContentPartPr/>
                <p14:nvPr/>
              </p14:nvContentPartPr>
              <p14:xfrm>
                <a:off x="7957733" y="2955840"/>
                <a:ext cx="87840" cy="110160"/>
              </p14:xfrm>
            </p:contentPart>
          </mc:Choice>
          <mc:Fallback xmlns="">
            <p:pic>
              <p:nvPicPr>
                <p:cNvPr id="39192" name="Freihand 39191">
                  <a:extLst>
                    <a:ext uri="{FF2B5EF4-FFF2-40B4-BE49-F238E27FC236}">
                      <a16:creationId xmlns:a16="http://schemas.microsoft.com/office/drawing/2014/main" id="{AF043994-C649-479C-AC2C-A824A10A7EF3}"/>
                    </a:ext>
                  </a:extLst>
                </p:cNvPr>
                <p:cNvPicPr/>
                <p:nvPr/>
              </p:nvPicPr>
              <p:blipFill>
                <a:blip r:embed="rId309"/>
                <a:stretch>
                  <a:fillRect/>
                </a:stretch>
              </p:blipFill>
              <p:spPr>
                <a:xfrm>
                  <a:off x="7953413" y="2951520"/>
                  <a:ext cx="964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39193" name="Freihand 39192">
                  <a:extLst>
                    <a:ext uri="{FF2B5EF4-FFF2-40B4-BE49-F238E27FC236}">
                      <a16:creationId xmlns:a16="http://schemas.microsoft.com/office/drawing/2014/main" id="{8B4A6E24-44C4-43C2-A945-846B49F1EAFD}"/>
                    </a:ext>
                  </a:extLst>
                </p14:cNvPr>
                <p14:cNvContentPartPr/>
                <p14:nvPr/>
              </p14:nvContentPartPr>
              <p14:xfrm>
                <a:off x="8100653" y="2974200"/>
                <a:ext cx="3960" cy="93600"/>
              </p14:xfrm>
            </p:contentPart>
          </mc:Choice>
          <mc:Fallback xmlns="">
            <p:pic>
              <p:nvPicPr>
                <p:cNvPr id="39193" name="Freihand 39192">
                  <a:extLst>
                    <a:ext uri="{FF2B5EF4-FFF2-40B4-BE49-F238E27FC236}">
                      <a16:creationId xmlns:a16="http://schemas.microsoft.com/office/drawing/2014/main" id="{8B4A6E24-44C4-43C2-A945-846B49F1EAFD}"/>
                    </a:ext>
                  </a:extLst>
                </p:cNvPr>
                <p:cNvPicPr/>
                <p:nvPr/>
              </p:nvPicPr>
              <p:blipFill>
                <a:blip r:embed="rId311"/>
                <a:stretch>
                  <a:fillRect/>
                </a:stretch>
              </p:blipFill>
              <p:spPr>
                <a:xfrm>
                  <a:off x="8096333" y="2969880"/>
                  <a:ext cx="126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39194" name="Freihand 39193">
                  <a:extLst>
                    <a:ext uri="{FF2B5EF4-FFF2-40B4-BE49-F238E27FC236}">
                      <a16:creationId xmlns:a16="http://schemas.microsoft.com/office/drawing/2014/main" id="{6304B7EE-1520-4CCE-9B5E-D21838122C37}"/>
                    </a:ext>
                  </a:extLst>
                </p14:cNvPr>
                <p14:cNvContentPartPr/>
                <p14:nvPr/>
              </p14:nvContentPartPr>
              <p14:xfrm>
                <a:off x="8147813" y="2806080"/>
                <a:ext cx="81000" cy="169920"/>
              </p14:xfrm>
            </p:contentPart>
          </mc:Choice>
          <mc:Fallback xmlns="">
            <p:pic>
              <p:nvPicPr>
                <p:cNvPr id="39194" name="Freihand 39193">
                  <a:extLst>
                    <a:ext uri="{FF2B5EF4-FFF2-40B4-BE49-F238E27FC236}">
                      <a16:creationId xmlns:a16="http://schemas.microsoft.com/office/drawing/2014/main" id="{6304B7EE-1520-4CCE-9B5E-D21838122C37}"/>
                    </a:ext>
                  </a:extLst>
                </p:cNvPr>
                <p:cNvPicPr/>
                <p:nvPr/>
              </p:nvPicPr>
              <p:blipFill>
                <a:blip r:embed="rId313"/>
                <a:stretch>
                  <a:fillRect/>
                </a:stretch>
              </p:blipFill>
              <p:spPr>
                <a:xfrm>
                  <a:off x="8143493" y="2801760"/>
                  <a:ext cx="896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39195" name="Freihand 39194">
                  <a:extLst>
                    <a:ext uri="{FF2B5EF4-FFF2-40B4-BE49-F238E27FC236}">
                      <a16:creationId xmlns:a16="http://schemas.microsoft.com/office/drawing/2014/main" id="{522A6177-B7C2-489D-8547-F908D059C568}"/>
                    </a:ext>
                  </a:extLst>
                </p14:cNvPr>
                <p14:cNvContentPartPr/>
                <p14:nvPr/>
              </p14:nvContentPartPr>
              <p14:xfrm>
                <a:off x="8247533" y="2917680"/>
                <a:ext cx="61920" cy="105120"/>
              </p14:xfrm>
            </p:contentPart>
          </mc:Choice>
          <mc:Fallback xmlns="">
            <p:pic>
              <p:nvPicPr>
                <p:cNvPr id="39195" name="Freihand 39194">
                  <a:extLst>
                    <a:ext uri="{FF2B5EF4-FFF2-40B4-BE49-F238E27FC236}">
                      <a16:creationId xmlns:a16="http://schemas.microsoft.com/office/drawing/2014/main" id="{522A6177-B7C2-489D-8547-F908D059C568}"/>
                    </a:ext>
                  </a:extLst>
                </p:cNvPr>
                <p:cNvPicPr/>
                <p:nvPr/>
              </p:nvPicPr>
              <p:blipFill>
                <a:blip r:embed="rId315"/>
                <a:stretch>
                  <a:fillRect/>
                </a:stretch>
              </p:blipFill>
              <p:spPr>
                <a:xfrm>
                  <a:off x="8243213" y="2913360"/>
                  <a:ext cx="705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39198" name="Freihand 39197">
                  <a:extLst>
                    <a:ext uri="{FF2B5EF4-FFF2-40B4-BE49-F238E27FC236}">
                      <a16:creationId xmlns:a16="http://schemas.microsoft.com/office/drawing/2014/main" id="{7DF14F3B-B2C2-402E-997F-A722A58EC172}"/>
                    </a:ext>
                  </a:extLst>
                </p14:cNvPr>
                <p14:cNvContentPartPr/>
                <p14:nvPr/>
              </p14:nvContentPartPr>
              <p14:xfrm>
                <a:off x="8380373" y="2977800"/>
                <a:ext cx="10080" cy="87480"/>
              </p14:xfrm>
            </p:contentPart>
          </mc:Choice>
          <mc:Fallback xmlns="">
            <p:pic>
              <p:nvPicPr>
                <p:cNvPr id="39198" name="Freihand 39197">
                  <a:extLst>
                    <a:ext uri="{FF2B5EF4-FFF2-40B4-BE49-F238E27FC236}">
                      <a16:creationId xmlns:a16="http://schemas.microsoft.com/office/drawing/2014/main" id="{7DF14F3B-B2C2-402E-997F-A722A58EC172}"/>
                    </a:ext>
                  </a:extLst>
                </p:cNvPr>
                <p:cNvPicPr/>
                <p:nvPr/>
              </p:nvPicPr>
              <p:blipFill>
                <a:blip r:embed="rId317"/>
                <a:stretch>
                  <a:fillRect/>
                </a:stretch>
              </p:blipFill>
              <p:spPr>
                <a:xfrm>
                  <a:off x="8376053" y="2973480"/>
                  <a:ext cx="187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39199" name="Freihand 39198">
                  <a:extLst>
                    <a:ext uri="{FF2B5EF4-FFF2-40B4-BE49-F238E27FC236}">
                      <a16:creationId xmlns:a16="http://schemas.microsoft.com/office/drawing/2014/main" id="{56562035-6DFE-4457-B8C5-50A439D64E5B}"/>
                    </a:ext>
                  </a:extLst>
                </p14:cNvPr>
                <p14:cNvContentPartPr/>
                <p14:nvPr/>
              </p14:nvContentPartPr>
              <p14:xfrm>
                <a:off x="8417453" y="2838840"/>
                <a:ext cx="81360" cy="160920"/>
              </p14:xfrm>
            </p:contentPart>
          </mc:Choice>
          <mc:Fallback xmlns="">
            <p:pic>
              <p:nvPicPr>
                <p:cNvPr id="39199" name="Freihand 39198">
                  <a:extLst>
                    <a:ext uri="{FF2B5EF4-FFF2-40B4-BE49-F238E27FC236}">
                      <a16:creationId xmlns:a16="http://schemas.microsoft.com/office/drawing/2014/main" id="{56562035-6DFE-4457-B8C5-50A439D64E5B}"/>
                    </a:ext>
                  </a:extLst>
                </p:cNvPr>
                <p:cNvPicPr/>
                <p:nvPr/>
              </p:nvPicPr>
              <p:blipFill>
                <a:blip r:embed="rId319"/>
                <a:stretch>
                  <a:fillRect/>
                </a:stretch>
              </p:blipFill>
              <p:spPr>
                <a:xfrm>
                  <a:off x="8413133" y="2834520"/>
                  <a:ext cx="900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39200" name="Freihand 39199">
                  <a:extLst>
                    <a:ext uri="{FF2B5EF4-FFF2-40B4-BE49-F238E27FC236}">
                      <a16:creationId xmlns:a16="http://schemas.microsoft.com/office/drawing/2014/main" id="{8E226470-32BA-4CBD-8DE2-C3890DC413D7}"/>
                    </a:ext>
                  </a:extLst>
                </p14:cNvPr>
                <p14:cNvContentPartPr/>
                <p14:nvPr/>
              </p14:nvContentPartPr>
              <p14:xfrm>
                <a:off x="8502053" y="2929560"/>
                <a:ext cx="64800" cy="96120"/>
              </p14:xfrm>
            </p:contentPart>
          </mc:Choice>
          <mc:Fallback xmlns="">
            <p:pic>
              <p:nvPicPr>
                <p:cNvPr id="39200" name="Freihand 39199">
                  <a:extLst>
                    <a:ext uri="{FF2B5EF4-FFF2-40B4-BE49-F238E27FC236}">
                      <a16:creationId xmlns:a16="http://schemas.microsoft.com/office/drawing/2014/main" id="{8E226470-32BA-4CBD-8DE2-C3890DC413D7}"/>
                    </a:ext>
                  </a:extLst>
                </p:cNvPr>
                <p:cNvPicPr/>
                <p:nvPr/>
              </p:nvPicPr>
              <p:blipFill>
                <a:blip r:embed="rId321"/>
                <a:stretch>
                  <a:fillRect/>
                </a:stretch>
              </p:blipFill>
              <p:spPr>
                <a:xfrm>
                  <a:off x="8497733" y="2925240"/>
                  <a:ext cx="734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39201" name="Freihand 39200">
                  <a:extLst>
                    <a:ext uri="{FF2B5EF4-FFF2-40B4-BE49-F238E27FC236}">
                      <a16:creationId xmlns:a16="http://schemas.microsoft.com/office/drawing/2014/main" id="{E6DECB20-0EBE-434E-A7C5-1224A0220546}"/>
                    </a:ext>
                  </a:extLst>
                </p14:cNvPr>
                <p14:cNvContentPartPr/>
                <p14:nvPr/>
              </p14:nvContentPartPr>
              <p14:xfrm>
                <a:off x="8565053" y="2931000"/>
                <a:ext cx="66960" cy="92880"/>
              </p14:xfrm>
            </p:contentPart>
          </mc:Choice>
          <mc:Fallback xmlns="">
            <p:pic>
              <p:nvPicPr>
                <p:cNvPr id="39201" name="Freihand 39200">
                  <a:extLst>
                    <a:ext uri="{FF2B5EF4-FFF2-40B4-BE49-F238E27FC236}">
                      <a16:creationId xmlns:a16="http://schemas.microsoft.com/office/drawing/2014/main" id="{E6DECB20-0EBE-434E-A7C5-1224A0220546}"/>
                    </a:ext>
                  </a:extLst>
                </p:cNvPr>
                <p:cNvPicPr/>
                <p:nvPr/>
              </p:nvPicPr>
              <p:blipFill>
                <a:blip r:embed="rId323"/>
                <a:stretch>
                  <a:fillRect/>
                </a:stretch>
              </p:blipFill>
              <p:spPr>
                <a:xfrm>
                  <a:off x="8560733" y="2926680"/>
                  <a:ext cx="756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39202" name="Freihand 39201">
                  <a:extLst>
                    <a:ext uri="{FF2B5EF4-FFF2-40B4-BE49-F238E27FC236}">
                      <a16:creationId xmlns:a16="http://schemas.microsoft.com/office/drawing/2014/main" id="{08050673-4A3C-49B5-A951-42020E9D8ACC}"/>
                    </a:ext>
                  </a:extLst>
                </p14:cNvPr>
                <p14:cNvContentPartPr/>
                <p14:nvPr/>
              </p14:nvContentPartPr>
              <p14:xfrm>
                <a:off x="8776013" y="2833800"/>
                <a:ext cx="21600" cy="13680"/>
              </p14:xfrm>
            </p:contentPart>
          </mc:Choice>
          <mc:Fallback xmlns="">
            <p:pic>
              <p:nvPicPr>
                <p:cNvPr id="39202" name="Freihand 39201">
                  <a:extLst>
                    <a:ext uri="{FF2B5EF4-FFF2-40B4-BE49-F238E27FC236}">
                      <a16:creationId xmlns:a16="http://schemas.microsoft.com/office/drawing/2014/main" id="{08050673-4A3C-49B5-A951-42020E9D8ACC}"/>
                    </a:ext>
                  </a:extLst>
                </p:cNvPr>
                <p:cNvPicPr/>
                <p:nvPr/>
              </p:nvPicPr>
              <p:blipFill>
                <a:blip r:embed="rId325"/>
                <a:stretch>
                  <a:fillRect/>
                </a:stretch>
              </p:blipFill>
              <p:spPr>
                <a:xfrm>
                  <a:off x="8771693" y="2829480"/>
                  <a:ext cx="302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39203" name="Freihand 39202">
                  <a:extLst>
                    <a:ext uri="{FF2B5EF4-FFF2-40B4-BE49-F238E27FC236}">
                      <a16:creationId xmlns:a16="http://schemas.microsoft.com/office/drawing/2014/main" id="{D0658764-131A-4551-B422-5EA882E8AA9B}"/>
                    </a:ext>
                  </a:extLst>
                </p14:cNvPr>
                <p14:cNvContentPartPr/>
                <p14:nvPr/>
              </p14:nvContentPartPr>
              <p14:xfrm>
                <a:off x="8787893" y="2923440"/>
                <a:ext cx="4320" cy="5040"/>
              </p14:xfrm>
            </p:contentPart>
          </mc:Choice>
          <mc:Fallback xmlns="">
            <p:pic>
              <p:nvPicPr>
                <p:cNvPr id="39203" name="Freihand 39202">
                  <a:extLst>
                    <a:ext uri="{FF2B5EF4-FFF2-40B4-BE49-F238E27FC236}">
                      <a16:creationId xmlns:a16="http://schemas.microsoft.com/office/drawing/2014/main" id="{D0658764-131A-4551-B422-5EA882E8AA9B}"/>
                    </a:ext>
                  </a:extLst>
                </p:cNvPr>
                <p:cNvPicPr/>
                <p:nvPr/>
              </p:nvPicPr>
              <p:blipFill>
                <a:blip r:embed="rId327"/>
                <a:stretch>
                  <a:fillRect/>
                </a:stretch>
              </p:blipFill>
              <p:spPr>
                <a:xfrm>
                  <a:off x="8783573" y="2919120"/>
                  <a:ext cx="129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39207" name="Freihand 39206">
                  <a:extLst>
                    <a:ext uri="{FF2B5EF4-FFF2-40B4-BE49-F238E27FC236}">
                      <a16:creationId xmlns:a16="http://schemas.microsoft.com/office/drawing/2014/main" id="{8939B01D-AA46-4A73-9C3E-66E8EC15DBAE}"/>
                    </a:ext>
                  </a:extLst>
                </p14:cNvPr>
                <p14:cNvContentPartPr/>
                <p14:nvPr/>
              </p14:nvContentPartPr>
              <p14:xfrm>
                <a:off x="7919933" y="3159240"/>
                <a:ext cx="13320" cy="146160"/>
              </p14:xfrm>
            </p:contentPart>
          </mc:Choice>
          <mc:Fallback xmlns="">
            <p:pic>
              <p:nvPicPr>
                <p:cNvPr id="39207" name="Freihand 39206">
                  <a:extLst>
                    <a:ext uri="{FF2B5EF4-FFF2-40B4-BE49-F238E27FC236}">
                      <a16:creationId xmlns:a16="http://schemas.microsoft.com/office/drawing/2014/main" id="{8939B01D-AA46-4A73-9C3E-66E8EC15DBAE}"/>
                    </a:ext>
                  </a:extLst>
                </p:cNvPr>
                <p:cNvPicPr/>
                <p:nvPr/>
              </p:nvPicPr>
              <p:blipFill>
                <a:blip r:embed="rId329"/>
                <a:stretch>
                  <a:fillRect/>
                </a:stretch>
              </p:blipFill>
              <p:spPr>
                <a:xfrm>
                  <a:off x="7915613" y="3154920"/>
                  <a:ext cx="219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39208" name="Freihand 39207">
                  <a:extLst>
                    <a:ext uri="{FF2B5EF4-FFF2-40B4-BE49-F238E27FC236}">
                      <a16:creationId xmlns:a16="http://schemas.microsoft.com/office/drawing/2014/main" id="{7313D1C4-4CE3-4E5A-BB19-AC18F787E5B4}"/>
                    </a:ext>
                  </a:extLst>
                </p14:cNvPr>
                <p14:cNvContentPartPr/>
                <p14:nvPr/>
              </p14:nvContentPartPr>
              <p14:xfrm>
                <a:off x="7833893" y="3267600"/>
                <a:ext cx="155520" cy="82080"/>
              </p14:xfrm>
            </p:contentPart>
          </mc:Choice>
          <mc:Fallback xmlns="">
            <p:pic>
              <p:nvPicPr>
                <p:cNvPr id="39208" name="Freihand 39207">
                  <a:extLst>
                    <a:ext uri="{FF2B5EF4-FFF2-40B4-BE49-F238E27FC236}">
                      <a16:creationId xmlns:a16="http://schemas.microsoft.com/office/drawing/2014/main" id="{7313D1C4-4CE3-4E5A-BB19-AC18F787E5B4}"/>
                    </a:ext>
                  </a:extLst>
                </p:cNvPr>
                <p:cNvPicPr/>
                <p:nvPr/>
              </p:nvPicPr>
              <p:blipFill>
                <a:blip r:embed="rId331"/>
                <a:stretch>
                  <a:fillRect/>
                </a:stretch>
              </p:blipFill>
              <p:spPr>
                <a:xfrm>
                  <a:off x="7829573" y="3263280"/>
                  <a:ext cx="1641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39209" name="Freihand 39208">
                  <a:extLst>
                    <a:ext uri="{FF2B5EF4-FFF2-40B4-BE49-F238E27FC236}">
                      <a16:creationId xmlns:a16="http://schemas.microsoft.com/office/drawing/2014/main" id="{B5DCE93B-2F9F-4FE9-AD43-D8F04C8D9F87}"/>
                    </a:ext>
                  </a:extLst>
                </p14:cNvPr>
                <p14:cNvContentPartPr/>
                <p14:nvPr/>
              </p14:nvContentPartPr>
              <p14:xfrm>
                <a:off x="7833173" y="3123960"/>
                <a:ext cx="126720" cy="13680"/>
              </p14:xfrm>
            </p:contentPart>
          </mc:Choice>
          <mc:Fallback xmlns="">
            <p:pic>
              <p:nvPicPr>
                <p:cNvPr id="39209" name="Freihand 39208">
                  <a:extLst>
                    <a:ext uri="{FF2B5EF4-FFF2-40B4-BE49-F238E27FC236}">
                      <a16:creationId xmlns:a16="http://schemas.microsoft.com/office/drawing/2014/main" id="{B5DCE93B-2F9F-4FE9-AD43-D8F04C8D9F87}"/>
                    </a:ext>
                  </a:extLst>
                </p:cNvPr>
                <p:cNvPicPr/>
                <p:nvPr/>
              </p:nvPicPr>
              <p:blipFill>
                <a:blip r:embed="rId333"/>
                <a:stretch>
                  <a:fillRect/>
                </a:stretch>
              </p:blipFill>
              <p:spPr>
                <a:xfrm>
                  <a:off x="7828853" y="3119640"/>
                  <a:ext cx="1353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39210" name="Freihand 39209">
                  <a:extLst>
                    <a:ext uri="{FF2B5EF4-FFF2-40B4-BE49-F238E27FC236}">
                      <a16:creationId xmlns:a16="http://schemas.microsoft.com/office/drawing/2014/main" id="{486CAC20-D905-4C83-AF20-E05BF316889D}"/>
                    </a:ext>
                  </a:extLst>
                </p14:cNvPr>
                <p14:cNvContentPartPr/>
                <p14:nvPr/>
              </p14:nvContentPartPr>
              <p14:xfrm>
                <a:off x="8028293" y="3230880"/>
                <a:ext cx="70560" cy="83520"/>
              </p14:xfrm>
            </p:contentPart>
          </mc:Choice>
          <mc:Fallback xmlns="">
            <p:pic>
              <p:nvPicPr>
                <p:cNvPr id="39210" name="Freihand 39209">
                  <a:extLst>
                    <a:ext uri="{FF2B5EF4-FFF2-40B4-BE49-F238E27FC236}">
                      <a16:creationId xmlns:a16="http://schemas.microsoft.com/office/drawing/2014/main" id="{486CAC20-D905-4C83-AF20-E05BF316889D}"/>
                    </a:ext>
                  </a:extLst>
                </p:cNvPr>
                <p:cNvPicPr/>
                <p:nvPr/>
              </p:nvPicPr>
              <p:blipFill>
                <a:blip r:embed="rId335"/>
                <a:stretch>
                  <a:fillRect/>
                </a:stretch>
              </p:blipFill>
              <p:spPr>
                <a:xfrm>
                  <a:off x="8023973" y="3226560"/>
                  <a:ext cx="792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39213" name="Freihand 39212">
                  <a:extLst>
                    <a:ext uri="{FF2B5EF4-FFF2-40B4-BE49-F238E27FC236}">
                      <a16:creationId xmlns:a16="http://schemas.microsoft.com/office/drawing/2014/main" id="{A297D77E-8691-4967-AAD1-15765C06772E}"/>
                    </a:ext>
                  </a:extLst>
                </p14:cNvPr>
                <p14:cNvContentPartPr/>
                <p14:nvPr/>
              </p14:nvContentPartPr>
              <p14:xfrm>
                <a:off x="8192453" y="3145920"/>
                <a:ext cx="13680" cy="133560"/>
              </p14:xfrm>
            </p:contentPart>
          </mc:Choice>
          <mc:Fallback xmlns="">
            <p:pic>
              <p:nvPicPr>
                <p:cNvPr id="39213" name="Freihand 39212">
                  <a:extLst>
                    <a:ext uri="{FF2B5EF4-FFF2-40B4-BE49-F238E27FC236}">
                      <a16:creationId xmlns:a16="http://schemas.microsoft.com/office/drawing/2014/main" id="{A297D77E-8691-4967-AAD1-15765C06772E}"/>
                    </a:ext>
                  </a:extLst>
                </p:cNvPr>
                <p:cNvPicPr/>
                <p:nvPr/>
              </p:nvPicPr>
              <p:blipFill>
                <a:blip r:embed="rId337"/>
                <a:stretch>
                  <a:fillRect/>
                </a:stretch>
              </p:blipFill>
              <p:spPr>
                <a:xfrm>
                  <a:off x="8188133" y="3141600"/>
                  <a:ext cx="223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39214" name="Freihand 39213">
                  <a:extLst>
                    <a:ext uri="{FF2B5EF4-FFF2-40B4-BE49-F238E27FC236}">
                      <a16:creationId xmlns:a16="http://schemas.microsoft.com/office/drawing/2014/main" id="{C2895BBC-2EEA-4805-B3E4-9CC814C04346}"/>
                    </a:ext>
                  </a:extLst>
                </p14:cNvPr>
                <p14:cNvContentPartPr/>
                <p14:nvPr/>
              </p14:nvContentPartPr>
              <p14:xfrm>
                <a:off x="8135933" y="3244560"/>
                <a:ext cx="101160" cy="52920"/>
              </p14:xfrm>
            </p:contentPart>
          </mc:Choice>
          <mc:Fallback xmlns="">
            <p:pic>
              <p:nvPicPr>
                <p:cNvPr id="39214" name="Freihand 39213">
                  <a:extLst>
                    <a:ext uri="{FF2B5EF4-FFF2-40B4-BE49-F238E27FC236}">
                      <a16:creationId xmlns:a16="http://schemas.microsoft.com/office/drawing/2014/main" id="{C2895BBC-2EEA-4805-B3E4-9CC814C04346}"/>
                    </a:ext>
                  </a:extLst>
                </p:cNvPr>
                <p:cNvPicPr/>
                <p:nvPr/>
              </p:nvPicPr>
              <p:blipFill>
                <a:blip r:embed="rId339"/>
                <a:stretch>
                  <a:fillRect/>
                </a:stretch>
              </p:blipFill>
              <p:spPr>
                <a:xfrm>
                  <a:off x="8131613" y="3240240"/>
                  <a:ext cx="1098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39215" name="Freihand 39214">
                  <a:extLst>
                    <a:ext uri="{FF2B5EF4-FFF2-40B4-BE49-F238E27FC236}">
                      <a16:creationId xmlns:a16="http://schemas.microsoft.com/office/drawing/2014/main" id="{FE132E92-CF98-432C-A756-6E0F06706B71}"/>
                    </a:ext>
                  </a:extLst>
                </p14:cNvPr>
                <p14:cNvContentPartPr/>
                <p14:nvPr/>
              </p14:nvContentPartPr>
              <p14:xfrm>
                <a:off x="8148533" y="3144120"/>
                <a:ext cx="117360" cy="8280"/>
              </p14:xfrm>
            </p:contentPart>
          </mc:Choice>
          <mc:Fallback xmlns="">
            <p:pic>
              <p:nvPicPr>
                <p:cNvPr id="39215" name="Freihand 39214">
                  <a:extLst>
                    <a:ext uri="{FF2B5EF4-FFF2-40B4-BE49-F238E27FC236}">
                      <a16:creationId xmlns:a16="http://schemas.microsoft.com/office/drawing/2014/main" id="{FE132E92-CF98-432C-A756-6E0F06706B71}"/>
                    </a:ext>
                  </a:extLst>
                </p:cNvPr>
                <p:cNvPicPr/>
                <p:nvPr/>
              </p:nvPicPr>
              <p:blipFill>
                <a:blip r:embed="rId341"/>
                <a:stretch>
                  <a:fillRect/>
                </a:stretch>
              </p:blipFill>
              <p:spPr>
                <a:xfrm>
                  <a:off x="8144213" y="3139800"/>
                  <a:ext cx="1260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39216" name="Freihand 39215">
                  <a:extLst>
                    <a:ext uri="{FF2B5EF4-FFF2-40B4-BE49-F238E27FC236}">
                      <a16:creationId xmlns:a16="http://schemas.microsoft.com/office/drawing/2014/main" id="{B9D7EACD-88D7-4EF2-9DF3-1992DB277249}"/>
                    </a:ext>
                  </a:extLst>
                </p14:cNvPr>
                <p14:cNvContentPartPr/>
                <p14:nvPr/>
              </p14:nvContentPartPr>
              <p14:xfrm>
                <a:off x="8282813" y="3220800"/>
                <a:ext cx="59040" cy="135720"/>
              </p14:xfrm>
            </p:contentPart>
          </mc:Choice>
          <mc:Fallback xmlns="">
            <p:pic>
              <p:nvPicPr>
                <p:cNvPr id="39216" name="Freihand 39215">
                  <a:extLst>
                    <a:ext uri="{FF2B5EF4-FFF2-40B4-BE49-F238E27FC236}">
                      <a16:creationId xmlns:a16="http://schemas.microsoft.com/office/drawing/2014/main" id="{B9D7EACD-88D7-4EF2-9DF3-1992DB277249}"/>
                    </a:ext>
                  </a:extLst>
                </p:cNvPr>
                <p:cNvPicPr/>
                <p:nvPr/>
              </p:nvPicPr>
              <p:blipFill>
                <a:blip r:embed="rId343"/>
                <a:stretch>
                  <a:fillRect/>
                </a:stretch>
              </p:blipFill>
              <p:spPr>
                <a:xfrm>
                  <a:off x="8278493" y="3216480"/>
                  <a:ext cx="676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39217" name="Freihand 39216">
                  <a:extLst>
                    <a:ext uri="{FF2B5EF4-FFF2-40B4-BE49-F238E27FC236}">
                      <a16:creationId xmlns:a16="http://schemas.microsoft.com/office/drawing/2014/main" id="{8951138D-ADAB-4572-BD50-900CAEBE914F}"/>
                    </a:ext>
                  </a:extLst>
                </p14:cNvPr>
                <p14:cNvContentPartPr/>
                <p14:nvPr/>
              </p14:nvContentPartPr>
              <p14:xfrm>
                <a:off x="8118293" y="3238800"/>
                <a:ext cx="5760" cy="106560"/>
              </p14:xfrm>
            </p:contentPart>
          </mc:Choice>
          <mc:Fallback xmlns="">
            <p:pic>
              <p:nvPicPr>
                <p:cNvPr id="39217" name="Freihand 39216">
                  <a:extLst>
                    <a:ext uri="{FF2B5EF4-FFF2-40B4-BE49-F238E27FC236}">
                      <a16:creationId xmlns:a16="http://schemas.microsoft.com/office/drawing/2014/main" id="{8951138D-ADAB-4572-BD50-900CAEBE914F}"/>
                    </a:ext>
                  </a:extLst>
                </p:cNvPr>
                <p:cNvPicPr/>
                <p:nvPr/>
              </p:nvPicPr>
              <p:blipFill>
                <a:blip r:embed="rId345"/>
                <a:stretch>
                  <a:fillRect/>
                </a:stretch>
              </p:blipFill>
              <p:spPr>
                <a:xfrm>
                  <a:off x="8113973" y="3234480"/>
                  <a:ext cx="144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39218" name="Freihand 39217">
                  <a:extLst>
                    <a:ext uri="{FF2B5EF4-FFF2-40B4-BE49-F238E27FC236}">
                      <a16:creationId xmlns:a16="http://schemas.microsoft.com/office/drawing/2014/main" id="{0032EDC1-415A-43BB-BC3C-09B4D17EFAFC}"/>
                    </a:ext>
                  </a:extLst>
                </p14:cNvPr>
                <p14:cNvContentPartPr/>
                <p14:nvPr/>
              </p14:nvContentPartPr>
              <p14:xfrm>
                <a:off x="8392253" y="3265080"/>
                <a:ext cx="6120" cy="95040"/>
              </p14:xfrm>
            </p:contentPart>
          </mc:Choice>
          <mc:Fallback xmlns="">
            <p:pic>
              <p:nvPicPr>
                <p:cNvPr id="39218" name="Freihand 39217">
                  <a:extLst>
                    <a:ext uri="{FF2B5EF4-FFF2-40B4-BE49-F238E27FC236}">
                      <a16:creationId xmlns:a16="http://schemas.microsoft.com/office/drawing/2014/main" id="{0032EDC1-415A-43BB-BC3C-09B4D17EFAFC}"/>
                    </a:ext>
                  </a:extLst>
                </p:cNvPr>
                <p:cNvPicPr/>
                <p:nvPr/>
              </p:nvPicPr>
              <p:blipFill>
                <a:blip r:embed="rId347"/>
                <a:stretch>
                  <a:fillRect/>
                </a:stretch>
              </p:blipFill>
              <p:spPr>
                <a:xfrm>
                  <a:off x="8387933" y="3260760"/>
                  <a:ext cx="147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39219" name="Freihand 39218">
                  <a:extLst>
                    <a:ext uri="{FF2B5EF4-FFF2-40B4-BE49-F238E27FC236}">
                      <a16:creationId xmlns:a16="http://schemas.microsoft.com/office/drawing/2014/main" id="{4C4C9D43-6E19-4A07-8F20-23C91296C0AB}"/>
                    </a:ext>
                  </a:extLst>
                </p14:cNvPr>
                <p14:cNvContentPartPr/>
                <p14:nvPr/>
              </p14:nvContentPartPr>
              <p14:xfrm>
                <a:off x="8549933" y="3156720"/>
                <a:ext cx="6840" cy="145080"/>
              </p14:xfrm>
            </p:contentPart>
          </mc:Choice>
          <mc:Fallback xmlns="">
            <p:pic>
              <p:nvPicPr>
                <p:cNvPr id="39219" name="Freihand 39218">
                  <a:extLst>
                    <a:ext uri="{FF2B5EF4-FFF2-40B4-BE49-F238E27FC236}">
                      <a16:creationId xmlns:a16="http://schemas.microsoft.com/office/drawing/2014/main" id="{4C4C9D43-6E19-4A07-8F20-23C91296C0AB}"/>
                    </a:ext>
                  </a:extLst>
                </p:cNvPr>
                <p:cNvPicPr/>
                <p:nvPr/>
              </p:nvPicPr>
              <p:blipFill>
                <a:blip r:embed="rId349"/>
                <a:stretch>
                  <a:fillRect/>
                </a:stretch>
              </p:blipFill>
              <p:spPr>
                <a:xfrm>
                  <a:off x="8545613" y="3152400"/>
                  <a:ext cx="154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39220" name="Freihand 39219">
                  <a:extLst>
                    <a:ext uri="{FF2B5EF4-FFF2-40B4-BE49-F238E27FC236}">
                      <a16:creationId xmlns:a16="http://schemas.microsoft.com/office/drawing/2014/main" id="{033481B7-44E6-4F18-A2DF-A818DCAB2EEC}"/>
                    </a:ext>
                  </a:extLst>
                </p14:cNvPr>
                <p14:cNvContentPartPr/>
                <p14:nvPr/>
              </p14:nvContentPartPr>
              <p14:xfrm>
                <a:off x="8502773" y="3239520"/>
                <a:ext cx="125640" cy="65520"/>
              </p14:xfrm>
            </p:contentPart>
          </mc:Choice>
          <mc:Fallback xmlns="">
            <p:pic>
              <p:nvPicPr>
                <p:cNvPr id="39220" name="Freihand 39219">
                  <a:extLst>
                    <a:ext uri="{FF2B5EF4-FFF2-40B4-BE49-F238E27FC236}">
                      <a16:creationId xmlns:a16="http://schemas.microsoft.com/office/drawing/2014/main" id="{033481B7-44E6-4F18-A2DF-A818DCAB2EEC}"/>
                    </a:ext>
                  </a:extLst>
                </p:cNvPr>
                <p:cNvPicPr/>
                <p:nvPr/>
              </p:nvPicPr>
              <p:blipFill>
                <a:blip r:embed="rId351"/>
                <a:stretch>
                  <a:fillRect/>
                </a:stretch>
              </p:blipFill>
              <p:spPr>
                <a:xfrm>
                  <a:off x="8498453" y="3235200"/>
                  <a:ext cx="1342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39221" name="Freihand 39220">
                  <a:extLst>
                    <a:ext uri="{FF2B5EF4-FFF2-40B4-BE49-F238E27FC236}">
                      <a16:creationId xmlns:a16="http://schemas.microsoft.com/office/drawing/2014/main" id="{C4837E69-5A2D-4936-B39C-06F4BAD5DE0E}"/>
                    </a:ext>
                  </a:extLst>
                </p14:cNvPr>
                <p14:cNvContentPartPr/>
                <p14:nvPr/>
              </p14:nvContentPartPr>
              <p14:xfrm>
                <a:off x="8497373" y="3133320"/>
                <a:ext cx="121680" cy="1440"/>
              </p14:xfrm>
            </p:contentPart>
          </mc:Choice>
          <mc:Fallback xmlns="">
            <p:pic>
              <p:nvPicPr>
                <p:cNvPr id="39221" name="Freihand 39220">
                  <a:extLst>
                    <a:ext uri="{FF2B5EF4-FFF2-40B4-BE49-F238E27FC236}">
                      <a16:creationId xmlns:a16="http://schemas.microsoft.com/office/drawing/2014/main" id="{C4837E69-5A2D-4936-B39C-06F4BAD5DE0E}"/>
                    </a:ext>
                  </a:extLst>
                </p:cNvPr>
                <p:cNvPicPr/>
                <p:nvPr/>
              </p:nvPicPr>
              <p:blipFill>
                <a:blip r:embed="rId353"/>
                <a:stretch>
                  <a:fillRect/>
                </a:stretch>
              </p:blipFill>
              <p:spPr>
                <a:xfrm>
                  <a:off x="8493053" y="3129000"/>
                  <a:ext cx="13032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39222" name="Freihand 39221">
                  <a:extLst>
                    <a:ext uri="{FF2B5EF4-FFF2-40B4-BE49-F238E27FC236}">
                      <a16:creationId xmlns:a16="http://schemas.microsoft.com/office/drawing/2014/main" id="{1E4DA19D-60C0-42C8-8F02-29F1D6D39597}"/>
                    </a:ext>
                  </a:extLst>
                </p14:cNvPr>
                <p14:cNvContentPartPr/>
                <p14:nvPr/>
              </p14:nvContentPartPr>
              <p14:xfrm>
                <a:off x="8615813" y="3179040"/>
                <a:ext cx="134280" cy="154080"/>
              </p14:xfrm>
            </p:contentPart>
          </mc:Choice>
          <mc:Fallback xmlns="">
            <p:pic>
              <p:nvPicPr>
                <p:cNvPr id="39222" name="Freihand 39221">
                  <a:extLst>
                    <a:ext uri="{FF2B5EF4-FFF2-40B4-BE49-F238E27FC236}">
                      <a16:creationId xmlns:a16="http://schemas.microsoft.com/office/drawing/2014/main" id="{1E4DA19D-60C0-42C8-8F02-29F1D6D39597}"/>
                    </a:ext>
                  </a:extLst>
                </p:cNvPr>
                <p:cNvPicPr/>
                <p:nvPr/>
              </p:nvPicPr>
              <p:blipFill>
                <a:blip r:embed="rId355"/>
                <a:stretch>
                  <a:fillRect/>
                </a:stretch>
              </p:blipFill>
              <p:spPr>
                <a:xfrm>
                  <a:off x="8611493" y="3174720"/>
                  <a:ext cx="1429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39223" name="Freihand 39222">
                  <a:extLst>
                    <a:ext uri="{FF2B5EF4-FFF2-40B4-BE49-F238E27FC236}">
                      <a16:creationId xmlns:a16="http://schemas.microsoft.com/office/drawing/2014/main" id="{57F4349F-1842-4569-BFDD-76A657D7173E}"/>
                    </a:ext>
                  </a:extLst>
                </p14:cNvPr>
                <p14:cNvContentPartPr/>
                <p14:nvPr/>
              </p14:nvContentPartPr>
              <p14:xfrm>
                <a:off x="8683133" y="3184440"/>
                <a:ext cx="168480" cy="84600"/>
              </p14:xfrm>
            </p:contentPart>
          </mc:Choice>
          <mc:Fallback xmlns="">
            <p:pic>
              <p:nvPicPr>
                <p:cNvPr id="39223" name="Freihand 39222">
                  <a:extLst>
                    <a:ext uri="{FF2B5EF4-FFF2-40B4-BE49-F238E27FC236}">
                      <a16:creationId xmlns:a16="http://schemas.microsoft.com/office/drawing/2014/main" id="{57F4349F-1842-4569-BFDD-76A657D7173E}"/>
                    </a:ext>
                  </a:extLst>
                </p:cNvPr>
                <p:cNvPicPr/>
                <p:nvPr/>
              </p:nvPicPr>
              <p:blipFill>
                <a:blip r:embed="rId357"/>
                <a:stretch>
                  <a:fillRect/>
                </a:stretch>
              </p:blipFill>
              <p:spPr>
                <a:xfrm>
                  <a:off x="8678813" y="3180120"/>
                  <a:ext cx="1771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39224" name="Freihand 39223">
                  <a:extLst>
                    <a:ext uri="{FF2B5EF4-FFF2-40B4-BE49-F238E27FC236}">
                      <a16:creationId xmlns:a16="http://schemas.microsoft.com/office/drawing/2014/main" id="{9FC7CDD4-BB44-4F5C-9BDA-F434737436B3}"/>
                    </a:ext>
                  </a:extLst>
                </p14:cNvPr>
                <p14:cNvContentPartPr/>
                <p14:nvPr/>
              </p14:nvContentPartPr>
              <p14:xfrm>
                <a:off x="9071213" y="3102000"/>
                <a:ext cx="95040" cy="133920"/>
              </p14:xfrm>
            </p:contentPart>
          </mc:Choice>
          <mc:Fallback xmlns="">
            <p:pic>
              <p:nvPicPr>
                <p:cNvPr id="39224" name="Freihand 39223">
                  <a:extLst>
                    <a:ext uri="{FF2B5EF4-FFF2-40B4-BE49-F238E27FC236}">
                      <a16:creationId xmlns:a16="http://schemas.microsoft.com/office/drawing/2014/main" id="{9FC7CDD4-BB44-4F5C-9BDA-F434737436B3}"/>
                    </a:ext>
                  </a:extLst>
                </p:cNvPr>
                <p:cNvPicPr/>
                <p:nvPr/>
              </p:nvPicPr>
              <p:blipFill>
                <a:blip r:embed="rId359"/>
                <a:stretch>
                  <a:fillRect/>
                </a:stretch>
              </p:blipFill>
              <p:spPr>
                <a:xfrm>
                  <a:off x="9066893" y="3097680"/>
                  <a:ext cx="1036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39225" name="Freihand 39224">
                  <a:extLst>
                    <a:ext uri="{FF2B5EF4-FFF2-40B4-BE49-F238E27FC236}">
                      <a16:creationId xmlns:a16="http://schemas.microsoft.com/office/drawing/2014/main" id="{3C2BEE5D-DE3D-4CA0-88A5-A49402F9AECF}"/>
                    </a:ext>
                  </a:extLst>
                </p14:cNvPr>
                <p14:cNvContentPartPr/>
                <p14:nvPr/>
              </p14:nvContentPartPr>
              <p14:xfrm>
                <a:off x="9098213" y="3077880"/>
                <a:ext cx="45360" cy="198000"/>
              </p14:xfrm>
            </p:contentPart>
          </mc:Choice>
          <mc:Fallback xmlns="">
            <p:pic>
              <p:nvPicPr>
                <p:cNvPr id="39225" name="Freihand 39224">
                  <a:extLst>
                    <a:ext uri="{FF2B5EF4-FFF2-40B4-BE49-F238E27FC236}">
                      <a16:creationId xmlns:a16="http://schemas.microsoft.com/office/drawing/2014/main" id="{3C2BEE5D-DE3D-4CA0-88A5-A49402F9AECF}"/>
                    </a:ext>
                  </a:extLst>
                </p:cNvPr>
                <p:cNvPicPr/>
                <p:nvPr/>
              </p:nvPicPr>
              <p:blipFill>
                <a:blip r:embed="rId361"/>
                <a:stretch>
                  <a:fillRect/>
                </a:stretch>
              </p:blipFill>
              <p:spPr>
                <a:xfrm>
                  <a:off x="9093893" y="3073560"/>
                  <a:ext cx="540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39226" name="Freihand 39225">
                  <a:extLst>
                    <a:ext uri="{FF2B5EF4-FFF2-40B4-BE49-F238E27FC236}">
                      <a16:creationId xmlns:a16="http://schemas.microsoft.com/office/drawing/2014/main" id="{201D0B48-2308-4032-BF2C-EF54F53AC686}"/>
                    </a:ext>
                  </a:extLst>
                </p14:cNvPr>
                <p14:cNvContentPartPr/>
                <p14:nvPr/>
              </p14:nvContentPartPr>
              <p14:xfrm>
                <a:off x="8988413" y="3051240"/>
                <a:ext cx="230400" cy="228960"/>
              </p14:xfrm>
            </p:contentPart>
          </mc:Choice>
          <mc:Fallback xmlns="">
            <p:pic>
              <p:nvPicPr>
                <p:cNvPr id="39226" name="Freihand 39225">
                  <a:extLst>
                    <a:ext uri="{FF2B5EF4-FFF2-40B4-BE49-F238E27FC236}">
                      <a16:creationId xmlns:a16="http://schemas.microsoft.com/office/drawing/2014/main" id="{201D0B48-2308-4032-BF2C-EF54F53AC686}"/>
                    </a:ext>
                  </a:extLst>
                </p:cNvPr>
                <p:cNvPicPr/>
                <p:nvPr/>
              </p:nvPicPr>
              <p:blipFill>
                <a:blip r:embed="rId363"/>
                <a:stretch>
                  <a:fillRect/>
                </a:stretch>
              </p:blipFill>
              <p:spPr>
                <a:xfrm>
                  <a:off x="8984093" y="3046920"/>
                  <a:ext cx="23904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39228" name="Freihand 39227">
                  <a:extLst>
                    <a:ext uri="{FF2B5EF4-FFF2-40B4-BE49-F238E27FC236}">
                      <a16:creationId xmlns:a16="http://schemas.microsoft.com/office/drawing/2014/main" id="{B997F5A2-D01B-45A9-AAC7-DA1FD58A5584}"/>
                    </a:ext>
                  </a:extLst>
                </p14:cNvPr>
                <p14:cNvContentPartPr/>
                <p14:nvPr/>
              </p14:nvContentPartPr>
              <p14:xfrm>
                <a:off x="9205853" y="3180840"/>
                <a:ext cx="96840" cy="87120"/>
              </p14:xfrm>
            </p:contentPart>
          </mc:Choice>
          <mc:Fallback xmlns="">
            <p:pic>
              <p:nvPicPr>
                <p:cNvPr id="39228" name="Freihand 39227">
                  <a:extLst>
                    <a:ext uri="{FF2B5EF4-FFF2-40B4-BE49-F238E27FC236}">
                      <a16:creationId xmlns:a16="http://schemas.microsoft.com/office/drawing/2014/main" id="{B997F5A2-D01B-45A9-AAC7-DA1FD58A5584}"/>
                    </a:ext>
                  </a:extLst>
                </p:cNvPr>
                <p:cNvPicPr/>
                <p:nvPr/>
              </p:nvPicPr>
              <p:blipFill>
                <a:blip r:embed="rId365"/>
                <a:stretch>
                  <a:fillRect/>
                </a:stretch>
              </p:blipFill>
              <p:spPr>
                <a:xfrm>
                  <a:off x="9201533" y="3176520"/>
                  <a:ext cx="1054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39229" name="Freihand 39228">
                  <a:extLst>
                    <a:ext uri="{FF2B5EF4-FFF2-40B4-BE49-F238E27FC236}">
                      <a16:creationId xmlns:a16="http://schemas.microsoft.com/office/drawing/2014/main" id="{4123DB5E-8DA6-4EF0-B9EA-35E6A9D9320B}"/>
                    </a:ext>
                  </a:extLst>
                </p14:cNvPr>
                <p14:cNvContentPartPr/>
                <p14:nvPr/>
              </p14:nvContentPartPr>
              <p14:xfrm>
                <a:off x="9319973" y="3153840"/>
                <a:ext cx="161640" cy="115920"/>
              </p14:xfrm>
            </p:contentPart>
          </mc:Choice>
          <mc:Fallback xmlns="">
            <p:pic>
              <p:nvPicPr>
                <p:cNvPr id="39229" name="Freihand 39228">
                  <a:extLst>
                    <a:ext uri="{FF2B5EF4-FFF2-40B4-BE49-F238E27FC236}">
                      <a16:creationId xmlns:a16="http://schemas.microsoft.com/office/drawing/2014/main" id="{4123DB5E-8DA6-4EF0-B9EA-35E6A9D9320B}"/>
                    </a:ext>
                  </a:extLst>
                </p:cNvPr>
                <p:cNvPicPr/>
                <p:nvPr/>
              </p:nvPicPr>
              <p:blipFill>
                <a:blip r:embed="rId367"/>
                <a:stretch>
                  <a:fillRect/>
                </a:stretch>
              </p:blipFill>
              <p:spPr>
                <a:xfrm>
                  <a:off x="9315653" y="3149520"/>
                  <a:ext cx="1702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39230" name="Freihand 39229">
                  <a:extLst>
                    <a:ext uri="{FF2B5EF4-FFF2-40B4-BE49-F238E27FC236}">
                      <a16:creationId xmlns:a16="http://schemas.microsoft.com/office/drawing/2014/main" id="{D999604A-7B07-4A9A-9AF4-2C88F18A69D4}"/>
                    </a:ext>
                  </a:extLst>
                </p14:cNvPr>
                <p14:cNvContentPartPr/>
                <p14:nvPr/>
              </p14:nvContentPartPr>
              <p14:xfrm>
                <a:off x="9469373" y="3180480"/>
                <a:ext cx="77760" cy="84600"/>
              </p14:xfrm>
            </p:contentPart>
          </mc:Choice>
          <mc:Fallback xmlns="">
            <p:pic>
              <p:nvPicPr>
                <p:cNvPr id="39230" name="Freihand 39229">
                  <a:extLst>
                    <a:ext uri="{FF2B5EF4-FFF2-40B4-BE49-F238E27FC236}">
                      <a16:creationId xmlns:a16="http://schemas.microsoft.com/office/drawing/2014/main" id="{D999604A-7B07-4A9A-9AF4-2C88F18A69D4}"/>
                    </a:ext>
                  </a:extLst>
                </p:cNvPr>
                <p:cNvPicPr/>
                <p:nvPr/>
              </p:nvPicPr>
              <p:blipFill>
                <a:blip r:embed="rId369"/>
                <a:stretch>
                  <a:fillRect/>
                </a:stretch>
              </p:blipFill>
              <p:spPr>
                <a:xfrm>
                  <a:off x="9465053" y="3176160"/>
                  <a:ext cx="864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39231" name="Freihand 39230">
                  <a:extLst>
                    <a:ext uri="{FF2B5EF4-FFF2-40B4-BE49-F238E27FC236}">
                      <a16:creationId xmlns:a16="http://schemas.microsoft.com/office/drawing/2014/main" id="{1366E3CA-0591-4FD4-B6D8-EE498E132700}"/>
                    </a:ext>
                  </a:extLst>
                </p14:cNvPr>
                <p14:cNvContentPartPr/>
                <p14:nvPr/>
              </p14:nvContentPartPr>
              <p14:xfrm>
                <a:off x="9569093" y="3096600"/>
                <a:ext cx="473400" cy="150480"/>
              </p14:xfrm>
            </p:contentPart>
          </mc:Choice>
          <mc:Fallback xmlns="">
            <p:pic>
              <p:nvPicPr>
                <p:cNvPr id="39231" name="Freihand 39230">
                  <a:extLst>
                    <a:ext uri="{FF2B5EF4-FFF2-40B4-BE49-F238E27FC236}">
                      <a16:creationId xmlns:a16="http://schemas.microsoft.com/office/drawing/2014/main" id="{1366E3CA-0591-4FD4-B6D8-EE498E132700}"/>
                    </a:ext>
                  </a:extLst>
                </p:cNvPr>
                <p:cNvPicPr/>
                <p:nvPr/>
              </p:nvPicPr>
              <p:blipFill>
                <a:blip r:embed="rId371"/>
                <a:stretch>
                  <a:fillRect/>
                </a:stretch>
              </p:blipFill>
              <p:spPr>
                <a:xfrm>
                  <a:off x="9564773" y="3092280"/>
                  <a:ext cx="4820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39232" name="Freihand 39231">
                  <a:extLst>
                    <a:ext uri="{FF2B5EF4-FFF2-40B4-BE49-F238E27FC236}">
                      <a16:creationId xmlns:a16="http://schemas.microsoft.com/office/drawing/2014/main" id="{C0F84704-9ABD-4BF9-B199-6ECCF7E1BF87}"/>
                    </a:ext>
                  </a:extLst>
                </p14:cNvPr>
                <p14:cNvContentPartPr/>
                <p14:nvPr/>
              </p14:nvContentPartPr>
              <p14:xfrm>
                <a:off x="9800933" y="3007320"/>
                <a:ext cx="23040" cy="11880"/>
              </p14:xfrm>
            </p:contentPart>
          </mc:Choice>
          <mc:Fallback xmlns="">
            <p:pic>
              <p:nvPicPr>
                <p:cNvPr id="39232" name="Freihand 39231">
                  <a:extLst>
                    <a:ext uri="{FF2B5EF4-FFF2-40B4-BE49-F238E27FC236}">
                      <a16:creationId xmlns:a16="http://schemas.microsoft.com/office/drawing/2014/main" id="{C0F84704-9ABD-4BF9-B199-6ECCF7E1BF87}"/>
                    </a:ext>
                  </a:extLst>
                </p:cNvPr>
                <p:cNvPicPr/>
                <p:nvPr/>
              </p:nvPicPr>
              <p:blipFill>
                <a:blip r:embed="rId373"/>
                <a:stretch>
                  <a:fillRect/>
                </a:stretch>
              </p:blipFill>
              <p:spPr>
                <a:xfrm>
                  <a:off x="9796613" y="3003000"/>
                  <a:ext cx="31680" cy="20520"/>
                </a:xfrm>
                <a:prstGeom prst="rect">
                  <a:avLst/>
                </a:prstGeom>
              </p:spPr>
            </p:pic>
          </mc:Fallback>
        </mc:AlternateContent>
      </p:grpSp>
      <p:grpSp>
        <p:nvGrpSpPr>
          <p:cNvPr id="39282" name="Gruppieren 39281">
            <a:extLst>
              <a:ext uri="{FF2B5EF4-FFF2-40B4-BE49-F238E27FC236}">
                <a16:creationId xmlns:a16="http://schemas.microsoft.com/office/drawing/2014/main" id="{22805463-ED77-499F-A1C5-764DC16D4072}"/>
              </a:ext>
            </a:extLst>
          </p:cNvPr>
          <p:cNvGrpSpPr/>
          <p:nvPr/>
        </p:nvGrpSpPr>
        <p:grpSpPr>
          <a:xfrm>
            <a:off x="8215493" y="3499080"/>
            <a:ext cx="272160" cy="174960"/>
            <a:chOff x="8215493" y="3499080"/>
            <a:chExt cx="272160" cy="174960"/>
          </a:xfrm>
        </p:grpSpPr>
        <mc:AlternateContent xmlns:mc="http://schemas.openxmlformats.org/markup-compatibility/2006" xmlns:p14="http://schemas.microsoft.com/office/powerpoint/2010/main">
          <mc:Choice Requires="p14">
            <p:contentPart p14:bwMode="auto" r:id="rId374">
              <p14:nvContentPartPr>
                <p14:cNvPr id="39265" name="Freihand 39264">
                  <a:extLst>
                    <a:ext uri="{FF2B5EF4-FFF2-40B4-BE49-F238E27FC236}">
                      <a16:creationId xmlns:a16="http://schemas.microsoft.com/office/drawing/2014/main" id="{8A9389F8-9F95-4474-A33C-329E942BA658}"/>
                    </a:ext>
                  </a:extLst>
                </p14:cNvPr>
                <p14:cNvContentPartPr/>
                <p14:nvPr/>
              </p14:nvContentPartPr>
              <p14:xfrm>
                <a:off x="8223413" y="3528240"/>
                <a:ext cx="16920" cy="108360"/>
              </p14:xfrm>
            </p:contentPart>
          </mc:Choice>
          <mc:Fallback xmlns="">
            <p:pic>
              <p:nvPicPr>
                <p:cNvPr id="39265" name="Freihand 39264">
                  <a:extLst>
                    <a:ext uri="{FF2B5EF4-FFF2-40B4-BE49-F238E27FC236}">
                      <a16:creationId xmlns:a16="http://schemas.microsoft.com/office/drawing/2014/main" id="{8A9389F8-9F95-4474-A33C-329E942BA658}"/>
                    </a:ext>
                  </a:extLst>
                </p:cNvPr>
                <p:cNvPicPr/>
                <p:nvPr/>
              </p:nvPicPr>
              <p:blipFill>
                <a:blip r:embed="rId375"/>
                <a:stretch>
                  <a:fillRect/>
                </a:stretch>
              </p:blipFill>
              <p:spPr>
                <a:xfrm>
                  <a:off x="8219093" y="3523920"/>
                  <a:ext cx="255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39266" name="Freihand 39265">
                  <a:extLst>
                    <a:ext uri="{FF2B5EF4-FFF2-40B4-BE49-F238E27FC236}">
                      <a16:creationId xmlns:a16="http://schemas.microsoft.com/office/drawing/2014/main" id="{BD6676FE-6D63-4ECB-93C1-9118B902EE74}"/>
                    </a:ext>
                  </a:extLst>
                </p14:cNvPr>
                <p14:cNvContentPartPr/>
                <p14:nvPr/>
              </p14:nvContentPartPr>
              <p14:xfrm>
                <a:off x="8237453" y="3499080"/>
                <a:ext cx="115560" cy="24840"/>
              </p14:xfrm>
            </p:contentPart>
          </mc:Choice>
          <mc:Fallback xmlns="">
            <p:pic>
              <p:nvPicPr>
                <p:cNvPr id="39266" name="Freihand 39265">
                  <a:extLst>
                    <a:ext uri="{FF2B5EF4-FFF2-40B4-BE49-F238E27FC236}">
                      <a16:creationId xmlns:a16="http://schemas.microsoft.com/office/drawing/2014/main" id="{BD6676FE-6D63-4ECB-93C1-9118B902EE74}"/>
                    </a:ext>
                  </a:extLst>
                </p:cNvPr>
                <p:cNvPicPr/>
                <p:nvPr/>
              </p:nvPicPr>
              <p:blipFill>
                <a:blip r:embed="rId377"/>
                <a:stretch>
                  <a:fillRect/>
                </a:stretch>
              </p:blipFill>
              <p:spPr>
                <a:xfrm>
                  <a:off x="8233133" y="3494760"/>
                  <a:ext cx="1242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39267" name="Freihand 39266">
                  <a:extLst>
                    <a:ext uri="{FF2B5EF4-FFF2-40B4-BE49-F238E27FC236}">
                      <a16:creationId xmlns:a16="http://schemas.microsoft.com/office/drawing/2014/main" id="{C45056AD-6708-43F9-A6BB-BB16B62AC1DD}"/>
                    </a:ext>
                  </a:extLst>
                </p14:cNvPr>
                <p14:cNvContentPartPr/>
                <p14:nvPr/>
              </p14:nvContentPartPr>
              <p14:xfrm>
                <a:off x="8215493" y="3570000"/>
                <a:ext cx="189360" cy="82080"/>
              </p14:xfrm>
            </p:contentPart>
          </mc:Choice>
          <mc:Fallback xmlns="">
            <p:pic>
              <p:nvPicPr>
                <p:cNvPr id="39267" name="Freihand 39266">
                  <a:extLst>
                    <a:ext uri="{FF2B5EF4-FFF2-40B4-BE49-F238E27FC236}">
                      <a16:creationId xmlns:a16="http://schemas.microsoft.com/office/drawing/2014/main" id="{C45056AD-6708-43F9-A6BB-BB16B62AC1DD}"/>
                    </a:ext>
                  </a:extLst>
                </p:cNvPr>
                <p:cNvPicPr/>
                <p:nvPr/>
              </p:nvPicPr>
              <p:blipFill>
                <a:blip r:embed="rId379"/>
                <a:stretch>
                  <a:fillRect/>
                </a:stretch>
              </p:blipFill>
              <p:spPr>
                <a:xfrm>
                  <a:off x="8211173" y="3565680"/>
                  <a:ext cx="1980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39268" name="Freihand 39267">
                  <a:extLst>
                    <a:ext uri="{FF2B5EF4-FFF2-40B4-BE49-F238E27FC236}">
                      <a16:creationId xmlns:a16="http://schemas.microsoft.com/office/drawing/2014/main" id="{E894C718-B8D3-4E83-A385-5B8B20867937}"/>
                    </a:ext>
                  </a:extLst>
                </p14:cNvPr>
                <p14:cNvContentPartPr/>
                <p14:nvPr/>
              </p14:nvContentPartPr>
              <p14:xfrm>
                <a:off x="8387933" y="3552000"/>
                <a:ext cx="99720" cy="122040"/>
              </p14:xfrm>
            </p:contentPart>
          </mc:Choice>
          <mc:Fallback xmlns="">
            <p:pic>
              <p:nvPicPr>
                <p:cNvPr id="39268" name="Freihand 39267">
                  <a:extLst>
                    <a:ext uri="{FF2B5EF4-FFF2-40B4-BE49-F238E27FC236}">
                      <a16:creationId xmlns:a16="http://schemas.microsoft.com/office/drawing/2014/main" id="{E894C718-B8D3-4E83-A385-5B8B20867937}"/>
                    </a:ext>
                  </a:extLst>
                </p:cNvPr>
                <p:cNvPicPr/>
                <p:nvPr/>
              </p:nvPicPr>
              <p:blipFill>
                <a:blip r:embed="rId381"/>
                <a:stretch>
                  <a:fillRect/>
                </a:stretch>
              </p:blipFill>
              <p:spPr>
                <a:xfrm>
                  <a:off x="8383613" y="3547680"/>
                  <a:ext cx="108360" cy="130680"/>
                </a:xfrm>
                <a:prstGeom prst="rect">
                  <a:avLst/>
                </a:prstGeom>
              </p:spPr>
            </p:pic>
          </mc:Fallback>
        </mc:AlternateContent>
      </p:grpSp>
      <p:grpSp>
        <p:nvGrpSpPr>
          <p:cNvPr id="39314" name="Gruppieren 39313">
            <a:extLst>
              <a:ext uri="{FF2B5EF4-FFF2-40B4-BE49-F238E27FC236}">
                <a16:creationId xmlns:a16="http://schemas.microsoft.com/office/drawing/2014/main" id="{A4B3AD3B-6503-456D-AB1D-EA132196A79C}"/>
              </a:ext>
            </a:extLst>
          </p:cNvPr>
          <p:cNvGrpSpPr/>
          <p:nvPr/>
        </p:nvGrpSpPr>
        <p:grpSpPr>
          <a:xfrm>
            <a:off x="8172653" y="3784920"/>
            <a:ext cx="373320" cy="374040"/>
            <a:chOff x="8172653" y="3784920"/>
            <a:chExt cx="373320" cy="374040"/>
          </a:xfrm>
        </p:grpSpPr>
        <mc:AlternateContent xmlns:mc="http://schemas.openxmlformats.org/markup-compatibility/2006" xmlns:p14="http://schemas.microsoft.com/office/powerpoint/2010/main">
          <mc:Choice Requires="p14">
            <p:contentPart p14:bwMode="auto" r:id="rId382">
              <p14:nvContentPartPr>
                <p14:cNvPr id="39283" name="Freihand 39282">
                  <a:extLst>
                    <a:ext uri="{FF2B5EF4-FFF2-40B4-BE49-F238E27FC236}">
                      <a16:creationId xmlns:a16="http://schemas.microsoft.com/office/drawing/2014/main" id="{094E6DD5-E483-41CF-AFDC-9CF70EF3496B}"/>
                    </a:ext>
                  </a:extLst>
                </p14:cNvPr>
                <p14:cNvContentPartPr/>
                <p14:nvPr/>
              </p14:nvContentPartPr>
              <p14:xfrm>
                <a:off x="8315933" y="3798240"/>
                <a:ext cx="7920" cy="140400"/>
              </p14:xfrm>
            </p:contentPart>
          </mc:Choice>
          <mc:Fallback xmlns="">
            <p:pic>
              <p:nvPicPr>
                <p:cNvPr id="39283" name="Freihand 39282">
                  <a:extLst>
                    <a:ext uri="{FF2B5EF4-FFF2-40B4-BE49-F238E27FC236}">
                      <a16:creationId xmlns:a16="http://schemas.microsoft.com/office/drawing/2014/main" id="{094E6DD5-E483-41CF-AFDC-9CF70EF3496B}"/>
                    </a:ext>
                  </a:extLst>
                </p:cNvPr>
                <p:cNvPicPr/>
                <p:nvPr/>
              </p:nvPicPr>
              <p:blipFill>
                <a:blip r:embed="rId383"/>
                <a:stretch>
                  <a:fillRect/>
                </a:stretch>
              </p:blipFill>
              <p:spPr>
                <a:xfrm>
                  <a:off x="8311613" y="3793920"/>
                  <a:ext cx="165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39284" name="Freihand 39283">
                  <a:extLst>
                    <a:ext uri="{FF2B5EF4-FFF2-40B4-BE49-F238E27FC236}">
                      <a16:creationId xmlns:a16="http://schemas.microsoft.com/office/drawing/2014/main" id="{1720DAE5-7126-4949-A948-10CA0A3E8330}"/>
                    </a:ext>
                  </a:extLst>
                </p14:cNvPr>
                <p14:cNvContentPartPr/>
                <p14:nvPr/>
              </p14:nvContentPartPr>
              <p14:xfrm>
                <a:off x="8233493" y="3903000"/>
                <a:ext cx="106560" cy="47520"/>
              </p14:xfrm>
            </p:contentPart>
          </mc:Choice>
          <mc:Fallback xmlns="">
            <p:pic>
              <p:nvPicPr>
                <p:cNvPr id="39284" name="Freihand 39283">
                  <a:extLst>
                    <a:ext uri="{FF2B5EF4-FFF2-40B4-BE49-F238E27FC236}">
                      <a16:creationId xmlns:a16="http://schemas.microsoft.com/office/drawing/2014/main" id="{1720DAE5-7126-4949-A948-10CA0A3E8330}"/>
                    </a:ext>
                  </a:extLst>
                </p:cNvPr>
                <p:cNvPicPr/>
                <p:nvPr/>
              </p:nvPicPr>
              <p:blipFill>
                <a:blip r:embed="rId385"/>
                <a:stretch>
                  <a:fillRect/>
                </a:stretch>
              </p:blipFill>
              <p:spPr>
                <a:xfrm>
                  <a:off x="8229173" y="3898680"/>
                  <a:ext cx="1152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39285" name="Freihand 39284">
                  <a:extLst>
                    <a:ext uri="{FF2B5EF4-FFF2-40B4-BE49-F238E27FC236}">
                      <a16:creationId xmlns:a16="http://schemas.microsoft.com/office/drawing/2014/main" id="{657777AB-BA9A-43C8-AA70-D99C7FE7B76D}"/>
                    </a:ext>
                  </a:extLst>
                </p14:cNvPr>
                <p14:cNvContentPartPr/>
                <p14:nvPr/>
              </p14:nvContentPartPr>
              <p14:xfrm>
                <a:off x="8250413" y="3784920"/>
                <a:ext cx="97200" cy="25200"/>
              </p14:xfrm>
            </p:contentPart>
          </mc:Choice>
          <mc:Fallback xmlns="">
            <p:pic>
              <p:nvPicPr>
                <p:cNvPr id="39285" name="Freihand 39284">
                  <a:extLst>
                    <a:ext uri="{FF2B5EF4-FFF2-40B4-BE49-F238E27FC236}">
                      <a16:creationId xmlns:a16="http://schemas.microsoft.com/office/drawing/2014/main" id="{657777AB-BA9A-43C8-AA70-D99C7FE7B76D}"/>
                    </a:ext>
                  </a:extLst>
                </p:cNvPr>
                <p:cNvPicPr/>
                <p:nvPr/>
              </p:nvPicPr>
              <p:blipFill>
                <a:blip r:embed="rId387"/>
                <a:stretch>
                  <a:fillRect/>
                </a:stretch>
              </p:blipFill>
              <p:spPr>
                <a:xfrm>
                  <a:off x="8246093" y="3780600"/>
                  <a:ext cx="1058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39286" name="Freihand 39285">
                  <a:extLst>
                    <a:ext uri="{FF2B5EF4-FFF2-40B4-BE49-F238E27FC236}">
                      <a16:creationId xmlns:a16="http://schemas.microsoft.com/office/drawing/2014/main" id="{8F9772B2-8497-492A-AA73-29CF59E77C2D}"/>
                    </a:ext>
                  </a:extLst>
                </p14:cNvPr>
                <p14:cNvContentPartPr/>
                <p14:nvPr/>
              </p14:nvContentPartPr>
              <p14:xfrm>
                <a:off x="8416733" y="3844320"/>
                <a:ext cx="129240" cy="77400"/>
              </p14:xfrm>
            </p:contentPart>
          </mc:Choice>
          <mc:Fallback xmlns="">
            <p:pic>
              <p:nvPicPr>
                <p:cNvPr id="39286" name="Freihand 39285">
                  <a:extLst>
                    <a:ext uri="{FF2B5EF4-FFF2-40B4-BE49-F238E27FC236}">
                      <a16:creationId xmlns:a16="http://schemas.microsoft.com/office/drawing/2014/main" id="{8F9772B2-8497-492A-AA73-29CF59E77C2D}"/>
                    </a:ext>
                  </a:extLst>
                </p:cNvPr>
                <p:cNvPicPr/>
                <p:nvPr/>
              </p:nvPicPr>
              <p:blipFill>
                <a:blip r:embed="rId389"/>
                <a:stretch>
                  <a:fillRect/>
                </a:stretch>
              </p:blipFill>
              <p:spPr>
                <a:xfrm>
                  <a:off x="8412413" y="3840000"/>
                  <a:ext cx="1378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39297" name="Freihand 39296">
                  <a:extLst>
                    <a:ext uri="{FF2B5EF4-FFF2-40B4-BE49-F238E27FC236}">
                      <a16:creationId xmlns:a16="http://schemas.microsoft.com/office/drawing/2014/main" id="{4DA8C382-5256-4AFF-B38B-A363E1D328FC}"/>
                    </a:ext>
                  </a:extLst>
                </p14:cNvPr>
                <p14:cNvContentPartPr/>
                <p14:nvPr/>
              </p14:nvContentPartPr>
              <p14:xfrm>
                <a:off x="8172653" y="4052400"/>
                <a:ext cx="135000" cy="106560"/>
              </p14:xfrm>
            </p:contentPart>
          </mc:Choice>
          <mc:Fallback xmlns="">
            <p:pic>
              <p:nvPicPr>
                <p:cNvPr id="39297" name="Freihand 39296">
                  <a:extLst>
                    <a:ext uri="{FF2B5EF4-FFF2-40B4-BE49-F238E27FC236}">
                      <a16:creationId xmlns:a16="http://schemas.microsoft.com/office/drawing/2014/main" id="{4DA8C382-5256-4AFF-B38B-A363E1D328FC}"/>
                    </a:ext>
                  </a:extLst>
                </p:cNvPr>
                <p:cNvPicPr/>
                <p:nvPr/>
              </p:nvPicPr>
              <p:blipFill>
                <a:blip r:embed="rId391"/>
                <a:stretch>
                  <a:fillRect/>
                </a:stretch>
              </p:blipFill>
              <p:spPr>
                <a:xfrm>
                  <a:off x="8168333" y="4048080"/>
                  <a:ext cx="1436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39298" name="Freihand 39297">
                  <a:extLst>
                    <a:ext uri="{FF2B5EF4-FFF2-40B4-BE49-F238E27FC236}">
                      <a16:creationId xmlns:a16="http://schemas.microsoft.com/office/drawing/2014/main" id="{86B2792D-6FEB-4B7D-A885-8A7148B05B79}"/>
                    </a:ext>
                  </a:extLst>
                </p14:cNvPr>
                <p14:cNvContentPartPr/>
                <p14:nvPr/>
              </p14:nvContentPartPr>
              <p14:xfrm>
                <a:off x="8309453" y="4019280"/>
                <a:ext cx="124200" cy="137520"/>
              </p14:xfrm>
            </p:contentPart>
          </mc:Choice>
          <mc:Fallback xmlns="">
            <p:pic>
              <p:nvPicPr>
                <p:cNvPr id="39298" name="Freihand 39297">
                  <a:extLst>
                    <a:ext uri="{FF2B5EF4-FFF2-40B4-BE49-F238E27FC236}">
                      <a16:creationId xmlns:a16="http://schemas.microsoft.com/office/drawing/2014/main" id="{86B2792D-6FEB-4B7D-A885-8A7148B05B79}"/>
                    </a:ext>
                  </a:extLst>
                </p:cNvPr>
                <p:cNvPicPr/>
                <p:nvPr/>
              </p:nvPicPr>
              <p:blipFill>
                <a:blip r:embed="rId393"/>
                <a:stretch>
                  <a:fillRect/>
                </a:stretch>
              </p:blipFill>
              <p:spPr>
                <a:xfrm>
                  <a:off x="8305133" y="4014960"/>
                  <a:ext cx="1328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39299" name="Freihand 39298">
                  <a:extLst>
                    <a:ext uri="{FF2B5EF4-FFF2-40B4-BE49-F238E27FC236}">
                      <a16:creationId xmlns:a16="http://schemas.microsoft.com/office/drawing/2014/main" id="{80E82191-FBC5-4D94-9894-DA907EEABFC8}"/>
                    </a:ext>
                  </a:extLst>
                </p14:cNvPr>
                <p14:cNvContentPartPr/>
                <p14:nvPr/>
              </p14:nvContentPartPr>
              <p14:xfrm>
                <a:off x="8363093" y="3982200"/>
                <a:ext cx="44280" cy="14400"/>
              </p14:xfrm>
            </p:contentPart>
          </mc:Choice>
          <mc:Fallback xmlns="">
            <p:pic>
              <p:nvPicPr>
                <p:cNvPr id="39299" name="Freihand 39298">
                  <a:extLst>
                    <a:ext uri="{FF2B5EF4-FFF2-40B4-BE49-F238E27FC236}">
                      <a16:creationId xmlns:a16="http://schemas.microsoft.com/office/drawing/2014/main" id="{80E82191-FBC5-4D94-9894-DA907EEABFC8}"/>
                    </a:ext>
                  </a:extLst>
                </p:cNvPr>
                <p:cNvPicPr/>
                <p:nvPr/>
              </p:nvPicPr>
              <p:blipFill>
                <a:blip r:embed="rId395"/>
                <a:stretch>
                  <a:fillRect/>
                </a:stretch>
              </p:blipFill>
              <p:spPr>
                <a:xfrm>
                  <a:off x="8358773" y="3977880"/>
                  <a:ext cx="52920" cy="23040"/>
                </a:xfrm>
                <a:prstGeom prst="rect">
                  <a:avLst/>
                </a:prstGeom>
              </p:spPr>
            </p:pic>
          </mc:Fallback>
        </mc:AlternateContent>
      </p:grpSp>
      <p:grpSp>
        <p:nvGrpSpPr>
          <p:cNvPr id="39313" name="Gruppieren 39312">
            <a:extLst>
              <a:ext uri="{FF2B5EF4-FFF2-40B4-BE49-F238E27FC236}">
                <a16:creationId xmlns:a16="http://schemas.microsoft.com/office/drawing/2014/main" id="{FCA547E1-67DC-4E42-A296-B81905466393}"/>
              </a:ext>
            </a:extLst>
          </p:cNvPr>
          <p:cNvGrpSpPr/>
          <p:nvPr/>
        </p:nvGrpSpPr>
        <p:grpSpPr>
          <a:xfrm>
            <a:off x="8771693" y="3463800"/>
            <a:ext cx="1846800" cy="763560"/>
            <a:chOff x="8771693" y="3463800"/>
            <a:chExt cx="1846800" cy="763560"/>
          </a:xfrm>
        </p:grpSpPr>
        <mc:AlternateContent xmlns:mc="http://schemas.openxmlformats.org/markup-compatibility/2006" xmlns:p14="http://schemas.microsoft.com/office/powerpoint/2010/main">
          <mc:Choice Requires="p14">
            <p:contentPart p14:bwMode="auto" r:id="rId396">
              <p14:nvContentPartPr>
                <p14:cNvPr id="39269" name="Freihand 39268">
                  <a:extLst>
                    <a:ext uri="{FF2B5EF4-FFF2-40B4-BE49-F238E27FC236}">
                      <a16:creationId xmlns:a16="http://schemas.microsoft.com/office/drawing/2014/main" id="{F2FDB650-DC9C-4209-9E71-222A999E1A77}"/>
                    </a:ext>
                  </a:extLst>
                </p14:cNvPr>
                <p14:cNvContentPartPr/>
                <p14:nvPr/>
              </p14:nvContentPartPr>
              <p14:xfrm>
                <a:off x="8779613" y="3557400"/>
                <a:ext cx="6480" cy="19440"/>
              </p14:xfrm>
            </p:contentPart>
          </mc:Choice>
          <mc:Fallback xmlns="">
            <p:pic>
              <p:nvPicPr>
                <p:cNvPr id="39269" name="Freihand 39268">
                  <a:extLst>
                    <a:ext uri="{FF2B5EF4-FFF2-40B4-BE49-F238E27FC236}">
                      <a16:creationId xmlns:a16="http://schemas.microsoft.com/office/drawing/2014/main" id="{F2FDB650-DC9C-4209-9E71-222A999E1A77}"/>
                    </a:ext>
                  </a:extLst>
                </p:cNvPr>
                <p:cNvPicPr/>
                <p:nvPr/>
              </p:nvPicPr>
              <p:blipFill>
                <a:blip r:embed="rId397"/>
                <a:stretch>
                  <a:fillRect/>
                </a:stretch>
              </p:blipFill>
              <p:spPr>
                <a:xfrm>
                  <a:off x="8775293" y="3553080"/>
                  <a:ext cx="151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39270" name="Freihand 39269">
                  <a:extLst>
                    <a:ext uri="{FF2B5EF4-FFF2-40B4-BE49-F238E27FC236}">
                      <a16:creationId xmlns:a16="http://schemas.microsoft.com/office/drawing/2014/main" id="{EA8AF406-2929-4C15-BCB7-D96ABEF26D36}"/>
                    </a:ext>
                  </a:extLst>
                </p14:cNvPr>
                <p14:cNvContentPartPr/>
                <p14:nvPr/>
              </p14:nvContentPartPr>
              <p14:xfrm>
                <a:off x="8771693" y="3647760"/>
                <a:ext cx="25200" cy="23400"/>
              </p14:xfrm>
            </p:contentPart>
          </mc:Choice>
          <mc:Fallback xmlns="">
            <p:pic>
              <p:nvPicPr>
                <p:cNvPr id="39270" name="Freihand 39269">
                  <a:extLst>
                    <a:ext uri="{FF2B5EF4-FFF2-40B4-BE49-F238E27FC236}">
                      <a16:creationId xmlns:a16="http://schemas.microsoft.com/office/drawing/2014/main" id="{EA8AF406-2929-4C15-BCB7-D96ABEF26D36}"/>
                    </a:ext>
                  </a:extLst>
                </p:cNvPr>
                <p:cNvPicPr/>
                <p:nvPr/>
              </p:nvPicPr>
              <p:blipFill>
                <a:blip r:embed="rId399"/>
                <a:stretch>
                  <a:fillRect/>
                </a:stretch>
              </p:blipFill>
              <p:spPr>
                <a:xfrm>
                  <a:off x="8767373" y="3643440"/>
                  <a:ext cx="338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39271" name="Freihand 39270">
                  <a:extLst>
                    <a:ext uri="{FF2B5EF4-FFF2-40B4-BE49-F238E27FC236}">
                      <a16:creationId xmlns:a16="http://schemas.microsoft.com/office/drawing/2014/main" id="{4BB387AB-6484-42A5-B067-E008CD69F865}"/>
                    </a:ext>
                  </a:extLst>
                </p14:cNvPr>
                <p14:cNvContentPartPr/>
                <p14:nvPr/>
              </p14:nvContentPartPr>
              <p14:xfrm>
                <a:off x="8928653" y="3489360"/>
                <a:ext cx="144360" cy="124200"/>
              </p14:xfrm>
            </p:contentPart>
          </mc:Choice>
          <mc:Fallback xmlns="">
            <p:pic>
              <p:nvPicPr>
                <p:cNvPr id="39271" name="Freihand 39270">
                  <a:extLst>
                    <a:ext uri="{FF2B5EF4-FFF2-40B4-BE49-F238E27FC236}">
                      <a16:creationId xmlns:a16="http://schemas.microsoft.com/office/drawing/2014/main" id="{4BB387AB-6484-42A5-B067-E008CD69F865}"/>
                    </a:ext>
                  </a:extLst>
                </p:cNvPr>
                <p:cNvPicPr/>
                <p:nvPr/>
              </p:nvPicPr>
              <p:blipFill>
                <a:blip r:embed="rId401"/>
                <a:stretch>
                  <a:fillRect/>
                </a:stretch>
              </p:blipFill>
              <p:spPr>
                <a:xfrm>
                  <a:off x="8924333" y="3485040"/>
                  <a:ext cx="1530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39272" name="Freihand 39271">
                  <a:extLst>
                    <a:ext uri="{FF2B5EF4-FFF2-40B4-BE49-F238E27FC236}">
                      <a16:creationId xmlns:a16="http://schemas.microsoft.com/office/drawing/2014/main" id="{756A8B94-40C4-4389-AE85-6D619BC5F6AB}"/>
                    </a:ext>
                  </a:extLst>
                </p14:cNvPr>
                <p14:cNvContentPartPr/>
                <p14:nvPr/>
              </p14:nvContentPartPr>
              <p14:xfrm>
                <a:off x="8925773" y="3555960"/>
                <a:ext cx="138240" cy="86040"/>
              </p14:xfrm>
            </p:contentPart>
          </mc:Choice>
          <mc:Fallback xmlns="">
            <p:pic>
              <p:nvPicPr>
                <p:cNvPr id="39272" name="Freihand 39271">
                  <a:extLst>
                    <a:ext uri="{FF2B5EF4-FFF2-40B4-BE49-F238E27FC236}">
                      <a16:creationId xmlns:a16="http://schemas.microsoft.com/office/drawing/2014/main" id="{756A8B94-40C4-4389-AE85-6D619BC5F6AB}"/>
                    </a:ext>
                  </a:extLst>
                </p:cNvPr>
                <p:cNvPicPr/>
                <p:nvPr/>
              </p:nvPicPr>
              <p:blipFill>
                <a:blip r:embed="rId403"/>
                <a:stretch>
                  <a:fillRect/>
                </a:stretch>
              </p:blipFill>
              <p:spPr>
                <a:xfrm>
                  <a:off x="8921453" y="3551640"/>
                  <a:ext cx="1468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39273" name="Freihand 39272">
                  <a:extLst>
                    <a:ext uri="{FF2B5EF4-FFF2-40B4-BE49-F238E27FC236}">
                      <a16:creationId xmlns:a16="http://schemas.microsoft.com/office/drawing/2014/main" id="{EBCE0658-252A-4065-A5B4-8DDCA7EE7EAC}"/>
                    </a:ext>
                  </a:extLst>
                </p14:cNvPr>
                <p14:cNvContentPartPr/>
                <p14:nvPr/>
              </p14:nvContentPartPr>
              <p14:xfrm>
                <a:off x="9091013" y="3563520"/>
                <a:ext cx="96840" cy="93240"/>
              </p14:xfrm>
            </p:contentPart>
          </mc:Choice>
          <mc:Fallback xmlns="">
            <p:pic>
              <p:nvPicPr>
                <p:cNvPr id="39273" name="Freihand 39272">
                  <a:extLst>
                    <a:ext uri="{FF2B5EF4-FFF2-40B4-BE49-F238E27FC236}">
                      <a16:creationId xmlns:a16="http://schemas.microsoft.com/office/drawing/2014/main" id="{EBCE0658-252A-4065-A5B4-8DDCA7EE7EAC}"/>
                    </a:ext>
                  </a:extLst>
                </p:cNvPr>
                <p:cNvPicPr/>
                <p:nvPr/>
              </p:nvPicPr>
              <p:blipFill>
                <a:blip r:embed="rId405"/>
                <a:stretch>
                  <a:fillRect/>
                </a:stretch>
              </p:blipFill>
              <p:spPr>
                <a:xfrm>
                  <a:off x="9086693" y="3559200"/>
                  <a:ext cx="1054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39274" name="Freihand 39273">
                  <a:extLst>
                    <a:ext uri="{FF2B5EF4-FFF2-40B4-BE49-F238E27FC236}">
                      <a16:creationId xmlns:a16="http://schemas.microsoft.com/office/drawing/2014/main" id="{47965526-0216-42E5-BF3A-E8E52C88886D}"/>
                    </a:ext>
                  </a:extLst>
                </p14:cNvPr>
                <p14:cNvContentPartPr/>
                <p14:nvPr/>
              </p14:nvContentPartPr>
              <p14:xfrm>
                <a:off x="9199013" y="3564600"/>
                <a:ext cx="98280" cy="181080"/>
              </p14:xfrm>
            </p:contentPart>
          </mc:Choice>
          <mc:Fallback xmlns="">
            <p:pic>
              <p:nvPicPr>
                <p:cNvPr id="39274" name="Freihand 39273">
                  <a:extLst>
                    <a:ext uri="{FF2B5EF4-FFF2-40B4-BE49-F238E27FC236}">
                      <a16:creationId xmlns:a16="http://schemas.microsoft.com/office/drawing/2014/main" id="{47965526-0216-42E5-BF3A-E8E52C88886D}"/>
                    </a:ext>
                  </a:extLst>
                </p:cNvPr>
                <p:cNvPicPr/>
                <p:nvPr/>
              </p:nvPicPr>
              <p:blipFill>
                <a:blip r:embed="rId407"/>
                <a:stretch>
                  <a:fillRect/>
                </a:stretch>
              </p:blipFill>
              <p:spPr>
                <a:xfrm>
                  <a:off x="9194693" y="3560280"/>
                  <a:ext cx="1069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39275" name="Freihand 39274">
                  <a:extLst>
                    <a:ext uri="{FF2B5EF4-FFF2-40B4-BE49-F238E27FC236}">
                      <a16:creationId xmlns:a16="http://schemas.microsoft.com/office/drawing/2014/main" id="{D17ACA13-5A3F-4C93-8E18-D6DF8B68A382}"/>
                    </a:ext>
                  </a:extLst>
                </p14:cNvPr>
                <p14:cNvContentPartPr/>
                <p14:nvPr/>
              </p14:nvContentPartPr>
              <p14:xfrm>
                <a:off x="9318893" y="3463800"/>
                <a:ext cx="299160" cy="150840"/>
              </p14:xfrm>
            </p:contentPart>
          </mc:Choice>
          <mc:Fallback xmlns="">
            <p:pic>
              <p:nvPicPr>
                <p:cNvPr id="39275" name="Freihand 39274">
                  <a:extLst>
                    <a:ext uri="{FF2B5EF4-FFF2-40B4-BE49-F238E27FC236}">
                      <a16:creationId xmlns:a16="http://schemas.microsoft.com/office/drawing/2014/main" id="{D17ACA13-5A3F-4C93-8E18-D6DF8B68A382}"/>
                    </a:ext>
                  </a:extLst>
                </p:cNvPr>
                <p:cNvPicPr/>
                <p:nvPr/>
              </p:nvPicPr>
              <p:blipFill>
                <a:blip r:embed="rId409"/>
                <a:stretch>
                  <a:fillRect/>
                </a:stretch>
              </p:blipFill>
              <p:spPr>
                <a:xfrm>
                  <a:off x="9314573" y="3459480"/>
                  <a:ext cx="3078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39287" name="Freihand 39286">
                  <a:extLst>
                    <a:ext uri="{FF2B5EF4-FFF2-40B4-BE49-F238E27FC236}">
                      <a16:creationId xmlns:a16="http://schemas.microsoft.com/office/drawing/2014/main" id="{BC7EE75A-BDC7-449C-8C37-FEFB81A962BE}"/>
                    </a:ext>
                  </a:extLst>
                </p14:cNvPr>
                <p14:cNvContentPartPr/>
                <p14:nvPr/>
              </p14:nvContentPartPr>
              <p14:xfrm>
                <a:off x="8853773" y="3827040"/>
                <a:ext cx="9000" cy="25200"/>
              </p14:xfrm>
            </p:contentPart>
          </mc:Choice>
          <mc:Fallback xmlns="">
            <p:pic>
              <p:nvPicPr>
                <p:cNvPr id="39287" name="Freihand 39286">
                  <a:extLst>
                    <a:ext uri="{FF2B5EF4-FFF2-40B4-BE49-F238E27FC236}">
                      <a16:creationId xmlns:a16="http://schemas.microsoft.com/office/drawing/2014/main" id="{BC7EE75A-BDC7-449C-8C37-FEFB81A962BE}"/>
                    </a:ext>
                  </a:extLst>
                </p:cNvPr>
                <p:cNvPicPr/>
                <p:nvPr/>
              </p:nvPicPr>
              <p:blipFill>
                <a:blip r:embed="rId411"/>
                <a:stretch>
                  <a:fillRect/>
                </a:stretch>
              </p:blipFill>
              <p:spPr>
                <a:xfrm>
                  <a:off x="8849453" y="3822720"/>
                  <a:ext cx="176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39288" name="Freihand 39287">
                  <a:extLst>
                    <a:ext uri="{FF2B5EF4-FFF2-40B4-BE49-F238E27FC236}">
                      <a16:creationId xmlns:a16="http://schemas.microsoft.com/office/drawing/2014/main" id="{21DFF3FC-FE11-485A-AD32-06DFFB0E0165}"/>
                    </a:ext>
                  </a:extLst>
                </p14:cNvPr>
                <p14:cNvContentPartPr/>
                <p14:nvPr/>
              </p14:nvContentPartPr>
              <p14:xfrm>
                <a:off x="8858453" y="3805800"/>
                <a:ext cx="213120" cy="134280"/>
              </p14:xfrm>
            </p:contentPart>
          </mc:Choice>
          <mc:Fallback xmlns="">
            <p:pic>
              <p:nvPicPr>
                <p:cNvPr id="39288" name="Freihand 39287">
                  <a:extLst>
                    <a:ext uri="{FF2B5EF4-FFF2-40B4-BE49-F238E27FC236}">
                      <a16:creationId xmlns:a16="http://schemas.microsoft.com/office/drawing/2014/main" id="{21DFF3FC-FE11-485A-AD32-06DFFB0E0165}"/>
                    </a:ext>
                  </a:extLst>
                </p:cNvPr>
                <p:cNvPicPr/>
                <p:nvPr/>
              </p:nvPicPr>
              <p:blipFill>
                <a:blip r:embed="rId413"/>
                <a:stretch>
                  <a:fillRect/>
                </a:stretch>
              </p:blipFill>
              <p:spPr>
                <a:xfrm>
                  <a:off x="8854133" y="3801480"/>
                  <a:ext cx="2217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39289" name="Freihand 39288">
                  <a:extLst>
                    <a:ext uri="{FF2B5EF4-FFF2-40B4-BE49-F238E27FC236}">
                      <a16:creationId xmlns:a16="http://schemas.microsoft.com/office/drawing/2014/main" id="{199899E4-78A1-45EC-8949-FB669AE88316}"/>
                    </a:ext>
                  </a:extLst>
                </p14:cNvPr>
                <p14:cNvContentPartPr/>
                <p14:nvPr/>
              </p14:nvContentPartPr>
              <p14:xfrm>
                <a:off x="8985893" y="3852960"/>
                <a:ext cx="144360" cy="63360"/>
              </p14:xfrm>
            </p:contentPart>
          </mc:Choice>
          <mc:Fallback xmlns="">
            <p:pic>
              <p:nvPicPr>
                <p:cNvPr id="39289" name="Freihand 39288">
                  <a:extLst>
                    <a:ext uri="{FF2B5EF4-FFF2-40B4-BE49-F238E27FC236}">
                      <a16:creationId xmlns:a16="http://schemas.microsoft.com/office/drawing/2014/main" id="{199899E4-78A1-45EC-8949-FB669AE88316}"/>
                    </a:ext>
                  </a:extLst>
                </p:cNvPr>
                <p:cNvPicPr/>
                <p:nvPr/>
              </p:nvPicPr>
              <p:blipFill>
                <a:blip r:embed="rId415"/>
                <a:stretch>
                  <a:fillRect/>
                </a:stretch>
              </p:blipFill>
              <p:spPr>
                <a:xfrm>
                  <a:off x="8981573" y="3848640"/>
                  <a:ext cx="153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39290" name="Freihand 39289">
                  <a:extLst>
                    <a:ext uri="{FF2B5EF4-FFF2-40B4-BE49-F238E27FC236}">
                      <a16:creationId xmlns:a16="http://schemas.microsoft.com/office/drawing/2014/main" id="{633035C4-3959-4837-BD8D-14246D2D0846}"/>
                    </a:ext>
                  </a:extLst>
                </p14:cNvPr>
                <p14:cNvContentPartPr/>
                <p14:nvPr/>
              </p14:nvContentPartPr>
              <p14:xfrm>
                <a:off x="8988773" y="3777720"/>
                <a:ext cx="165600" cy="12240"/>
              </p14:xfrm>
            </p:contentPart>
          </mc:Choice>
          <mc:Fallback xmlns="">
            <p:pic>
              <p:nvPicPr>
                <p:cNvPr id="39290" name="Freihand 39289">
                  <a:extLst>
                    <a:ext uri="{FF2B5EF4-FFF2-40B4-BE49-F238E27FC236}">
                      <a16:creationId xmlns:a16="http://schemas.microsoft.com/office/drawing/2014/main" id="{633035C4-3959-4837-BD8D-14246D2D0846}"/>
                    </a:ext>
                  </a:extLst>
                </p:cNvPr>
                <p:cNvPicPr/>
                <p:nvPr/>
              </p:nvPicPr>
              <p:blipFill>
                <a:blip r:embed="rId417"/>
                <a:stretch>
                  <a:fillRect/>
                </a:stretch>
              </p:blipFill>
              <p:spPr>
                <a:xfrm>
                  <a:off x="8984453" y="3773400"/>
                  <a:ext cx="1742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39291" name="Freihand 39290">
                  <a:extLst>
                    <a:ext uri="{FF2B5EF4-FFF2-40B4-BE49-F238E27FC236}">
                      <a16:creationId xmlns:a16="http://schemas.microsoft.com/office/drawing/2014/main" id="{78517E5F-769E-4973-8C46-CA4998545C96}"/>
                    </a:ext>
                  </a:extLst>
                </p14:cNvPr>
                <p14:cNvContentPartPr/>
                <p14:nvPr/>
              </p14:nvContentPartPr>
              <p14:xfrm>
                <a:off x="9169493" y="3821280"/>
                <a:ext cx="262440" cy="45000"/>
              </p14:xfrm>
            </p:contentPart>
          </mc:Choice>
          <mc:Fallback xmlns="">
            <p:pic>
              <p:nvPicPr>
                <p:cNvPr id="39291" name="Freihand 39290">
                  <a:extLst>
                    <a:ext uri="{FF2B5EF4-FFF2-40B4-BE49-F238E27FC236}">
                      <a16:creationId xmlns:a16="http://schemas.microsoft.com/office/drawing/2014/main" id="{78517E5F-769E-4973-8C46-CA4998545C96}"/>
                    </a:ext>
                  </a:extLst>
                </p:cNvPr>
                <p:cNvPicPr/>
                <p:nvPr/>
              </p:nvPicPr>
              <p:blipFill>
                <a:blip r:embed="rId419"/>
                <a:stretch>
                  <a:fillRect/>
                </a:stretch>
              </p:blipFill>
              <p:spPr>
                <a:xfrm>
                  <a:off x="9165173" y="3816960"/>
                  <a:ext cx="2710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39292" name="Freihand 39291">
                  <a:extLst>
                    <a:ext uri="{FF2B5EF4-FFF2-40B4-BE49-F238E27FC236}">
                      <a16:creationId xmlns:a16="http://schemas.microsoft.com/office/drawing/2014/main" id="{AF6F6EC6-4F21-4C09-8975-749D7C690315}"/>
                    </a:ext>
                  </a:extLst>
                </p14:cNvPr>
                <p14:cNvContentPartPr/>
                <p14:nvPr/>
              </p14:nvContentPartPr>
              <p14:xfrm>
                <a:off x="9429413" y="3801840"/>
                <a:ext cx="91440" cy="182520"/>
              </p14:xfrm>
            </p:contentPart>
          </mc:Choice>
          <mc:Fallback xmlns="">
            <p:pic>
              <p:nvPicPr>
                <p:cNvPr id="39292" name="Freihand 39291">
                  <a:extLst>
                    <a:ext uri="{FF2B5EF4-FFF2-40B4-BE49-F238E27FC236}">
                      <a16:creationId xmlns:a16="http://schemas.microsoft.com/office/drawing/2014/main" id="{AF6F6EC6-4F21-4C09-8975-749D7C690315}"/>
                    </a:ext>
                  </a:extLst>
                </p:cNvPr>
                <p:cNvPicPr/>
                <p:nvPr/>
              </p:nvPicPr>
              <p:blipFill>
                <a:blip r:embed="rId421"/>
                <a:stretch>
                  <a:fillRect/>
                </a:stretch>
              </p:blipFill>
              <p:spPr>
                <a:xfrm>
                  <a:off x="9425093" y="3797520"/>
                  <a:ext cx="1000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39293" name="Freihand 39292">
                  <a:extLst>
                    <a:ext uri="{FF2B5EF4-FFF2-40B4-BE49-F238E27FC236}">
                      <a16:creationId xmlns:a16="http://schemas.microsoft.com/office/drawing/2014/main" id="{3B5CE044-ADA2-4D94-B5E9-95C6ABCDC901}"/>
                    </a:ext>
                  </a:extLst>
                </p14:cNvPr>
                <p14:cNvContentPartPr/>
                <p14:nvPr/>
              </p14:nvContentPartPr>
              <p14:xfrm>
                <a:off x="9532733" y="3710040"/>
                <a:ext cx="199080" cy="131760"/>
              </p14:xfrm>
            </p:contentPart>
          </mc:Choice>
          <mc:Fallback xmlns="">
            <p:pic>
              <p:nvPicPr>
                <p:cNvPr id="39293" name="Freihand 39292">
                  <a:extLst>
                    <a:ext uri="{FF2B5EF4-FFF2-40B4-BE49-F238E27FC236}">
                      <a16:creationId xmlns:a16="http://schemas.microsoft.com/office/drawing/2014/main" id="{3B5CE044-ADA2-4D94-B5E9-95C6ABCDC901}"/>
                    </a:ext>
                  </a:extLst>
                </p:cNvPr>
                <p:cNvPicPr/>
                <p:nvPr/>
              </p:nvPicPr>
              <p:blipFill>
                <a:blip r:embed="rId423"/>
                <a:stretch>
                  <a:fillRect/>
                </a:stretch>
              </p:blipFill>
              <p:spPr>
                <a:xfrm>
                  <a:off x="9528413" y="3705720"/>
                  <a:ext cx="2077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39294" name="Freihand 39293">
                  <a:extLst>
                    <a:ext uri="{FF2B5EF4-FFF2-40B4-BE49-F238E27FC236}">
                      <a16:creationId xmlns:a16="http://schemas.microsoft.com/office/drawing/2014/main" id="{2DF89191-215B-47A8-9922-B291D7E3E1D7}"/>
                    </a:ext>
                  </a:extLst>
                </p14:cNvPr>
                <p14:cNvContentPartPr/>
                <p14:nvPr/>
              </p14:nvContentPartPr>
              <p14:xfrm>
                <a:off x="9712013" y="3678360"/>
                <a:ext cx="177120" cy="165960"/>
              </p14:xfrm>
            </p:contentPart>
          </mc:Choice>
          <mc:Fallback xmlns="">
            <p:pic>
              <p:nvPicPr>
                <p:cNvPr id="39294" name="Freihand 39293">
                  <a:extLst>
                    <a:ext uri="{FF2B5EF4-FFF2-40B4-BE49-F238E27FC236}">
                      <a16:creationId xmlns:a16="http://schemas.microsoft.com/office/drawing/2014/main" id="{2DF89191-215B-47A8-9922-B291D7E3E1D7}"/>
                    </a:ext>
                  </a:extLst>
                </p:cNvPr>
                <p:cNvPicPr/>
                <p:nvPr/>
              </p:nvPicPr>
              <p:blipFill>
                <a:blip r:embed="rId425"/>
                <a:stretch>
                  <a:fillRect/>
                </a:stretch>
              </p:blipFill>
              <p:spPr>
                <a:xfrm>
                  <a:off x="9707693" y="3674040"/>
                  <a:ext cx="1857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39300" name="Freihand 39299">
                  <a:extLst>
                    <a:ext uri="{FF2B5EF4-FFF2-40B4-BE49-F238E27FC236}">
                      <a16:creationId xmlns:a16="http://schemas.microsoft.com/office/drawing/2014/main" id="{A4A39354-D857-4D0A-A069-9BAA87B6A7C2}"/>
                    </a:ext>
                  </a:extLst>
                </p14:cNvPr>
                <p14:cNvContentPartPr/>
                <p14:nvPr/>
              </p14:nvContentPartPr>
              <p14:xfrm>
                <a:off x="8838293" y="4103880"/>
                <a:ext cx="9360" cy="720"/>
              </p14:xfrm>
            </p:contentPart>
          </mc:Choice>
          <mc:Fallback xmlns="">
            <p:pic>
              <p:nvPicPr>
                <p:cNvPr id="39300" name="Freihand 39299">
                  <a:extLst>
                    <a:ext uri="{FF2B5EF4-FFF2-40B4-BE49-F238E27FC236}">
                      <a16:creationId xmlns:a16="http://schemas.microsoft.com/office/drawing/2014/main" id="{A4A39354-D857-4D0A-A069-9BAA87B6A7C2}"/>
                    </a:ext>
                  </a:extLst>
                </p:cNvPr>
                <p:cNvPicPr/>
                <p:nvPr/>
              </p:nvPicPr>
              <p:blipFill>
                <a:blip r:embed="rId427"/>
                <a:stretch>
                  <a:fillRect/>
                </a:stretch>
              </p:blipFill>
              <p:spPr>
                <a:xfrm>
                  <a:off x="8833973" y="4099560"/>
                  <a:ext cx="1800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9301" name="Freihand 39300">
                  <a:extLst>
                    <a:ext uri="{FF2B5EF4-FFF2-40B4-BE49-F238E27FC236}">
                      <a16:creationId xmlns:a16="http://schemas.microsoft.com/office/drawing/2014/main" id="{1CE7C864-515F-47F6-A926-EDF2944D9C36}"/>
                    </a:ext>
                  </a:extLst>
                </p14:cNvPr>
                <p14:cNvContentPartPr/>
                <p14:nvPr/>
              </p14:nvContentPartPr>
              <p14:xfrm>
                <a:off x="8849453" y="4141320"/>
                <a:ext cx="25200" cy="41040"/>
              </p14:xfrm>
            </p:contentPart>
          </mc:Choice>
          <mc:Fallback xmlns="">
            <p:pic>
              <p:nvPicPr>
                <p:cNvPr id="39301" name="Freihand 39300">
                  <a:extLst>
                    <a:ext uri="{FF2B5EF4-FFF2-40B4-BE49-F238E27FC236}">
                      <a16:creationId xmlns:a16="http://schemas.microsoft.com/office/drawing/2014/main" id="{1CE7C864-515F-47F6-A926-EDF2944D9C36}"/>
                    </a:ext>
                  </a:extLst>
                </p:cNvPr>
                <p:cNvPicPr/>
                <p:nvPr/>
              </p:nvPicPr>
              <p:blipFill>
                <a:blip r:embed="rId429"/>
                <a:stretch>
                  <a:fillRect/>
                </a:stretch>
              </p:blipFill>
              <p:spPr>
                <a:xfrm>
                  <a:off x="8845133" y="4137000"/>
                  <a:ext cx="338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9302" name="Freihand 39301">
                  <a:extLst>
                    <a:ext uri="{FF2B5EF4-FFF2-40B4-BE49-F238E27FC236}">
                      <a16:creationId xmlns:a16="http://schemas.microsoft.com/office/drawing/2014/main" id="{DB5CE17C-6B26-4290-A77C-E2AF805ED402}"/>
                    </a:ext>
                  </a:extLst>
                </p14:cNvPr>
                <p14:cNvContentPartPr/>
                <p14:nvPr/>
              </p14:nvContentPartPr>
              <p14:xfrm>
                <a:off x="8938733" y="4023240"/>
                <a:ext cx="112320" cy="153000"/>
              </p14:xfrm>
            </p:contentPart>
          </mc:Choice>
          <mc:Fallback xmlns="">
            <p:pic>
              <p:nvPicPr>
                <p:cNvPr id="39302" name="Freihand 39301">
                  <a:extLst>
                    <a:ext uri="{FF2B5EF4-FFF2-40B4-BE49-F238E27FC236}">
                      <a16:creationId xmlns:a16="http://schemas.microsoft.com/office/drawing/2014/main" id="{DB5CE17C-6B26-4290-A77C-E2AF805ED402}"/>
                    </a:ext>
                  </a:extLst>
                </p:cNvPr>
                <p:cNvPicPr/>
                <p:nvPr/>
              </p:nvPicPr>
              <p:blipFill>
                <a:blip r:embed="rId431"/>
                <a:stretch>
                  <a:fillRect/>
                </a:stretch>
              </p:blipFill>
              <p:spPr>
                <a:xfrm>
                  <a:off x="8934413" y="4018920"/>
                  <a:ext cx="1209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39303" name="Freihand 39302">
                  <a:extLst>
                    <a:ext uri="{FF2B5EF4-FFF2-40B4-BE49-F238E27FC236}">
                      <a16:creationId xmlns:a16="http://schemas.microsoft.com/office/drawing/2014/main" id="{4E9C7A76-4CF7-4F62-97C0-B613E1D78E1B}"/>
                    </a:ext>
                  </a:extLst>
                </p14:cNvPr>
                <p14:cNvContentPartPr/>
                <p14:nvPr/>
              </p14:nvContentPartPr>
              <p14:xfrm>
                <a:off x="9093893" y="4065000"/>
                <a:ext cx="84240" cy="93960"/>
              </p14:xfrm>
            </p:contentPart>
          </mc:Choice>
          <mc:Fallback xmlns="">
            <p:pic>
              <p:nvPicPr>
                <p:cNvPr id="39303" name="Freihand 39302">
                  <a:extLst>
                    <a:ext uri="{FF2B5EF4-FFF2-40B4-BE49-F238E27FC236}">
                      <a16:creationId xmlns:a16="http://schemas.microsoft.com/office/drawing/2014/main" id="{4E9C7A76-4CF7-4F62-97C0-B613E1D78E1B}"/>
                    </a:ext>
                  </a:extLst>
                </p:cNvPr>
                <p:cNvPicPr/>
                <p:nvPr/>
              </p:nvPicPr>
              <p:blipFill>
                <a:blip r:embed="rId433"/>
                <a:stretch>
                  <a:fillRect/>
                </a:stretch>
              </p:blipFill>
              <p:spPr>
                <a:xfrm>
                  <a:off x="9089573" y="4060680"/>
                  <a:ext cx="928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39304" name="Freihand 39303">
                  <a:extLst>
                    <a:ext uri="{FF2B5EF4-FFF2-40B4-BE49-F238E27FC236}">
                      <a16:creationId xmlns:a16="http://schemas.microsoft.com/office/drawing/2014/main" id="{3F7652BC-8304-4A04-B6C4-2CD2022A486E}"/>
                    </a:ext>
                  </a:extLst>
                </p14:cNvPr>
                <p14:cNvContentPartPr/>
                <p14:nvPr/>
              </p14:nvContentPartPr>
              <p14:xfrm>
                <a:off x="9208733" y="3982920"/>
                <a:ext cx="181800" cy="193320"/>
              </p14:xfrm>
            </p:contentPart>
          </mc:Choice>
          <mc:Fallback xmlns="">
            <p:pic>
              <p:nvPicPr>
                <p:cNvPr id="39304" name="Freihand 39303">
                  <a:extLst>
                    <a:ext uri="{FF2B5EF4-FFF2-40B4-BE49-F238E27FC236}">
                      <a16:creationId xmlns:a16="http://schemas.microsoft.com/office/drawing/2014/main" id="{3F7652BC-8304-4A04-B6C4-2CD2022A486E}"/>
                    </a:ext>
                  </a:extLst>
                </p:cNvPr>
                <p:cNvPicPr/>
                <p:nvPr/>
              </p:nvPicPr>
              <p:blipFill>
                <a:blip r:embed="rId435"/>
                <a:stretch>
                  <a:fillRect/>
                </a:stretch>
              </p:blipFill>
              <p:spPr>
                <a:xfrm>
                  <a:off x="9204413" y="3978600"/>
                  <a:ext cx="1904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39305" name="Freihand 39304">
                  <a:extLst>
                    <a:ext uri="{FF2B5EF4-FFF2-40B4-BE49-F238E27FC236}">
                      <a16:creationId xmlns:a16="http://schemas.microsoft.com/office/drawing/2014/main" id="{12C30C45-3A21-45BD-81A4-E0427A21EEE4}"/>
                    </a:ext>
                  </a:extLst>
                </p14:cNvPr>
                <p14:cNvContentPartPr/>
                <p14:nvPr/>
              </p14:nvContentPartPr>
              <p14:xfrm>
                <a:off x="9391973" y="4068600"/>
                <a:ext cx="72360" cy="68760"/>
              </p14:xfrm>
            </p:contentPart>
          </mc:Choice>
          <mc:Fallback xmlns="">
            <p:pic>
              <p:nvPicPr>
                <p:cNvPr id="39305" name="Freihand 39304">
                  <a:extLst>
                    <a:ext uri="{FF2B5EF4-FFF2-40B4-BE49-F238E27FC236}">
                      <a16:creationId xmlns:a16="http://schemas.microsoft.com/office/drawing/2014/main" id="{12C30C45-3A21-45BD-81A4-E0427A21EEE4}"/>
                    </a:ext>
                  </a:extLst>
                </p:cNvPr>
                <p:cNvPicPr/>
                <p:nvPr/>
              </p:nvPicPr>
              <p:blipFill>
                <a:blip r:embed="rId437"/>
                <a:stretch>
                  <a:fillRect/>
                </a:stretch>
              </p:blipFill>
              <p:spPr>
                <a:xfrm>
                  <a:off x="9387653" y="4064280"/>
                  <a:ext cx="810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39306" name="Freihand 39305">
                  <a:extLst>
                    <a:ext uri="{FF2B5EF4-FFF2-40B4-BE49-F238E27FC236}">
                      <a16:creationId xmlns:a16="http://schemas.microsoft.com/office/drawing/2014/main" id="{C8412349-3A67-4751-8882-F8BF4C01C2BE}"/>
                    </a:ext>
                  </a:extLst>
                </p14:cNvPr>
                <p14:cNvContentPartPr/>
                <p14:nvPr/>
              </p14:nvContentPartPr>
              <p14:xfrm>
                <a:off x="9577373" y="4064640"/>
                <a:ext cx="106200" cy="114840"/>
              </p14:xfrm>
            </p:contentPart>
          </mc:Choice>
          <mc:Fallback xmlns="">
            <p:pic>
              <p:nvPicPr>
                <p:cNvPr id="39306" name="Freihand 39305">
                  <a:extLst>
                    <a:ext uri="{FF2B5EF4-FFF2-40B4-BE49-F238E27FC236}">
                      <a16:creationId xmlns:a16="http://schemas.microsoft.com/office/drawing/2014/main" id="{C8412349-3A67-4751-8882-F8BF4C01C2BE}"/>
                    </a:ext>
                  </a:extLst>
                </p:cNvPr>
                <p:cNvPicPr/>
                <p:nvPr/>
              </p:nvPicPr>
              <p:blipFill>
                <a:blip r:embed="rId439"/>
                <a:stretch>
                  <a:fillRect/>
                </a:stretch>
              </p:blipFill>
              <p:spPr>
                <a:xfrm>
                  <a:off x="9573053" y="4060320"/>
                  <a:ext cx="1148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9307" name="Freihand 39306">
                  <a:extLst>
                    <a:ext uri="{FF2B5EF4-FFF2-40B4-BE49-F238E27FC236}">
                      <a16:creationId xmlns:a16="http://schemas.microsoft.com/office/drawing/2014/main" id="{9D3DC6C5-E07E-4632-9AC6-A66622FEA3AA}"/>
                    </a:ext>
                  </a:extLst>
                </p14:cNvPr>
                <p14:cNvContentPartPr/>
                <p14:nvPr/>
              </p14:nvContentPartPr>
              <p14:xfrm>
                <a:off x="9671333" y="4024680"/>
                <a:ext cx="90360" cy="136080"/>
              </p14:xfrm>
            </p:contentPart>
          </mc:Choice>
          <mc:Fallback xmlns="">
            <p:pic>
              <p:nvPicPr>
                <p:cNvPr id="39307" name="Freihand 39306">
                  <a:extLst>
                    <a:ext uri="{FF2B5EF4-FFF2-40B4-BE49-F238E27FC236}">
                      <a16:creationId xmlns:a16="http://schemas.microsoft.com/office/drawing/2014/main" id="{9D3DC6C5-E07E-4632-9AC6-A66622FEA3AA}"/>
                    </a:ext>
                  </a:extLst>
                </p:cNvPr>
                <p:cNvPicPr/>
                <p:nvPr/>
              </p:nvPicPr>
              <p:blipFill>
                <a:blip r:embed="rId441"/>
                <a:stretch>
                  <a:fillRect/>
                </a:stretch>
              </p:blipFill>
              <p:spPr>
                <a:xfrm>
                  <a:off x="9667013" y="4020360"/>
                  <a:ext cx="990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9308" name="Freihand 39307">
                  <a:extLst>
                    <a:ext uri="{FF2B5EF4-FFF2-40B4-BE49-F238E27FC236}">
                      <a16:creationId xmlns:a16="http://schemas.microsoft.com/office/drawing/2014/main" id="{40CA74E4-F18A-48F7-91E7-B3A52CFC9DEE}"/>
                    </a:ext>
                  </a:extLst>
                </p14:cNvPr>
                <p14:cNvContentPartPr/>
                <p14:nvPr/>
              </p14:nvContentPartPr>
              <p14:xfrm>
                <a:off x="9765653" y="4003440"/>
                <a:ext cx="126720" cy="138240"/>
              </p14:xfrm>
            </p:contentPart>
          </mc:Choice>
          <mc:Fallback xmlns="">
            <p:pic>
              <p:nvPicPr>
                <p:cNvPr id="39308" name="Freihand 39307">
                  <a:extLst>
                    <a:ext uri="{FF2B5EF4-FFF2-40B4-BE49-F238E27FC236}">
                      <a16:creationId xmlns:a16="http://schemas.microsoft.com/office/drawing/2014/main" id="{40CA74E4-F18A-48F7-91E7-B3A52CFC9DEE}"/>
                    </a:ext>
                  </a:extLst>
                </p:cNvPr>
                <p:cNvPicPr/>
                <p:nvPr/>
              </p:nvPicPr>
              <p:blipFill>
                <a:blip r:embed="rId443"/>
                <a:stretch>
                  <a:fillRect/>
                </a:stretch>
              </p:blipFill>
              <p:spPr>
                <a:xfrm>
                  <a:off x="9761333" y="3999120"/>
                  <a:ext cx="1353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9309" name="Freihand 39308">
                  <a:extLst>
                    <a:ext uri="{FF2B5EF4-FFF2-40B4-BE49-F238E27FC236}">
                      <a16:creationId xmlns:a16="http://schemas.microsoft.com/office/drawing/2014/main" id="{5AF6215D-62B0-4DBF-BA29-378EF2ED7098}"/>
                    </a:ext>
                  </a:extLst>
                </p14:cNvPr>
                <p14:cNvContentPartPr/>
                <p14:nvPr/>
              </p14:nvContentPartPr>
              <p14:xfrm>
                <a:off x="9890213" y="3946200"/>
                <a:ext cx="167400" cy="193320"/>
              </p14:xfrm>
            </p:contentPart>
          </mc:Choice>
          <mc:Fallback xmlns="">
            <p:pic>
              <p:nvPicPr>
                <p:cNvPr id="39309" name="Freihand 39308">
                  <a:extLst>
                    <a:ext uri="{FF2B5EF4-FFF2-40B4-BE49-F238E27FC236}">
                      <a16:creationId xmlns:a16="http://schemas.microsoft.com/office/drawing/2014/main" id="{5AF6215D-62B0-4DBF-BA29-378EF2ED7098}"/>
                    </a:ext>
                  </a:extLst>
                </p:cNvPr>
                <p:cNvPicPr/>
                <p:nvPr/>
              </p:nvPicPr>
              <p:blipFill>
                <a:blip r:embed="rId445"/>
                <a:stretch>
                  <a:fillRect/>
                </a:stretch>
              </p:blipFill>
              <p:spPr>
                <a:xfrm>
                  <a:off x="9885893" y="3941880"/>
                  <a:ext cx="1760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9310" name="Freihand 39309">
                  <a:extLst>
                    <a:ext uri="{FF2B5EF4-FFF2-40B4-BE49-F238E27FC236}">
                      <a16:creationId xmlns:a16="http://schemas.microsoft.com/office/drawing/2014/main" id="{B9C4CC3F-040B-4B8A-83E7-E19C8738106A}"/>
                    </a:ext>
                  </a:extLst>
                </p14:cNvPr>
                <p14:cNvContentPartPr/>
                <p14:nvPr/>
              </p14:nvContentPartPr>
              <p14:xfrm>
                <a:off x="9865373" y="3960600"/>
                <a:ext cx="114840" cy="13680"/>
              </p14:xfrm>
            </p:contentPart>
          </mc:Choice>
          <mc:Fallback xmlns="">
            <p:pic>
              <p:nvPicPr>
                <p:cNvPr id="39310" name="Freihand 39309">
                  <a:extLst>
                    <a:ext uri="{FF2B5EF4-FFF2-40B4-BE49-F238E27FC236}">
                      <a16:creationId xmlns:a16="http://schemas.microsoft.com/office/drawing/2014/main" id="{B9C4CC3F-040B-4B8A-83E7-E19C8738106A}"/>
                    </a:ext>
                  </a:extLst>
                </p:cNvPr>
                <p:cNvPicPr/>
                <p:nvPr/>
              </p:nvPicPr>
              <p:blipFill>
                <a:blip r:embed="rId447"/>
                <a:stretch>
                  <a:fillRect/>
                </a:stretch>
              </p:blipFill>
              <p:spPr>
                <a:xfrm>
                  <a:off x="9861053" y="3956280"/>
                  <a:ext cx="1234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9311" name="Freihand 39310">
                  <a:extLst>
                    <a:ext uri="{FF2B5EF4-FFF2-40B4-BE49-F238E27FC236}">
                      <a16:creationId xmlns:a16="http://schemas.microsoft.com/office/drawing/2014/main" id="{362D7E86-0C10-4EB8-8B37-338836E23809}"/>
                    </a:ext>
                  </a:extLst>
                </p14:cNvPr>
                <p14:cNvContentPartPr/>
                <p14:nvPr/>
              </p14:nvContentPartPr>
              <p14:xfrm>
                <a:off x="10065893" y="4013160"/>
                <a:ext cx="552600" cy="214200"/>
              </p14:xfrm>
            </p:contentPart>
          </mc:Choice>
          <mc:Fallback xmlns="">
            <p:pic>
              <p:nvPicPr>
                <p:cNvPr id="39311" name="Freihand 39310">
                  <a:extLst>
                    <a:ext uri="{FF2B5EF4-FFF2-40B4-BE49-F238E27FC236}">
                      <a16:creationId xmlns:a16="http://schemas.microsoft.com/office/drawing/2014/main" id="{362D7E86-0C10-4EB8-8B37-338836E23809}"/>
                    </a:ext>
                  </a:extLst>
                </p:cNvPr>
                <p:cNvPicPr/>
                <p:nvPr/>
              </p:nvPicPr>
              <p:blipFill>
                <a:blip r:embed="rId449"/>
                <a:stretch>
                  <a:fillRect/>
                </a:stretch>
              </p:blipFill>
              <p:spPr>
                <a:xfrm>
                  <a:off x="10061573" y="4008840"/>
                  <a:ext cx="5612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9312" name="Freihand 39311">
                  <a:extLst>
                    <a:ext uri="{FF2B5EF4-FFF2-40B4-BE49-F238E27FC236}">
                      <a16:creationId xmlns:a16="http://schemas.microsoft.com/office/drawing/2014/main" id="{6EBAB6DF-1770-421E-B320-69F602740CC6}"/>
                    </a:ext>
                  </a:extLst>
                </p14:cNvPr>
                <p14:cNvContentPartPr/>
                <p14:nvPr/>
              </p14:nvContentPartPr>
              <p14:xfrm>
                <a:off x="9607973" y="3891840"/>
                <a:ext cx="145080" cy="37440"/>
              </p14:xfrm>
            </p:contentPart>
          </mc:Choice>
          <mc:Fallback xmlns="">
            <p:pic>
              <p:nvPicPr>
                <p:cNvPr id="39312" name="Freihand 39311">
                  <a:extLst>
                    <a:ext uri="{FF2B5EF4-FFF2-40B4-BE49-F238E27FC236}">
                      <a16:creationId xmlns:a16="http://schemas.microsoft.com/office/drawing/2014/main" id="{6EBAB6DF-1770-421E-B320-69F602740CC6}"/>
                    </a:ext>
                  </a:extLst>
                </p:cNvPr>
                <p:cNvPicPr/>
                <p:nvPr/>
              </p:nvPicPr>
              <p:blipFill>
                <a:blip r:embed="rId451"/>
                <a:stretch>
                  <a:fillRect/>
                </a:stretch>
              </p:blipFill>
              <p:spPr>
                <a:xfrm>
                  <a:off x="9603653" y="3887520"/>
                  <a:ext cx="153720" cy="46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2">
            <p14:nvContentPartPr>
              <p14:cNvPr id="39315" name="Freihand 39314">
                <a:extLst>
                  <a:ext uri="{FF2B5EF4-FFF2-40B4-BE49-F238E27FC236}">
                    <a16:creationId xmlns:a16="http://schemas.microsoft.com/office/drawing/2014/main" id="{36BE8D04-6545-41AE-B10A-D48BF0BCBCFE}"/>
                  </a:ext>
                </a:extLst>
              </p14:cNvPr>
              <p14:cNvContentPartPr/>
              <p14:nvPr/>
            </p14:nvContentPartPr>
            <p14:xfrm>
              <a:off x="2032853" y="6185040"/>
              <a:ext cx="190800" cy="128520"/>
            </p14:xfrm>
          </p:contentPart>
        </mc:Choice>
        <mc:Fallback xmlns="">
          <p:pic>
            <p:nvPicPr>
              <p:cNvPr id="39315" name="Freihand 39314">
                <a:extLst>
                  <a:ext uri="{FF2B5EF4-FFF2-40B4-BE49-F238E27FC236}">
                    <a16:creationId xmlns:a16="http://schemas.microsoft.com/office/drawing/2014/main" id="{36BE8D04-6545-41AE-B10A-D48BF0BCBCFE}"/>
                  </a:ext>
                </a:extLst>
              </p:cNvPr>
              <p:cNvPicPr/>
              <p:nvPr/>
            </p:nvPicPr>
            <p:blipFill>
              <a:blip r:embed="rId453"/>
              <a:stretch>
                <a:fillRect/>
              </a:stretch>
            </p:blipFill>
            <p:spPr>
              <a:xfrm>
                <a:off x="2028533" y="6180720"/>
                <a:ext cx="1994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9316" name="Freihand 39315">
                <a:extLst>
                  <a:ext uri="{FF2B5EF4-FFF2-40B4-BE49-F238E27FC236}">
                    <a16:creationId xmlns:a16="http://schemas.microsoft.com/office/drawing/2014/main" id="{D284DDFB-7A75-4EDF-96B3-C714FDDA5C90}"/>
                  </a:ext>
                </a:extLst>
              </p14:cNvPr>
              <p14:cNvContentPartPr/>
              <p14:nvPr/>
            </p14:nvContentPartPr>
            <p14:xfrm>
              <a:off x="2052293" y="6303120"/>
              <a:ext cx="183240" cy="123840"/>
            </p14:xfrm>
          </p:contentPart>
        </mc:Choice>
        <mc:Fallback xmlns="">
          <p:pic>
            <p:nvPicPr>
              <p:cNvPr id="39316" name="Freihand 39315">
                <a:extLst>
                  <a:ext uri="{FF2B5EF4-FFF2-40B4-BE49-F238E27FC236}">
                    <a16:creationId xmlns:a16="http://schemas.microsoft.com/office/drawing/2014/main" id="{D284DDFB-7A75-4EDF-96B3-C714FDDA5C90}"/>
                  </a:ext>
                </a:extLst>
              </p:cNvPr>
              <p:cNvPicPr/>
              <p:nvPr/>
            </p:nvPicPr>
            <p:blipFill>
              <a:blip r:embed="rId455"/>
              <a:stretch>
                <a:fillRect/>
              </a:stretch>
            </p:blipFill>
            <p:spPr>
              <a:xfrm>
                <a:off x="2047973" y="6298800"/>
                <a:ext cx="1918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9317" name="Freihand 39316">
                <a:extLst>
                  <a:ext uri="{FF2B5EF4-FFF2-40B4-BE49-F238E27FC236}">
                    <a16:creationId xmlns:a16="http://schemas.microsoft.com/office/drawing/2014/main" id="{AC1180FA-69D5-4F0D-BC93-14BB32A83519}"/>
                  </a:ext>
                </a:extLst>
              </p14:cNvPr>
              <p14:cNvContentPartPr/>
              <p14:nvPr/>
            </p14:nvContentPartPr>
            <p14:xfrm>
              <a:off x="2388893" y="6213840"/>
              <a:ext cx="174960" cy="132480"/>
            </p14:xfrm>
          </p:contentPart>
        </mc:Choice>
        <mc:Fallback xmlns="">
          <p:pic>
            <p:nvPicPr>
              <p:cNvPr id="39317" name="Freihand 39316">
                <a:extLst>
                  <a:ext uri="{FF2B5EF4-FFF2-40B4-BE49-F238E27FC236}">
                    <a16:creationId xmlns:a16="http://schemas.microsoft.com/office/drawing/2014/main" id="{AC1180FA-69D5-4F0D-BC93-14BB32A83519}"/>
                  </a:ext>
                </a:extLst>
              </p:cNvPr>
              <p:cNvPicPr/>
              <p:nvPr/>
            </p:nvPicPr>
            <p:blipFill>
              <a:blip r:embed="rId457"/>
              <a:stretch>
                <a:fillRect/>
              </a:stretch>
            </p:blipFill>
            <p:spPr>
              <a:xfrm>
                <a:off x="2384573" y="6209520"/>
                <a:ext cx="183600" cy="141120"/>
              </a:xfrm>
              <a:prstGeom prst="rect">
                <a:avLst/>
              </a:prstGeom>
            </p:spPr>
          </p:pic>
        </mc:Fallback>
      </mc:AlternateContent>
      <p:grpSp>
        <p:nvGrpSpPr>
          <p:cNvPr id="39371" name="Gruppieren 39370">
            <a:extLst>
              <a:ext uri="{FF2B5EF4-FFF2-40B4-BE49-F238E27FC236}">
                <a16:creationId xmlns:a16="http://schemas.microsoft.com/office/drawing/2014/main" id="{2484413C-AA5A-4CBD-89A2-B732C6A9C9B2}"/>
              </a:ext>
            </a:extLst>
          </p:cNvPr>
          <p:cNvGrpSpPr/>
          <p:nvPr/>
        </p:nvGrpSpPr>
        <p:grpSpPr>
          <a:xfrm>
            <a:off x="10357133" y="3082560"/>
            <a:ext cx="1532880" cy="389880"/>
            <a:chOff x="10357133" y="3082560"/>
            <a:chExt cx="1532880" cy="389880"/>
          </a:xfrm>
        </p:grpSpPr>
        <mc:AlternateContent xmlns:mc="http://schemas.openxmlformats.org/markup-compatibility/2006" xmlns:p14="http://schemas.microsoft.com/office/powerpoint/2010/main">
          <mc:Choice Requires="p14">
            <p:contentPart p14:bwMode="auto" r:id="rId458">
              <p14:nvContentPartPr>
                <p14:cNvPr id="39355" name="Freihand 39354">
                  <a:extLst>
                    <a:ext uri="{FF2B5EF4-FFF2-40B4-BE49-F238E27FC236}">
                      <a16:creationId xmlns:a16="http://schemas.microsoft.com/office/drawing/2014/main" id="{E89C363E-9E7B-42DF-9AAC-D2F787C9B12E}"/>
                    </a:ext>
                  </a:extLst>
                </p14:cNvPr>
                <p14:cNvContentPartPr/>
                <p14:nvPr/>
              </p14:nvContentPartPr>
              <p14:xfrm>
                <a:off x="10357133" y="3288480"/>
                <a:ext cx="114840" cy="175680"/>
              </p14:xfrm>
            </p:contentPart>
          </mc:Choice>
          <mc:Fallback xmlns="">
            <p:pic>
              <p:nvPicPr>
                <p:cNvPr id="39355" name="Freihand 39354">
                  <a:extLst>
                    <a:ext uri="{FF2B5EF4-FFF2-40B4-BE49-F238E27FC236}">
                      <a16:creationId xmlns:a16="http://schemas.microsoft.com/office/drawing/2014/main" id="{E89C363E-9E7B-42DF-9AAC-D2F787C9B12E}"/>
                    </a:ext>
                  </a:extLst>
                </p:cNvPr>
                <p:cNvPicPr/>
                <p:nvPr/>
              </p:nvPicPr>
              <p:blipFill>
                <a:blip r:embed="rId459"/>
                <a:stretch>
                  <a:fillRect/>
                </a:stretch>
              </p:blipFill>
              <p:spPr>
                <a:xfrm>
                  <a:off x="10352813" y="3284160"/>
                  <a:ext cx="1234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9356" name="Freihand 39355">
                  <a:extLst>
                    <a:ext uri="{FF2B5EF4-FFF2-40B4-BE49-F238E27FC236}">
                      <a16:creationId xmlns:a16="http://schemas.microsoft.com/office/drawing/2014/main" id="{AC25FEC4-EE4F-407A-9F20-FA83089CFBA0}"/>
                    </a:ext>
                  </a:extLst>
                </p14:cNvPr>
                <p14:cNvContentPartPr/>
                <p14:nvPr/>
              </p14:nvContentPartPr>
              <p14:xfrm>
                <a:off x="10525253" y="3325560"/>
                <a:ext cx="12960" cy="76680"/>
              </p14:xfrm>
            </p:contentPart>
          </mc:Choice>
          <mc:Fallback xmlns="">
            <p:pic>
              <p:nvPicPr>
                <p:cNvPr id="39356" name="Freihand 39355">
                  <a:extLst>
                    <a:ext uri="{FF2B5EF4-FFF2-40B4-BE49-F238E27FC236}">
                      <a16:creationId xmlns:a16="http://schemas.microsoft.com/office/drawing/2014/main" id="{AC25FEC4-EE4F-407A-9F20-FA83089CFBA0}"/>
                    </a:ext>
                  </a:extLst>
                </p:cNvPr>
                <p:cNvPicPr/>
                <p:nvPr/>
              </p:nvPicPr>
              <p:blipFill>
                <a:blip r:embed="rId461"/>
                <a:stretch>
                  <a:fillRect/>
                </a:stretch>
              </p:blipFill>
              <p:spPr>
                <a:xfrm>
                  <a:off x="10520933" y="3321240"/>
                  <a:ext cx="216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9357" name="Freihand 39356">
                  <a:extLst>
                    <a:ext uri="{FF2B5EF4-FFF2-40B4-BE49-F238E27FC236}">
                      <a16:creationId xmlns:a16="http://schemas.microsoft.com/office/drawing/2014/main" id="{E12FBA93-857E-4895-9ED0-E46B14540454}"/>
                    </a:ext>
                  </a:extLst>
                </p14:cNvPr>
                <p14:cNvContentPartPr/>
                <p14:nvPr/>
              </p14:nvContentPartPr>
              <p14:xfrm>
                <a:off x="10473413" y="3290280"/>
                <a:ext cx="133920" cy="159480"/>
              </p14:xfrm>
            </p:contentPart>
          </mc:Choice>
          <mc:Fallback xmlns="">
            <p:pic>
              <p:nvPicPr>
                <p:cNvPr id="39357" name="Freihand 39356">
                  <a:extLst>
                    <a:ext uri="{FF2B5EF4-FFF2-40B4-BE49-F238E27FC236}">
                      <a16:creationId xmlns:a16="http://schemas.microsoft.com/office/drawing/2014/main" id="{E12FBA93-857E-4895-9ED0-E46B14540454}"/>
                    </a:ext>
                  </a:extLst>
                </p:cNvPr>
                <p:cNvPicPr/>
                <p:nvPr/>
              </p:nvPicPr>
              <p:blipFill>
                <a:blip r:embed="rId463"/>
                <a:stretch>
                  <a:fillRect/>
                </a:stretch>
              </p:blipFill>
              <p:spPr>
                <a:xfrm>
                  <a:off x="10469093" y="3285960"/>
                  <a:ext cx="1425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9358" name="Freihand 39357">
                  <a:extLst>
                    <a:ext uri="{FF2B5EF4-FFF2-40B4-BE49-F238E27FC236}">
                      <a16:creationId xmlns:a16="http://schemas.microsoft.com/office/drawing/2014/main" id="{433F6202-997F-4376-B2A3-9AEEFF480B0B}"/>
                    </a:ext>
                  </a:extLst>
                </p14:cNvPr>
                <p14:cNvContentPartPr/>
                <p14:nvPr/>
              </p14:nvContentPartPr>
              <p14:xfrm>
                <a:off x="10662413" y="3328080"/>
                <a:ext cx="14400" cy="71640"/>
              </p14:xfrm>
            </p:contentPart>
          </mc:Choice>
          <mc:Fallback xmlns="">
            <p:pic>
              <p:nvPicPr>
                <p:cNvPr id="39358" name="Freihand 39357">
                  <a:extLst>
                    <a:ext uri="{FF2B5EF4-FFF2-40B4-BE49-F238E27FC236}">
                      <a16:creationId xmlns:a16="http://schemas.microsoft.com/office/drawing/2014/main" id="{433F6202-997F-4376-B2A3-9AEEFF480B0B}"/>
                    </a:ext>
                  </a:extLst>
                </p:cNvPr>
                <p:cNvPicPr/>
                <p:nvPr/>
              </p:nvPicPr>
              <p:blipFill>
                <a:blip r:embed="rId465"/>
                <a:stretch>
                  <a:fillRect/>
                </a:stretch>
              </p:blipFill>
              <p:spPr>
                <a:xfrm>
                  <a:off x="10658093" y="3323760"/>
                  <a:ext cx="230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9359" name="Freihand 39358">
                  <a:extLst>
                    <a:ext uri="{FF2B5EF4-FFF2-40B4-BE49-F238E27FC236}">
                      <a16:creationId xmlns:a16="http://schemas.microsoft.com/office/drawing/2014/main" id="{F5838305-ABED-4316-B4E6-544513A44E01}"/>
                    </a:ext>
                  </a:extLst>
                </p14:cNvPr>
                <p14:cNvContentPartPr/>
                <p14:nvPr/>
              </p14:nvContentPartPr>
              <p14:xfrm>
                <a:off x="10769693" y="3262560"/>
                <a:ext cx="84960" cy="145440"/>
              </p14:xfrm>
            </p:contentPart>
          </mc:Choice>
          <mc:Fallback xmlns="">
            <p:pic>
              <p:nvPicPr>
                <p:cNvPr id="39359" name="Freihand 39358">
                  <a:extLst>
                    <a:ext uri="{FF2B5EF4-FFF2-40B4-BE49-F238E27FC236}">
                      <a16:creationId xmlns:a16="http://schemas.microsoft.com/office/drawing/2014/main" id="{F5838305-ABED-4316-B4E6-544513A44E01}"/>
                    </a:ext>
                  </a:extLst>
                </p:cNvPr>
                <p:cNvPicPr/>
                <p:nvPr/>
              </p:nvPicPr>
              <p:blipFill>
                <a:blip r:embed="rId467"/>
                <a:stretch>
                  <a:fillRect/>
                </a:stretch>
              </p:blipFill>
              <p:spPr>
                <a:xfrm>
                  <a:off x="10765373" y="3258240"/>
                  <a:ext cx="936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9360" name="Freihand 39359">
                  <a:extLst>
                    <a:ext uri="{FF2B5EF4-FFF2-40B4-BE49-F238E27FC236}">
                      <a16:creationId xmlns:a16="http://schemas.microsoft.com/office/drawing/2014/main" id="{7A61AB77-9E75-47BD-AE5D-1D63BD246FCF}"/>
                    </a:ext>
                  </a:extLst>
                </p14:cNvPr>
                <p14:cNvContentPartPr/>
                <p14:nvPr/>
              </p14:nvContentPartPr>
              <p14:xfrm>
                <a:off x="10847813" y="3313680"/>
                <a:ext cx="117360" cy="90360"/>
              </p14:xfrm>
            </p:contentPart>
          </mc:Choice>
          <mc:Fallback xmlns="">
            <p:pic>
              <p:nvPicPr>
                <p:cNvPr id="39360" name="Freihand 39359">
                  <a:extLst>
                    <a:ext uri="{FF2B5EF4-FFF2-40B4-BE49-F238E27FC236}">
                      <a16:creationId xmlns:a16="http://schemas.microsoft.com/office/drawing/2014/main" id="{7A61AB77-9E75-47BD-AE5D-1D63BD246FCF}"/>
                    </a:ext>
                  </a:extLst>
                </p:cNvPr>
                <p:cNvPicPr/>
                <p:nvPr/>
              </p:nvPicPr>
              <p:blipFill>
                <a:blip r:embed="rId469"/>
                <a:stretch>
                  <a:fillRect/>
                </a:stretch>
              </p:blipFill>
              <p:spPr>
                <a:xfrm>
                  <a:off x="10843493" y="3309360"/>
                  <a:ext cx="1260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9361" name="Freihand 39360">
                  <a:extLst>
                    <a:ext uri="{FF2B5EF4-FFF2-40B4-BE49-F238E27FC236}">
                      <a16:creationId xmlns:a16="http://schemas.microsoft.com/office/drawing/2014/main" id="{E54888D2-BC27-404B-8853-699B04CD99AF}"/>
                    </a:ext>
                  </a:extLst>
                </p14:cNvPr>
                <p14:cNvContentPartPr/>
                <p14:nvPr/>
              </p14:nvContentPartPr>
              <p14:xfrm>
                <a:off x="10969133" y="3265800"/>
                <a:ext cx="360" cy="360"/>
              </p14:xfrm>
            </p:contentPart>
          </mc:Choice>
          <mc:Fallback xmlns="">
            <p:pic>
              <p:nvPicPr>
                <p:cNvPr id="39361" name="Freihand 39360">
                  <a:extLst>
                    <a:ext uri="{FF2B5EF4-FFF2-40B4-BE49-F238E27FC236}">
                      <a16:creationId xmlns:a16="http://schemas.microsoft.com/office/drawing/2014/main" id="{E54888D2-BC27-404B-8853-699B04CD99AF}"/>
                    </a:ext>
                  </a:extLst>
                </p:cNvPr>
                <p:cNvPicPr/>
                <p:nvPr/>
              </p:nvPicPr>
              <p:blipFill>
                <a:blip r:embed="rId10"/>
                <a:stretch>
                  <a:fillRect/>
                </a:stretch>
              </p:blipFill>
              <p:spPr>
                <a:xfrm>
                  <a:off x="10964813" y="32614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9362" name="Freihand 39361">
                  <a:extLst>
                    <a:ext uri="{FF2B5EF4-FFF2-40B4-BE49-F238E27FC236}">
                      <a16:creationId xmlns:a16="http://schemas.microsoft.com/office/drawing/2014/main" id="{2AB57F82-65E9-4AEA-8A32-64C02479D6DD}"/>
                    </a:ext>
                  </a:extLst>
                </p14:cNvPr>
                <p14:cNvContentPartPr/>
                <p14:nvPr/>
              </p14:nvContentPartPr>
              <p14:xfrm>
                <a:off x="10984973" y="3297840"/>
                <a:ext cx="68040" cy="111240"/>
              </p14:xfrm>
            </p:contentPart>
          </mc:Choice>
          <mc:Fallback xmlns="">
            <p:pic>
              <p:nvPicPr>
                <p:cNvPr id="39362" name="Freihand 39361">
                  <a:extLst>
                    <a:ext uri="{FF2B5EF4-FFF2-40B4-BE49-F238E27FC236}">
                      <a16:creationId xmlns:a16="http://schemas.microsoft.com/office/drawing/2014/main" id="{2AB57F82-65E9-4AEA-8A32-64C02479D6DD}"/>
                    </a:ext>
                  </a:extLst>
                </p:cNvPr>
                <p:cNvPicPr/>
                <p:nvPr/>
              </p:nvPicPr>
              <p:blipFill>
                <a:blip r:embed="rId472"/>
                <a:stretch>
                  <a:fillRect/>
                </a:stretch>
              </p:blipFill>
              <p:spPr>
                <a:xfrm>
                  <a:off x="10980653" y="3293520"/>
                  <a:ext cx="766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9363" name="Freihand 39362">
                  <a:extLst>
                    <a:ext uri="{FF2B5EF4-FFF2-40B4-BE49-F238E27FC236}">
                      <a16:creationId xmlns:a16="http://schemas.microsoft.com/office/drawing/2014/main" id="{65C3D8A6-3779-48A2-9F28-D44DE3E49F84}"/>
                    </a:ext>
                  </a:extLst>
                </p14:cNvPr>
                <p14:cNvContentPartPr/>
                <p14:nvPr/>
              </p14:nvContentPartPr>
              <p14:xfrm>
                <a:off x="11055173" y="3202440"/>
                <a:ext cx="202320" cy="270000"/>
              </p14:xfrm>
            </p:contentPart>
          </mc:Choice>
          <mc:Fallback xmlns="">
            <p:pic>
              <p:nvPicPr>
                <p:cNvPr id="39363" name="Freihand 39362">
                  <a:extLst>
                    <a:ext uri="{FF2B5EF4-FFF2-40B4-BE49-F238E27FC236}">
                      <a16:creationId xmlns:a16="http://schemas.microsoft.com/office/drawing/2014/main" id="{65C3D8A6-3779-48A2-9F28-D44DE3E49F84}"/>
                    </a:ext>
                  </a:extLst>
                </p:cNvPr>
                <p:cNvPicPr/>
                <p:nvPr/>
              </p:nvPicPr>
              <p:blipFill>
                <a:blip r:embed="rId474"/>
                <a:stretch>
                  <a:fillRect/>
                </a:stretch>
              </p:blipFill>
              <p:spPr>
                <a:xfrm>
                  <a:off x="11050853" y="3198120"/>
                  <a:ext cx="21096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9364" name="Freihand 39363">
                  <a:extLst>
                    <a:ext uri="{FF2B5EF4-FFF2-40B4-BE49-F238E27FC236}">
                      <a16:creationId xmlns:a16="http://schemas.microsoft.com/office/drawing/2014/main" id="{A5B94178-CB2E-4E72-858B-7708E0FA275B}"/>
                    </a:ext>
                  </a:extLst>
                </p14:cNvPr>
                <p14:cNvContentPartPr/>
                <p14:nvPr/>
              </p14:nvContentPartPr>
              <p14:xfrm>
                <a:off x="11297453" y="3270120"/>
                <a:ext cx="25920" cy="5400"/>
              </p14:xfrm>
            </p:contentPart>
          </mc:Choice>
          <mc:Fallback xmlns="">
            <p:pic>
              <p:nvPicPr>
                <p:cNvPr id="39364" name="Freihand 39363">
                  <a:extLst>
                    <a:ext uri="{FF2B5EF4-FFF2-40B4-BE49-F238E27FC236}">
                      <a16:creationId xmlns:a16="http://schemas.microsoft.com/office/drawing/2014/main" id="{A5B94178-CB2E-4E72-858B-7708E0FA275B}"/>
                    </a:ext>
                  </a:extLst>
                </p:cNvPr>
                <p:cNvPicPr/>
                <p:nvPr/>
              </p:nvPicPr>
              <p:blipFill>
                <a:blip r:embed="rId476"/>
                <a:stretch>
                  <a:fillRect/>
                </a:stretch>
              </p:blipFill>
              <p:spPr>
                <a:xfrm>
                  <a:off x="11293133" y="3265800"/>
                  <a:ext cx="3456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9365" name="Freihand 39364">
                  <a:extLst>
                    <a:ext uri="{FF2B5EF4-FFF2-40B4-BE49-F238E27FC236}">
                      <a16:creationId xmlns:a16="http://schemas.microsoft.com/office/drawing/2014/main" id="{ACB6E0EC-CB97-43A2-A9F6-CF0806B9F00E}"/>
                    </a:ext>
                  </a:extLst>
                </p14:cNvPr>
                <p14:cNvContentPartPr/>
                <p14:nvPr/>
              </p14:nvContentPartPr>
              <p14:xfrm>
                <a:off x="11270453" y="3242040"/>
                <a:ext cx="73440" cy="108720"/>
              </p14:xfrm>
            </p:contentPart>
          </mc:Choice>
          <mc:Fallback xmlns="">
            <p:pic>
              <p:nvPicPr>
                <p:cNvPr id="39365" name="Freihand 39364">
                  <a:extLst>
                    <a:ext uri="{FF2B5EF4-FFF2-40B4-BE49-F238E27FC236}">
                      <a16:creationId xmlns:a16="http://schemas.microsoft.com/office/drawing/2014/main" id="{ACB6E0EC-CB97-43A2-A9F6-CF0806B9F00E}"/>
                    </a:ext>
                  </a:extLst>
                </p:cNvPr>
                <p:cNvPicPr/>
                <p:nvPr/>
              </p:nvPicPr>
              <p:blipFill>
                <a:blip r:embed="rId478"/>
                <a:stretch>
                  <a:fillRect/>
                </a:stretch>
              </p:blipFill>
              <p:spPr>
                <a:xfrm>
                  <a:off x="11266133" y="3237720"/>
                  <a:ext cx="820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9366" name="Freihand 39365">
                  <a:extLst>
                    <a:ext uri="{FF2B5EF4-FFF2-40B4-BE49-F238E27FC236}">
                      <a16:creationId xmlns:a16="http://schemas.microsoft.com/office/drawing/2014/main" id="{345E405B-04F4-43D1-BDB9-19674E56DD74}"/>
                    </a:ext>
                  </a:extLst>
                </p14:cNvPr>
                <p14:cNvContentPartPr/>
                <p14:nvPr/>
              </p14:nvContentPartPr>
              <p14:xfrm>
                <a:off x="11364053" y="3168240"/>
                <a:ext cx="73080" cy="166680"/>
              </p14:xfrm>
            </p:contentPart>
          </mc:Choice>
          <mc:Fallback xmlns="">
            <p:pic>
              <p:nvPicPr>
                <p:cNvPr id="39366" name="Freihand 39365">
                  <a:extLst>
                    <a:ext uri="{FF2B5EF4-FFF2-40B4-BE49-F238E27FC236}">
                      <a16:creationId xmlns:a16="http://schemas.microsoft.com/office/drawing/2014/main" id="{345E405B-04F4-43D1-BDB9-19674E56DD74}"/>
                    </a:ext>
                  </a:extLst>
                </p:cNvPr>
                <p:cNvPicPr/>
                <p:nvPr/>
              </p:nvPicPr>
              <p:blipFill>
                <a:blip r:embed="rId480"/>
                <a:stretch>
                  <a:fillRect/>
                </a:stretch>
              </p:blipFill>
              <p:spPr>
                <a:xfrm>
                  <a:off x="11359733" y="3163920"/>
                  <a:ext cx="817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9367" name="Freihand 39366">
                  <a:extLst>
                    <a:ext uri="{FF2B5EF4-FFF2-40B4-BE49-F238E27FC236}">
                      <a16:creationId xmlns:a16="http://schemas.microsoft.com/office/drawing/2014/main" id="{B207A43C-FC32-4BD0-A978-892B90511B58}"/>
                    </a:ext>
                  </a:extLst>
                </p14:cNvPr>
                <p14:cNvContentPartPr/>
                <p14:nvPr/>
              </p14:nvContentPartPr>
              <p14:xfrm>
                <a:off x="11491133" y="3257160"/>
                <a:ext cx="7920" cy="51840"/>
              </p14:xfrm>
            </p:contentPart>
          </mc:Choice>
          <mc:Fallback xmlns="">
            <p:pic>
              <p:nvPicPr>
                <p:cNvPr id="39367" name="Freihand 39366">
                  <a:extLst>
                    <a:ext uri="{FF2B5EF4-FFF2-40B4-BE49-F238E27FC236}">
                      <a16:creationId xmlns:a16="http://schemas.microsoft.com/office/drawing/2014/main" id="{B207A43C-FC32-4BD0-A978-892B90511B58}"/>
                    </a:ext>
                  </a:extLst>
                </p:cNvPr>
                <p:cNvPicPr/>
                <p:nvPr/>
              </p:nvPicPr>
              <p:blipFill>
                <a:blip r:embed="rId482"/>
                <a:stretch>
                  <a:fillRect/>
                </a:stretch>
              </p:blipFill>
              <p:spPr>
                <a:xfrm>
                  <a:off x="11486813" y="3252840"/>
                  <a:ext cx="165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9368" name="Freihand 39367">
                  <a:extLst>
                    <a:ext uri="{FF2B5EF4-FFF2-40B4-BE49-F238E27FC236}">
                      <a16:creationId xmlns:a16="http://schemas.microsoft.com/office/drawing/2014/main" id="{F488A12E-03AF-4DDC-B39A-EB83938AB91D}"/>
                    </a:ext>
                  </a:extLst>
                </p14:cNvPr>
                <p14:cNvContentPartPr/>
                <p14:nvPr/>
              </p14:nvContentPartPr>
              <p14:xfrm>
                <a:off x="11540093" y="3113160"/>
                <a:ext cx="23400" cy="196920"/>
              </p14:xfrm>
            </p:contentPart>
          </mc:Choice>
          <mc:Fallback xmlns="">
            <p:pic>
              <p:nvPicPr>
                <p:cNvPr id="39368" name="Freihand 39367">
                  <a:extLst>
                    <a:ext uri="{FF2B5EF4-FFF2-40B4-BE49-F238E27FC236}">
                      <a16:creationId xmlns:a16="http://schemas.microsoft.com/office/drawing/2014/main" id="{F488A12E-03AF-4DDC-B39A-EB83938AB91D}"/>
                    </a:ext>
                  </a:extLst>
                </p:cNvPr>
                <p:cNvPicPr/>
                <p:nvPr/>
              </p:nvPicPr>
              <p:blipFill>
                <a:blip r:embed="rId484"/>
                <a:stretch>
                  <a:fillRect/>
                </a:stretch>
              </p:blipFill>
              <p:spPr>
                <a:xfrm>
                  <a:off x="11535773" y="3108840"/>
                  <a:ext cx="320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9369" name="Freihand 39368">
                  <a:extLst>
                    <a:ext uri="{FF2B5EF4-FFF2-40B4-BE49-F238E27FC236}">
                      <a16:creationId xmlns:a16="http://schemas.microsoft.com/office/drawing/2014/main" id="{80CA6879-2D47-4B36-B7A9-C09769862545}"/>
                    </a:ext>
                  </a:extLst>
                </p14:cNvPr>
                <p14:cNvContentPartPr/>
                <p14:nvPr/>
              </p14:nvContentPartPr>
              <p14:xfrm>
                <a:off x="11589413" y="3216480"/>
                <a:ext cx="274680" cy="109800"/>
              </p14:xfrm>
            </p:contentPart>
          </mc:Choice>
          <mc:Fallback xmlns="">
            <p:pic>
              <p:nvPicPr>
                <p:cNvPr id="39369" name="Freihand 39368">
                  <a:extLst>
                    <a:ext uri="{FF2B5EF4-FFF2-40B4-BE49-F238E27FC236}">
                      <a16:creationId xmlns:a16="http://schemas.microsoft.com/office/drawing/2014/main" id="{80CA6879-2D47-4B36-B7A9-C09769862545}"/>
                    </a:ext>
                  </a:extLst>
                </p:cNvPr>
                <p:cNvPicPr/>
                <p:nvPr/>
              </p:nvPicPr>
              <p:blipFill>
                <a:blip r:embed="rId486"/>
                <a:stretch>
                  <a:fillRect/>
                </a:stretch>
              </p:blipFill>
              <p:spPr>
                <a:xfrm>
                  <a:off x="11585093" y="3212160"/>
                  <a:ext cx="2833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9370" name="Freihand 39369">
                  <a:extLst>
                    <a:ext uri="{FF2B5EF4-FFF2-40B4-BE49-F238E27FC236}">
                      <a16:creationId xmlns:a16="http://schemas.microsoft.com/office/drawing/2014/main" id="{58E18168-465D-4651-865B-0A309B8728FC}"/>
                    </a:ext>
                  </a:extLst>
                </p14:cNvPr>
                <p14:cNvContentPartPr/>
                <p14:nvPr/>
              </p14:nvContentPartPr>
              <p14:xfrm>
                <a:off x="11475293" y="3082560"/>
                <a:ext cx="414720" cy="207000"/>
              </p14:xfrm>
            </p:contentPart>
          </mc:Choice>
          <mc:Fallback xmlns="">
            <p:pic>
              <p:nvPicPr>
                <p:cNvPr id="39370" name="Freihand 39369">
                  <a:extLst>
                    <a:ext uri="{FF2B5EF4-FFF2-40B4-BE49-F238E27FC236}">
                      <a16:creationId xmlns:a16="http://schemas.microsoft.com/office/drawing/2014/main" id="{58E18168-465D-4651-865B-0A309B8728FC}"/>
                    </a:ext>
                  </a:extLst>
                </p:cNvPr>
                <p:cNvPicPr/>
                <p:nvPr/>
              </p:nvPicPr>
              <p:blipFill>
                <a:blip r:embed="rId488"/>
                <a:stretch>
                  <a:fillRect/>
                </a:stretch>
              </p:blipFill>
              <p:spPr>
                <a:xfrm>
                  <a:off x="11470973" y="3078240"/>
                  <a:ext cx="423360" cy="215640"/>
                </a:xfrm>
                <a:prstGeom prst="rect">
                  <a:avLst/>
                </a:prstGeom>
              </p:spPr>
            </p:pic>
          </mc:Fallback>
        </mc:AlternateContent>
      </p:grpSp>
      <p:grpSp>
        <p:nvGrpSpPr>
          <p:cNvPr id="39389" name="Gruppieren 39388">
            <a:extLst>
              <a:ext uri="{FF2B5EF4-FFF2-40B4-BE49-F238E27FC236}">
                <a16:creationId xmlns:a16="http://schemas.microsoft.com/office/drawing/2014/main" id="{A4A423AF-2727-493D-98CC-413EC968B537}"/>
              </a:ext>
            </a:extLst>
          </p:cNvPr>
          <p:cNvGrpSpPr/>
          <p:nvPr/>
        </p:nvGrpSpPr>
        <p:grpSpPr>
          <a:xfrm>
            <a:off x="766733" y="542040"/>
            <a:ext cx="4816800" cy="5551200"/>
            <a:chOff x="766733" y="542040"/>
            <a:chExt cx="4816800" cy="5551200"/>
          </a:xfrm>
        </p:grpSpPr>
        <mc:AlternateContent xmlns:mc="http://schemas.openxmlformats.org/markup-compatibility/2006" xmlns:p14="http://schemas.microsoft.com/office/powerpoint/2010/main">
          <mc:Choice Requires="p14">
            <p:contentPart p14:bwMode="auto" r:id="rId489">
              <p14:nvContentPartPr>
                <p14:cNvPr id="39234" name="Freihand 39233">
                  <a:extLst>
                    <a:ext uri="{FF2B5EF4-FFF2-40B4-BE49-F238E27FC236}">
                      <a16:creationId xmlns:a16="http://schemas.microsoft.com/office/drawing/2014/main" id="{D672E3FF-B054-489B-BC37-3C850E116E34}"/>
                    </a:ext>
                  </a:extLst>
                </p14:cNvPr>
                <p14:cNvContentPartPr/>
                <p14:nvPr/>
              </p14:nvContentPartPr>
              <p14:xfrm>
                <a:off x="5055413" y="5434440"/>
                <a:ext cx="226800" cy="339120"/>
              </p14:xfrm>
            </p:contentPart>
          </mc:Choice>
          <mc:Fallback xmlns="">
            <p:pic>
              <p:nvPicPr>
                <p:cNvPr id="39234" name="Freihand 39233">
                  <a:extLst>
                    <a:ext uri="{FF2B5EF4-FFF2-40B4-BE49-F238E27FC236}">
                      <a16:creationId xmlns:a16="http://schemas.microsoft.com/office/drawing/2014/main" id="{D672E3FF-B054-489B-BC37-3C850E116E34}"/>
                    </a:ext>
                  </a:extLst>
                </p:cNvPr>
                <p:cNvPicPr/>
                <p:nvPr/>
              </p:nvPicPr>
              <p:blipFill>
                <a:blip r:embed="rId490"/>
                <a:stretch>
                  <a:fillRect/>
                </a:stretch>
              </p:blipFill>
              <p:spPr>
                <a:xfrm>
                  <a:off x="5051093" y="5430120"/>
                  <a:ext cx="23544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9235" name="Freihand 39234">
                  <a:extLst>
                    <a:ext uri="{FF2B5EF4-FFF2-40B4-BE49-F238E27FC236}">
                      <a16:creationId xmlns:a16="http://schemas.microsoft.com/office/drawing/2014/main" id="{7D68F581-E516-4ABA-9AE7-6A0C57485EBB}"/>
                    </a:ext>
                  </a:extLst>
                </p14:cNvPr>
                <p14:cNvContentPartPr/>
                <p14:nvPr/>
              </p14:nvContentPartPr>
              <p14:xfrm>
                <a:off x="5152613" y="5561880"/>
                <a:ext cx="176040" cy="61920"/>
              </p14:xfrm>
            </p:contentPart>
          </mc:Choice>
          <mc:Fallback xmlns="">
            <p:pic>
              <p:nvPicPr>
                <p:cNvPr id="39235" name="Freihand 39234">
                  <a:extLst>
                    <a:ext uri="{FF2B5EF4-FFF2-40B4-BE49-F238E27FC236}">
                      <a16:creationId xmlns:a16="http://schemas.microsoft.com/office/drawing/2014/main" id="{7D68F581-E516-4ABA-9AE7-6A0C57485EBB}"/>
                    </a:ext>
                  </a:extLst>
                </p:cNvPr>
                <p:cNvPicPr/>
                <p:nvPr/>
              </p:nvPicPr>
              <p:blipFill>
                <a:blip r:embed="rId492"/>
                <a:stretch>
                  <a:fillRect/>
                </a:stretch>
              </p:blipFill>
              <p:spPr>
                <a:xfrm>
                  <a:off x="5148293" y="5557560"/>
                  <a:ext cx="1846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9236" name="Freihand 39235">
                  <a:extLst>
                    <a:ext uri="{FF2B5EF4-FFF2-40B4-BE49-F238E27FC236}">
                      <a16:creationId xmlns:a16="http://schemas.microsoft.com/office/drawing/2014/main" id="{9A7F98E5-E425-49D3-9550-244BA4ACCD4E}"/>
                    </a:ext>
                  </a:extLst>
                </p14:cNvPr>
                <p14:cNvContentPartPr/>
                <p14:nvPr/>
              </p14:nvContentPartPr>
              <p14:xfrm>
                <a:off x="4988813" y="5320680"/>
                <a:ext cx="109080" cy="526680"/>
              </p14:xfrm>
            </p:contentPart>
          </mc:Choice>
          <mc:Fallback xmlns="">
            <p:pic>
              <p:nvPicPr>
                <p:cNvPr id="39236" name="Freihand 39235">
                  <a:extLst>
                    <a:ext uri="{FF2B5EF4-FFF2-40B4-BE49-F238E27FC236}">
                      <a16:creationId xmlns:a16="http://schemas.microsoft.com/office/drawing/2014/main" id="{9A7F98E5-E425-49D3-9550-244BA4ACCD4E}"/>
                    </a:ext>
                  </a:extLst>
                </p:cNvPr>
                <p:cNvPicPr/>
                <p:nvPr/>
              </p:nvPicPr>
              <p:blipFill>
                <a:blip r:embed="rId494"/>
                <a:stretch>
                  <a:fillRect/>
                </a:stretch>
              </p:blipFill>
              <p:spPr>
                <a:xfrm>
                  <a:off x="4984493" y="5316360"/>
                  <a:ext cx="117720" cy="53532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9237" name="Freihand 39236">
                  <a:extLst>
                    <a:ext uri="{FF2B5EF4-FFF2-40B4-BE49-F238E27FC236}">
                      <a16:creationId xmlns:a16="http://schemas.microsoft.com/office/drawing/2014/main" id="{532687ED-9D08-4518-B8FF-45AFC3F6ED46}"/>
                    </a:ext>
                  </a:extLst>
                </p14:cNvPr>
                <p14:cNvContentPartPr/>
                <p14:nvPr/>
              </p14:nvContentPartPr>
              <p14:xfrm>
                <a:off x="4981613" y="5254080"/>
                <a:ext cx="497160" cy="587160"/>
              </p14:xfrm>
            </p:contentPart>
          </mc:Choice>
          <mc:Fallback xmlns="">
            <p:pic>
              <p:nvPicPr>
                <p:cNvPr id="39237" name="Freihand 39236">
                  <a:extLst>
                    <a:ext uri="{FF2B5EF4-FFF2-40B4-BE49-F238E27FC236}">
                      <a16:creationId xmlns:a16="http://schemas.microsoft.com/office/drawing/2014/main" id="{532687ED-9D08-4518-B8FF-45AFC3F6ED46}"/>
                    </a:ext>
                  </a:extLst>
                </p:cNvPr>
                <p:cNvPicPr/>
                <p:nvPr/>
              </p:nvPicPr>
              <p:blipFill>
                <a:blip r:embed="rId496"/>
                <a:stretch>
                  <a:fillRect/>
                </a:stretch>
              </p:blipFill>
              <p:spPr>
                <a:xfrm>
                  <a:off x="4977293" y="5249760"/>
                  <a:ext cx="505800" cy="5958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9238" name="Freihand 39237">
                  <a:extLst>
                    <a:ext uri="{FF2B5EF4-FFF2-40B4-BE49-F238E27FC236}">
                      <a16:creationId xmlns:a16="http://schemas.microsoft.com/office/drawing/2014/main" id="{21370D6F-3F27-42A9-83FD-B6E455097716}"/>
                    </a:ext>
                  </a:extLst>
                </p14:cNvPr>
                <p14:cNvContentPartPr/>
                <p14:nvPr/>
              </p14:nvContentPartPr>
              <p14:xfrm>
                <a:off x="4945613" y="5808480"/>
                <a:ext cx="577080" cy="148320"/>
              </p14:xfrm>
            </p:contentPart>
          </mc:Choice>
          <mc:Fallback xmlns="">
            <p:pic>
              <p:nvPicPr>
                <p:cNvPr id="39238" name="Freihand 39237">
                  <a:extLst>
                    <a:ext uri="{FF2B5EF4-FFF2-40B4-BE49-F238E27FC236}">
                      <a16:creationId xmlns:a16="http://schemas.microsoft.com/office/drawing/2014/main" id="{21370D6F-3F27-42A9-83FD-B6E455097716}"/>
                    </a:ext>
                  </a:extLst>
                </p:cNvPr>
                <p:cNvPicPr/>
                <p:nvPr/>
              </p:nvPicPr>
              <p:blipFill>
                <a:blip r:embed="rId498"/>
                <a:stretch>
                  <a:fillRect/>
                </a:stretch>
              </p:blipFill>
              <p:spPr>
                <a:xfrm>
                  <a:off x="4941293" y="5804160"/>
                  <a:ext cx="5857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19" name="Freihand 18">
                  <a:extLst>
                    <a:ext uri="{FF2B5EF4-FFF2-40B4-BE49-F238E27FC236}">
                      <a16:creationId xmlns:a16="http://schemas.microsoft.com/office/drawing/2014/main" id="{AD67490C-BF52-42CE-9015-60A3A69DEED0}"/>
                    </a:ext>
                  </a:extLst>
                </p14:cNvPr>
                <p14:cNvContentPartPr/>
                <p14:nvPr/>
              </p14:nvContentPartPr>
              <p14:xfrm>
                <a:off x="2774453" y="2191200"/>
                <a:ext cx="147960" cy="159840"/>
              </p14:xfrm>
            </p:contentPart>
          </mc:Choice>
          <mc:Fallback xmlns="">
            <p:pic>
              <p:nvPicPr>
                <p:cNvPr id="19" name="Freihand 18">
                  <a:extLst>
                    <a:ext uri="{FF2B5EF4-FFF2-40B4-BE49-F238E27FC236}">
                      <a16:creationId xmlns:a16="http://schemas.microsoft.com/office/drawing/2014/main" id="{AD67490C-BF52-42CE-9015-60A3A69DEED0}"/>
                    </a:ext>
                  </a:extLst>
                </p:cNvPr>
                <p:cNvPicPr/>
                <p:nvPr/>
              </p:nvPicPr>
              <p:blipFill>
                <a:blip r:embed="rId500"/>
                <a:stretch>
                  <a:fillRect/>
                </a:stretch>
              </p:blipFill>
              <p:spPr>
                <a:xfrm>
                  <a:off x="2770133" y="2186880"/>
                  <a:ext cx="1566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0" name="Freihand 19">
                  <a:extLst>
                    <a:ext uri="{FF2B5EF4-FFF2-40B4-BE49-F238E27FC236}">
                      <a16:creationId xmlns:a16="http://schemas.microsoft.com/office/drawing/2014/main" id="{B3D8A11B-9911-4788-B6D1-C26B1409AAE1}"/>
                    </a:ext>
                  </a:extLst>
                </p14:cNvPr>
                <p14:cNvContentPartPr/>
                <p14:nvPr/>
              </p14:nvContentPartPr>
              <p14:xfrm>
                <a:off x="2926013" y="2290200"/>
                <a:ext cx="48600" cy="64080"/>
              </p14:xfrm>
            </p:contentPart>
          </mc:Choice>
          <mc:Fallback xmlns="">
            <p:pic>
              <p:nvPicPr>
                <p:cNvPr id="20" name="Freihand 19">
                  <a:extLst>
                    <a:ext uri="{FF2B5EF4-FFF2-40B4-BE49-F238E27FC236}">
                      <a16:creationId xmlns:a16="http://schemas.microsoft.com/office/drawing/2014/main" id="{B3D8A11B-9911-4788-B6D1-C26B1409AAE1}"/>
                    </a:ext>
                  </a:extLst>
                </p:cNvPr>
                <p:cNvPicPr/>
                <p:nvPr/>
              </p:nvPicPr>
              <p:blipFill>
                <a:blip r:embed="rId502"/>
                <a:stretch>
                  <a:fillRect/>
                </a:stretch>
              </p:blipFill>
              <p:spPr>
                <a:xfrm>
                  <a:off x="2921693" y="2285880"/>
                  <a:ext cx="572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21" name="Freihand 20">
                  <a:extLst>
                    <a:ext uri="{FF2B5EF4-FFF2-40B4-BE49-F238E27FC236}">
                      <a16:creationId xmlns:a16="http://schemas.microsoft.com/office/drawing/2014/main" id="{7EE85F5D-CFE1-4098-AF6B-77D01678077E}"/>
                    </a:ext>
                  </a:extLst>
                </p14:cNvPr>
                <p14:cNvContentPartPr/>
                <p14:nvPr/>
              </p14:nvContentPartPr>
              <p14:xfrm>
                <a:off x="2958773" y="2277600"/>
                <a:ext cx="72000" cy="90360"/>
              </p14:xfrm>
            </p:contentPart>
          </mc:Choice>
          <mc:Fallback xmlns="">
            <p:pic>
              <p:nvPicPr>
                <p:cNvPr id="21" name="Freihand 20">
                  <a:extLst>
                    <a:ext uri="{FF2B5EF4-FFF2-40B4-BE49-F238E27FC236}">
                      <a16:creationId xmlns:a16="http://schemas.microsoft.com/office/drawing/2014/main" id="{7EE85F5D-CFE1-4098-AF6B-77D01678077E}"/>
                    </a:ext>
                  </a:extLst>
                </p:cNvPr>
                <p:cNvPicPr/>
                <p:nvPr/>
              </p:nvPicPr>
              <p:blipFill>
                <a:blip r:embed="rId504"/>
                <a:stretch>
                  <a:fillRect/>
                </a:stretch>
              </p:blipFill>
              <p:spPr>
                <a:xfrm>
                  <a:off x="2954453" y="2273280"/>
                  <a:ext cx="806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7" name="Freihand 6">
                  <a:extLst>
                    <a:ext uri="{FF2B5EF4-FFF2-40B4-BE49-F238E27FC236}">
                      <a16:creationId xmlns:a16="http://schemas.microsoft.com/office/drawing/2014/main" id="{DC3C98DA-2953-4386-8C37-A76453A7219C}"/>
                    </a:ext>
                  </a:extLst>
                </p14:cNvPr>
                <p14:cNvContentPartPr/>
                <p14:nvPr/>
              </p14:nvContentPartPr>
              <p14:xfrm>
                <a:off x="4593173" y="2745240"/>
                <a:ext cx="156240" cy="146160"/>
              </p14:xfrm>
            </p:contentPart>
          </mc:Choice>
          <mc:Fallback xmlns="">
            <p:pic>
              <p:nvPicPr>
                <p:cNvPr id="7" name="Freihand 6">
                  <a:extLst>
                    <a:ext uri="{FF2B5EF4-FFF2-40B4-BE49-F238E27FC236}">
                      <a16:creationId xmlns:a16="http://schemas.microsoft.com/office/drawing/2014/main" id="{DC3C98DA-2953-4386-8C37-A76453A7219C}"/>
                    </a:ext>
                  </a:extLst>
                </p:cNvPr>
                <p:cNvPicPr/>
                <p:nvPr/>
              </p:nvPicPr>
              <p:blipFill>
                <a:blip r:embed="rId506"/>
                <a:stretch>
                  <a:fillRect/>
                </a:stretch>
              </p:blipFill>
              <p:spPr>
                <a:xfrm>
                  <a:off x="4588853" y="2740920"/>
                  <a:ext cx="1648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8" name="Freihand 7">
                  <a:extLst>
                    <a:ext uri="{FF2B5EF4-FFF2-40B4-BE49-F238E27FC236}">
                      <a16:creationId xmlns:a16="http://schemas.microsoft.com/office/drawing/2014/main" id="{AE6E4826-F9C0-40AA-8DF9-F634D58BAEDB}"/>
                    </a:ext>
                  </a:extLst>
                </p14:cNvPr>
                <p14:cNvContentPartPr/>
                <p14:nvPr/>
              </p14:nvContentPartPr>
              <p14:xfrm>
                <a:off x="4475813" y="2680080"/>
                <a:ext cx="19080" cy="237600"/>
              </p14:xfrm>
            </p:contentPart>
          </mc:Choice>
          <mc:Fallback xmlns="">
            <p:pic>
              <p:nvPicPr>
                <p:cNvPr id="8" name="Freihand 7">
                  <a:extLst>
                    <a:ext uri="{FF2B5EF4-FFF2-40B4-BE49-F238E27FC236}">
                      <a16:creationId xmlns:a16="http://schemas.microsoft.com/office/drawing/2014/main" id="{AE6E4826-F9C0-40AA-8DF9-F634D58BAEDB}"/>
                    </a:ext>
                  </a:extLst>
                </p:cNvPr>
                <p:cNvPicPr/>
                <p:nvPr/>
              </p:nvPicPr>
              <p:blipFill>
                <a:blip r:embed="rId508"/>
                <a:stretch>
                  <a:fillRect/>
                </a:stretch>
              </p:blipFill>
              <p:spPr>
                <a:xfrm>
                  <a:off x="4471493" y="2675760"/>
                  <a:ext cx="2772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9" name="Freihand 8">
                  <a:extLst>
                    <a:ext uri="{FF2B5EF4-FFF2-40B4-BE49-F238E27FC236}">
                      <a16:creationId xmlns:a16="http://schemas.microsoft.com/office/drawing/2014/main" id="{425BD26E-28B4-41E7-8F33-82CF6EC872C5}"/>
                    </a:ext>
                  </a:extLst>
                </p14:cNvPr>
                <p14:cNvContentPartPr/>
                <p14:nvPr/>
              </p14:nvContentPartPr>
              <p14:xfrm>
                <a:off x="4498853" y="2601240"/>
                <a:ext cx="337680" cy="395280"/>
              </p14:xfrm>
            </p:contentPart>
          </mc:Choice>
          <mc:Fallback xmlns="">
            <p:pic>
              <p:nvPicPr>
                <p:cNvPr id="9" name="Freihand 8">
                  <a:extLst>
                    <a:ext uri="{FF2B5EF4-FFF2-40B4-BE49-F238E27FC236}">
                      <a16:creationId xmlns:a16="http://schemas.microsoft.com/office/drawing/2014/main" id="{425BD26E-28B4-41E7-8F33-82CF6EC872C5}"/>
                    </a:ext>
                  </a:extLst>
                </p:cNvPr>
                <p:cNvPicPr/>
                <p:nvPr/>
              </p:nvPicPr>
              <p:blipFill>
                <a:blip r:embed="rId510"/>
                <a:stretch>
                  <a:fillRect/>
                </a:stretch>
              </p:blipFill>
              <p:spPr>
                <a:xfrm>
                  <a:off x="4494533" y="2596920"/>
                  <a:ext cx="346320" cy="4039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10" name="Freihand 9">
                  <a:extLst>
                    <a:ext uri="{FF2B5EF4-FFF2-40B4-BE49-F238E27FC236}">
                      <a16:creationId xmlns:a16="http://schemas.microsoft.com/office/drawing/2014/main" id="{88162864-F259-4F58-9089-441ECAD56BDA}"/>
                    </a:ext>
                  </a:extLst>
                </p14:cNvPr>
                <p14:cNvContentPartPr/>
                <p14:nvPr/>
              </p14:nvContentPartPr>
              <p14:xfrm>
                <a:off x="4494893" y="2966280"/>
                <a:ext cx="347400" cy="31680"/>
              </p14:xfrm>
            </p:contentPart>
          </mc:Choice>
          <mc:Fallback xmlns="">
            <p:pic>
              <p:nvPicPr>
                <p:cNvPr id="10" name="Freihand 9">
                  <a:extLst>
                    <a:ext uri="{FF2B5EF4-FFF2-40B4-BE49-F238E27FC236}">
                      <a16:creationId xmlns:a16="http://schemas.microsoft.com/office/drawing/2014/main" id="{88162864-F259-4F58-9089-441ECAD56BDA}"/>
                    </a:ext>
                  </a:extLst>
                </p:cNvPr>
                <p:cNvPicPr/>
                <p:nvPr/>
              </p:nvPicPr>
              <p:blipFill>
                <a:blip r:embed="rId512"/>
                <a:stretch>
                  <a:fillRect/>
                </a:stretch>
              </p:blipFill>
              <p:spPr>
                <a:xfrm>
                  <a:off x="4490573" y="2961960"/>
                  <a:ext cx="3560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2" name="Freihand 1">
                  <a:extLst>
                    <a:ext uri="{FF2B5EF4-FFF2-40B4-BE49-F238E27FC236}">
                      <a16:creationId xmlns:a16="http://schemas.microsoft.com/office/drawing/2014/main" id="{C181018D-AA8A-48AB-A89C-A7DD44164AC2}"/>
                    </a:ext>
                  </a:extLst>
                </p14:cNvPr>
                <p14:cNvContentPartPr/>
                <p14:nvPr/>
              </p14:nvContentPartPr>
              <p14:xfrm>
                <a:off x="890573" y="2817600"/>
                <a:ext cx="15120" cy="164520"/>
              </p14:xfrm>
            </p:contentPart>
          </mc:Choice>
          <mc:Fallback xmlns="">
            <p:pic>
              <p:nvPicPr>
                <p:cNvPr id="2" name="Freihand 1">
                  <a:extLst>
                    <a:ext uri="{FF2B5EF4-FFF2-40B4-BE49-F238E27FC236}">
                      <a16:creationId xmlns:a16="http://schemas.microsoft.com/office/drawing/2014/main" id="{C181018D-AA8A-48AB-A89C-A7DD44164AC2}"/>
                    </a:ext>
                  </a:extLst>
                </p:cNvPr>
                <p:cNvPicPr/>
                <p:nvPr/>
              </p:nvPicPr>
              <p:blipFill>
                <a:blip r:embed="rId514"/>
                <a:stretch>
                  <a:fillRect/>
                </a:stretch>
              </p:blipFill>
              <p:spPr>
                <a:xfrm>
                  <a:off x="886253" y="2813280"/>
                  <a:ext cx="237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4" name="Freihand 3">
                  <a:extLst>
                    <a:ext uri="{FF2B5EF4-FFF2-40B4-BE49-F238E27FC236}">
                      <a16:creationId xmlns:a16="http://schemas.microsoft.com/office/drawing/2014/main" id="{486AB471-E9B9-45A3-BC61-01AF4281C150}"/>
                    </a:ext>
                  </a:extLst>
                </p14:cNvPr>
                <p14:cNvContentPartPr/>
                <p14:nvPr/>
              </p14:nvContentPartPr>
              <p14:xfrm>
                <a:off x="943853" y="2848560"/>
                <a:ext cx="13320" cy="126000"/>
              </p14:xfrm>
            </p:contentPart>
          </mc:Choice>
          <mc:Fallback xmlns="">
            <p:pic>
              <p:nvPicPr>
                <p:cNvPr id="4" name="Freihand 3">
                  <a:extLst>
                    <a:ext uri="{FF2B5EF4-FFF2-40B4-BE49-F238E27FC236}">
                      <a16:creationId xmlns:a16="http://schemas.microsoft.com/office/drawing/2014/main" id="{486AB471-E9B9-45A3-BC61-01AF4281C150}"/>
                    </a:ext>
                  </a:extLst>
                </p:cNvPr>
                <p:cNvPicPr/>
                <p:nvPr/>
              </p:nvPicPr>
              <p:blipFill>
                <a:blip r:embed="rId516"/>
                <a:stretch>
                  <a:fillRect/>
                </a:stretch>
              </p:blipFill>
              <p:spPr>
                <a:xfrm>
                  <a:off x="939533" y="2844240"/>
                  <a:ext cx="219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5" name="Freihand 4">
                  <a:extLst>
                    <a:ext uri="{FF2B5EF4-FFF2-40B4-BE49-F238E27FC236}">
                      <a16:creationId xmlns:a16="http://schemas.microsoft.com/office/drawing/2014/main" id="{B47F9EFB-001D-45B6-917E-7E60FF2E48AA}"/>
                    </a:ext>
                  </a:extLst>
                </p14:cNvPr>
                <p14:cNvContentPartPr/>
                <p14:nvPr/>
              </p14:nvContentPartPr>
              <p14:xfrm>
                <a:off x="896333" y="2891040"/>
                <a:ext cx="79920" cy="22680"/>
              </p14:xfrm>
            </p:contentPart>
          </mc:Choice>
          <mc:Fallback xmlns="">
            <p:pic>
              <p:nvPicPr>
                <p:cNvPr id="5" name="Freihand 4">
                  <a:extLst>
                    <a:ext uri="{FF2B5EF4-FFF2-40B4-BE49-F238E27FC236}">
                      <a16:creationId xmlns:a16="http://schemas.microsoft.com/office/drawing/2014/main" id="{B47F9EFB-001D-45B6-917E-7E60FF2E48AA}"/>
                    </a:ext>
                  </a:extLst>
                </p:cNvPr>
                <p:cNvPicPr/>
                <p:nvPr/>
              </p:nvPicPr>
              <p:blipFill>
                <a:blip r:embed="rId518"/>
                <a:stretch>
                  <a:fillRect/>
                </a:stretch>
              </p:blipFill>
              <p:spPr>
                <a:xfrm>
                  <a:off x="892013" y="2886720"/>
                  <a:ext cx="885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12" name="Freihand 11">
                  <a:extLst>
                    <a:ext uri="{FF2B5EF4-FFF2-40B4-BE49-F238E27FC236}">
                      <a16:creationId xmlns:a16="http://schemas.microsoft.com/office/drawing/2014/main" id="{5C30B9B9-8469-4AE7-A455-E8549A5B9648}"/>
                    </a:ext>
                  </a:extLst>
                </p14:cNvPr>
                <p14:cNvContentPartPr/>
                <p14:nvPr/>
              </p14:nvContentPartPr>
              <p14:xfrm>
                <a:off x="766733" y="2731920"/>
                <a:ext cx="26280" cy="298440"/>
              </p14:xfrm>
            </p:contentPart>
          </mc:Choice>
          <mc:Fallback xmlns="">
            <p:pic>
              <p:nvPicPr>
                <p:cNvPr id="12" name="Freihand 11">
                  <a:extLst>
                    <a:ext uri="{FF2B5EF4-FFF2-40B4-BE49-F238E27FC236}">
                      <a16:creationId xmlns:a16="http://schemas.microsoft.com/office/drawing/2014/main" id="{5C30B9B9-8469-4AE7-A455-E8549A5B9648}"/>
                    </a:ext>
                  </a:extLst>
                </p:cNvPr>
                <p:cNvPicPr/>
                <p:nvPr/>
              </p:nvPicPr>
              <p:blipFill>
                <a:blip r:embed="rId520"/>
                <a:stretch>
                  <a:fillRect/>
                </a:stretch>
              </p:blipFill>
              <p:spPr>
                <a:xfrm>
                  <a:off x="762413" y="2727600"/>
                  <a:ext cx="3492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13" name="Freihand 12">
                  <a:extLst>
                    <a:ext uri="{FF2B5EF4-FFF2-40B4-BE49-F238E27FC236}">
                      <a16:creationId xmlns:a16="http://schemas.microsoft.com/office/drawing/2014/main" id="{83F0D777-CD1C-4D51-ADA7-F0411A981CF0}"/>
                    </a:ext>
                  </a:extLst>
                </p14:cNvPr>
                <p14:cNvContentPartPr/>
                <p14:nvPr/>
              </p14:nvContentPartPr>
              <p14:xfrm>
                <a:off x="779693" y="2621760"/>
                <a:ext cx="367920" cy="418680"/>
              </p14:xfrm>
            </p:contentPart>
          </mc:Choice>
          <mc:Fallback xmlns="">
            <p:pic>
              <p:nvPicPr>
                <p:cNvPr id="13" name="Freihand 12">
                  <a:extLst>
                    <a:ext uri="{FF2B5EF4-FFF2-40B4-BE49-F238E27FC236}">
                      <a16:creationId xmlns:a16="http://schemas.microsoft.com/office/drawing/2014/main" id="{83F0D777-CD1C-4D51-ADA7-F0411A981CF0}"/>
                    </a:ext>
                  </a:extLst>
                </p:cNvPr>
                <p:cNvPicPr/>
                <p:nvPr/>
              </p:nvPicPr>
              <p:blipFill>
                <a:blip r:embed="rId522"/>
                <a:stretch>
                  <a:fillRect/>
                </a:stretch>
              </p:blipFill>
              <p:spPr>
                <a:xfrm>
                  <a:off x="775373" y="2617440"/>
                  <a:ext cx="376560" cy="42732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14" name="Freihand 13">
                  <a:extLst>
                    <a:ext uri="{FF2B5EF4-FFF2-40B4-BE49-F238E27FC236}">
                      <a16:creationId xmlns:a16="http://schemas.microsoft.com/office/drawing/2014/main" id="{A8AF4B88-1660-46A5-8202-B5A6B952B84D}"/>
                    </a:ext>
                  </a:extLst>
                </p14:cNvPr>
                <p14:cNvContentPartPr/>
                <p14:nvPr/>
              </p14:nvContentPartPr>
              <p14:xfrm>
                <a:off x="849173" y="3010920"/>
                <a:ext cx="301680" cy="52200"/>
              </p14:xfrm>
            </p:contentPart>
          </mc:Choice>
          <mc:Fallback xmlns="">
            <p:pic>
              <p:nvPicPr>
                <p:cNvPr id="14" name="Freihand 13">
                  <a:extLst>
                    <a:ext uri="{FF2B5EF4-FFF2-40B4-BE49-F238E27FC236}">
                      <a16:creationId xmlns:a16="http://schemas.microsoft.com/office/drawing/2014/main" id="{A8AF4B88-1660-46A5-8202-B5A6B952B84D}"/>
                    </a:ext>
                  </a:extLst>
                </p:cNvPr>
                <p:cNvPicPr/>
                <p:nvPr/>
              </p:nvPicPr>
              <p:blipFill>
                <a:blip r:embed="rId524"/>
                <a:stretch>
                  <a:fillRect/>
                </a:stretch>
              </p:blipFill>
              <p:spPr>
                <a:xfrm>
                  <a:off x="844853" y="3006600"/>
                  <a:ext cx="3103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16" name="Freihand 15">
                  <a:extLst>
                    <a:ext uri="{FF2B5EF4-FFF2-40B4-BE49-F238E27FC236}">
                      <a16:creationId xmlns:a16="http://schemas.microsoft.com/office/drawing/2014/main" id="{93B97D53-CE0E-4691-B68C-5B3B1DCB1834}"/>
                    </a:ext>
                  </a:extLst>
                </p14:cNvPr>
                <p14:cNvContentPartPr/>
                <p14:nvPr/>
              </p14:nvContentPartPr>
              <p14:xfrm>
                <a:off x="1279373" y="2470560"/>
                <a:ext cx="3077280" cy="300240"/>
              </p14:xfrm>
            </p:contentPart>
          </mc:Choice>
          <mc:Fallback xmlns="">
            <p:pic>
              <p:nvPicPr>
                <p:cNvPr id="16" name="Freihand 15">
                  <a:extLst>
                    <a:ext uri="{FF2B5EF4-FFF2-40B4-BE49-F238E27FC236}">
                      <a16:creationId xmlns:a16="http://schemas.microsoft.com/office/drawing/2014/main" id="{93B97D53-CE0E-4691-B68C-5B3B1DCB1834}"/>
                    </a:ext>
                  </a:extLst>
                </p:cNvPr>
                <p:cNvPicPr/>
                <p:nvPr/>
              </p:nvPicPr>
              <p:blipFill>
                <a:blip r:embed="rId526"/>
                <a:stretch>
                  <a:fillRect/>
                </a:stretch>
              </p:blipFill>
              <p:spPr>
                <a:xfrm>
                  <a:off x="1275053" y="2466240"/>
                  <a:ext cx="308592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17" name="Freihand 16">
                  <a:extLst>
                    <a:ext uri="{FF2B5EF4-FFF2-40B4-BE49-F238E27FC236}">
                      <a16:creationId xmlns:a16="http://schemas.microsoft.com/office/drawing/2014/main" id="{4AA0A746-F35D-4F32-83B4-E4E843F3F41D}"/>
                    </a:ext>
                  </a:extLst>
                </p14:cNvPr>
                <p14:cNvContentPartPr/>
                <p14:nvPr/>
              </p14:nvContentPartPr>
              <p14:xfrm>
                <a:off x="4334333" y="2612760"/>
                <a:ext cx="79200" cy="133920"/>
              </p14:xfrm>
            </p:contentPart>
          </mc:Choice>
          <mc:Fallback xmlns="">
            <p:pic>
              <p:nvPicPr>
                <p:cNvPr id="17" name="Freihand 16">
                  <a:extLst>
                    <a:ext uri="{FF2B5EF4-FFF2-40B4-BE49-F238E27FC236}">
                      <a16:creationId xmlns:a16="http://schemas.microsoft.com/office/drawing/2014/main" id="{4AA0A746-F35D-4F32-83B4-E4E843F3F41D}"/>
                    </a:ext>
                  </a:extLst>
                </p:cNvPr>
                <p:cNvPicPr/>
                <p:nvPr/>
              </p:nvPicPr>
              <p:blipFill>
                <a:blip r:embed="rId528"/>
                <a:stretch>
                  <a:fillRect/>
                </a:stretch>
              </p:blipFill>
              <p:spPr>
                <a:xfrm>
                  <a:off x="4330013" y="2608440"/>
                  <a:ext cx="878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9" name="Freihand 38">
                  <a:extLst>
                    <a:ext uri="{FF2B5EF4-FFF2-40B4-BE49-F238E27FC236}">
                      <a16:creationId xmlns:a16="http://schemas.microsoft.com/office/drawing/2014/main" id="{49FA6257-3797-4254-9E9A-02B9BA10029A}"/>
                    </a:ext>
                  </a:extLst>
                </p14:cNvPr>
                <p14:cNvContentPartPr/>
                <p14:nvPr/>
              </p14:nvContentPartPr>
              <p14:xfrm>
                <a:off x="1318253" y="2895360"/>
                <a:ext cx="3048840" cy="105480"/>
              </p14:xfrm>
            </p:contentPart>
          </mc:Choice>
          <mc:Fallback xmlns="">
            <p:pic>
              <p:nvPicPr>
                <p:cNvPr id="39" name="Freihand 38">
                  <a:extLst>
                    <a:ext uri="{FF2B5EF4-FFF2-40B4-BE49-F238E27FC236}">
                      <a16:creationId xmlns:a16="http://schemas.microsoft.com/office/drawing/2014/main" id="{49FA6257-3797-4254-9E9A-02B9BA10029A}"/>
                    </a:ext>
                  </a:extLst>
                </p:cNvPr>
                <p:cNvPicPr/>
                <p:nvPr/>
              </p:nvPicPr>
              <p:blipFill>
                <a:blip r:embed="rId530"/>
                <a:stretch>
                  <a:fillRect/>
                </a:stretch>
              </p:blipFill>
              <p:spPr>
                <a:xfrm>
                  <a:off x="1313933" y="2891040"/>
                  <a:ext cx="30574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40" name="Freihand 39">
                  <a:extLst>
                    <a:ext uri="{FF2B5EF4-FFF2-40B4-BE49-F238E27FC236}">
                      <a16:creationId xmlns:a16="http://schemas.microsoft.com/office/drawing/2014/main" id="{633770CC-D31B-479E-9A74-15CD83050B1C}"/>
                    </a:ext>
                  </a:extLst>
                </p14:cNvPr>
                <p14:cNvContentPartPr/>
                <p14:nvPr/>
              </p14:nvContentPartPr>
              <p14:xfrm>
                <a:off x="1237973" y="2832720"/>
                <a:ext cx="168480" cy="145440"/>
              </p14:xfrm>
            </p:contentPart>
          </mc:Choice>
          <mc:Fallback xmlns="">
            <p:pic>
              <p:nvPicPr>
                <p:cNvPr id="40" name="Freihand 39">
                  <a:extLst>
                    <a:ext uri="{FF2B5EF4-FFF2-40B4-BE49-F238E27FC236}">
                      <a16:creationId xmlns:a16="http://schemas.microsoft.com/office/drawing/2014/main" id="{633770CC-D31B-479E-9A74-15CD83050B1C}"/>
                    </a:ext>
                  </a:extLst>
                </p:cNvPr>
                <p:cNvPicPr/>
                <p:nvPr/>
              </p:nvPicPr>
              <p:blipFill>
                <a:blip r:embed="rId532"/>
                <a:stretch>
                  <a:fillRect/>
                </a:stretch>
              </p:blipFill>
              <p:spPr>
                <a:xfrm>
                  <a:off x="1233653" y="2828400"/>
                  <a:ext cx="1771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42" name="Freihand 41">
                  <a:extLst>
                    <a:ext uri="{FF2B5EF4-FFF2-40B4-BE49-F238E27FC236}">
                      <a16:creationId xmlns:a16="http://schemas.microsoft.com/office/drawing/2014/main" id="{721A23E0-71DA-4E03-8739-F0D663560192}"/>
                    </a:ext>
                  </a:extLst>
                </p14:cNvPr>
                <p14:cNvContentPartPr/>
                <p14:nvPr/>
              </p14:nvContentPartPr>
              <p14:xfrm>
                <a:off x="2542253" y="3023160"/>
                <a:ext cx="85320" cy="76680"/>
              </p14:xfrm>
            </p:contentPart>
          </mc:Choice>
          <mc:Fallback xmlns="">
            <p:pic>
              <p:nvPicPr>
                <p:cNvPr id="42" name="Freihand 41">
                  <a:extLst>
                    <a:ext uri="{FF2B5EF4-FFF2-40B4-BE49-F238E27FC236}">
                      <a16:creationId xmlns:a16="http://schemas.microsoft.com/office/drawing/2014/main" id="{721A23E0-71DA-4E03-8739-F0D663560192}"/>
                    </a:ext>
                  </a:extLst>
                </p:cNvPr>
                <p:cNvPicPr/>
                <p:nvPr/>
              </p:nvPicPr>
              <p:blipFill>
                <a:blip r:embed="rId534"/>
                <a:stretch>
                  <a:fillRect/>
                </a:stretch>
              </p:blipFill>
              <p:spPr>
                <a:xfrm>
                  <a:off x="2537933" y="3018840"/>
                  <a:ext cx="939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43" name="Freihand 42">
                  <a:extLst>
                    <a:ext uri="{FF2B5EF4-FFF2-40B4-BE49-F238E27FC236}">
                      <a16:creationId xmlns:a16="http://schemas.microsoft.com/office/drawing/2014/main" id="{42C7838D-49FC-42FC-960E-5EED0FCEC979}"/>
                    </a:ext>
                  </a:extLst>
                </p14:cNvPr>
                <p14:cNvContentPartPr/>
                <p14:nvPr/>
              </p14:nvContentPartPr>
              <p14:xfrm>
                <a:off x="2577533" y="3023880"/>
                <a:ext cx="86040" cy="203760"/>
              </p14:xfrm>
            </p:contentPart>
          </mc:Choice>
          <mc:Fallback xmlns="">
            <p:pic>
              <p:nvPicPr>
                <p:cNvPr id="43" name="Freihand 42">
                  <a:extLst>
                    <a:ext uri="{FF2B5EF4-FFF2-40B4-BE49-F238E27FC236}">
                      <a16:creationId xmlns:a16="http://schemas.microsoft.com/office/drawing/2014/main" id="{42C7838D-49FC-42FC-960E-5EED0FCEC979}"/>
                    </a:ext>
                  </a:extLst>
                </p:cNvPr>
                <p:cNvPicPr/>
                <p:nvPr/>
              </p:nvPicPr>
              <p:blipFill>
                <a:blip r:embed="rId536"/>
                <a:stretch>
                  <a:fillRect/>
                </a:stretch>
              </p:blipFill>
              <p:spPr>
                <a:xfrm>
                  <a:off x="2573213" y="3019560"/>
                  <a:ext cx="946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45" name="Freihand 44">
                  <a:extLst>
                    <a:ext uri="{FF2B5EF4-FFF2-40B4-BE49-F238E27FC236}">
                      <a16:creationId xmlns:a16="http://schemas.microsoft.com/office/drawing/2014/main" id="{AB291ACC-BAE9-4C49-BF4E-3A7B51B75DA4}"/>
                    </a:ext>
                  </a:extLst>
                </p14:cNvPr>
                <p14:cNvContentPartPr/>
                <p14:nvPr/>
              </p14:nvContentPartPr>
              <p14:xfrm>
                <a:off x="2712893" y="3093360"/>
                <a:ext cx="19440" cy="87840"/>
              </p14:xfrm>
            </p:contentPart>
          </mc:Choice>
          <mc:Fallback xmlns="">
            <p:pic>
              <p:nvPicPr>
                <p:cNvPr id="45" name="Freihand 44">
                  <a:extLst>
                    <a:ext uri="{FF2B5EF4-FFF2-40B4-BE49-F238E27FC236}">
                      <a16:creationId xmlns:a16="http://schemas.microsoft.com/office/drawing/2014/main" id="{AB291ACC-BAE9-4C49-BF4E-3A7B51B75DA4}"/>
                    </a:ext>
                  </a:extLst>
                </p:cNvPr>
                <p:cNvPicPr/>
                <p:nvPr/>
              </p:nvPicPr>
              <p:blipFill>
                <a:blip r:embed="rId538"/>
                <a:stretch>
                  <a:fillRect/>
                </a:stretch>
              </p:blipFill>
              <p:spPr>
                <a:xfrm>
                  <a:off x="2708573" y="3089040"/>
                  <a:ext cx="280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46" name="Freihand 45">
                  <a:extLst>
                    <a:ext uri="{FF2B5EF4-FFF2-40B4-BE49-F238E27FC236}">
                      <a16:creationId xmlns:a16="http://schemas.microsoft.com/office/drawing/2014/main" id="{C86CFF5C-2DB4-4D9B-AD82-7C529D1723DB}"/>
                    </a:ext>
                  </a:extLst>
                </p14:cNvPr>
                <p14:cNvContentPartPr/>
                <p14:nvPr/>
              </p14:nvContentPartPr>
              <p14:xfrm>
                <a:off x="2751053" y="3091200"/>
                <a:ext cx="15840" cy="90360"/>
              </p14:xfrm>
            </p:contentPart>
          </mc:Choice>
          <mc:Fallback xmlns="">
            <p:pic>
              <p:nvPicPr>
                <p:cNvPr id="46" name="Freihand 45">
                  <a:extLst>
                    <a:ext uri="{FF2B5EF4-FFF2-40B4-BE49-F238E27FC236}">
                      <a16:creationId xmlns:a16="http://schemas.microsoft.com/office/drawing/2014/main" id="{C86CFF5C-2DB4-4D9B-AD82-7C529D1723DB}"/>
                    </a:ext>
                  </a:extLst>
                </p:cNvPr>
                <p:cNvPicPr/>
                <p:nvPr/>
              </p:nvPicPr>
              <p:blipFill>
                <a:blip r:embed="rId540"/>
                <a:stretch>
                  <a:fillRect/>
                </a:stretch>
              </p:blipFill>
              <p:spPr>
                <a:xfrm>
                  <a:off x="2746733" y="3086880"/>
                  <a:ext cx="244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47" name="Freihand 46">
                  <a:extLst>
                    <a:ext uri="{FF2B5EF4-FFF2-40B4-BE49-F238E27FC236}">
                      <a16:creationId xmlns:a16="http://schemas.microsoft.com/office/drawing/2014/main" id="{F7A8A902-7E59-4E91-B248-645FEC40C91E}"/>
                    </a:ext>
                  </a:extLst>
                </p14:cNvPr>
                <p14:cNvContentPartPr/>
                <p14:nvPr/>
              </p14:nvContentPartPr>
              <p14:xfrm>
                <a:off x="2718653" y="3125400"/>
                <a:ext cx="64080" cy="16920"/>
              </p14:xfrm>
            </p:contentPart>
          </mc:Choice>
          <mc:Fallback xmlns="">
            <p:pic>
              <p:nvPicPr>
                <p:cNvPr id="47" name="Freihand 46">
                  <a:extLst>
                    <a:ext uri="{FF2B5EF4-FFF2-40B4-BE49-F238E27FC236}">
                      <a16:creationId xmlns:a16="http://schemas.microsoft.com/office/drawing/2014/main" id="{F7A8A902-7E59-4E91-B248-645FEC40C91E}"/>
                    </a:ext>
                  </a:extLst>
                </p:cNvPr>
                <p:cNvPicPr/>
                <p:nvPr/>
              </p:nvPicPr>
              <p:blipFill>
                <a:blip r:embed="rId542"/>
                <a:stretch>
                  <a:fillRect/>
                </a:stretch>
              </p:blipFill>
              <p:spPr>
                <a:xfrm>
                  <a:off x="2714333" y="3121080"/>
                  <a:ext cx="727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48" name="Freihand 47">
                  <a:extLst>
                    <a:ext uri="{FF2B5EF4-FFF2-40B4-BE49-F238E27FC236}">
                      <a16:creationId xmlns:a16="http://schemas.microsoft.com/office/drawing/2014/main" id="{A4B98C42-1974-4141-B359-641CE0625E73}"/>
                    </a:ext>
                  </a:extLst>
                </p14:cNvPr>
                <p14:cNvContentPartPr/>
                <p14:nvPr/>
              </p14:nvContentPartPr>
              <p14:xfrm>
                <a:off x="2822693" y="3059520"/>
                <a:ext cx="8640" cy="144360"/>
              </p14:xfrm>
            </p:contentPart>
          </mc:Choice>
          <mc:Fallback xmlns="">
            <p:pic>
              <p:nvPicPr>
                <p:cNvPr id="48" name="Freihand 47">
                  <a:extLst>
                    <a:ext uri="{FF2B5EF4-FFF2-40B4-BE49-F238E27FC236}">
                      <a16:creationId xmlns:a16="http://schemas.microsoft.com/office/drawing/2014/main" id="{A4B98C42-1974-4141-B359-641CE0625E73}"/>
                    </a:ext>
                  </a:extLst>
                </p:cNvPr>
                <p:cNvPicPr/>
                <p:nvPr/>
              </p:nvPicPr>
              <p:blipFill>
                <a:blip r:embed="rId544"/>
                <a:stretch>
                  <a:fillRect/>
                </a:stretch>
              </p:blipFill>
              <p:spPr>
                <a:xfrm>
                  <a:off x="2818373" y="3055200"/>
                  <a:ext cx="172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49" name="Freihand 48">
                  <a:extLst>
                    <a:ext uri="{FF2B5EF4-FFF2-40B4-BE49-F238E27FC236}">
                      <a16:creationId xmlns:a16="http://schemas.microsoft.com/office/drawing/2014/main" id="{62A32950-0465-4DB7-A216-1E58E56CEA4A}"/>
                    </a:ext>
                  </a:extLst>
                </p14:cNvPr>
                <p14:cNvContentPartPr/>
                <p14:nvPr/>
              </p14:nvContentPartPr>
              <p14:xfrm>
                <a:off x="2890013" y="3094440"/>
                <a:ext cx="60840" cy="56160"/>
              </p14:xfrm>
            </p:contentPart>
          </mc:Choice>
          <mc:Fallback xmlns="">
            <p:pic>
              <p:nvPicPr>
                <p:cNvPr id="49" name="Freihand 48">
                  <a:extLst>
                    <a:ext uri="{FF2B5EF4-FFF2-40B4-BE49-F238E27FC236}">
                      <a16:creationId xmlns:a16="http://schemas.microsoft.com/office/drawing/2014/main" id="{62A32950-0465-4DB7-A216-1E58E56CEA4A}"/>
                    </a:ext>
                  </a:extLst>
                </p:cNvPr>
                <p:cNvPicPr/>
                <p:nvPr/>
              </p:nvPicPr>
              <p:blipFill>
                <a:blip r:embed="rId546"/>
                <a:stretch>
                  <a:fillRect/>
                </a:stretch>
              </p:blipFill>
              <p:spPr>
                <a:xfrm>
                  <a:off x="2885693" y="3090120"/>
                  <a:ext cx="694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8931" name="Freihand 38930">
                  <a:extLst>
                    <a:ext uri="{FF2B5EF4-FFF2-40B4-BE49-F238E27FC236}">
                      <a16:creationId xmlns:a16="http://schemas.microsoft.com/office/drawing/2014/main" id="{683CAA38-BBCD-4BE9-9393-CC35D5809703}"/>
                    </a:ext>
                  </a:extLst>
                </p14:cNvPr>
                <p14:cNvContentPartPr/>
                <p14:nvPr/>
              </p14:nvContentPartPr>
              <p14:xfrm>
                <a:off x="2767613" y="669840"/>
                <a:ext cx="164520" cy="217080"/>
              </p14:xfrm>
            </p:contentPart>
          </mc:Choice>
          <mc:Fallback xmlns="">
            <p:pic>
              <p:nvPicPr>
                <p:cNvPr id="38931" name="Freihand 38930">
                  <a:extLst>
                    <a:ext uri="{FF2B5EF4-FFF2-40B4-BE49-F238E27FC236}">
                      <a16:creationId xmlns:a16="http://schemas.microsoft.com/office/drawing/2014/main" id="{683CAA38-BBCD-4BE9-9393-CC35D5809703}"/>
                    </a:ext>
                  </a:extLst>
                </p:cNvPr>
                <p:cNvPicPr/>
                <p:nvPr/>
              </p:nvPicPr>
              <p:blipFill>
                <a:blip r:embed="rId548"/>
                <a:stretch>
                  <a:fillRect/>
                </a:stretch>
              </p:blipFill>
              <p:spPr>
                <a:xfrm>
                  <a:off x="2763293" y="665520"/>
                  <a:ext cx="1731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8932" name="Freihand 38931">
                  <a:extLst>
                    <a:ext uri="{FF2B5EF4-FFF2-40B4-BE49-F238E27FC236}">
                      <a16:creationId xmlns:a16="http://schemas.microsoft.com/office/drawing/2014/main" id="{3FE16F63-C2EA-4E47-AC6C-E574E61F873D}"/>
                    </a:ext>
                  </a:extLst>
                </p14:cNvPr>
                <p14:cNvContentPartPr/>
                <p14:nvPr/>
              </p14:nvContentPartPr>
              <p14:xfrm>
                <a:off x="2664293" y="652560"/>
                <a:ext cx="96120" cy="308880"/>
              </p14:xfrm>
            </p:contentPart>
          </mc:Choice>
          <mc:Fallback xmlns="">
            <p:pic>
              <p:nvPicPr>
                <p:cNvPr id="38932" name="Freihand 38931">
                  <a:extLst>
                    <a:ext uri="{FF2B5EF4-FFF2-40B4-BE49-F238E27FC236}">
                      <a16:creationId xmlns:a16="http://schemas.microsoft.com/office/drawing/2014/main" id="{3FE16F63-C2EA-4E47-AC6C-E574E61F873D}"/>
                    </a:ext>
                  </a:extLst>
                </p:cNvPr>
                <p:cNvPicPr/>
                <p:nvPr/>
              </p:nvPicPr>
              <p:blipFill>
                <a:blip r:embed="rId550"/>
                <a:stretch>
                  <a:fillRect/>
                </a:stretch>
              </p:blipFill>
              <p:spPr>
                <a:xfrm>
                  <a:off x="2659973" y="648240"/>
                  <a:ext cx="10476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8933" name="Freihand 38932">
                  <a:extLst>
                    <a:ext uri="{FF2B5EF4-FFF2-40B4-BE49-F238E27FC236}">
                      <a16:creationId xmlns:a16="http://schemas.microsoft.com/office/drawing/2014/main" id="{20F7E2E8-790B-4DA4-9159-0A1C2E62D1D6}"/>
                    </a:ext>
                  </a:extLst>
                </p14:cNvPr>
                <p14:cNvContentPartPr/>
                <p14:nvPr/>
              </p14:nvContentPartPr>
              <p14:xfrm>
                <a:off x="2768333" y="542040"/>
                <a:ext cx="216000" cy="380160"/>
              </p14:xfrm>
            </p:contentPart>
          </mc:Choice>
          <mc:Fallback xmlns="">
            <p:pic>
              <p:nvPicPr>
                <p:cNvPr id="38933" name="Freihand 38932">
                  <a:extLst>
                    <a:ext uri="{FF2B5EF4-FFF2-40B4-BE49-F238E27FC236}">
                      <a16:creationId xmlns:a16="http://schemas.microsoft.com/office/drawing/2014/main" id="{20F7E2E8-790B-4DA4-9159-0A1C2E62D1D6}"/>
                    </a:ext>
                  </a:extLst>
                </p:cNvPr>
                <p:cNvPicPr/>
                <p:nvPr/>
              </p:nvPicPr>
              <p:blipFill>
                <a:blip r:embed="rId552"/>
                <a:stretch>
                  <a:fillRect/>
                </a:stretch>
              </p:blipFill>
              <p:spPr>
                <a:xfrm>
                  <a:off x="2764013" y="537720"/>
                  <a:ext cx="224640" cy="38880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8934" name="Freihand 38933">
                  <a:extLst>
                    <a:ext uri="{FF2B5EF4-FFF2-40B4-BE49-F238E27FC236}">
                      <a16:creationId xmlns:a16="http://schemas.microsoft.com/office/drawing/2014/main" id="{C27C1AE1-FC9F-4FD6-8FCA-E8FD408495EA}"/>
                    </a:ext>
                  </a:extLst>
                </p14:cNvPr>
                <p14:cNvContentPartPr/>
                <p14:nvPr/>
              </p14:nvContentPartPr>
              <p14:xfrm>
                <a:off x="2696333" y="890520"/>
                <a:ext cx="259920" cy="100440"/>
              </p14:xfrm>
            </p:contentPart>
          </mc:Choice>
          <mc:Fallback xmlns="">
            <p:pic>
              <p:nvPicPr>
                <p:cNvPr id="38934" name="Freihand 38933">
                  <a:extLst>
                    <a:ext uri="{FF2B5EF4-FFF2-40B4-BE49-F238E27FC236}">
                      <a16:creationId xmlns:a16="http://schemas.microsoft.com/office/drawing/2014/main" id="{C27C1AE1-FC9F-4FD6-8FCA-E8FD408495EA}"/>
                    </a:ext>
                  </a:extLst>
                </p:cNvPr>
                <p:cNvPicPr/>
                <p:nvPr/>
              </p:nvPicPr>
              <p:blipFill>
                <a:blip r:embed="rId554"/>
                <a:stretch>
                  <a:fillRect/>
                </a:stretch>
              </p:blipFill>
              <p:spPr>
                <a:xfrm>
                  <a:off x="2692013" y="886200"/>
                  <a:ext cx="2685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8936" name="Freihand 38935">
                  <a:extLst>
                    <a:ext uri="{FF2B5EF4-FFF2-40B4-BE49-F238E27FC236}">
                      <a16:creationId xmlns:a16="http://schemas.microsoft.com/office/drawing/2014/main" id="{6E5A91D2-207D-4B5A-A7C3-ACB0B4939E61}"/>
                    </a:ext>
                  </a:extLst>
                </p14:cNvPr>
                <p14:cNvContentPartPr/>
                <p14:nvPr/>
              </p14:nvContentPartPr>
              <p14:xfrm>
                <a:off x="1303493" y="1031280"/>
                <a:ext cx="1198800" cy="1501560"/>
              </p14:xfrm>
            </p:contentPart>
          </mc:Choice>
          <mc:Fallback xmlns="">
            <p:pic>
              <p:nvPicPr>
                <p:cNvPr id="38936" name="Freihand 38935">
                  <a:extLst>
                    <a:ext uri="{FF2B5EF4-FFF2-40B4-BE49-F238E27FC236}">
                      <a16:creationId xmlns:a16="http://schemas.microsoft.com/office/drawing/2014/main" id="{6E5A91D2-207D-4B5A-A7C3-ACB0B4939E61}"/>
                    </a:ext>
                  </a:extLst>
                </p:cNvPr>
                <p:cNvPicPr/>
                <p:nvPr/>
              </p:nvPicPr>
              <p:blipFill>
                <a:blip r:embed="rId556"/>
                <a:stretch>
                  <a:fillRect/>
                </a:stretch>
              </p:blipFill>
              <p:spPr>
                <a:xfrm>
                  <a:off x="1299173" y="1026960"/>
                  <a:ext cx="1207440" cy="151020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8937" name="Freihand 38936">
                  <a:extLst>
                    <a:ext uri="{FF2B5EF4-FFF2-40B4-BE49-F238E27FC236}">
                      <a16:creationId xmlns:a16="http://schemas.microsoft.com/office/drawing/2014/main" id="{1AEBBEF9-27C9-4F3F-B541-53DF7AC1BEAC}"/>
                    </a:ext>
                  </a:extLst>
                </p14:cNvPr>
                <p14:cNvContentPartPr/>
                <p14:nvPr/>
              </p14:nvContentPartPr>
              <p14:xfrm>
                <a:off x="2493653" y="954960"/>
                <a:ext cx="66600" cy="109080"/>
              </p14:xfrm>
            </p:contentPart>
          </mc:Choice>
          <mc:Fallback xmlns="">
            <p:pic>
              <p:nvPicPr>
                <p:cNvPr id="38937" name="Freihand 38936">
                  <a:extLst>
                    <a:ext uri="{FF2B5EF4-FFF2-40B4-BE49-F238E27FC236}">
                      <a16:creationId xmlns:a16="http://schemas.microsoft.com/office/drawing/2014/main" id="{1AEBBEF9-27C9-4F3F-B541-53DF7AC1BEAC}"/>
                    </a:ext>
                  </a:extLst>
                </p:cNvPr>
                <p:cNvPicPr/>
                <p:nvPr/>
              </p:nvPicPr>
              <p:blipFill>
                <a:blip r:embed="rId558"/>
                <a:stretch>
                  <a:fillRect/>
                </a:stretch>
              </p:blipFill>
              <p:spPr>
                <a:xfrm>
                  <a:off x="2489333" y="950640"/>
                  <a:ext cx="752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8939" name="Freihand 38938">
                  <a:extLst>
                    <a:ext uri="{FF2B5EF4-FFF2-40B4-BE49-F238E27FC236}">
                      <a16:creationId xmlns:a16="http://schemas.microsoft.com/office/drawing/2014/main" id="{21892F3A-0F9B-40C1-8F79-B739C35E7724}"/>
                    </a:ext>
                  </a:extLst>
                </p14:cNvPr>
                <p14:cNvContentPartPr/>
                <p14:nvPr/>
              </p14:nvContentPartPr>
              <p14:xfrm>
                <a:off x="1984613" y="1709880"/>
                <a:ext cx="15120" cy="117000"/>
              </p14:xfrm>
            </p:contentPart>
          </mc:Choice>
          <mc:Fallback xmlns="">
            <p:pic>
              <p:nvPicPr>
                <p:cNvPr id="38939" name="Freihand 38938">
                  <a:extLst>
                    <a:ext uri="{FF2B5EF4-FFF2-40B4-BE49-F238E27FC236}">
                      <a16:creationId xmlns:a16="http://schemas.microsoft.com/office/drawing/2014/main" id="{21892F3A-0F9B-40C1-8F79-B739C35E7724}"/>
                    </a:ext>
                  </a:extLst>
                </p:cNvPr>
                <p:cNvPicPr/>
                <p:nvPr/>
              </p:nvPicPr>
              <p:blipFill>
                <a:blip r:embed="rId560"/>
                <a:stretch>
                  <a:fillRect/>
                </a:stretch>
              </p:blipFill>
              <p:spPr>
                <a:xfrm>
                  <a:off x="1980293" y="1705560"/>
                  <a:ext cx="237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8940" name="Freihand 38939">
                  <a:extLst>
                    <a:ext uri="{FF2B5EF4-FFF2-40B4-BE49-F238E27FC236}">
                      <a16:creationId xmlns:a16="http://schemas.microsoft.com/office/drawing/2014/main" id="{79F4B0B5-1D9B-4004-B65F-628BAFC13236}"/>
                    </a:ext>
                  </a:extLst>
                </p14:cNvPr>
                <p14:cNvContentPartPr/>
                <p14:nvPr/>
              </p14:nvContentPartPr>
              <p14:xfrm>
                <a:off x="1916573" y="1651560"/>
                <a:ext cx="124920" cy="56160"/>
              </p14:xfrm>
            </p:contentPart>
          </mc:Choice>
          <mc:Fallback xmlns="">
            <p:pic>
              <p:nvPicPr>
                <p:cNvPr id="38940" name="Freihand 38939">
                  <a:extLst>
                    <a:ext uri="{FF2B5EF4-FFF2-40B4-BE49-F238E27FC236}">
                      <a16:creationId xmlns:a16="http://schemas.microsoft.com/office/drawing/2014/main" id="{79F4B0B5-1D9B-4004-B65F-628BAFC13236}"/>
                    </a:ext>
                  </a:extLst>
                </p:cNvPr>
                <p:cNvPicPr/>
                <p:nvPr/>
              </p:nvPicPr>
              <p:blipFill>
                <a:blip r:embed="rId562"/>
                <a:stretch>
                  <a:fillRect/>
                </a:stretch>
              </p:blipFill>
              <p:spPr>
                <a:xfrm>
                  <a:off x="1912253" y="1647240"/>
                  <a:ext cx="1335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8941" name="Freihand 38940">
                  <a:extLst>
                    <a:ext uri="{FF2B5EF4-FFF2-40B4-BE49-F238E27FC236}">
                      <a16:creationId xmlns:a16="http://schemas.microsoft.com/office/drawing/2014/main" id="{DFC4122A-2115-455B-B330-BB65FEE5D020}"/>
                    </a:ext>
                  </a:extLst>
                </p14:cNvPr>
                <p14:cNvContentPartPr/>
                <p14:nvPr/>
              </p14:nvContentPartPr>
              <p14:xfrm>
                <a:off x="2069933" y="1739040"/>
                <a:ext cx="63720" cy="91440"/>
              </p14:xfrm>
            </p:contentPart>
          </mc:Choice>
          <mc:Fallback xmlns="">
            <p:pic>
              <p:nvPicPr>
                <p:cNvPr id="38941" name="Freihand 38940">
                  <a:extLst>
                    <a:ext uri="{FF2B5EF4-FFF2-40B4-BE49-F238E27FC236}">
                      <a16:creationId xmlns:a16="http://schemas.microsoft.com/office/drawing/2014/main" id="{DFC4122A-2115-455B-B330-BB65FEE5D020}"/>
                    </a:ext>
                  </a:extLst>
                </p:cNvPr>
                <p:cNvPicPr/>
                <p:nvPr/>
              </p:nvPicPr>
              <p:blipFill>
                <a:blip r:embed="rId564"/>
                <a:stretch>
                  <a:fillRect/>
                </a:stretch>
              </p:blipFill>
              <p:spPr>
                <a:xfrm>
                  <a:off x="2065613" y="1734720"/>
                  <a:ext cx="723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8942" name="Freihand 38941">
                  <a:extLst>
                    <a:ext uri="{FF2B5EF4-FFF2-40B4-BE49-F238E27FC236}">
                      <a16:creationId xmlns:a16="http://schemas.microsoft.com/office/drawing/2014/main" id="{42BC889F-503A-4439-9168-61F48CA2D242}"/>
                    </a:ext>
                  </a:extLst>
                </p14:cNvPr>
                <p14:cNvContentPartPr/>
                <p14:nvPr/>
              </p14:nvContentPartPr>
              <p14:xfrm>
                <a:off x="2078933" y="1784400"/>
                <a:ext cx="44280" cy="21240"/>
              </p14:xfrm>
            </p:contentPart>
          </mc:Choice>
          <mc:Fallback xmlns="">
            <p:pic>
              <p:nvPicPr>
                <p:cNvPr id="38942" name="Freihand 38941">
                  <a:extLst>
                    <a:ext uri="{FF2B5EF4-FFF2-40B4-BE49-F238E27FC236}">
                      <a16:creationId xmlns:a16="http://schemas.microsoft.com/office/drawing/2014/main" id="{42BC889F-503A-4439-9168-61F48CA2D242}"/>
                    </a:ext>
                  </a:extLst>
                </p:cNvPr>
                <p:cNvPicPr/>
                <p:nvPr/>
              </p:nvPicPr>
              <p:blipFill>
                <a:blip r:embed="rId566"/>
                <a:stretch>
                  <a:fillRect/>
                </a:stretch>
              </p:blipFill>
              <p:spPr>
                <a:xfrm>
                  <a:off x="2074613" y="1780080"/>
                  <a:ext cx="529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8944" name="Freihand 38943">
                  <a:extLst>
                    <a:ext uri="{FF2B5EF4-FFF2-40B4-BE49-F238E27FC236}">
                      <a16:creationId xmlns:a16="http://schemas.microsoft.com/office/drawing/2014/main" id="{91EB5961-4A9B-40BE-8EA2-D6BB3AE4A18B}"/>
                    </a:ext>
                  </a:extLst>
                </p14:cNvPr>
                <p14:cNvContentPartPr/>
                <p14:nvPr/>
              </p14:nvContentPartPr>
              <p14:xfrm>
                <a:off x="2110253" y="1724640"/>
                <a:ext cx="11160" cy="98640"/>
              </p14:xfrm>
            </p:contentPart>
          </mc:Choice>
          <mc:Fallback xmlns="">
            <p:pic>
              <p:nvPicPr>
                <p:cNvPr id="38944" name="Freihand 38943">
                  <a:extLst>
                    <a:ext uri="{FF2B5EF4-FFF2-40B4-BE49-F238E27FC236}">
                      <a16:creationId xmlns:a16="http://schemas.microsoft.com/office/drawing/2014/main" id="{91EB5961-4A9B-40BE-8EA2-D6BB3AE4A18B}"/>
                    </a:ext>
                  </a:extLst>
                </p:cNvPr>
                <p:cNvPicPr/>
                <p:nvPr/>
              </p:nvPicPr>
              <p:blipFill>
                <a:blip r:embed="rId568"/>
                <a:stretch>
                  <a:fillRect/>
                </a:stretch>
              </p:blipFill>
              <p:spPr>
                <a:xfrm>
                  <a:off x="2105933" y="1720320"/>
                  <a:ext cx="198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8945" name="Freihand 38944">
                  <a:extLst>
                    <a:ext uri="{FF2B5EF4-FFF2-40B4-BE49-F238E27FC236}">
                      <a16:creationId xmlns:a16="http://schemas.microsoft.com/office/drawing/2014/main" id="{B967F0B1-0291-4ACA-BAF9-BB1DA82C7A2F}"/>
                    </a:ext>
                  </a:extLst>
                </p14:cNvPr>
                <p14:cNvContentPartPr/>
                <p14:nvPr/>
              </p14:nvContentPartPr>
              <p14:xfrm>
                <a:off x="2050493" y="1737600"/>
                <a:ext cx="21240" cy="138960"/>
              </p14:xfrm>
            </p:contentPart>
          </mc:Choice>
          <mc:Fallback xmlns="">
            <p:pic>
              <p:nvPicPr>
                <p:cNvPr id="38945" name="Freihand 38944">
                  <a:extLst>
                    <a:ext uri="{FF2B5EF4-FFF2-40B4-BE49-F238E27FC236}">
                      <a16:creationId xmlns:a16="http://schemas.microsoft.com/office/drawing/2014/main" id="{B967F0B1-0291-4ACA-BAF9-BB1DA82C7A2F}"/>
                    </a:ext>
                  </a:extLst>
                </p:cNvPr>
                <p:cNvPicPr/>
                <p:nvPr/>
              </p:nvPicPr>
              <p:blipFill>
                <a:blip r:embed="rId570"/>
                <a:stretch>
                  <a:fillRect/>
                </a:stretch>
              </p:blipFill>
              <p:spPr>
                <a:xfrm>
                  <a:off x="2046173" y="1733280"/>
                  <a:ext cx="298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8946" name="Freihand 38945">
                  <a:extLst>
                    <a:ext uri="{FF2B5EF4-FFF2-40B4-BE49-F238E27FC236}">
                      <a16:creationId xmlns:a16="http://schemas.microsoft.com/office/drawing/2014/main" id="{354F2EA5-A489-4DDD-A7A2-A468DB6AAF7E}"/>
                    </a:ext>
                  </a:extLst>
                </p14:cNvPr>
                <p14:cNvContentPartPr/>
                <p14:nvPr/>
              </p14:nvContentPartPr>
              <p14:xfrm>
                <a:off x="2094773" y="1730760"/>
                <a:ext cx="23040" cy="141120"/>
              </p14:xfrm>
            </p:contentPart>
          </mc:Choice>
          <mc:Fallback xmlns="">
            <p:pic>
              <p:nvPicPr>
                <p:cNvPr id="38946" name="Freihand 38945">
                  <a:extLst>
                    <a:ext uri="{FF2B5EF4-FFF2-40B4-BE49-F238E27FC236}">
                      <a16:creationId xmlns:a16="http://schemas.microsoft.com/office/drawing/2014/main" id="{354F2EA5-A489-4DDD-A7A2-A468DB6AAF7E}"/>
                    </a:ext>
                  </a:extLst>
                </p:cNvPr>
                <p:cNvPicPr/>
                <p:nvPr/>
              </p:nvPicPr>
              <p:blipFill>
                <a:blip r:embed="rId572"/>
                <a:stretch>
                  <a:fillRect/>
                </a:stretch>
              </p:blipFill>
              <p:spPr>
                <a:xfrm>
                  <a:off x="2090453" y="1726440"/>
                  <a:ext cx="316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8947" name="Freihand 38946">
                  <a:extLst>
                    <a:ext uri="{FF2B5EF4-FFF2-40B4-BE49-F238E27FC236}">
                      <a16:creationId xmlns:a16="http://schemas.microsoft.com/office/drawing/2014/main" id="{F66316E9-CEFE-4BB5-9E41-C984AC0C8502}"/>
                    </a:ext>
                  </a:extLst>
                </p14:cNvPr>
                <p14:cNvContentPartPr/>
                <p14:nvPr/>
              </p14:nvContentPartPr>
              <p14:xfrm>
                <a:off x="2071373" y="1779360"/>
                <a:ext cx="41400" cy="26640"/>
              </p14:xfrm>
            </p:contentPart>
          </mc:Choice>
          <mc:Fallback xmlns="">
            <p:pic>
              <p:nvPicPr>
                <p:cNvPr id="38947" name="Freihand 38946">
                  <a:extLst>
                    <a:ext uri="{FF2B5EF4-FFF2-40B4-BE49-F238E27FC236}">
                      <a16:creationId xmlns:a16="http://schemas.microsoft.com/office/drawing/2014/main" id="{F66316E9-CEFE-4BB5-9E41-C984AC0C8502}"/>
                    </a:ext>
                  </a:extLst>
                </p:cNvPr>
                <p:cNvPicPr/>
                <p:nvPr/>
              </p:nvPicPr>
              <p:blipFill>
                <a:blip r:embed="rId574"/>
                <a:stretch>
                  <a:fillRect/>
                </a:stretch>
              </p:blipFill>
              <p:spPr>
                <a:xfrm>
                  <a:off x="2067053" y="1775040"/>
                  <a:ext cx="500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8949" name="Freihand 38948">
                  <a:extLst>
                    <a:ext uri="{FF2B5EF4-FFF2-40B4-BE49-F238E27FC236}">
                      <a16:creationId xmlns:a16="http://schemas.microsoft.com/office/drawing/2014/main" id="{B46F6B12-D3A3-4871-91A1-74BFEBC6F3C4}"/>
                    </a:ext>
                  </a:extLst>
                </p14:cNvPr>
                <p14:cNvContentPartPr/>
                <p14:nvPr/>
              </p14:nvContentPartPr>
              <p14:xfrm>
                <a:off x="3059933" y="1026600"/>
                <a:ext cx="1268640" cy="1414440"/>
              </p14:xfrm>
            </p:contentPart>
          </mc:Choice>
          <mc:Fallback xmlns="">
            <p:pic>
              <p:nvPicPr>
                <p:cNvPr id="38949" name="Freihand 38948">
                  <a:extLst>
                    <a:ext uri="{FF2B5EF4-FFF2-40B4-BE49-F238E27FC236}">
                      <a16:creationId xmlns:a16="http://schemas.microsoft.com/office/drawing/2014/main" id="{B46F6B12-D3A3-4871-91A1-74BFEBC6F3C4}"/>
                    </a:ext>
                  </a:extLst>
                </p:cNvPr>
                <p:cNvPicPr/>
                <p:nvPr/>
              </p:nvPicPr>
              <p:blipFill>
                <a:blip r:embed="rId576"/>
                <a:stretch>
                  <a:fillRect/>
                </a:stretch>
              </p:blipFill>
              <p:spPr>
                <a:xfrm>
                  <a:off x="3055613" y="1022280"/>
                  <a:ext cx="1277280" cy="142308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8950" name="Freihand 38949">
                  <a:extLst>
                    <a:ext uri="{FF2B5EF4-FFF2-40B4-BE49-F238E27FC236}">
                      <a16:creationId xmlns:a16="http://schemas.microsoft.com/office/drawing/2014/main" id="{26C11311-8333-43A2-B32C-B460E076B7A2}"/>
                    </a:ext>
                  </a:extLst>
                </p14:cNvPr>
                <p14:cNvContentPartPr/>
                <p14:nvPr/>
              </p14:nvContentPartPr>
              <p14:xfrm>
                <a:off x="2995853" y="973680"/>
                <a:ext cx="129960" cy="121320"/>
              </p14:xfrm>
            </p:contentPart>
          </mc:Choice>
          <mc:Fallback xmlns="">
            <p:pic>
              <p:nvPicPr>
                <p:cNvPr id="38950" name="Freihand 38949">
                  <a:extLst>
                    <a:ext uri="{FF2B5EF4-FFF2-40B4-BE49-F238E27FC236}">
                      <a16:creationId xmlns:a16="http://schemas.microsoft.com/office/drawing/2014/main" id="{26C11311-8333-43A2-B32C-B460E076B7A2}"/>
                    </a:ext>
                  </a:extLst>
                </p:cNvPr>
                <p:cNvPicPr/>
                <p:nvPr/>
              </p:nvPicPr>
              <p:blipFill>
                <a:blip r:embed="rId578"/>
                <a:stretch>
                  <a:fillRect/>
                </a:stretch>
              </p:blipFill>
              <p:spPr>
                <a:xfrm>
                  <a:off x="2991533" y="969360"/>
                  <a:ext cx="1386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8952" name="Freihand 38951">
                  <a:extLst>
                    <a:ext uri="{FF2B5EF4-FFF2-40B4-BE49-F238E27FC236}">
                      <a16:creationId xmlns:a16="http://schemas.microsoft.com/office/drawing/2014/main" id="{0608DFF7-F1EB-4979-9499-6D113451C134}"/>
                    </a:ext>
                  </a:extLst>
                </p14:cNvPr>
                <p14:cNvContentPartPr/>
                <p14:nvPr/>
              </p14:nvContentPartPr>
              <p14:xfrm>
                <a:off x="3297533" y="1628160"/>
                <a:ext cx="16200" cy="131400"/>
              </p14:xfrm>
            </p:contentPart>
          </mc:Choice>
          <mc:Fallback xmlns="">
            <p:pic>
              <p:nvPicPr>
                <p:cNvPr id="38952" name="Freihand 38951">
                  <a:extLst>
                    <a:ext uri="{FF2B5EF4-FFF2-40B4-BE49-F238E27FC236}">
                      <a16:creationId xmlns:a16="http://schemas.microsoft.com/office/drawing/2014/main" id="{0608DFF7-F1EB-4979-9499-6D113451C134}"/>
                    </a:ext>
                  </a:extLst>
                </p:cNvPr>
                <p:cNvPicPr/>
                <p:nvPr/>
              </p:nvPicPr>
              <p:blipFill>
                <a:blip r:embed="rId580"/>
                <a:stretch>
                  <a:fillRect/>
                </a:stretch>
              </p:blipFill>
              <p:spPr>
                <a:xfrm>
                  <a:off x="3293213" y="1623840"/>
                  <a:ext cx="248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8953" name="Freihand 38952">
                  <a:extLst>
                    <a:ext uri="{FF2B5EF4-FFF2-40B4-BE49-F238E27FC236}">
                      <a16:creationId xmlns:a16="http://schemas.microsoft.com/office/drawing/2014/main" id="{A3290B2A-1824-4873-9703-D6B6B73E300F}"/>
                    </a:ext>
                  </a:extLst>
                </p14:cNvPr>
                <p14:cNvContentPartPr/>
                <p14:nvPr/>
              </p14:nvContentPartPr>
              <p14:xfrm>
                <a:off x="3227693" y="1574160"/>
                <a:ext cx="109800" cy="31320"/>
              </p14:xfrm>
            </p:contentPart>
          </mc:Choice>
          <mc:Fallback xmlns="">
            <p:pic>
              <p:nvPicPr>
                <p:cNvPr id="38953" name="Freihand 38952">
                  <a:extLst>
                    <a:ext uri="{FF2B5EF4-FFF2-40B4-BE49-F238E27FC236}">
                      <a16:creationId xmlns:a16="http://schemas.microsoft.com/office/drawing/2014/main" id="{A3290B2A-1824-4873-9703-D6B6B73E300F}"/>
                    </a:ext>
                  </a:extLst>
                </p:cNvPr>
                <p:cNvPicPr/>
                <p:nvPr/>
              </p:nvPicPr>
              <p:blipFill>
                <a:blip r:embed="rId582"/>
                <a:stretch>
                  <a:fillRect/>
                </a:stretch>
              </p:blipFill>
              <p:spPr>
                <a:xfrm>
                  <a:off x="3223373" y="1569840"/>
                  <a:ext cx="1184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8955" name="Freihand 38954">
                  <a:extLst>
                    <a:ext uri="{FF2B5EF4-FFF2-40B4-BE49-F238E27FC236}">
                      <a16:creationId xmlns:a16="http://schemas.microsoft.com/office/drawing/2014/main" id="{E9A515E1-F164-40DD-85A8-517183D0D3A2}"/>
                    </a:ext>
                  </a:extLst>
                </p14:cNvPr>
                <p14:cNvContentPartPr/>
                <p14:nvPr/>
              </p14:nvContentPartPr>
              <p14:xfrm>
                <a:off x="3407693" y="1724640"/>
                <a:ext cx="360" cy="360"/>
              </p14:xfrm>
            </p:contentPart>
          </mc:Choice>
          <mc:Fallback xmlns="">
            <p:pic>
              <p:nvPicPr>
                <p:cNvPr id="38955" name="Freihand 38954">
                  <a:extLst>
                    <a:ext uri="{FF2B5EF4-FFF2-40B4-BE49-F238E27FC236}">
                      <a16:creationId xmlns:a16="http://schemas.microsoft.com/office/drawing/2014/main" id="{E9A515E1-F164-40DD-85A8-517183D0D3A2}"/>
                    </a:ext>
                  </a:extLst>
                </p:cNvPr>
                <p:cNvPicPr/>
                <p:nvPr/>
              </p:nvPicPr>
              <p:blipFill>
                <a:blip r:embed="rId10"/>
                <a:stretch>
                  <a:fillRect/>
                </a:stretch>
              </p:blipFill>
              <p:spPr>
                <a:xfrm>
                  <a:off x="3403373" y="17203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8957" name="Freihand 38956">
                  <a:extLst>
                    <a:ext uri="{FF2B5EF4-FFF2-40B4-BE49-F238E27FC236}">
                      <a16:creationId xmlns:a16="http://schemas.microsoft.com/office/drawing/2014/main" id="{180EF669-41CC-4AC0-949E-27950AE54C67}"/>
                    </a:ext>
                  </a:extLst>
                </p14:cNvPr>
                <p14:cNvContentPartPr/>
                <p14:nvPr/>
              </p14:nvContentPartPr>
              <p14:xfrm>
                <a:off x="3369533" y="1736520"/>
                <a:ext cx="73800" cy="99720"/>
              </p14:xfrm>
            </p:contentPart>
          </mc:Choice>
          <mc:Fallback xmlns="">
            <p:pic>
              <p:nvPicPr>
                <p:cNvPr id="38957" name="Freihand 38956">
                  <a:extLst>
                    <a:ext uri="{FF2B5EF4-FFF2-40B4-BE49-F238E27FC236}">
                      <a16:creationId xmlns:a16="http://schemas.microsoft.com/office/drawing/2014/main" id="{180EF669-41CC-4AC0-949E-27950AE54C67}"/>
                    </a:ext>
                  </a:extLst>
                </p:cNvPr>
                <p:cNvPicPr/>
                <p:nvPr/>
              </p:nvPicPr>
              <p:blipFill>
                <a:blip r:embed="rId585"/>
                <a:stretch>
                  <a:fillRect/>
                </a:stretch>
              </p:blipFill>
              <p:spPr>
                <a:xfrm>
                  <a:off x="3365213" y="1732200"/>
                  <a:ext cx="824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8975" name="Freihand 38974">
                  <a:extLst>
                    <a:ext uri="{FF2B5EF4-FFF2-40B4-BE49-F238E27FC236}">
                      <a16:creationId xmlns:a16="http://schemas.microsoft.com/office/drawing/2014/main" id="{4F1E6379-5C55-405E-B4A4-86B241175324}"/>
                    </a:ext>
                  </a:extLst>
                </p14:cNvPr>
                <p14:cNvContentPartPr/>
                <p14:nvPr/>
              </p14:nvContentPartPr>
              <p14:xfrm>
                <a:off x="3172613" y="838320"/>
                <a:ext cx="1316160" cy="1430640"/>
              </p14:xfrm>
            </p:contentPart>
          </mc:Choice>
          <mc:Fallback xmlns="">
            <p:pic>
              <p:nvPicPr>
                <p:cNvPr id="38975" name="Freihand 38974">
                  <a:extLst>
                    <a:ext uri="{FF2B5EF4-FFF2-40B4-BE49-F238E27FC236}">
                      <a16:creationId xmlns:a16="http://schemas.microsoft.com/office/drawing/2014/main" id="{4F1E6379-5C55-405E-B4A4-86B241175324}"/>
                    </a:ext>
                  </a:extLst>
                </p:cNvPr>
                <p:cNvPicPr/>
                <p:nvPr/>
              </p:nvPicPr>
              <p:blipFill>
                <a:blip r:embed="rId587"/>
                <a:stretch>
                  <a:fillRect/>
                </a:stretch>
              </p:blipFill>
              <p:spPr>
                <a:xfrm>
                  <a:off x="3168293" y="834000"/>
                  <a:ext cx="1324800" cy="143928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8976" name="Freihand 38975">
                  <a:extLst>
                    <a:ext uri="{FF2B5EF4-FFF2-40B4-BE49-F238E27FC236}">
                      <a16:creationId xmlns:a16="http://schemas.microsoft.com/office/drawing/2014/main" id="{61BBC125-060C-435E-9E9E-A2EFF1BC0201}"/>
                    </a:ext>
                  </a:extLst>
                </p14:cNvPr>
                <p14:cNvContentPartPr/>
                <p14:nvPr/>
              </p14:nvContentPartPr>
              <p14:xfrm>
                <a:off x="4371413" y="2200920"/>
                <a:ext cx="153720" cy="126000"/>
              </p14:xfrm>
            </p:contentPart>
          </mc:Choice>
          <mc:Fallback xmlns="">
            <p:pic>
              <p:nvPicPr>
                <p:cNvPr id="38976" name="Freihand 38975">
                  <a:extLst>
                    <a:ext uri="{FF2B5EF4-FFF2-40B4-BE49-F238E27FC236}">
                      <a16:creationId xmlns:a16="http://schemas.microsoft.com/office/drawing/2014/main" id="{61BBC125-060C-435E-9E9E-A2EFF1BC0201}"/>
                    </a:ext>
                  </a:extLst>
                </p:cNvPr>
                <p:cNvPicPr/>
                <p:nvPr/>
              </p:nvPicPr>
              <p:blipFill>
                <a:blip r:embed="rId589"/>
                <a:stretch>
                  <a:fillRect/>
                </a:stretch>
              </p:blipFill>
              <p:spPr>
                <a:xfrm>
                  <a:off x="4367093" y="2196600"/>
                  <a:ext cx="1623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8978" name="Freihand 38977">
                  <a:extLst>
                    <a:ext uri="{FF2B5EF4-FFF2-40B4-BE49-F238E27FC236}">
                      <a16:creationId xmlns:a16="http://schemas.microsoft.com/office/drawing/2014/main" id="{96FDAFFC-4014-4603-BC33-882820FBD902}"/>
                    </a:ext>
                  </a:extLst>
                </p14:cNvPr>
                <p14:cNvContentPartPr/>
                <p14:nvPr/>
              </p14:nvContentPartPr>
              <p14:xfrm>
                <a:off x="4148933" y="1437720"/>
                <a:ext cx="120600" cy="177840"/>
              </p14:xfrm>
            </p:contentPart>
          </mc:Choice>
          <mc:Fallback xmlns="">
            <p:pic>
              <p:nvPicPr>
                <p:cNvPr id="38978" name="Freihand 38977">
                  <a:extLst>
                    <a:ext uri="{FF2B5EF4-FFF2-40B4-BE49-F238E27FC236}">
                      <a16:creationId xmlns:a16="http://schemas.microsoft.com/office/drawing/2014/main" id="{96FDAFFC-4014-4603-BC33-882820FBD902}"/>
                    </a:ext>
                  </a:extLst>
                </p:cNvPr>
                <p:cNvPicPr/>
                <p:nvPr/>
              </p:nvPicPr>
              <p:blipFill>
                <a:blip r:embed="rId591"/>
                <a:stretch>
                  <a:fillRect/>
                </a:stretch>
              </p:blipFill>
              <p:spPr>
                <a:xfrm>
                  <a:off x="4144613" y="1433400"/>
                  <a:ext cx="1292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8979" name="Freihand 38978">
                  <a:extLst>
                    <a:ext uri="{FF2B5EF4-FFF2-40B4-BE49-F238E27FC236}">
                      <a16:creationId xmlns:a16="http://schemas.microsoft.com/office/drawing/2014/main" id="{5E2140AE-5529-4149-BE6A-FCFDAD88BB38}"/>
                    </a:ext>
                  </a:extLst>
                </p14:cNvPr>
                <p14:cNvContentPartPr/>
                <p14:nvPr/>
              </p14:nvContentPartPr>
              <p14:xfrm>
                <a:off x="4168373" y="1508640"/>
                <a:ext cx="101160" cy="47160"/>
              </p14:xfrm>
            </p:contentPart>
          </mc:Choice>
          <mc:Fallback xmlns="">
            <p:pic>
              <p:nvPicPr>
                <p:cNvPr id="38979" name="Freihand 38978">
                  <a:extLst>
                    <a:ext uri="{FF2B5EF4-FFF2-40B4-BE49-F238E27FC236}">
                      <a16:creationId xmlns:a16="http://schemas.microsoft.com/office/drawing/2014/main" id="{5E2140AE-5529-4149-BE6A-FCFDAD88BB38}"/>
                    </a:ext>
                  </a:extLst>
                </p:cNvPr>
                <p:cNvPicPr/>
                <p:nvPr/>
              </p:nvPicPr>
              <p:blipFill>
                <a:blip r:embed="rId593"/>
                <a:stretch>
                  <a:fillRect/>
                </a:stretch>
              </p:blipFill>
              <p:spPr>
                <a:xfrm>
                  <a:off x="4164053" y="1504320"/>
                  <a:ext cx="1098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8980" name="Freihand 38979">
                  <a:extLst>
                    <a:ext uri="{FF2B5EF4-FFF2-40B4-BE49-F238E27FC236}">
                      <a16:creationId xmlns:a16="http://schemas.microsoft.com/office/drawing/2014/main" id="{C4BFE381-6D2D-4D60-8D17-48FC92D68534}"/>
                    </a:ext>
                  </a:extLst>
                </p14:cNvPr>
                <p14:cNvContentPartPr/>
                <p14:nvPr/>
              </p14:nvContentPartPr>
              <p14:xfrm>
                <a:off x="4334693" y="1539600"/>
                <a:ext cx="88920" cy="100800"/>
              </p14:xfrm>
            </p:contentPart>
          </mc:Choice>
          <mc:Fallback xmlns="">
            <p:pic>
              <p:nvPicPr>
                <p:cNvPr id="38980" name="Freihand 38979">
                  <a:extLst>
                    <a:ext uri="{FF2B5EF4-FFF2-40B4-BE49-F238E27FC236}">
                      <a16:creationId xmlns:a16="http://schemas.microsoft.com/office/drawing/2014/main" id="{C4BFE381-6D2D-4D60-8D17-48FC92D68534}"/>
                    </a:ext>
                  </a:extLst>
                </p:cNvPr>
                <p:cNvPicPr/>
                <p:nvPr/>
              </p:nvPicPr>
              <p:blipFill>
                <a:blip r:embed="rId595"/>
                <a:stretch>
                  <a:fillRect/>
                </a:stretch>
              </p:blipFill>
              <p:spPr>
                <a:xfrm>
                  <a:off x="4330373" y="1535280"/>
                  <a:ext cx="975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8981" name="Freihand 38980">
                  <a:extLst>
                    <a:ext uri="{FF2B5EF4-FFF2-40B4-BE49-F238E27FC236}">
                      <a16:creationId xmlns:a16="http://schemas.microsoft.com/office/drawing/2014/main" id="{CFB7A7C5-4B6C-45BD-B442-11FFF18B7352}"/>
                    </a:ext>
                  </a:extLst>
                </p14:cNvPr>
                <p14:cNvContentPartPr/>
                <p14:nvPr/>
              </p14:nvContentPartPr>
              <p14:xfrm>
                <a:off x="1117373" y="792960"/>
                <a:ext cx="1382040" cy="1491480"/>
              </p14:xfrm>
            </p:contentPart>
          </mc:Choice>
          <mc:Fallback xmlns="">
            <p:pic>
              <p:nvPicPr>
                <p:cNvPr id="38981" name="Freihand 38980">
                  <a:extLst>
                    <a:ext uri="{FF2B5EF4-FFF2-40B4-BE49-F238E27FC236}">
                      <a16:creationId xmlns:a16="http://schemas.microsoft.com/office/drawing/2014/main" id="{CFB7A7C5-4B6C-45BD-B442-11FFF18B7352}"/>
                    </a:ext>
                  </a:extLst>
                </p:cNvPr>
                <p:cNvPicPr/>
                <p:nvPr/>
              </p:nvPicPr>
              <p:blipFill>
                <a:blip r:embed="rId597"/>
                <a:stretch>
                  <a:fillRect/>
                </a:stretch>
              </p:blipFill>
              <p:spPr>
                <a:xfrm>
                  <a:off x="1113053" y="788640"/>
                  <a:ext cx="1390680" cy="150012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8982" name="Freihand 38981">
                  <a:extLst>
                    <a:ext uri="{FF2B5EF4-FFF2-40B4-BE49-F238E27FC236}">
                      <a16:creationId xmlns:a16="http://schemas.microsoft.com/office/drawing/2014/main" id="{307DFB41-7723-498B-B6B6-559AF4A18835}"/>
                    </a:ext>
                  </a:extLst>
                </p14:cNvPr>
                <p14:cNvContentPartPr/>
                <p14:nvPr/>
              </p14:nvContentPartPr>
              <p14:xfrm>
                <a:off x="1037813" y="2203800"/>
                <a:ext cx="203400" cy="188640"/>
              </p14:xfrm>
            </p:contentPart>
          </mc:Choice>
          <mc:Fallback xmlns="">
            <p:pic>
              <p:nvPicPr>
                <p:cNvPr id="38982" name="Freihand 38981">
                  <a:extLst>
                    <a:ext uri="{FF2B5EF4-FFF2-40B4-BE49-F238E27FC236}">
                      <a16:creationId xmlns:a16="http://schemas.microsoft.com/office/drawing/2014/main" id="{307DFB41-7723-498B-B6B6-559AF4A18835}"/>
                    </a:ext>
                  </a:extLst>
                </p:cNvPr>
                <p:cNvPicPr/>
                <p:nvPr/>
              </p:nvPicPr>
              <p:blipFill>
                <a:blip r:embed="rId599"/>
                <a:stretch>
                  <a:fillRect/>
                </a:stretch>
              </p:blipFill>
              <p:spPr>
                <a:xfrm>
                  <a:off x="1033493" y="2199480"/>
                  <a:ext cx="2120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8984" name="Freihand 38983">
                  <a:extLst>
                    <a:ext uri="{FF2B5EF4-FFF2-40B4-BE49-F238E27FC236}">
                      <a16:creationId xmlns:a16="http://schemas.microsoft.com/office/drawing/2014/main" id="{AA2DDB88-A22A-4AD5-BDB7-399116491DB4}"/>
                    </a:ext>
                  </a:extLst>
                </p14:cNvPr>
                <p14:cNvContentPartPr/>
                <p14:nvPr/>
              </p14:nvContentPartPr>
              <p14:xfrm>
                <a:off x="1325453" y="1419720"/>
                <a:ext cx="360" cy="360"/>
              </p14:xfrm>
            </p:contentPart>
          </mc:Choice>
          <mc:Fallback xmlns="">
            <p:pic>
              <p:nvPicPr>
                <p:cNvPr id="38984" name="Freihand 38983">
                  <a:extLst>
                    <a:ext uri="{FF2B5EF4-FFF2-40B4-BE49-F238E27FC236}">
                      <a16:creationId xmlns:a16="http://schemas.microsoft.com/office/drawing/2014/main" id="{AA2DDB88-A22A-4AD5-BDB7-399116491DB4}"/>
                    </a:ext>
                  </a:extLst>
                </p:cNvPr>
                <p:cNvPicPr/>
                <p:nvPr/>
              </p:nvPicPr>
              <p:blipFill>
                <a:blip r:embed="rId10"/>
                <a:stretch>
                  <a:fillRect/>
                </a:stretch>
              </p:blipFill>
              <p:spPr>
                <a:xfrm>
                  <a:off x="1321133" y="14154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8985" name="Freihand 38984">
                  <a:extLst>
                    <a:ext uri="{FF2B5EF4-FFF2-40B4-BE49-F238E27FC236}">
                      <a16:creationId xmlns:a16="http://schemas.microsoft.com/office/drawing/2014/main" id="{4CB11110-3CC7-4798-91CA-A12FA4EDEA41}"/>
                    </a:ext>
                  </a:extLst>
                </p14:cNvPr>
                <p14:cNvContentPartPr/>
                <p14:nvPr/>
              </p14:nvContentPartPr>
              <p14:xfrm>
                <a:off x="1325453" y="1419720"/>
                <a:ext cx="360" cy="360"/>
              </p14:xfrm>
            </p:contentPart>
          </mc:Choice>
          <mc:Fallback xmlns="">
            <p:pic>
              <p:nvPicPr>
                <p:cNvPr id="38985" name="Freihand 38984">
                  <a:extLst>
                    <a:ext uri="{FF2B5EF4-FFF2-40B4-BE49-F238E27FC236}">
                      <a16:creationId xmlns:a16="http://schemas.microsoft.com/office/drawing/2014/main" id="{4CB11110-3CC7-4798-91CA-A12FA4EDEA41}"/>
                    </a:ext>
                  </a:extLst>
                </p:cNvPr>
                <p:cNvPicPr/>
                <p:nvPr/>
              </p:nvPicPr>
              <p:blipFill>
                <a:blip r:embed="rId10"/>
                <a:stretch>
                  <a:fillRect/>
                </a:stretch>
              </p:blipFill>
              <p:spPr>
                <a:xfrm>
                  <a:off x="1321133" y="14154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8986" name="Freihand 38985">
                  <a:extLst>
                    <a:ext uri="{FF2B5EF4-FFF2-40B4-BE49-F238E27FC236}">
                      <a16:creationId xmlns:a16="http://schemas.microsoft.com/office/drawing/2014/main" id="{4F48BF94-51FD-4718-A5C2-F9ADF03329EF}"/>
                    </a:ext>
                  </a:extLst>
                </p14:cNvPr>
                <p14:cNvContentPartPr/>
                <p14:nvPr/>
              </p14:nvContentPartPr>
              <p14:xfrm>
                <a:off x="1227173" y="1428720"/>
                <a:ext cx="103320" cy="202680"/>
              </p14:xfrm>
            </p:contentPart>
          </mc:Choice>
          <mc:Fallback xmlns="">
            <p:pic>
              <p:nvPicPr>
                <p:cNvPr id="38986" name="Freihand 38985">
                  <a:extLst>
                    <a:ext uri="{FF2B5EF4-FFF2-40B4-BE49-F238E27FC236}">
                      <a16:creationId xmlns:a16="http://schemas.microsoft.com/office/drawing/2014/main" id="{4F48BF94-51FD-4718-A5C2-F9ADF03329EF}"/>
                    </a:ext>
                  </a:extLst>
                </p:cNvPr>
                <p:cNvPicPr/>
                <p:nvPr/>
              </p:nvPicPr>
              <p:blipFill>
                <a:blip r:embed="rId603"/>
                <a:stretch>
                  <a:fillRect/>
                </a:stretch>
              </p:blipFill>
              <p:spPr>
                <a:xfrm>
                  <a:off x="1222853" y="1424400"/>
                  <a:ext cx="1119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8987" name="Freihand 38986">
                  <a:extLst>
                    <a:ext uri="{FF2B5EF4-FFF2-40B4-BE49-F238E27FC236}">
                      <a16:creationId xmlns:a16="http://schemas.microsoft.com/office/drawing/2014/main" id="{0B82817B-5F86-4B65-BD46-0FC2F178EF9A}"/>
                    </a:ext>
                  </a:extLst>
                </p14:cNvPr>
                <p14:cNvContentPartPr/>
                <p14:nvPr/>
              </p14:nvContentPartPr>
              <p14:xfrm>
                <a:off x="1227173" y="1470120"/>
                <a:ext cx="121320" cy="79920"/>
              </p14:xfrm>
            </p:contentPart>
          </mc:Choice>
          <mc:Fallback xmlns="">
            <p:pic>
              <p:nvPicPr>
                <p:cNvPr id="38987" name="Freihand 38986">
                  <a:extLst>
                    <a:ext uri="{FF2B5EF4-FFF2-40B4-BE49-F238E27FC236}">
                      <a16:creationId xmlns:a16="http://schemas.microsoft.com/office/drawing/2014/main" id="{0B82817B-5F86-4B65-BD46-0FC2F178EF9A}"/>
                    </a:ext>
                  </a:extLst>
                </p:cNvPr>
                <p:cNvPicPr/>
                <p:nvPr/>
              </p:nvPicPr>
              <p:blipFill>
                <a:blip r:embed="rId605"/>
                <a:stretch>
                  <a:fillRect/>
                </a:stretch>
              </p:blipFill>
              <p:spPr>
                <a:xfrm>
                  <a:off x="1222853" y="1465800"/>
                  <a:ext cx="1299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8988" name="Freihand 38987">
                  <a:extLst>
                    <a:ext uri="{FF2B5EF4-FFF2-40B4-BE49-F238E27FC236}">
                      <a16:creationId xmlns:a16="http://schemas.microsoft.com/office/drawing/2014/main" id="{99BE0007-D57C-4B00-9CA6-B967B10B2C8C}"/>
                    </a:ext>
                  </a:extLst>
                </p14:cNvPr>
                <p14:cNvContentPartPr/>
                <p14:nvPr/>
              </p14:nvContentPartPr>
              <p14:xfrm>
                <a:off x="1385573" y="1487400"/>
                <a:ext cx="37800" cy="62280"/>
              </p14:xfrm>
            </p:contentPart>
          </mc:Choice>
          <mc:Fallback xmlns="">
            <p:pic>
              <p:nvPicPr>
                <p:cNvPr id="38988" name="Freihand 38987">
                  <a:extLst>
                    <a:ext uri="{FF2B5EF4-FFF2-40B4-BE49-F238E27FC236}">
                      <a16:creationId xmlns:a16="http://schemas.microsoft.com/office/drawing/2014/main" id="{99BE0007-D57C-4B00-9CA6-B967B10B2C8C}"/>
                    </a:ext>
                  </a:extLst>
                </p:cNvPr>
                <p:cNvPicPr/>
                <p:nvPr/>
              </p:nvPicPr>
              <p:blipFill>
                <a:blip r:embed="rId607"/>
                <a:stretch>
                  <a:fillRect/>
                </a:stretch>
              </p:blipFill>
              <p:spPr>
                <a:xfrm>
                  <a:off x="1381253" y="1483080"/>
                  <a:ext cx="464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8989" name="Freihand 38988">
                  <a:extLst>
                    <a:ext uri="{FF2B5EF4-FFF2-40B4-BE49-F238E27FC236}">
                      <a16:creationId xmlns:a16="http://schemas.microsoft.com/office/drawing/2014/main" id="{39C5780D-0A5D-4AD2-B17E-58E459755D2C}"/>
                    </a:ext>
                  </a:extLst>
                </p14:cNvPr>
                <p14:cNvContentPartPr/>
                <p14:nvPr/>
              </p14:nvContentPartPr>
              <p14:xfrm>
                <a:off x="1394213" y="1459320"/>
                <a:ext cx="73440" cy="122040"/>
              </p14:xfrm>
            </p:contentPart>
          </mc:Choice>
          <mc:Fallback xmlns="">
            <p:pic>
              <p:nvPicPr>
                <p:cNvPr id="38989" name="Freihand 38988">
                  <a:extLst>
                    <a:ext uri="{FF2B5EF4-FFF2-40B4-BE49-F238E27FC236}">
                      <a16:creationId xmlns:a16="http://schemas.microsoft.com/office/drawing/2014/main" id="{39C5780D-0A5D-4AD2-B17E-58E459755D2C}"/>
                    </a:ext>
                  </a:extLst>
                </p:cNvPr>
                <p:cNvPicPr/>
                <p:nvPr/>
              </p:nvPicPr>
              <p:blipFill>
                <a:blip r:embed="rId609"/>
                <a:stretch>
                  <a:fillRect/>
                </a:stretch>
              </p:blipFill>
              <p:spPr>
                <a:xfrm>
                  <a:off x="1389893" y="1455000"/>
                  <a:ext cx="820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9068" name="Freihand 39067">
                  <a:extLst>
                    <a:ext uri="{FF2B5EF4-FFF2-40B4-BE49-F238E27FC236}">
                      <a16:creationId xmlns:a16="http://schemas.microsoft.com/office/drawing/2014/main" id="{ED28B959-9ACE-4F85-9EA1-40B32A271BFC}"/>
                    </a:ext>
                  </a:extLst>
                </p14:cNvPr>
                <p14:cNvContentPartPr/>
                <p14:nvPr/>
              </p14:nvContentPartPr>
              <p14:xfrm>
                <a:off x="817493" y="686760"/>
                <a:ext cx="1532520" cy="1499040"/>
              </p14:xfrm>
            </p:contentPart>
          </mc:Choice>
          <mc:Fallback xmlns="">
            <p:pic>
              <p:nvPicPr>
                <p:cNvPr id="39068" name="Freihand 39067">
                  <a:extLst>
                    <a:ext uri="{FF2B5EF4-FFF2-40B4-BE49-F238E27FC236}">
                      <a16:creationId xmlns:a16="http://schemas.microsoft.com/office/drawing/2014/main" id="{ED28B959-9ACE-4F85-9EA1-40B32A271BFC}"/>
                    </a:ext>
                  </a:extLst>
                </p:cNvPr>
                <p:cNvPicPr/>
                <p:nvPr/>
              </p:nvPicPr>
              <p:blipFill>
                <a:blip r:embed="rId611"/>
                <a:stretch>
                  <a:fillRect/>
                </a:stretch>
              </p:blipFill>
              <p:spPr>
                <a:xfrm>
                  <a:off x="813173" y="682440"/>
                  <a:ext cx="1541160" cy="150768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9069" name="Freihand 39068">
                  <a:extLst>
                    <a:ext uri="{FF2B5EF4-FFF2-40B4-BE49-F238E27FC236}">
                      <a16:creationId xmlns:a16="http://schemas.microsoft.com/office/drawing/2014/main" id="{A279FB05-AAFE-4250-8A58-0CF6FBB1BA0B}"/>
                    </a:ext>
                  </a:extLst>
                </p14:cNvPr>
                <p14:cNvContentPartPr/>
                <p14:nvPr/>
              </p14:nvContentPartPr>
              <p14:xfrm>
                <a:off x="776813" y="2142240"/>
                <a:ext cx="158400" cy="249120"/>
              </p14:xfrm>
            </p:contentPart>
          </mc:Choice>
          <mc:Fallback xmlns="">
            <p:pic>
              <p:nvPicPr>
                <p:cNvPr id="39069" name="Freihand 39068">
                  <a:extLst>
                    <a:ext uri="{FF2B5EF4-FFF2-40B4-BE49-F238E27FC236}">
                      <a16:creationId xmlns:a16="http://schemas.microsoft.com/office/drawing/2014/main" id="{A279FB05-AAFE-4250-8A58-0CF6FBB1BA0B}"/>
                    </a:ext>
                  </a:extLst>
                </p:cNvPr>
                <p:cNvPicPr/>
                <p:nvPr/>
              </p:nvPicPr>
              <p:blipFill>
                <a:blip r:embed="rId613"/>
                <a:stretch>
                  <a:fillRect/>
                </a:stretch>
              </p:blipFill>
              <p:spPr>
                <a:xfrm>
                  <a:off x="772493" y="2137920"/>
                  <a:ext cx="16704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9071" name="Freihand 39070">
                  <a:extLst>
                    <a:ext uri="{FF2B5EF4-FFF2-40B4-BE49-F238E27FC236}">
                      <a16:creationId xmlns:a16="http://schemas.microsoft.com/office/drawing/2014/main" id="{0A90A876-3EAE-44CF-A215-7A3214718DAA}"/>
                    </a:ext>
                  </a:extLst>
                </p14:cNvPr>
                <p14:cNvContentPartPr/>
                <p14:nvPr/>
              </p14:nvContentPartPr>
              <p14:xfrm>
                <a:off x="862133" y="923640"/>
                <a:ext cx="135720" cy="163800"/>
              </p14:xfrm>
            </p:contentPart>
          </mc:Choice>
          <mc:Fallback xmlns="">
            <p:pic>
              <p:nvPicPr>
                <p:cNvPr id="39071" name="Freihand 39070">
                  <a:extLst>
                    <a:ext uri="{FF2B5EF4-FFF2-40B4-BE49-F238E27FC236}">
                      <a16:creationId xmlns:a16="http://schemas.microsoft.com/office/drawing/2014/main" id="{0A90A876-3EAE-44CF-A215-7A3214718DAA}"/>
                    </a:ext>
                  </a:extLst>
                </p:cNvPr>
                <p:cNvPicPr/>
                <p:nvPr/>
              </p:nvPicPr>
              <p:blipFill>
                <a:blip r:embed="rId615"/>
                <a:stretch>
                  <a:fillRect/>
                </a:stretch>
              </p:blipFill>
              <p:spPr>
                <a:xfrm>
                  <a:off x="857813" y="919320"/>
                  <a:ext cx="1443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9072" name="Freihand 39071">
                  <a:extLst>
                    <a:ext uri="{FF2B5EF4-FFF2-40B4-BE49-F238E27FC236}">
                      <a16:creationId xmlns:a16="http://schemas.microsoft.com/office/drawing/2014/main" id="{ACD77C46-0FED-4BBE-9349-D27036359C41}"/>
                    </a:ext>
                  </a:extLst>
                </p14:cNvPr>
                <p14:cNvContentPartPr/>
                <p14:nvPr/>
              </p14:nvContentPartPr>
              <p14:xfrm>
                <a:off x="1025213" y="919320"/>
                <a:ext cx="49680" cy="121320"/>
              </p14:xfrm>
            </p:contentPart>
          </mc:Choice>
          <mc:Fallback xmlns="">
            <p:pic>
              <p:nvPicPr>
                <p:cNvPr id="39072" name="Freihand 39071">
                  <a:extLst>
                    <a:ext uri="{FF2B5EF4-FFF2-40B4-BE49-F238E27FC236}">
                      <a16:creationId xmlns:a16="http://schemas.microsoft.com/office/drawing/2014/main" id="{ACD77C46-0FED-4BBE-9349-D27036359C41}"/>
                    </a:ext>
                  </a:extLst>
                </p:cNvPr>
                <p:cNvPicPr/>
                <p:nvPr/>
              </p:nvPicPr>
              <p:blipFill>
                <a:blip r:embed="rId617"/>
                <a:stretch>
                  <a:fillRect/>
                </a:stretch>
              </p:blipFill>
              <p:spPr>
                <a:xfrm>
                  <a:off x="1020893" y="915000"/>
                  <a:ext cx="583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9073" name="Freihand 39072">
                  <a:extLst>
                    <a:ext uri="{FF2B5EF4-FFF2-40B4-BE49-F238E27FC236}">
                      <a16:creationId xmlns:a16="http://schemas.microsoft.com/office/drawing/2014/main" id="{B67E3F05-A459-49E6-B726-9E4AA4C82AD7}"/>
                    </a:ext>
                  </a:extLst>
                </p14:cNvPr>
                <p14:cNvContentPartPr/>
                <p14:nvPr/>
              </p14:nvContentPartPr>
              <p14:xfrm>
                <a:off x="1058333" y="905280"/>
                <a:ext cx="48600" cy="116640"/>
              </p14:xfrm>
            </p:contentPart>
          </mc:Choice>
          <mc:Fallback xmlns="">
            <p:pic>
              <p:nvPicPr>
                <p:cNvPr id="39073" name="Freihand 39072">
                  <a:extLst>
                    <a:ext uri="{FF2B5EF4-FFF2-40B4-BE49-F238E27FC236}">
                      <a16:creationId xmlns:a16="http://schemas.microsoft.com/office/drawing/2014/main" id="{B67E3F05-A459-49E6-B726-9E4AA4C82AD7}"/>
                    </a:ext>
                  </a:extLst>
                </p:cNvPr>
                <p:cNvPicPr/>
                <p:nvPr/>
              </p:nvPicPr>
              <p:blipFill>
                <a:blip r:embed="rId619"/>
                <a:stretch>
                  <a:fillRect/>
                </a:stretch>
              </p:blipFill>
              <p:spPr>
                <a:xfrm>
                  <a:off x="1054013" y="900960"/>
                  <a:ext cx="572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9075" name="Freihand 39074">
                  <a:extLst>
                    <a:ext uri="{FF2B5EF4-FFF2-40B4-BE49-F238E27FC236}">
                      <a16:creationId xmlns:a16="http://schemas.microsoft.com/office/drawing/2014/main" id="{342C701F-F5FE-47D1-91B5-DB906BAF65BE}"/>
                    </a:ext>
                  </a:extLst>
                </p14:cNvPr>
                <p14:cNvContentPartPr/>
                <p14:nvPr/>
              </p14:nvContentPartPr>
              <p14:xfrm>
                <a:off x="1085693" y="826440"/>
                <a:ext cx="61920" cy="170640"/>
              </p14:xfrm>
            </p:contentPart>
          </mc:Choice>
          <mc:Fallback xmlns="">
            <p:pic>
              <p:nvPicPr>
                <p:cNvPr id="39075" name="Freihand 39074">
                  <a:extLst>
                    <a:ext uri="{FF2B5EF4-FFF2-40B4-BE49-F238E27FC236}">
                      <a16:creationId xmlns:a16="http://schemas.microsoft.com/office/drawing/2014/main" id="{342C701F-F5FE-47D1-91B5-DB906BAF65BE}"/>
                    </a:ext>
                  </a:extLst>
                </p:cNvPr>
                <p:cNvPicPr/>
                <p:nvPr/>
              </p:nvPicPr>
              <p:blipFill>
                <a:blip r:embed="rId621"/>
                <a:stretch>
                  <a:fillRect/>
                </a:stretch>
              </p:blipFill>
              <p:spPr>
                <a:xfrm>
                  <a:off x="1081373" y="822120"/>
                  <a:ext cx="705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9076" name="Freihand 39075">
                  <a:extLst>
                    <a:ext uri="{FF2B5EF4-FFF2-40B4-BE49-F238E27FC236}">
                      <a16:creationId xmlns:a16="http://schemas.microsoft.com/office/drawing/2014/main" id="{78190AB4-7CD7-450F-83F6-AB0F499A18B3}"/>
                    </a:ext>
                  </a:extLst>
                </p14:cNvPr>
                <p14:cNvContentPartPr/>
                <p14:nvPr/>
              </p14:nvContentPartPr>
              <p14:xfrm>
                <a:off x="1171013" y="853080"/>
                <a:ext cx="87840" cy="110520"/>
              </p14:xfrm>
            </p:contentPart>
          </mc:Choice>
          <mc:Fallback xmlns="">
            <p:pic>
              <p:nvPicPr>
                <p:cNvPr id="39076" name="Freihand 39075">
                  <a:extLst>
                    <a:ext uri="{FF2B5EF4-FFF2-40B4-BE49-F238E27FC236}">
                      <a16:creationId xmlns:a16="http://schemas.microsoft.com/office/drawing/2014/main" id="{78190AB4-7CD7-450F-83F6-AB0F499A18B3}"/>
                    </a:ext>
                  </a:extLst>
                </p:cNvPr>
                <p:cNvPicPr/>
                <p:nvPr/>
              </p:nvPicPr>
              <p:blipFill>
                <a:blip r:embed="rId623"/>
                <a:stretch>
                  <a:fillRect/>
                </a:stretch>
              </p:blipFill>
              <p:spPr>
                <a:xfrm>
                  <a:off x="1166693" y="848760"/>
                  <a:ext cx="964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9104" name="Freihand 39103">
                  <a:extLst>
                    <a:ext uri="{FF2B5EF4-FFF2-40B4-BE49-F238E27FC236}">
                      <a16:creationId xmlns:a16="http://schemas.microsoft.com/office/drawing/2014/main" id="{C2C194AB-E024-4CAF-9659-E4CC07BCE670}"/>
                    </a:ext>
                  </a:extLst>
                </p14:cNvPr>
                <p14:cNvContentPartPr/>
                <p14:nvPr/>
              </p14:nvContentPartPr>
              <p14:xfrm>
                <a:off x="3234533" y="701160"/>
                <a:ext cx="1638000" cy="1669320"/>
              </p14:xfrm>
            </p:contentPart>
          </mc:Choice>
          <mc:Fallback xmlns="">
            <p:pic>
              <p:nvPicPr>
                <p:cNvPr id="39104" name="Freihand 39103">
                  <a:extLst>
                    <a:ext uri="{FF2B5EF4-FFF2-40B4-BE49-F238E27FC236}">
                      <a16:creationId xmlns:a16="http://schemas.microsoft.com/office/drawing/2014/main" id="{C2C194AB-E024-4CAF-9659-E4CC07BCE670}"/>
                    </a:ext>
                  </a:extLst>
                </p:cNvPr>
                <p:cNvPicPr/>
                <p:nvPr/>
              </p:nvPicPr>
              <p:blipFill>
                <a:blip r:embed="rId625"/>
                <a:stretch>
                  <a:fillRect/>
                </a:stretch>
              </p:blipFill>
              <p:spPr>
                <a:xfrm>
                  <a:off x="3230213" y="696840"/>
                  <a:ext cx="1646640" cy="167796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9105" name="Freihand 39104">
                  <a:extLst>
                    <a:ext uri="{FF2B5EF4-FFF2-40B4-BE49-F238E27FC236}">
                      <a16:creationId xmlns:a16="http://schemas.microsoft.com/office/drawing/2014/main" id="{63274C02-1E0B-470B-9C97-F1A5CEC9918B}"/>
                    </a:ext>
                  </a:extLst>
                </p14:cNvPr>
                <p14:cNvContentPartPr/>
                <p14:nvPr/>
              </p14:nvContentPartPr>
              <p14:xfrm>
                <a:off x="4780733" y="2243040"/>
                <a:ext cx="160560" cy="186120"/>
              </p14:xfrm>
            </p:contentPart>
          </mc:Choice>
          <mc:Fallback xmlns="">
            <p:pic>
              <p:nvPicPr>
                <p:cNvPr id="39105" name="Freihand 39104">
                  <a:extLst>
                    <a:ext uri="{FF2B5EF4-FFF2-40B4-BE49-F238E27FC236}">
                      <a16:creationId xmlns:a16="http://schemas.microsoft.com/office/drawing/2014/main" id="{63274C02-1E0B-470B-9C97-F1A5CEC9918B}"/>
                    </a:ext>
                  </a:extLst>
                </p:cNvPr>
                <p:cNvPicPr/>
                <p:nvPr/>
              </p:nvPicPr>
              <p:blipFill>
                <a:blip r:embed="rId627"/>
                <a:stretch>
                  <a:fillRect/>
                </a:stretch>
              </p:blipFill>
              <p:spPr>
                <a:xfrm>
                  <a:off x="4776413" y="2238720"/>
                  <a:ext cx="1692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9107" name="Freihand 39106">
                  <a:extLst>
                    <a:ext uri="{FF2B5EF4-FFF2-40B4-BE49-F238E27FC236}">
                      <a16:creationId xmlns:a16="http://schemas.microsoft.com/office/drawing/2014/main" id="{41A59333-5200-4695-86AE-9426FF26DBFA}"/>
                    </a:ext>
                  </a:extLst>
                </p14:cNvPr>
                <p14:cNvContentPartPr/>
                <p14:nvPr/>
              </p14:nvContentPartPr>
              <p14:xfrm>
                <a:off x="4670573" y="1163400"/>
                <a:ext cx="127800" cy="174240"/>
              </p14:xfrm>
            </p:contentPart>
          </mc:Choice>
          <mc:Fallback xmlns="">
            <p:pic>
              <p:nvPicPr>
                <p:cNvPr id="39107" name="Freihand 39106">
                  <a:extLst>
                    <a:ext uri="{FF2B5EF4-FFF2-40B4-BE49-F238E27FC236}">
                      <a16:creationId xmlns:a16="http://schemas.microsoft.com/office/drawing/2014/main" id="{41A59333-5200-4695-86AE-9426FF26DBFA}"/>
                    </a:ext>
                  </a:extLst>
                </p:cNvPr>
                <p:cNvPicPr/>
                <p:nvPr/>
              </p:nvPicPr>
              <p:blipFill>
                <a:blip r:embed="rId629"/>
                <a:stretch>
                  <a:fillRect/>
                </a:stretch>
              </p:blipFill>
              <p:spPr>
                <a:xfrm>
                  <a:off x="4666253" y="1159080"/>
                  <a:ext cx="1364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9108" name="Freihand 39107">
                  <a:extLst>
                    <a:ext uri="{FF2B5EF4-FFF2-40B4-BE49-F238E27FC236}">
                      <a16:creationId xmlns:a16="http://schemas.microsoft.com/office/drawing/2014/main" id="{A46E10C1-291C-4264-AE58-FD7C1CDF2DA4}"/>
                    </a:ext>
                  </a:extLst>
                </p14:cNvPr>
                <p14:cNvContentPartPr/>
                <p14:nvPr/>
              </p14:nvContentPartPr>
              <p14:xfrm>
                <a:off x="4762013" y="1307760"/>
                <a:ext cx="108720" cy="140040"/>
              </p14:xfrm>
            </p:contentPart>
          </mc:Choice>
          <mc:Fallback xmlns="">
            <p:pic>
              <p:nvPicPr>
                <p:cNvPr id="39108" name="Freihand 39107">
                  <a:extLst>
                    <a:ext uri="{FF2B5EF4-FFF2-40B4-BE49-F238E27FC236}">
                      <a16:creationId xmlns:a16="http://schemas.microsoft.com/office/drawing/2014/main" id="{A46E10C1-291C-4264-AE58-FD7C1CDF2DA4}"/>
                    </a:ext>
                  </a:extLst>
                </p:cNvPr>
                <p:cNvPicPr/>
                <p:nvPr/>
              </p:nvPicPr>
              <p:blipFill>
                <a:blip r:embed="rId631"/>
                <a:stretch>
                  <a:fillRect/>
                </a:stretch>
              </p:blipFill>
              <p:spPr>
                <a:xfrm>
                  <a:off x="4757693" y="1303440"/>
                  <a:ext cx="1173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9128" name="Freihand 39127">
                  <a:extLst>
                    <a:ext uri="{FF2B5EF4-FFF2-40B4-BE49-F238E27FC236}">
                      <a16:creationId xmlns:a16="http://schemas.microsoft.com/office/drawing/2014/main" id="{5C8B5801-61AB-4C32-925B-E25ED0072CAB}"/>
                    </a:ext>
                  </a:extLst>
                </p14:cNvPr>
                <p14:cNvContentPartPr/>
                <p14:nvPr/>
              </p14:nvContentPartPr>
              <p14:xfrm>
                <a:off x="2413733" y="4445520"/>
                <a:ext cx="162000" cy="226800"/>
              </p14:xfrm>
            </p:contentPart>
          </mc:Choice>
          <mc:Fallback xmlns="">
            <p:pic>
              <p:nvPicPr>
                <p:cNvPr id="39128" name="Freihand 39127">
                  <a:extLst>
                    <a:ext uri="{FF2B5EF4-FFF2-40B4-BE49-F238E27FC236}">
                      <a16:creationId xmlns:a16="http://schemas.microsoft.com/office/drawing/2014/main" id="{5C8B5801-61AB-4C32-925B-E25ED0072CAB}"/>
                    </a:ext>
                  </a:extLst>
                </p:cNvPr>
                <p:cNvPicPr/>
                <p:nvPr/>
              </p:nvPicPr>
              <p:blipFill>
                <a:blip r:embed="rId633"/>
                <a:stretch>
                  <a:fillRect/>
                </a:stretch>
              </p:blipFill>
              <p:spPr>
                <a:xfrm>
                  <a:off x="2409413" y="4441200"/>
                  <a:ext cx="17064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9129" name="Freihand 39128">
                  <a:extLst>
                    <a:ext uri="{FF2B5EF4-FFF2-40B4-BE49-F238E27FC236}">
                      <a16:creationId xmlns:a16="http://schemas.microsoft.com/office/drawing/2014/main" id="{2BCE9761-B670-454B-80A9-293110AFDDA0}"/>
                    </a:ext>
                  </a:extLst>
                </p14:cNvPr>
                <p14:cNvContentPartPr/>
                <p14:nvPr/>
              </p14:nvContentPartPr>
              <p14:xfrm>
                <a:off x="2686613" y="4400520"/>
                <a:ext cx="118440" cy="193320"/>
              </p14:xfrm>
            </p:contentPart>
          </mc:Choice>
          <mc:Fallback xmlns="">
            <p:pic>
              <p:nvPicPr>
                <p:cNvPr id="39129" name="Freihand 39128">
                  <a:extLst>
                    <a:ext uri="{FF2B5EF4-FFF2-40B4-BE49-F238E27FC236}">
                      <a16:creationId xmlns:a16="http://schemas.microsoft.com/office/drawing/2014/main" id="{2BCE9761-B670-454B-80A9-293110AFDDA0}"/>
                    </a:ext>
                  </a:extLst>
                </p:cNvPr>
                <p:cNvPicPr/>
                <p:nvPr/>
              </p:nvPicPr>
              <p:blipFill>
                <a:blip r:embed="rId635"/>
                <a:stretch>
                  <a:fillRect/>
                </a:stretch>
              </p:blipFill>
              <p:spPr>
                <a:xfrm>
                  <a:off x="2682293" y="4396200"/>
                  <a:ext cx="1270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9130" name="Freihand 39129">
                  <a:extLst>
                    <a:ext uri="{FF2B5EF4-FFF2-40B4-BE49-F238E27FC236}">
                      <a16:creationId xmlns:a16="http://schemas.microsoft.com/office/drawing/2014/main" id="{CBCC1CA3-672B-40E5-86DA-34E132E28910}"/>
                    </a:ext>
                  </a:extLst>
                </p14:cNvPr>
                <p14:cNvContentPartPr/>
                <p14:nvPr/>
              </p14:nvContentPartPr>
              <p14:xfrm>
                <a:off x="2775173" y="4418160"/>
                <a:ext cx="37800" cy="173880"/>
              </p14:xfrm>
            </p:contentPart>
          </mc:Choice>
          <mc:Fallback xmlns="">
            <p:pic>
              <p:nvPicPr>
                <p:cNvPr id="39130" name="Freihand 39129">
                  <a:extLst>
                    <a:ext uri="{FF2B5EF4-FFF2-40B4-BE49-F238E27FC236}">
                      <a16:creationId xmlns:a16="http://schemas.microsoft.com/office/drawing/2014/main" id="{CBCC1CA3-672B-40E5-86DA-34E132E28910}"/>
                    </a:ext>
                  </a:extLst>
                </p:cNvPr>
                <p:cNvPicPr/>
                <p:nvPr/>
              </p:nvPicPr>
              <p:blipFill>
                <a:blip r:embed="rId637"/>
                <a:stretch>
                  <a:fillRect/>
                </a:stretch>
              </p:blipFill>
              <p:spPr>
                <a:xfrm>
                  <a:off x="2770853" y="4413840"/>
                  <a:ext cx="464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9131" name="Freihand 39130">
                  <a:extLst>
                    <a:ext uri="{FF2B5EF4-FFF2-40B4-BE49-F238E27FC236}">
                      <a16:creationId xmlns:a16="http://schemas.microsoft.com/office/drawing/2014/main" id="{4C20CE2D-0B87-44CC-945C-96927ECF65D5}"/>
                    </a:ext>
                  </a:extLst>
                </p14:cNvPr>
                <p14:cNvContentPartPr/>
                <p14:nvPr/>
              </p14:nvContentPartPr>
              <p14:xfrm>
                <a:off x="2748173" y="4290720"/>
                <a:ext cx="106560" cy="237240"/>
              </p14:xfrm>
            </p:contentPart>
          </mc:Choice>
          <mc:Fallback xmlns="">
            <p:pic>
              <p:nvPicPr>
                <p:cNvPr id="39131" name="Freihand 39130">
                  <a:extLst>
                    <a:ext uri="{FF2B5EF4-FFF2-40B4-BE49-F238E27FC236}">
                      <a16:creationId xmlns:a16="http://schemas.microsoft.com/office/drawing/2014/main" id="{4C20CE2D-0B87-44CC-945C-96927ECF65D5}"/>
                    </a:ext>
                  </a:extLst>
                </p:cNvPr>
                <p:cNvPicPr/>
                <p:nvPr/>
              </p:nvPicPr>
              <p:blipFill>
                <a:blip r:embed="rId639"/>
                <a:stretch>
                  <a:fillRect/>
                </a:stretch>
              </p:blipFill>
              <p:spPr>
                <a:xfrm>
                  <a:off x="2743853" y="4286400"/>
                  <a:ext cx="11520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9132" name="Freihand 39131">
                  <a:extLst>
                    <a:ext uri="{FF2B5EF4-FFF2-40B4-BE49-F238E27FC236}">
                      <a16:creationId xmlns:a16="http://schemas.microsoft.com/office/drawing/2014/main" id="{2C89F48D-8E18-4061-80E2-F77C3D5FA2E6}"/>
                    </a:ext>
                  </a:extLst>
                </p14:cNvPr>
                <p14:cNvContentPartPr/>
                <p14:nvPr/>
              </p14:nvContentPartPr>
              <p14:xfrm>
                <a:off x="2234453" y="4264800"/>
                <a:ext cx="80280" cy="511560"/>
              </p14:xfrm>
            </p:contentPart>
          </mc:Choice>
          <mc:Fallback xmlns="">
            <p:pic>
              <p:nvPicPr>
                <p:cNvPr id="39132" name="Freihand 39131">
                  <a:extLst>
                    <a:ext uri="{FF2B5EF4-FFF2-40B4-BE49-F238E27FC236}">
                      <a16:creationId xmlns:a16="http://schemas.microsoft.com/office/drawing/2014/main" id="{2C89F48D-8E18-4061-80E2-F77C3D5FA2E6}"/>
                    </a:ext>
                  </a:extLst>
                </p:cNvPr>
                <p:cNvPicPr/>
                <p:nvPr/>
              </p:nvPicPr>
              <p:blipFill>
                <a:blip r:embed="rId641"/>
                <a:stretch>
                  <a:fillRect/>
                </a:stretch>
              </p:blipFill>
              <p:spPr>
                <a:xfrm>
                  <a:off x="2230133" y="4260480"/>
                  <a:ext cx="88920" cy="52020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9133" name="Freihand 39132">
                  <a:extLst>
                    <a:ext uri="{FF2B5EF4-FFF2-40B4-BE49-F238E27FC236}">
                      <a16:creationId xmlns:a16="http://schemas.microsoft.com/office/drawing/2014/main" id="{19BD7C82-47FD-4E9C-95C2-307712F32507}"/>
                    </a:ext>
                  </a:extLst>
                </p14:cNvPr>
                <p14:cNvContentPartPr/>
                <p14:nvPr/>
              </p14:nvContentPartPr>
              <p14:xfrm>
                <a:off x="2339213" y="4152480"/>
                <a:ext cx="633240" cy="534240"/>
              </p14:xfrm>
            </p:contentPart>
          </mc:Choice>
          <mc:Fallback xmlns="">
            <p:pic>
              <p:nvPicPr>
                <p:cNvPr id="39133" name="Freihand 39132">
                  <a:extLst>
                    <a:ext uri="{FF2B5EF4-FFF2-40B4-BE49-F238E27FC236}">
                      <a16:creationId xmlns:a16="http://schemas.microsoft.com/office/drawing/2014/main" id="{19BD7C82-47FD-4E9C-95C2-307712F32507}"/>
                    </a:ext>
                  </a:extLst>
                </p:cNvPr>
                <p:cNvPicPr/>
                <p:nvPr/>
              </p:nvPicPr>
              <p:blipFill>
                <a:blip r:embed="rId643"/>
                <a:stretch>
                  <a:fillRect/>
                </a:stretch>
              </p:blipFill>
              <p:spPr>
                <a:xfrm>
                  <a:off x="2334893" y="4148160"/>
                  <a:ext cx="641880" cy="54288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9134" name="Freihand 39133">
                  <a:extLst>
                    <a:ext uri="{FF2B5EF4-FFF2-40B4-BE49-F238E27FC236}">
                      <a16:creationId xmlns:a16="http://schemas.microsoft.com/office/drawing/2014/main" id="{FB0AE8AA-A58D-4DB9-A386-9FA6DA1F7988}"/>
                    </a:ext>
                  </a:extLst>
                </p14:cNvPr>
                <p14:cNvContentPartPr/>
                <p14:nvPr/>
              </p14:nvContentPartPr>
              <p14:xfrm>
                <a:off x="2277653" y="4705440"/>
                <a:ext cx="653760" cy="88920"/>
              </p14:xfrm>
            </p:contentPart>
          </mc:Choice>
          <mc:Fallback xmlns="">
            <p:pic>
              <p:nvPicPr>
                <p:cNvPr id="39134" name="Freihand 39133">
                  <a:extLst>
                    <a:ext uri="{FF2B5EF4-FFF2-40B4-BE49-F238E27FC236}">
                      <a16:creationId xmlns:a16="http://schemas.microsoft.com/office/drawing/2014/main" id="{FB0AE8AA-A58D-4DB9-A386-9FA6DA1F7988}"/>
                    </a:ext>
                  </a:extLst>
                </p:cNvPr>
                <p:cNvPicPr/>
                <p:nvPr/>
              </p:nvPicPr>
              <p:blipFill>
                <a:blip r:embed="rId645"/>
                <a:stretch>
                  <a:fillRect/>
                </a:stretch>
              </p:blipFill>
              <p:spPr>
                <a:xfrm>
                  <a:off x="2273333" y="4701120"/>
                  <a:ext cx="6624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9136" name="Freihand 39135">
                  <a:extLst>
                    <a:ext uri="{FF2B5EF4-FFF2-40B4-BE49-F238E27FC236}">
                      <a16:creationId xmlns:a16="http://schemas.microsoft.com/office/drawing/2014/main" id="{448C9520-CBA9-4C24-B922-936C94F5C64A}"/>
                    </a:ext>
                  </a:extLst>
                </p14:cNvPr>
                <p14:cNvContentPartPr/>
                <p14:nvPr/>
              </p14:nvContentPartPr>
              <p14:xfrm>
                <a:off x="1022333" y="3169320"/>
                <a:ext cx="942480" cy="1079280"/>
              </p14:xfrm>
            </p:contentPart>
          </mc:Choice>
          <mc:Fallback xmlns="">
            <p:pic>
              <p:nvPicPr>
                <p:cNvPr id="39136" name="Freihand 39135">
                  <a:extLst>
                    <a:ext uri="{FF2B5EF4-FFF2-40B4-BE49-F238E27FC236}">
                      <a16:creationId xmlns:a16="http://schemas.microsoft.com/office/drawing/2014/main" id="{448C9520-CBA9-4C24-B922-936C94F5C64A}"/>
                    </a:ext>
                  </a:extLst>
                </p:cNvPr>
                <p:cNvPicPr/>
                <p:nvPr/>
              </p:nvPicPr>
              <p:blipFill>
                <a:blip r:embed="rId647"/>
                <a:stretch>
                  <a:fillRect/>
                </a:stretch>
              </p:blipFill>
              <p:spPr>
                <a:xfrm>
                  <a:off x="1018013" y="3165000"/>
                  <a:ext cx="951120" cy="108792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9137" name="Freihand 39136">
                  <a:extLst>
                    <a:ext uri="{FF2B5EF4-FFF2-40B4-BE49-F238E27FC236}">
                      <a16:creationId xmlns:a16="http://schemas.microsoft.com/office/drawing/2014/main" id="{9AA5598F-3666-46BE-AE73-7903E05A501E}"/>
                    </a:ext>
                  </a:extLst>
                </p14:cNvPr>
                <p14:cNvContentPartPr/>
                <p14:nvPr/>
              </p14:nvContentPartPr>
              <p14:xfrm>
                <a:off x="1790933" y="4115040"/>
                <a:ext cx="246240" cy="197640"/>
              </p14:xfrm>
            </p:contentPart>
          </mc:Choice>
          <mc:Fallback xmlns="">
            <p:pic>
              <p:nvPicPr>
                <p:cNvPr id="39137" name="Freihand 39136">
                  <a:extLst>
                    <a:ext uri="{FF2B5EF4-FFF2-40B4-BE49-F238E27FC236}">
                      <a16:creationId xmlns:a16="http://schemas.microsoft.com/office/drawing/2014/main" id="{9AA5598F-3666-46BE-AE73-7903E05A501E}"/>
                    </a:ext>
                  </a:extLst>
                </p:cNvPr>
                <p:cNvPicPr/>
                <p:nvPr/>
              </p:nvPicPr>
              <p:blipFill>
                <a:blip r:embed="rId649"/>
                <a:stretch>
                  <a:fillRect/>
                </a:stretch>
              </p:blipFill>
              <p:spPr>
                <a:xfrm>
                  <a:off x="1786613" y="4110720"/>
                  <a:ext cx="2548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39139" name="Freihand 39138">
                  <a:extLst>
                    <a:ext uri="{FF2B5EF4-FFF2-40B4-BE49-F238E27FC236}">
                      <a16:creationId xmlns:a16="http://schemas.microsoft.com/office/drawing/2014/main" id="{1DEA22FB-243B-40B7-BA94-51A092269E66}"/>
                    </a:ext>
                  </a:extLst>
                </p14:cNvPr>
                <p14:cNvContentPartPr/>
                <p14:nvPr/>
              </p14:nvContentPartPr>
              <p14:xfrm>
                <a:off x="2393213" y="1138920"/>
                <a:ext cx="330480" cy="2827440"/>
              </p14:xfrm>
            </p:contentPart>
          </mc:Choice>
          <mc:Fallback xmlns="">
            <p:pic>
              <p:nvPicPr>
                <p:cNvPr id="39139" name="Freihand 39138">
                  <a:extLst>
                    <a:ext uri="{FF2B5EF4-FFF2-40B4-BE49-F238E27FC236}">
                      <a16:creationId xmlns:a16="http://schemas.microsoft.com/office/drawing/2014/main" id="{1DEA22FB-243B-40B7-BA94-51A092269E66}"/>
                    </a:ext>
                  </a:extLst>
                </p:cNvPr>
                <p:cNvPicPr/>
                <p:nvPr/>
              </p:nvPicPr>
              <p:blipFill>
                <a:blip r:embed="rId651"/>
                <a:stretch>
                  <a:fillRect/>
                </a:stretch>
              </p:blipFill>
              <p:spPr>
                <a:xfrm>
                  <a:off x="2388893" y="1134600"/>
                  <a:ext cx="339120" cy="283608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39140" name="Freihand 39139">
                  <a:extLst>
                    <a:ext uri="{FF2B5EF4-FFF2-40B4-BE49-F238E27FC236}">
                      <a16:creationId xmlns:a16="http://schemas.microsoft.com/office/drawing/2014/main" id="{0FED9E81-7DF5-4755-9C76-643D39A5CC07}"/>
                    </a:ext>
                  </a:extLst>
                </p14:cNvPr>
                <p14:cNvContentPartPr/>
                <p14:nvPr/>
              </p14:nvContentPartPr>
              <p14:xfrm>
                <a:off x="2397533" y="3824520"/>
                <a:ext cx="113040" cy="205200"/>
              </p14:xfrm>
            </p:contentPart>
          </mc:Choice>
          <mc:Fallback xmlns="">
            <p:pic>
              <p:nvPicPr>
                <p:cNvPr id="39140" name="Freihand 39139">
                  <a:extLst>
                    <a:ext uri="{FF2B5EF4-FFF2-40B4-BE49-F238E27FC236}">
                      <a16:creationId xmlns:a16="http://schemas.microsoft.com/office/drawing/2014/main" id="{0FED9E81-7DF5-4755-9C76-643D39A5CC07}"/>
                    </a:ext>
                  </a:extLst>
                </p:cNvPr>
                <p:cNvPicPr/>
                <p:nvPr/>
              </p:nvPicPr>
              <p:blipFill>
                <a:blip r:embed="rId653"/>
                <a:stretch>
                  <a:fillRect/>
                </a:stretch>
              </p:blipFill>
              <p:spPr>
                <a:xfrm>
                  <a:off x="2393213" y="3820200"/>
                  <a:ext cx="1216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39145" name="Freihand 39144">
                  <a:extLst>
                    <a:ext uri="{FF2B5EF4-FFF2-40B4-BE49-F238E27FC236}">
                      <a16:creationId xmlns:a16="http://schemas.microsoft.com/office/drawing/2014/main" id="{D47371CE-A7CF-4977-ACDA-360AFC1A0DFD}"/>
                    </a:ext>
                  </a:extLst>
                </p14:cNvPr>
                <p14:cNvContentPartPr/>
                <p14:nvPr/>
              </p14:nvContentPartPr>
              <p14:xfrm>
                <a:off x="1114853" y="3759360"/>
                <a:ext cx="73800" cy="251640"/>
              </p14:xfrm>
            </p:contentPart>
          </mc:Choice>
          <mc:Fallback xmlns="">
            <p:pic>
              <p:nvPicPr>
                <p:cNvPr id="39145" name="Freihand 39144">
                  <a:extLst>
                    <a:ext uri="{FF2B5EF4-FFF2-40B4-BE49-F238E27FC236}">
                      <a16:creationId xmlns:a16="http://schemas.microsoft.com/office/drawing/2014/main" id="{D47371CE-A7CF-4977-ACDA-360AFC1A0DFD}"/>
                    </a:ext>
                  </a:extLst>
                </p:cNvPr>
                <p:cNvPicPr/>
                <p:nvPr/>
              </p:nvPicPr>
              <p:blipFill>
                <a:blip r:embed="rId655"/>
                <a:stretch>
                  <a:fillRect/>
                </a:stretch>
              </p:blipFill>
              <p:spPr>
                <a:xfrm>
                  <a:off x="1110533" y="3755040"/>
                  <a:ext cx="8244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39146" name="Freihand 39145">
                  <a:extLst>
                    <a:ext uri="{FF2B5EF4-FFF2-40B4-BE49-F238E27FC236}">
                      <a16:creationId xmlns:a16="http://schemas.microsoft.com/office/drawing/2014/main" id="{6628A5DE-E408-4ECC-BFEF-C346835F3FFE}"/>
                    </a:ext>
                  </a:extLst>
                </p14:cNvPr>
                <p14:cNvContentPartPr/>
                <p14:nvPr/>
              </p14:nvContentPartPr>
              <p14:xfrm>
                <a:off x="1268573" y="3848280"/>
                <a:ext cx="40320" cy="144720"/>
              </p14:xfrm>
            </p:contentPart>
          </mc:Choice>
          <mc:Fallback xmlns="">
            <p:pic>
              <p:nvPicPr>
                <p:cNvPr id="39146" name="Freihand 39145">
                  <a:extLst>
                    <a:ext uri="{FF2B5EF4-FFF2-40B4-BE49-F238E27FC236}">
                      <a16:creationId xmlns:a16="http://schemas.microsoft.com/office/drawing/2014/main" id="{6628A5DE-E408-4ECC-BFEF-C346835F3FFE}"/>
                    </a:ext>
                  </a:extLst>
                </p:cNvPr>
                <p:cNvPicPr/>
                <p:nvPr/>
              </p:nvPicPr>
              <p:blipFill>
                <a:blip r:embed="rId657"/>
                <a:stretch>
                  <a:fillRect/>
                </a:stretch>
              </p:blipFill>
              <p:spPr>
                <a:xfrm>
                  <a:off x="1264253" y="3843960"/>
                  <a:ext cx="489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39147" name="Freihand 39146">
                  <a:extLst>
                    <a:ext uri="{FF2B5EF4-FFF2-40B4-BE49-F238E27FC236}">
                      <a16:creationId xmlns:a16="http://schemas.microsoft.com/office/drawing/2014/main" id="{9ABE2C53-D256-43EC-9002-3FFF05DC6322}"/>
                    </a:ext>
                  </a:extLst>
                </p14:cNvPr>
                <p14:cNvContentPartPr/>
                <p14:nvPr/>
              </p14:nvContentPartPr>
              <p14:xfrm>
                <a:off x="1278293" y="3900120"/>
                <a:ext cx="66960" cy="108000"/>
              </p14:xfrm>
            </p:contentPart>
          </mc:Choice>
          <mc:Fallback xmlns="">
            <p:pic>
              <p:nvPicPr>
                <p:cNvPr id="39147" name="Freihand 39146">
                  <a:extLst>
                    <a:ext uri="{FF2B5EF4-FFF2-40B4-BE49-F238E27FC236}">
                      <a16:creationId xmlns:a16="http://schemas.microsoft.com/office/drawing/2014/main" id="{9ABE2C53-D256-43EC-9002-3FFF05DC6322}"/>
                    </a:ext>
                  </a:extLst>
                </p:cNvPr>
                <p:cNvPicPr/>
                <p:nvPr/>
              </p:nvPicPr>
              <p:blipFill>
                <a:blip r:embed="rId659"/>
                <a:stretch>
                  <a:fillRect/>
                </a:stretch>
              </p:blipFill>
              <p:spPr>
                <a:xfrm>
                  <a:off x="1273973" y="3895800"/>
                  <a:ext cx="756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39149" name="Freihand 39148">
                  <a:extLst>
                    <a:ext uri="{FF2B5EF4-FFF2-40B4-BE49-F238E27FC236}">
                      <a16:creationId xmlns:a16="http://schemas.microsoft.com/office/drawing/2014/main" id="{CBAAB4A9-048A-429E-B42F-366B23D21613}"/>
                    </a:ext>
                  </a:extLst>
                </p14:cNvPr>
                <p14:cNvContentPartPr/>
                <p14:nvPr/>
              </p14:nvContentPartPr>
              <p14:xfrm>
                <a:off x="2158493" y="2046840"/>
                <a:ext cx="69120" cy="170280"/>
              </p14:xfrm>
            </p:contentPart>
          </mc:Choice>
          <mc:Fallback xmlns="">
            <p:pic>
              <p:nvPicPr>
                <p:cNvPr id="39149" name="Freihand 39148">
                  <a:extLst>
                    <a:ext uri="{FF2B5EF4-FFF2-40B4-BE49-F238E27FC236}">
                      <a16:creationId xmlns:a16="http://schemas.microsoft.com/office/drawing/2014/main" id="{CBAAB4A9-048A-429E-B42F-366B23D21613}"/>
                    </a:ext>
                  </a:extLst>
                </p:cNvPr>
                <p:cNvPicPr/>
                <p:nvPr/>
              </p:nvPicPr>
              <p:blipFill>
                <a:blip r:embed="rId661"/>
                <a:stretch>
                  <a:fillRect/>
                </a:stretch>
              </p:blipFill>
              <p:spPr>
                <a:xfrm>
                  <a:off x="2154173" y="2042520"/>
                  <a:ext cx="777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39150" name="Freihand 39149">
                  <a:extLst>
                    <a:ext uri="{FF2B5EF4-FFF2-40B4-BE49-F238E27FC236}">
                      <a16:creationId xmlns:a16="http://schemas.microsoft.com/office/drawing/2014/main" id="{DB0D6EAD-81FE-448D-AA63-6EAC2156C849}"/>
                    </a:ext>
                  </a:extLst>
                </p14:cNvPr>
                <p14:cNvContentPartPr/>
                <p14:nvPr/>
              </p14:nvContentPartPr>
              <p14:xfrm>
                <a:off x="2239133" y="2127120"/>
                <a:ext cx="59040" cy="144360"/>
              </p14:xfrm>
            </p:contentPart>
          </mc:Choice>
          <mc:Fallback xmlns="">
            <p:pic>
              <p:nvPicPr>
                <p:cNvPr id="39150" name="Freihand 39149">
                  <a:extLst>
                    <a:ext uri="{FF2B5EF4-FFF2-40B4-BE49-F238E27FC236}">
                      <a16:creationId xmlns:a16="http://schemas.microsoft.com/office/drawing/2014/main" id="{DB0D6EAD-81FE-448D-AA63-6EAC2156C849}"/>
                    </a:ext>
                  </a:extLst>
                </p:cNvPr>
                <p:cNvPicPr/>
                <p:nvPr/>
              </p:nvPicPr>
              <p:blipFill>
                <a:blip r:embed="rId663"/>
                <a:stretch>
                  <a:fillRect/>
                </a:stretch>
              </p:blipFill>
              <p:spPr>
                <a:xfrm>
                  <a:off x="2234813" y="2122800"/>
                  <a:ext cx="676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39151" name="Freihand 39150">
                  <a:extLst>
                    <a:ext uri="{FF2B5EF4-FFF2-40B4-BE49-F238E27FC236}">
                      <a16:creationId xmlns:a16="http://schemas.microsoft.com/office/drawing/2014/main" id="{F25D824D-4D9B-4DC8-BB4B-42E26340E721}"/>
                    </a:ext>
                  </a:extLst>
                </p14:cNvPr>
                <p14:cNvContentPartPr/>
                <p14:nvPr/>
              </p14:nvContentPartPr>
              <p14:xfrm>
                <a:off x="2325533" y="2119920"/>
                <a:ext cx="57600" cy="154440"/>
              </p14:xfrm>
            </p:contentPart>
          </mc:Choice>
          <mc:Fallback xmlns="">
            <p:pic>
              <p:nvPicPr>
                <p:cNvPr id="39151" name="Freihand 39150">
                  <a:extLst>
                    <a:ext uri="{FF2B5EF4-FFF2-40B4-BE49-F238E27FC236}">
                      <a16:creationId xmlns:a16="http://schemas.microsoft.com/office/drawing/2014/main" id="{F25D824D-4D9B-4DC8-BB4B-42E26340E721}"/>
                    </a:ext>
                  </a:extLst>
                </p:cNvPr>
                <p:cNvPicPr/>
                <p:nvPr/>
              </p:nvPicPr>
              <p:blipFill>
                <a:blip r:embed="rId665"/>
                <a:stretch>
                  <a:fillRect/>
                </a:stretch>
              </p:blipFill>
              <p:spPr>
                <a:xfrm>
                  <a:off x="2321213" y="2115600"/>
                  <a:ext cx="662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39152" name="Freihand 39151">
                  <a:extLst>
                    <a:ext uri="{FF2B5EF4-FFF2-40B4-BE49-F238E27FC236}">
                      <a16:creationId xmlns:a16="http://schemas.microsoft.com/office/drawing/2014/main" id="{D4D9129D-9F45-49AD-9F8B-7885423E9106}"/>
                    </a:ext>
                  </a:extLst>
                </p14:cNvPr>
                <p14:cNvContentPartPr/>
                <p14:nvPr/>
              </p14:nvContentPartPr>
              <p14:xfrm>
                <a:off x="2301773" y="2175360"/>
                <a:ext cx="77040" cy="18000"/>
              </p14:xfrm>
            </p:contentPart>
          </mc:Choice>
          <mc:Fallback xmlns="">
            <p:pic>
              <p:nvPicPr>
                <p:cNvPr id="39152" name="Freihand 39151">
                  <a:extLst>
                    <a:ext uri="{FF2B5EF4-FFF2-40B4-BE49-F238E27FC236}">
                      <a16:creationId xmlns:a16="http://schemas.microsoft.com/office/drawing/2014/main" id="{D4D9129D-9F45-49AD-9F8B-7885423E9106}"/>
                    </a:ext>
                  </a:extLst>
                </p:cNvPr>
                <p:cNvPicPr/>
                <p:nvPr/>
              </p:nvPicPr>
              <p:blipFill>
                <a:blip r:embed="rId667"/>
                <a:stretch>
                  <a:fillRect/>
                </a:stretch>
              </p:blipFill>
              <p:spPr>
                <a:xfrm>
                  <a:off x="2297453" y="2171040"/>
                  <a:ext cx="856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39157" name="Freihand 39156">
                  <a:extLst>
                    <a:ext uri="{FF2B5EF4-FFF2-40B4-BE49-F238E27FC236}">
                      <a16:creationId xmlns:a16="http://schemas.microsoft.com/office/drawing/2014/main" id="{1A4D6FA6-123A-4FB2-AD1B-44A7A314A6EF}"/>
                    </a:ext>
                  </a:extLst>
                </p14:cNvPr>
                <p14:cNvContentPartPr/>
                <p14:nvPr/>
              </p14:nvContentPartPr>
              <p14:xfrm>
                <a:off x="1265333" y="3174360"/>
                <a:ext cx="834120" cy="893160"/>
              </p14:xfrm>
            </p:contentPart>
          </mc:Choice>
          <mc:Fallback xmlns="">
            <p:pic>
              <p:nvPicPr>
                <p:cNvPr id="39157" name="Freihand 39156">
                  <a:extLst>
                    <a:ext uri="{FF2B5EF4-FFF2-40B4-BE49-F238E27FC236}">
                      <a16:creationId xmlns:a16="http://schemas.microsoft.com/office/drawing/2014/main" id="{1A4D6FA6-123A-4FB2-AD1B-44A7A314A6EF}"/>
                    </a:ext>
                  </a:extLst>
                </p:cNvPr>
                <p:cNvPicPr/>
                <p:nvPr/>
              </p:nvPicPr>
              <p:blipFill>
                <a:blip r:embed="rId669"/>
                <a:stretch>
                  <a:fillRect/>
                </a:stretch>
              </p:blipFill>
              <p:spPr>
                <a:xfrm>
                  <a:off x="1261013" y="3170040"/>
                  <a:ext cx="842760" cy="90180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39158" name="Freihand 39157">
                  <a:extLst>
                    <a:ext uri="{FF2B5EF4-FFF2-40B4-BE49-F238E27FC236}">
                      <a16:creationId xmlns:a16="http://schemas.microsoft.com/office/drawing/2014/main" id="{1E1D8B6E-1D6A-441E-BE71-85B0A6861043}"/>
                    </a:ext>
                  </a:extLst>
                </p14:cNvPr>
                <p14:cNvContentPartPr/>
                <p14:nvPr/>
              </p14:nvContentPartPr>
              <p14:xfrm>
                <a:off x="1213853" y="3104880"/>
                <a:ext cx="186480" cy="208440"/>
              </p14:xfrm>
            </p:contentPart>
          </mc:Choice>
          <mc:Fallback xmlns="">
            <p:pic>
              <p:nvPicPr>
                <p:cNvPr id="39158" name="Freihand 39157">
                  <a:extLst>
                    <a:ext uri="{FF2B5EF4-FFF2-40B4-BE49-F238E27FC236}">
                      <a16:creationId xmlns:a16="http://schemas.microsoft.com/office/drawing/2014/main" id="{1E1D8B6E-1D6A-441E-BE71-85B0A6861043}"/>
                    </a:ext>
                  </a:extLst>
                </p:cNvPr>
                <p:cNvPicPr/>
                <p:nvPr/>
              </p:nvPicPr>
              <p:blipFill>
                <a:blip r:embed="rId671"/>
                <a:stretch>
                  <a:fillRect/>
                </a:stretch>
              </p:blipFill>
              <p:spPr>
                <a:xfrm>
                  <a:off x="1209533" y="3100560"/>
                  <a:ext cx="1951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39160" name="Freihand 39159">
                  <a:extLst>
                    <a:ext uri="{FF2B5EF4-FFF2-40B4-BE49-F238E27FC236}">
                      <a16:creationId xmlns:a16="http://schemas.microsoft.com/office/drawing/2014/main" id="{63919B17-59D7-4A89-88B9-C185E6F2AA88}"/>
                    </a:ext>
                  </a:extLst>
                </p14:cNvPr>
                <p14:cNvContentPartPr/>
                <p14:nvPr/>
              </p14:nvContentPartPr>
              <p14:xfrm>
                <a:off x="1734413" y="3374160"/>
                <a:ext cx="7560" cy="167040"/>
              </p14:xfrm>
            </p:contentPart>
          </mc:Choice>
          <mc:Fallback xmlns="">
            <p:pic>
              <p:nvPicPr>
                <p:cNvPr id="39160" name="Freihand 39159">
                  <a:extLst>
                    <a:ext uri="{FF2B5EF4-FFF2-40B4-BE49-F238E27FC236}">
                      <a16:creationId xmlns:a16="http://schemas.microsoft.com/office/drawing/2014/main" id="{63919B17-59D7-4A89-88B9-C185E6F2AA88}"/>
                    </a:ext>
                  </a:extLst>
                </p:cNvPr>
                <p:cNvPicPr/>
                <p:nvPr/>
              </p:nvPicPr>
              <p:blipFill>
                <a:blip r:embed="rId673"/>
                <a:stretch>
                  <a:fillRect/>
                </a:stretch>
              </p:blipFill>
              <p:spPr>
                <a:xfrm>
                  <a:off x="1730093" y="3369840"/>
                  <a:ext cx="162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39161" name="Freihand 39160">
                  <a:extLst>
                    <a:ext uri="{FF2B5EF4-FFF2-40B4-BE49-F238E27FC236}">
                      <a16:creationId xmlns:a16="http://schemas.microsoft.com/office/drawing/2014/main" id="{B5D3BD87-FA54-44C0-A95D-ED165AF1B716}"/>
                    </a:ext>
                  </a:extLst>
                </p14:cNvPr>
                <p14:cNvContentPartPr/>
                <p14:nvPr/>
              </p14:nvContentPartPr>
              <p14:xfrm>
                <a:off x="1682213" y="3507360"/>
                <a:ext cx="119520" cy="37800"/>
              </p14:xfrm>
            </p:contentPart>
          </mc:Choice>
          <mc:Fallback xmlns="">
            <p:pic>
              <p:nvPicPr>
                <p:cNvPr id="39161" name="Freihand 39160">
                  <a:extLst>
                    <a:ext uri="{FF2B5EF4-FFF2-40B4-BE49-F238E27FC236}">
                      <a16:creationId xmlns:a16="http://schemas.microsoft.com/office/drawing/2014/main" id="{B5D3BD87-FA54-44C0-A95D-ED165AF1B716}"/>
                    </a:ext>
                  </a:extLst>
                </p:cNvPr>
                <p:cNvPicPr/>
                <p:nvPr/>
              </p:nvPicPr>
              <p:blipFill>
                <a:blip r:embed="rId675"/>
                <a:stretch>
                  <a:fillRect/>
                </a:stretch>
              </p:blipFill>
              <p:spPr>
                <a:xfrm>
                  <a:off x="1677893" y="3503040"/>
                  <a:ext cx="1281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39162" name="Freihand 39161">
                  <a:extLst>
                    <a:ext uri="{FF2B5EF4-FFF2-40B4-BE49-F238E27FC236}">
                      <a16:creationId xmlns:a16="http://schemas.microsoft.com/office/drawing/2014/main" id="{D6A0CE6E-7742-435E-9B2A-B07E8F2F0E6C}"/>
                    </a:ext>
                  </a:extLst>
                </p14:cNvPr>
                <p14:cNvContentPartPr/>
                <p14:nvPr/>
              </p14:nvContentPartPr>
              <p14:xfrm>
                <a:off x="1629293" y="3322320"/>
                <a:ext cx="162000" cy="56160"/>
              </p14:xfrm>
            </p:contentPart>
          </mc:Choice>
          <mc:Fallback xmlns="">
            <p:pic>
              <p:nvPicPr>
                <p:cNvPr id="39162" name="Freihand 39161">
                  <a:extLst>
                    <a:ext uri="{FF2B5EF4-FFF2-40B4-BE49-F238E27FC236}">
                      <a16:creationId xmlns:a16="http://schemas.microsoft.com/office/drawing/2014/main" id="{D6A0CE6E-7742-435E-9B2A-B07E8F2F0E6C}"/>
                    </a:ext>
                  </a:extLst>
                </p:cNvPr>
                <p:cNvPicPr/>
                <p:nvPr/>
              </p:nvPicPr>
              <p:blipFill>
                <a:blip r:embed="rId677"/>
                <a:stretch>
                  <a:fillRect/>
                </a:stretch>
              </p:blipFill>
              <p:spPr>
                <a:xfrm>
                  <a:off x="1624973" y="3318000"/>
                  <a:ext cx="1706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39164" name="Freihand 39163">
                  <a:extLst>
                    <a:ext uri="{FF2B5EF4-FFF2-40B4-BE49-F238E27FC236}">
                      <a16:creationId xmlns:a16="http://schemas.microsoft.com/office/drawing/2014/main" id="{2B98057F-3F5E-4BFC-994E-3315F2893FFC}"/>
                    </a:ext>
                  </a:extLst>
                </p14:cNvPr>
                <p14:cNvContentPartPr/>
                <p14:nvPr/>
              </p14:nvContentPartPr>
              <p14:xfrm>
                <a:off x="1871213" y="3462000"/>
                <a:ext cx="33120" cy="123120"/>
              </p14:xfrm>
            </p:contentPart>
          </mc:Choice>
          <mc:Fallback xmlns="">
            <p:pic>
              <p:nvPicPr>
                <p:cNvPr id="39164" name="Freihand 39163">
                  <a:extLst>
                    <a:ext uri="{FF2B5EF4-FFF2-40B4-BE49-F238E27FC236}">
                      <a16:creationId xmlns:a16="http://schemas.microsoft.com/office/drawing/2014/main" id="{2B98057F-3F5E-4BFC-994E-3315F2893FFC}"/>
                    </a:ext>
                  </a:extLst>
                </p:cNvPr>
                <p:cNvPicPr/>
                <p:nvPr/>
              </p:nvPicPr>
              <p:blipFill>
                <a:blip r:embed="rId679"/>
                <a:stretch>
                  <a:fillRect/>
                </a:stretch>
              </p:blipFill>
              <p:spPr>
                <a:xfrm>
                  <a:off x="1866893" y="3457680"/>
                  <a:ext cx="417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39165" name="Freihand 39164">
                  <a:extLst>
                    <a:ext uri="{FF2B5EF4-FFF2-40B4-BE49-F238E27FC236}">
                      <a16:creationId xmlns:a16="http://schemas.microsoft.com/office/drawing/2014/main" id="{3F6F3F71-C606-43E4-A6C5-77BCF47942D3}"/>
                    </a:ext>
                  </a:extLst>
                </p14:cNvPr>
                <p14:cNvContentPartPr/>
                <p14:nvPr/>
              </p14:nvContentPartPr>
              <p14:xfrm>
                <a:off x="1873373" y="3457680"/>
                <a:ext cx="79560" cy="149400"/>
              </p14:xfrm>
            </p:contentPart>
          </mc:Choice>
          <mc:Fallback xmlns="">
            <p:pic>
              <p:nvPicPr>
                <p:cNvPr id="39165" name="Freihand 39164">
                  <a:extLst>
                    <a:ext uri="{FF2B5EF4-FFF2-40B4-BE49-F238E27FC236}">
                      <a16:creationId xmlns:a16="http://schemas.microsoft.com/office/drawing/2014/main" id="{3F6F3F71-C606-43E4-A6C5-77BCF47942D3}"/>
                    </a:ext>
                  </a:extLst>
                </p:cNvPr>
                <p:cNvPicPr/>
                <p:nvPr/>
              </p:nvPicPr>
              <p:blipFill>
                <a:blip r:embed="rId681"/>
                <a:stretch>
                  <a:fillRect/>
                </a:stretch>
              </p:blipFill>
              <p:spPr>
                <a:xfrm>
                  <a:off x="1869053" y="3453360"/>
                  <a:ext cx="882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39167" name="Freihand 39166">
                  <a:extLst>
                    <a:ext uri="{FF2B5EF4-FFF2-40B4-BE49-F238E27FC236}">
                      <a16:creationId xmlns:a16="http://schemas.microsoft.com/office/drawing/2014/main" id="{74203DA4-A2E8-4DE2-917E-69B33150BC6D}"/>
                    </a:ext>
                  </a:extLst>
                </p14:cNvPr>
                <p14:cNvContentPartPr/>
                <p14:nvPr/>
              </p14:nvContentPartPr>
              <p14:xfrm>
                <a:off x="2800733" y="1343400"/>
                <a:ext cx="373320" cy="2621880"/>
              </p14:xfrm>
            </p:contentPart>
          </mc:Choice>
          <mc:Fallback xmlns="">
            <p:pic>
              <p:nvPicPr>
                <p:cNvPr id="39167" name="Freihand 39166">
                  <a:extLst>
                    <a:ext uri="{FF2B5EF4-FFF2-40B4-BE49-F238E27FC236}">
                      <a16:creationId xmlns:a16="http://schemas.microsoft.com/office/drawing/2014/main" id="{74203DA4-A2E8-4DE2-917E-69B33150BC6D}"/>
                    </a:ext>
                  </a:extLst>
                </p:cNvPr>
                <p:cNvPicPr/>
                <p:nvPr/>
              </p:nvPicPr>
              <p:blipFill>
                <a:blip r:embed="rId683"/>
                <a:stretch>
                  <a:fillRect/>
                </a:stretch>
              </p:blipFill>
              <p:spPr>
                <a:xfrm>
                  <a:off x="2796413" y="1339080"/>
                  <a:ext cx="381960" cy="263052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39168" name="Freihand 39167">
                  <a:extLst>
                    <a:ext uri="{FF2B5EF4-FFF2-40B4-BE49-F238E27FC236}">
                      <a16:creationId xmlns:a16="http://schemas.microsoft.com/office/drawing/2014/main" id="{66986BA9-7BA8-4EAF-8DEA-93618A8C624F}"/>
                    </a:ext>
                  </a:extLst>
                </p14:cNvPr>
                <p14:cNvContentPartPr/>
                <p14:nvPr/>
              </p14:nvContentPartPr>
              <p14:xfrm>
                <a:off x="2844653" y="1235040"/>
                <a:ext cx="135360" cy="208800"/>
              </p14:xfrm>
            </p:contentPart>
          </mc:Choice>
          <mc:Fallback xmlns="">
            <p:pic>
              <p:nvPicPr>
                <p:cNvPr id="39168" name="Freihand 39167">
                  <a:extLst>
                    <a:ext uri="{FF2B5EF4-FFF2-40B4-BE49-F238E27FC236}">
                      <a16:creationId xmlns:a16="http://schemas.microsoft.com/office/drawing/2014/main" id="{66986BA9-7BA8-4EAF-8DEA-93618A8C624F}"/>
                    </a:ext>
                  </a:extLst>
                </p:cNvPr>
                <p:cNvPicPr/>
                <p:nvPr/>
              </p:nvPicPr>
              <p:blipFill>
                <a:blip r:embed="rId685"/>
                <a:stretch>
                  <a:fillRect/>
                </a:stretch>
              </p:blipFill>
              <p:spPr>
                <a:xfrm>
                  <a:off x="2840333" y="1230720"/>
                  <a:ext cx="14400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39170" name="Freihand 39169">
                  <a:extLst>
                    <a:ext uri="{FF2B5EF4-FFF2-40B4-BE49-F238E27FC236}">
                      <a16:creationId xmlns:a16="http://schemas.microsoft.com/office/drawing/2014/main" id="{6BDB7357-F0D5-4883-BDFC-F176D1511F1A}"/>
                    </a:ext>
                  </a:extLst>
                </p14:cNvPr>
                <p14:cNvContentPartPr/>
                <p14:nvPr/>
              </p14:nvContentPartPr>
              <p14:xfrm>
                <a:off x="3239933" y="2019120"/>
                <a:ext cx="9360" cy="151920"/>
              </p14:xfrm>
            </p:contentPart>
          </mc:Choice>
          <mc:Fallback xmlns="">
            <p:pic>
              <p:nvPicPr>
                <p:cNvPr id="39170" name="Freihand 39169">
                  <a:extLst>
                    <a:ext uri="{FF2B5EF4-FFF2-40B4-BE49-F238E27FC236}">
                      <a16:creationId xmlns:a16="http://schemas.microsoft.com/office/drawing/2014/main" id="{6BDB7357-F0D5-4883-BDFC-F176D1511F1A}"/>
                    </a:ext>
                  </a:extLst>
                </p:cNvPr>
                <p:cNvPicPr/>
                <p:nvPr/>
              </p:nvPicPr>
              <p:blipFill>
                <a:blip r:embed="rId687"/>
                <a:stretch>
                  <a:fillRect/>
                </a:stretch>
              </p:blipFill>
              <p:spPr>
                <a:xfrm>
                  <a:off x="3235613" y="2014800"/>
                  <a:ext cx="180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39171" name="Freihand 39170">
                  <a:extLst>
                    <a:ext uri="{FF2B5EF4-FFF2-40B4-BE49-F238E27FC236}">
                      <a16:creationId xmlns:a16="http://schemas.microsoft.com/office/drawing/2014/main" id="{BA55D0E3-91F3-44DD-9BC2-6068776B0497}"/>
                    </a:ext>
                  </a:extLst>
                </p14:cNvPr>
                <p14:cNvContentPartPr/>
                <p14:nvPr/>
              </p14:nvContentPartPr>
              <p14:xfrm>
                <a:off x="3169373" y="2171400"/>
                <a:ext cx="135720" cy="41040"/>
              </p14:xfrm>
            </p:contentPart>
          </mc:Choice>
          <mc:Fallback xmlns="">
            <p:pic>
              <p:nvPicPr>
                <p:cNvPr id="39171" name="Freihand 39170">
                  <a:extLst>
                    <a:ext uri="{FF2B5EF4-FFF2-40B4-BE49-F238E27FC236}">
                      <a16:creationId xmlns:a16="http://schemas.microsoft.com/office/drawing/2014/main" id="{BA55D0E3-91F3-44DD-9BC2-6068776B0497}"/>
                    </a:ext>
                  </a:extLst>
                </p:cNvPr>
                <p:cNvPicPr/>
                <p:nvPr/>
              </p:nvPicPr>
              <p:blipFill>
                <a:blip r:embed="rId689"/>
                <a:stretch>
                  <a:fillRect/>
                </a:stretch>
              </p:blipFill>
              <p:spPr>
                <a:xfrm>
                  <a:off x="3165053" y="2167080"/>
                  <a:ext cx="1443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39172" name="Freihand 39171">
                  <a:extLst>
                    <a:ext uri="{FF2B5EF4-FFF2-40B4-BE49-F238E27FC236}">
                      <a16:creationId xmlns:a16="http://schemas.microsoft.com/office/drawing/2014/main" id="{E9693AAE-6937-41DD-8866-AA62F3951B28}"/>
                    </a:ext>
                  </a:extLst>
                </p14:cNvPr>
                <p14:cNvContentPartPr/>
                <p14:nvPr/>
              </p14:nvContentPartPr>
              <p14:xfrm>
                <a:off x="3149213" y="1987440"/>
                <a:ext cx="147240" cy="39240"/>
              </p14:xfrm>
            </p:contentPart>
          </mc:Choice>
          <mc:Fallback xmlns="">
            <p:pic>
              <p:nvPicPr>
                <p:cNvPr id="39172" name="Freihand 39171">
                  <a:extLst>
                    <a:ext uri="{FF2B5EF4-FFF2-40B4-BE49-F238E27FC236}">
                      <a16:creationId xmlns:a16="http://schemas.microsoft.com/office/drawing/2014/main" id="{E9693AAE-6937-41DD-8866-AA62F3951B28}"/>
                    </a:ext>
                  </a:extLst>
                </p:cNvPr>
                <p:cNvPicPr/>
                <p:nvPr/>
              </p:nvPicPr>
              <p:blipFill>
                <a:blip r:embed="rId691"/>
                <a:stretch>
                  <a:fillRect/>
                </a:stretch>
              </p:blipFill>
              <p:spPr>
                <a:xfrm>
                  <a:off x="3144893" y="1983120"/>
                  <a:ext cx="1558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39173" name="Freihand 39172">
                  <a:extLst>
                    <a:ext uri="{FF2B5EF4-FFF2-40B4-BE49-F238E27FC236}">
                      <a16:creationId xmlns:a16="http://schemas.microsoft.com/office/drawing/2014/main" id="{6D846435-8B6C-4C7C-AE2D-3A4E4B079C86}"/>
                    </a:ext>
                  </a:extLst>
                </p14:cNvPr>
                <p14:cNvContentPartPr/>
                <p14:nvPr/>
              </p14:nvContentPartPr>
              <p14:xfrm>
                <a:off x="3304013" y="2113080"/>
                <a:ext cx="74160" cy="150480"/>
              </p14:xfrm>
            </p:contentPart>
          </mc:Choice>
          <mc:Fallback xmlns="">
            <p:pic>
              <p:nvPicPr>
                <p:cNvPr id="39173" name="Freihand 39172">
                  <a:extLst>
                    <a:ext uri="{FF2B5EF4-FFF2-40B4-BE49-F238E27FC236}">
                      <a16:creationId xmlns:a16="http://schemas.microsoft.com/office/drawing/2014/main" id="{6D846435-8B6C-4C7C-AE2D-3A4E4B079C86}"/>
                    </a:ext>
                  </a:extLst>
                </p:cNvPr>
                <p:cNvPicPr/>
                <p:nvPr/>
              </p:nvPicPr>
              <p:blipFill>
                <a:blip r:embed="rId693"/>
                <a:stretch>
                  <a:fillRect/>
                </a:stretch>
              </p:blipFill>
              <p:spPr>
                <a:xfrm>
                  <a:off x="3299693" y="2108760"/>
                  <a:ext cx="828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39174" name="Freihand 39173">
                  <a:extLst>
                    <a:ext uri="{FF2B5EF4-FFF2-40B4-BE49-F238E27FC236}">
                      <a16:creationId xmlns:a16="http://schemas.microsoft.com/office/drawing/2014/main" id="{C4FB4BF2-DA15-4710-98BD-9D2ECD56D6E5}"/>
                    </a:ext>
                  </a:extLst>
                </p14:cNvPr>
                <p14:cNvContentPartPr/>
                <p14:nvPr/>
              </p14:nvContentPartPr>
              <p14:xfrm>
                <a:off x="3391493" y="2123520"/>
                <a:ext cx="86760" cy="107640"/>
              </p14:xfrm>
            </p:contentPart>
          </mc:Choice>
          <mc:Fallback xmlns="">
            <p:pic>
              <p:nvPicPr>
                <p:cNvPr id="39174" name="Freihand 39173">
                  <a:extLst>
                    <a:ext uri="{FF2B5EF4-FFF2-40B4-BE49-F238E27FC236}">
                      <a16:creationId xmlns:a16="http://schemas.microsoft.com/office/drawing/2014/main" id="{C4FB4BF2-DA15-4710-98BD-9D2ECD56D6E5}"/>
                    </a:ext>
                  </a:extLst>
                </p:cNvPr>
                <p:cNvPicPr/>
                <p:nvPr/>
              </p:nvPicPr>
              <p:blipFill>
                <a:blip r:embed="rId695"/>
                <a:stretch>
                  <a:fillRect/>
                </a:stretch>
              </p:blipFill>
              <p:spPr>
                <a:xfrm>
                  <a:off x="3387173" y="2119200"/>
                  <a:ext cx="954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39256" name="Freihand 39255">
                  <a:extLst>
                    <a:ext uri="{FF2B5EF4-FFF2-40B4-BE49-F238E27FC236}">
                      <a16:creationId xmlns:a16="http://schemas.microsoft.com/office/drawing/2014/main" id="{5F499356-4E1A-4AA2-A259-D3C81AD40BCE}"/>
                    </a:ext>
                  </a:extLst>
                </p14:cNvPr>
                <p14:cNvContentPartPr/>
                <p14:nvPr/>
              </p14:nvContentPartPr>
              <p14:xfrm>
                <a:off x="841613" y="3335280"/>
                <a:ext cx="244800" cy="2259000"/>
              </p14:xfrm>
            </p:contentPart>
          </mc:Choice>
          <mc:Fallback xmlns="">
            <p:pic>
              <p:nvPicPr>
                <p:cNvPr id="39256" name="Freihand 39255">
                  <a:extLst>
                    <a:ext uri="{FF2B5EF4-FFF2-40B4-BE49-F238E27FC236}">
                      <a16:creationId xmlns:a16="http://schemas.microsoft.com/office/drawing/2014/main" id="{5F499356-4E1A-4AA2-A259-D3C81AD40BCE}"/>
                    </a:ext>
                  </a:extLst>
                </p:cNvPr>
                <p:cNvPicPr/>
                <p:nvPr/>
              </p:nvPicPr>
              <p:blipFill>
                <a:blip r:embed="rId697"/>
                <a:stretch>
                  <a:fillRect/>
                </a:stretch>
              </p:blipFill>
              <p:spPr>
                <a:xfrm>
                  <a:off x="837293" y="3330960"/>
                  <a:ext cx="253440" cy="226764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39257" name="Freihand 39256">
                  <a:extLst>
                    <a:ext uri="{FF2B5EF4-FFF2-40B4-BE49-F238E27FC236}">
                      <a16:creationId xmlns:a16="http://schemas.microsoft.com/office/drawing/2014/main" id="{2244D815-836B-4877-9D4D-7D09C63E30C9}"/>
                    </a:ext>
                  </a:extLst>
                </p14:cNvPr>
                <p14:cNvContentPartPr/>
                <p14:nvPr/>
              </p14:nvContentPartPr>
              <p14:xfrm>
                <a:off x="1279373" y="5649360"/>
                <a:ext cx="3233160" cy="43200"/>
              </p14:xfrm>
            </p:contentPart>
          </mc:Choice>
          <mc:Fallback xmlns="">
            <p:pic>
              <p:nvPicPr>
                <p:cNvPr id="39257" name="Freihand 39256">
                  <a:extLst>
                    <a:ext uri="{FF2B5EF4-FFF2-40B4-BE49-F238E27FC236}">
                      <a16:creationId xmlns:a16="http://schemas.microsoft.com/office/drawing/2014/main" id="{2244D815-836B-4877-9D4D-7D09C63E30C9}"/>
                    </a:ext>
                  </a:extLst>
                </p:cNvPr>
                <p:cNvPicPr/>
                <p:nvPr/>
              </p:nvPicPr>
              <p:blipFill>
                <a:blip r:embed="rId699"/>
                <a:stretch>
                  <a:fillRect/>
                </a:stretch>
              </p:blipFill>
              <p:spPr>
                <a:xfrm>
                  <a:off x="1275053" y="5645040"/>
                  <a:ext cx="32418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39258" name="Freihand 39257">
                  <a:extLst>
                    <a:ext uri="{FF2B5EF4-FFF2-40B4-BE49-F238E27FC236}">
                      <a16:creationId xmlns:a16="http://schemas.microsoft.com/office/drawing/2014/main" id="{A6CD7D30-FBC7-49DD-9A02-59463788F7D1}"/>
                    </a:ext>
                  </a:extLst>
                </p14:cNvPr>
                <p14:cNvContentPartPr/>
                <p14:nvPr/>
              </p14:nvContentPartPr>
              <p14:xfrm>
                <a:off x="4418573" y="5566920"/>
                <a:ext cx="318240" cy="259200"/>
              </p14:xfrm>
            </p:contentPart>
          </mc:Choice>
          <mc:Fallback xmlns="">
            <p:pic>
              <p:nvPicPr>
                <p:cNvPr id="39258" name="Freihand 39257">
                  <a:extLst>
                    <a:ext uri="{FF2B5EF4-FFF2-40B4-BE49-F238E27FC236}">
                      <a16:creationId xmlns:a16="http://schemas.microsoft.com/office/drawing/2014/main" id="{A6CD7D30-FBC7-49DD-9A02-59463788F7D1}"/>
                    </a:ext>
                  </a:extLst>
                </p:cNvPr>
                <p:cNvPicPr/>
                <p:nvPr/>
              </p:nvPicPr>
              <p:blipFill>
                <a:blip r:embed="rId701"/>
                <a:stretch>
                  <a:fillRect/>
                </a:stretch>
              </p:blipFill>
              <p:spPr>
                <a:xfrm>
                  <a:off x="4414253" y="5562600"/>
                  <a:ext cx="32688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39260" name="Freihand 39259">
                  <a:extLst>
                    <a:ext uri="{FF2B5EF4-FFF2-40B4-BE49-F238E27FC236}">
                      <a16:creationId xmlns:a16="http://schemas.microsoft.com/office/drawing/2014/main" id="{0DB557CD-8036-4FB0-9861-A0F47A8A6F76}"/>
                    </a:ext>
                  </a:extLst>
                </p14:cNvPr>
                <p14:cNvContentPartPr/>
                <p14:nvPr/>
              </p14:nvContentPartPr>
              <p14:xfrm>
                <a:off x="2092613" y="5903880"/>
                <a:ext cx="35280" cy="138600"/>
              </p14:xfrm>
            </p:contentPart>
          </mc:Choice>
          <mc:Fallback xmlns="">
            <p:pic>
              <p:nvPicPr>
                <p:cNvPr id="39260" name="Freihand 39259">
                  <a:extLst>
                    <a:ext uri="{FF2B5EF4-FFF2-40B4-BE49-F238E27FC236}">
                      <a16:creationId xmlns:a16="http://schemas.microsoft.com/office/drawing/2014/main" id="{0DB557CD-8036-4FB0-9861-A0F47A8A6F76}"/>
                    </a:ext>
                  </a:extLst>
                </p:cNvPr>
                <p:cNvPicPr/>
                <p:nvPr/>
              </p:nvPicPr>
              <p:blipFill>
                <a:blip r:embed="rId703"/>
                <a:stretch>
                  <a:fillRect/>
                </a:stretch>
              </p:blipFill>
              <p:spPr>
                <a:xfrm>
                  <a:off x="2088293" y="5899560"/>
                  <a:ext cx="439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39261" name="Freihand 39260">
                  <a:extLst>
                    <a:ext uri="{FF2B5EF4-FFF2-40B4-BE49-F238E27FC236}">
                      <a16:creationId xmlns:a16="http://schemas.microsoft.com/office/drawing/2014/main" id="{CADC1E38-8628-47D6-80E9-00916194FA16}"/>
                    </a:ext>
                  </a:extLst>
                </p14:cNvPr>
                <p14:cNvContentPartPr/>
                <p14:nvPr/>
              </p14:nvContentPartPr>
              <p14:xfrm>
                <a:off x="2116013" y="5873280"/>
                <a:ext cx="144360" cy="154440"/>
              </p14:xfrm>
            </p:contentPart>
          </mc:Choice>
          <mc:Fallback xmlns="">
            <p:pic>
              <p:nvPicPr>
                <p:cNvPr id="39261" name="Freihand 39260">
                  <a:extLst>
                    <a:ext uri="{FF2B5EF4-FFF2-40B4-BE49-F238E27FC236}">
                      <a16:creationId xmlns:a16="http://schemas.microsoft.com/office/drawing/2014/main" id="{CADC1E38-8628-47D6-80E9-00916194FA16}"/>
                    </a:ext>
                  </a:extLst>
                </p:cNvPr>
                <p:cNvPicPr/>
                <p:nvPr/>
              </p:nvPicPr>
              <p:blipFill>
                <a:blip r:embed="rId705"/>
                <a:stretch>
                  <a:fillRect/>
                </a:stretch>
              </p:blipFill>
              <p:spPr>
                <a:xfrm>
                  <a:off x="2111693" y="5868960"/>
                  <a:ext cx="1530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39262" name="Freihand 39261">
                  <a:extLst>
                    <a:ext uri="{FF2B5EF4-FFF2-40B4-BE49-F238E27FC236}">
                      <a16:creationId xmlns:a16="http://schemas.microsoft.com/office/drawing/2014/main" id="{2B27AB4C-4A13-41F0-89C9-02906626775E}"/>
                    </a:ext>
                  </a:extLst>
                </p14:cNvPr>
                <p14:cNvContentPartPr/>
                <p14:nvPr/>
              </p14:nvContentPartPr>
              <p14:xfrm>
                <a:off x="2330573" y="5885160"/>
                <a:ext cx="153000" cy="117720"/>
              </p14:xfrm>
            </p:contentPart>
          </mc:Choice>
          <mc:Fallback xmlns="">
            <p:pic>
              <p:nvPicPr>
                <p:cNvPr id="39262" name="Freihand 39261">
                  <a:extLst>
                    <a:ext uri="{FF2B5EF4-FFF2-40B4-BE49-F238E27FC236}">
                      <a16:creationId xmlns:a16="http://schemas.microsoft.com/office/drawing/2014/main" id="{2B27AB4C-4A13-41F0-89C9-02906626775E}"/>
                    </a:ext>
                  </a:extLst>
                </p:cNvPr>
                <p:cNvPicPr/>
                <p:nvPr/>
              </p:nvPicPr>
              <p:blipFill>
                <a:blip r:embed="rId707"/>
                <a:stretch>
                  <a:fillRect/>
                </a:stretch>
              </p:blipFill>
              <p:spPr>
                <a:xfrm>
                  <a:off x="2326253" y="5880840"/>
                  <a:ext cx="1616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39263" name="Freihand 39262">
                  <a:extLst>
                    <a:ext uri="{FF2B5EF4-FFF2-40B4-BE49-F238E27FC236}">
                      <a16:creationId xmlns:a16="http://schemas.microsoft.com/office/drawing/2014/main" id="{7184B429-FBE7-46DB-9982-7B8BE13731F5}"/>
                    </a:ext>
                  </a:extLst>
                </p14:cNvPr>
                <p14:cNvContentPartPr/>
                <p14:nvPr/>
              </p14:nvContentPartPr>
              <p14:xfrm>
                <a:off x="2365133" y="5808840"/>
                <a:ext cx="88560" cy="19800"/>
              </p14:xfrm>
            </p:contentPart>
          </mc:Choice>
          <mc:Fallback xmlns="">
            <p:pic>
              <p:nvPicPr>
                <p:cNvPr id="39263" name="Freihand 39262">
                  <a:extLst>
                    <a:ext uri="{FF2B5EF4-FFF2-40B4-BE49-F238E27FC236}">
                      <a16:creationId xmlns:a16="http://schemas.microsoft.com/office/drawing/2014/main" id="{7184B429-FBE7-46DB-9982-7B8BE13731F5}"/>
                    </a:ext>
                  </a:extLst>
                </p:cNvPr>
                <p:cNvPicPr/>
                <p:nvPr/>
              </p:nvPicPr>
              <p:blipFill>
                <a:blip r:embed="rId709"/>
                <a:stretch>
                  <a:fillRect/>
                </a:stretch>
              </p:blipFill>
              <p:spPr>
                <a:xfrm>
                  <a:off x="2360813" y="5804520"/>
                  <a:ext cx="972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39322" name="Freihand 39321">
                  <a:extLst>
                    <a:ext uri="{FF2B5EF4-FFF2-40B4-BE49-F238E27FC236}">
                      <a16:creationId xmlns:a16="http://schemas.microsoft.com/office/drawing/2014/main" id="{F0173AC7-A238-466A-9113-3B710672209E}"/>
                    </a:ext>
                  </a:extLst>
                </p14:cNvPr>
                <p14:cNvContentPartPr/>
                <p14:nvPr/>
              </p14:nvContentPartPr>
              <p14:xfrm>
                <a:off x="2114213" y="6005400"/>
                <a:ext cx="496440" cy="87840"/>
              </p14:xfrm>
            </p:contentPart>
          </mc:Choice>
          <mc:Fallback xmlns="">
            <p:pic>
              <p:nvPicPr>
                <p:cNvPr id="39322" name="Freihand 39321">
                  <a:extLst>
                    <a:ext uri="{FF2B5EF4-FFF2-40B4-BE49-F238E27FC236}">
                      <a16:creationId xmlns:a16="http://schemas.microsoft.com/office/drawing/2014/main" id="{F0173AC7-A238-466A-9113-3B710672209E}"/>
                    </a:ext>
                  </a:extLst>
                </p:cNvPr>
                <p:cNvPicPr/>
                <p:nvPr/>
              </p:nvPicPr>
              <p:blipFill>
                <a:blip r:embed="rId711"/>
                <a:stretch>
                  <a:fillRect/>
                </a:stretch>
              </p:blipFill>
              <p:spPr>
                <a:xfrm>
                  <a:off x="2109893" y="6001080"/>
                  <a:ext cx="5050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39142" name="Freihand 39141">
                  <a:extLst>
                    <a:ext uri="{FF2B5EF4-FFF2-40B4-BE49-F238E27FC236}">
                      <a16:creationId xmlns:a16="http://schemas.microsoft.com/office/drawing/2014/main" id="{CCDB54DA-D30C-49D0-BB86-905EC99D4541}"/>
                    </a:ext>
                  </a:extLst>
                </p14:cNvPr>
                <p14:cNvContentPartPr/>
                <p14:nvPr/>
              </p14:nvContentPartPr>
              <p14:xfrm>
                <a:off x="3193133" y="3114600"/>
                <a:ext cx="1112040" cy="941760"/>
              </p14:xfrm>
            </p:contentPart>
          </mc:Choice>
          <mc:Fallback xmlns="">
            <p:pic>
              <p:nvPicPr>
                <p:cNvPr id="39142" name="Freihand 39141">
                  <a:extLst>
                    <a:ext uri="{FF2B5EF4-FFF2-40B4-BE49-F238E27FC236}">
                      <a16:creationId xmlns:a16="http://schemas.microsoft.com/office/drawing/2014/main" id="{CCDB54DA-D30C-49D0-BB86-905EC99D4541}"/>
                    </a:ext>
                  </a:extLst>
                </p:cNvPr>
                <p:cNvPicPr/>
                <p:nvPr/>
              </p:nvPicPr>
              <p:blipFill>
                <a:blip r:embed="rId713"/>
                <a:stretch>
                  <a:fillRect/>
                </a:stretch>
              </p:blipFill>
              <p:spPr>
                <a:xfrm>
                  <a:off x="3188813" y="3110280"/>
                  <a:ext cx="1120680" cy="95040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39143" name="Freihand 39142">
                  <a:extLst>
                    <a:ext uri="{FF2B5EF4-FFF2-40B4-BE49-F238E27FC236}">
                      <a16:creationId xmlns:a16="http://schemas.microsoft.com/office/drawing/2014/main" id="{7AE6B0D1-9748-43F6-A79E-E31B0BD76C5A}"/>
                    </a:ext>
                  </a:extLst>
                </p14:cNvPr>
                <p14:cNvContentPartPr/>
                <p14:nvPr/>
              </p14:nvContentPartPr>
              <p14:xfrm>
                <a:off x="3153533" y="3917400"/>
                <a:ext cx="188640" cy="172440"/>
              </p14:xfrm>
            </p:contentPart>
          </mc:Choice>
          <mc:Fallback xmlns="">
            <p:pic>
              <p:nvPicPr>
                <p:cNvPr id="39143" name="Freihand 39142">
                  <a:extLst>
                    <a:ext uri="{FF2B5EF4-FFF2-40B4-BE49-F238E27FC236}">
                      <a16:creationId xmlns:a16="http://schemas.microsoft.com/office/drawing/2014/main" id="{7AE6B0D1-9748-43F6-A79E-E31B0BD76C5A}"/>
                    </a:ext>
                  </a:extLst>
                </p:cNvPr>
                <p:cNvPicPr/>
                <p:nvPr/>
              </p:nvPicPr>
              <p:blipFill>
                <a:blip r:embed="rId715"/>
                <a:stretch>
                  <a:fillRect/>
                </a:stretch>
              </p:blipFill>
              <p:spPr>
                <a:xfrm>
                  <a:off x="3149213" y="3913080"/>
                  <a:ext cx="1972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39176" name="Freihand 39175">
                  <a:extLst>
                    <a:ext uri="{FF2B5EF4-FFF2-40B4-BE49-F238E27FC236}">
                      <a16:creationId xmlns:a16="http://schemas.microsoft.com/office/drawing/2014/main" id="{8C793193-2B45-47F5-8AB7-F6A84A4686F2}"/>
                    </a:ext>
                  </a:extLst>
                </p14:cNvPr>
                <p14:cNvContentPartPr/>
                <p14:nvPr/>
              </p14:nvContentPartPr>
              <p14:xfrm>
                <a:off x="3299693" y="3321600"/>
                <a:ext cx="1261800" cy="992520"/>
              </p14:xfrm>
            </p:contentPart>
          </mc:Choice>
          <mc:Fallback xmlns="">
            <p:pic>
              <p:nvPicPr>
                <p:cNvPr id="39176" name="Freihand 39175">
                  <a:extLst>
                    <a:ext uri="{FF2B5EF4-FFF2-40B4-BE49-F238E27FC236}">
                      <a16:creationId xmlns:a16="http://schemas.microsoft.com/office/drawing/2014/main" id="{8C793193-2B45-47F5-8AB7-F6A84A4686F2}"/>
                    </a:ext>
                  </a:extLst>
                </p:cNvPr>
                <p:cNvPicPr/>
                <p:nvPr/>
              </p:nvPicPr>
              <p:blipFill>
                <a:blip r:embed="rId717"/>
                <a:stretch>
                  <a:fillRect/>
                </a:stretch>
              </p:blipFill>
              <p:spPr>
                <a:xfrm>
                  <a:off x="3295373" y="3317280"/>
                  <a:ext cx="1270440" cy="100116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39177" name="Freihand 39176">
                  <a:extLst>
                    <a:ext uri="{FF2B5EF4-FFF2-40B4-BE49-F238E27FC236}">
                      <a16:creationId xmlns:a16="http://schemas.microsoft.com/office/drawing/2014/main" id="{F3C1D377-2189-4FD7-B9FE-2D5A9E2352E7}"/>
                    </a:ext>
                  </a:extLst>
                </p14:cNvPr>
                <p14:cNvContentPartPr/>
                <p14:nvPr/>
              </p14:nvContentPartPr>
              <p14:xfrm>
                <a:off x="4480493" y="3139800"/>
                <a:ext cx="175680" cy="153720"/>
              </p14:xfrm>
            </p:contentPart>
          </mc:Choice>
          <mc:Fallback xmlns="">
            <p:pic>
              <p:nvPicPr>
                <p:cNvPr id="39177" name="Freihand 39176">
                  <a:extLst>
                    <a:ext uri="{FF2B5EF4-FFF2-40B4-BE49-F238E27FC236}">
                      <a16:creationId xmlns:a16="http://schemas.microsoft.com/office/drawing/2014/main" id="{F3C1D377-2189-4FD7-B9FE-2D5A9E2352E7}"/>
                    </a:ext>
                  </a:extLst>
                </p:cNvPr>
                <p:cNvPicPr/>
                <p:nvPr/>
              </p:nvPicPr>
              <p:blipFill>
                <a:blip r:embed="rId719"/>
                <a:stretch>
                  <a:fillRect/>
                </a:stretch>
              </p:blipFill>
              <p:spPr>
                <a:xfrm>
                  <a:off x="4476173" y="3135480"/>
                  <a:ext cx="1843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39154" name="Freihand 39153">
                  <a:extLst>
                    <a:ext uri="{FF2B5EF4-FFF2-40B4-BE49-F238E27FC236}">
                      <a16:creationId xmlns:a16="http://schemas.microsoft.com/office/drawing/2014/main" id="{8939C168-7297-445C-A2EB-CCEA0C1C1CA3}"/>
                    </a:ext>
                  </a:extLst>
                </p14:cNvPr>
                <p14:cNvContentPartPr/>
                <p14:nvPr/>
              </p14:nvContentPartPr>
              <p14:xfrm>
                <a:off x="3778133" y="3617160"/>
                <a:ext cx="99360" cy="182520"/>
              </p14:xfrm>
            </p:contentPart>
          </mc:Choice>
          <mc:Fallback xmlns="">
            <p:pic>
              <p:nvPicPr>
                <p:cNvPr id="39154" name="Freihand 39153">
                  <a:extLst>
                    <a:ext uri="{FF2B5EF4-FFF2-40B4-BE49-F238E27FC236}">
                      <a16:creationId xmlns:a16="http://schemas.microsoft.com/office/drawing/2014/main" id="{8939C168-7297-445C-A2EB-CCEA0C1C1CA3}"/>
                    </a:ext>
                  </a:extLst>
                </p:cNvPr>
                <p:cNvPicPr/>
                <p:nvPr/>
              </p:nvPicPr>
              <p:blipFill>
                <a:blip r:embed="rId721"/>
                <a:stretch>
                  <a:fillRect/>
                </a:stretch>
              </p:blipFill>
              <p:spPr>
                <a:xfrm>
                  <a:off x="3773813" y="3612840"/>
                  <a:ext cx="1080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39155" name="Freihand 39154">
                  <a:extLst>
                    <a:ext uri="{FF2B5EF4-FFF2-40B4-BE49-F238E27FC236}">
                      <a16:creationId xmlns:a16="http://schemas.microsoft.com/office/drawing/2014/main" id="{B2CA78A8-E388-4E0B-91E4-FF3D11EDCDAD}"/>
                    </a:ext>
                  </a:extLst>
                </p14:cNvPr>
                <p14:cNvContentPartPr/>
                <p14:nvPr/>
              </p14:nvContentPartPr>
              <p14:xfrm>
                <a:off x="3891533" y="3717600"/>
                <a:ext cx="97200" cy="68400"/>
              </p14:xfrm>
            </p:contentPart>
          </mc:Choice>
          <mc:Fallback xmlns="">
            <p:pic>
              <p:nvPicPr>
                <p:cNvPr id="39155" name="Freihand 39154">
                  <a:extLst>
                    <a:ext uri="{FF2B5EF4-FFF2-40B4-BE49-F238E27FC236}">
                      <a16:creationId xmlns:a16="http://schemas.microsoft.com/office/drawing/2014/main" id="{B2CA78A8-E388-4E0B-91E4-FF3D11EDCDAD}"/>
                    </a:ext>
                  </a:extLst>
                </p:cNvPr>
                <p:cNvPicPr/>
                <p:nvPr/>
              </p:nvPicPr>
              <p:blipFill>
                <a:blip r:embed="rId723"/>
                <a:stretch>
                  <a:fillRect/>
                </a:stretch>
              </p:blipFill>
              <p:spPr>
                <a:xfrm>
                  <a:off x="3887213" y="3713280"/>
                  <a:ext cx="1058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39184" name="Freihand 39183">
                  <a:extLst>
                    <a:ext uri="{FF2B5EF4-FFF2-40B4-BE49-F238E27FC236}">
                      <a16:creationId xmlns:a16="http://schemas.microsoft.com/office/drawing/2014/main" id="{DB7609F7-E7A5-4A92-9BD4-FF27C5B1B931}"/>
                    </a:ext>
                  </a:extLst>
                </p14:cNvPr>
                <p14:cNvContentPartPr/>
                <p14:nvPr/>
              </p14:nvContentPartPr>
              <p14:xfrm>
                <a:off x="4112933" y="3918480"/>
                <a:ext cx="38520" cy="170280"/>
              </p14:xfrm>
            </p:contentPart>
          </mc:Choice>
          <mc:Fallback xmlns="">
            <p:pic>
              <p:nvPicPr>
                <p:cNvPr id="39184" name="Freihand 39183">
                  <a:extLst>
                    <a:ext uri="{FF2B5EF4-FFF2-40B4-BE49-F238E27FC236}">
                      <a16:creationId xmlns:a16="http://schemas.microsoft.com/office/drawing/2014/main" id="{DB7609F7-E7A5-4A92-9BD4-FF27C5B1B931}"/>
                    </a:ext>
                  </a:extLst>
                </p:cNvPr>
                <p:cNvPicPr/>
                <p:nvPr/>
              </p:nvPicPr>
              <p:blipFill>
                <a:blip r:embed="rId725"/>
                <a:stretch>
                  <a:fillRect/>
                </a:stretch>
              </p:blipFill>
              <p:spPr>
                <a:xfrm>
                  <a:off x="4108613" y="3914160"/>
                  <a:ext cx="471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39185" name="Freihand 39184">
                  <a:extLst>
                    <a:ext uri="{FF2B5EF4-FFF2-40B4-BE49-F238E27FC236}">
                      <a16:creationId xmlns:a16="http://schemas.microsoft.com/office/drawing/2014/main" id="{ED12C9FE-092E-47B4-9EAB-336ABA4B059D}"/>
                    </a:ext>
                  </a:extLst>
                </p14:cNvPr>
                <p14:cNvContentPartPr/>
                <p14:nvPr/>
              </p14:nvContentPartPr>
              <p14:xfrm>
                <a:off x="4041293" y="4054920"/>
                <a:ext cx="143640" cy="50040"/>
              </p14:xfrm>
            </p:contentPart>
          </mc:Choice>
          <mc:Fallback xmlns="">
            <p:pic>
              <p:nvPicPr>
                <p:cNvPr id="39185" name="Freihand 39184">
                  <a:extLst>
                    <a:ext uri="{FF2B5EF4-FFF2-40B4-BE49-F238E27FC236}">
                      <a16:creationId xmlns:a16="http://schemas.microsoft.com/office/drawing/2014/main" id="{ED12C9FE-092E-47B4-9EAB-336ABA4B059D}"/>
                    </a:ext>
                  </a:extLst>
                </p:cNvPr>
                <p:cNvPicPr/>
                <p:nvPr/>
              </p:nvPicPr>
              <p:blipFill>
                <a:blip r:embed="rId727"/>
                <a:stretch>
                  <a:fillRect/>
                </a:stretch>
              </p:blipFill>
              <p:spPr>
                <a:xfrm>
                  <a:off x="4036973" y="4050600"/>
                  <a:ext cx="1522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39186" name="Freihand 39185">
                  <a:extLst>
                    <a:ext uri="{FF2B5EF4-FFF2-40B4-BE49-F238E27FC236}">
                      <a16:creationId xmlns:a16="http://schemas.microsoft.com/office/drawing/2014/main" id="{37A0AE90-F374-4CC0-81E8-0386FB2072AB}"/>
                    </a:ext>
                  </a:extLst>
                </p14:cNvPr>
                <p14:cNvContentPartPr/>
                <p14:nvPr/>
              </p14:nvContentPartPr>
              <p14:xfrm>
                <a:off x="4065773" y="3860520"/>
                <a:ext cx="150840" cy="52200"/>
              </p14:xfrm>
            </p:contentPart>
          </mc:Choice>
          <mc:Fallback xmlns="">
            <p:pic>
              <p:nvPicPr>
                <p:cNvPr id="39186" name="Freihand 39185">
                  <a:extLst>
                    <a:ext uri="{FF2B5EF4-FFF2-40B4-BE49-F238E27FC236}">
                      <a16:creationId xmlns:a16="http://schemas.microsoft.com/office/drawing/2014/main" id="{37A0AE90-F374-4CC0-81E8-0386FB2072AB}"/>
                    </a:ext>
                  </a:extLst>
                </p:cNvPr>
                <p:cNvPicPr/>
                <p:nvPr/>
              </p:nvPicPr>
              <p:blipFill>
                <a:blip r:embed="rId729"/>
                <a:stretch>
                  <a:fillRect/>
                </a:stretch>
              </p:blipFill>
              <p:spPr>
                <a:xfrm>
                  <a:off x="4061453" y="3856200"/>
                  <a:ext cx="1594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39240" name="Freihand 39239">
                  <a:extLst>
                    <a:ext uri="{FF2B5EF4-FFF2-40B4-BE49-F238E27FC236}">
                      <a16:creationId xmlns:a16="http://schemas.microsoft.com/office/drawing/2014/main" id="{9DE577EC-94CF-4B4A-9D7F-489F80374EDE}"/>
                    </a:ext>
                  </a:extLst>
                </p14:cNvPr>
                <p14:cNvContentPartPr/>
                <p14:nvPr/>
              </p14:nvContentPartPr>
              <p14:xfrm>
                <a:off x="4788653" y="3427440"/>
                <a:ext cx="205920" cy="1470240"/>
              </p14:xfrm>
            </p:contentPart>
          </mc:Choice>
          <mc:Fallback xmlns="">
            <p:pic>
              <p:nvPicPr>
                <p:cNvPr id="39240" name="Freihand 39239">
                  <a:extLst>
                    <a:ext uri="{FF2B5EF4-FFF2-40B4-BE49-F238E27FC236}">
                      <a16:creationId xmlns:a16="http://schemas.microsoft.com/office/drawing/2014/main" id="{9DE577EC-94CF-4B4A-9D7F-489F80374EDE}"/>
                    </a:ext>
                  </a:extLst>
                </p:cNvPr>
                <p:cNvPicPr/>
                <p:nvPr/>
              </p:nvPicPr>
              <p:blipFill>
                <a:blip r:embed="rId731"/>
                <a:stretch>
                  <a:fillRect/>
                </a:stretch>
              </p:blipFill>
              <p:spPr>
                <a:xfrm>
                  <a:off x="4784333" y="3423120"/>
                  <a:ext cx="214560" cy="147888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39241" name="Freihand 39240">
                  <a:extLst>
                    <a:ext uri="{FF2B5EF4-FFF2-40B4-BE49-F238E27FC236}">
                      <a16:creationId xmlns:a16="http://schemas.microsoft.com/office/drawing/2014/main" id="{ACB2260E-92B6-4BE9-AECD-E968024EF36D}"/>
                    </a:ext>
                  </a:extLst>
                </p14:cNvPr>
                <p14:cNvContentPartPr/>
                <p14:nvPr/>
              </p14:nvContentPartPr>
              <p14:xfrm>
                <a:off x="4679213" y="3274080"/>
                <a:ext cx="152640" cy="226800"/>
              </p14:xfrm>
            </p:contentPart>
          </mc:Choice>
          <mc:Fallback xmlns="">
            <p:pic>
              <p:nvPicPr>
                <p:cNvPr id="39241" name="Freihand 39240">
                  <a:extLst>
                    <a:ext uri="{FF2B5EF4-FFF2-40B4-BE49-F238E27FC236}">
                      <a16:creationId xmlns:a16="http://schemas.microsoft.com/office/drawing/2014/main" id="{ACB2260E-92B6-4BE9-AECD-E968024EF36D}"/>
                    </a:ext>
                  </a:extLst>
                </p:cNvPr>
                <p:cNvPicPr/>
                <p:nvPr/>
              </p:nvPicPr>
              <p:blipFill>
                <a:blip r:embed="rId733"/>
                <a:stretch>
                  <a:fillRect/>
                </a:stretch>
              </p:blipFill>
              <p:spPr>
                <a:xfrm>
                  <a:off x="4674893" y="3269760"/>
                  <a:ext cx="1612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39242" name="Freihand 39241">
                  <a:extLst>
                    <a:ext uri="{FF2B5EF4-FFF2-40B4-BE49-F238E27FC236}">
                      <a16:creationId xmlns:a16="http://schemas.microsoft.com/office/drawing/2014/main" id="{70760BC1-EA4D-4202-95FD-642293F2758B}"/>
                    </a:ext>
                  </a:extLst>
                </p14:cNvPr>
                <p14:cNvContentPartPr/>
                <p14:nvPr/>
              </p14:nvContentPartPr>
              <p14:xfrm>
                <a:off x="4963973" y="3405120"/>
                <a:ext cx="199800" cy="1309680"/>
              </p14:xfrm>
            </p:contentPart>
          </mc:Choice>
          <mc:Fallback xmlns="">
            <p:pic>
              <p:nvPicPr>
                <p:cNvPr id="39242" name="Freihand 39241">
                  <a:extLst>
                    <a:ext uri="{FF2B5EF4-FFF2-40B4-BE49-F238E27FC236}">
                      <a16:creationId xmlns:a16="http://schemas.microsoft.com/office/drawing/2014/main" id="{70760BC1-EA4D-4202-95FD-642293F2758B}"/>
                    </a:ext>
                  </a:extLst>
                </p:cNvPr>
                <p:cNvPicPr/>
                <p:nvPr/>
              </p:nvPicPr>
              <p:blipFill>
                <a:blip r:embed="rId735"/>
                <a:stretch>
                  <a:fillRect/>
                </a:stretch>
              </p:blipFill>
              <p:spPr>
                <a:xfrm>
                  <a:off x="4959653" y="3400800"/>
                  <a:ext cx="208440" cy="131832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39243" name="Freihand 39242">
                  <a:extLst>
                    <a:ext uri="{FF2B5EF4-FFF2-40B4-BE49-F238E27FC236}">
                      <a16:creationId xmlns:a16="http://schemas.microsoft.com/office/drawing/2014/main" id="{9CC35C74-297D-4F78-93DD-0D94F8843439}"/>
                    </a:ext>
                  </a:extLst>
                </p14:cNvPr>
                <p14:cNvContentPartPr/>
                <p14:nvPr/>
              </p14:nvContentPartPr>
              <p14:xfrm>
                <a:off x="5059733" y="4574760"/>
                <a:ext cx="164880" cy="291600"/>
              </p14:xfrm>
            </p:contentPart>
          </mc:Choice>
          <mc:Fallback xmlns="">
            <p:pic>
              <p:nvPicPr>
                <p:cNvPr id="39243" name="Freihand 39242">
                  <a:extLst>
                    <a:ext uri="{FF2B5EF4-FFF2-40B4-BE49-F238E27FC236}">
                      <a16:creationId xmlns:a16="http://schemas.microsoft.com/office/drawing/2014/main" id="{9CC35C74-297D-4F78-93DD-0D94F8843439}"/>
                    </a:ext>
                  </a:extLst>
                </p:cNvPr>
                <p:cNvPicPr/>
                <p:nvPr/>
              </p:nvPicPr>
              <p:blipFill>
                <a:blip r:embed="rId737"/>
                <a:stretch>
                  <a:fillRect/>
                </a:stretch>
              </p:blipFill>
              <p:spPr>
                <a:xfrm>
                  <a:off x="5055413" y="4570440"/>
                  <a:ext cx="17352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39245" name="Freihand 39244">
                  <a:extLst>
                    <a:ext uri="{FF2B5EF4-FFF2-40B4-BE49-F238E27FC236}">
                      <a16:creationId xmlns:a16="http://schemas.microsoft.com/office/drawing/2014/main" id="{EC358A5C-CF7D-480F-B7E5-1755C77FC93F}"/>
                    </a:ext>
                  </a:extLst>
                </p14:cNvPr>
                <p14:cNvContentPartPr/>
                <p14:nvPr/>
              </p14:nvContentPartPr>
              <p14:xfrm>
                <a:off x="4542053" y="4171200"/>
                <a:ext cx="13320" cy="123480"/>
              </p14:xfrm>
            </p:contentPart>
          </mc:Choice>
          <mc:Fallback xmlns="">
            <p:pic>
              <p:nvPicPr>
                <p:cNvPr id="39245" name="Freihand 39244">
                  <a:extLst>
                    <a:ext uri="{FF2B5EF4-FFF2-40B4-BE49-F238E27FC236}">
                      <a16:creationId xmlns:a16="http://schemas.microsoft.com/office/drawing/2014/main" id="{EC358A5C-CF7D-480F-B7E5-1755C77FC93F}"/>
                    </a:ext>
                  </a:extLst>
                </p:cNvPr>
                <p:cNvPicPr/>
                <p:nvPr/>
              </p:nvPicPr>
              <p:blipFill>
                <a:blip r:embed="rId739"/>
                <a:stretch>
                  <a:fillRect/>
                </a:stretch>
              </p:blipFill>
              <p:spPr>
                <a:xfrm>
                  <a:off x="4537733" y="4166880"/>
                  <a:ext cx="219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39246" name="Freihand 39245">
                  <a:extLst>
                    <a:ext uri="{FF2B5EF4-FFF2-40B4-BE49-F238E27FC236}">
                      <a16:creationId xmlns:a16="http://schemas.microsoft.com/office/drawing/2014/main" id="{C0800514-F3C0-4CC2-AB03-5089AD62F43C}"/>
                    </a:ext>
                  </a:extLst>
                </p14:cNvPr>
                <p14:cNvContentPartPr/>
                <p14:nvPr/>
              </p14:nvContentPartPr>
              <p14:xfrm>
                <a:off x="4531253" y="4116840"/>
                <a:ext cx="99720" cy="57240"/>
              </p14:xfrm>
            </p:contentPart>
          </mc:Choice>
          <mc:Fallback xmlns="">
            <p:pic>
              <p:nvPicPr>
                <p:cNvPr id="39246" name="Freihand 39245">
                  <a:extLst>
                    <a:ext uri="{FF2B5EF4-FFF2-40B4-BE49-F238E27FC236}">
                      <a16:creationId xmlns:a16="http://schemas.microsoft.com/office/drawing/2014/main" id="{C0800514-F3C0-4CC2-AB03-5089AD62F43C}"/>
                    </a:ext>
                  </a:extLst>
                </p:cNvPr>
                <p:cNvPicPr/>
                <p:nvPr/>
              </p:nvPicPr>
              <p:blipFill>
                <a:blip r:embed="rId741"/>
                <a:stretch>
                  <a:fillRect/>
                </a:stretch>
              </p:blipFill>
              <p:spPr>
                <a:xfrm>
                  <a:off x="4526933" y="4112520"/>
                  <a:ext cx="1083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39247" name="Freihand 39246">
                  <a:extLst>
                    <a:ext uri="{FF2B5EF4-FFF2-40B4-BE49-F238E27FC236}">
                      <a16:creationId xmlns:a16="http://schemas.microsoft.com/office/drawing/2014/main" id="{8635957F-A639-4D7B-9AC0-6B526FE2E7BE}"/>
                    </a:ext>
                  </a:extLst>
                </p14:cNvPr>
                <p14:cNvContentPartPr/>
                <p14:nvPr/>
              </p14:nvContentPartPr>
              <p14:xfrm>
                <a:off x="4543133" y="4225200"/>
                <a:ext cx="117000" cy="19080"/>
              </p14:xfrm>
            </p:contentPart>
          </mc:Choice>
          <mc:Fallback xmlns="">
            <p:pic>
              <p:nvPicPr>
                <p:cNvPr id="39247" name="Freihand 39246">
                  <a:extLst>
                    <a:ext uri="{FF2B5EF4-FFF2-40B4-BE49-F238E27FC236}">
                      <a16:creationId xmlns:a16="http://schemas.microsoft.com/office/drawing/2014/main" id="{8635957F-A639-4D7B-9AC0-6B526FE2E7BE}"/>
                    </a:ext>
                  </a:extLst>
                </p:cNvPr>
                <p:cNvPicPr/>
                <p:nvPr/>
              </p:nvPicPr>
              <p:blipFill>
                <a:blip r:embed="rId743"/>
                <a:stretch>
                  <a:fillRect/>
                </a:stretch>
              </p:blipFill>
              <p:spPr>
                <a:xfrm>
                  <a:off x="4538813" y="4220880"/>
                  <a:ext cx="1256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39248" name="Freihand 39247">
                  <a:extLst>
                    <a:ext uri="{FF2B5EF4-FFF2-40B4-BE49-F238E27FC236}">
                      <a16:creationId xmlns:a16="http://schemas.microsoft.com/office/drawing/2014/main" id="{86CE9287-071C-4C3A-9229-3499A2E88059}"/>
                    </a:ext>
                  </a:extLst>
                </p14:cNvPr>
                <p14:cNvContentPartPr/>
                <p14:nvPr/>
              </p14:nvContentPartPr>
              <p14:xfrm>
                <a:off x="4550693" y="4180560"/>
                <a:ext cx="211320" cy="133560"/>
              </p14:xfrm>
            </p:contentPart>
          </mc:Choice>
          <mc:Fallback xmlns="">
            <p:pic>
              <p:nvPicPr>
                <p:cNvPr id="39248" name="Freihand 39247">
                  <a:extLst>
                    <a:ext uri="{FF2B5EF4-FFF2-40B4-BE49-F238E27FC236}">
                      <a16:creationId xmlns:a16="http://schemas.microsoft.com/office/drawing/2014/main" id="{86CE9287-071C-4C3A-9229-3499A2E88059}"/>
                    </a:ext>
                  </a:extLst>
                </p:cNvPr>
                <p:cNvPicPr/>
                <p:nvPr/>
              </p:nvPicPr>
              <p:blipFill>
                <a:blip r:embed="rId745"/>
                <a:stretch>
                  <a:fillRect/>
                </a:stretch>
              </p:blipFill>
              <p:spPr>
                <a:xfrm>
                  <a:off x="4546373" y="4176240"/>
                  <a:ext cx="2199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39249" name="Freihand 39248">
                  <a:extLst>
                    <a:ext uri="{FF2B5EF4-FFF2-40B4-BE49-F238E27FC236}">
                      <a16:creationId xmlns:a16="http://schemas.microsoft.com/office/drawing/2014/main" id="{72A5DFA0-56D8-43D6-9C5D-BA83E34C1C7C}"/>
                    </a:ext>
                  </a:extLst>
                </p14:cNvPr>
                <p14:cNvContentPartPr/>
                <p14:nvPr/>
              </p14:nvContentPartPr>
              <p14:xfrm>
                <a:off x="4666613" y="4218000"/>
                <a:ext cx="114120" cy="39960"/>
              </p14:xfrm>
            </p:contentPart>
          </mc:Choice>
          <mc:Fallback xmlns="">
            <p:pic>
              <p:nvPicPr>
                <p:cNvPr id="39249" name="Freihand 39248">
                  <a:extLst>
                    <a:ext uri="{FF2B5EF4-FFF2-40B4-BE49-F238E27FC236}">
                      <a16:creationId xmlns:a16="http://schemas.microsoft.com/office/drawing/2014/main" id="{72A5DFA0-56D8-43D6-9C5D-BA83E34C1C7C}"/>
                    </a:ext>
                  </a:extLst>
                </p:cNvPr>
                <p:cNvPicPr/>
                <p:nvPr/>
              </p:nvPicPr>
              <p:blipFill>
                <a:blip r:embed="rId747"/>
                <a:stretch>
                  <a:fillRect/>
                </a:stretch>
              </p:blipFill>
              <p:spPr>
                <a:xfrm>
                  <a:off x="4662293" y="4213680"/>
                  <a:ext cx="1227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39251" name="Freihand 39250">
                  <a:extLst>
                    <a:ext uri="{FF2B5EF4-FFF2-40B4-BE49-F238E27FC236}">
                      <a16:creationId xmlns:a16="http://schemas.microsoft.com/office/drawing/2014/main" id="{CF5326F9-5AED-4D00-A1B2-C9D13968B8F0}"/>
                    </a:ext>
                  </a:extLst>
                </p14:cNvPr>
                <p14:cNvContentPartPr/>
                <p14:nvPr/>
              </p14:nvContentPartPr>
              <p14:xfrm>
                <a:off x="5218133" y="3985800"/>
                <a:ext cx="11160" cy="172080"/>
              </p14:xfrm>
            </p:contentPart>
          </mc:Choice>
          <mc:Fallback xmlns="">
            <p:pic>
              <p:nvPicPr>
                <p:cNvPr id="39251" name="Freihand 39250">
                  <a:extLst>
                    <a:ext uri="{FF2B5EF4-FFF2-40B4-BE49-F238E27FC236}">
                      <a16:creationId xmlns:a16="http://schemas.microsoft.com/office/drawing/2014/main" id="{CF5326F9-5AED-4D00-A1B2-C9D13968B8F0}"/>
                    </a:ext>
                  </a:extLst>
                </p:cNvPr>
                <p:cNvPicPr/>
                <p:nvPr/>
              </p:nvPicPr>
              <p:blipFill>
                <a:blip r:embed="rId749"/>
                <a:stretch>
                  <a:fillRect/>
                </a:stretch>
              </p:blipFill>
              <p:spPr>
                <a:xfrm>
                  <a:off x="5213813" y="3981480"/>
                  <a:ext cx="198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39252" name="Freihand 39251">
                  <a:extLst>
                    <a:ext uri="{FF2B5EF4-FFF2-40B4-BE49-F238E27FC236}">
                      <a16:creationId xmlns:a16="http://schemas.microsoft.com/office/drawing/2014/main" id="{E4AD7750-9DA1-4425-9CCA-AF8CAEC7BC54}"/>
                    </a:ext>
                  </a:extLst>
                </p14:cNvPr>
                <p14:cNvContentPartPr/>
                <p14:nvPr/>
              </p14:nvContentPartPr>
              <p14:xfrm>
                <a:off x="5153333" y="4147080"/>
                <a:ext cx="142200" cy="29520"/>
              </p14:xfrm>
            </p:contentPart>
          </mc:Choice>
          <mc:Fallback xmlns="">
            <p:pic>
              <p:nvPicPr>
                <p:cNvPr id="39252" name="Freihand 39251">
                  <a:extLst>
                    <a:ext uri="{FF2B5EF4-FFF2-40B4-BE49-F238E27FC236}">
                      <a16:creationId xmlns:a16="http://schemas.microsoft.com/office/drawing/2014/main" id="{E4AD7750-9DA1-4425-9CCA-AF8CAEC7BC54}"/>
                    </a:ext>
                  </a:extLst>
                </p:cNvPr>
                <p:cNvPicPr/>
                <p:nvPr/>
              </p:nvPicPr>
              <p:blipFill>
                <a:blip r:embed="rId751"/>
                <a:stretch>
                  <a:fillRect/>
                </a:stretch>
              </p:blipFill>
              <p:spPr>
                <a:xfrm>
                  <a:off x="5149013" y="4142760"/>
                  <a:ext cx="1508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39253" name="Freihand 39252">
                  <a:extLst>
                    <a:ext uri="{FF2B5EF4-FFF2-40B4-BE49-F238E27FC236}">
                      <a16:creationId xmlns:a16="http://schemas.microsoft.com/office/drawing/2014/main" id="{2F9F6234-A86B-445E-B3B6-C2D7D542A08F}"/>
                    </a:ext>
                  </a:extLst>
                </p14:cNvPr>
                <p14:cNvContentPartPr/>
                <p14:nvPr/>
              </p14:nvContentPartPr>
              <p14:xfrm>
                <a:off x="5135333" y="3989040"/>
                <a:ext cx="142920" cy="19800"/>
              </p14:xfrm>
            </p:contentPart>
          </mc:Choice>
          <mc:Fallback xmlns="">
            <p:pic>
              <p:nvPicPr>
                <p:cNvPr id="39253" name="Freihand 39252">
                  <a:extLst>
                    <a:ext uri="{FF2B5EF4-FFF2-40B4-BE49-F238E27FC236}">
                      <a16:creationId xmlns:a16="http://schemas.microsoft.com/office/drawing/2014/main" id="{2F9F6234-A86B-445E-B3B6-C2D7D542A08F}"/>
                    </a:ext>
                  </a:extLst>
                </p:cNvPr>
                <p:cNvPicPr/>
                <p:nvPr/>
              </p:nvPicPr>
              <p:blipFill>
                <a:blip r:embed="rId753"/>
                <a:stretch>
                  <a:fillRect/>
                </a:stretch>
              </p:blipFill>
              <p:spPr>
                <a:xfrm>
                  <a:off x="5131013" y="3984720"/>
                  <a:ext cx="1515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39254" name="Freihand 39253">
                  <a:extLst>
                    <a:ext uri="{FF2B5EF4-FFF2-40B4-BE49-F238E27FC236}">
                      <a16:creationId xmlns:a16="http://schemas.microsoft.com/office/drawing/2014/main" id="{A8F31808-ABFD-4F71-8037-DF6BA03E8C00}"/>
                    </a:ext>
                  </a:extLst>
                </p14:cNvPr>
                <p14:cNvContentPartPr/>
                <p14:nvPr/>
              </p14:nvContentPartPr>
              <p14:xfrm>
                <a:off x="5333693" y="4062840"/>
                <a:ext cx="221040" cy="84960"/>
              </p14:xfrm>
            </p:contentPart>
          </mc:Choice>
          <mc:Fallback xmlns="">
            <p:pic>
              <p:nvPicPr>
                <p:cNvPr id="39254" name="Freihand 39253">
                  <a:extLst>
                    <a:ext uri="{FF2B5EF4-FFF2-40B4-BE49-F238E27FC236}">
                      <a16:creationId xmlns:a16="http://schemas.microsoft.com/office/drawing/2014/main" id="{A8F31808-ABFD-4F71-8037-DF6BA03E8C00}"/>
                    </a:ext>
                  </a:extLst>
                </p:cNvPr>
                <p:cNvPicPr/>
                <p:nvPr/>
              </p:nvPicPr>
              <p:blipFill>
                <a:blip r:embed="rId755"/>
                <a:stretch>
                  <a:fillRect/>
                </a:stretch>
              </p:blipFill>
              <p:spPr>
                <a:xfrm>
                  <a:off x="5329373" y="4058520"/>
                  <a:ext cx="2296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39319" name="Freihand 39318">
                  <a:extLst>
                    <a:ext uri="{FF2B5EF4-FFF2-40B4-BE49-F238E27FC236}">
                      <a16:creationId xmlns:a16="http://schemas.microsoft.com/office/drawing/2014/main" id="{3F3F78F8-C2FB-4200-963B-FAD8A39F1301}"/>
                    </a:ext>
                  </a:extLst>
                </p14:cNvPr>
                <p14:cNvContentPartPr/>
                <p14:nvPr/>
              </p14:nvContentPartPr>
              <p14:xfrm>
                <a:off x="4557173" y="4308360"/>
                <a:ext cx="237240" cy="55800"/>
              </p14:xfrm>
            </p:contentPart>
          </mc:Choice>
          <mc:Fallback xmlns="">
            <p:pic>
              <p:nvPicPr>
                <p:cNvPr id="39319" name="Freihand 39318">
                  <a:extLst>
                    <a:ext uri="{FF2B5EF4-FFF2-40B4-BE49-F238E27FC236}">
                      <a16:creationId xmlns:a16="http://schemas.microsoft.com/office/drawing/2014/main" id="{3F3F78F8-C2FB-4200-963B-FAD8A39F1301}"/>
                    </a:ext>
                  </a:extLst>
                </p:cNvPr>
                <p:cNvPicPr/>
                <p:nvPr/>
              </p:nvPicPr>
              <p:blipFill>
                <a:blip r:embed="rId757"/>
                <a:stretch>
                  <a:fillRect/>
                </a:stretch>
              </p:blipFill>
              <p:spPr>
                <a:xfrm>
                  <a:off x="4552853" y="4304040"/>
                  <a:ext cx="2458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39320" name="Freihand 39319">
                  <a:extLst>
                    <a:ext uri="{FF2B5EF4-FFF2-40B4-BE49-F238E27FC236}">
                      <a16:creationId xmlns:a16="http://schemas.microsoft.com/office/drawing/2014/main" id="{F588EF80-1EB3-4738-BC1B-EAB281AD0A07}"/>
                    </a:ext>
                  </a:extLst>
                </p14:cNvPr>
                <p14:cNvContentPartPr/>
                <p14:nvPr/>
              </p14:nvContentPartPr>
              <p14:xfrm>
                <a:off x="5307773" y="4190280"/>
                <a:ext cx="190440" cy="47520"/>
              </p14:xfrm>
            </p:contentPart>
          </mc:Choice>
          <mc:Fallback xmlns="">
            <p:pic>
              <p:nvPicPr>
                <p:cNvPr id="39320" name="Freihand 39319">
                  <a:extLst>
                    <a:ext uri="{FF2B5EF4-FFF2-40B4-BE49-F238E27FC236}">
                      <a16:creationId xmlns:a16="http://schemas.microsoft.com/office/drawing/2014/main" id="{F588EF80-1EB3-4738-BC1B-EAB281AD0A07}"/>
                    </a:ext>
                  </a:extLst>
                </p:cNvPr>
                <p:cNvPicPr/>
                <p:nvPr/>
              </p:nvPicPr>
              <p:blipFill>
                <a:blip r:embed="rId759"/>
                <a:stretch>
                  <a:fillRect/>
                </a:stretch>
              </p:blipFill>
              <p:spPr>
                <a:xfrm>
                  <a:off x="5303453" y="4185960"/>
                  <a:ext cx="1990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39323" name="Freihand 39322">
                  <a:extLst>
                    <a:ext uri="{FF2B5EF4-FFF2-40B4-BE49-F238E27FC236}">
                      <a16:creationId xmlns:a16="http://schemas.microsoft.com/office/drawing/2014/main" id="{FCAB8755-E76A-4070-8738-4FED4D7B4505}"/>
                    </a:ext>
                  </a:extLst>
                </p14:cNvPr>
                <p14:cNvContentPartPr/>
                <p14:nvPr/>
              </p14:nvContentPartPr>
              <p14:xfrm>
                <a:off x="4639253" y="4331040"/>
                <a:ext cx="126720" cy="42840"/>
              </p14:xfrm>
            </p:contentPart>
          </mc:Choice>
          <mc:Fallback xmlns="">
            <p:pic>
              <p:nvPicPr>
                <p:cNvPr id="39323" name="Freihand 39322">
                  <a:extLst>
                    <a:ext uri="{FF2B5EF4-FFF2-40B4-BE49-F238E27FC236}">
                      <a16:creationId xmlns:a16="http://schemas.microsoft.com/office/drawing/2014/main" id="{FCAB8755-E76A-4070-8738-4FED4D7B4505}"/>
                    </a:ext>
                  </a:extLst>
                </p:cNvPr>
                <p:cNvPicPr/>
                <p:nvPr/>
              </p:nvPicPr>
              <p:blipFill>
                <a:blip r:embed="rId761"/>
                <a:stretch>
                  <a:fillRect/>
                </a:stretch>
              </p:blipFill>
              <p:spPr>
                <a:xfrm>
                  <a:off x="4634933" y="4326720"/>
                  <a:ext cx="1353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39324" name="Freihand 39323">
                  <a:extLst>
                    <a:ext uri="{FF2B5EF4-FFF2-40B4-BE49-F238E27FC236}">
                      <a16:creationId xmlns:a16="http://schemas.microsoft.com/office/drawing/2014/main" id="{A5FCCDBC-50AA-4B8E-9930-AE0988D6DFAD}"/>
                    </a:ext>
                  </a:extLst>
                </p14:cNvPr>
                <p14:cNvContentPartPr/>
                <p14:nvPr/>
              </p14:nvContentPartPr>
              <p14:xfrm>
                <a:off x="5354933" y="4182000"/>
                <a:ext cx="228600" cy="85680"/>
              </p14:xfrm>
            </p:contentPart>
          </mc:Choice>
          <mc:Fallback xmlns="">
            <p:pic>
              <p:nvPicPr>
                <p:cNvPr id="39324" name="Freihand 39323">
                  <a:extLst>
                    <a:ext uri="{FF2B5EF4-FFF2-40B4-BE49-F238E27FC236}">
                      <a16:creationId xmlns:a16="http://schemas.microsoft.com/office/drawing/2014/main" id="{A5FCCDBC-50AA-4B8E-9930-AE0988D6DFAD}"/>
                    </a:ext>
                  </a:extLst>
                </p:cNvPr>
                <p:cNvPicPr/>
                <p:nvPr/>
              </p:nvPicPr>
              <p:blipFill>
                <a:blip r:embed="rId763"/>
                <a:stretch>
                  <a:fillRect/>
                </a:stretch>
              </p:blipFill>
              <p:spPr>
                <a:xfrm>
                  <a:off x="5350613" y="4177680"/>
                  <a:ext cx="2372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39327" name="Freihand 39326">
                  <a:extLst>
                    <a:ext uri="{FF2B5EF4-FFF2-40B4-BE49-F238E27FC236}">
                      <a16:creationId xmlns:a16="http://schemas.microsoft.com/office/drawing/2014/main" id="{E65E1D19-387B-44EE-81D9-24522799A69D}"/>
                    </a:ext>
                  </a:extLst>
                </p14:cNvPr>
                <p14:cNvContentPartPr/>
                <p14:nvPr/>
              </p14:nvContentPartPr>
              <p14:xfrm>
                <a:off x="3143093" y="4714440"/>
                <a:ext cx="1529280" cy="608400"/>
              </p14:xfrm>
            </p:contentPart>
          </mc:Choice>
          <mc:Fallback xmlns="">
            <p:pic>
              <p:nvPicPr>
                <p:cNvPr id="39327" name="Freihand 39326">
                  <a:extLst>
                    <a:ext uri="{FF2B5EF4-FFF2-40B4-BE49-F238E27FC236}">
                      <a16:creationId xmlns:a16="http://schemas.microsoft.com/office/drawing/2014/main" id="{E65E1D19-387B-44EE-81D9-24522799A69D}"/>
                    </a:ext>
                  </a:extLst>
                </p:cNvPr>
                <p:cNvPicPr/>
                <p:nvPr/>
              </p:nvPicPr>
              <p:blipFill>
                <a:blip r:embed="rId765"/>
                <a:stretch>
                  <a:fillRect/>
                </a:stretch>
              </p:blipFill>
              <p:spPr>
                <a:xfrm>
                  <a:off x="3138773" y="4710120"/>
                  <a:ext cx="1537920" cy="61704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39328" name="Freihand 39327">
                  <a:extLst>
                    <a:ext uri="{FF2B5EF4-FFF2-40B4-BE49-F238E27FC236}">
                      <a16:creationId xmlns:a16="http://schemas.microsoft.com/office/drawing/2014/main" id="{20DD93A5-D693-4FF4-B5EB-863CF0F7F0CA}"/>
                    </a:ext>
                  </a:extLst>
                </p14:cNvPr>
                <p14:cNvContentPartPr/>
                <p14:nvPr/>
              </p14:nvContentPartPr>
              <p14:xfrm>
                <a:off x="4521533" y="5228160"/>
                <a:ext cx="354600" cy="224640"/>
              </p14:xfrm>
            </p:contentPart>
          </mc:Choice>
          <mc:Fallback xmlns="">
            <p:pic>
              <p:nvPicPr>
                <p:cNvPr id="39328" name="Freihand 39327">
                  <a:extLst>
                    <a:ext uri="{FF2B5EF4-FFF2-40B4-BE49-F238E27FC236}">
                      <a16:creationId xmlns:a16="http://schemas.microsoft.com/office/drawing/2014/main" id="{20DD93A5-D693-4FF4-B5EB-863CF0F7F0CA}"/>
                    </a:ext>
                  </a:extLst>
                </p:cNvPr>
                <p:cNvPicPr/>
                <p:nvPr/>
              </p:nvPicPr>
              <p:blipFill>
                <a:blip r:embed="rId767"/>
                <a:stretch>
                  <a:fillRect/>
                </a:stretch>
              </p:blipFill>
              <p:spPr>
                <a:xfrm>
                  <a:off x="4517213" y="5223840"/>
                  <a:ext cx="3632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39330" name="Freihand 39329">
                  <a:extLst>
                    <a:ext uri="{FF2B5EF4-FFF2-40B4-BE49-F238E27FC236}">
                      <a16:creationId xmlns:a16="http://schemas.microsoft.com/office/drawing/2014/main" id="{293D595E-D580-4760-9129-215D95B4CC8D}"/>
                    </a:ext>
                  </a:extLst>
                </p14:cNvPr>
                <p14:cNvContentPartPr/>
                <p14:nvPr/>
              </p14:nvContentPartPr>
              <p14:xfrm>
                <a:off x="2738813" y="5020440"/>
                <a:ext cx="113760" cy="126360"/>
              </p14:xfrm>
            </p:contentPart>
          </mc:Choice>
          <mc:Fallback xmlns="">
            <p:pic>
              <p:nvPicPr>
                <p:cNvPr id="39330" name="Freihand 39329">
                  <a:extLst>
                    <a:ext uri="{FF2B5EF4-FFF2-40B4-BE49-F238E27FC236}">
                      <a16:creationId xmlns:a16="http://schemas.microsoft.com/office/drawing/2014/main" id="{293D595E-D580-4760-9129-215D95B4CC8D}"/>
                    </a:ext>
                  </a:extLst>
                </p:cNvPr>
                <p:cNvPicPr/>
                <p:nvPr/>
              </p:nvPicPr>
              <p:blipFill>
                <a:blip r:embed="rId769"/>
                <a:stretch>
                  <a:fillRect/>
                </a:stretch>
              </p:blipFill>
              <p:spPr>
                <a:xfrm>
                  <a:off x="2734493" y="5016120"/>
                  <a:ext cx="1224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39331" name="Freihand 39330">
                  <a:extLst>
                    <a:ext uri="{FF2B5EF4-FFF2-40B4-BE49-F238E27FC236}">
                      <a16:creationId xmlns:a16="http://schemas.microsoft.com/office/drawing/2014/main" id="{3FA71901-8CEF-41F3-AD31-C1828189431E}"/>
                    </a:ext>
                  </a:extLst>
                </p14:cNvPr>
                <p14:cNvContentPartPr/>
                <p14:nvPr/>
              </p14:nvContentPartPr>
              <p14:xfrm>
                <a:off x="2974613" y="5015400"/>
                <a:ext cx="15120" cy="120240"/>
              </p14:xfrm>
            </p:contentPart>
          </mc:Choice>
          <mc:Fallback xmlns="">
            <p:pic>
              <p:nvPicPr>
                <p:cNvPr id="39331" name="Freihand 39330">
                  <a:extLst>
                    <a:ext uri="{FF2B5EF4-FFF2-40B4-BE49-F238E27FC236}">
                      <a16:creationId xmlns:a16="http://schemas.microsoft.com/office/drawing/2014/main" id="{3FA71901-8CEF-41F3-AD31-C1828189431E}"/>
                    </a:ext>
                  </a:extLst>
                </p:cNvPr>
                <p:cNvPicPr/>
                <p:nvPr/>
              </p:nvPicPr>
              <p:blipFill>
                <a:blip r:embed="rId771"/>
                <a:stretch>
                  <a:fillRect/>
                </a:stretch>
              </p:blipFill>
              <p:spPr>
                <a:xfrm>
                  <a:off x="2970293" y="5011080"/>
                  <a:ext cx="237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39332" name="Freihand 39331">
                  <a:extLst>
                    <a:ext uri="{FF2B5EF4-FFF2-40B4-BE49-F238E27FC236}">
                      <a16:creationId xmlns:a16="http://schemas.microsoft.com/office/drawing/2014/main" id="{8AB932D9-1D58-4DB1-9E84-3637E984E32D}"/>
                    </a:ext>
                  </a:extLst>
                </p14:cNvPr>
                <p14:cNvContentPartPr/>
                <p14:nvPr/>
              </p14:nvContentPartPr>
              <p14:xfrm>
                <a:off x="2910173" y="4984080"/>
                <a:ext cx="161280" cy="194400"/>
              </p14:xfrm>
            </p:contentPart>
          </mc:Choice>
          <mc:Fallback xmlns="">
            <p:pic>
              <p:nvPicPr>
                <p:cNvPr id="39332" name="Freihand 39331">
                  <a:extLst>
                    <a:ext uri="{FF2B5EF4-FFF2-40B4-BE49-F238E27FC236}">
                      <a16:creationId xmlns:a16="http://schemas.microsoft.com/office/drawing/2014/main" id="{8AB932D9-1D58-4DB1-9E84-3637E984E32D}"/>
                    </a:ext>
                  </a:extLst>
                </p:cNvPr>
                <p:cNvPicPr/>
                <p:nvPr/>
              </p:nvPicPr>
              <p:blipFill>
                <a:blip r:embed="rId773"/>
                <a:stretch>
                  <a:fillRect/>
                </a:stretch>
              </p:blipFill>
              <p:spPr>
                <a:xfrm>
                  <a:off x="2905853" y="4979760"/>
                  <a:ext cx="1699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39334" name="Freihand 39333">
                  <a:extLst>
                    <a:ext uri="{FF2B5EF4-FFF2-40B4-BE49-F238E27FC236}">
                      <a16:creationId xmlns:a16="http://schemas.microsoft.com/office/drawing/2014/main" id="{C80A83BA-C748-4386-B684-964F02E3377A}"/>
                    </a:ext>
                  </a:extLst>
                </p14:cNvPr>
                <p14:cNvContentPartPr/>
                <p14:nvPr/>
              </p14:nvContentPartPr>
              <p14:xfrm>
                <a:off x="3129053" y="5084160"/>
                <a:ext cx="144360" cy="4680"/>
              </p14:xfrm>
            </p:contentPart>
          </mc:Choice>
          <mc:Fallback xmlns="">
            <p:pic>
              <p:nvPicPr>
                <p:cNvPr id="39334" name="Freihand 39333">
                  <a:extLst>
                    <a:ext uri="{FF2B5EF4-FFF2-40B4-BE49-F238E27FC236}">
                      <a16:creationId xmlns:a16="http://schemas.microsoft.com/office/drawing/2014/main" id="{C80A83BA-C748-4386-B684-964F02E3377A}"/>
                    </a:ext>
                  </a:extLst>
                </p:cNvPr>
                <p:cNvPicPr/>
                <p:nvPr/>
              </p:nvPicPr>
              <p:blipFill>
                <a:blip r:embed="rId775"/>
                <a:stretch>
                  <a:fillRect/>
                </a:stretch>
              </p:blipFill>
              <p:spPr>
                <a:xfrm>
                  <a:off x="3124733" y="5079840"/>
                  <a:ext cx="1530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39335" name="Freihand 39334">
                  <a:extLst>
                    <a:ext uri="{FF2B5EF4-FFF2-40B4-BE49-F238E27FC236}">
                      <a16:creationId xmlns:a16="http://schemas.microsoft.com/office/drawing/2014/main" id="{F84B459B-D940-4852-993C-80E1CA34B76B}"/>
                    </a:ext>
                  </a:extLst>
                </p14:cNvPr>
                <p14:cNvContentPartPr/>
                <p14:nvPr/>
              </p14:nvContentPartPr>
              <p14:xfrm>
                <a:off x="3124733" y="5133840"/>
                <a:ext cx="156240" cy="15120"/>
              </p14:xfrm>
            </p:contentPart>
          </mc:Choice>
          <mc:Fallback xmlns="">
            <p:pic>
              <p:nvPicPr>
                <p:cNvPr id="39335" name="Freihand 39334">
                  <a:extLst>
                    <a:ext uri="{FF2B5EF4-FFF2-40B4-BE49-F238E27FC236}">
                      <a16:creationId xmlns:a16="http://schemas.microsoft.com/office/drawing/2014/main" id="{F84B459B-D940-4852-993C-80E1CA34B76B}"/>
                    </a:ext>
                  </a:extLst>
                </p:cNvPr>
                <p:cNvPicPr/>
                <p:nvPr/>
              </p:nvPicPr>
              <p:blipFill>
                <a:blip r:embed="rId777"/>
                <a:stretch>
                  <a:fillRect/>
                </a:stretch>
              </p:blipFill>
              <p:spPr>
                <a:xfrm>
                  <a:off x="3120413" y="5129520"/>
                  <a:ext cx="1648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39337" name="Freihand 39336">
                  <a:extLst>
                    <a:ext uri="{FF2B5EF4-FFF2-40B4-BE49-F238E27FC236}">
                      <a16:creationId xmlns:a16="http://schemas.microsoft.com/office/drawing/2014/main" id="{9F64DB4A-CE9A-469A-9E8E-F227A6BE0EB7}"/>
                    </a:ext>
                  </a:extLst>
                </p14:cNvPr>
                <p14:cNvContentPartPr/>
                <p14:nvPr/>
              </p14:nvContentPartPr>
              <p14:xfrm>
                <a:off x="3325253" y="5073360"/>
                <a:ext cx="19080" cy="100800"/>
              </p14:xfrm>
            </p:contentPart>
          </mc:Choice>
          <mc:Fallback xmlns="">
            <p:pic>
              <p:nvPicPr>
                <p:cNvPr id="39337" name="Freihand 39336">
                  <a:extLst>
                    <a:ext uri="{FF2B5EF4-FFF2-40B4-BE49-F238E27FC236}">
                      <a16:creationId xmlns:a16="http://schemas.microsoft.com/office/drawing/2014/main" id="{9F64DB4A-CE9A-469A-9E8E-F227A6BE0EB7}"/>
                    </a:ext>
                  </a:extLst>
                </p:cNvPr>
                <p:cNvPicPr/>
                <p:nvPr/>
              </p:nvPicPr>
              <p:blipFill>
                <a:blip r:embed="rId779"/>
                <a:stretch>
                  <a:fillRect/>
                </a:stretch>
              </p:blipFill>
              <p:spPr>
                <a:xfrm>
                  <a:off x="3320933" y="5069040"/>
                  <a:ext cx="277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39338" name="Freihand 39337">
                  <a:extLst>
                    <a:ext uri="{FF2B5EF4-FFF2-40B4-BE49-F238E27FC236}">
                      <a16:creationId xmlns:a16="http://schemas.microsoft.com/office/drawing/2014/main" id="{112B5968-5369-4129-A835-B67FC8E56E7C}"/>
                    </a:ext>
                  </a:extLst>
                </p14:cNvPr>
                <p14:cNvContentPartPr/>
                <p14:nvPr/>
              </p14:nvContentPartPr>
              <p14:xfrm>
                <a:off x="3315893" y="5052840"/>
                <a:ext cx="118080" cy="26640"/>
              </p14:xfrm>
            </p:contentPart>
          </mc:Choice>
          <mc:Fallback xmlns="">
            <p:pic>
              <p:nvPicPr>
                <p:cNvPr id="39338" name="Freihand 39337">
                  <a:extLst>
                    <a:ext uri="{FF2B5EF4-FFF2-40B4-BE49-F238E27FC236}">
                      <a16:creationId xmlns:a16="http://schemas.microsoft.com/office/drawing/2014/main" id="{112B5968-5369-4129-A835-B67FC8E56E7C}"/>
                    </a:ext>
                  </a:extLst>
                </p:cNvPr>
                <p:cNvPicPr/>
                <p:nvPr/>
              </p:nvPicPr>
              <p:blipFill>
                <a:blip r:embed="rId781"/>
                <a:stretch>
                  <a:fillRect/>
                </a:stretch>
              </p:blipFill>
              <p:spPr>
                <a:xfrm>
                  <a:off x="3311573" y="5048520"/>
                  <a:ext cx="1267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39339" name="Freihand 39338">
                  <a:extLst>
                    <a:ext uri="{FF2B5EF4-FFF2-40B4-BE49-F238E27FC236}">
                      <a16:creationId xmlns:a16="http://schemas.microsoft.com/office/drawing/2014/main" id="{51CDC297-625F-44F2-8BC8-A4A2DC3191C1}"/>
                    </a:ext>
                  </a:extLst>
                </p14:cNvPr>
                <p14:cNvContentPartPr/>
                <p14:nvPr/>
              </p14:nvContentPartPr>
              <p14:xfrm>
                <a:off x="3306173" y="5090280"/>
                <a:ext cx="120960" cy="96120"/>
              </p14:xfrm>
            </p:contentPart>
          </mc:Choice>
          <mc:Fallback xmlns="">
            <p:pic>
              <p:nvPicPr>
                <p:cNvPr id="39339" name="Freihand 39338">
                  <a:extLst>
                    <a:ext uri="{FF2B5EF4-FFF2-40B4-BE49-F238E27FC236}">
                      <a16:creationId xmlns:a16="http://schemas.microsoft.com/office/drawing/2014/main" id="{51CDC297-625F-44F2-8BC8-A4A2DC3191C1}"/>
                    </a:ext>
                  </a:extLst>
                </p:cNvPr>
                <p:cNvPicPr/>
                <p:nvPr/>
              </p:nvPicPr>
              <p:blipFill>
                <a:blip r:embed="rId783"/>
                <a:stretch>
                  <a:fillRect/>
                </a:stretch>
              </p:blipFill>
              <p:spPr>
                <a:xfrm>
                  <a:off x="3301853" y="5085960"/>
                  <a:ext cx="1296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39340" name="Freihand 39339">
                  <a:extLst>
                    <a:ext uri="{FF2B5EF4-FFF2-40B4-BE49-F238E27FC236}">
                      <a16:creationId xmlns:a16="http://schemas.microsoft.com/office/drawing/2014/main" id="{6A86CAB3-E9BF-412C-B6A8-5C014BE12280}"/>
                    </a:ext>
                  </a:extLst>
                </p14:cNvPr>
                <p14:cNvContentPartPr/>
                <p14:nvPr/>
              </p14:nvContentPartPr>
              <p14:xfrm>
                <a:off x="3428213" y="5131320"/>
                <a:ext cx="114840" cy="82080"/>
              </p14:xfrm>
            </p:contentPart>
          </mc:Choice>
          <mc:Fallback xmlns="">
            <p:pic>
              <p:nvPicPr>
                <p:cNvPr id="39340" name="Freihand 39339">
                  <a:extLst>
                    <a:ext uri="{FF2B5EF4-FFF2-40B4-BE49-F238E27FC236}">
                      <a16:creationId xmlns:a16="http://schemas.microsoft.com/office/drawing/2014/main" id="{6A86CAB3-E9BF-412C-B6A8-5C014BE12280}"/>
                    </a:ext>
                  </a:extLst>
                </p:cNvPr>
                <p:cNvPicPr/>
                <p:nvPr/>
              </p:nvPicPr>
              <p:blipFill>
                <a:blip r:embed="rId785"/>
                <a:stretch>
                  <a:fillRect/>
                </a:stretch>
              </p:blipFill>
              <p:spPr>
                <a:xfrm>
                  <a:off x="3423893" y="5127000"/>
                  <a:ext cx="1234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39342" name="Freihand 39341">
                  <a:extLst>
                    <a:ext uri="{FF2B5EF4-FFF2-40B4-BE49-F238E27FC236}">
                      <a16:creationId xmlns:a16="http://schemas.microsoft.com/office/drawing/2014/main" id="{94924D41-5E70-4766-9255-E1B86A487D79}"/>
                    </a:ext>
                  </a:extLst>
                </p14:cNvPr>
                <p14:cNvContentPartPr/>
                <p14:nvPr/>
              </p14:nvContentPartPr>
              <p14:xfrm>
                <a:off x="3614693" y="5097480"/>
                <a:ext cx="65160" cy="22680"/>
              </p14:xfrm>
            </p:contentPart>
          </mc:Choice>
          <mc:Fallback xmlns="">
            <p:pic>
              <p:nvPicPr>
                <p:cNvPr id="39342" name="Freihand 39341">
                  <a:extLst>
                    <a:ext uri="{FF2B5EF4-FFF2-40B4-BE49-F238E27FC236}">
                      <a16:creationId xmlns:a16="http://schemas.microsoft.com/office/drawing/2014/main" id="{94924D41-5E70-4766-9255-E1B86A487D79}"/>
                    </a:ext>
                  </a:extLst>
                </p:cNvPr>
                <p:cNvPicPr/>
                <p:nvPr/>
              </p:nvPicPr>
              <p:blipFill>
                <a:blip r:embed="rId787"/>
                <a:stretch>
                  <a:fillRect/>
                </a:stretch>
              </p:blipFill>
              <p:spPr>
                <a:xfrm>
                  <a:off x="3610373" y="5093160"/>
                  <a:ext cx="738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39343" name="Freihand 39342">
                  <a:extLst>
                    <a:ext uri="{FF2B5EF4-FFF2-40B4-BE49-F238E27FC236}">
                      <a16:creationId xmlns:a16="http://schemas.microsoft.com/office/drawing/2014/main" id="{1BD11244-DFCD-44D8-B2D2-8B179A69401B}"/>
                    </a:ext>
                  </a:extLst>
                </p14:cNvPr>
                <p14:cNvContentPartPr/>
                <p14:nvPr/>
              </p14:nvContentPartPr>
              <p14:xfrm>
                <a:off x="3725213" y="5092080"/>
                <a:ext cx="6120" cy="89280"/>
              </p14:xfrm>
            </p:contentPart>
          </mc:Choice>
          <mc:Fallback xmlns="">
            <p:pic>
              <p:nvPicPr>
                <p:cNvPr id="39343" name="Freihand 39342">
                  <a:extLst>
                    <a:ext uri="{FF2B5EF4-FFF2-40B4-BE49-F238E27FC236}">
                      <a16:creationId xmlns:a16="http://schemas.microsoft.com/office/drawing/2014/main" id="{1BD11244-DFCD-44D8-B2D2-8B179A69401B}"/>
                    </a:ext>
                  </a:extLst>
                </p:cNvPr>
                <p:cNvPicPr/>
                <p:nvPr/>
              </p:nvPicPr>
              <p:blipFill>
                <a:blip r:embed="rId789"/>
                <a:stretch>
                  <a:fillRect/>
                </a:stretch>
              </p:blipFill>
              <p:spPr>
                <a:xfrm>
                  <a:off x="3720893" y="5087760"/>
                  <a:ext cx="147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39344" name="Freihand 39343">
                  <a:extLst>
                    <a:ext uri="{FF2B5EF4-FFF2-40B4-BE49-F238E27FC236}">
                      <a16:creationId xmlns:a16="http://schemas.microsoft.com/office/drawing/2014/main" id="{EF9BA998-62F7-4141-BB4B-0C021999A46A}"/>
                    </a:ext>
                  </a:extLst>
                </p14:cNvPr>
                <p14:cNvContentPartPr/>
                <p14:nvPr/>
              </p14:nvContentPartPr>
              <p14:xfrm>
                <a:off x="3660773" y="5161920"/>
                <a:ext cx="101160" cy="42480"/>
              </p14:xfrm>
            </p:contentPart>
          </mc:Choice>
          <mc:Fallback xmlns="">
            <p:pic>
              <p:nvPicPr>
                <p:cNvPr id="39344" name="Freihand 39343">
                  <a:extLst>
                    <a:ext uri="{FF2B5EF4-FFF2-40B4-BE49-F238E27FC236}">
                      <a16:creationId xmlns:a16="http://schemas.microsoft.com/office/drawing/2014/main" id="{EF9BA998-62F7-4141-BB4B-0C021999A46A}"/>
                    </a:ext>
                  </a:extLst>
                </p:cNvPr>
                <p:cNvPicPr/>
                <p:nvPr/>
              </p:nvPicPr>
              <p:blipFill>
                <a:blip r:embed="rId791"/>
                <a:stretch>
                  <a:fillRect/>
                </a:stretch>
              </p:blipFill>
              <p:spPr>
                <a:xfrm>
                  <a:off x="3656453" y="5157600"/>
                  <a:ext cx="1098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39345" name="Freihand 39344">
                  <a:extLst>
                    <a:ext uri="{FF2B5EF4-FFF2-40B4-BE49-F238E27FC236}">
                      <a16:creationId xmlns:a16="http://schemas.microsoft.com/office/drawing/2014/main" id="{79ADBF9F-1C9E-4523-BA72-161A7A481DDB}"/>
                    </a:ext>
                  </a:extLst>
                </p14:cNvPr>
                <p14:cNvContentPartPr/>
                <p14:nvPr/>
              </p14:nvContentPartPr>
              <p14:xfrm>
                <a:off x="3667253" y="5066160"/>
                <a:ext cx="120960" cy="14400"/>
              </p14:xfrm>
            </p:contentPart>
          </mc:Choice>
          <mc:Fallback xmlns="">
            <p:pic>
              <p:nvPicPr>
                <p:cNvPr id="39345" name="Freihand 39344">
                  <a:extLst>
                    <a:ext uri="{FF2B5EF4-FFF2-40B4-BE49-F238E27FC236}">
                      <a16:creationId xmlns:a16="http://schemas.microsoft.com/office/drawing/2014/main" id="{79ADBF9F-1C9E-4523-BA72-161A7A481DDB}"/>
                    </a:ext>
                  </a:extLst>
                </p:cNvPr>
                <p:cNvPicPr/>
                <p:nvPr/>
              </p:nvPicPr>
              <p:blipFill>
                <a:blip r:embed="rId793"/>
                <a:stretch>
                  <a:fillRect/>
                </a:stretch>
              </p:blipFill>
              <p:spPr>
                <a:xfrm>
                  <a:off x="3662933" y="5061840"/>
                  <a:ext cx="1296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39346" name="Freihand 39345">
                  <a:extLst>
                    <a:ext uri="{FF2B5EF4-FFF2-40B4-BE49-F238E27FC236}">
                      <a16:creationId xmlns:a16="http://schemas.microsoft.com/office/drawing/2014/main" id="{9FCFA5BA-DE37-401B-8E24-FFD09D7B8975}"/>
                    </a:ext>
                  </a:extLst>
                </p14:cNvPr>
                <p14:cNvContentPartPr/>
                <p14:nvPr/>
              </p14:nvContentPartPr>
              <p14:xfrm>
                <a:off x="3777773" y="5130240"/>
                <a:ext cx="125280" cy="82080"/>
              </p14:xfrm>
            </p:contentPart>
          </mc:Choice>
          <mc:Fallback xmlns="">
            <p:pic>
              <p:nvPicPr>
                <p:cNvPr id="39346" name="Freihand 39345">
                  <a:extLst>
                    <a:ext uri="{FF2B5EF4-FFF2-40B4-BE49-F238E27FC236}">
                      <a16:creationId xmlns:a16="http://schemas.microsoft.com/office/drawing/2014/main" id="{9FCFA5BA-DE37-401B-8E24-FFD09D7B8975}"/>
                    </a:ext>
                  </a:extLst>
                </p:cNvPr>
                <p:cNvPicPr/>
                <p:nvPr/>
              </p:nvPicPr>
              <p:blipFill>
                <a:blip r:embed="rId795"/>
                <a:stretch>
                  <a:fillRect/>
                </a:stretch>
              </p:blipFill>
              <p:spPr>
                <a:xfrm>
                  <a:off x="3773453" y="5125920"/>
                  <a:ext cx="1339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39348" name="Freihand 39347">
                  <a:extLst>
                    <a:ext uri="{FF2B5EF4-FFF2-40B4-BE49-F238E27FC236}">
                      <a16:creationId xmlns:a16="http://schemas.microsoft.com/office/drawing/2014/main" id="{55FC124C-01EB-4C49-BA83-45CAC202E2C6}"/>
                    </a:ext>
                  </a:extLst>
                </p14:cNvPr>
                <p14:cNvContentPartPr/>
                <p14:nvPr/>
              </p14:nvContentPartPr>
              <p14:xfrm>
                <a:off x="3941213" y="5150040"/>
                <a:ext cx="75240" cy="19440"/>
              </p14:xfrm>
            </p:contentPart>
          </mc:Choice>
          <mc:Fallback xmlns="">
            <p:pic>
              <p:nvPicPr>
                <p:cNvPr id="39348" name="Freihand 39347">
                  <a:extLst>
                    <a:ext uri="{FF2B5EF4-FFF2-40B4-BE49-F238E27FC236}">
                      <a16:creationId xmlns:a16="http://schemas.microsoft.com/office/drawing/2014/main" id="{55FC124C-01EB-4C49-BA83-45CAC202E2C6}"/>
                    </a:ext>
                  </a:extLst>
                </p:cNvPr>
                <p:cNvPicPr/>
                <p:nvPr/>
              </p:nvPicPr>
              <p:blipFill>
                <a:blip r:embed="rId797"/>
                <a:stretch>
                  <a:fillRect/>
                </a:stretch>
              </p:blipFill>
              <p:spPr>
                <a:xfrm>
                  <a:off x="3936893" y="5145720"/>
                  <a:ext cx="838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39349" name="Freihand 39348">
                  <a:extLst>
                    <a:ext uri="{FF2B5EF4-FFF2-40B4-BE49-F238E27FC236}">
                      <a16:creationId xmlns:a16="http://schemas.microsoft.com/office/drawing/2014/main" id="{40ACF079-7150-46CF-827A-825EF685627A}"/>
                    </a:ext>
                  </a:extLst>
                </p14:cNvPr>
                <p14:cNvContentPartPr/>
                <p14:nvPr/>
              </p14:nvContentPartPr>
              <p14:xfrm>
                <a:off x="4058933" y="5137800"/>
                <a:ext cx="11160" cy="69840"/>
              </p14:xfrm>
            </p:contentPart>
          </mc:Choice>
          <mc:Fallback xmlns="">
            <p:pic>
              <p:nvPicPr>
                <p:cNvPr id="39349" name="Freihand 39348">
                  <a:extLst>
                    <a:ext uri="{FF2B5EF4-FFF2-40B4-BE49-F238E27FC236}">
                      <a16:creationId xmlns:a16="http://schemas.microsoft.com/office/drawing/2014/main" id="{40ACF079-7150-46CF-827A-825EF685627A}"/>
                    </a:ext>
                  </a:extLst>
                </p:cNvPr>
                <p:cNvPicPr/>
                <p:nvPr/>
              </p:nvPicPr>
              <p:blipFill>
                <a:blip r:embed="rId799"/>
                <a:stretch>
                  <a:fillRect/>
                </a:stretch>
              </p:blipFill>
              <p:spPr>
                <a:xfrm>
                  <a:off x="4054613" y="5133480"/>
                  <a:ext cx="198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39350" name="Freihand 39349">
                  <a:extLst>
                    <a:ext uri="{FF2B5EF4-FFF2-40B4-BE49-F238E27FC236}">
                      <a16:creationId xmlns:a16="http://schemas.microsoft.com/office/drawing/2014/main" id="{4F2F5977-036E-4253-9A22-E30302EE216F}"/>
                    </a:ext>
                  </a:extLst>
                </p14:cNvPr>
                <p14:cNvContentPartPr/>
                <p14:nvPr/>
              </p14:nvContentPartPr>
              <p14:xfrm>
                <a:off x="4055693" y="5097840"/>
                <a:ext cx="97200" cy="105480"/>
              </p14:xfrm>
            </p:contentPart>
          </mc:Choice>
          <mc:Fallback xmlns="">
            <p:pic>
              <p:nvPicPr>
                <p:cNvPr id="39350" name="Freihand 39349">
                  <a:extLst>
                    <a:ext uri="{FF2B5EF4-FFF2-40B4-BE49-F238E27FC236}">
                      <a16:creationId xmlns:a16="http://schemas.microsoft.com/office/drawing/2014/main" id="{4F2F5977-036E-4253-9A22-E30302EE216F}"/>
                    </a:ext>
                  </a:extLst>
                </p:cNvPr>
                <p:cNvPicPr/>
                <p:nvPr/>
              </p:nvPicPr>
              <p:blipFill>
                <a:blip r:embed="rId801"/>
                <a:stretch>
                  <a:fillRect/>
                </a:stretch>
              </p:blipFill>
              <p:spPr>
                <a:xfrm>
                  <a:off x="4051373" y="5093520"/>
                  <a:ext cx="1058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39351" name="Freihand 39350">
                  <a:extLst>
                    <a:ext uri="{FF2B5EF4-FFF2-40B4-BE49-F238E27FC236}">
                      <a16:creationId xmlns:a16="http://schemas.microsoft.com/office/drawing/2014/main" id="{3F307F75-FEE4-41AB-BD5F-0E9A6A815888}"/>
                    </a:ext>
                  </a:extLst>
                </p14:cNvPr>
                <p14:cNvContentPartPr/>
                <p14:nvPr/>
              </p14:nvContentPartPr>
              <p14:xfrm>
                <a:off x="4176293" y="5172360"/>
                <a:ext cx="98640" cy="58680"/>
              </p14:xfrm>
            </p:contentPart>
          </mc:Choice>
          <mc:Fallback xmlns="">
            <p:pic>
              <p:nvPicPr>
                <p:cNvPr id="39351" name="Freihand 39350">
                  <a:extLst>
                    <a:ext uri="{FF2B5EF4-FFF2-40B4-BE49-F238E27FC236}">
                      <a16:creationId xmlns:a16="http://schemas.microsoft.com/office/drawing/2014/main" id="{3F307F75-FEE4-41AB-BD5F-0E9A6A815888}"/>
                    </a:ext>
                  </a:extLst>
                </p:cNvPr>
                <p:cNvPicPr/>
                <p:nvPr/>
              </p:nvPicPr>
              <p:blipFill>
                <a:blip r:embed="rId803"/>
                <a:stretch>
                  <a:fillRect/>
                </a:stretch>
              </p:blipFill>
              <p:spPr>
                <a:xfrm>
                  <a:off x="4171973" y="5168040"/>
                  <a:ext cx="1072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39352" name="Freihand 39351">
                  <a:extLst>
                    <a:ext uri="{FF2B5EF4-FFF2-40B4-BE49-F238E27FC236}">
                      <a16:creationId xmlns:a16="http://schemas.microsoft.com/office/drawing/2014/main" id="{F01891C9-8CAB-4203-B5B1-C3561614BD23}"/>
                    </a:ext>
                  </a:extLst>
                </p14:cNvPr>
                <p14:cNvContentPartPr/>
                <p14:nvPr/>
              </p14:nvContentPartPr>
              <p14:xfrm>
                <a:off x="4192133" y="5116560"/>
                <a:ext cx="31320" cy="10800"/>
              </p14:xfrm>
            </p:contentPart>
          </mc:Choice>
          <mc:Fallback xmlns="">
            <p:pic>
              <p:nvPicPr>
                <p:cNvPr id="39352" name="Freihand 39351">
                  <a:extLst>
                    <a:ext uri="{FF2B5EF4-FFF2-40B4-BE49-F238E27FC236}">
                      <a16:creationId xmlns:a16="http://schemas.microsoft.com/office/drawing/2014/main" id="{F01891C9-8CAB-4203-B5B1-C3561614BD23}"/>
                    </a:ext>
                  </a:extLst>
                </p:cNvPr>
                <p:cNvPicPr/>
                <p:nvPr/>
              </p:nvPicPr>
              <p:blipFill>
                <a:blip r:embed="rId805"/>
                <a:stretch>
                  <a:fillRect/>
                </a:stretch>
              </p:blipFill>
              <p:spPr>
                <a:xfrm>
                  <a:off x="4187813" y="5112240"/>
                  <a:ext cx="399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39353" name="Freihand 39352">
                  <a:extLst>
                    <a:ext uri="{FF2B5EF4-FFF2-40B4-BE49-F238E27FC236}">
                      <a16:creationId xmlns:a16="http://schemas.microsoft.com/office/drawing/2014/main" id="{95B0E8E6-C344-4E18-AB81-D5B3CF07FF94}"/>
                    </a:ext>
                  </a:extLst>
                </p14:cNvPr>
                <p14:cNvContentPartPr/>
                <p14:nvPr/>
              </p14:nvContentPartPr>
              <p14:xfrm>
                <a:off x="4223093" y="5121240"/>
                <a:ext cx="30600" cy="18360"/>
              </p14:xfrm>
            </p:contentPart>
          </mc:Choice>
          <mc:Fallback xmlns="">
            <p:pic>
              <p:nvPicPr>
                <p:cNvPr id="39353" name="Freihand 39352">
                  <a:extLst>
                    <a:ext uri="{FF2B5EF4-FFF2-40B4-BE49-F238E27FC236}">
                      <a16:creationId xmlns:a16="http://schemas.microsoft.com/office/drawing/2014/main" id="{95B0E8E6-C344-4E18-AB81-D5B3CF07FF94}"/>
                    </a:ext>
                  </a:extLst>
                </p:cNvPr>
                <p:cNvPicPr/>
                <p:nvPr/>
              </p:nvPicPr>
              <p:blipFill>
                <a:blip r:embed="rId807"/>
                <a:stretch>
                  <a:fillRect/>
                </a:stretch>
              </p:blipFill>
              <p:spPr>
                <a:xfrm>
                  <a:off x="4218773" y="5116920"/>
                  <a:ext cx="392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39372" name="Freihand 39371">
                  <a:extLst>
                    <a:ext uri="{FF2B5EF4-FFF2-40B4-BE49-F238E27FC236}">
                      <a16:creationId xmlns:a16="http://schemas.microsoft.com/office/drawing/2014/main" id="{F615126B-E555-4952-B68F-1EFC4B539C45}"/>
                    </a:ext>
                  </a:extLst>
                </p14:cNvPr>
                <p14:cNvContentPartPr/>
                <p14:nvPr/>
              </p14:nvContentPartPr>
              <p14:xfrm>
                <a:off x="3244973" y="5255880"/>
                <a:ext cx="225720" cy="72720"/>
              </p14:xfrm>
            </p:contentPart>
          </mc:Choice>
          <mc:Fallback xmlns="">
            <p:pic>
              <p:nvPicPr>
                <p:cNvPr id="39372" name="Freihand 39371">
                  <a:extLst>
                    <a:ext uri="{FF2B5EF4-FFF2-40B4-BE49-F238E27FC236}">
                      <a16:creationId xmlns:a16="http://schemas.microsoft.com/office/drawing/2014/main" id="{F615126B-E555-4952-B68F-1EFC4B539C45}"/>
                    </a:ext>
                  </a:extLst>
                </p:cNvPr>
                <p:cNvPicPr/>
                <p:nvPr/>
              </p:nvPicPr>
              <p:blipFill>
                <a:blip r:embed="rId809"/>
                <a:stretch>
                  <a:fillRect/>
                </a:stretch>
              </p:blipFill>
              <p:spPr>
                <a:xfrm>
                  <a:off x="3240653" y="5251560"/>
                  <a:ext cx="2343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39373" name="Freihand 39372">
                  <a:extLst>
                    <a:ext uri="{FF2B5EF4-FFF2-40B4-BE49-F238E27FC236}">
                      <a16:creationId xmlns:a16="http://schemas.microsoft.com/office/drawing/2014/main" id="{BEC49C58-55F9-446F-B9BE-4A22CE2C064A}"/>
                    </a:ext>
                  </a:extLst>
                </p14:cNvPr>
                <p14:cNvContentPartPr/>
                <p14:nvPr/>
              </p14:nvContentPartPr>
              <p14:xfrm>
                <a:off x="3483293" y="5260560"/>
                <a:ext cx="371520" cy="74880"/>
              </p14:xfrm>
            </p:contentPart>
          </mc:Choice>
          <mc:Fallback xmlns="">
            <p:pic>
              <p:nvPicPr>
                <p:cNvPr id="39373" name="Freihand 39372">
                  <a:extLst>
                    <a:ext uri="{FF2B5EF4-FFF2-40B4-BE49-F238E27FC236}">
                      <a16:creationId xmlns:a16="http://schemas.microsoft.com/office/drawing/2014/main" id="{BEC49C58-55F9-446F-B9BE-4A22CE2C064A}"/>
                    </a:ext>
                  </a:extLst>
                </p:cNvPr>
                <p:cNvPicPr/>
                <p:nvPr/>
              </p:nvPicPr>
              <p:blipFill>
                <a:blip r:embed="rId811"/>
                <a:stretch>
                  <a:fillRect/>
                </a:stretch>
              </p:blipFill>
              <p:spPr>
                <a:xfrm>
                  <a:off x="3478973" y="5256240"/>
                  <a:ext cx="3801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39375" name="Freihand 39374">
                  <a:extLst>
                    <a:ext uri="{FF2B5EF4-FFF2-40B4-BE49-F238E27FC236}">
                      <a16:creationId xmlns:a16="http://schemas.microsoft.com/office/drawing/2014/main" id="{03207E5D-8F7C-42C8-AF62-AC73A279CAAC}"/>
                    </a:ext>
                  </a:extLst>
                </p14:cNvPr>
                <p14:cNvContentPartPr/>
                <p14:nvPr/>
              </p14:nvContentPartPr>
              <p14:xfrm>
                <a:off x="3168653" y="5401680"/>
                <a:ext cx="28440" cy="86760"/>
              </p14:xfrm>
            </p:contentPart>
          </mc:Choice>
          <mc:Fallback xmlns="">
            <p:pic>
              <p:nvPicPr>
                <p:cNvPr id="39375" name="Freihand 39374">
                  <a:extLst>
                    <a:ext uri="{FF2B5EF4-FFF2-40B4-BE49-F238E27FC236}">
                      <a16:creationId xmlns:a16="http://schemas.microsoft.com/office/drawing/2014/main" id="{03207E5D-8F7C-42C8-AF62-AC73A279CAAC}"/>
                    </a:ext>
                  </a:extLst>
                </p:cNvPr>
                <p:cNvPicPr/>
                <p:nvPr/>
              </p:nvPicPr>
              <p:blipFill>
                <a:blip r:embed="rId813"/>
                <a:stretch>
                  <a:fillRect/>
                </a:stretch>
              </p:blipFill>
              <p:spPr>
                <a:xfrm>
                  <a:off x="3164333" y="5397360"/>
                  <a:ext cx="370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39376" name="Freihand 39375">
                  <a:extLst>
                    <a:ext uri="{FF2B5EF4-FFF2-40B4-BE49-F238E27FC236}">
                      <a16:creationId xmlns:a16="http://schemas.microsoft.com/office/drawing/2014/main" id="{EC3BCA0F-A31C-4B43-9BDE-A9ACD3FF39E7}"/>
                    </a:ext>
                  </a:extLst>
                </p14:cNvPr>
                <p14:cNvContentPartPr/>
                <p14:nvPr/>
              </p14:nvContentPartPr>
              <p14:xfrm>
                <a:off x="3186653" y="5380440"/>
                <a:ext cx="99000" cy="118440"/>
              </p14:xfrm>
            </p:contentPart>
          </mc:Choice>
          <mc:Fallback xmlns="">
            <p:pic>
              <p:nvPicPr>
                <p:cNvPr id="39376" name="Freihand 39375">
                  <a:extLst>
                    <a:ext uri="{FF2B5EF4-FFF2-40B4-BE49-F238E27FC236}">
                      <a16:creationId xmlns:a16="http://schemas.microsoft.com/office/drawing/2014/main" id="{EC3BCA0F-A31C-4B43-9BDE-A9ACD3FF39E7}"/>
                    </a:ext>
                  </a:extLst>
                </p:cNvPr>
                <p:cNvPicPr/>
                <p:nvPr/>
              </p:nvPicPr>
              <p:blipFill>
                <a:blip r:embed="rId815"/>
                <a:stretch>
                  <a:fillRect/>
                </a:stretch>
              </p:blipFill>
              <p:spPr>
                <a:xfrm>
                  <a:off x="3182333" y="5376120"/>
                  <a:ext cx="1076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39377" name="Freihand 39376">
                  <a:extLst>
                    <a:ext uri="{FF2B5EF4-FFF2-40B4-BE49-F238E27FC236}">
                      <a16:creationId xmlns:a16="http://schemas.microsoft.com/office/drawing/2014/main" id="{1A7B7178-F4E2-4380-9543-E19440009A38}"/>
                    </a:ext>
                  </a:extLst>
                </p14:cNvPr>
                <p14:cNvContentPartPr/>
                <p14:nvPr/>
              </p14:nvContentPartPr>
              <p14:xfrm>
                <a:off x="3279533" y="5435880"/>
                <a:ext cx="117720" cy="55080"/>
              </p14:xfrm>
            </p:contentPart>
          </mc:Choice>
          <mc:Fallback xmlns="">
            <p:pic>
              <p:nvPicPr>
                <p:cNvPr id="39377" name="Freihand 39376">
                  <a:extLst>
                    <a:ext uri="{FF2B5EF4-FFF2-40B4-BE49-F238E27FC236}">
                      <a16:creationId xmlns:a16="http://schemas.microsoft.com/office/drawing/2014/main" id="{1A7B7178-F4E2-4380-9543-E19440009A38}"/>
                    </a:ext>
                  </a:extLst>
                </p:cNvPr>
                <p:cNvPicPr/>
                <p:nvPr/>
              </p:nvPicPr>
              <p:blipFill>
                <a:blip r:embed="rId817"/>
                <a:stretch>
                  <a:fillRect/>
                </a:stretch>
              </p:blipFill>
              <p:spPr>
                <a:xfrm>
                  <a:off x="3275213" y="5431560"/>
                  <a:ext cx="1263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39378" name="Freihand 39377">
                  <a:extLst>
                    <a:ext uri="{FF2B5EF4-FFF2-40B4-BE49-F238E27FC236}">
                      <a16:creationId xmlns:a16="http://schemas.microsoft.com/office/drawing/2014/main" id="{576958BA-FB1C-4C37-8ADD-14F9D5C8795A}"/>
                    </a:ext>
                  </a:extLst>
                </p14:cNvPr>
                <p14:cNvContentPartPr/>
                <p14:nvPr/>
              </p14:nvContentPartPr>
              <p14:xfrm>
                <a:off x="3418493" y="5359560"/>
                <a:ext cx="165600" cy="127440"/>
              </p14:xfrm>
            </p:contentPart>
          </mc:Choice>
          <mc:Fallback xmlns="">
            <p:pic>
              <p:nvPicPr>
                <p:cNvPr id="39378" name="Freihand 39377">
                  <a:extLst>
                    <a:ext uri="{FF2B5EF4-FFF2-40B4-BE49-F238E27FC236}">
                      <a16:creationId xmlns:a16="http://schemas.microsoft.com/office/drawing/2014/main" id="{576958BA-FB1C-4C37-8ADD-14F9D5C8795A}"/>
                    </a:ext>
                  </a:extLst>
                </p:cNvPr>
                <p:cNvPicPr/>
                <p:nvPr/>
              </p:nvPicPr>
              <p:blipFill>
                <a:blip r:embed="rId819"/>
                <a:stretch>
                  <a:fillRect/>
                </a:stretch>
              </p:blipFill>
              <p:spPr>
                <a:xfrm>
                  <a:off x="3414173" y="5355240"/>
                  <a:ext cx="1742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39379" name="Freihand 39378">
                  <a:extLst>
                    <a:ext uri="{FF2B5EF4-FFF2-40B4-BE49-F238E27FC236}">
                      <a16:creationId xmlns:a16="http://schemas.microsoft.com/office/drawing/2014/main" id="{01E0F426-9D2E-4226-BD88-30E2D89C3964}"/>
                    </a:ext>
                  </a:extLst>
                </p14:cNvPr>
                <p14:cNvContentPartPr/>
                <p14:nvPr/>
              </p14:nvContentPartPr>
              <p14:xfrm>
                <a:off x="3527573" y="5316000"/>
                <a:ext cx="157680" cy="165960"/>
              </p14:xfrm>
            </p:contentPart>
          </mc:Choice>
          <mc:Fallback xmlns="">
            <p:pic>
              <p:nvPicPr>
                <p:cNvPr id="39379" name="Freihand 39378">
                  <a:extLst>
                    <a:ext uri="{FF2B5EF4-FFF2-40B4-BE49-F238E27FC236}">
                      <a16:creationId xmlns:a16="http://schemas.microsoft.com/office/drawing/2014/main" id="{01E0F426-9D2E-4226-BD88-30E2D89C3964}"/>
                    </a:ext>
                  </a:extLst>
                </p:cNvPr>
                <p:cNvPicPr/>
                <p:nvPr/>
              </p:nvPicPr>
              <p:blipFill>
                <a:blip r:embed="rId821"/>
                <a:stretch>
                  <a:fillRect/>
                </a:stretch>
              </p:blipFill>
              <p:spPr>
                <a:xfrm>
                  <a:off x="3523253" y="5311680"/>
                  <a:ext cx="1663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39380" name="Freihand 39379">
                  <a:extLst>
                    <a:ext uri="{FF2B5EF4-FFF2-40B4-BE49-F238E27FC236}">
                      <a16:creationId xmlns:a16="http://schemas.microsoft.com/office/drawing/2014/main" id="{FC547110-14BA-4FC4-977E-BC5370BC2B10}"/>
                    </a:ext>
                  </a:extLst>
                </p14:cNvPr>
                <p14:cNvContentPartPr/>
                <p14:nvPr/>
              </p14:nvContentPartPr>
              <p14:xfrm>
                <a:off x="3636293" y="5396640"/>
                <a:ext cx="72720" cy="86040"/>
              </p14:xfrm>
            </p:contentPart>
          </mc:Choice>
          <mc:Fallback xmlns="">
            <p:pic>
              <p:nvPicPr>
                <p:cNvPr id="39380" name="Freihand 39379">
                  <a:extLst>
                    <a:ext uri="{FF2B5EF4-FFF2-40B4-BE49-F238E27FC236}">
                      <a16:creationId xmlns:a16="http://schemas.microsoft.com/office/drawing/2014/main" id="{FC547110-14BA-4FC4-977E-BC5370BC2B10}"/>
                    </a:ext>
                  </a:extLst>
                </p:cNvPr>
                <p:cNvPicPr/>
                <p:nvPr/>
              </p:nvPicPr>
              <p:blipFill>
                <a:blip r:embed="rId823"/>
                <a:stretch>
                  <a:fillRect/>
                </a:stretch>
              </p:blipFill>
              <p:spPr>
                <a:xfrm>
                  <a:off x="3631973" y="5392320"/>
                  <a:ext cx="813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39381" name="Freihand 39380">
                  <a:extLst>
                    <a:ext uri="{FF2B5EF4-FFF2-40B4-BE49-F238E27FC236}">
                      <a16:creationId xmlns:a16="http://schemas.microsoft.com/office/drawing/2014/main" id="{48FCE995-5BF1-417C-89BA-1C6936D0C464}"/>
                    </a:ext>
                  </a:extLst>
                </p14:cNvPr>
                <p14:cNvContentPartPr/>
                <p14:nvPr/>
              </p14:nvContentPartPr>
              <p14:xfrm>
                <a:off x="3696413" y="5360280"/>
                <a:ext cx="85320" cy="127440"/>
              </p14:xfrm>
            </p:contentPart>
          </mc:Choice>
          <mc:Fallback xmlns="">
            <p:pic>
              <p:nvPicPr>
                <p:cNvPr id="39381" name="Freihand 39380">
                  <a:extLst>
                    <a:ext uri="{FF2B5EF4-FFF2-40B4-BE49-F238E27FC236}">
                      <a16:creationId xmlns:a16="http://schemas.microsoft.com/office/drawing/2014/main" id="{48FCE995-5BF1-417C-89BA-1C6936D0C464}"/>
                    </a:ext>
                  </a:extLst>
                </p:cNvPr>
                <p:cNvPicPr/>
                <p:nvPr/>
              </p:nvPicPr>
              <p:blipFill>
                <a:blip r:embed="rId825"/>
                <a:stretch>
                  <a:fillRect/>
                </a:stretch>
              </p:blipFill>
              <p:spPr>
                <a:xfrm>
                  <a:off x="3692093" y="5355960"/>
                  <a:ext cx="939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39382" name="Freihand 39381">
                  <a:extLst>
                    <a:ext uri="{FF2B5EF4-FFF2-40B4-BE49-F238E27FC236}">
                      <a16:creationId xmlns:a16="http://schemas.microsoft.com/office/drawing/2014/main" id="{3319EBC0-9538-45A2-9C13-56886659A052}"/>
                    </a:ext>
                  </a:extLst>
                </p14:cNvPr>
                <p14:cNvContentPartPr/>
                <p14:nvPr/>
              </p14:nvContentPartPr>
              <p14:xfrm>
                <a:off x="3794693" y="5417520"/>
                <a:ext cx="14400" cy="60480"/>
              </p14:xfrm>
            </p:contentPart>
          </mc:Choice>
          <mc:Fallback xmlns="">
            <p:pic>
              <p:nvPicPr>
                <p:cNvPr id="39382" name="Freihand 39381">
                  <a:extLst>
                    <a:ext uri="{FF2B5EF4-FFF2-40B4-BE49-F238E27FC236}">
                      <a16:creationId xmlns:a16="http://schemas.microsoft.com/office/drawing/2014/main" id="{3319EBC0-9538-45A2-9C13-56886659A052}"/>
                    </a:ext>
                  </a:extLst>
                </p:cNvPr>
                <p:cNvPicPr/>
                <p:nvPr/>
              </p:nvPicPr>
              <p:blipFill>
                <a:blip r:embed="rId827"/>
                <a:stretch>
                  <a:fillRect/>
                </a:stretch>
              </p:blipFill>
              <p:spPr>
                <a:xfrm>
                  <a:off x="3790373" y="5413200"/>
                  <a:ext cx="230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39383" name="Freihand 39382">
                  <a:extLst>
                    <a:ext uri="{FF2B5EF4-FFF2-40B4-BE49-F238E27FC236}">
                      <a16:creationId xmlns:a16="http://schemas.microsoft.com/office/drawing/2014/main" id="{E1A21A3A-EC21-4418-B498-57D05623DEC6}"/>
                    </a:ext>
                  </a:extLst>
                </p14:cNvPr>
                <p14:cNvContentPartPr/>
                <p14:nvPr/>
              </p14:nvContentPartPr>
              <p14:xfrm>
                <a:off x="3840053" y="5311680"/>
                <a:ext cx="34200" cy="180000"/>
              </p14:xfrm>
            </p:contentPart>
          </mc:Choice>
          <mc:Fallback xmlns="">
            <p:pic>
              <p:nvPicPr>
                <p:cNvPr id="39383" name="Freihand 39382">
                  <a:extLst>
                    <a:ext uri="{FF2B5EF4-FFF2-40B4-BE49-F238E27FC236}">
                      <a16:creationId xmlns:a16="http://schemas.microsoft.com/office/drawing/2014/main" id="{E1A21A3A-EC21-4418-B498-57D05623DEC6}"/>
                    </a:ext>
                  </a:extLst>
                </p:cNvPr>
                <p:cNvPicPr/>
                <p:nvPr/>
              </p:nvPicPr>
              <p:blipFill>
                <a:blip r:embed="rId829"/>
                <a:stretch>
                  <a:fillRect/>
                </a:stretch>
              </p:blipFill>
              <p:spPr>
                <a:xfrm>
                  <a:off x="3835733" y="5307360"/>
                  <a:ext cx="428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39385" name="Freihand 39384">
                  <a:extLst>
                    <a:ext uri="{FF2B5EF4-FFF2-40B4-BE49-F238E27FC236}">
                      <a16:creationId xmlns:a16="http://schemas.microsoft.com/office/drawing/2014/main" id="{F1B73276-EC79-401B-B782-68BED9A960B9}"/>
                    </a:ext>
                  </a:extLst>
                </p14:cNvPr>
                <p14:cNvContentPartPr/>
                <p14:nvPr/>
              </p14:nvContentPartPr>
              <p14:xfrm>
                <a:off x="3870293" y="5419680"/>
                <a:ext cx="126720" cy="60480"/>
              </p14:xfrm>
            </p:contentPart>
          </mc:Choice>
          <mc:Fallback xmlns="">
            <p:pic>
              <p:nvPicPr>
                <p:cNvPr id="39385" name="Freihand 39384">
                  <a:extLst>
                    <a:ext uri="{FF2B5EF4-FFF2-40B4-BE49-F238E27FC236}">
                      <a16:creationId xmlns:a16="http://schemas.microsoft.com/office/drawing/2014/main" id="{F1B73276-EC79-401B-B782-68BED9A960B9}"/>
                    </a:ext>
                  </a:extLst>
                </p:cNvPr>
                <p:cNvPicPr/>
                <p:nvPr/>
              </p:nvPicPr>
              <p:blipFill>
                <a:blip r:embed="rId831"/>
                <a:stretch>
                  <a:fillRect/>
                </a:stretch>
              </p:blipFill>
              <p:spPr>
                <a:xfrm>
                  <a:off x="3865973" y="5415360"/>
                  <a:ext cx="1353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39386" name="Freihand 39385">
                  <a:extLst>
                    <a:ext uri="{FF2B5EF4-FFF2-40B4-BE49-F238E27FC236}">
                      <a16:creationId xmlns:a16="http://schemas.microsoft.com/office/drawing/2014/main" id="{8AEB6FD8-D0B3-42B8-9371-1CDC4CE9CC7D}"/>
                    </a:ext>
                  </a:extLst>
                </p14:cNvPr>
                <p14:cNvContentPartPr/>
                <p14:nvPr/>
              </p14:nvContentPartPr>
              <p14:xfrm>
                <a:off x="4011773" y="5419680"/>
                <a:ext cx="76680" cy="84600"/>
              </p14:xfrm>
            </p:contentPart>
          </mc:Choice>
          <mc:Fallback xmlns="">
            <p:pic>
              <p:nvPicPr>
                <p:cNvPr id="39386" name="Freihand 39385">
                  <a:extLst>
                    <a:ext uri="{FF2B5EF4-FFF2-40B4-BE49-F238E27FC236}">
                      <a16:creationId xmlns:a16="http://schemas.microsoft.com/office/drawing/2014/main" id="{8AEB6FD8-D0B3-42B8-9371-1CDC4CE9CC7D}"/>
                    </a:ext>
                  </a:extLst>
                </p:cNvPr>
                <p:cNvPicPr/>
                <p:nvPr/>
              </p:nvPicPr>
              <p:blipFill>
                <a:blip r:embed="rId833"/>
                <a:stretch>
                  <a:fillRect/>
                </a:stretch>
              </p:blipFill>
              <p:spPr>
                <a:xfrm>
                  <a:off x="4007453" y="5415360"/>
                  <a:ext cx="853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39387" name="Freihand 39386">
                  <a:extLst>
                    <a:ext uri="{FF2B5EF4-FFF2-40B4-BE49-F238E27FC236}">
                      <a16:creationId xmlns:a16="http://schemas.microsoft.com/office/drawing/2014/main" id="{1FCF0C45-B8DB-4DBD-8D88-2EF6C22B7D72}"/>
                    </a:ext>
                  </a:extLst>
                </p14:cNvPr>
                <p14:cNvContentPartPr/>
                <p14:nvPr/>
              </p14:nvContentPartPr>
              <p14:xfrm>
                <a:off x="4029053" y="5452080"/>
                <a:ext cx="55440" cy="7200"/>
              </p14:xfrm>
            </p:contentPart>
          </mc:Choice>
          <mc:Fallback xmlns="">
            <p:pic>
              <p:nvPicPr>
                <p:cNvPr id="39387" name="Freihand 39386">
                  <a:extLst>
                    <a:ext uri="{FF2B5EF4-FFF2-40B4-BE49-F238E27FC236}">
                      <a16:creationId xmlns:a16="http://schemas.microsoft.com/office/drawing/2014/main" id="{1FCF0C45-B8DB-4DBD-8D88-2EF6C22B7D72}"/>
                    </a:ext>
                  </a:extLst>
                </p:cNvPr>
                <p:cNvPicPr/>
                <p:nvPr/>
              </p:nvPicPr>
              <p:blipFill>
                <a:blip r:embed="rId835"/>
                <a:stretch>
                  <a:fillRect/>
                </a:stretch>
              </p:blipFill>
              <p:spPr>
                <a:xfrm>
                  <a:off x="4024733" y="5447760"/>
                  <a:ext cx="640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39388" name="Freihand 39387">
                  <a:extLst>
                    <a:ext uri="{FF2B5EF4-FFF2-40B4-BE49-F238E27FC236}">
                      <a16:creationId xmlns:a16="http://schemas.microsoft.com/office/drawing/2014/main" id="{1E42E995-7B2E-48E9-A3ED-8CC5F935875A}"/>
                    </a:ext>
                  </a:extLst>
                </p14:cNvPr>
                <p14:cNvContentPartPr/>
                <p14:nvPr/>
              </p14:nvContentPartPr>
              <p14:xfrm>
                <a:off x="3784613" y="5349840"/>
                <a:ext cx="11160" cy="5400"/>
              </p14:xfrm>
            </p:contentPart>
          </mc:Choice>
          <mc:Fallback xmlns="">
            <p:pic>
              <p:nvPicPr>
                <p:cNvPr id="39388" name="Freihand 39387">
                  <a:extLst>
                    <a:ext uri="{FF2B5EF4-FFF2-40B4-BE49-F238E27FC236}">
                      <a16:creationId xmlns:a16="http://schemas.microsoft.com/office/drawing/2014/main" id="{1E42E995-7B2E-48E9-A3ED-8CC5F935875A}"/>
                    </a:ext>
                  </a:extLst>
                </p:cNvPr>
                <p:cNvPicPr/>
                <p:nvPr/>
              </p:nvPicPr>
              <p:blipFill>
                <a:blip r:embed="rId837"/>
                <a:stretch>
                  <a:fillRect/>
                </a:stretch>
              </p:blipFill>
              <p:spPr>
                <a:xfrm>
                  <a:off x="3780293" y="5345520"/>
                  <a:ext cx="19800" cy="14040"/>
                </a:xfrm>
                <a:prstGeom prst="rect">
                  <a:avLst/>
                </a:prstGeom>
              </p:spPr>
            </p:pic>
          </mc:Fallback>
        </mc:AlternateContent>
      </p:grpSp>
      <p:grpSp>
        <p:nvGrpSpPr>
          <p:cNvPr id="39392" name="Gruppieren 39391">
            <a:extLst>
              <a:ext uri="{FF2B5EF4-FFF2-40B4-BE49-F238E27FC236}">
                <a16:creationId xmlns:a16="http://schemas.microsoft.com/office/drawing/2014/main" id="{5FB72E3C-AE8A-4A26-AF0A-E2EF5FB28C70}"/>
              </a:ext>
            </a:extLst>
          </p:cNvPr>
          <p:cNvGrpSpPr/>
          <p:nvPr/>
        </p:nvGrpSpPr>
        <p:grpSpPr>
          <a:xfrm>
            <a:off x="395933" y="2028840"/>
            <a:ext cx="1338840" cy="1530360"/>
            <a:chOff x="395933" y="2028840"/>
            <a:chExt cx="1338840" cy="1530360"/>
          </a:xfrm>
        </p:grpSpPr>
        <mc:AlternateContent xmlns:mc="http://schemas.openxmlformats.org/markup-compatibility/2006" xmlns:p14="http://schemas.microsoft.com/office/powerpoint/2010/main">
          <mc:Choice Requires="p14">
            <p:contentPart p14:bwMode="auto" r:id="rId838">
              <p14:nvContentPartPr>
                <p14:cNvPr id="39390" name="Freihand 39389">
                  <a:extLst>
                    <a:ext uri="{FF2B5EF4-FFF2-40B4-BE49-F238E27FC236}">
                      <a16:creationId xmlns:a16="http://schemas.microsoft.com/office/drawing/2014/main" id="{D008F363-5542-4732-AACA-1472BBC88481}"/>
                    </a:ext>
                  </a:extLst>
                </p14:cNvPr>
                <p14:cNvContentPartPr/>
                <p14:nvPr/>
              </p14:nvContentPartPr>
              <p14:xfrm>
                <a:off x="455693" y="2136480"/>
                <a:ext cx="55080" cy="1422720"/>
              </p14:xfrm>
            </p:contentPart>
          </mc:Choice>
          <mc:Fallback xmlns="">
            <p:pic>
              <p:nvPicPr>
                <p:cNvPr id="39390" name="Freihand 39389">
                  <a:extLst>
                    <a:ext uri="{FF2B5EF4-FFF2-40B4-BE49-F238E27FC236}">
                      <a16:creationId xmlns:a16="http://schemas.microsoft.com/office/drawing/2014/main" id="{D008F363-5542-4732-AACA-1472BBC88481}"/>
                    </a:ext>
                  </a:extLst>
                </p:cNvPr>
                <p:cNvPicPr/>
                <p:nvPr/>
              </p:nvPicPr>
              <p:blipFill>
                <a:blip r:embed="rId839"/>
                <a:stretch>
                  <a:fillRect/>
                </a:stretch>
              </p:blipFill>
              <p:spPr>
                <a:xfrm>
                  <a:off x="451373" y="2132160"/>
                  <a:ext cx="63720" cy="143136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39391" name="Freihand 39390">
                  <a:extLst>
                    <a:ext uri="{FF2B5EF4-FFF2-40B4-BE49-F238E27FC236}">
                      <a16:creationId xmlns:a16="http://schemas.microsoft.com/office/drawing/2014/main" id="{683B51C9-ADAF-4CD9-9C86-9A484DD13E0A}"/>
                    </a:ext>
                  </a:extLst>
                </p14:cNvPr>
                <p14:cNvContentPartPr/>
                <p14:nvPr/>
              </p14:nvContentPartPr>
              <p14:xfrm>
                <a:off x="395933" y="2028840"/>
                <a:ext cx="1338840" cy="1508760"/>
              </p14:xfrm>
            </p:contentPart>
          </mc:Choice>
          <mc:Fallback xmlns="">
            <p:pic>
              <p:nvPicPr>
                <p:cNvPr id="39391" name="Freihand 39390">
                  <a:extLst>
                    <a:ext uri="{FF2B5EF4-FFF2-40B4-BE49-F238E27FC236}">
                      <a16:creationId xmlns:a16="http://schemas.microsoft.com/office/drawing/2014/main" id="{683B51C9-ADAF-4CD9-9C86-9A484DD13E0A}"/>
                    </a:ext>
                  </a:extLst>
                </p:cNvPr>
                <p:cNvPicPr/>
                <p:nvPr/>
              </p:nvPicPr>
              <p:blipFill>
                <a:blip r:embed="rId841"/>
                <a:stretch>
                  <a:fillRect/>
                </a:stretch>
              </p:blipFill>
              <p:spPr>
                <a:xfrm>
                  <a:off x="391613" y="2024520"/>
                  <a:ext cx="1347480" cy="1517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42">
            <p14:nvContentPartPr>
              <p14:cNvPr id="39430" name="Freihand 39429">
                <a:extLst>
                  <a:ext uri="{FF2B5EF4-FFF2-40B4-BE49-F238E27FC236}">
                    <a16:creationId xmlns:a16="http://schemas.microsoft.com/office/drawing/2014/main" id="{64B2E47C-CE26-4904-8308-C51C8A5B21FA}"/>
                  </a:ext>
                </a:extLst>
              </p14:cNvPr>
              <p14:cNvContentPartPr/>
              <p14:nvPr/>
            </p14:nvContentPartPr>
            <p14:xfrm>
              <a:off x="6177533" y="4641000"/>
              <a:ext cx="652680" cy="330480"/>
            </p14:xfrm>
          </p:contentPart>
        </mc:Choice>
        <mc:Fallback xmlns="">
          <p:pic>
            <p:nvPicPr>
              <p:cNvPr id="39430" name="Freihand 39429">
                <a:extLst>
                  <a:ext uri="{FF2B5EF4-FFF2-40B4-BE49-F238E27FC236}">
                    <a16:creationId xmlns:a16="http://schemas.microsoft.com/office/drawing/2014/main" id="{64B2E47C-CE26-4904-8308-C51C8A5B21FA}"/>
                  </a:ext>
                </a:extLst>
              </p:cNvPr>
              <p:cNvPicPr/>
              <p:nvPr/>
            </p:nvPicPr>
            <p:blipFill>
              <a:blip r:embed="rId843"/>
              <a:stretch>
                <a:fillRect/>
              </a:stretch>
            </p:blipFill>
            <p:spPr>
              <a:xfrm>
                <a:off x="6173213" y="4636680"/>
                <a:ext cx="66132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39431" name="Freihand 39430">
                <a:extLst>
                  <a:ext uri="{FF2B5EF4-FFF2-40B4-BE49-F238E27FC236}">
                    <a16:creationId xmlns:a16="http://schemas.microsoft.com/office/drawing/2014/main" id="{92835A2B-7B06-4FBF-A326-BB0449DC1916}"/>
                  </a:ext>
                </a:extLst>
              </p14:cNvPr>
              <p14:cNvContentPartPr/>
              <p14:nvPr/>
            </p14:nvContentPartPr>
            <p14:xfrm>
              <a:off x="6826253" y="4657200"/>
              <a:ext cx="695520" cy="134280"/>
            </p14:xfrm>
          </p:contentPart>
        </mc:Choice>
        <mc:Fallback xmlns="">
          <p:pic>
            <p:nvPicPr>
              <p:cNvPr id="39431" name="Freihand 39430">
                <a:extLst>
                  <a:ext uri="{FF2B5EF4-FFF2-40B4-BE49-F238E27FC236}">
                    <a16:creationId xmlns:a16="http://schemas.microsoft.com/office/drawing/2014/main" id="{92835A2B-7B06-4FBF-A326-BB0449DC1916}"/>
                  </a:ext>
                </a:extLst>
              </p:cNvPr>
              <p:cNvPicPr/>
              <p:nvPr/>
            </p:nvPicPr>
            <p:blipFill>
              <a:blip r:embed="rId845"/>
              <a:stretch>
                <a:fillRect/>
              </a:stretch>
            </p:blipFill>
            <p:spPr>
              <a:xfrm>
                <a:off x="6821933" y="4652880"/>
                <a:ext cx="7041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39445" name="Freihand 39444">
                <a:extLst>
                  <a:ext uri="{FF2B5EF4-FFF2-40B4-BE49-F238E27FC236}">
                    <a16:creationId xmlns:a16="http://schemas.microsoft.com/office/drawing/2014/main" id="{5466CF27-D084-4039-BEC0-78FCF31356A4}"/>
                  </a:ext>
                </a:extLst>
              </p14:cNvPr>
              <p14:cNvContentPartPr/>
              <p14:nvPr/>
            </p14:nvContentPartPr>
            <p14:xfrm>
              <a:off x="1744133" y="3666480"/>
              <a:ext cx="201960" cy="23400"/>
            </p14:xfrm>
          </p:contentPart>
        </mc:Choice>
        <mc:Fallback xmlns="">
          <p:pic>
            <p:nvPicPr>
              <p:cNvPr id="39445" name="Freihand 39444">
                <a:extLst>
                  <a:ext uri="{FF2B5EF4-FFF2-40B4-BE49-F238E27FC236}">
                    <a16:creationId xmlns:a16="http://schemas.microsoft.com/office/drawing/2014/main" id="{5466CF27-D084-4039-BEC0-78FCF31356A4}"/>
                  </a:ext>
                </a:extLst>
              </p:cNvPr>
              <p:cNvPicPr/>
              <p:nvPr/>
            </p:nvPicPr>
            <p:blipFill>
              <a:blip r:embed="rId847"/>
              <a:stretch>
                <a:fillRect/>
              </a:stretch>
            </p:blipFill>
            <p:spPr>
              <a:xfrm>
                <a:off x="1739813" y="3662160"/>
                <a:ext cx="2106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39453" name="Freihand 39452">
                <a:extLst>
                  <a:ext uri="{FF2B5EF4-FFF2-40B4-BE49-F238E27FC236}">
                    <a16:creationId xmlns:a16="http://schemas.microsoft.com/office/drawing/2014/main" id="{676E3D7E-033A-4459-A806-85AA85A7EBDC}"/>
                  </a:ext>
                </a:extLst>
              </p14:cNvPr>
              <p14:cNvContentPartPr/>
              <p14:nvPr/>
            </p14:nvContentPartPr>
            <p14:xfrm>
              <a:off x="7825613" y="4671600"/>
              <a:ext cx="267480" cy="53640"/>
            </p14:xfrm>
          </p:contentPart>
        </mc:Choice>
        <mc:Fallback xmlns="">
          <p:pic>
            <p:nvPicPr>
              <p:cNvPr id="39453" name="Freihand 39452">
                <a:extLst>
                  <a:ext uri="{FF2B5EF4-FFF2-40B4-BE49-F238E27FC236}">
                    <a16:creationId xmlns:a16="http://schemas.microsoft.com/office/drawing/2014/main" id="{676E3D7E-033A-4459-A806-85AA85A7EBDC}"/>
                  </a:ext>
                </a:extLst>
              </p:cNvPr>
              <p:cNvPicPr/>
              <p:nvPr/>
            </p:nvPicPr>
            <p:blipFill>
              <a:blip r:embed="rId849"/>
              <a:stretch>
                <a:fillRect/>
              </a:stretch>
            </p:blipFill>
            <p:spPr>
              <a:xfrm>
                <a:off x="7821293" y="4667280"/>
                <a:ext cx="2761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39460" name="Freihand 39459">
                <a:extLst>
                  <a:ext uri="{FF2B5EF4-FFF2-40B4-BE49-F238E27FC236}">
                    <a16:creationId xmlns:a16="http://schemas.microsoft.com/office/drawing/2014/main" id="{A3D2D9E3-C4A1-4A8F-A8AE-D91F47729326}"/>
                  </a:ext>
                </a:extLst>
              </p14:cNvPr>
              <p14:cNvContentPartPr/>
              <p14:nvPr/>
            </p14:nvContentPartPr>
            <p14:xfrm>
              <a:off x="904253" y="1016520"/>
              <a:ext cx="452520" cy="201600"/>
            </p14:xfrm>
          </p:contentPart>
        </mc:Choice>
        <mc:Fallback xmlns="">
          <p:pic>
            <p:nvPicPr>
              <p:cNvPr id="39460" name="Freihand 39459">
                <a:extLst>
                  <a:ext uri="{FF2B5EF4-FFF2-40B4-BE49-F238E27FC236}">
                    <a16:creationId xmlns:a16="http://schemas.microsoft.com/office/drawing/2014/main" id="{A3D2D9E3-C4A1-4A8F-A8AE-D91F47729326}"/>
                  </a:ext>
                </a:extLst>
              </p:cNvPr>
              <p:cNvPicPr/>
              <p:nvPr/>
            </p:nvPicPr>
            <p:blipFill>
              <a:blip r:embed="rId851"/>
              <a:stretch>
                <a:fillRect/>
              </a:stretch>
            </p:blipFill>
            <p:spPr>
              <a:xfrm>
                <a:off x="899933" y="1012200"/>
                <a:ext cx="4611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39461" name="Freihand 39460">
                <a:extLst>
                  <a:ext uri="{FF2B5EF4-FFF2-40B4-BE49-F238E27FC236}">
                    <a16:creationId xmlns:a16="http://schemas.microsoft.com/office/drawing/2014/main" id="{154A61C9-00F8-4292-B3D5-C3C388EBB819}"/>
                  </a:ext>
                </a:extLst>
              </p14:cNvPr>
              <p14:cNvContentPartPr/>
              <p14:nvPr/>
            </p14:nvContentPartPr>
            <p14:xfrm>
              <a:off x="1239413" y="1589280"/>
              <a:ext cx="177480" cy="103320"/>
            </p14:xfrm>
          </p:contentPart>
        </mc:Choice>
        <mc:Fallback xmlns="">
          <p:pic>
            <p:nvPicPr>
              <p:cNvPr id="39461" name="Freihand 39460">
                <a:extLst>
                  <a:ext uri="{FF2B5EF4-FFF2-40B4-BE49-F238E27FC236}">
                    <a16:creationId xmlns:a16="http://schemas.microsoft.com/office/drawing/2014/main" id="{154A61C9-00F8-4292-B3D5-C3C388EBB819}"/>
                  </a:ext>
                </a:extLst>
              </p:cNvPr>
              <p:cNvPicPr/>
              <p:nvPr/>
            </p:nvPicPr>
            <p:blipFill>
              <a:blip r:embed="rId853"/>
              <a:stretch>
                <a:fillRect/>
              </a:stretch>
            </p:blipFill>
            <p:spPr>
              <a:xfrm>
                <a:off x="1235093" y="1584960"/>
                <a:ext cx="1861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39462" name="Freihand 39461">
                <a:extLst>
                  <a:ext uri="{FF2B5EF4-FFF2-40B4-BE49-F238E27FC236}">
                    <a16:creationId xmlns:a16="http://schemas.microsoft.com/office/drawing/2014/main" id="{6CA1F512-2903-46D7-85C7-081A2880DBF4}"/>
                  </a:ext>
                </a:extLst>
              </p14:cNvPr>
              <p14:cNvContentPartPr/>
              <p14:nvPr/>
            </p14:nvContentPartPr>
            <p14:xfrm>
              <a:off x="1944293" y="1915440"/>
              <a:ext cx="189720" cy="82800"/>
            </p14:xfrm>
          </p:contentPart>
        </mc:Choice>
        <mc:Fallback xmlns="">
          <p:pic>
            <p:nvPicPr>
              <p:cNvPr id="39462" name="Freihand 39461">
                <a:extLst>
                  <a:ext uri="{FF2B5EF4-FFF2-40B4-BE49-F238E27FC236}">
                    <a16:creationId xmlns:a16="http://schemas.microsoft.com/office/drawing/2014/main" id="{6CA1F512-2903-46D7-85C7-081A2880DBF4}"/>
                  </a:ext>
                </a:extLst>
              </p:cNvPr>
              <p:cNvPicPr/>
              <p:nvPr/>
            </p:nvPicPr>
            <p:blipFill>
              <a:blip r:embed="rId855"/>
              <a:stretch>
                <a:fillRect/>
              </a:stretch>
            </p:blipFill>
            <p:spPr>
              <a:xfrm>
                <a:off x="1939973" y="1911120"/>
                <a:ext cx="1983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39463" name="Freihand 39462">
                <a:extLst>
                  <a:ext uri="{FF2B5EF4-FFF2-40B4-BE49-F238E27FC236}">
                    <a16:creationId xmlns:a16="http://schemas.microsoft.com/office/drawing/2014/main" id="{86341A01-39F9-464D-BA48-C2E02074F7F3}"/>
                  </a:ext>
                </a:extLst>
              </p14:cNvPr>
              <p14:cNvContentPartPr/>
              <p14:nvPr/>
            </p14:nvContentPartPr>
            <p14:xfrm>
              <a:off x="2597693" y="3267600"/>
              <a:ext cx="311400" cy="13680"/>
            </p14:xfrm>
          </p:contentPart>
        </mc:Choice>
        <mc:Fallback xmlns="">
          <p:pic>
            <p:nvPicPr>
              <p:cNvPr id="39463" name="Freihand 39462">
                <a:extLst>
                  <a:ext uri="{FF2B5EF4-FFF2-40B4-BE49-F238E27FC236}">
                    <a16:creationId xmlns:a16="http://schemas.microsoft.com/office/drawing/2014/main" id="{86341A01-39F9-464D-BA48-C2E02074F7F3}"/>
                  </a:ext>
                </a:extLst>
              </p:cNvPr>
              <p:cNvPicPr/>
              <p:nvPr/>
            </p:nvPicPr>
            <p:blipFill>
              <a:blip r:embed="rId857"/>
              <a:stretch>
                <a:fillRect/>
              </a:stretch>
            </p:blipFill>
            <p:spPr>
              <a:xfrm>
                <a:off x="2593373" y="3263280"/>
                <a:ext cx="3200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39467" name="Freihand 39466">
                <a:extLst>
                  <a:ext uri="{FF2B5EF4-FFF2-40B4-BE49-F238E27FC236}">
                    <a16:creationId xmlns:a16="http://schemas.microsoft.com/office/drawing/2014/main" id="{B25D7EF8-8F2C-4186-8798-5DC806E779E8}"/>
                  </a:ext>
                </a:extLst>
              </p14:cNvPr>
              <p14:cNvContentPartPr/>
              <p14:nvPr/>
            </p14:nvContentPartPr>
            <p14:xfrm>
              <a:off x="1092533" y="4128360"/>
              <a:ext cx="264600" cy="46080"/>
            </p14:xfrm>
          </p:contentPart>
        </mc:Choice>
        <mc:Fallback xmlns="">
          <p:pic>
            <p:nvPicPr>
              <p:cNvPr id="39467" name="Freihand 39466">
                <a:extLst>
                  <a:ext uri="{FF2B5EF4-FFF2-40B4-BE49-F238E27FC236}">
                    <a16:creationId xmlns:a16="http://schemas.microsoft.com/office/drawing/2014/main" id="{B25D7EF8-8F2C-4186-8798-5DC806E779E8}"/>
                  </a:ext>
                </a:extLst>
              </p:cNvPr>
              <p:cNvPicPr/>
              <p:nvPr/>
            </p:nvPicPr>
            <p:blipFill>
              <a:blip r:embed="rId859"/>
              <a:stretch>
                <a:fillRect/>
              </a:stretch>
            </p:blipFill>
            <p:spPr>
              <a:xfrm>
                <a:off x="1088213" y="4124040"/>
                <a:ext cx="2732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39468" name="Freihand 39467">
                <a:extLst>
                  <a:ext uri="{FF2B5EF4-FFF2-40B4-BE49-F238E27FC236}">
                    <a16:creationId xmlns:a16="http://schemas.microsoft.com/office/drawing/2014/main" id="{D5E370B9-1927-4328-B9D6-DB800D55139F}"/>
                  </a:ext>
                </a:extLst>
              </p14:cNvPr>
              <p14:cNvContentPartPr/>
              <p14:nvPr/>
            </p14:nvContentPartPr>
            <p14:xfrm>
              <a:off x="2151653" y="6075240"/>
              <a:ext cx="428040" cy="63360"/>
            </p14:xfrm>
          </p:contentPart>
        </mc:Choice>
        <mc:Fallback xmlns="">
          <p:pic>
            <p:nvPicPr>
              <p:cNvPr id="39468" name="Freihand 39467">
                <a:extLst>
                  <a:ext uri="{FF2B5EF4-FFF2-40B4-BE49-F238E27FC236}">
                    <a16:creationId xmlns:a16="http://schemas.microsoft.com/office/drawing/2014/main" id="{D5E370B9-1927-4328-B9D6-DB800D55139F}"/>
                  </a:ext>
                </a:extLst>
              </p:cNvPr>
              <p:cNvPicPr/>
              <p:nvPr/>
            </p:nvPicPr>
            <p:blipFill>
              <a:blip r:embed="rId861"/>
              <a:stretch>
                <a:fillRect/>
              </a:stretch>
            </p:blipFill>
            <p:spPr>
              <a:xfrm>
                <a:off x="2147333" y="6070920"/>
                <a:ext cx="4366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39490" name="Freihand 39489">
                <a:extLst>
                  <a:ext uri="{FF2B5EF4-FFF2-40B4-BE49-F238E27FC236}">
                    <a16:creationId xmlns:a16="http://schemas.microsoft.com/office/drawing/2014/main" id="{2471A4F1-A294-41E7-A5F7-CDBC7C35EEDA}"/>
                  </a:ext>
                </a:extLst>
              </p14:cNvPr>
              <p14:cNvContentPartPr/>
              <p14:nvPr/>
            </p14:nvContentPartPr>
            <p14:xfrm>
              <a:off x="2694893" y="2392440"/>
              <a:ext cx="363600" cy="21960"/>
            </p14:xfrm>
          </p:contentPart>
        </mc:Choice>
        <mc:Fallback xmlns="">
          <p:pic>
            <p:nvPicPr>
              <p:cNvPr id="39490" name="Freihand 39489">
                <a:extLst>
                  <a:ext uri="{FF2B5EF4-FFF2-40B4-BE49-F238E27FC236}">
                    <a16:creationId xmlns:a16="http://schemas.microsoft.com/office/drawing/2014/main" id="{2471A4F1-A294-41E7-A5F7-CDBC7C35EEDA}"/>
                  </a:ext>
                </a:extLst>
              </p:cNvPr>
              <p:cNvPicPr/>
              <p:nvPr/>
            </p:nvPicPr>
            <p:blipFill>
              <a:blip r:embed="rId863"/>
              <a:stretch>
                <a:fillRect/>
              </a:stretch>
            </p:blipFill>
            <p:spPr>
              <a:xfrm>
                <a:off x="2690573" y="2388120"/>
                <a:ext cx="372240" cy="30600"/>
              </a:xfrm>
              <a:prstGeom prst="rect">
                <a:avLst/>
              </a:prstGeom>
            </p:spPr>
          </p:pic>
        </mc:Fallback>
      </mc:AlternateContent>
      <p:grpSp>
        <p:nvGrpSpPr>
          <p:cNvPr id="39503" name="Gruppieren 39502">
            <a:extLst>
              <a:ext uri="{FF2B5EF4-FFF2-40B4-BE49-F238E27FC236}">
                <a16:creationId xmlns:a16="http://schemas.microsoft.com/office/drawing/2014/main" id="{6A58C821-7AB6-4268-ADA6-4B9083C35435}"/>
              </a:ext>
            </a:extLst>
          </p:cNvPr>
          <p:cNvGrpSpPr/>
          <p:nvPr/>
        </p:nvGrpSpPr>
        <p:grpSpPr>
          <a:xfrm>
            <a:off x="6331613" y="3984360"/>
            <a:ext cx="1805760" cy="572760"/>
            <a:chOff x="6331613" y="3984360"/>
            <a:chExt cx="1805760" cy="572760"/>
          </a:xfrm>
        </p:grpSpPr>
        <mc:AlternateContent xmlns:mc="http://schemas.openxmlformats.org/markup-compatibility/2006" xmlns:p14="http://schemas.microsoft.com/office/powerpoint/2010/main">
          <mc:Choice Requires="p14">
            <p:contentPart p14:bwMode="auto" r:id="rId864">
              <p14:nvContentPartPr>
                <p14:cNvPr id="39433" name="Freihand 39432">
                  <a:extLst>
                    <a:ext uri="{FF2B5EF4-FFF2-40B4-BE49-F238E27FC236}">
                      <a16:creationId xmlns:a16="http://schemas.microsoft.com/office/drawing/2014/main" id="{FE854BD6-7771-4B4C-A956-4A38C99983AF}"/>
                    </a:ext>
                  </a:extLst>
                </p14:cNvPr>
                <p14:cNvContentPartPr/>
                <p14:nvPr/>
              </p14:nvContentPartPr>
              <p14:xfrm>
                <a:off x="6480293" y="4443360"/>
                <a:ext cx="10440" cy="99000"/>
              </p14:xfrm>
            </p:contentPart>
          </mc:Choice>
          <mc:Fallback xmlns="">
            <p:pic>
              <p:nvPicPr>
                <p:cNvPr id="39433" name="Freihand 39432">
                  <a:extLst>
                    <a:ext uri="{FF2B5EF4-FFF2-40B4-BE49-F238E27FC236}">
                      <a16:creationId xmlns:a16="http://schemas.microsoft.com/office/drawing/2014/main" id="{FE854BD6-7771-4B4C-A956-4A38C99983AF}"/>
                    </a:ext>
                  </a:extLst>
                </p:cNvPr>
                <p:cNvPicPr/>
                <p:nvPr/>
              </p:nvPicPr>
              <p:blipFill>
                <a:blip r:embed="rId865"/>
                <a:stretch>
                  <a:fillRect/>
                </a:stretch>
              </p:blipFill>
              <p:spPr>
                <a:xfrm>
                  <a:off x="6475973" y="4439040"/>
                  <a:ext cx="190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39434" name="Freihand 39433">
                  <a:extLst>
                    <a:ext uri="{FF2B5EF4-FFF2-40B4-BE49-F238E27FC236}">
                      <a16:creationId xmlns:a16="http://schemas.microsoft.com/office/drawing/2014/main" id="{3CEE1A91-C0AD-4E06-AE07-12EDB55E7F59}"/>
                    </a:ext>
                  </a:extLst>
                </p14:cNvPr>
                <p14:cNvContentPartPr/>
                <p14:nvPr/>
              </p14:nvContentPartPr>
              <p14:xfrm>
                <a:off x="6475973" y="4427880"/>
                <a:ext cx="93600" cy="114120"/>
              </p14:xfrm>
            </p:contentPart>
          </mc:Choice>
          <mc:Fallback xmlns="">
            <p:pic>
              <p:nvPicPr>
                <p:cNvPr id="39434" name="Freihand 39433">
                  <a:extLst>
                    <a:ext uri="{FF2B5EF4-FFF2-40B4-BE49-F238E27FC236}">
                      <a16:creationId xmlns:a16="http://schemas.microsoft.com/office/drawing/2014/main" id="{3CEE1A91-C0AD-4E06-AE07-12EDB55E7F59}"/>
                    </a:ext>
                  </a:extLst>
                </p:cNvPr>
                <p:cNvPicPr/>
                <p:nvPr/>
              </p:nvPicPr>
              <p:blipFill>
                <a:blip r:embed="rId867"/>
                <a:stretch>
                  <a:fillRect/>
                </a:stretch>
              </p:blipFill>
              <p:spPr>
                <a:xfrm>
                  <a:off x="6471653" y="4423560"/>
                  <a:ext cx="1022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39435" name="Freihand 39434">
                  <a:extLst>
                    <a:ext uri="{FF2B5EF4-FFF2-40B4-BE49-F238E27FC236}">
                      <a16:creationId xmlns:a16="http://schemas.microsoft.com/office/drawing/2014/main" id="{9B2B14C1-3D15-478D-BFB2-DDC3D2AA58C3}"/>
                    </a:ext>
                  </a:extLst>
                </p14:cNvPr>
                <p14:cNvContentPartPr/>
                <p14:nvPr/>
              </p14:nvContentPartPr>
              <p14:xfrm>
                <a:off x="6596213" y="4491600"/>
                <a:ext cx="76320" cy="61920"/>
              </p14:xfrm>
            </p:contentPart>
          </mc:Choice>
          <mc:Fallback xmlns="">
            <p:pic>
              <p:nvPicPr>
                <p:cNvPr id="39435" name="Freihand 39434">
                  <a:extLst>
                    <a:ext uri="{FF2B5EF4-FFF2-40B4-BE49-F238E27FC236}">
                      <a16:creationId xmlns:a16="http://schemas.microsoft.com/office/drawing/2014/main" id="{9B2B14C1-3D15-478D-BFB2-DDC3D2AA58C3}"/>
                    </a:ext>
                  </a:extLst>
                </p:cNvPr>
                <p:cNvPicPr/>
                <p:nvPr/>
              </p:nvPicPr>
              <p:blipFill>
                <a:blip r:embed="rId869"/>
                <a:stretch>
                  <a:fillRect/>
                </a:stretch>
              </p:blipFill>
              <p:spPr>
                <a:xfrm>
                  <a:off x="6591893" y="4487280"/>
                  <a:ext cx="849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39436" name="Freihand 39435">
                  <a:extLst>
                    <a:ext uri="{FF2B5EF4-FFF2-40B4-BE49-F238E27FC236}">
                      <a16:creationId xmlns:a16="http://schemas.microsoft.com/office/drawing/2014/main" id="{8DAB9AA0-922B-43CE-B7C6-576DBA18EB82}"/>
                    </a:ext>
                  </a:extLst>
                </p14:cNvPr>
                <p14:cNvContentPartPr/>
                <p14:nvPr/>
              </p14:nvContentPartPr>
              <p14:xfrm>
                <a:off x="6670373" y="4402680"/>
                <a:ext cx="166320" cy="154440"/>
              </p14:xfrm>
            </p:contentPart>
          </mc:Choice>
          <mc:Fallback xmlns="">
            <p:pic>
              <p:nvPicPr>
                <p:cNvPr id="39436" name="Freihand 39435">
                  <a:extLst>
                    <a:ext uri="{FF2B5EF4-FFF2-40B4-BE49-F238E27FC236}">
                      <a16:creationId xmlns:a16="http://schemas.microsoft.com/office/drawing/2014/main" id="{8DAB9AA0-922B-43CE-B7C6-576DBA18EB82}"/>
                    </a:ext>
                  </a:extLst>
                </p:cNvPr>
                <p:cNvPicPr/>
                <p:nvPr/>
              </p:nvPicPr>
              <p:blipFill>
                <a:blip r:embed="rId871"/>
                <a:stretch>
                  <a:fillRect/>
                </a:stretch>
              </p:blipFill>
              <p:spPr>
                <a:xfrm>
                  <a:off x="6666053" y="4398360"/>
                  <a:ext cx="1749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39438" name="Freihand 39437">
                  <a:extLst>
                    <a:ext uri="{FF2B5EF4-FFF2-40B4-BE49-F238E27FC236}">
                      <a16:creationId xmlns:a16="http://schemas.microsoft.com/office/drawing/2014/main" id="{30CF6B6D-532A-40E0-9820-408C9DF2C55A}"/>
                    </a:ext>
                  </a:extLst>
                </p14:cNvPr>
                <p14:cNvContentPartPr/>
                <p14:nvPr/>
              </p14:nvContentPartPr>
              <p14:xfrm>
                <a:off x="6879533" y="4452000"/>
                <a:ext cx="139320" cy="89640"/>
              </p14:xfrm>
            </p:contentPart>
          </mc:Choice>
          <mc:Fallback xmlns="">
            <p:pic>
              <p:nvPicPr>
                <p:cNvPr id="39438" name="Freihand 39437">
                  <a:extLst>
                    <a:ext uri="{FF2B5EF4-FFF2-40B4-BE49-F238E27FC236}">
                      <a16:creationId xmlns:a16="http://schemas.microsoft.com/office/drawing/2014/main" id="{30CF6B6D-532A-40E0-9820-408C9DF2C55A}"/>
                    </a:ext>
                  </a:extLst>
                </p:cNvPr>
                <p:cNvPicPr/>
                <p:nvPr/>
              </p:nvPicPr>
              <p:blipFill>
                <a:blip r:embed="rId873"/>
                <a:stretch>
                  <a:fillRect/>
                </a:stretch>
              </p:blipFill>
              <p:spPr>
                <a:xfrm>
                  <a:off x="6875213" y="4447680"/>
                  <a:ext cx="1479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39439" name="Freihand 39438">
                  <a:extLst>
                    <a:ext uri="{FF2B5EF4-FFF2-40B4-BE49-F238E27FC236}">
                      <a16:creationId xmlns:a16="http://schemas.microsoft.com/office/drawing/2014/main" id="{2FEAB27E-3E11-4DCC-94D7-687281EBE8A3}"/>
                    </a:ext>
                  </a:extLst>
                </p14:cNvPr>
                <p14:cNvContentPartPr/>
                <p14:nvPr/>
              </p14:nvContentPartPr>
              <p14:xfrm>
                <a:off x="7012733" y="4409880"/>
                <a:ext cx="360" cy="360"/>
              </p14:xfrm>
            </p:contentPart>
          </mc:Choice>
          <mc:Fallback xmlns="">
            <p:pic>
              <p:nvPicPr>
                <p:cNvPr id="39439" name="Freihand 39438">
                  <a:extLst>
                    <a:ext uri="{FF2B5EF4-FFF2-40B4-BE49-F238E27FC236}">
                      <a16:creationId xmlns:a16="http://schemas.microsoft.com/office/drawing/2014/main" id="{2FEAB27E-3E11-4DCC-94D7-687281EBE8A3}"/>
                    </a:ext>
                  </a:extLst>
                </p:cNvPr>
                <p:cNvPicPr/>
                <p:nvPr/>
              </p:nvPicPr>
              <p:blipFill>
                <a:blip r:embed="rId875"/>
                <a:stretch>
                  <a:fillRect/>
                </a:stretch>
              </p:blipFill>
              <p:spPr>
                <a:xfrm>
                  <a:off x="7008413" y="44055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39440" name="Freihand 39439">
                  <a:extLst>
                    <a:ext uri="{FF2B5EF4-FFF2-40B4-BE49-F238E27FC236}">
                      <a16:creationId xmlns:a16="http://schemas.microsoft.com/office/drawing/2014/main" id="{B609F789-304D-443E-8F81-6CFE3093E637}"/>
                    </a:ext>
                  </a:extLst>
                </p14:cNvPr>
                <p14:cNvContentPartPr/>
                <p14:nvPr/>
              </p14:nvContentPartPr>
              <p14:xfrm>
                <a:off x="7050533" y="4355520"/>
                <a:ext cx="73800" cy="166680"/>
              </p14:xfrm>
            </p:contentPart>
          </mc:Choice>
          <mc:Fallback xmlns="">
            <p:pic>
              <p:nvPicPr>
                <p:cNvPr id="39440" name="Freihand 39439">
                  <a:extLst>
                    <a:ext uri="{FF2B5EF4-FFF2-40B4-BE49-F238E27FC236}">
                      <a16:creationId xmlns:a16="http://schemas.microsoft.com/office/drawing/2014/main" id="{B609F789-304D-443E-8F81-6CFE3093E637}"/>
                    </a:ext>
                  </a:extLst>
                </p:cNvPr>
                <p:cNvPicPr/>
                <p:nvPr/>
              </p:nvPicPr>
              <p:blipFill>
                <a:blip r:embed="rId877"/>
                <a:stretch>
                  <a:fillRect/>
                </a:stretch>
              </p:blipFill>
              <p:spPr>
                <a:xfrm>
                  <a:off x="7046213" y="4351200"/>
                  <a:ext cx="824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39441" name="Freihand 39440">
                  <a:extLst>
                    <a:ext uri="{FF2B5EF4-FFF2-40B4-BE49-F238E27FC236}">
                      <a16:creationId xmlns:a16="http://schemas.microsoft.com/office/drawing/2014/main" id="{ACB8C245-7FDD-427D-9633-5D7B95CE0886}"/>
                    </a:ext>
                  </a:extLst>
                </p14:cNvPr>
                <p14:cNvContentPartPr/>
                <p14:nvPr/>
              </p14:nvContentPartPr>
              <p14:xfrm>
                <a:off x="7129013" y="4480800"/>
                <a:ext cx="152280" cy="42120"/>
              </p14:xfrm>
            </p:contentPart>
          </mc:Choice>
          <mc:Fallback xmlns="">
            <p:pic>
              <p:nvPicPr>
                <p:cNvPr id="39441" name="Freihand 39440">
                  <a:extLst>
                    <a:ext uri="{FF2B5EF4-FFF2-40B4-BE49-F238E27FC236}">
                      <a16:creationId xmlns:a16="http://schemas.microsoft.com/office/drawing/2014/main" id="{ACB8C245-7FDD-427D-9633-5D7B95CE0886}"/>
                    </a:ext>
                  </a:extLst>
                </p:cNvPr>
                <p:cNvPicPr/>
                <p:nvPr/>
              </p:nvPicPr>
              <p:blipFill>
                <a:blip r:embed="rId879"/>
                <a:stretch>
                  <a:fillRect/>
                </a:stretch>
              </p:blipFill>
              <p:spPr>
                <a:xfrm>
                  <a:off x="7124693" y="4476480"/>
                  <a:ext cx="1609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39442" name="Freihand 39441">
                  <a:extLst>
                    <a:ext uri="{FF2B5EF4-FFF2-40B4-BE49-F238E27FC236}">
                      <a16:creationId xmlns:a16="http://schemas.microsoft.com/office/drawing/2014/main" id="{683DA033-929C-4ADA-B1A8-481A3D30FC10}"/>
                    </a:ext>
                  </a:extLst>
                </p14:cNvPr>
                <p14:cNvContentPartPr/>
                <p14:nvPr/>
              </p14:nvContentPartPr>
              <p14:xfrm>
                <a:off x="7305053" y="4490160"/>
                <a:ext cx="109800" cy="36720"/>
              </p14:xfrm>
            </p:contentPart>
          </mc:Choice>
          <mc:Fallback xmlns="">
            <p:pic>
              <p:nvPicPr>
                <p:cNvPr id="39442" name="Freihand 39441">
                  <a:extLst>
                    <a:ext uri="{FF2B5EF4-FFF2-40B4-BE49-F238E27FC236}">
                      <a16:creationId xmlns:a16="http://schemas.microsoft.com/office/drawing/2014/main" id="{683DA033-929C-4ADA-B1A8-481A3D30FC10}"/>
                    </a:ext>
                  </a:extLst>
                </p:cNvPr>
                <p:cNvPicPr/>
                <p:nvPr/>
              </p:nvPicPr>
              <p:blipFill>
                <a:blip r:embed="rId881"/>
                <a:stretch>
                  <a:fillRect/>
                </a:stretch>
              </p:blipFill>
              <p:spPr>
                <a:xfrm>
                  <a:off x="7300733" y="4485840"/>
                  <a:ext cx="1184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39443" name="Freihand 39442">
                  <a:extLst>
                    <a:ext uri="{FF2B5EF4-FFF2-40B4-BE49-F238E27FC236}">
                      <a16:creationId xmlns:a16="http://schemas.microsoft.com/office/drawing/2014/main" id="{82C42339-5E4F-49CF-A561-34CC88F5DD35}"/>
                    </a:ext>
                  </a:extLst>
                </p14:cNvPr>
                <p14:cNvContentPartPr/>
                <p14:nvPr/>
              </p14:nvContentPartPr>
              <p14:xfrm>
                <a:off x="7440053" y="4461360"/>
                <a:ext cx="122400" cy="66240"/>
              </p14:xfrm>
            </p:contentPart>
          </mc:Choice>
          <mc:Fallback xmlns="">
            <p:pic>
              <p:nvPicPr>
                <p:cNvPr id="39443" name="Freihand 39442">
                  <a:extLst>
                    <a:ext uri="{FF2B5EF4-FFF2-40B4-BE49-F238E27FC236}">
                      <a16:creationId xmlns:a16="http://schemas.microsoft.com/office/drawing/2014/main" id="{82C42339-5E4F-49CF-A561-34CC88F5DD35}"/>
                    </a:ext>
                  </a:extLst>
                </p:cNvPr>
                <p:cNvPicPr/>
                <p:nvPr/>
              </p:nvPicPr>
              <p:blipFill>
                <a:blip r:embed="rId883"/>
                <a:stretch>
                  <a:fillRect/>
                </a:stretch>
              </p:blipFill>
              <p:spPr>
                <a:xfrm>
                  <a:off x="7435733" y="4457040"/>
                  <a:ext cx="1310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39454" name="Freihand 39453">
                  <a:extLst>
                    <a:ext uri="{FF2B5EF4-FFF2-40B4-BE49-F238E27FC236}">
                      <a16:creationId xmlns:a16="http://schemas.microsoft.com/office/drawing/2014/main" id="{873D94CD-36CF-450D-9B13-4EA40FFB2ABE}"/>
                    </a:ext>
                  </a:extLst>
                </p14:cNvPr>
                <p14:cNvContentPartPr/>
                <p14:nvPr/>
              </p14:nvContentPartPr>
              <p14:xfrm>
                <a:off x="7768733" y="4382880"/>
                <a:ext cx="74880" cy="145080"/>
              </p14:xfrm>
            </p:contentPart>
          </mc:Choice>
          <mc:Fallback xmlns="">
            <p:pic>
              <p:nvPicPr>
                <p:cNvPr id="39454" name="Freihand 39453">
                  <a:extLst>
                    <a:ext uri="{FF2B5EF4-FFF2-40B4-BE49-F238E27FC236}">
                      <a16:creationId xmlns:a16="http://schemas.microsoft.com/office/drawing/2014/main" id="{873D94CD-36CF-450D-9B13-4EA40FFB2ABE}"/>
                    </a:ext>
                  </a:extLst>
                </p:cNvPr>
                <p:cNvPicPr/>
                <p:nvPr/>
              </p:nvPicPr>
              <p:blipFill>
                <a:blip r:embed="rId885"/>
                <a:stretch>
                  <a:fillRect/>
                </a:stretch>
              </p:blipFill>
              <p:spPr>
                <a:xfrm>
                  <a:off x="7764413" y="4378560"/>
                  <a:ext cx="835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39455" name="Freihand 39454">
                  <a:extLst>
                    <a:ext uri="{FF2B5EF4-FFF2-40B4-BE49-F238E27FC236}">
                      <a16:creationId xmlns:a16="http://schemas.microsoft.com/office/drawing/2014/main" id="{F30E1B6C-BECD-4583-AC5B-3E3695F4B0B5}"/>
                    </a:ext>
                  </a:extLst>
                </p14:cNvPr>
                <p14:cNvContentPartPr/>
                <p14:nvPr/>
              </p14:nvContentPartPr>
              <p14:xfrm>
                <a:off x="7814813" y="4456320"/>
                <a:ext cx="45720" cy="79920"/>
              </p14:xfrm>
            </p:contentPart>
          </mc:Choice>
          <mc:Fallback xmlns="">
            <p:pic>
              <p:nvPicPr>
                <p:cNvPr id="39455" name="Freihand 39454">
                  <a:extLst>
                    <a:ext uri="{FF2B5EF4-FFF2-40B4-BE49-F238E27FC236}">
                      <a16:creationId xmlns:a16="http://schemas.microsoft.com/office/drawing/2014/main" id="{F30E1B6C-BECD-4583-AC5B-3E3695F4B0B5}"/>
                    </a:ext>
                  </a:extLst>
                </p:cNvPr>
                <p:cNvPicPr/>
                <p:nvPr/>
              </p:nvPicPr>
              <p:blipFill>
                <a:blip r:embed="rId887"/>
                <a:stretch>
                  <a:fillRect/>
                </a:stretch>
              </p:blipFill>
              <p:spPr>
                <a:xfrm>
                  <a:off x="7810493" y="4452000"/>
                  <a:ext cx="543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39456" name="Freihand 39455">
                  <a:extLst>
                    <a:ext uri="{FF2B5EF4-FFF2-40B4-BE49-F238E27FC236}">
                      <a16:creationId xmlns:a16="http://schemas.microsoft.com/office/drawing/2014/main" id="{749F610F-A050-40B0-86A5-170150A9523C}"/>
                    </a:ext>
                  </a:extLst>
                </p14:cNvPr>
                <p14:cNvContentPartPr/>
                <p14:nvPr/>
              </p14:nvContentPartPr>
              <p14:xfrm>
                <a:off x="7874933" y="4452000"/>
                <a:ext cx="78480" cy="70920"/>
              </p14:xfrm>
            </p:contentPart>
          </mc:Choice>
          <mc:Fallback xmlns="">
            <p:pic>
              <p:nvPicPr>
                <p:cNvPr id="39456" name="Freihand 39455">
                  <a:extLst>
                    <a:ext uri="{FF2B5EF4-FFF2-40B4-BE49-F238E27FC236}">
                      <a16:creationId xmlns:a16="http://schemas.microsoft.com/office/drawing/2014/main" id="{749F610F-A050-40B0-86A5-170150A9523C}"/>
                    </a:ext>
                  </a:extLst>
                </p:cNvPr>
                <p:cNvPicPr/>
                <p:nvPr/>
              </p:nvPicPr>
              <p:blipFill>
                <a:blip r:embed="rId889"/>
                <a:stretch>
                  <a:fillRect/>
                </a:stretch>
              </p:blipFill>
              <p:spPr>
                <a:xfrm>
                  <a:off x="7870613" y="4447680"/>
                  <a:ext cx="871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39457" name="Freihand 39456">
                  <a:extLst>
                    <a:ext uri="{FF2B5EF4-FFF2-40B4-BE49-F238E27FC236}">
                      <a16:creationId xmlns:a16="http://schemas.microsoft.com/office/drawing/2014/main" id="{DC012430-38B0-4C0F-AD58-040C8E096CA2}"/>
                    </a:ext>
                  </a:extLst>
                </p14:cNvPr>
                <p14:cNvContentPartPr/>
                <p14:nvPr/>
              </p14:nvContentPartPr>
              <p14:xfrm>
                <a:off x="7955213" y="4382520"/>
                <a:ext cx="182160" cy="128520"/>
              </p14:xfrm>
            </p:contentPart>
          </mc:Choice>
          <mc:Fallback xmlns="">
            <p:pic>
              <p:nvPicPr>
                <p:cNvPr id="39457" name="Freihand 39456">
                  <a:extLst>
                    <a:ext uri="{FF2B5EF4-FFF2-40B4-BE49-F238E27FC236}">
                      <a16:creationId xmlns:a16="http://schemas.microsoft.com/office/drawing/2014/main" id="{DC012430-38B0-4C0F-AD58-040C8E096CA2}"/>
                    </a:ext>
                  </a:extLst>
                </p:cNvPr>
                <p:cNvPicPr/>
                <p:nvPr/>
              </p:nvPicPr>
              <p:blipFill>
                <a:blip r:embed="rId891"/>
                <a:stretch>
                  <a:fillRect/>
                </a:stretch>
              </p:blipFill>
              <p:spPr>
                <a:xfrm>
                  <a:off x="7950893" y="4378200"/>
                  <a:ext cx="1908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39458" name="Freihand 39457">
                  <a:extLst>
                    <a:ext uri="{FF2B5EF4-FFF2-40B4-BE49-F238E27FC236}">
                      <a16:creationId xmlns:a16="http://schemas.microsoft.com/office/drawing/2014/main" id="{7311D8EA-9D8D-4FE8-B6F7-4AD3A02D5DA0}"/>
                    </a:ext>
                  </a:extLst>
                </p14:cNvPr>
                <p14:cNvContentPartPr/>
                <p14:nvPr/>
              </p14:nvContentPartPr>
              <p14:xfrm>
                <a:off x="8026133" y="4290720"/>
                <a:ext cx="18000" cy="7200"/>
              </p14:xfrm>
            </p:contentPart>
          </mc:Choice>
          <mc:Fallback xmlns="">
            <p:pic>
              <p:nvPicPr>
                <p:cNvPr id="39458" name="Freihand 39457">
                  <a:extLst>
                    <a:ext uri="{FF2B5EF4-FFF2-40B4-BE49-F238E27FC236}">
                      <a16:creationId xmlns:a16="http://schemas.microsoft.com/office/drawing/2014/main" id="{7311D8EA-9D8D-4FE8-B6F7-4AD3A02D5DA0}"/>
                    </a:ext>
                  </a:extLst>
                </p:cNvPr>
                <p:cNvPicPr/>
                <p:nvPr/>
              </p:nvPicPr>
              <p:blipFill>
                <a:blip r:embed="rId893"/>
                <a:stretch>
                  <a:fillRect/>
                </a:stretch>
              </p:blipFill>
              <p:spPr>
                <a:xfrm>
                  <a:off x="8021813" y="4286400"/>
                  <a:ext cx="266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39495" name="Freihand 39494">
                  <a:extLst>
                    <a:ext uri="{FF2B5EF4-FFF2-40B4-BE49-F238E27FC236}">
                      <a16:creationId xmlns:a16="http://schemas.microsoft.com/office/drawing/2014/main" id="{08D37427-C25B-47EC-B08D-70054F666E2C}"/>
                    </a:ext>
                  </a:extLst>
                </p14:cNvPr>
                <p14:cNvContentPartPr/>
                <p14:nvPr/>
              </p14:nvContentPartPr>
              <p14:xfrm>
                <a:off x="6331613" y="4296840"/>
                <a:ext cx="1738080" cy="68760"/>
              </p14:xfrm>
            </p:contentPart>
          </mc:Choice>
          <mc:Fallback xmlns="">
            <p:pic>
              <p:nvPicPr>
                <p:cNvPr id="39495" name="Freihand 39494">
                  <a:extLst>
                    <a:ext uri="{FF2B5EF4-FFF2-40B4-BE49-F238E27FC236}">
                      <a16:creationId xmlns:a16="http://schemas.microsoft.com/office/drawing/2014/main" id="{08D37427-C25B-47EC-B08D-70054F666E2C}"/>
                    </a:ext>
                  </a:extLst>
                </p:cNvPr>
                <p:cNvPicPr/>
                <p:nvPr/>
              </p:nvPicPr>
              <p:blipFill>
                <a:blip r:embed="rId895"/>
                <a:stretch>
                  <a:fillRect/>
                </a:stretch>
              </p:blipFill>
              <p:spPr>
                <a:xfrm>
                  <a:off x="6327293" y="4292520"/>
                  <a:ext cx="17467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39497" name="Freihand 39496">
                  <a:extLst>
                    <a:ext uri="{FF2B5EF4-FFF2-40B4-BE49-F238E27FC236}">
                      <a16:creationId xmlns:a16="http://schemas.microsoft.com/office/drawing/2014/main" id="{0F8B1D2D-140C-48AE-8E15-F83BFF88588B}"/>
                    </a:ext>
                  </a:extLst>
                </p14:cNvPr>
                <p14:cNvContentPartPr/>
                <p14:nvPr/>
              </p14:nvContentPartPr>
              <p14:xfrm>
                <a:off x="6850733" y="4045920"/>
                <a:ext cx="30600" cy="150840"/>
              </p14:xfrm>
            </p:contentPart>
          </mc:Choice>
          <mc:Fallback xmlns="">
            <p:pic>
              <p:nvPicPr>
                <p:cNvPr id="39497" name="Freihand 39496">
                  <a:extLst>
                    <a:ext uri="{FF2B5EF4-FFF2-40B4-BE49-F238E27FC236}">
                      <a16:creationId xmlns:a16="http://schemas.microsoft.com/office/drawing/2014/main" id="{0F8B1D2D-140C-48AE-8E15-F83BFF88588B}"/>
                    </a:ext>
                  </a:extLst>
                </p:cNvPr>
                <p:cNvPicPr/>
                <p:nvPr/>
              </p:nvPicPr>
              <p:blipFill>
                <a:blip r:embed="rId897"/>
                <a:stretch>
                  <a:fillRect/>
                </a:stretch>
              </p:blipFill>
              <p:spPr>
                <a:xfrm>
                  <a:off x="6846413" y="4041600"/>
                  <a:ext cx="392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39498" name="Freihand 39497">
                  <a:extLst>
                    <a:ext uri="{FF2B5EF4-FFF2-40B4-BE49-F238E27FC236}">
                      <a16:creationId xmlns:a16="http://schemas.microsoft.com/office/drawing/2014/main" id="{D3CDAC24-CEB8-4C6A-9E55-60254F93A97F}"/>
                    </a:ext>
                  </a:extLst>
                </p14:cNvPr>
                <p14:cNvContentPartPr/>
                <p14:nvPr/>
              </p14:nvContentPartPr>
              <p14:xfrm>
                <a:off x="6785933" y="3995160"/>
                <a:ext cx="137160" cy="217080"/>
              </p14:xfrm>
            </p:contentPart>
          </mc:Choice>
          <mc:Fallback xmlns="">
            <p:pic>
              <p:nvPicPr>
                <p:cNvPr id="39498" name="Freihand 39497">
                  <a:extLst>
                    <a:ext uri="{FF2B5EF4-FFF2-40B4-BE49-F238E27FC236}">
                      <a16:creationId xmlns:a16="http://schemas.microsoft.com/office/drawing/2014/main" id="{D3CDAC24-CEB8-4C6A-9E55-60254F93A97F}"/>
                    </a:ext>
                  </a:extLst>
                </p:cNvPr>
                <p:cNvPicPr/>
                <p:nvPr/>
              </p:nvPicPr>
              <p:blipFill>
                <a:blip r:embed="rId899"/>
                <a:stretch>
                  <a:fillRect/>
                </a:stretch>
              </p:blipFill>
              <p:spPr>
                <a:xfrm>
                  <a:off x="6781613" y="3990840"/>
                  <a:ext cx="1458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39499" name="Freihand 39498">
                  <a:extLst>
                    <a:ext uri="{FF2B5EF4-FFF2-40B4-BE49-F238E27FC236}">
                      <a16:creationId xmlns:a16="http://schemas.microsoft.com/office/drawing/2014/main" id="{A97B2647-ECAB-432E-B9F2-5692EC63A1A3}"/>
                    </a:ext>
                  </a:extLst>
                </p14:cNvPr>
                <p14:cNvContentPartPr/>
                <p14:nvPr/>
              </p14:nvContentPartPr>
              <p14:xfrm>
                <a:off x="6961253" y="4121880"/>
                <a:ext cx="131400" cy="59040"/>
              </p14:xfrm>
            </p:contentPart>
          </mc:Choice>
          <mc:Fallback xmlns="">
            <p:pic>
              <p:nvPicPr>
                <p:cNvPr id="39499" name="Freihand 39498">
                  <a:extLst>
                    <a:ext uri="{FF2B5EF4-FFF2-40B4-BE49-F238E27FC236}">
                      <a16:creationId xmlns:a16="http://schemas.microsoft.com/office/drawing/2014/main" id="{A97B2647-ECAB-432E-B9F2-5692EC63A1A3}"/>
                    </a:ext>
                  </a:extLst>
                </p:cNvPr>
                <p:cNvPicPr/>
                <p:nvPr/>
              </p:nvPicPr>
              <p:blipFill>
                <a:blip r:embed="rId901"/>
                <a:stretch>
                  <a:fillRect/>
                </a:stretch>
              </p:blipFill>
              <p:spPr>
                <a:xfrm>
                  <a:off x="6956933" y="4117560"/>
                  <a:ext cx="1400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39500" name="Freihand 39499">
                  <a:extLst>
                    <a:ext uri="{FF2B5EF4-FFF2-40B4-BE49-F238E27FC236}">
                      <a16:creationId xmlns:a16="http://schemas.microsoft.com/office/drawing/2014/main" id="{3EFB5455-81E2-41A9-9E7D-BE8A824A34AE}"/>
                    </a:ext>
                  </a:extLst>
                </p14:cNvPr>
                <p14:cNvContentPartPr/>
                <p14:nvPr/>
              </p14:nvContentPartPr>
              <p14:xfrm>
                <a:off x="7116773" y="3994080"/>
                <a:ext cx="138600" cy="177840"/>
              </p14:xfrm>
            </p:contentPart>
          </mc:Choice>
          <mc:Fallback xmlns="">
            <p:pic>
              <p:nvPicPr>
                <p:cNvPr id="39500" name="Freihand 39499">
                  <a:extLst>
                    <a:ext uri="{FF2B5EF4-FFF2-40B4-BE49-F238E27FC236}">
                      <a16:creationId xmlns:a16="http://schemas.microsoft.com/office/drawing/2014/main" id="{3EFB5455-81E2-41A9-9E7D-BE8A824A34AE}"/>
                    </a:ext>
                  </a:extLst>
                </p:cNvPr>
                <p:cNvPicPr/>
                <p:nvPr/>
              </p:nvPicPr>
              <p:blipFill>
                <a:blip r:embed="rId903"/>
                <a:stretch>
                  <a:fillRect/>
                </a:stretch>
              </p:blipFill>
              <p:spPr>
                <a:xfrm>
                  <a:off x="7112453" y="3989760"/>
                  <a:ext cx="1472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39501" name="Freihand 39500">
                  <a:extLst>
                    <a:ext uri="{FF2B5EF4-FFF2-40B4-BE49-F238E27FC236}">
                      <a16:creationId xmlns:a16="http://schemas.microsoft.com/office/drawing/2014/main" id="{43FB1D4E-8BDC-46AC-9305-B1E25A516B78}"/>
                    </a:ext>
                  </a:extLst>
                </p14:cNvPr>
                <p14:cNvContentPartPr/>
                <p14:nvPr/>
              </p14:nvContentPartPr>
              <p14:xfrm>
                <a:off x="7267973" y="4100640"/>
                <a:ext cx="61920" cy="176040"/>
              </p14:xfrm>
            </p:contentPart>
          </mc:Choice>
          <mc:Fallback xmlns="">
            <p:pic>
              <p:nvPicPr>
                <p:cNvPr id="39501" name="Freihand 39500">
                  <a:extLst>
                    <a:ext uri="{FF2B5EF4-FFF2-40B4-BE49-F238E27FC236}">
                      <a16:creationId xmlns:a16="http://schemas.microsoft.com/office/drawing/2014/main" id="{43FB1D4E-8BDC-46AC-9305-B1E25A516B78}"/>
                    </a:ext>
                  </a:extLst>
                </p:cNvPr>
                <p:cNvPicPr/>
                <p:nvPr/>
              </p:nvPicPr>
              <p:blipFill>
                <a:blip r:embed="rId905"/>
                <a:stretch>
                  <a:fillRect/>
                </a:stretch>
              </p:blipFill>
              <p:spPr>
                <a:xfrm>
                  <a:off x="7263653" y="4096320"/>
                  <a:ext cx="705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39502" name="Freihand 39501">
                  <a:extLst>
                    <a:ext uri="{FF2B5EF4-FFF2-40B4-BE49-F238E27FC236}">
                      <a16:creationId xmlns:a16="http://schemas.microsoft.com/office/drawing/2014/main" id="{BBC2C32B-33D1-4AB0-985F-08A6A7B4E9AF}"/>
                    </a:ext>
                  </a:extLst>
                </p14:cNvPr>
                <p14:cNvContentPartPr/>
                <p14:nvPr/>
              </p14:nvContentPartPr>
              <p14:xfrm>
                <a:off x="7366253" y="3984360"/>
                <a:ext cx="239760" cy="193680"/>
              </p14:xfrm>
            </p:contentPart>
          </mc:Choice>
          <mc:Fallback xmlns="">
            <p:pic>
              <p:nvPicPr>
                <p:cNvPr id="39502" name="Freihand 39501">
                  <a:extLst>
                    <a:ext uri="{FF2B5EF4-FFF2-40B4-BE49-F238E27FC236}">
                      <a16:creationId xmlns:a16="http://schemas.microsoft.com/office/drawing/2014/main" id="{BBC2C32B-33D1-4AB0-985F-08A6A7B4E9AF}"/>
                    </a:ext>
                  </a:extLst>
                </p:cNvPr>
                <p:cNvPicPr/>
                <p:nvPr/>
              </p:nvPicPr>
              <p:blipFill>
                <a:blip r:embed="rId907"/>
                <a:stretch>
                  <a:fillRect/>
                </a:stretch>
              </p:blipFill>
              <p:spPr>
                <a:xfrm>
                  <a:off x="7361933" y="3980040"/>
                  <a:ext cx="248400" cy="202320"/>
                </a:xfrm>
                <a:prstGeom prst="rect">
                  <a:avLst/>
                </a:prstGeom>
              </p:spPr>
            </p:pic>
          </mc:Fallback>
        </mc:AlternateContent>
      </p:grpSp>
      <p:grpSp>
        <p:nvGrpSpPr>
          <p:cNvPr id="39574" name="Gruppieren 39573">
            <a:extLst>
              <a:ext uri="{FF2B5EF4-FFF2-40B4-BE49-F238E27FC236}">
                <a16:creationId xmlns:a16="http://schemas.microsoft.com/office/drawing/2014/main" id="{CF936C21-D95A-4600-9DDC-302818BA1C4C}"/>
              </a:ext>
            </a:extLst>
          </p:cNvPr>
          <p:cNvGrpSpPr/>
          <p:nvPr/>
        </p:nvGrpSpPr>
        <p:grpSpPr>
          <a:xfrm>
            <a:off x="5623853" y="4887240"/>
            <a:ext cx="2932920" cy="1884960"/>
            <a:chOff x="5623853" y="4887240"/>
            <a:chExt cx="2932920" cy="1884960"/>
          </a:xfrm>
        </p:grpSpPr>
        <mc:AlternateContent xmlns:mc="http://schemas.openxmlformats.org/markup-compatibility/2006" xmlns:p14="http://schemas.microsoft.com/office/powerpoint/2010/main">
          <mc:Choice Requires="p14">
            <p:contentPart p14:bwMode="auto" r:id="rId908">
              <p14:nvContentPartPr>
                <p14:cNvPr id="39393" name="Freihand 39392">
                  <a:extLst>
                    <a:ext uri="{FF2B5EF4-FFF2-40B4-BE49-F238E27FC236}">
                      <a16:creationId xmlns:a16="http://schemas.microsoft.com/office/drawing/2014/main" id="{B26E2BC4-78FB-4B06-9067-35AFB0A78350}"/>
                    </a:ext>
                  </a:extLst>
                </p14:cNvPr>
                <p14:cNvContentPartPr/>
                <p14:nvPr/>
              </p14:nvContentPartPr>
              <p14:xfrm>
                <a:off x="5828333" y="5042760"/>
                <a:ext cx="28080" cy="147240"/>
              </p14:xfrm>
            </p:contentPart>
          </mc:Choice>
          <mc:Fallback xmlns="">
            <p:pic>
              <p:nvPicPr>
                <p:cNvPr id="39393" name="Freihand 39392">
                  <a:extLst>
                    <a:ext uri="{FF2B5EF4-FFF2-40B4-BE49-F238E27FC236}">
                      <a16:creationId xmlns:a16="http://schemas.microsoft.com/office/drawing/2014/main" id="{B26E2BC4-78FB-4B06-9067-35AFB0A78350}"/>
                    </a:ext>
                  </a:extLst>
                </p:cNvPr>
                <p:cNvPicPr/>
                <p:nvPr/>
              </p:nvPicPr>
              <p:blipFill>
                <a:blip r:embed="rId909"/>
                <a:stretch>
                  <a:fillRect/>
                </a:stretch>
              </p:blipFill>
              <p:spPr>
                <a:xfrm>
                  <a:off x="5824013" y="5038440"/>
                  <a:ext cx="367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39394" name="Freihand 39393">
                  <a:extLst>
                    <a:ext uri="{FF2B5EF4-FFF2-40B4-BE49-F238E27FC236}">
                      <a16:creationId xmlns:a16="http://schemas.microsoft.com/office/drawing/2014/main" id="{A1B3D61A-58E4-47A9-B298-8B2B899FD32B}"/>
                    </a:ext>
                  </a:extLst>
                </p14:cNvPr>
                <p14:cNvContentPartPr/>
                <p14:nvPr/>
              </p14:nvContentPartPr>
              <p14:xfrm>
                <a:off x="5893493" y="5057520"/>
                <a:ext cx="1800" cy="112320"/>
              </p14:xfrm>
            </p:contentPart>
          </mc:Choice>
          <mc:Fallback xmlns="">
            <p:pic>
              <p:nvPicPr>
                <p:cNvPr id="39394" name="Freihand 39393">
                  <a:extLst>
                    <a:ext uri="{FF2B5EF4-FFF2-40B4-BE49-F238E27FC236}">
                      <a16:creationId xmlns:a16="http://schemas.microsoft.com/office/drawing/2014/main" id="{A1B3D61A-58E4-47A9-B298-8B2B899FD32B}"/>
                    </a:ext>
                  </a:extLst>
                </p:cNvPr>
                <p:cNvPicPr/>
                <p:nvPr/>
              </p:nvPicPr>
              <p:blipFill>
                <a:blip r:embed="rId911"/>
                <a:stretch>
                  <a:fillRect/>
                </a:stretch>
              </p:blipFill>
              <p:spPr>
                <a:xfrm>
                  <a:off x="5889173" y="5053200"/>
                  <a:ext cx="104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39395" name="Freihand 39394">
                  <a:extLst>
                    <a:ext uri="{FF2B5EF4-FFF2-40B4-BE49-F238E27FC236}">
                      <a16:creationId xmlns:a16="http://schemas.microsoft.com/office/drawing/2014/main" id="{36A46DF3-667F-4597-851F-33BE1DEB9CB2}"/>
                    </a:ext>
                  </a:extLst>
                </p14:cNvPr>
                <p14:cNvContentPartPr/>
                <p14:nvPr/>
              </p14:nvContentPartPr>
              <p14:xfrm>
                <a:off x="5734373" y="4954200"/>
                <a:ext cx="144720" cy="275760"/>
              </p14:xfrm>
            </p:contentPart>
          </mc:Choice>
          <mc:Fallback xmlns="">
            <p:pic>
              <p:nvPicPr>
                <p:cNvPr id="39395" name="Freihand 39394">
                  <a:extLst>
                    <a:ext uri="{FF2B5EF4-FFF2-40B4-BE49-F238E27FC236}">
                      <a16:creationId xmlns:a16="http://schemas.microsoft.com/office/drawing/2014/main" id="{36A46DF3-667F-4597-851F-33BE1DEB9CB2}"/>
                    </a:ext>
                  </a:extLst>
                </p:cNvPr>
                <p:cNvPicPr/>
                <p:nvPr/>
              </p:nvPicPr>
              <p:blipFill>
                <a:blip r:embed="rId913"/>
                <a:stretch>
                  <a:fillRect/>
                </a:stretch>
              </p:blipFill>
              <p:spPr>
                <a:xfrm>
                  <a:off x="5730053" y="4949880"/>
                  <a:ext cx="15336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39396" name="Freihand 39395">
                  <a:extLst>
                    <a:ext uri="{FF2B5EF4-FFF2-40B4-BE49-F238E27FC236}">
                      <a16:creationId xmlns:a16="http://schemas.microsoft.com/office/drawing/2014/main" id="{75E4D188-53F5-42E9-B05C-6F25A783364A}"/>
                    </a:ext>
                  </a:extLst>
                </p14:cNvPr>
                <p14:cNvContentPartPr/>
                <p14:nvPr/>
              </p14:nvContentPartPr>
              <p14:xfrm>
                <a:off x="5748413" y="4913880"/>
                <a:ext cx="239040" cy="420480"/>
              </p14:xfrm>
            </p:contentPart>
          </mc:Choice>
          <mc:Fallback xmlns="">
            <p:pic>
              <p:nvPicPr>
                <p:cNvPr id="39396" name="Freihand 39395">
                  <a:extLst>
                    <a:ext uri="{FF2B5EF4-FFF2-40B4-BE49-F238E27FC236}">
                      <a16:creationId xmlns:a16="http://schemas.microsoft.com/office/drawing/2014/main" id="{75E4D188-53F5-42E9-B05C-6F25A783364A}"/>
                    </a:ext>
                  </a:extLst>
                </p:cNvPr>
                <p:cNvPicPr/>
                <p:nvPr/>
              </p:nvPicPr>
              <p:blipFill>
                <a:blip r:embed="rId915"/>
                <a:stretch>
                  <a:fillRect/>
                </a:stretch>
              </p:blipFill>
              <p:spPr>
                <a:xfrm>
                  <a:off x="5744093" y="4909560"/>
                  <a:ext cx="247680"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39397" name="Freihand 39396">
                  <a:extLst>
                    <a:ext uri="{FF2B5EF4-FFF2-40B4-BE49-F238E27FC236}">
                      <a16:creationId xmlns:a16="http://schemas.microsoft.com/office/drawing/2014/main" id="{1B1868B2-4E51-4007-92AA-0FED2CFB1A15}"/>
                    </a:ext>
                  </a:extLst>
                </p14:cNvPr>
                <p14:cNvContentPartPr/>
                <p14:nvPr/>
              </p14:nvContentPartPr>
              <p14:xfrm>
                <a:off x="5698733" y="5292240"/>
                <a:ext cx="282600" cy="37080"/>
              </p14:xfrm>
            </p:contentPart>
          </mc:Choice>
          <mc:Fallback xmlns="">
            <p:pic>
              <p:nvPicPr>
                <p:cNvPr id="39397" name="Freihand 39396">
                  <a:extLst>
                    <a:ext uri="{FF2B5EF4-FFF2-40B4-BE49-F238E27FC236}">
                      <a16:creationId xmlns:a16="http://schemas.microsoft.com/office/drawing/2014/main" id="{1B1868B2-4E51-4007-92AA-0FED2CFB1A15}"/>
                    </a:ext>
                  </a:extLst>
                </p:cNvPr>
                <p:cNvPicPr/>
                <p:nvPr/>
              </p:nvPicPr>
              <p:blipFill>
                <a:blip r:embed="rId917"/>
                <a:stretch>
                  <a:fillRect/>
                </a:stretch>
              </p:blipFill>
              <p:spPr>
                <a:xfrm>
                  <a:off x="5694413" y="5287920"/>
                  <a:ext cx="2912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39399" name="Freihand 39398">
                  <a:extLst>
                    <a:ext uri="{FF2B5EF4-FFF2-40B4-BE49-F238E27FC236}">
                      <a16:creationId xmlns:a16="http://schemas.microsoft.com/office/drawing/2014/main" id="{BBE11E2E-57BC-43FF-95C7-2DF4A8D05877}"/>
                    </a:ext>
                  </a:extLst>
                </p14:cNvPr>
                <p14:cNvContentPartPr/>
                <p14:nvPr/>
              </p14:nvContentPartPr>
              <p14:xfrm>
                <a:off x="6227573" y="5067600"/>
                <a:ext cx="93600" cy="61200"/>
              </p14:xfrm>
            </p:contentPart>
          </mc:Choice>
          <mc:Fallback xmlns="">
            <p:pic>
              <p:nvPicPr>
                <p:cNvPr id="39399" name="Freihand 39398">
                  <a:extLst>
                    <a:ext uri="{FF2B5EF4-FFF2-40B4-BE49-F238E27FC236}">
                      <a16:creationId xmlns:a16="http://schemas.microsoft.com/office/drawing/2014/main" id="{BBE11E2E-57BC-43FF-95C7-2DF4A8D05877}"/>
                    </a:ext>
                  </a:extLst>
                </p:cNvPr>
                <p:cNvPicPr/>
                <p:nvPr/>
              </p:nvPicPr>
              <p:blipFill>
                <a:blip r:embed="rId919"/>
                <a:stretch>
                  <a:fillRect/>
                </a:stretch>
              </p:blipFill>
              <p:spPr>
                <a:xfrm>
                  <a:off x="6223253" y="5063280"/>
                  <a:ext cx="1022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39400" name="Freihand 39399">
                  <a:extLst>
                    <a:ext uri="{FF2B5EF4-FFF2-40B4-BE49-F238E27FC236}">
                      <a16:creationId xmlns:a16="http://schemas.microsoft.com/office/drawing/2014/main" id="{6E6FDCD9-95D4-422A-8255-6FEA73D7FF09}"/>
                    </a:ext>
                  </a:extLst>
                </p14:cNvPr>
                <p14:cNvContentPartPr/>
                <p14:nvPr/>
              </p14:nvContentPartPr>
              <p14:xfrm>
                <a:off x="6264293" y="5063640"/>
                <a:ext cx="73440" cy="192960"/>
              </p14:xfrm>
            </p:contentPart>
          </mc:Choice>
          <mc:Fallback xmlns="">
            <p:pic>
              <p:nvPicPr>
                <p:cNvPr id="39400" name="Freihand 39399">
                  <a:extLst>
                    <a:ext uri="{FF2B5EF4-FFF2-40B4-BE49-F238E27FC236}">
                      <a16:creationId xmlns:a16="http://schemas.microsoft.com/office/drawing/2014/main" id="{6E6FDCD9-95D4-422A-8255-6FEA73D7FF09}"/>
                    </a:ext>
                  </a:extLst>
                </p:cNvPr>
                <p:cNvPicPr/>
                <p:nvPr/>
              </p:nvPicPr>
              <p:blipFill>
                <a:blip r:embed="rId921"/>
                <a:stretch>
                  <a:fillRect/>
                </a:stretch>
              </p:blipFill>
              <p:spPr>
                <a:xfrm>
                  <a:off x="6259973" y="5059320"/>
                  <a:ext cx="820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39402" name="Freihand 39401">
                  <a:extLst>
                    <a:ext uri="{FF2B5EF4-FFF2-40B4-BE49-F238E27FC236}">
                      <a16:creationId xmlns:a16="http://schemas.microsoft.com/office/drawing/2014/main" id="{F604E809-DA7A-4EDC-9733-B37E27B70A3C}"/>
                    </a:ext>
                  </a:extLst>
                </p14:cNvPr>
                <p14:cNvContentPartPr/>
                <p14:nvPr/>
              </p14:nvContentPartPr>
              <p14:xfrm>
                <a:off x="6363653" y="5144280"/>
                <a:ext cx="41760" cy="80640"/>
              </p14:xfrm>
            </p:contentPart>
          </mc:Choice>
          <mc:Fallback xmlns="">
            <p:pic>
              <p:nvPicPr>
                <p:cNvPr id="39402" name="Freihand 39401">
                  <a:extLst>
                    <a:ext uri="{FF2B5EF4-FFF2-40B4-BE49-F238E27FC236}">
                      <a16:creationId xmlns:a16="http://schemas.microsoft.com/office/drawing/2014/main" id="{F604E809-DA7A-4EDC-9733-B37E27B70A3C}"/>
                    </a:ext>
                  </a:extLst>
                </p:cNvPr>
                <p:cNvPicPr/>
                <p:nvPr/>
              </p:nvPicPr>
              <p:blipFill>
                <a:blip r:embed="rId923"/>
                <a:stretch>
                  <a:fillRect/>
                </a:stretch>
              </p:blipFill>
              <p:spPr>
                <a:xfrm>
                  <a:off x="6359333" y="5139960"/>
                  <a:ext cx="504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39403" name="Freihand 39402">
                  <a:extLst>
                    <a:ext uri="{FF2B5EF4-FFF2-40B4-BE49-F238E27FC236}">
                      <a16:creationId xmlns:a16="http://schemas.microsoft.com/office/drawing/2014/main" id="{54CBCAAC-FC7B-4DF5-A3DF-1979122F378C}"/>
                    </a:ext>
                  </a:extLst>
                </p14:cNvPr>
                <p14:cNvContentPartPr/>
                <p14:nvPr/>
              </p14:nvContentPartPr>
              <p14:xfrm>
                <a:off x="6358253" y="5169840"/>
                <a:ext cx="66240" cy="28080"/>
              </p14:xfrm>
            </p:contentPart>
          </mc:Choice>
          <mc:Fallback xmlns="">
            <p:pic>
              <p:nvPicPr>
                <p:cNvPr id="39403" name="Freihand 39402">
                  <a:extLst>
                    <a:ext uri="{FF2B5EF4-FFF2-40B4-BE49-F238E27FC236}">
                      <a16:creationId xmlns:a16="http://schemas.microsoft.com/office/drawing/2014/main" id="{54CBCAAC-FC7B-4DF5-A3DF-1979122F378C}"/>
                    </a:ext>
                  </a:extLst>
                </p:cNvPr>
                <p:cNvPicPr/>
                <p:nvPr/>
              </p:nvPicPr>
              <p:blipFill>
                <a:blip r:embed="rId925"/>
                <a:stretch>
                  <a:fillRect/>
                </a:stretch>
              </p:blipFill>
              <p:spPr>
                <a:xfrm>
                  <a:off x="6353933" y="5165520"/>
                  <a:ext cx="748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39404" name="Freihand 39403">
                  <a:extLst>
                    <a:ext uri="{FF2B5EF4-FFF2-40B4-BE49-F238E27FC236}">
                      <a16:creationId xmlns:a16="http://schemas.microsoft.com/office/drawing/2014/main" id="{DA5123D3-7D34-4EE7-9804-27CE02B6505E}"/>
                    </a:ext>
                  </a:extLst>
                </p14:cNvPr>
                <p14:cNvContentPartPr/>
                <p14:nvPr/>
              </p14:nvContentPartPr>
              <p14:xfrm>
                <a:off x="6441053" y="5107920"/>
                <a:ext cx="13680" cy="141120"/>
              </p14:xfrm>
            </p:contentPart>
          </mc:Choice>
          <mc:Fallback xmlns="">
            <p:pic>
              <p:nvPicPr>
                <p:cNvPr id="39404" name="Freihand 39403">
                  <a:extLst>
                    <a:ext uri="{FF2B5EF4-FFF2-40B4-BE49-F238E27FC236}">
                      <a16:creationId xmlns:a16="http://schemas.microsoft.com/office/drawing/2014/main" id="{DA5123D3-7D34-4EE7-9804-27CE02B6505E}"/>
                    </a:ext>
                  </a:extLst>
                </p:cNvPr>
                <p:cNvPicPr/>
                <p:nvPr/>
              </p:nvPicPr>
              <p:blipFill>
                <a:blip r:embed="rId927"/>
                <a:stretch>
                  <a:fillRect/>
                </a:stretch>
              </p:blipFill>
              <p:spPr>
                <a:xfrm>
                  <a:off x="6436733" y="5103600"/>
                  <a:ext cx="223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39405" name="Freihand 39404">
                  <a:extLst>
                    <a:ext uri="{FF2B5EF4-FFF2-40B4-BE49-F238E27FC236}">
                      <a16:creationId xmlns:a16="http://schemas.microsoft.com/office/drawing/2014/main" id="{C30DF379-0C42-415F-A63A-269CE034250C}"/>
                    </a:ext>
                  </a:extLst>
                </p14:cNvPr>
                <p14:cNvContentPartPr/>
                <p14:nvPr/>
              </p14:nvContentPartPr>
              <p14:xfrm>
                <a:off x="6476333" y="5145360"/>
                <a:ext cx="66600" cy="84240"/>
              </p14:xfrm>
            </p:contentPart>
          </mc:Choice>
          <mc:Fallback xmlns="">
            <p:pic>
              <p:nvPicPr>
                <p:cNvPr id="39405" name="Freihand 39404">
                  <a:extLst>
                    <a:ext uri="{FF2B5EF4-FFF2-40B4-BE49-F238E27FC236}">
                      <a16:creationId xmlns:a16="http://schemas.microsoft.com/office/drawing/2014/main" id="{C30DF379-0C42-415F-A63A-269CE034250C}"/>
                    </a:ext>
                  </a:extLst>
                </p:cNvPr>
                <p:cNvPicPr/>
                <p:nvPr/>
              </p:nvPicPr>
              <p:blipFill>
                <a:blip r:embed="rId929"/>
                <a:stretch>
                  <a:fillRect/>
                </a:stretch>
              </p:blipFill>
              <p:spPr>
                <a:xfrm>
                  <a:off x="6472013" y="5141040"/>
                  <a:ext cx="752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39406" name="Freihand 39405">
                  <a:extLst>
                    <a:ext uri="{FF2B5EF4-FFF2-40B4-BE49-F238E27FC236}">
                      <a16:creationId xmlns:a16="http://schemas.microsoft.com/office/drawing/2014/main" id="{1482A5B0-6FC0-4A61-85FD-0651E17AF14A}"/>
                    </a:ext>
                  </a:extLst>
                </p14:cNvPr>
                <p14:cNvContentPartPr/>
                <p14:nvPr/>
              </p14:nvContentPartPr>
              <p14:xfrm>
                <a:off x="6604853" y="5069040"/>
                <a:ext cx="10440" cy="109080"/>
              </p14:xfrm>
            </p:contentPart>
          </mc:Choice>
          <mc:Fallback xmlns="">
            <p:pic>
              <p:nvPicPr>
                <p:cNvPr id="39406" name="Freihand 39405">
                  <a:extLst>
                    <a:ext uri="{FF2B5EF4-FFF2-40B4-BE49-F238E27FC236}">
                      <a16:creationId xmlns:a16="http://schemas.microsoft.com/office/drawing/2014/main" id="{1482A5B0-6FC0-4A61-85FD-0651E17AF14A}"/>
                    </a:ext>
                  </a:extLst>
                </p:cNvPr>
                <p:cNvPicPr/>
                <p:nvPr/>
              </p:nvPicPr>
              <p:blipFill>
                <a:blip r:embed="rId931"/>
                <a:stretch>
                  <a:fillRect/>
                </a:stretch>
              </p:blipFill>
              <p:spPr>
                <a:xfrm>
                  <a:off x="6600533" y="5064720"/>
                  <a:ext cx="190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39407" name="Freihand 39406">
                  <a:extLst>
                    <a:ext uri="{FF2B5EF4-FFF2-40B4-BE49-F238E27FC236}">
                      <a16:creationId xmlns:a16="http://schemas.microsoft.com/office/drawing/2014/main" id="{AEF071F7-3C6D-4D99-989A-CAE4EAF2751D}"/>
                    </a:ext>
                  </a:extLst>
                </p14:cNvPr>
                <p14:cNvContentPartPr/>
                <p14:nvPr/>
              </p14:nvContentPartPr>
              <p14:xfrm>
                <a:off x="6568853" y="5116920"/>
                <a:ext cx="97200" cy="4320"/>
              </p14:xfrm>
            </p:contentPart>
          </mc:Choice>
          <mc:Fallback xmlns="">
            <p:pic>
              <p:nvPicPr>
                <p:cNvPr id="39407" name="Freihand 39406">
                  <a:extLst>
                    <a:ext uri="{FF2B5EF4-FFF2-40B4-BE49-F238E27FC236}">
                      <a16:creationId xmlns:a16="http://schemas.microsoft.com/office/drawing/2014/main" id="{AEF071F7-3C6D-4D99-989A-CAE4EAF2751D}"/>
                    </a:ext>
                  </a:extLst>
                </p:cNvPr>
                <p:cNvPicPr/>
                <p:nvPr/>
              </p:nvPicPr>
              <p:blipFill>
                <a:blip r:embed="rId933"/>
                <a:stretch>
                  <a:fillRect/>
                </a:stretch>
              </p:blipFill>
              <p:spPr>
                <a:xfrm>
                  <a:off x="6564533" y="5112600"/>
                  <a:ext cx="1058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39408" name="Freihand 39407">
                  <a:extLst>
                    <a:ext uri="{FF2B5EF4-FFF2-40B4-BE49-F238E27FC236}">
                      <a16:creationId xmlns:a16="http://schemas.microsoft.com/office/drawing/2014/main" id="{C8FF4E84-EAC6-468F-8BC4-77F95078182F}"/>
                    </a:ext>
                  </a:extLst>
                </p14:cNvPr>
                <p14:cNvContentPartPr/>
                <p14:nvPr/>
              </p14:nvContentPartPr>
              <p14:xfrm>
                <a:off x="6702773" y="5044920"/>
                <a:ext cx="81720" cy="162720"/>
              </p14:xfrm>
            </p:contentPart>
          </mc:Choice>
          <mc:Fallback xmlns="">
            <p:pic>
              <p:nvPicPr>
                <p:cNvPr id="39408" name="Freihand 39407">
                  <a:extLst>
                    <a:ext uri="{FF2B5EF4-FFF2-40B4-BE49-F238E27FC236}">
                      <a16:creationId xmlns:a16="http://schemas.microsoft.com/office/drawing/2014/main" id="{C8FF4E84-EAC6-468F-8BC4-77F95078182F}"/>
                    </a:ext>
                  </a:extLst>
                </p:cNvPr>
                <p:cNvPicPr/>
                <p:nvPr/>
              </p:nvPicPr>
              <p:blipFill>
                <a:blip r:embed="rId935"/>
                <a:stretch>
                  <a:fillRect/>
                </a:stretch>
              </p:blipFill>
              <p:spPr>
                <a:xfrm>
                  <a:off x="6698453" y="5040600"/>
                  <a:ext cx="903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39409" name="Freihand 39408">
                  <a:extLst>
                    <a:ext uri="{FF2B5EF4-FFF2-40B4-BE49-F238E27FC236}">
                      <a16:creationId xmlns:a16="http://schemas.microsoft.com/office/drawing/2014/main" id="{CD6ABB41-CB80-40D6-8EEA-75CDD85F27E3}"/>
                    </a:ext>
                  </a:extLst>
                </p14:cNvPr>
                <p14:cNvContentPartPr/>
                <p14:nvPr/>
              </p14:nvContentPartPr>
              <p14:xfrm>
                <a:off x="6802853" y="5132400"/>
                <a:ext cx="19800" cy="74880"/>
              </p14:xfrm>
            </p:contentPart>
          </mc:Choice>
          <mc:Fallback xmlns="">
            <p:pic>
              <p:nvPicPr>
                <p:cNvPr id="39409" name="Freihand 39408">
                  <a:extLst>
                    <a:ext uri="{FF2B5EF4-FFF2-40B4-BE49-F238E27FC236}">
                      <a16:creationId xmlns:a16="http://schemas.microsoft.com/office/drawing/2014/main" id="{CD6ABB41-CB80-40D6-8EEA-75CDD85F27E3}"/>
                    </a:ext>
                  </a:extLst>
                </p:cNvPr>
                <p:cNvPicPr/>
                <p:nvPr/>
              </p:nvPicPr>
              <p:blipFill>
                <a:blip r:embed="rId937"/>
                <a:stretch>
                  <a:fillRect/>
                </a:stretch>
              </p:blipFill>
              <p:spPr>
                <a:xfrm>
                  <a:off x="6798533" y="5128080"/>
                  <a:ext cx="284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39410" name="Freihand 39409">
                  <a:extLst>
                    <a:ext uri="{FF2B5EF4-FFF2-40B4-BE49-F238E27FC236}">
                      <a16:creationId xmlns:a16="http://schemas.microsoft.com/office/drawing/2014/main" id="{0DBD7D74-9317-47DB-9D90-3DA493178A8C}"/>
                    </a:ext>
                  </a:extLst>
                </p14:cNvPr>
                <p14:cNvContentPartPr/>
                <p14:nvPr/>
              </p14:nvContentPartPr>
              <p14:xfrm>
                <a:off x="6802493" y="5121600"/>
                <a:ext cx="46080" cy="104040"/>
              </p14:xfrm>
            </p:contentPart>
          </mc:Choice>
          <mc:Fallback xmlns="">
            <p:pic>
              <p:nvPicPr>
                <p:cNvPr id="39410" name="Freihand 39409">
                  <a:extLst>
                    <a:ext uri="{FF2B5EF4-FFF2-40B4-BE49-F238E27FC236}">
                      <a16:creationId xmlns:a16="http://schemas.microsoft.com/office/drawing/2014/main" id="{0DBD7D74-9317-47DB-9D90-3DA493178A8C}"/>
                    </a:ext>
                  </a:extLst>
                </p:cNvPr>
                <p:cNvPicPr/>
                <p:nvPr/>
              </p:nvPicPr>
              <p:blipFill>
                <a:blip r:embed="rId939"/>
                <a:stretch>
                  <a:fillRect/>
                </a:stretch>
              </p:blipFill>
              <p:spPr>
                <a:xfrm>
                  <a:off x="6798173" y="5117280"/>
                  <a:ext cx="547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39411" name="Freihand 39410">
                  <a:extLst>
                    <a:ext uri="{FF2B5EF4-FFF2-40B4-BE49-F238E27FC236}">
                      <a16:creationId xmlns:a16="http://schemas.microsoft.com/office/drawing/2014/main" id="{A4D59831-4723-48E6-82B0-C76FA7EC26FD}"/>
                    </a:ext>
                  </a:extLst>
                </p14:cNvPr>
                <p14:cNvContentPartPr/>
                <p14:nvPr/>
              </p14:nvContentPartPr>
              <p14:xfrm>
                <a:off x="6874493" y="5088120"/>
                <a:ext cx="7560" cy="159480"/>
              </p14:xfrm>
            </p:contentPart>
          </mc:Choice>
          <mc:Fallback xmlns="">
            <p:pic>
              <p:nvPicPr>
                <p:cNvPr id="39411" name="Freihand 39410">
                  <a:extLst>
                    <a:ext uri="{FF2B5EF4-FFF2-40B4-BE49-F238E27FC236}">
                      <a16:creationId xmlns:a16="http://schemas.microsoft.com/office/drawing/2014/main" id="{A4D59831-4723-48E6-82B0-C76FA7EC26FD}"/>
                    </a:ext>
                  </a:extLst>
                </p:cNvPr>
                <p:cNvPicPr/>
                <p:nvPr/>
              </p:nvPicPr>
              <p:blipFill>
                <a:blip r:embed="rId941"/>
                <a:stretch>
                  <a:fillRect/>
                </a:stretch>
              </p:blipFill>
              <p:spPr>
                <a:xfrm>
                  <a:off x="6870173" y="5083800"/>
                  <a:ext cx="162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39412" name="Freihand 39411">
                  <a:extLst>
                    <a:ext uri="{FF2B5EF4-FFF2-40B4-BE49-F238E27FC236}">
                      <a16:creationId xmlns:a16="http://schemas.microsoft.com/office/drawing/2014/main" id="{4FF94DB1-08D5-4878-A329-A82CAACD8F89}"/>
                    </a:ext>
                  </a:extLst>
                </p14:cNvPr>
                <p14:cNvContentPartPr/>
                <p14:nvPr/>
              </p14:nvContentPartPr>
              <p14:xfrm>
                <a:off x="6908333" y="5133120"/>
                <a:ext cx="80280" cy="86760"/>
              </p14:xfrm>
            </p:contentPart>
          </mc:Choice>
          <mc:Fallback xmlns="">
            <p:pic>
              <p:nvPicPr>
                <p:cNvPr id="39412" name="Freihand 39411">
                  <a:extLst>
                    <a:ext uri="{FF2B5EF4-FFF2-40B4-BE49-F238E27FC236}">
                      <a16:creationId xmlns:a16="http://schemas.microsoft.com/office/drawing/2014/main" id="{4FF94DB1-08D5-4878-A329-A82CAACD8F89}"/>
                    </a:ext>
                  </a:extLst>
                </p:cNvPr>
                <p:cNvPicPr/>
                <p:nvPr/>
              </p:nvPicPr>
              <p:blipFill>
                <a:blip r:embed="rId943"/>
                <a:stretch>
                  <a:fillRect/>
                </a:stretch>
              </p:blipFill>
              <p:spPr>
                <a:xfrm>
                  <a:off x="6904013" y="5128800"/>
                  <a:ext cx="889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39414" name="Freihand 39413">
                  <a:extLst>
                    <a:ext uri="{FF2B5EF4-FFF2-40B4-BE49-F238E27FC236}">
                      <a16:creationId xmlns:a16="http://schemas.microsoft.com/office/drawing/2014/main" id="{4832745C-5485-4EAB-92B0-5CE649B0591B}"/>
                    </a:ext>
                  </a:extLst>
                </p14:cNvPr>
                <p14:cNvContentPartPr/>
                <p14:nvPr/>
              </p14:nvContentPartPr>
              <p14:xfrm>
                <a:off x="7017053" y="5089560"/>
                <a:ext cx="99720" cy="18360"/>
              </p14:xfrm>
            </p:contentPart>
          </mc:Choice>
          <mc:Fallback xmlns="">
            <p:pic>
              <p:nvPicPr>
                <p:cNvPr id="39414" name="Freihand 39413">
                  <a:extLst>
                    <a:ext uri="{FF2B5EF4-FFF2-40B4-BE49-F238E27FC236}">
                      <a16:creationId xmlns:a16="http://schemas.microsoft.com/office/drawing/2014/main" id="{4832745C-5485-4EAB-92B0-5CE649B0591B}"/>
                    </a:ext>
                  </a:extLst>
                </p:cNvPr>
                <p:cNvPicPr/>
                <p:nvPr/>
              </p:nvPicPr>
              <p:blipFill>
                <a:blip r:embed="rId945"/>
                <a:stretch>
                  <a:fillRect/>
                </a:stretch>
              </p:blipFill>
              <p:spPr>
                <a:xfrm>
                  <a:off x="7012733" y="5085240"/>
                  <a:ext cx="1083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39415" name="Freihand 39414">
                  <a:extLst>
                    <a:ext uri="{FF2B5EF4-FFF2-40B4-BE49-F238E27FC236}">
                      <a16:creationId xmlns:a16="http://schemas.microsoft.com/office/drawing/2014/main" id="{B9062026-65D2-4E7D-B221-0AD1AAB3ADCC}"/>
                    </a:ext>
                  </a:extLst>
                </p14:cNvPr>
                <p14:cNvContentPartPr/>
                <p14:nvPr/>
              </p14:nvContentPartPr>
              <p14:xfrm>
                <a:off x="7210013" y="5026560"/>
                <a:ext cx="16560" cy="114840"/>
              </p14:xfrm>
            </p:contentPart>
          </mc:Choice>
          <mc:Fallback xmlns="">
            <p:pic>
              <p:nvPicPr>
                <p:cNvPr id="39415" name="Freihand 39414">
                  <a:extLst>
                    <a:ext uri="{FF2B5EF4-FFF2-40B4-BE49-F238E27FC236}">
                      <a16:creationId xmlns:a16="http://schemas.microsoft.com/office/drawing/2014/main" id="{B9062026-65D2-4E7D-B221-0AD1AAB3ADCC}"/>
                    </a:ext>
                  </a:extLst>
                </p:cNvPr>
                <p:cNvPicPr/>
                <p:nvPr/>
              </p:nvPicPr>
              <p:blipFill>
                <a:blip r:embed="rId947"/>
                <a:stretch>
                  <a:fillRect/>
                </a:stretch>
              </p:blipFill>
              <p:spPr>
                <a:xfrm>
                  <a:off x="7205693" y="5022240"/>
                  <a:ext cx="252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39416" name="Freihand 39415">
                  <a:extLst>
                    <a:ext uri="{FF2B5EF4-FFF2-40B4-BE49-F238E27FC236}">
                      <a16:creationId xmlns:a16="http://schemas.microsoft.com/office/drawing/2014/main" id="{8B976BC5-FED8-45C3-8DD1-576F86886C3E}"/>
                    </a:ext>
                  </a:extLst>
                </p14:cNvPr>
                <p14:cNvContentPartPr/>
                <p14:nvPr/>
              </p14:nvContentPartPr>
              <p14:xfrm>
                <a:off x="7150613" y="5001000"/>
                <a:ext cx="124920" cy="21600"/>
              </p14:xfrm>
            </p:contentPart>
          </mc:Choice>
          <mc:Fallback xmlns="">
            <p:pic>
              <p:nvPicPr>
                <p:cNvPr id="39416" name="Freihand 39415">
                  <a:extLst>
                    <a:ext uri="{FF2B5EF4-FFF2-40B4-BE49-F238E27FC236}">
                      <a16:creationId xmlns:a16="http://schemas.microsoft.com/office/drawing/2014/main" id="{8B976BC5-FED8-45C3-8DD1-576F86886C3E}"/>
                    </a:ext>
                  </a:extLst>
                </p:cNvPr>
                <p:cNvPicPr/>
                <p:nvPr/>
              </p:nvPicPr>
              <p:blipFill>
                <a:blip r:embed="rId949"/>
                <a:stretch>
                  <a:fillRect/>
                </a:stretch>
              </p:blipFill>
              <p:spPr>
                <a:xfrm>
                  <a:off x="7146293" y="4996680"/>
                  <a:ext cx="1335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39418" name="Freihand 39417">
                  <a:extLst>
                    <a:ext uri="{FF2B5EF4-FFF2-40B4-BE49-F238E27FC236}">
                      <a16:creationId xmlns:a16="http://schemas.microsoft.com/office/drawing/2014/main" id="{3DBC8CFC-5ED2-4441-A08C-66E486F400E8}"/>
                    </a:ext>
                  </a:extLst>
                </p14:cNvPr>
                <p14:cNvContentPartPr/>
                <p14:nvPr/>
              </p14:nvContentPartPr>
              <p14:xfrm>
                <a:off x="7261133" y="5097840"/>
                <a:ext cx="24480" cy="109800"/>
              </p14:xfrm>
            </p:contentPart>
          </mc:Choice>
          <mc:Fallback xmlns="">
            <p:pic>
              <p:nvPicPr>
                <p:cNvPr id="39418" name="Freihand 39417">
                  <a:extLst>
                    <a:ext uri="{FF2B5EF4-FFF2-40B4-BE49-F238E27FC236}">
                      <a16:creationId xmlns:a16="http://schemas.microsoft.com/office/drawing/2014/main" id="{3DBC8CFC-5ED2-4441-A08C-66E486F400E8}"/>
                    </a:ext>
                  </a:extLst>
                </p:cNvPr>
                <p:cNvPicPr/>
                <p:nvPr/>
              </p:nvPicPr>
              <p:blipFill>
                <a:blip r:embed="rId951"/>
                <a:stretch>
                  <a:fillRect/>
                </a:stretch>
              </p:blipFill>
              <p:spPr>
                <a:xfrm>
                  <a:off x="7256813" y="5093520"/>
                  <a:ext cx="331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39419" name="Freihand 39418">
                  <a:extLst>
                    <a:ext uri="{FF2B5EF4-FFF2-40B4-BE49-F238E27FC236}">
                      <a16:creationId xmlns:a16="http://schemas.microsoft.com/office/drawing/2014/main" id="{6943D90A-3BEA-42AB-A7E8-B206D0F93E19}"/>
                    </a:ext>
                  </a:extLst>
                </p14:cNvPr>
                <p14:cNvContentPartPr/>
                <p14:nvPr/>
              </p14:nvContentPartPr>
              <p14:xfrm>
                <a:off x="7300013" y="5115840"/>
                <a:ext cx="6840" cy="83520"/>
              </p14:xfrm>
            </p:contentPart>
          </mc:Choice>
          <mc:Fallback xmlns="">
            <p:pic>
              <p:nvPicPr>
                <p:cNvPr id="39419" name="Freihand 39418">
                  <a:extLst>
                    <a:ext uri="{FF2B5EF4-FFF2-40B4-BE49-F238E27FC236}">
                      <a16:creationId xmlns:a16="http://schemas.microsoft.com/office/drawing/2014/main" id="{6943D90A-3BEA-42AB-A7E8-B206D0F93E19}"/>
                    </a:ext>
                  </a:extLst>
                </p:cNvPr>
                <p:cNvPicPr/>
                <p:nvPr/>
              </p:nvPicPr>
              <p:blipFill>
                <a:blip r:embed="rId953"/>
                <a:stretch>
                  <a:fillRect/>
                </a:stretch>
              </p:blipFill>
              <p:spPr>
                <a:xfrm>
                  <a:off x="7295693" y="5111520"/>
                  <a:ext cx="154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39420" name="Freihand 39419">
                  <a:extLst>
                    <a:ext uri="{FF2B5EF4-FFF2-40B4-BE49-F238E27FC236}">
                      <a16:creationId xmlns:a16="http://schemas.microsoft.com/office/drawing/2014/main" id="{055837A9-9E8D-47A0-9047-6ACD061D5B4D}"/>
                    </a:ext>
                  </a:extLst>
                </p14:cNvPr>
                <p14:cNvContentPartPr/>
                <p14:nvPr/>
              </p14:nvContentPartPr>
              <p14:xfrm>
                <a:off x="7271933" y="5140680"/>
                <a:ext cx="74160" cy="8280"/>
              </p14:xfrm>
            </p:contentPart>
          </mc:Choice>
          <mc:Fallback xmlns="">
            <p:pic>
              <p:nvPicPr>
                <p:cNvPr id="39420" name="Freihand 39419">
                  <a:extLst>
                    <a:ext uri="{FF2B5EF4-FFF2-40B4-BE49-F238E27FC236}">
                      <a16:creationId xmlns:a16="http://schemas.microsoft.com/office/drawing/2014/main" id="{055837A9-9E8D-47A0-9047-6ACD061D5B4D}"/>
                    </a:ext>
                  </a:extLst>
                </p:cNvPr>
                <p:cNvPicPr/>
                <p:nvPr/>
              </p:nvPicPr>
              <p:blipFill>
                <a:blip r:embed="rId955"/>
                <a:stretch>
                  <a:fillRect/>
                </a:stretch>
              </p:blipFill>
              <p:spPr>
                <a:xfrm>
                  <a:off x="7267613" y="5136360"/>
                  <a:ext cx="828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39422" name="Freihand 39421">
                  <a:extLst>
                    <a:ext uri="{FF2B5EF4-FFF2-40B4-BE49-F238E27FC236}">
                      <a16:creationId xmlns:a16="http://schemas.microsoft.com/office/drawing/2014/main" id="{C72B1984-6576-4361-9C49-22E95F18388F}"/>
                    </a:ext>
                  </a:extLst>
                </p14:cNvPr>
                <p14:cNvContentPartPr/>
                <p14:nvPr/>
              </p14:nvContentPartPr>
              <p14:xfrm>
                <a:off x="7390373" y="5061120"/>
                <a:ext cx="74160" cy="17640"/>
              </p14:xfrm>
            </p:contentPart>
          </mc:Choice>
          <mc:Fallback xmlns="">
            <p:pic>
              <p:nvPicPr>
                <p:cNvPr id="39422" name="Freihand 39421">
                  <a:extLst>
                    <a:ext uri="{FF2B5EF4-FFF2-40B4-BE49-F238E27FC236}">
                      <a16:creationId xmlns:a16="http://schemas.microsoft.com/office/drawing/2014/main" id="{C72B1984-6576-4361-9C49-22E95F18388F}"/>
                    </a:ext>
                  </a:extLst>
                </p:cNvPr>
                <p:cNvPicPr/>
                <p:nvPr/>
              </p:nvPicPr>
              <p:blipFill>
                <a:blip r:embed="rId957"/>
                <a:stretch>
                  <a:fillRect/>
                </a:stretch>
              </p:blipFill>
              <p:spPr>
                <a:xfrm>
                  <a:off x="7386053" y="5056800"/>
                  <a:ext cx="828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39423" name="Freihand 39422">
                  <a:extLst>
                    <a:ext uri="{FF2B5EF4-FFF2-40B4-BE49-F238E27FC236}">
                      <a16:creationId xmlns:a16="http://schemas.microsoft.com/office/drawing/2014/main" id="{0BA7278C-F2D6-4040-B7E5-7BFF0BC1BF50}"/>
                    </a:ext>
                  </a:extLst>
                </p14:cNvPr>
                <p14:cNvContentPartPr/>
                <p14:nvPr/>
              </p14:nvContentPartPr>
              <p14:xfrm>
                <a:off x="7473533" y="5002440"/>
                <a:ext cx="82080" cy="114480"/>
              </p14:xfrm>
            </p:contentPart>
          </mc:Choice>
          <mc:Fallback xmlns="">
            <p:pic>
              <p:nvPicPr>
                <p:cNvPr id="39423" name="Freihand 39422">
                  <a:extLst>
                    <a:ext uri="{FF2B5EF4-FFF2-40B4-BE49-F238E27FC236}">
                      <a16:creationId xmlns:a16="http://schemas.microsoft.com/office/drawing/2014/main" id="{0BA7278C-F2D6-4040-B7E5-7BFF0BC1BF50}"/>
                    </a:ext>
                  </a:extLst>
                </p:cNvPr>
                <p:cNvPicPr/>
                <p:nvPr/>
              </p:nvPicPr>
              <p:blipFill>
                <a:blip r:embed="rId959"/>
                <a:stretch>
                  <a:fillRect/>
                </a:stretch>
              </p:blipFill>
              <p:spPr>
                <a:xfrm>
                  <a:off x="7469213" y="4998120"/>
                  <a:ext cx="907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39424" name="Freihand 39423">
                  <a:extLst>
                    <a:ext uri="{FF2B5EF4-FFF2-40B4-BE49-F238E27FC236}">
                      <a16:creationId xmlns:a16="http://schemas.microsoft.com/office/drawing/2014/main" id="{38D5454A-417C-4560-9F8B-BE6D27418C32}"/>
                    </a:ext>
                  </a:extLst>
                </p14:cNvPr>
                <p14:cNvContentPartPr/>
                <p14:nvPr/>
              </p14:nvContentPartPr>
              <p14:xfrm>
                <a:off x="7456613" y="5069040"/>
                <a:ext cx="94680" cy="3600"/>
              </p14:xfrm>
            </p:contentPart>
          </mc:Choice>
          <mc:Fallback xmlns="">
            <p:pic>
              <p:nvPicPr>
                <p:cNvPr id="39424" name="Freihand 39423">
                  <a:extLst>
                    <a:ext uri="{FF2B5EF4-FFF2-40B4-BE49-F238E27FC236}">
                      <a16:creationId xmlns:a16="http://schemas.microsoft.com/office/drawing/2014/main" id="{38D5454A-417C-4560-9F8B-BE6D27418C32}"/>
                    </a:ext>
                  </a:extLst>
                </p:cNvPr>
                <p:cNvPicPr/>
                <p:nvPr/>
              </p:nvPicPr>
              <p:blipFill>
                <a:blip r:embed="rId961"/>
                <a:stretch>
                  <a:fillRect/>
                </a:stretch>
              </p:blipFill>
              <p:spPr>
                <a:xfrm>
                  <a:off x="7452293" y="5064720"/>
                  <a:ext cx="1033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39425" name="Freihand 39424">
                  <a:extLst>
                    <a:ext uri="{FF2B5EF4-FFF2-40B4-BE49-F238E27FC236}">
                      <a16:creationId xmlns:a16="http://schemas.microsoft.com/office/drawing/2014/main" id="{B048D6B1-61C7-4713-A091-3FA09921218E}"/>
                    </a:ext>
                  </a:extLst>
                </p14:cNvPr>
                <p14:cNvContentPartPr/>
                <p14:nvPr/>
              </p14:nvContentPartPr>
              <p14:xfrm>
                <a:off x="7572893" y="5075160"/>
                <a:ext cx="51120" cy="91080"/>
              </p14:xfrm>
            </p:contentPart>
          </mc:Choice>
          <mc:Fallback xmlns="">
            <p:pic>
              <p:nvPicPr>
                <p:cNvPr id="39425" name="Freihand 39424">
                  <a:extLst>
                    <a:ext uri="{FF2B5EF4-FFF2-40B4-BE49-F238E27FC236}">
                      <a16:creationId xmlns:a16="http://schemas.microsoft.com/office/drawing/2014/main" id="{B048D6B1-61C7-4713-A091-3FA09921218E}"/>
                    </a:ext>
                  </a:extLst>
                </p:cNvPr>
                <p:cNvPicPr/>
                <p:nvPr/>
              </p:nvPicPr>
              <p:blipFill>
                <a:blip r:embed="rId963"/>
                <a:stretch>
                  <a:fillRect/>
                </a:stretch>
              </p:blipFill>
              <p:spPr>
                <a:xfrm>
                  <a:off x="7568573" y="5070840"/>
                  <a:ext cx="597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39426" name="Freihand 39425">
                  <a:extLst>
                    <a:ext uri="{FF2B5EF4-FFF2-40B4-BE49-F238E27FC236}">
                      <a16:creationId xmlns:a16="http://schemas.microsoft.com/office/drawing/2014/main" id="{87F957EB-D078-4525-9E85-B0D302045A29}"/>
                    </a:ext>
                  </a:extLst>
                </p14:cNvPr>
                <p14:cNvContentPartPr/>
                <p14:nvPr/>
              </p14:nvContentPartPr>
              <p14:xfrm>
                <a:off x="7570373" y="5110800"/>
                <a:ext cx="71280" cy="15840"/>
              </p14:xfrm>
            </p:contentPart>
          </mc:Choice>
          <mc:Fallback xmlns="">
            <p:pic>
              <p:nvPicPr>
                <p:cNvPr id="39426" name="Freihand 39425">
                  <a:extLst>
                    <a:ext uri="{FF2B5EF4-FFF2-40B4-BE49-F238E27FC236}">
                      <a16:creationId xmlns:a16="http://schemas.microsoft.com/office/drawing/2014/main" id="{87F957EB-D078-4525-9E85-B0D302045A29}"/>
                    </a:ext>
                  </a:extLst>
                </p:cNvPr>
                <p:cNvPicPr/>
                <p:nvPr/>
              </p:nvPicPr>
              <p:blipFill>
                <a:blip r:embed="rId965"/>
                <a:stretch>
                  <a:fillRect/>
                </a:stretch>
              </p:blipFill>
              <p:spPr>
                <a:xfrm>
                  <a:off x="7566053" y="5106480"/>
                  <a:ext cx="799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39427" name="Freihand 39426">
                  <a:extLst>
                    <a:ext uri="{FF2B5EF4-FFF2-40B4-BE49-F238E27FC236}">
                      <a16:creationId xmlns:a16="http://schemas.microsoft.com/office/drawing/2014/main" id="{7C5EEF22-F589-40A9-AEC1-9DB47E2E368D}"/>
                    </a:ext>
                  </a:extLst>
                </p14:cNvPr>
                <p14:cNvContentPartPr/>
                <p14:nvPr/>
              </p14:nvContentPartPr>
              <p14:xfrm>
                <a:off x="7138013" y="4896600"/>
                <a:ext cx="78120" cy="347400"/>
              </p14:xfrm>
            </p:contentPart>
          </mc:Choice>
          <mc:Fallback xmlns="">
            <p:pic>
              <p:nvPicPr>
                <p:cNvPr id="39427" name="Freihand 39426">
                  <a:extLst>
                    <a:ext uri="{FF2B5EF4-FFF2-40B4-BE49-F238E27FC236}">
                      <a16:creationId xmlns:a16="http://schemas.microsoft.com/office/drawing/2014/main" id="{7C5EEF22-F589-40A9-AEC1-9DB47E2E368D}"/>
                    </a:ext>
                  </a:extLst>
                </p:cNvPr>
                <p:cNvPicPr/>
                <p:nvPr/>
              </p:nvPicPr>
              <p:blipFill>
                <a:blip r:embed="rId967"/>
                <a:stretch>
                  <a:fillRect/>
                </a:stretch>
              </p:blipFill>
              <p:spPr>
                <a:xfrm>
                  <a:off x="7133693" y="4892280"/>
                  <a:ext cx="8676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39428" name="Freihand 39427">
                  <a:extLst>
                    <a:ext uri="{FF2B5EF4-FFF2-40B4-BE49-F238E27FC236}">
                      <a16:creationId xmlns:a16="http://schemas.microsoft.com/office/drawing/2014/main" id="{E59B0BF8-51B2-4D67-8DD0-23FE7423A8FD}"/>
                    </a:ext>
                  </a:extLst>
                </p14:cNvPr>
                <p14:cNvContentPartPr/>
                <p14:nvPr/>
              </p14:nvContentPartPr>
              <p14:xfrm>
                <a:off x="7570013" y="4887240"/>
                <a:ext cx="165600" cy="425520"/>
              </p14:xfrm>
            </p:contentPart>
          </mc:Choice>
          <mc:Fallback xmlns="">
            <p:pic>
              <p:nvPicPr>
                <p:cNvPr id="39428" name="Freihand 39427">
                  <a:extLst>
                    <a:ext uri="{FF2B5EF4-FFF2-40B4-BE49-F238E27FC236}">
                      <a16:creationId xmlns:a16="http://schemas.microsoft.com/office/drawing/2014/main" id="{E59B0BF8-51B2-4D67-8DD0-23FE7423A8FD}"/>
                    </a:ext>
                  </a:extLst>
                </p:cNvPr>
                <p:cNvPicPr/>
                <p:nvPr/>
              </p:nvPicPr>
              <p:blipFill>
                <a:blip r:embed="rId969"/>
                <a:stretch>
                  <a:fillRect/>
                </a:stretch>
              </p:blipFill>
              <p:spPr>
                <a:xfrm>
                  <a:off x="7565693" y="4882920"/>
                  <a:ext cx="174240" cy="43416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39446" name="Freihand 39445">
                  <a:extLst>
                    <a:ext uri="{FF2B5EF4-FFF2-40B4-BE49-F238E27FC236}">
                      <a16:creationId xmlns:a16="http://schemas.microsoft.com/office/drawing/2014/main" id="{D4F650B3-6774-4DE9-9C80-34E838936489}"/>
                    </a:ext>
                  </a:extLst>
                </p14:cNvPr>
                <p14:cNvContentPartPr/>
                <p14:nvPr/>
              </p14:nvContentPartPr>
              <p14:xfrm>
                <a:off x="7833893" y="5049600"/>
                <a:ext cx="16920" cy="102240"/>
              </p14:xfrm>
            </p:contentPart>
          </mc:Choice>
          <mc:Fallback xmlns="">
            <p:pic>
              <p:nvPicPr>
                <p:cNvPr id="39446" name="Freihand 39445">
                  <a:extLst>
                    <a:ext uri="{FF2B5EF4-FFF2-40B4-BE49-F238E27FC236}">
                      <a16:creationId xmlns:a16="http://schemas.microsoft.com/office/drawing/2014/main" id="{D4F650B3-6774-4DE9-9C80-34E838936489}"/>
                    </a:ext>
                  </a:extLst>
                </p:cNvPr>
                <p:cNvPicPr/>
                <p:nvPr/>
              </p:nvPicPr>
              <p:blipFill>
                <a:blip r:embed="rId971"/>
                <a:stretch>
                  <a:fillRect/>
                </a:stretch>
              </p:blipFill>
              <p:spPr>
                <a:xfrm>
                  <a:off x="7829573" y="5045280"/>
                  <a:ext cx="255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972">
              <p14:nvContentPartPr>
                <p14:cNvPr id="39447" name="Freihand 39446">
                  <a:extLst>
                    <a:ext uri="{FF2B5EF4-FFF2-40B4-BE49-F238E27FC236}">
                      <a16:creationId xmlns:a16="http://schemas.microsoft.com/office/drawing/2014/main" id="{4749FAB9-2262-47A8-8EDF-CDFCBB6A36A0}"/>
                    </a:ext>
                  </a:extLst>
                </p14:cNvPr>
                <p14:cNvContentPartPr/>
                <p14:nvPr/>
              </p14:nvContentPartPr>
              <p14:xfrm>
                <a:off x="7777373" y="5070120"/>
                <a:ext cx="117000" cy="21240"/>
              </p14:xfrm>
            </p:contentPart>
          </mc:Choice>
          <mc:Fallback xmlns="">
            <p:pic>
              <p:nvPicPr>
                <p:cNvPr id="39447" name="Freihand 39446">
                  <a:extLst>
                    <a:ext uri="{FF2B5EF4-FFF2-40B4-BE49-F238E27FC236}">
                      <a16:creationId xmlns:a16="http://schemas.microsoft.com/office/drawing/2014/main" id="{4749FAB9-2262-47A8-8EDF-CDFCBB6A36A0}"/>
                    </a:ext>
                  </a:extLst>
                </p:cNvPr>
                <p:cNvPicPr/>
                <p:nvPr/>
              </p:nvPicPr>
              <p:blipFill>
                <a:blip r:embed="rId973"/>
                <a:stretch>
                  <a:fillRect/>
                </a:stretch>
              </p:blipFill>
              <p:spPr>
                <a:xfrm>
                  <a:off x="7773053" y="5065800"/>
                  <a:ext cx="1256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39448" name="Freihand 39447">
                  <a:extLst>
                    <a:ext uri="{FF2B5EF4-FFF2-40B4-BE49-F238E27FC236}">
                      <a16:creationId xmlns:a16="http://schemas.microsoft.com/office/drawing/2014/main" id="{8DEC162E-5F77-49D2-9DD2-39A1F33ACAB6}"/>
                    </a:ext>
                  </a:extLst>
                </p14:cNvPr>
                <p14:cNvContentPartPr/>
                <p14:nvPr/>
              </p14:nvContentPartPr>
              <p14:xfrm>
                <a:off x="7944053" y="5015760"/>
                <a:ext cx="6840" cy="118800"/>
              </p14:xfrm>
            </p:contentPart>
          </mc:Choice>
          <mc:Fallback xmlns="">
            <p:pic>
              <p:nvPicPr>
                <p:cNvPr id="39448" name="Freihand 39447">
                  <a:extLst>
                    <a:ext uri="{FF2B5EF4-FFF2-40B4-BE49-F238E27FC236}">
                      <a16:creationId xmlns:a16="http://schemas.microsoft.com/office/drawing/2014/main" id="{8DEC162E-5F77-49D2-9DD2-39A1F33ACAB6}"/>
                    </a:ext>
                  </a:extLst>
                </p:cNvPr>
                <p:cNvPicPr/>
                <p:nvPr/>
              </p:nvPicPr>
              <p:blipFill>
                <a:blip r:embed="rId975"/>
                <a:stretch>
                  <a:fillRect/>
                </a:stretch>
              </p:blipFill>
              <p:spPr>
                <a:xfrm>
                  <a:off x="7939733" y="5011440"/>
                  <a:ext cx="154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39449" name="Freihand 39448">
                  <a:extLst>
                    <a:ext uri="{FF2B5EF4-FFF2-40B4-BE49-F238E27FC236}">
                      <a16:creationId xmlns:a16="http://schemas.microsoft.com/office/drawing/2014/main" id="{7C207100-36FD-4338-AFAD-FCEB799B856C}"/>
                    </a:ext>
                  </a:extLst>
                </p14:cNvPr>
                <p14:cNvContentPartPr/>
                <p14:nvPr/>
              </p14:nvContentPartPr>
              <p14:xfrm>
                <a:off x="7886093" y="5112960"/>
                <a:ext cx="86040" cy="35280"/>
              </p14:xfrm>
            </p:contentPart>
          </mc:Choice>
          <mc:Fallback xmlns="">
            <p:pic>
              <p:nvPicPr>
                <p:cNvPr id="39449" name="Freihand 39448">
                  <a:extLst>
                    <a:ext uri="{FF2B5EF4-FFF2-40B4-BE49-F238E27FC236}">
                      <a16:creationId xmlns:a16="http://schemas.microsoft.com/office/drawing/2014/main" id="{7C207100-36FD-4338-AFAD-FCEB799B856C}"/>
                    </a:ext>
                  </a:extLst>
                </p:cNvPr>
                <p:cNvPicPr/>
                <p:nvPr/>
              </p:nvPicPr>
              <p:blipFill>
                <a:blip r:embed="rId977"/>
                <a:stretch>
                  <a:fillRect/>
                </a:stretch>
              </p:blipFill>
              <p:spPr>
                <a:xfrm>
                  <a:off x="7881773" y="5108640"/>
                  <a:ext cx="946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978">
              <p14:nvContentPartPr>
                <p14:cNvPr id="39450" name="Freihand 39449">
                  <a:extLst>
                    <a:ext uri="{FF2B5EF4-FFF2-40B4-BE49-F238E27FC236}">
                      <a16:creationId xmlns:a16="http://schemas.microsoft.com/office/drawing/2014/main" id="{5F1C7B75-58BB-4808-BD0E-45B688DDBBB8}"/>
                    </a:ext>
                  </a:extLst>
                </p14:cNvPr>
                <p14:cNvContentPartPr/>
                <p14:nvPr/>
              </p14:nvContentPartPr>
              <p14:xfrm>
                <a:off x="7870613" y="5008560"/>
                <a:ext cx="138960" cy="15840"/>
              </p14:xfrm>
            </p:contentPart>
          </mc:Choice>
          <mc:Fallback xmlns="">
            <p:pic>
              <p:nvPicPr>
                <p:cNvPr id="39450" name="Freihand 39449">
                  <a:extLst>
                    <a:ext uri="{FF2B5EF4-FFF2-40B4-BE49-F238E27FC236}">
                      <a16:creationId xmlns:a16="http://schemas.microsoft.com/office/drawing/2014/main" id="{5F1C7B75-58BB-4808-BD0E-45B688DDBBB8}"/>
                    </a:ext>
                  </a:extLst>
                </p:cNvPr>
                <p:cNvPicPr/>
                <p:nvPr/>
              </p:nvPicPr>
              <p:blipFill>
                <a:blip r:embed="rId979"/>
                <a:stretch>
                  <a:fillRect/>
                </a:stretch>
              </p:blipFill>
              <p:spPr>
                <a:xfrm>
                  <a:off x="7866293" y="5004240"/>
                  <a:ext cx="1476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980">
              <p14:nvContentPartPr>
                <p14:cNvPr id="39451" name="Freihand 39450">
                  <a:extLst>
                    <a:ext uri="{FF2B5EF4-FFF2-40B4-BE49-F238E27FC236}">
                      <a16:creationId xmlns:a16="http://schemas.microsoft.com/office/drawing/2014/main" id="{0757E909-4C85-48D6-9EA5-8BD887075569}"/>
                    </a:ext>
                  </a:extLst>
                </p14:cNvPr>
                <p14:cNvContentPartPr/>
                <p14:nvPr/>
              </p14:nvContentPartPr>
              <p14:xfrm>
                <a:off x="7998413" y="5084880"/>
                <a:ext cx="87480" cy="95040"/>
              </p14:xfrm>
            </p:contentPart>
          </mc:Choice>
          <mc:Fallback xmlns="">
            <p:pic>
              <p:nvPicPr>
                <p:cNvPr id="39451" name="Freihand 39450">
                  <a:extLst>
                    <a:ext uri="{FF2B5EF4-FFF2-40B4-BE49-F238E27FC236}">
                      <a16:creationId xmlns:a16="http://schemas.microsoft.com/office/drawing/2014/main" id="{0757E909-4C85-48D6-9EA5-8BD887075569}"/>
                    </a:ext>
                  </a:extLst>
                </p:cNvPr>
                <p:cNvPicPr/>
                <p:nvPr/>
              </p:nvPicPr>
              <p:blipFill>
                <a:blip r:embed="rId981"/>
                <a:stretch>
                  <a:fillRect/>
                </a:stretch>
              </p:blipFill>
              <p:spPr>
                <a:xfrm>
                  <a:off x="7994093" y="5080560"/>
                  <a:ext cx="961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982">
              <p14:nvContentPartPr>
                <p14:cNvPr id="39464" name="Freihand 39463">
                  <a:extLst>
                    <a:ext uri="{FF2B5EF4-FFF2-40B4-BE49-F238E27FC236}">
                      <a16:creationId xmlns:a16="http://schemas.microsoft.com/office/drawing/2014/main" id="{6CBCE44B-9E4E-4D56-90B3-99B1F164A591}"/>
                    </a:ext>
                  </a:extLst>
                </p14:cNvPr>
                <p14:cNvContentPartPr/>
                <p14:nvPr/>
              </p14:nvContentPartPr>
              <p14:xfrm>
                <a:off x="6307493" y="5489160"/>
                <a:ext cx="123840" cy="11520"/>
              </p14:xfrm>
            </p:contentPart>
          </mc:Choice>
          <mc:Fallback xmlns="">
            <p:pic>
              <p:nvPicPr>
                <p:cNvPr id="39464" name="Freihand 39463">
                  <a:extLst>
                    <a:ext uri="{FF2B5EF4-FFF2-40B4-BE49-F238E27FC236}">
                      <a16:creationId xmlns:a16="http://schemas.microsoft.com/office/drawing/2014/main" id="{6CBCE44B-9E4E-4D56-90B3-99B1F164A591}"/>
                    </a:ext>
                  </a:extLst>
                </p:cNvPr>
                <p:cNvPicPr/>
                <p:nvPr/>
              </p:nvPicPr>
              <p:blipFill>
                <a:blip r:embed="rId983"/>
                <a:stretch>
                  <a:fillRect/>
                </a:stretch>
              </p:blipFill>
              <p:spPr>
                <a:xfrm>
                  <a:off x="6303173" y="5484840"/>
                  <a:ext cx="1324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984">
              <p14:nvContentPartPr>
                <p14:cNvPr id="39465" name="Freihand 39464">
                  <a:extLst>
                    <a:ext uri="{FF2B5EF4-FFF2-40B4-BE49-F238E27FC236}">
                      <a16:creationId xmlns:a16="http://schemas.microsoft.com/office/drawing/2014/main" id="{170C09C4-7ACB-47D0-9247-6D889C4260F3}"/>
                    </a:ext>
                  </a:extLst>
                </p14:cNvPr>
                <p14:cNvContentPartPr/>
                <p14:nvPr/>
              </p14:nvContentPartPr>
              <p14:xfrm>
                <a:off x="6310373" y="5537400"/>
                <a:ext cx="146160" cy="14760"/>
              </p14:xfrm>
            </p:contentPart>
          </mc:Choice>
          <mc:Fallback xmlns="">
            <p:pic>
              <p:nvPicPr>
                <p:cNvPr id="39465" name="Freihand 39464">
                  <a:extLst>
                    <a:ext uri="{FF2B5EF4-FFF2-40B4-BE49-F238E27FC236}">
                      <a16:creationId xmlns:a16="http://schemas.microsoft.com/office/drawing/2014/main" id="{170C09C4-7ACB-47D0-9247-6D889C4260F3}"/>
                    </a:ext>
                  </a:extLst>
                </p:cNvPr>
                <p:cNvPicPr/>
                <p:nvPr/>
              </p:nvPicPr>
              <p:blipFill>
                <a:blip r:embed="rId985"/>
                <a:stretch>
                  <a:fillRect/>
                </a:stretch>
              </p:blipFill>
              <p:spPr>
                <a:xfrm>
                  <a:off x="6306053" y="5533080"/>
                  <a:ext cx="1548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39469" name="Freihand 39468">
                  <a:extLst>
                    <a:ext uri="{FF2B5EF4-FFF2-40B4-BE49-F238E27FC236}">
                      <a16:creationId xmlns:a16="http://schemas.microsoft.com/office/drawing/2014/main" id="{EF6C3A1B-2E73-46E9-BC70-FB3407DD7656}"/>
                    </a:ext>
                  </a:extLst>
                </p14:cNvPr>
                <p14:cNvContentPartPr/>
                <p14:nvPr/>
              </p14:nvContentPartPr>
              <p14:xfrm>
                <a:off x="6553013" y="5438760"/>
                <a:ext cx="96120" cy="125280"/>
              </p14:xfrm>
            </p:contentPart>
          </mc:Choice>
          <mc:Fallback xmlns="">
            <p:pic>
              <p:nvPicPr>
                <p:cNvPr id="39469" name="Freihand 39468">
                  <a:extLst>
                    <a:ext uri="{FF2B5EF4-FFF2-40B4-BE49-F238E27FC236}">
                      <a16:creationId xmlns:a16="http://schemas.microsoft.com/office/drawing/2014/main" id="{EF6C3A1B-2E73-46E9-BC70-FB3407DD7656}"/>
                    </a:ext>
                  </a:extLst>
                </p:cNvPr>
                <p:cNvPicPr/>
                <p:nvPr/>
              </p:nvPicPr>
              <p:blipFill>
                <a:blip r:embed="rId987"/>
                <a:stretch>
                  <a:fillRect/>
                </a:stretch>
              </p:blipFill>
              <p:spPr>
                <a:xfrm>
                  <a:off x="6548693" y="5434440"/>
                  <a:ext cx="1047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39470" name="Freihand 39469">
                  <a:extLst>
                    <a:ext uri="{FF2B5EF4-FFF2-40B4-BE49-F238E27FC236}">
                      <a16:creationId xmlns:a16="http://schemas.microsoft.com/office/drawing/2014/main" id="{E409BC93-7BDE-4AEA-8BFD-1FD356A6BE16}"/>
                    </a:ext>
                  </a:extLst>
                </p14:cNvPr>
                <p14:cNvContentPartPr/>
                <p14:nvPr/>
              </p14:nvContentPartPr>
              <p14:xfrm>
                <a:off x="6689453" y="5507880"/>
                <a:ext cx="42120" cy="73800"/>
              </p14:xfrm>
            </p:contentPart>
          </mc:Choice>
          <mc:Fallback xmlns="">
            <p:pic>
              <p:nvPicPr>
                <p:cNvPr id="39470" name="Freihand 39469">
                  <a:extLst>
                    <a:ext uri="{FF2B5EF4-FFF2-40B4-BE49-F238E27FC236}">
                      <a16:creationId xmlns:a16="http://schemas.microsoft.com/office/drawing/2014/main" id="{E409BC93-7BDE-4AEA-8BFD-1FD356A6BE16}"/>
                    </a:ext>
                  </a:extLst>
                </p:cNvPr>
                <p:cNvPicPr/>
                <p:nvPr/>
              </p:nvPicPr>
              <p:blipFill>
                <a:blip r:embed="rId989"/>
                <a:stretch>
                  <a:fillRect/>
                </a:stretch>
              </p:blipFill>
              <p:spPr>
                <a:xfrm>
                  <a:off x="6685133" y="5503560"/>
                  <a:ext cx="507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39471" name="Freihand 39470">
                  <a:extLst>
                    <a:ext uri="{FF2B5EF4-FFF2-40B4-BE49-F238E27FC236}">
                      <a16:creationId xmlns:a16="http://schemas.microsoft.com/office/drawing/2014/main" id="{6C87BCCE-FF1D-4A73-AE7E-273305A6474E}"/>
                    </a:ext>
                  </a:extLst>
                </p14:cNvPr>
                <p14:cNvContentPartPr/>
                <p14:nvPr/>
              </p14:nvContentPartPr>
              <p14:xfrm>
                <a:off x="6700613" y="5512200"/>
                <a:ext cx="73440" cy="97200"/>
              </p14:xfrm>
            </p:contentPart>
          </mc:Choice>
          <mc:Fallback xmlns="">
            <p:pic>
              <p:nvPicPr>
                <p:cNvPr id="39471" name="Freihand 39470">
                  <a:extLst>
                    <a:ext uri="{FF2B5EF4-FFF2-40B4-BE49-F238E27FC236}">
                      <a16:creationId xmlns:a16="http://schemas.microsoft.com/office/drawing/2014/main" id="{6C87BCCE-FF1D-4A73-AE7E-273305A6474E}"/>
                    </a:ext>
                  </a:extLst>
                </p:cNvPr>
                <p:cNvPicPr/>
                <p:nvPr/>
              </p:nvPicPr>
              <p:blipFill>
                <a:blip r:embed="rId991"/>
                <a:stretch>
                  <a:fillRect/>
                </a:stretch>
              </p:blipFill>
              <p:spPr>
                <a:xfrm>
                  <a:off x="6696293" y="5507880"/>
                  <a:ext cx="820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992">
              <p14:nvContentPartPr>
                <p14:cNvPr id="39472" name="Freihand 39471">
                  <a:extLst>
                    <a:ext uri="{FF2B5EF4-FFF2-40B4-BE49-F238E27FC236}">
                      <a16:creationId xmlns:a16="http://schemas.microsoft.com/office/drawing/2014/main" id="{A5483B81-8788-40CA-9B5D-90ED40B6CFD6}"/>
                    </a:ext>
                  </a:extLst>
                </p14:cNvPr>
                <p14:cNvContentPartPr/>
                <p14:nvPr/>
              </p14:nvContentPartPr>
              <p14:xfrm>
                <a:off x="6838493" y="5480520"/>
                <a:ext cx="98280" cy="85680"/>
              </p14:xfrm>
            </p:contentPart>
          </mc:Choice>
          <mc:Fallback xmlns="">
            <p:pic>
              <p:nvPicPr>
                <p:cNvPr id="39472" name="Freihand 39471">
                  <a:extLst>
                    <a:ext uri="{FF2B5EF4-FFF2-40B4-BE49-F238E27FC236}">
                      <a16:creationId xmlns:a16="http://schemas.microsoft.com/office/drawing/2014/main" id="{A5483B81-8788-40CA-9B5D-90ED40B6CFD6}"/>
                    </a:ext>
                  </a:extLst>
                </p:cNvPr>
                <p:cNvPicPr/>
                <p:nvPr/>
              </p:nvPicPr>
              <p:blipFill>
                <a:blip r:embed="rId993"/>
                <a:stretch>
                  <a:fillRect/>
                </a:stretch>
              </p:blipFill>
              <p:spPr>
                <a:xfrm>
                  <a:off x="6834173" y="5476200"/>
                  <a:ext cx="1069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994">
              <p14:nvContentPartPr>
                <p14:cNvPr id="39473" name="Freihand 39472">
                  <a:extLst>
                    <a:ext uri="{FF2B5EF4-FFF2-40B4-BE49-F238E27FC236}">
                      <a16:creationId xmlns:a16="http://schemas.microsoft.com/office/drawing/2014/main" id="{231EBCAA-0A45-4E8A-B2C9-003D2AAE7AE6}"/>
                    </a:ext>
                  </a:extLst>
                </p14:cNvPr>
                <p14:cNvContentPartPr/>
                <p14:nvPr/>
              </p14:nvContentPartPr>
              <p14:xfrm>
                <a:off x="7015613" y="5438400"/>
                <a:ext cx="9000" cy="105840"/>
              </p14:xfrm>
            </p:contentPart>
          </mc:Choice>
          <mc:Fallback xmlns="">
            <p:pic>
              <p:nvPicPr>
                <p:cNvPr id="39473" name="Freihand 39472">
                  <a:extLst>
                    <a:ext uri="{FF2B5EF4-FFF2-40B4-BE49-F238E27FC236}">
                      <a16:creationId xmlns:a16="http://schemas.microsoft.com/office/drawing/2014/main" id="{231EBCAA-0A45-4E8A-B2C9-003D2AAE7AE6}"/>
                    </a:ext>
                  </a:extLst>
                </p:cNvPr>
                <p:cNvPicPr/>
                <p:nvPr/>
              </p:nvPicPr>
              <p:blipFill>
                <a:blip r:embed="rId995"/>
                <a:stretch>
                  <a:fillRect/>
                </a:stretch>
              </p:blipFill>
              <p:spPr>
                <a:xfrm>
                  <a:off x="7011293" y="5434080"/>
                  <a:ext cx="176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996">
              <p14:nvContentPartPr>
                <p14:cNvPr id="39474" name="Freihand 39473">
                  <a:extLst>
                    <a:ext uri="{FF2B5EF4-FFF2-40B4-BE49-F238E27FC236}">
                      <a16:creationId xmlns:a16="http://schemas.microsoft.com/office/drawing/2014/main" id="{3AF68FE8-86EA-40BB-BEDA-2C5D70E6ACE7}"/>
                    </a:ext>
                  </a:extLst>
                </p14:cNvPr>
                <p14:cNvContentPartPr/>
                <p14:nvPr/>
              </p14:nvContentPartPr>
              <p14:xfrm>
                <a:off x="7013093" y="5427960"/>
                <a:ext cx="112680" cy="124560"/>
              </p14:xfrm>
            </p:contentPart>
          </mc:Choice>
          <mc:Fallback xmlns="">
            <p:pic>
              <p:nvPicPr>
                <p:cNvPr id="39474" name="Freihand 39473">
                  <a:extLst>
                    <a:ext uri="{FF2B5EF4-FFF2-40B4-BE49-F238E27FC236}">
                      <a16:creationId xmlns:a16="http://schemas.microsoft.com/office/drawing/2014/main" id="{3AF68FE8-86EA-40BB-BEDA-2C5D70E6ACE7}"/>
                    </a:ext>
                  </a:extLst>
                </p:cNvPr>
                <p:cNvPicPr/>
                <p:nvPr/>
              </p:nvPicPr>
              <p:blipFill>
                <a:blip r:embed="rId997"/>
                <a:stretch>
                  <a:fillRect/>
                </a:stretch>
              </p:blipFill>
              <p:spPr>
                <a:xfrm>
                  <a:off x="7008773" y="5423640"/>
                  <a:ext cx="1213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998">
              <p14:nvContentPartPr>
                <p14:cNvPr id="39475" name="Freihand 39474">
                  <a:extLst>
                    <a:ext uri="{FF2B5EF4-FFF2-40B4-BE49-F238E27FC236}">
                      <a16:creationId xmlns:a16="http://schemas.microsoft.com/office/drawing/2014/main" id="{19A16C37-6737-4629-9C60-E385DF94B087}"/>
                    </a:ext>
                  </a:extLst>
                </p14:cNvPr>
                <p14:cNvContentPartPr/>
                <p14:nvPr/>
              </p14:nvContentPartPr>
              <p14:xfrm>
                <a:off x="7145213" y="5521920"/>
                <a:ext cx="80280" cy="62640"/>
              </p14:xfrm>
            </p:contentPart>
          </mc:Choice>
          <mc:Fallback xmlns="">
            <p:pic>
              <p:nvPicPr>
                <p:cNvPr id="39475" name="Freihand 39474">
                  <a:extLst>
                    <a:ext uri="{FF2B5EF4-FFF2-40B4-BE49-F238E27FC236}">
                      <a16:creationId xmlns:a16="http://schemas.microsoft.com/office/drawing/2014/main" id="{19A16C37-6737-4629-9C60-E385DF94B087}"/>
                    </a:ext>
                  </a:extLst>
                </p:cNvPr>
                <p:cNvPicPr/>
                <p:nvPr/>
              </p:nvPicPr>
              <p:blipFill>
                <a:blip r:embed="rId999"/>
                <a:stretch>
                  <a:fillRect/>
                </a:stretch>
              </p:blipFill>
              <p:spPr>
                <a:xfrm>
                  <a:off x="7140893" y="5517600"/>
                  <a:ext cx="889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000">
              <p14:nvContentPartPr>
                <p14:cNvPr id="39477" name="Freihand 39476">
                  <a:extLst>
                    <a:ext uri="{FF2B5EF4-FFF2-40B4-BE49-F238E27FC236}">
                      <a16:creationId xmlns:a16="http://schemas.microsoft.com/office/drawing/2014/main" id="{1937F19D-21EB-4489-96AC-B45B366BB857}"/>
                    </a:ext>
                  </a:extLst>
                </p14:cNvPr>
                <p14:cNvContentPartPr/>
                <p14:nvPr/>
              </p14:nvContentPartPr>
              <p14:xfrm>
                <a:off x="7121093" y="5396640"/>
                <a:ext cx="108720" cy="179280"/>
              </p14:xfrm>
            </p:contentPart>
          </mc:Choice>
          <mc:Fallback xmlns="">
            <p:pic>
              <p:nvPicPr>
                <p:cNvPr id="39477" name="Freihand 39476">
                  <a:extLst>
                    <a:ext uri="{FF2B5EF4-FFF2-40B4-BE49-F238E27FC236}">
                      <a16:creationId xmlns:a16="http://schemas.microsoft.com/office/drawing/2014/main" id="{1937F19D-21EB-4489-96AC-B45B366BB857}"/>
                    </a:ext>
                  </a:extLst>
                </p:cNvPr>
                <p:cNvPicPr/>
                <p:nvPr/>
              </p:nvPicPr>
              <p:blipFill>
                <a:blip r:embed="rId1001"/>
                <a:stretch>
                  <a:fillRect/>
                </a:stretch>
              </p:blipFill>
              <p:spPr>
                <a:xfrm>
                  <a:off x="7116773" y="5392320"/>
                  <a:ext cx="1173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002">
              <p14:nvContentPartPr>
                <p14:cNvPr id="39478" name="Freihand 39477">
                  <a:extLst>
                    <a:ext uri="{FF2B5EF4-FFF2-40B4-BE49-F238E27FC236}">
                      <a16:creationId xmlns:a16="http://schemas.microsoft.com/office/drawing/2014/main" id="{160D7A08-A181-404E-AD85-4F8C42A64CC8}"/>
                    </a:ext>
                  </a:extLst>
                </p14:cNvPr>
                <p14:cNvContentPartPr/>
                <p14:nvPr/>
              </p14:nvContentPartPr>
              <p14:xfrm>
                <a:off x="7213973" y="5355600"/>
                <a:ext cx="47880" cy="15840"/>
              </p14:xfrm>
            </p:contentPart>
          </mc:Choice>
          <mc:Fallback xmlns="">
            <p:pic>
              <p:nvPicPr>
                <p:cNvPr id="39478" name="Freihand 39477">
                  <a:extLst>
                    <a:ext uri="{FF2B5EF4-FFF2-40B4-BE49-F238E27FC236}">
                      <a16:creationId xmlns:a16="http://schemas.microsoft.com/office/drawing/2014/main" id="{160D7A08-A181-404E-AD85-4F8C42A64CC8}"/>
                    </a:ext>
                  </a:extLst>
                </p:cNvPr>
                <p:cNvPicPr/>
                <p:nvPr/>
              </p:nvPicPr>
              <p:blipFill>
                <a:blip r:embed="rId1003"/>
                <a:stretch>
                  <a:fillRect/>
                </a:stretch>
              </p:blipFill>
              <p:spPr>
                <a:xfrm>
                  <a:off x="7209653" y="5351280"/>
                  <a:ext cx="565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004">
              <p14:nvContentPartPr>
                <p14:cNvPr id="39480" name="Freihand 39479">
                  <a:extLst>
                    <a:ext uri="{FF2B5EF4-FFF2-40B4-BE49-F238E27FC236}">
                      <a16:creationId xmlns:a16="http://schemas.microsoft.com/office/drawing/2014/main" id="{BA46465B-A0D0-4E25-9226-A9AC29A9726B}"/>
                    </a:ext>
                  </a:extLst>
                </p14:cNvPr>
                <p14:cNvContentPartPr/>
                <p14:nvPr/>
              </p14:nvContentPartPr>
              <p14:xfrm>
                <a:off x="6528893" y="5628840"/>
                <a:ext cx="308880" cy="82440"/>
              </p14:xfrm>
            </p:contentPart>
          </mc:Choice>
          <mc:Fallback xmlns="">
            <p:pic>
              <p:nvPicPr>
                <p:cNvPr id="39480" name="Freihand 39479">
                  <a:extLst>
                    <a:ext uri="{FF2B5EF4-FFF2-40B4-BE49-F238E27FC236}">
                      <a16:creationId xmlns:a16="http://schemas.microsoft.com/office/drawing/2014/main" id="{BA46465B-A0D0-4E25-9226-A9AC29A9726B}"/>
                    </a:ext>
                  </a:extLst>
                </p:cNvPr>
                <p:cNvPicPr/>
                <p:nvPr/>
              </p:nvPicPr>
              <p:blipFill>
                <a:blip r:embed="rId1005"/>
                <a:stretch>
                  <a:fillRect/>
                </a:stretch>
              </p:blipFill>
              <p:spPr>
                <a:xfrm>
                  <a:off x="6524573" y="5624520"/>
                  <a:ext cx="3175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006">
              <p14:nvContentPartPr>
                <p14:cNvPr id="39481" name="Freihand 39480">
                  <a:extLst>
                    <a:ext uri="{FF2B5EF4-FFF2-40B4-BE49-F238E27FC236}">
                      <a16:creationId xmlns:a16="http://schemas.microsoft.com/office/drawing/2014/main" id="{6470E4A5-6508-48C6-B3C9-00672C95F26F}"/>
                    </a:ext>
                  </a:extLst>
                </p14:cNvPr>
                <p14:cNvContentPartPr/>
                <p14:nvPr/>
              </p14:nvContentPartPr>
              <p14:xfrm>
                <a:off x="6839213" y="5655480"/>
                <a:ext cx="357840" cy="65160"/>
              </p14:xfrm>
            </p:contentPart>
          </mc:Choice>
          <mc:Fallback xmlns="">
            <p:pic>
              <p:nvPicPr>
                <p:cNvPr id="39481" name="Freihand 39480">
                  <a:extLst>
                    <a:ext uri="{FF2B5EF4-FFF2-40B4-BE49-F238E27FC236}">
                      <a16:creationId xmlns:a16="http://schemas.microsoft.com/office/drawing/2014/main" id="{6470E4A5-6508-48C6-B3C9-00672C95F26F}"/>
                    </a:ext>
                  </a:extLst>
                </p:cNvPr>
                <p:cNvPicPr/>
                <p:nvPr/>
              </p:nvPicPr>
              <p:blipFill>
                <a:blip r:embed="rId1007"/>
                <a:stretch>
                  <a:fillRect/>
                </a:stretch>
              </p:blipFill>
              <p:spPr>
                <a:xfrm>
                  <a:off x="6834893" y="5651160"/>
                  <a:ext cx="3664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008">
              <p14:nvContentPartPr>
                <p14:cNvPr id="39483" name="Freihand 39482">
                  <a:extLst>
                    <a:ext uri="{FF2B5EF4-FFF2-40B4-BE49-F238E27FC236}">
                      <a16:creationId xmlns:a16="http://schemas.microsoft.com/office/drawing/2014/main" id="{73E7E86C-6D8A-4DEB-B848-9DF1933CF121}"/>
                    </a:ext>
                  </a:extLst>
                </p14:cNvPr>
                <p14:cNvContentPartPr/>
                <p14:nvPr/>
              </p14:nvContentPartPr>
              <p14:xfrm>
                <a:off x="6677933" y="5749440"/>
                <a:ext cx="61920" cy="119880"/>
              </p14:xfrm>
            </p:contentPart>
          </mc:Choice>
          <mc:Fallback xmlns="">
            <p:pic>
              <p:nvPicPr>
                <p:cNvPr id="39483" name="Freihand 39482">
                  <a:extLst>
                    <a:ext uri="{FF2B5EF4-FFF2-40B4-BE49-F238E27FC236}">
                      <a16:creationId xmlns:a16="http://schemas.microsoft.com/office/drawing/2014/main" id="{73E7E86C-6D8A-4DEB-B848-9DF1933CF121}"/>
                    </a:ext>
                  </a:extLst>
                </p:cNvPr>
                <p:cNvPicPr/>
                <p:nvPr/>
              </p:nvPicPr>
              <p:blipFill>
                <a:blip r:embed="rId1009"/>
                <a:stretch>
                  <a:fillRect/>
                </a:stretch>
              </p:blipFill>
              <p:spPr>
                <a:xfrm>
                  <a:off x="6673613" y="5745120"/>
                  <a:ext cx="705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010">
              <p14:nvContentPartPr>
                <p14:cNvPr id="39484" name="Freihand 39483">
                  <a:extLst>
                    <a:ext uri="{FF2B5EF4-FFF2-40B4-BE49-F238E27FC236}">
                      <a16:creationId xmlns:a16="http://schemas.microsoft.com/office/drawing/2014/main" id="{D62E510F-2BB7-4CA0-8B19-78A7E2B06DDB}"/>
                    </a:ext>
                  </a:extLst>
                </p14:cNvPr>
                <p14:cNvContentPartPr/>
                <p14:nvPr/>
              </p14:nvContentPartPr>
              <p14:xfrm>
                <a:off x="6754973" y="5805960"/>
                <a:ext cx="70560" cy="116640"/>
              </p14:xfrm>
            </p:contentPart>
          </mc:Choice>
          <mc:Fallback xmlns="">
            <p:pic>
              <p:nvPicPr>
                <p:cNvPr id="39484" name="Freihand 39483">
                  <a:extLst>
                    <a:ext uri="{FF2B5EF4-FFF2-40B4-BE49-F238E27FC236}">
                      <a16:creationId xmlns:a16="http://schemas.microsoft.com/office/drawing/2014/main" id="{D62E510F-2BB7-4CA0-8B19-78A7E2B06DDB}"/>
                    </a:ext>
                  </a:extLst>
                </p:cNvPr>
                <p:cNvPicPr/>
                <p:nvPr/>
              </p:nvPicPr>
              <p:blipFill>
                <a:blip r:embed="rId1011"/>
                <a:stretch>
                  <a:fillRect/>
                </a:stretch>
              </p:blipFill>
              <p:spPr>
                <a:xfrm>
                  <a:off x="6750653" y="5801640"/>
                  <a:ext cx="792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012">
              <p14:nvContentPartPr>
                <p14:cNvPr id="39485" name="Freihand 39484">
                  <a:extLst>
                    <a:ext uri="{FF2B5EF4-FFF2-40B4-BE49-F238E27FC236}">
                      <a16:creationId xmlns:a16="http://schemas.microsoft.com/office/drawing/2014/main" id="{2EE736BA-7DDC-4F65-B85A-4A2638858825}"/>
                    </a:ext>
                  </a:extLst>
                </p14:cNvPr>
                <p14:cNvContentPartPr/>
                <p14:nvPr/>
              </p14:nvContentPartPr>
              <p14:xfrm>
                <a:off x="6838853" y="5798040"/>
                <a:ext cx="255600" cy="60840"/>
              </p14:xfrm>
            </p:contentPart>
          </mc:Choice>
          <mc:Fallback xmlns="">
            <p:pic>
              <p:nvPicPr>
                <p:cNvPr id="39485" name="Freihand 39484">
                  <a:extLst>
                    <a:ext uri="{FF2B5EF4-FFF2-40B4-BE49-F238E27FC236}">
                      <a16:creationId xmlns:a16="http://schemas.microsoft.com/office/drawing/2014/main" id="{2EE736BA-7DDC-4F65-B85A-4A2638858825}"/>
                    </a:ext>
                  </a:extLst>
                </p:cNvPr>
                <p:cNvPicPr/>
                <p:nvPr/>
              </p:nvPicPr>
              <p:blipFill>
                <a:blip r:embed="rId1013"/>
                <a:stretch>
                  <a:fillRect/>
                </a:stretch>
              </p:blipFill>
              <p:spPr>
                <a:xfrm>
                  <a:off x="6834533" y="5793720"/>
                  <a:ext cx="2642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014">
              <p14:nvContentPartPr>
                <p14:cNvPr id="39487" name="Freihand 39486">
                  <a:extLst>
                    <a:ext uri="{FF2B5EF4-FFF2-40B4-BE49-F238E27FC236}">
                      <a16:creationId xmlns:a16="http://schemas.microsoft.com/office/drawing/2014/main" id="{6642DFAB-A8FA-43A9-81A1-6D5ADF982097}"/>
                    </a:ext>
                  </a:extLst>
                </p14:cNvPr>
                <p14:cNvContentPartPr/>
                <p14:nvPr/>
              </p14:nvContentPartPr>
              <p14:xfrm>
                <a:off x="7419533" y="5445600"/>
                <a:ext cx="29160" cy="123480"/>
              </p14:xfrm>
            </p:contentPart>
          </mc:Choice>
          <mc:Fallback xmlns="">
            <p:pic>
              <p:nvPicPr>
                <p:cNvPr id="39487" name="Freihand 39486">
                  <a:extLst>
                    <a:ext uri="{FF2B5EF4-FFF2-40B4-BE49-F238E27FC236}">
                      <a16:creationId xmlns:a16="http://schemas.microsoft.com/office/drawing/2014/main" id="{6642DFAB-A8FA-43A9-81A1-6D5ADF982097}"/>
                    </a:ext>
                  </a:extLst>
                </p:cNvPr>
                <p:cNvPicPr/>
                <p:nvPr/>
              </p:nvPicPr>
              <p:blipFill>
                <a:blip r:embed="rId1015"/>
                <a:stretch>
                  <a:fillRect/>
                </a:stretch>
              </p:blipFill>
              <p:spPr>
                <a:xfrm>
                  <a:off x="7415213" y="5441280"/>
                  <a:ext cx="378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016">
              <p14:nvContentPartPr>
                <p14:cNvPr id="39488" name="Freihand 39487">
                  <a:extLst>
                    <a:ext uri="{FF2B5EF4-FFF2-40B4-BE49-F238E27FC236}">
                      <a16:creationId xmlns:a16="http://schemas.microsoft.com/office/drawing/2014/main" id="{29879FE3-AD99-4EEB-BD8F-843C51DAA4F5}"/>
                    </a:ext>
                  </a:extLst>
                </p14:cNvPr>
                <p14:cNvContentPartPr/>
                <p14:nvPr/>
              </p14:nvContentPartPr>
              <p14:xfrm>
                <a:off x="7396853" y="5492760"/>
                <a:ext cx="109440" cy="9360"/>
              </p14:xfrm>
            </p:contentPart>
          </mc:Choice>
          <mc:Fallback xmlns="">
            <p:pic>
              <p:nvPicPr>
                <p:cNvPr id="39488" name="Freihand 39487">
                  <a:extLst>
                    <a:ext uri="{FF2B5EF4-FFF2-40B4-BE49-F238E27FC236}">
                      <a16:creationId xmlns:a16="http://schemas.microsoft.com/office/drawing/2014/main" id="{29879FE3-AD99-4EEB-BD8F-843C51DAA4F5}"/>
                    </a:ext>
                  </a:extLst>
                </p:cNvPr>
                <p:cNvPicPr/>
                <p:nvPr/>
              </p:nvPicPr>
              <p:blipFill>
                <a:blip r:embed="rId1017"/>
                <a:stretch>
                  <a:fillRect/>
                </a:stretch>
              </p:blipFill>
              <p:spPr>
                <a:xfrm>
                  <a:off x="7392533" y="5488440"/>
                  <a:ext cx="1180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18">
              <p14:nvContentPartPr>
                <p14:cNvPr id="39491" name="Freihand 39490">
                  <a:extLst>
                    <a:ext uri="{FF2B5EF4-FFF2-40B4-BE49-F238E27FC236}">
                      <a16:creationId xmlns:a16="http://schemas.microsoft.com/office/drawing/2014/main" id="{3735A934-5D5F-48F6-920B-636D34D7D7A1}"/>
                    </a:ext>
                  </a:extLst>
                </p14:cNvPr>
                <p14:cNvContentPartPr/>
                <p14:nvPr/>
              </p14:nvContentPartPr>
              <p14:xfrm>
                <a:off x="7606013" y="5428320"/>
                <a:ext cx="120600" cy="106920"/>
              </p14:xfrm>
            </p:contentPart>
          </mc:Choice>
          <mc:Fallback xmlns="">
            <p:pic>
              <p:nvPicPr>
                <p:cNvPr id="39491" name="Freihand 39490">
                  <a:extLst>
                    <a:ext uri="{FF2B5EF4-FFF2-40B4-BE49-F238E27FC236}">
                      <a16:creationId xmlns:a16="http://schemas.microsoft.com/office/drawing/2014/main" id="{3735A934-5D5F-48F6-920B-636D34D7D7A1}"/>
                    </a:ext>
                  </a:extLst>
                </p:cNvPr>
                <p:cNvPicPr/>
                <p:nvPr/>
              </p:nvPicPr>
              <p:blipFill>
                <a:blip r:embed="rId1019"/>
                <a:stretch>
                  <a:fillRect/>
                </a:stretch>
              </p:blipFill>
              <p:spPr>
                <a:xfrm>
                  <a:off x="7601693" y="5424000"/>
                  <a:ext cx="1292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020">
              <p14:nvContentPartPr>
                <p14:cNvPr id="39492" name="Freihand 39491">
                  <a:extLst>
                    <a:ext uri="{FF2B5EF4-FFF2-40B4-BE49-F238E27FC236}">
                      <a16:creationId xmlns:a16="http://schemas.microsoft.com/office/drawing/2014/main" id="{10E4B51E-9870-4770-B58F-504B5806D1A5}"/>
                    </a:ext>
                  </a:extLst>
                </p14:cNvPr>
                <p14:cNvContentPartPr/>
                <p14:nvPr/>
              </p14:nvContentPartPr>
              <p14:xfrm>
                <a:off x="7728413" y="5504640"/>
                <a:ext cx="53280" cy="68400"/>
              </p14:xfrm>
            </p:contentPart>
          </mc:Choice>
          <mc:Fallback xmlns="">
            <p:pic>
              <p:nvPicPr>
                <p:cNvPr id="39492" name="Freihand 39491">
                  <a:extLst>
                    <a:ext uri="{FF2B5EF4-FFF2-40B4-BE49-F238E27FC236}">
                      <a16:creationId xmlns:a16="http://schemas.microsoft.com/office/drawing/2014/main" id="{10E4B51E-9870-4770-B58F-504B5806D1A5}"/>
                    </a:ext>
                  </a:extLst>
                </p:cNvPr>
                <p:cNvPicPr/>
                <p:nvPr/>
              </p:nvPicPr>
              <p:blipFill>
                <a:blip r:embed="rId1021"/>
                <a:stretch>
                  <a:fillRect/>
                </a:stretch>
              </p:blipFill>
              <p:spPr>
                <a:xfrm>
                  <a:off x="7724093" y="5500320"/>
                  <a:ext cx="619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022">
              <p14:nvContentPartPr>
                <p14:cNvPr id="39493" name="Freihand 39492">
                  <a:extLst>
                    <a:ext uri="{FF2B5EF4-FFF2-40B4-BE49-F238E27FC236}">
                      <a16:creationId xmlns:a16="http://schemas.microsoft.com/office/drawing/2014/main" id="{DC032AA4-41A8-4296-9092-E3028EFFBF15}"/>
                    </a:ext>
                  </a:extLst>
                </p14:cNvPr>
                <p14:cNvContentPartPr/>
                <p14:nvPr/>
              </p14:nvContentPartPr>
              <p14:xfrm>
                <a:off x="7733453" y="5502120"/>
                <a:ext cx="108720" cy="105840"/>
              </p14:xfrm>
            </p:contentPart>
          </mc:Choice>
          <mc:Fallback xmlns="">
            <p:pic>
              <p:nvPicPr>
                <p:cNvPr id="39493" name="Freihand 39492">
                  <a:extLst>
                    <a:ext uri="{FF2B5EF4-FFF2-40B4-BE49-F238E27FC236}">
                      <a16:creationId xmlns:a16="http://schemas.microsoft.com/office/drawing/2014/main" id="{DC032AA4-41A8-4296-9092-E3028EFFBF15}"/>
                    </a:ext>
                  </a:extLst>
                </p:cNvPr>
                <p:cNvPicPr/>
                <p:nvPr/>
              </p:nvPicPr>
              <p:blipFill>
                <a:blip r:embed="rId1023"/>
                <a:stretch>
                  <a:fillRect/>
                </a:stretch>
              </p:blipFill>
              <p:spPr>
                <a:xfrm>
                  <a:off x="7729133" y="5497800"/>
                  <a:ext cx="1173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024">
              <p14:nvContentPartPr>
                <p14:cNvPr id="39508" name="Freihand 39507">
                  <a:extLst>
                    <a:ext uri="{FF2B5EF4-FFF2-40B4-BE49-F238E27FC236}">
                      <a16:creationId xmlns:a16="http://schemas.microsoft.com/office/drawing/2014/main" id="{E61C339D-69A9-4776-82DD-F714599CF0FB}"/>
                    </a:ext>
                  </a:extLst>
                </p14:cNvPr>
                <p14:cNvContentPartPr/>
                <p14:nvPr/>
              </p14:nvContentPartPr>
              <p14:xfrm>
                <a:off x="7537613" y="5643600"/>
                <a:ext cx="338760" cy="63720"/>
              </p14:xfrm>
            </p:contentPart>
          </mc:Choice>
          <mc:Fallback xmlns="">
            <p:pic>
              <p:nvPicPr>
                <p:cNvPr id="39508" name="Freihand 39507">
                  <a:extLst>
                    <a:ext uri="{FF2B5EF4-FFF2-40B4-BE49-F238E27FC236}">
                      <a16:creationId xmlns:a16="http://schemas.microsoft.com/office/drawing/2014/main" id="{E61C339D-69A9-4776-82DD-F714599CF0FB}"/>
                    </a:ext>
                  </a:extLst>
                </p:cNvPr>
                <p:cNvPicPr/>
                <p:nvPr/>
              </p:nvPicPr>
              <p:blipFill>
                <a:blip r:embed="rId1025"/>
                <a:stretch>
                  <a:fillRect/>
                </a:stretch>
              </p:blipFill>
              <p:spPr>
                <a:xfrm>
                  <a:off x="7533293" y="5639280"/>
                  <a:ext cx="3474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026">
              <p14:nvContentPartPr>
                <p14:cNvPr id="39509" name="Freihand 39508">
                  <a:extLst>
                    <a:ext uri="{FF2B5EF4-FFF2-40B4-BE49-F238E27FC236}">
                      <a16:creationId xmlns:a16="http://schemas.microsoft.com/office/drawing/2014/main" id="{5DE886AC-5759-42A7-8F29-D322C48D46D6}"/>
                    </a:ext>
                  </a:extLst>
                </p14:cNvPr>
                <p14:cNvContentPartPr/>
                <p14:nvPr/>
              </p14:nvContentPartPr>
              <p14:xfrm>
                <a:off x="7540853" y="5745480"/>
                <a:ext cx="122760" cy="102240"/>
              </p14:xfrm>
            </p:contentPart>
          </mc:Choice>
          <mc:Fallback xmlns="">
            <p:pic>
              <p:nvPicPr>
                <p:cNvPr id="39509" name="Freihand 39508">
                  <a:extLst>
                    <a:ext uri="{FF2B5EF4-FFF2-40B4-BE49-F238E27FC236}">
                      <a16:creationId xmlns:a16="http://schemas.microsoft.com/office/drawing/2014/main" id="{5DE886AC-5759-42A7-8F29-D322C48D46D6}"/>
                    </a:ext>
                  </a:extLst>
                </p:cNvPr>
                <p:cNvPicPr/>
                <p:nvPr/>
              </p:nvPicPr>
              <p:blipFill>
                <a:blip r:embed="rId1027"/>
                <a:stretch>
                  <a:fillRect/>
                </a:stretch>
              </p:blipFill>
              <p:spPr>
                <a:xfrm>
                  <a:off x="7536533" y="5741160"/>
                  <a:ext cx="1314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028">
              <p14:nvContentPartPr>
                <p14:cNvPr id="39510" name="Freihand 39509">
                  <a:extLst>
                    <a:ext uri="{FF2B5EF4-FFF2-40B4-BE49-F238E27FC236}">
                      <a16:creationId xmlns:a16="http://schemas.microsoft.com/office/drawing/2014/main" id="{C1C75B59-8E82-457E-A944-C2E38DEE926C}"/>
                    </a:ext>
                  </a:extLst>
                </p14:cNvPr>
                <p14:cNvContentPartPr/>
                <p14:nvPr/>
              </p14:nvContentPartPr>
              <p14:xfrm>
                <a:off x="7587293" y="5825040"/>
                <a:ext cx="68040" cy="25920"/>
              </p14:xfrm>
            </p:contentPart>
          </mc:Choice>
          <mc:Fallback xmlns="">
            <p:pic>
              <p:nvPicPr>
                <p:cNvPr id="39510" name="Freihand 39509">
                  <a:extLst>
                    <a:ext uri="{FF2B5EF4-FFF2-40B4-BE49-F238E27FC236}">
                      <a16:creationId xmlns:a16="http://schemas.microsoft.com/office/drawing/2014/main" id="{C1C75B59-8E82-457E-A944-C2E38DEE926C}"/>
                    </a:ext>
                  </a:extLst>
                </p:cNvPr>
                <p:cNvPicPr/>
                <p:nvPr/>
              </p:nvPicPr>
              <p:blipFill>
                <a:blip r:embed="rId1029"/>
                <a:stretch>
                  <a:fillRect/>
                </a:stretch>
              </p:blipFill>
              <p:spPr>
                <a:xfrm>
                  <a:off x="7582973" y="5820720"/>
                  <a:ext cx="766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030">
              <p14:nvContentPartPr>
                <p14:cNvPr id="39511" name="Freihand 39510">
                  <a:extLst>
                    <a:ext uri="{FF2B5EF4-FFF2-40B4-BE49-F238E27FC236}">
                      <a16:creationId xmlns:a16="http://schemas.microsoft.com/office/drawing/2014/main" id="{27ED488B-EE0B-430D-A62B-040819D03230}"/>
                    </a:ext>
                  </a:extLst>
                </p14:cNvPr>
                <p14:cNvContentPartPr/>
                <p14:nvPr/>
              </p14:nvContentPartPr>
              <p14:xfrm>
                <a:off x="7665413" y="5812080"/>
                <a:ext cx="135720" cy="27360"/>
              </p14:xfrm>
            </p:contentPart>
          </mc:Choice>
          <mc:Fallback xmlns="">
            <p:pic>
              <p:nvPicPr>
                <p:cNvPr id="39511" name="Freihand 39510">
                  <a:extLst>
                    <a:ext uri="{FF2B5EF4-FFF2-40B4-BE49-F238E27FC236}">
                      <a16:creationId xmlns:a16="http://schemas.microsoft.com/office/drawing/2014/main" id="{27ED488B-EE0B-430D-A62B-040819D03230}"/>
                    </a:ext>
                  </a:extLst>
                </p:cNvPr>
                <p:cNvPicPr/>
                <p:nvPr/>
              </p:nvPicPr>
              <p:blipFill>
                <a:blip r:embed="rId1031"/>
                <a:stretch>
                  <a:fillRect/>
                </a:stretch>
              </p:blipFill>
              <p:spPr>
                <a:xfrm>
                  <a:off x="7661093" y="5807760"/>
                  <a:ext cx="1443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32">
              <p14:nvContentPartPr>
                <p14:cNvPr id="39512" name="Freihand 39511">
                  <a:extLst>
                    <a:ext uri="{FF2B5EF4-FFF2-40B4-BE49-F238E27FC236}">
                      <a16:creationId xmlns:a16="http://schemas.microsoft.com/office/drawing/2014/main" id="{45F8D66C-2A0E-43F6-A8D8-8EA0BD06EB09}"/>
                    </a:ext>
                  </a:extLst>
                </p14:cNvPr>
                <p14:cNvContentPartPr/>
                <p14:nvPr/>
              </p14:nvContentPartPr>
              <p14:xfrm>
                <a:off x="7786733" y="5789760"/>
                <a:ext cx="61200" cy="74160"/>
              </p14:xfrm>
            </p:contentPart>
          </mc:Choice>
          <mc:Fallback xmlns="">
            <p:pic>
              <p:nvPicPr>
                <p:cNvPr id="39512" name="Freihand 39511">
                  <a:extLst>
                    <a:ext uri="{FF2B5EF4-FFF2-40B4-BE49-F238E27FC236}">
                      <a16:creationId xmlns:a16="http://schemas.microsoft.com/office/drawing/2014/main" id="{45F8D66C-2A0E-43F6-A8D8-8EA0BD06EB09}"/>
                    </a:ext>
                  </a:extLst>
                </p:cNvPr>
                <p:cNvPicPr/>
                <p:nvPr/>
              </p:nvPicPr>
              <p:blipFill>
                <a:blip r:embed="rId1033"/>
                <a:stretch>
                  <a:fillRect/>
                </a:stretch>
              </p:blipFill>
              <p:spPr>
                <a:xfrm>
                  <a:off x="7782413" y="5785440"/>
                  <a:ext cx="698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034">
              <p14:nvContentPartPr>
                <p14:cNvPr id="39513" name="Freihand 39512">
                  <a:extLst>
                    <a:ext uri="{FF2B5EF4-FFF2-40B4-BE49-F238E27FC236}">
                      <a16:creationId xmlns:a16="http://schemas.microsoft.com/office/drawing/2014/main" id="{E19C2C60-B0F8-429D-82B8-EB1A9C927699}"/>
                    </a:ext>
                  </a:extLst>
                </p14:cNvPr>
                <p14:cNvContentPartPr/>
                <p14:nvPr/>
              </p14:nvContentPartPr>
              <p14:xfrm>
                <a:off x="7856213" y="5782200"/>
                <a:ext cx="556560" cy="73800"/>
              </p14:xfrm>
            </p:contentPart>
          </mc:Choice>
          <mc:Fallback xmlns="">
            <p:pic>
              <p:nvPicPr>
                <p:cNvPr id="39513" name="Freihand 39512">
                  <a:extLst>
                    <a:ext uri="{FF2B5EF4-FFF2-40B4-BE49-F238E27FC236}">
                      <a16:creationId xmlns:a16="http://schemas.microsoft.com/office/drawing/2014/main" id="{E19C2C60-B0F8-429D-82B8-EB1A9C927699}"/>
                    </a:ext>
                  </a:extLst>
                </p:cNvPr>
                <p:cNvPicPr/>
                <p:nvPr/>
              </p:nvPicPr>
              <p:blipFill>
                <a:blip r:embed="rId1035"/>
                <a:stretch>
                  <a:fillRect/>
                </a:stretch>
              </p:blipFill>
              <p:spPr>
                <a:xfrm>
                  <a:off x="7851893" y="5777880"/>
                  <a:ext cx="5652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036">
              <p14:nvContentPartPr>
                <p14:cNvPr id="39514" name="Freihand 39513">
                  <a:extLst>
                    <a:ext uri="{FF2B5EF4-FFF2-40B4-BE49-F238E27FC236}">
                      <a16:creationId xmlns:a16="http://schemas.microsoft.com/office/drawing/2014/main" id="{C655ED4B-EB93-46CD-88F1-E324FB9B4258}"/>
                    </a:ext>
                  </a:extLst>
                </p14:cNvPr>
                <p14:cNvContentPartPr/>
                <p14:nvPr/>
              </p14:nvContentPartPr>
              <p14:xfrm>
                <a:off x="8271293" y="5654400"/>
                <a:ext cx="26640" cy="3960"/>
              </p14:xfrm>
            </p:contentPart>
          </mc:Choice>
          <mc:Fallback xmlns="">
            <p:pic>
              <p:nvPicPr>
                <p:cNvPr id="39514" name="Freihand 39513">
                  <a:extLst>
                    <a:ext uri="{FF2B5EF4-FFF2-40B4-BE49-F238E27FC236}">
                      <a16:creationId xmlns:a16="http://schemas.microsoft.com/office/drawing/2014/main" id="{C655ED4B-EB93-46CD-88F1-E324FB9B4258}"/>
                    </a:ext>
                  </a:extLst>
                </p:cNvPr>
                <p:cNvPicPr/>
                <p:nvPr/>
              </p:nvPicPr>
              <p:blipFill>
                <a:blip r:embed="rId1037"/>
                <a:stretch>
                  <a:fillRect/>
                </a:stretch>
              </p:blipFill>
              <p:spPr>
                <a:xfrm>
                  <a:off x="8266973" y="5650080"/>
                  <a:ext cx="352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38">
              <p14:nvContentPartPr>
                <p14:cNvPr id="39504" name="Freihand 39503">
                  <a:extLst>
                    <a:ext uri="{FF2B5EF4-FFF2-40B4-BE49-F238E27FC236}">
                      <a16:creationId xmlns:a16="http://schemas.microsoft.com/office/drawing/2014/main" id="{09259EC6-C545-4D26-8282-4B31F847F6BF}"/>
                    </a:ext>
                  </a:extLst>
                </p14:cNvPr>
                <p14:cNvContentPartPr/>
                <p14:nvPr/>
              </p14:nvContentPartPr>
              <p14:xfrm>
                <a:off x="5656973" y="6151560"/>
                <a:ext cx="173880" cy="17640"/>
              </p14:xfrm>
            </p:contentPart>
          </mc:Choice>
          <mc:Fallback xmlns="">
            <p:pic>
              <p:nvPicPr>
                <p:cNvPr id="39504" name="Freihand 39503">
                  <a:extLst>
                    <a:ext uri="{FF2B5EF4-FFF2-40B4-BE49-F238E27FC236}">
                      <a16:creationId xmlns:a16="http://schemas.microsoft.com/office/drawing/2014/main" id="{09259EC6-C545-4D26-8282-4B31F847F6BF}"/>
                    </a:ext>
                  </a:extLst>
                </p:cNvPr>
                <p:cNvPicPr/>
                <p:nvPr/>
              </p:nvPicPr>
              <p:blipFill>
                <a:blip r:embed="rId1039"/>
                <a:stretch>
                  <a:fillRect/>
                </a:stretch>
              </p:blipFill>
              <p:spPr>
                <a:xfrm>
                  <a:off x="5652653" y="6147240"/>
                  <a:ext cx="1825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040">
              <p14:nvContentPartPr>
                <p14:cNvPr id="39505" name="Freihand 39504">
                  <a:extLst>
                    <a:ext uri="{FF2B5EF4-FFF2-40B4-BE49-F238E27FC236}">
                      <a16:creationId xmlns:a16="http://schemas.microsoft.com/office/drawing/2014/main" id="{EF7C8DF0-1963-4BAD-B2F4-BD06C751DA22}"/>
                    </a:ext>
                  </a:extLst>
                </p14:cNvPr>
                <p14:cNvContentPartPr/>
                <p14:nvPr/>
              </p14:nvContentPartPr>
              <p14:xfrm>
                <a:off x="5655173" y="6184320"/>
                <a:ext cx="199800" cy="46440"/>
              </p14:xfrm>
            </p:contentPart>
          </mc:Choice>
          <mc:Fallback xmlns="">
            <p:pic>
              <p:nvPicPr>
                <p:cNvPr id="39505" name="Freihand 39504">
                  <a:extLst>
                    <a:ext uri="{FF2B5EF4-FFF2-40B4-BE49-F238E27FC236}">
                      <a16:creationId xmlns:a16="http://schemas.microsoft.com/office/drawing/2014/main" id="{EF7C8DF0-1963-4BAD-B2F4-BD06C751DA22}"/>
                    </a:ext>
                  </a:extLst>
                </p:cNvPr>
                <p:cNvPicPr/>
                <p:nvPr/>
              </p:nvPicPr>
              <p:blipFill>
                <a:blip r:embed="rId1041"/>
                <a:stretch>
                  <a:fillRect/>
                </a:stretch>
              </p:blipFill>
              <p:spPr>
                <a:xfrm>
                  <a:off x="5650853" y="6180000"/>
                  <a:ext cx="2084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042">
              <p14:nvContentPartPr>
                <p14:cNvPr id="39506" name="Freihand 39505">
                  <a:extLst>
                    <a:ext uri="{FF2B5EF4-FFF2-40B4-BE49-F238E27FC236}">
                      <a16:creationId xmlns:a16="http://schemas.microsoft.com/office/drawing/2014/main" id="{4B37860D-EA2A-4644-9FFC-F550023B70C5}"/>
                    </a:ext>
                  </a:extLst>
                </p14:cNvPr>
                <p14:cNvContentPartPr/>
                <p14:nvPr/>
              </p14:nvContentPartPr>
              <p14:xfrm>
                <a:off x="5820773" y="6070200"/>
                <a:ext cx="33120" cy="135000"/>
              </p14:xfrm>
            </p:contentPart>
          </mc:Choice>
          <mc:Fallback xmlns="">
            <p:pic>
              <p:nvPicPr>
                <p:cNvPr id="39506" name="Freihand 39505">
                  <a:extLst>
                    <a:ext uri="{FF2B5EF4-FFF2-40B4-BE49-F238E27FC236}">
                      <a16:creationId xmlns:a16="http://schemas.microsoft.com/office/drawing/2014/main" id="{4B37860D-EA2A-4644-9FFC-F550023B70C5}"/>
                    </a:ext>
                  </a:extLst>
                </p:cNvPr>
                <p:cNvPicPr/>
                <p:nvPr/>
              </p:nvPicPr>
              <p:blipFill>
                <a:blip r:embed="rId1043"/>
                <a:stretch>
                  <a:fillRect/>
                </a:stretch>
              </p:blipFill>
              <p:spPr>
                <a:xfrm>
                  <a:off x="5816453" y="6065880"/>
                  <a:ext cx="417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044">
              <p14:nvContentPartPr>
                <p14:cNvPr id="39516" name="Freihand 39515">
                  <a:extLst>
                    <a:ext uri="{FF2B5EF4-FFF2-40B4-BE49-F238E27FC236}">
                      <a16:creationId xmlns:a16="http://schemas.microsoft.com/office/drawing/2014/main" id="{BE5F4231-B0FD-4FBB-A8CE-658430C09C33}"/>
                    </a:ext>
                  </a:extLst>
                </p14:cNvPr>
                <p14:cNvContentPartPr/>
                <p14:nvPr/>
              </p14:nvContentPartPr>
              <p14:xfrm>
                <a:off x="6050453" y="6136080"/>
                <a:ext cx="360" cy="360"/>
              </p14:xfrm>
            </p:contentPart>
          </mc:Choice>
          <mc:Fallback xmlns="">
            <p:pic>
              <p:nvPicPr>
                <p:cNvPr id="39516" name="Freihand 39515">
                  <a:extLst>
                    <a:ext uri="{FF2B5EF4-FFF2-40B4-BE49-F238E27FC236}">
                      <a16:creationId xmlns:a16="http://schemas.microsoft.com/office/drawing/2014/main" id="{BE5F4231-B0FD-4FBB-A8CE-658430C09C33}"/>
                    </a:ext>
                  </a:extLst>
                </p:cNvPr>
                <p:cNvPicPr/>
                <p:nvPr/>
              </p:nvPicPr>
              <p:blipFill>
                <a:blip r:embed="rId875"/>
                <a:stretch>
                  <a:fillRect/>
                </a:stretch>
              </p:blipFill>
              <p:spPr>
                <a:xfrm>
                  <a:off x="6046133" y="61317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45">
              <p14:nvContentPartPr>
                <p14:cNvPr id="39517" name="Freihand 39516">
                  <a:extLst>
                    <a:ext uri="{FF2B5EF4-FFF2-40B4-BE49-F238E27FC236}">
                      <a16:creationId xmlns:a16="http://schemas.microsoft.com/office/drawing/2014/main" id="{CEF5989A-7951-48BB-89C9-9256704658FE}"/>
                    </a:ext>
                  </a:extLst>
                </p14:cNvPr>
                <p14:cNvContentPartPr/>
                <p14:nvPr/>
              </p14:nvContentPartPr>
              <p14:xfrm>
                <a:off x="5989613" y="6091800"/>
                <a:ext cx="122760" cy="231480"/>
              </p14:xfrm>
            </p:contentPart>
          </mc:Choice>
          <mc:Fallback xmlns="">
            <p:pic>
              <p:nvPicPr>
                <p:cNvPr id="39517" name="Freihand 39516">
                  <a:extLst>
                    <a:ext uri="{FF2B5EF4-FFF2-40B4-BE49-F238E27FC236}">
                      <a16:creationId xmlns:a16="http://schemas.microsoft.com/office/drawing/2014/main" id="{CEF5989A-7951-48BB-89C9-9256704658FE}"/>
                    </a:ext>
                  </a:extLst>
                </p:cNvPr>
                <p:cNvPicPr/>
                <p:nvPr/>
              </p:nvPicPr>
              <p:blipFill>
                <a:blip r:embed="rId1046"/>
                <a:stretch>
                  <a:fillRect/>
                </a:stretch>
              </p:blipFill>
              <p:spPr>
                <a:xfrm>
                  <a:off x="5985293" y="6087480"/>
                  <a:ext cx="1314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047">
              <p14:nvContentPartPr>
                <p14:cNvPr id="39518" name="Freihand 39517">
                  <a:extLst>
                    <a:ext uri="{FF2B5EF4-FFF2-40B4-BE49-F238E27FC236}">
                      <a16:creationId xmlns:a16="http://schemas.microsoft.com/office/drawing/2014/main" id="{508F5455-50D2-403A-92E5-AC46A7A2D47E}"/>
                    </a:ext>
                  </a:extLst>
                </p14:cNvPr>
                <p14:cNvContentPartPr/>
                <p14:nvPr/>
              </p14:nvContentPartPr>
              <p14:xfrm>
                <a:off x="6150173" y="6100080"/>
                <a:ext cx="90360" cy="71640"/>
              </p14:xfrm>
            </p:contentPart>
          </mc:Choice>
          <mc:Fallback xmlns="">
            <p:pic>
              <p:nvPicPr>
                <p:cNvPr id="39518" name="Freihand 39517">
                  <a:extLst>
                    <a:ext uri="{FF2B5EF4-FFF2-40B4-BE49-F238E27FC236}">
                      <a16:creationId xmlns:a16="http://schemas.microsoft.com/office/drawing/2014/main" id="{508F5455-50D2-403A-92E5-AC46A7A2D47E}"/>
                    </a:ext>
                  </a:extLst>
                </p:cNvPr>
                <p:cNvPicPr/>
                <p:nvPr/>
              </p:nvPicPr>
              <p:blipFill>
                <a:blip r:embed="rId1048"/>
                <a:stretch>
                  <a:fillRect/>
                </a:stretch>
              </p:blipFill>
              <p:spPr>
                <a:xfrm>
                  <a:off x="6145853" y="6095760"/>
                  <a:ext cx="990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049">
              <p14:nvContentPartPr>
                <p14:cNvPr id="39520" name="Freihand 39519">
                  <a:extLst>
                    <a:ext uri="{FF2B5EF4-FFF2-40B4-BE49-F238E27FC236}">
                      <a16:creationId xmlns:a16="http://schemas.microsoft.com/office/drawing/2014/main" id="{F1F91CD6-739C-4E60-AF24-8011EB347929}"/>
                    </a:ext>
                  </a:extLst>
                </p14:cNvPr>
                <p14:cNvContentPartPr/>
                <p14:nvPr/>
              </p14:nvContentPartPr>
              <p14:xfrm>
                <a:off x="5623853" y="5916840"/>
                <a:ext cx="215280" cy="67680"/>
              </p14:xfrm>
            </p:contentPart>
          </mc:Choice>
          <mc:Fallback xmlns="">
            <p:pic>
              <p:nvPicPr>
                <p:cNvPr id="39520" name="Freihand 39519">
                  <a:extLst>
                    <a:ext uri="{FF2B5EF4-FFF2-40B4-BE49-F238E27FC236}">
                      <a16:creationId xmlns:a16="http://schemas.microsoft.com/office/drawing/2014/main" id="{F1F91CD6-739C-4E60-AF24-8011EB347929}"/>
                    </a:ext>
                  </a:extLst>
                </p:cNvPr>
                <p:cNvPicPr/>
                <p:nvPr/>
              </p:nvPicPr>
              <p:blipFill>
                <a:blip r:embed="rId1050"/>
                <a:stretch>
                  <a:fillRect/>
                </a:stretch>
              </p:blipFill>
              <p:spPr>
                <a:xfrm>
                  <a:off x="5619533" y="5912520"/>
                  <a:ext cx="2239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051">
              <p14:nvContentPartPr>
                <p14:cNvPr id="39521" name="Freihand 39520">
                  <a:extLst>
                    <a:ext uri="{FF2B5EF4-FFF2-40B4-BE49-F238E27FC236}">
                      <a16:creationId xmlns:a16="http://schemas.microsoft.com/office/drawing/2014/main" id="{BFE7E4AC-FE0B-4A3B-9569-0216A7F21399}"/>
                    </a:ext>
                  </a:extLst>
                </p14:cNvPr>
                <p14:cNvContentPartPr/>
                <p14:nvPr/>
              </p14:nvContentPartPr>
              <p14:xfrm>
                <a:off x="5860013" y="5898480"/>
                <a:ext cx="69480" cy="71640"/>
              </p14:xfrm>
            </p:contentPart>
          </mc:Choice>
          <mc:Fallback xmlns="">
            <p:pic>
              <p:nvPicPr>
                <p:cNvPr id="39521" name="Freihand 39520">
                  <a:extLst>
                    <a:ext uri="{FF2B5EF4-FFF2-40B4-BE49-F238E27FC236}">
                      <a16:creationId xmlns:a16="http://schemas.microsoft.com/office/drawing/2014/main" id="{BFE7E4AC-FE0B-4A3B-9569-0216A7F21399}"/>
                    </a:ext>
                  </a:extLst>
                </p:cNvPr>
                <p:cNvPicPr/>
                <p:nvPr/>
              </p:nvPicPr>
              <p:blipFill>
                <a:blip r:embed="rId1052"/>
                <a:stretch>
                  <a:fillRect/>
                </a:stretch>
              </p:blipFill>
              <p:spPr>
                <a:xfrm>
                  <a:off x="5855693" y="5894160"/>
                  <a:ext cx="781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053">
              <p14:nvContentPartPr>
                <p14:cNvPr id="39522" name="Freihand 39521">
                  <a:extLst>
                    <a:ext uri="{FF2B5EF4-FFF2-40B4-BE49-F238E27FC236}">
                      <a16:creationId xmlns:a16="http://schemas.microsoft.com/office/drawing/2014/main" id="{123DB5C2-969C-4941-A6F5-21A1DBF35E13}"/>
                    </a:ext>
                  </a:extLst>
                </p14:cNvPr>
                <p14:cNvContentPartPr/>
                <p14:nvPr/>
              </p14:nvContentPartPr>
              <p14:xfrm>
                <a:off x="5995733" y="5822520"/>
                <a:ext cx="137880" cy="144000"/>
              </p14:xfrm>
            </p:contentPart>
          </mc:Choice>
          <mc:Fallback xmlns="">
            <p:pic>
              <p:nvPicPr>
                <p:cNvPr id="39522" name="Freihand 39521">
                  <a:extLst>
                    <a:ext uri="{FF2B5EF4-FFF2-40B4-BE49-F238E27FC236}">
                      <a16:creationId xmlns:a16="http://schemas.microsoft.com/office/drawing/2014/main" id="{123DB5C2-969C-4941-A6F5-21A1DBF35E13}"/>
                    </a:ext>
                  </a:extLst>
                </p:cNvPr>
                <p:cNvPicPr/>
                <p:nvPr/>
              </p:nvPicPr>
              <p:blipFill>
                <a:blip r:embed="rId1054"/>
                <a:stretch>
                  <a:fillRect/>
                </a:stretch>
              </p:blipFill>
              <p:spPr>
                <a:xfrm>
                  <a:off x="5991413" y="5818200"/>
                  <a:ext cx="1465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055">
              <p14:nvContentPartPr>
                <p14:cNvPr id="39523" name="Freihand 39522">
                  <a:extLst>
                    <a:ext uri="{FF2B5EF4-FFF2-40B4-BE49-F238E27FC236}">
                      <a16:creationId xmlns:a16="http://schemas.microsoft.com/office/drawing/2014/main" id="{C3342EEB-ACA2-4677-8A24-0A91C59E5687}"/>
                    </a:ext>
                  </a:extLst>
                </p14:cNvPr>
                <p14:cNvContentPartPr/>
                <p14:nvPr/>
              </p14:nvContentPartPr>
              <p14:xfrm>
                <a:off x="6119933" y="5870760"/>
                <a:ext cx="222120" cy="92160"/>
              </p14:xfrm>
            </p:contentPart>
          </mc:Choice>
          <mc:Fallback xmlns="">
            <p:pic>
              <p:nvPicPr>
                <p:cNvPr id="39523" name="Freihand 39522">
                  <a:extLst>
                    <a:ext uri="{FF2B5EF4-FFF2-40B4-BE49-F238E27FC236}">
                      <a16:creationId xmlns:a16="http://schemas.microsoft.com/office/drawing/2014/main" id="{C3342EEB-ACA2-4677-8A24-0A91C59E5687}"/>
                    </a:ext>
                  </a:extLst>
                </p:cNvPr>
                <p:cNvPicPr/>
                <p:nvPr/>
              </p:nvPicPr>
              <p:blipFill>
                <a:blip r:embed="rId1056"/>
                <a:stretch>
                  <a:fillRect/>
                </a:stretch>
              </p:blipFill>
              <p:spPr>
                <a:xfrm>
                  <a:off x="6115613" y="5866440"/>
                  <a:ext cx="2307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057">
              <p14:nvContentPartPr>
                <p14:cNvPr id="39524" name="Freihand 39523">
                  <a:extLst>
                    <a:ext uri="{FF2B5EF4-FFF2-40B4-BE49-F238E27FC236}">
                      <a16:creationId xmlns:a16="http://schemas.microsoft.com/office/drawing/2014/main" id="{4EE457C1-108C-4762-A101-D8403011D0D9}"/>
                    </a:ext>
                  </a:extLst>
                </p14:cNvPr>
                <p14:cNvContentPartPr/>
                <p14:nvPr/>
              </p14:nvContentPartPr>
              <p14:xfrm>
                <a:off x="6283013" y="6099720"/>
                <a:ext cx="202320" cy="189000"/>
              </p14:xfrm>
            </p:contentPart>
          </mc:Choice>
          <mc:Fallback xmlns="">
            <p:pic>
              <p:nvPicPr>
                <p:cNvPr id="39524" name="Freihand 39523">
                  <a:extLst>
                    <a:ext uri="{FF2B5EF4-FFF2-40B4-BE49-F238E27FC236}">
                      <a16:creationId xmlns:a16="http://schemas.microsoft.com/office/drawing/2014/main" id="{4EE457C1-108C-4762-A101-D8403011D0D9}"/>
                    </a:ext>
                  </a:extLst>
                </p:cNvPr>
                <p:cNvPicPr/>
                <p:nvPr/>
              </p:nvPicPr>
              <p:blipFill>
                <a:blip r:embed="rId1058"/>
                <a:stretch>
                  <a:fillRect/>
                </a:stretch>
              </p:blipFill>
              <p:spPr>
                <a:xfrm>
                  <a:off x="6278693" y="6095400"/>
                  <a:ext cx="2109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059">
              <p14:nvContentPartPr>
                <p14:cNvPr id="39525" name="Freihand 39524">
                  <a:extLst>
                    <a:ext uri="{FF2B5EF4-FFF2-40B4-BE49-F238E27FC236}">
                      <a16:creationId xmlns:a16="http://schemas.microsoft.com/office/drawing/2014/main" id="{46FBDD19-0F97-43CF-A4AD-FA28954F449F}"/>
                    </a:ext>
                  </a:extLst>
                </p14:cNvPr>
                <p14:cNvContentPartPr/>
                <p14:nvPr/>
              </p14:nvContentPartPr>
              <p14:xfrm>
                <a:off x="6512693" y="6043560"/>
                <a:ext cx="75240" cy="127080"/>
              </p14:xfrm>
            </p:contentPart>
          </mc:Choice>
          <mc:Fallback xmlns="">
            <p:pic>
              <p:nvPicPr>
                <p:cNvPr id="39525" name="Freihand 39524">
                  <a:extLst>
                    <a:ext uri="{FF2B5EF4-FFF2-40B4-BE49-F238E27FC236}">
                      <a16:creationId xmlns:a16="http://schemas.microsoft.com/office/drawing/2014/main" id="{46FBDD19-0F97-43CF-A4AD-FA28954F449F}"/>
                    </a:ext>
                  </a:extLst>
                </p:cNvPr>
                <p:cNvPicPr/>
                <p:nvPr/>
              </p:nvPicPr>
              <p:blipFill>
                <a:blip r:embed="rId1060"/>
                <a:stretch>
                  <a:fillRect/>
                </a:stretch>
              </p:blipFill>
              <p:spPr>
                <a:xfrm>
                  <a:off x="6508373" y="6039240"/>
                  <a:ext cx="838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061">
              <p14:nvContentPartPr>
                <p14:cNvPr id="39526" name="Freihand 39525">
                  <a:extLst>
                    <a:ext uri="{FF2B5EF4-FFF2-40B4-BE49-F238E27FC236}">
                      <a16:creationId xmlns:a16="http://schemas.microsoft.com/office/drawing/2014/main" id="{62DA3D9B-AAB1-4623-B1A3-BB0716CD8B52}"/>
                    </a:ext>
                  </a:extLst>
                </p14:cNvPr>
                <p14:cNvContentPartPr/>
                <p14:nvPr/>
              </p14:nvContentPartPr>
              <p14:xfrm>
                <a:off x="6625013" y="6075960"/>
                <a:ext cx="213840" cy="71280"/>
              </p14:xfrm>
            </p:contentPart>
          </mc:Choice>
          <mc:Fallback xmlns="">
            <p:pic>
              <p:nvPicPr>
                <p:cNvPr id="39526" name="Freihand 39525">
                  <a:extLst>
                    <a:ext uri="{FF2B5EF4-FFF2-40B4-BE49-F238E27FC236}">
                      <a16:creationId xmlns:a16="http://schemas.microsoft.com/office/drawing/2014/main" id="{62DA3D9B-AAB1-4623-B1A3-BB0716CD8B52}"/>
                    </a:ext>
                  </a:extLst>
                </p:cNvPr>
                <p:cNvPicPr/>
                <p:nvPr/>
              </p:nvPicPr>
              <p:blipFill>
                <a:blip r:embed="rId1062"/>
                <a:stretch>
                  <a:fillRect/>
                </a:stretch>
              </p:blipFill>
              <p:spPr>
                <a:xfrm>
                  <a:off x="6620693" y="6071640"/>
                  <a:ext cx="2224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063">
              <p14:nvContentPartPr>
                <p14:cNvPr id="39527" name="Freihand 39526">
                  <a:extLst>
                    <a:ext uri="{FF2B5EF4-FFF2-40B4-BE49-F238E27FC236}">
                      <a16:creationId xmlns:a16="http://schemas.microsoft.com/office/drawing/2014/main" id="{4BB40521-72B5-4303-AA1A-4CFA250E9D70}"/>
                    </a:ext>
                  </a:extLst>
                </p14:cNvPr>
                <p14:cNvContentPartPr/>
                <p14:nvPr/>
              </p14:nvContentPartPr>
              <p14:xfrm>
                <a:off x="6885293" y="6088200"/>
                <a:ext cx="185760" cy="68040"/>
              </p14:xfrm>
            </p:contentPart>
          </mc:Choice>
          <mc:Fallback xmlns="">
            <p:pic>
              <p:nvPicPr>
                <p:cNvPr id="39527" name="Freihand 39526">
                  <a:extLst>
                    <a:ext uri="{FF2B5EF4-FFF2-40B4-BE49-F238E27FC236}">
                      <a16:creationId xmlns:a16="http://schemas.microsoft.com/office/drawing/2014/main" id="{4BB40521-72B5-4303-AA1A-4CFA250E9D70}"/>
                    </a:ext>
                  </a:extLst>
                </p:cNvPr>
                <p:cNvPicPr/>
                <p:nvPr/>
              </p:nvPicPr>
              <p:blipFill>
                <a:blip r:embed="rId1064"/>
                <a:stretch>
                  <a:fillRect/>
                </a:stretch>
              </p:blipFill>
              <p:spPr>
                <a:xfrm>
                  <a:off x="6880973" y="6083880"/>
                  <a:ext cx="1944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065">
              <p14:nvContentPartPr>
                <p14:cNvPr id="39528" name="Freihand 39527">
                  <a:extLst>
                    <a:ext uri="{FF2B5EF4-FFF2-40B4-BE49-F238E27FC236}">
                      <a16:creationId xmlns:a16="http://schemas.microsoft.com/office/drawing/2014/main" id="{846DDD95-30A6-46AB-84D4-4EF714A0ED21}"/>
                    </a:ext>
                  </a:extLst>
                </p14:cNvPr>
                <p14:cNvContentPartPr/>
                <p14:nvPr/>
              </p14:nvContentPartPr>
              <p14:xfrm>
                <a:off x="7298213" y="6048240"/>
                <a:ext cx="40680" cy="77400"/>
              </p14:xfrm>
            </p:contentPart>
          </mc:Choice>
          <mc:Fallback xmlns="">
            <p:pic>
              <p:nvPicPr>
                <p:cNvPr id="39528" name="Freihand 39527">
                  <a:extLst>
                    <a:ext uri="{FF2B5EF4-FFF2-40B4-BE49-F238E27FC236}">
                      <a16:creationId xmlns:a16="http://schemas.microsoft.com/office/drawing/2014/main" id="{846DDD95-30A6-46AB-84D4-4EF714A0ED21}"/>
                    </a:ext>
                  </a:extLst>
                </p:cNvPr>
                <p:cNvPicPr/>
                <p:nvPr/>
              </p:nvPicPr>
              <p:blipFill>
                <a:blip r:embed="rId1066"/>
                <a:stretch>
                  <a:fillRect/>
                </a:stretch>
              </p:blipFill>
              <p:spPr>
                <a:xfrm>
                  <a:off x="7293893" y="6043920"/>
                  <a:ext cx="493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067">
              <p14:nvContentPartPr>
                <p14:cNvPr id="39529" name="Freihand 39528">
                  <a:extLst>
                    <a:ext uri="{FF2B5EF4-FFF2-40B4-BE49-F238E27FC236}">
                      <a16:creationId xmlns:a16="http://schemas.microsoft.com/office/drawing/2014/main" id="{6D8067B2-AD1E-4980-B12B-22B826D73A05}"/>
                    </a:ext>
                  </a:extLst>
                </p14:cNvPr>
                <p14:cNvContentPartPr/>
                <p14:nvPr/>
              </p14:nvContentPartPr>
              <p14:xfrm>
                <a:off x="7237013" y="6005040"/>
                <a:ext cx="147960" cy="137880"/>
              </p14:xfrm>
            </p:contentPart>
          </mc:Choice>
          <mc:Fallback xmlns="">
            <p:pic>
              <p:nvPicPr>
                <p:cNvPr id="39529" name="Freihand 39528">
                  <a:extLst>
                    <a:ext uri="{FF2B5EF4-FFF2-40B4-BE49-F238E27FC236}">
                      <a16:creationId xmlns:a16="http://schemas.microsoft.com/office/drawing/2014/main" id="{6D8067B2-AD1E-4980-B12B-22B826D73A05}"/>
                    </a:ext>
                  </a:extLst>
                </p:cNvPr>
                <p:cNvPicPr/>
                <p:nvPr/>
              </p:nvPicPr>
              <p:blipFill>
                <a:blip r:embed="rId1068"/>
                <a:stretch>
                  <a:fillRect/>
                </a:stretch>
              </p:blipFill>
              <p:spPr>
                <a:xfrm>
                  <a:off x="7232693" y="6000720"/>
                  <a:ext cx="1566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069">
              <p14:nvContentPartPr>
                <p14:cNvPr id="39530" name="Freihand 39529">
                  <a:extLst>
                    <a:ext uri="{FF2B5EF4-FFF2-40B4-BE49-F238E27FC236}">
                      <a16:creationId xmlns:a16="http://schemas.microsoft.com/office/drawing/2014/main" id="{398C2754-7657-4972-9D3F-EE7E9B1F98C1}"/>
                    </a:ext>
                  </a:extLst>
                </p14:cNvPr>
                <p14:cNvContentPartPr/>
                <p14:nvPr/>
              </p14:nvContentPartPr>
              <p14:xfrm>
                <a:off x="7409093" y="6081720"/>
                <a:ext cx="109800" cy="85320"/>
              </p14:xfrm>
            </p:contentPart>
          </mc:Choice>
          <mc:Fallback xmlns="">
            <p:pic>
              <p:nvPicPr>
                <p:cNvPr id="39530" name="Freihand 39529">
                  <a:extLst>
                    <a:ext uri="{FF2B5EF4-FFF2-40B4-BE49-F238E27FC236}">
                      <a16:creationId xmlns:a16="http://schemas.microsoft.com/office/drawing/2014/main" id="{398C2754-7657-4972-9D3F-EE7E9B1F98C1}"/>
                    </a:ext>
                  </a:extLst>
                </p:cNvPr>
                <p:cNvPicPr/>
                <p:nvPr/>
              </p:nvPicPr>
              <p:blipFill>
                <a:blip r:embed="rId1070"/>
                <a:stretch>
                  <a:fillRect/>
                </a:stretch>
              </p:blipFill>
              <p:spPr>
                <a:xfrm>
                  <a:off x="7404773" y="6077400"/>
                  <a:ext cx="1184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071">
              <p14:nvContentPartPr>
                <p14:cNvPr id="39531" name="Freihand 39530">
                  <a:extLst>
                    <a:ext uri="{FF2B5EF4-FFF2-40B4-BE49-F238E27FC236}">
                      <a16:creationId xmlns:a16="http://schemas.microsoft.com/office/drawing/2014/main" id="{E231413B-B69A-495E-911D-D29014E296C0}"/>
                    </a:ext>
                  </a:extLst>
                </p14:cNvPr>
                <p14:cNvContentPartPr/>
                <p14:nvPr/>
              </p14:nvContentPartPr>
              <p14:xfrm>
                <a:off x="7546973" y="6012240"/>
                <a:ext cx="150120" cy="135000"/>
              </p14:xfrm>
            </p:contentPart>
          </mc:Choice>
          <mc:Fallback xmlns="">
            <p:pic>
              <p:nvPicPr>
                <p:cNvPr id="39531" name="Freihand 39530">
                  <a:extLst>
                    <a:ext uri="{FF2B5EF4-FFF2-40B4-BE49-F238E27FC236}">
                      <a16:creationId xmlns:a16="http://schemas.microsoft.com/office/drawing/2014/main" id="{E231413B-B69A-495E-911D-D29014E296C0}"/>
                    </a:ext>
                  </a:extLst>
                </p:cNvPr>
                <p:cNvPicPr/>
                <p:nvPr/>
              </p:nvPicPr>
              <p:blipFill>
                <a:blip r:embed="rId1072"/>
                <a:stretch>
                  <a:fillRect/>
                </a:stretch>
              </p:blipFill>
              <p:spPr>
                <a:xfrm>
                  <a:off x="7542653" y="6007920"/>
                  <a:ext cx="1587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073">
              <p14:nvContentPartPr>
                <p14:cNvPr id="39532" name="Freihand 39531">
                  <a:extLst>
                    <a:ext uri="{FF2B5EF4-FFF2-40B4-BE49-F238E27FC236}">
                      <a16:creationId xmlns:a16="http://schemas.microsoft.com/office/drawing/2014/main" id="{09FC3FAF-D6E7-4B51-B903-D1598DC82261}"/>
                    </a:ext>
                  </a:extLst>
                </p14:cNvPr>
                <p14:cNvContentPartPr/>
                <p14:nvPr/>
              </p14:nvContentPartPr>
              <p14:xfrm>
                <a:off x="7694573" y="5983440"/>
                <a:ext cx="280800" cy="290880"/>
              </p14:xfrm>
            </p:contentPart>
          </mc:Choice>
          <mc:Fallback xmlns="">
            <p:pic>
              <p:nvPicPr>
                <p:cNvPr id="39532" name="Freihand 39531">
                  <a:extLst>
                    <a:ext uri="{FF2B5EF4-FFF2-40B4-BE49-F238E27FC236}">
                      <a16:creationId xmlns:a16="http://schemas.microsoft.com/office/drawing/2014/main" id="{09FC3FAF-D6E7-4B51-B903-D1598DC82261}"/>
                    </a:ext>
                  </a:extLst>
                </p:cNvPr>
                <p:cNvPicPr/>
                <p:nvPr/>
              </p:nvPicPr>
              <p:blipFill>
                <a:blip r:embed="rId1074"/>
                <a:stretch>
                  <a:fillRect/>
                </a:stretch>
              </p:blipFill>
              <p:spPr>
                <a:xfrm>
                  <a:off x="7690253" y="5979120"/>
                  <a:ext cx="28944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1075">
              <p14:nvContentPartPr>
                <p14:cNvPr id="39536" name="Freihand 39535">
                  <a:extLst>
                    <a:ext uri="{FF2B5EF4-FFF2-40B4-BE49-F238E27FC236}">
                      <a16:creationId xmlns:a16="http://schemas.microsoft.com/office/drawing/2014/main" id="{2DEC49B8-54C0-43C2-91BF-066CC289B3A8}"/>
                    </a:ext>
                  </a:extLst>
                </p14:cNvPr>
                <p14:cNvContentPartPr/>
                <p14:nvPr/>
              </p14:nvContentPartPr>
              <p14:xfrm>
                <a:off x="5697653" y="6386640"/>
                <a:ext cx="9360" cy="135000"/>
              </p14:xfrm>
            </p:contentPart>
          </mc:Choice>
          <mc:Fallback xmlns="">
            <p:pic>
              <p:nvPicPr>
                <p:cNvPr id="39536" name="Freihand 39535">
                  <a:extLst>
                    <a:ext uri="{FF2B5EF4-FFF2-40B4-BE49-F238E27FC236}">
                      <a16:creationId xmlns:a16="http://schemas.microsoft.com/office/drawing/2014/main" id="{2DEC49B8-54C0-43C2-91BF-066CC289B3A8}"/>
                    </a:ext>
                  </a:extLst>
                </p:cNvPr>
                <p:cNvPicPr/>
                <p:nvPr/>
              </p:nvPicPr>
              <p:blipFill>
                <a:blip r:embed="rId1076"/>
                <a:stretch>
                  <a:fillRect/>
                </a:stretch>
              </p:blipFill>
              <p:spPr>
                <a:xfrm>
                  <a:off x="5693333" y="6382320"/>
                  <a:ext cx="180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077">
              <p14:nvContentPartPr>
                <p14:cNvPr id="39537" name="Freihand 39536">
                  <a:extLst>
                    <a:ext uri="{FF2B5EF4-FFF2-40B4-BE49-F238E27FC236}">
                      <a16:creationId xmlns:a16="http://schemas.microsoft.com/office/drawing/2014/main" id="{55104E3D-38BA-4091-ADF0-708BF8B0A40A}"/>
                    </a:ext>
                  </a:extLst>
                </p14:cNvPr>
                <p14:cNvContentPartPr/>
                <p14:nvPr/>
              </p14:nvContentPartPr>
              <p14:xfrm>
                <a:off x="5638613" y="6431640"/>
                <a:ext cx="117360" cy="34560"/>
              </p14:xfrm>
            </p:contentPart>
          </mc:Choice>
          <mc:Fallback xmlns="">
            <p:pic>
              <p:nvPicPr>
                <p:cNvPr id="39537" name="Freihand 39536">
                  <a:extLst>
                    <a:ext uri="{FF2B5EF4-FFF2-40B4-BE49-F238E27FC236}">
                      <a16:creationId xmlns:a16="http://schemas.microsoft.com/office/drawing/2014/main" id="{55104E3D-38BA-4091-ADF0-708BF8B0A40A}"/>
                    </a:ext>
                  </a:extLst>
                </p:cNvPr>
                <p:cNvPicPr/>
                <p:nvPr/>
              </p:nvPicPr>
              <p:blipFill>
                <a:blip r:embed="rId1078"/>
                <a:stretch>
                  <a:fillRect/>
                </a:stretch>
              </p:blipFill>
              <p:spPr>
                <a:xfrm>
                  <a:off x="5634293" y="6427320"/>
                  <a:ext cx="1260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079">
              <p14:nvContentPartPr>
                <p14:cNvPr id="39538" name="Freihand 39537">
                  <a:extLst>
                    <a:ext uri="{FF2B5EF4-FFF2-40B4-BE49-F238E27FC236}">
                      <a16:creationId xmlns:a16="http://schemas.microsoft.com/office/drawing/2014/main" id="{17A178D0-5381-46E4-974A-93DD87DCF721}"/>
                    </a:ext>
                  </a:extLst>
                </p14:cNvPr>
                <p14:cNvContentPartPr/>
                <p14:nvPr/>
              </p14:nvContentPartPr>
              <p14:xfrm>
                <a:off x="5779733" y="6447120"/>
                <a:ext cx="66240" cy="66600"/>
              </p14:xfrm>
            </p:contentPart>
          </mc:Choice>
          <mc:Fallback xmlns="">
            <p:pic>
              <p:nvPicPr>
                <p:cNvPr id="39538" name="Freihand 39537">
                  <a:extLst>
                    <a:ext uri="{FF2B5EF4-FFF2-40B4-BE49-F238E27FC236}">
                      <a16:creationId xmlns:a16="http://schemas.microsoft.com/office/drawing/2014/main" id="{17A178D0-5381-46E4-974A-93DD87DCF721}"/>
                    </a:ext>
                  </a:extLst>
                </p:cNvPr>
                <p:cNvPicPr/>
                <p:nvPr/>
              </p:nvPicPr>
              <p:blipFill>
                <a:blip r:embed="rId1080"/>
                <a:stretch>
                  <a:fillRect/>
                </a:stretch>
              </p:blipFill>
              <p:spPr>
                <a:xfrm>
                  <a:off x="5775413" y="6442800"/>
                  <a:ext cx="748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081">
              <p14:nvContentPartPr>
                <p14:cNvPr id="39539" name="Freihand 39538">
                  <a:extLst>
                    <a:ext uri="{FF2B5EF4-FFF2-40B4-BE49-F238E27FC236}">
                      <a16:creationId xmlns:a16="http://schemas.microsoft.com/office/drawing/2014/main" id="{38C88DAC-1979-4B73-8B9B-5E89DE0BBABD}"/>
                    </a:ext>
                  </a:extLst>
                </p14:cNvPr>
                <p14:cNvContentPartPr/>
                <p14:nvPr/>
              </p14:nvContentPartPr>
              <p14:xfrm>
                <a:off x="5861813" y="6421200"/>
                <a:ext cx="48600" cy="85320"/>
              </p14:xfrm>
            </p:contentPart>
          </mc:Choice>
          <mc:Fallback xmlns="">
            <p:pic>
              <p:nvPicPr>
                <p:cNvPr id="39539" name="Freihand 39538">
                  <a:extLst>
                    <a:ext uri="{FF2B5EF4-FFF2-40B4-BE49-F238E27FC236}">
                      <a16:creationId xmlns:a16="http://schemas.microsoft.com/office/drawing/2014/main" id="{38C88DAC-1979-4B73-8B9B-5E89DE0BBABD}"/>
                    </a:ext>
                  </a:extLst>
                </p:cNvPr>
                <p:cNvPicPr/>
                <p:nvPr/>
              </p:nvPicPr>
              <p:blipFill>
                <a:blip r:embed="rId1082"/>
                <a:stretch>
                  <a:fillRect/>
                </a:stretch>
              </p:blipFill>
              <p:spPr>
                <a:xfrm>
                  <a:off x="5857493" y="6416880"/>
                  <a:ext cx="572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083">
              <p14:nvContentPartPr>
                <p14:cNvPr id="39540" name="Freihand 39539">
                  <a:extLst>
                    <a:ext uri="{FF2B5EF4-FFF2-40B4-BE49-F238E27FC236}">
                      <a16:creationId xmlns:a16="http://schemas.microsoft.com/office/drawing/2014/main" id="{BBF4FD9B-4882-4220-A3D7-F84729E22878}"/>
                    </a:ext>
                  </a:extLst>
                </p14:cNvPr>
                <p14:cNvContentPartPr/>
                <p14:nvPr/>
              </p14:nvContentPartPr>
              <p14:xfrm>
                <a:off x="5906093" y="6327240"/>
                <a:ext cx="174600" cy="203400"/>
              </p14:xfrm>
            </p:contentPart>
          </mc:Choice>
          <mc:Fallback xmlns="">
            <p:pic>
              <p:nvPicPr>
                <p:cNvPr id="39540" name="Freihand 39539">
                  <a:extLst>
                    <a:ext uri="{FF2B5EF4-FFF2-40B4-BE49-F238E27FC236}">
                      <a16:creationId xmlns:a16="http://schemas.microsoft.com/office/drawing/2014/main" id="{BBF4FD9B-4882-4220-A3D7-F84729E22878}"/>
                    </a:ext>
                  </a:extLst>
                </p:cNvPr>
                <p:cNvPicPr/>
                <p:nvPr/>
              </p:nvPicPr>
              <p:blipFill>
                <a:blip r:embed="rId1084"/>
                <a:stretch>
                  <a:fillRect/>
                </a:stretch>
              </p:blipFill>
              <p:spPr>
                <a:xfrm>
                  <a:off x="5901773" y="6322920"/>
                  <a:ext cx="1832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085">
              <p14:nvContentPartPr>
                <p14:cNvPr id="39541" name="Freihand 39540">
                  <a:extLst>
                    <a:ext uri="{FF2B5EF4-FFF2-40B4-BE49-F238E27FC236}">
                      <a16:creationId xmlns:a16="http://schemas.microsoft.com/office/drawing/2014/main" id="{AB525EB1-BF6D-409B-8E93-8B7EB77E6ED3}"/>
                    </a:ext>
                  </a:extLst>
                </p14:cNvPr>
                <p14:cNvContentPartPr/>
                <p14:nvPr/>
              </p14:nvContentPartPr>
              <p14:xfrm>
                <a:off x="5817533" y="6295560"/>
                <a:ext cx="17280" cy="9360"/>
              </p14:xfrm>
            </p:contentPart>
          </mc:Choice>
          <mc:Fallback xmlns="">
            <p:pic>
              <p:nvPicPr>
                <p:cNvPr id="39541" name="Freihand 39540">
                  <a:extLst>
                    <a:ext uri="{FF2B5EF4-FFF2-40B4-BE49-F238E27FC236}">
                      <a16:creationId xmlns:a16="http://schemas.microsoft.com/office/drawing/2014/main" id="{AB525EB1-BF6D-409B-8E93-8B7EB77E6ED3}"/>
                    </a:ext>
                  </a:extLst>
                </p:cNvPr>
                <p:cNvPicPr/>
                <p:nvPr/>
              </p:nvPicPr>
              <p:blipFill>
                <a:blip r:embed="rId1086"/>
                <a:stretch>
                  <a:fillRect/>
                </a:stretch>
              </p:blipFill>
              <p:spPr>
                <a:xfrm>
                  <a:off x="5813213" y="6291240"/>
                  <a:ext cx="259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87">
              <p14:nvContentPartPr>
                <p14:cNvPr id="39542" name="Freihand 39541">
                  <a:extLst>
                    <a:ext uri="{FF2B5EF4-FFF2-40B4-BE49-F238E27FC236}">
                      <a16:creationId xmlns:a16="http://schemas.microsoft.com/office/drawing/2014/main" id="{7BEF9975-C165-4DAC-8574-92AB7E3D9358}"/>
                    </a:ext>
                  </a:extLst>
                </p14:cNvPr>
                <p14:cNvContentPartPr/>
                <p14:nvPr/>
              </p14:nvContentPartPr>
              <p14:xfrm>
                <a:off x="6189413" y="6355320"/>
                <a:ext cx="287280" cy="111960"/>
              </p14:xfrm>
            </p:contentPart>
          </mc:Choice>
          <mc:Fallback xmlns="">
            <p:pic>
              <p:nvPicPr>
                <p:cNvPr id="39542" name="Freihand 39541">
                  <a:extLst>
                    <a:ext uri="{FF2B5EF4-FFF2-40B4-BE49-F238E27FC236}">
                      <a16:creationId xmlns:a16="http://schemas.microsoft.com/office/drawing/2014/main" id="{7BEF9975-C165-4DAC-8574-92AB7E3D9358}"/>
                    </a:ext>
                  </a:extLst>
                </p:cNvPr>
                <p:cNvPicPr/>
                <p:nvPr/>
              </p:nvPicPr>
              <p:blipFill>
                <a:blip r:embed="rId1088"/>
                <a:stretch>
                  <a:fillRect/>
                </a:stretch>
              </p:blipFill>
              <p:spPr>
                <a:xfrm>
                  <a:off x="6185093" y="6351000"/>
                  <a:ext cx="2959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089">
              <p14:nvContentPartPr>
                <p14:cNvPr id="39543" name="Freihand 39542">
                  <a:extLst>
                    <a:ext uri="{FF2B5EF4-FFF2-40B4-BE49-F238E27FC236}">
                      <a16:creationId xmlns:a16="http://schemas.microsoft.com/office/drawing/2014/main" id="{F09A84D3-9FBD-44D1-A86D-37938D79F2B2}"/>
                    </a:ext>
                  </a:extLst>
                </p14:cNvPr>
                <p14:cNvContentPartPr/>
                <p14:nvPr/>
              </p14:nvContentPartPr>
              <p14:xfrm>
                <a:off x="6660293" y="6306000"/>
                <a:ext cx="76320" cy="129240"/>
              </p14:xfrm>
            </p:contentPart>
          </mc:Choice>
          <mc:Fallback xmlns="">
            <p:pic>
              <p:nvPicPr>
                <p:cNvPr id="39543" name="Freihand 39542">
                  <a:extLst>
                    <a:ext uri="{FF2B5EF4-FFF2-40B4-BE49-F238E27FC236}">
                      <a16:creationId xmlns:a16="http://schemas.microsoft.com/office/drawing/2014/main" id="{F09A84D3-9FBD-44D1-A86D-37938D79F2B2}"/>
                    </a:ext>
                  </a:extLst>
                </p:cNvPr>
                <p:cNvPicPr/>
                <p:nvPr/>
              </p:nvPicPr>
              <p:blipFill>
                <a:blip r:embed="rId1090"/>
                <a:stretch>
                  <a:fillRect/>
                </a:stretch>
              </p:blipFill>
              <p:spPr>
                <a:xfrm>
                  <a:off x="6655973" y="6301680"/>
                  <a:ext cx="849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091">
              <p14:nvContentPartPr>
                <p14:cNvPr id="39544" name="Freihand 39543">
                  <a:extLst>
                    <a:ext uri="{FF2B5EF4-FFF2-40B4-BE49-F238E27FC236}">
                      <a16:creationId xmlns:a16="http://schemas.microsoft.com/office/drawing/2014/main" id="{94B73817-E55D-41E5-B542-0156577EFE35}"/>
                    </a:ext>
                  </a:extLst>
                </p14:cNvPr>
                <p14:cNvContentPartPr/>
                <p14:nvPr/>
              </p14:nvContentPartPr>
              <p14:xfrm>
                <a:off x="6679013" y="6386280"/>
                <a:ext cx="81000" cy="7200"/>
              </p14:xfrm>
            </p:contentPart>
          </mc:Choice>
          <mc:Fallback xmlns="">
            <p:pic>
              <p:nvPicPr>
                <p:cNvPr id="39544" name="Freihand 39543">
                  <a:extLst>
                    <a:ext uri="{FF2B5EF4-FFF2-40B4-BE49-F238E27FC236}">
                      <a16:creationId xmlns:a16="http://schemas.microsoft.com/office/drawing/2014/main" id="{94B73817-E55D-41E5-B542-0156577EFE35}"/>
                    </a:ext>
                  </a:extLst>
                </p:cNvPr>
                <p:cNvPicPr/>
                <p:nvPr/>
              </p:nvPicPr>
              <p:blipFill>
                <a:blip r:embed="rId1092"/>
                <a:stretch>
                  <a:fillRect/>
                </a:stretch>
              </p:blipFill>
              <p:spPr>
                <a:xfrm>
                  <a:off x="6674693" y="6381960"/>
                  <a:ext cx="896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093">
              <p14:nvContentPartPr>
                <p14:cNvPr id="39545" name="Freihand 39544">
                  <a:extLst>
                    <a:ext uri="{FF2B5EF4-FFF2-40B4-BE49-F238E27FC236}">
                      <a16:creationId xmlns:a16="http://schemas.microsoft.com/office/drawing/2014/main" id="{ABB44FE5-9AA3-4F52-9E0C-3C087E4DAF87}"/>
                    </a:ext>
                  </a:extLst>
                </p14:cNvPr>
                <p14:cNvContentPartPr/>
                <p14:nvPr/>
              </p14:nvContentPartPr>
              <p14:xfrm>
                <a:off x="6782333" y="6358560"/>
                <a:ext cx="326520" cy="76320"/>
              </p14:xfrm>
            </p:contentPart>
          </mc:Choice>
          <mc:Fallback xmlns="">
            <p:pic>
              <p:nvPicPr>
                <p:cNvPr id="39545" name="Freihand 39544">
                  <a:extLst>
                    <a:ext uri="{FF2B5EF4-FFF2-40B4-BE49-F238E27FC236}">
                      <a16:creationId xmlns:a16="http://schemas.microsoft.com/office/drawing/2014/main" id="{ABB44FE5-9AA3-4F52-9E0C-3C087E4DAF87}"/>
                    </a:ext>
                  </a:extLst>
                </p:cNvPr>
                <p:cNvPicPr/>
                <p:nvPr/>
              </p:nvPicPr>
              <p:blipFill>
                <a:blip r:embed="rId1094"/>
                <a:stretch>
                  <a:fillRect/>
                </a:stretch>
              </p:blipFill>
              <p:spPr>
                <a:xfrm>
                  <a:off x="6778013" y="6354240"/>
                  <a:ext cx="3351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095">
              <p14:nvContentPartPr>
                <p14:cNvPr id="39546" name="Freihand 39545">
                  <a:extLst>
                    <a:ext uri="{FF2B5EF4-FFF2-40B4-BE49-F238E27FC236}">
                      <a16:creationId xmlns:a16="http://schemas.microsoft.com/office/drawing/2014/main" id="{FF31F82A-06C4-494C-96C5-B386C6698A60}"/>
                    </a:ext>
                  </a:extLst>
                </p14:cNvPr>
                <p14:cNvContentPartPr/>
                <p14:nvPr/>
              </p14:nvContentPartPr>
              <p14:xfrm>
                <a:off x="7136933" y="6308520"/>
                <a:ext cx="130320" cy="115920"/>
              </p14:xfrm>
            </p:contentPart>
          </mc:Choice>
          <mc:Fallback xmlns="">
            <p:pic>
              <p:nvPicPr>
                <p:cNvPr id="39546" name="Freihand 39545">
                  <a:extLst>
                    <a:ext uri="{FF2B5EF4-FFF2-40B4-BE49-F238E27FC236}">
                      <a16:creationId xmlns:a16="http://schemas.microsoft.com/office/drawing/2014/main" id="{FF31F82A-06C4-494C-96C5-B386C6698A60}"/>
                    </a:ext>
                  </a:extLst>
                </p:cNvPr>
                <p:cNvPicPr/>
                <p:nvPr/>
              </p:nvPicPr>
              <p:blipFill>
                <a:blip r:embed="rId1096"/>
                <a:stretch>
                  <a:fillRect/>
                </a:stretch>
              </p:blipFill>
              <p:spPr>
                <a:xfrm>
                  <a:off x="7132613" y="6304200"/>
                  <a:ext cx="1389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097">
              <p14:nvContentPartPr>
                <p14:cNvPr id="39547" name="Freihand 39546">
                  <a:extLst>
                    <a:ext uri="{FF2B5EF4-FFF2-40B4-BE49-F238E27FC236}">
                      <a16:creationId xmlns:a16="http://schemas.microsoft.com/office/drawing/2014/main" id="{F6A97D22-C36E-4D76-B5FF-0905C24161F0}"/>
                    </a:ext>
                  </a:extLst>
                </p14:cNvPr>
                <p14:cNvContentPartPr/>
                <p14:nvPr/>
              </p14:nvContentPartPr>
              <p14:xfrm>
                <a:off x="7256453" y="6298800"/>
                <a:ext cx="309960" cy="122760"/>
              </p14:xfrm>
            </p:contentPart>
          </mc:Choice>
          <mc:Fallback xmlns="">
            <p:pic>
              <p:nvPicPr>
                <p:cNvPr id="39547" name="Freihand 39546">
                  <a:extLst>
                    <a:ext uri="{FF2B5EF4-FFF2-40B4-BE49-F238E27FC236}">
                      <a16:creationId xmlns:a16="http://schemas.microsoft.com/office/drawing/2014/main" id="{F6A97D22-C36E-4D76-B5FF-0905C24161F0}"/>
                    </a:ext>
                  </a:extLst>
                </p:cNvPr>
                <p:cNvPicPr/>
                <p:nvPr/>
              </p:nvPicPr>
              <p:blipFill>
                <a:blip r:embed="rId1098"/>
                <a:stretch>
                  <a:fillRect/>
                </a:stretch>
              </p:blipFill>
              <p:spPr>
                <a:xfrm>
                  <a:off x="7252133" y="6294480"/>
                  <a:ext cx="3186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099">
              <p14:nvContentPartPr>
                <p14:cNvPr id="39548" name="Freihand 39547">
                  <a:extLst>
                    <a:ext uri="{FF2B5EF4-FFF2-40B4-BE49-F238E27FC236}">
                      <a16:creationId xmlns:a16="http://schemas.microsoft.com/office/drawing/2014/main" id="{692BAD92-44B9-49E1-9D6E-8AFDF9163EE8}"/>
                    </a:ext>
                  </a:extLst>
                </p14:cNvPr>
                <p14:cNvContentPartPr/>
                <p14:nvPr/>
              </p14:nvContentPartPr>
              <p14:xfrm>
                <a:off x="7464173" y="6333000"/>
                <a:ext cx="84960" cy="12960"/>
              </p14:xfrm>
            </p:contentPart>
          </mc:Choice>
          <mc:Fallback xmlns="">
            <p:pic>
              <p:nvPicPr>
                <p:cNvPr id="39548" name="Freihand 39547">
                  <a:extLst>
                    <a:ext uri="{FF2B5EF4-FFF2-40B4-BE49-F238E27FC236}">
                      <a16:creationId xmlns:a16="http://schemas.microsoft.com/office/drawing/2014/main" id="{692BAD92-44B9-49E1-9D6E-8AFDF9163EE8}"/>
                    </a:ext>
                  </a:extLst>
                </p:cNvPr>
                <p:cNvPicPr/>
                <p:nvPr/>
              </p:nvPicPr>
              <p:blipFill>
                <a:blip r:embed="rId1100"/>
                <a:stretch>
                  <a:fillRect/>
                </a:stretch>
              </p:blipFill>
              <p:spPr>
                <a:xfrm>
                  <a:off x="7459853" y="6328680"/>
                  <a:ext cx="936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101">
              <p14:nvContentPartPr>
                <p14:cNvPr id="39549" name="Freihand 39548">
                  <a:extLst>
                    <a:ext uri="{FF2B5EF4-FFF2-40B4-BE49-F238E27FC236}">
                      <a16:creationId xmlns:a16="http://schemas.microsoft.com/office/drawing/2014/main" id="{AB8EB98C-3753-4717-BFF6-B5DD626C05A7}"/>
                    </a:ext>
                  </a:extLst>
                </p14:cNvPr>
                <p14:cNvContentPartPr/>
                <p14:nvPr/>
              </p14:nvContentPartPr>
              <p14:xfrm>
                <a:off x="7523933" y="6326880"/>
                <a:ext cx="78120" cy="74160"/>
              </p14:xfrm>
            </p:contentPart>
          </mc:Choice>
          <mc:Fallback xmlns="">
            <p:pic>
              <p:nvPicPr>
                <p:cNvPr id="39549" name="Freihand 39548">
                  <a:extLst>
                    <a:ext uri="{FF2B5EF4-FFF2-40B4-BE49-F238E27FC236}">
                      <a16:creationId xmlns:a16="http://schemas.microsoft.com/office/drawing/2014/main" id="{AB8EB98C-3753-4717-BFF6-B5DD626C05A7}"/>
                    </a:ext>
                  </a:extLst>
                </p:cNvPr>
                <p:cNvPicPr/>
                <p:nvPr/>
              </p:nvPicPr>
              <p:blipFill>
                <a:blip r:embed="rId1102"/>
                <a:stretch>
                  <a:fillRect/>
                </a:stretch>
              </p:blipFill>
              <p:spPr>
                <a:xfrm>
                  <a:off x="7519613" y="6322560"/>
                  <a:ext cx="867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103">
              <p14:nvContentPartPr>
                <p14:cNvPr id="39550" name="Freihand 39549">
                  <a:extLst>
                    <a:ext uri="{FF2B5EF4-FFF2-40B4-BE49-F238E27FC236}">
                      <a16:creationId xmlns:a16="http://schemas.microsoft.com/office/drawing/2014/main" id="{7635B019-9446-400D-98EC-A43F41A8625C}"/>
                    </a:ext>
                  </a:extLst>
                </p14:cNvPr>
                <p14:cNvContentPartPr/>
                <p14:nvPr/>
              </p14:nvContentPartPr>
              <p14:xfrm>
                <a:off x="7651733" y="6306000"/>
                <a:ext cx="83160" cy="97920"/>
              </p14:xfrm>
            </p:contentPart>
          </mc:Choice>
          <mc:Fallback xmlns="">
            <p:pic>
              <p:nvPicPr>
                <p:cNvPr id="39550" name="Freihand 39549">
                  <a:extLst>
                    <a:ext uri="{FF2B5EF4-FFF2-40B4-BE49-F238E27FC236}">
                      <a16:creationId xmlns:a16="http://schemas.microsoft.com/office/drawing/2014/main" id="{7635B019-9446-400D-98EC-A43F41A8625C}"/>
                    </a:ext>
                  </a:extLst>
                </p:cNvPr>
                <p:cNvPicPr/>
                <p:nvPr/>
              </p:nvPicPr>
              <p:blipFill>
                <a:blip r:embed="rId1104"/>
                <a:stretch>
                  <a:fillRect/>
                </a:stretch>
              </p:blipFill>
              <p:spPr>
                <a:xfrm>
                  <a:off x="7647413" y="6301680"/>
                  <a:ext cx="918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105">
              <p14:nvContentPartPr>
                <p14:cNvPr id="39551" name="Freihand 39550">
                  <a:extLst>
                    <a:ext uri="{FF2B5EF4-FFF2-40B4-BE49-F238E27FC236}">
                      <a16:creationId xmlns:a16="http://schemas.microsoft.com/office/drawing/2014/main" id="{D80A288B-06DC-4EE9-A1B8-50758D148378}"/>
                    </a:ext>
                  </a:extLst>
                </p14:cNvPr>
                <p14:cNvContentPartPr/>
                <p14:nvPr/>
              </p14:nvContentPartPr>
              <p14:xfrm>
                <a:off x="7755773" y="6234360"/>
                <a:ext cx="240120" cy="159480"/>
              </p14:xfrm>
            </p:contentPart>
          </mc:Choice>
          <mc:Fallback xmlns="">
            <p:pic>
              <p:nvPicPr>
                <p:cNvPr id="39551" name="Freihand 39550">
                  <a:extLst>
                    <a:ext uri="{FF2B5EF4-FFF2-40B4-BE49-F238E27FC236}">
                      <a16:creationId xmlns:a16="http://schemas.microsoft.com/office/drawing/2014/main" id="{D80A288B-06DC-4EE9-A1B8-50758D148378}"/>
                    </a:ext>
                  </a:extLst>
                </p:cNvPr>
                <p:cNvPicPr/>
                <p:nvPr/>
              </p:nvPicPr>
              <p:blipFill>
                <a:blip r:embed="rId1106"/>
                <a:stretch>
                  <a:fillRect/>
                </a:stretch>
              </p:blipFill>
              <p:spPr>
                <a:xfrm>
                  <a:off x="7751453" y="6230040"/>
                  <a:ext cx="2487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107">
              <p14:nvContentPartPr>
                <p14:cNvPr id="39552" name="Freihand 39551">
                  <a:extLst>
                    <a:ext uri="{FF2B5EF4-FFF2-40B4-BE49-F238E27FC236}">
                      <a16:creationId xmlns:a16="http://schemas.microsoft.com/office/drawing/2014/main" id="{024D51F2-38B1-45AA-8A4B-51A4E4C18DDB}"/>
                    </a:ext>
                  </a:extLst>
                </p14:cNvPr>
                <p14:cNvContentPartPr/>
                <p14:nvPr/>
              </p14:nvContentPartPr>
              <p14:xfrm>
                <a:off x="8020013" y="6255960"/>
                <a:ext cx="261360" cy="138960"/>
              </p14:xfrm>
            </p:contentPart>
          </mc:Choice>
          <mc:Fallback xmlns="">
            <p:pic>
              <p:nvPicPr>
                <p:cNvPr id="39552" name="Freihand 39551">
                  <a:extLst>
                    <a:ext uri="{FF2B5EF4-FFF2-40B4-BE49-F238E27FC236}">
                      <a16:creationId xmlns:a16="http://schemas.microsoft.com/office/drawing/2014/main" id="{024D51F2-38B1-45AA-8A4B-51A4E4C18DDB}"/>
                    </a:ext>
                  </a:extLst>
                </p:cNvPr>
                <p:cNvPicPr/>
                <p:nvPr/>
              </p:nvPicPr>
              <p:blipFill>
                <a:blip r:embed="rId1108"/>
                <a:stretch>
                  <a:fillRect/>
                </a:stretch>
              </p:blipFill>
              <p:spPr>
                <a:xfrm>
                  <a:off x="8015693" y="6251640"/>
                  <a:ext cx="2700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109">
              <p14:nvContentPartPr>
                <p14:cNvPr id="39553" name="Freihand 39552">
                  <a:extLst>
                    <a:ext uri="{FF2B5EF4-FFF2-40B4-BE49-F238E27FC236}">
                      <a16:creationId xmlns:a16="http://schemas.microsoft.com/office/drawing/2014/main" id="{9A0FF0C2-16A7-4FDD-952C-76F392153917}"/>
                    </a:ext>
                  </a:extLst>
                </p14:cNvPr>
                <p14:cNvContentPartPr/>
                <p14:nvPr/>
              </p14:nvContentPartPr>
              <p14:xfrm>
                <a:off x="5928053" y="6623880"/>
                <a:ext cx="94680" cy="127800"/>
              </p14:xfrm>
            </p:contentPart>
          </mc:Choice>
          <mc:Fallback xmlns="">
            <p:pic>
              <p:nvPicPr>
                <p:cNvPr id="39553" name="Freihand 39552">
                  <a:extLst>
                    <a:ext uri="{FF2B5EF4-FFF2-40B4-BE49-F238E27FC236}">
                      <a16:creationId xmlns:a16="http://schemas.microsoft.com/office/drawing/2014/main" id="{9A0FF0C2-16A7-4FDD-952C-76F392153917}"/>
                    </a:ext>
                  </a:extLst>
                </p:cNvPr>
                <p:cNvPicPr/>
                <p:nvPr/>
              </p:nvPicPr>
              <p:blipFill>
                <a:blip r:embed="rId1110"/>
                <a:stretch>
                  <a:fillRect/>
                </a:stretch>
              </p:blipFill>
              <p:spPr>
                <a:xfrm>
                  <a:off x="5923733" y="6619560"/>
                  <a:ext cx="1033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111">
              <p14:nvContentPartPr>
                <p14:cNvPr id="39554" name="Freihand 39553">
                  <a:extLst>
                    <a:ext uri="{FF2B5EF4-FFF2-40B4-BE49-F238E27FC236}">
                      <a16:creationId xmlns:a16="http://schemas.microsoft.com/office/drawing/2014/main" id="{51F321DB-3772-4811-AD9A-3BBBC44CF9E6}"/>
                    </a:ext>
                  </a:extLst>
                </p14:cNvPr>
                <p14:cNvContentPartPr/>
                <p14:nvPr/>
              </p14:nvContentPartPr>
              <p14:xfrm>
                <a:off x="6060173" y="6633960"/>
                <a:ext cx="257760" cy="83880"/>
              </p14:xfrm>
            </p:contentPart>
          </mc:Choice>
          <mc:Fallback xmlns="">
            <p:pic>
              <p:nvPicPr>
                <p:cNvPr id="39554" name="Freihand 39553">
                  <a:extLst>
                    <a:ext uri="{FF2B5EF4-FFF2-40B4-BE49-F238E27FC236}">
                      <a16:creationId xmlns:a16="http://schemas.microsoft.com/office/drawing/2014/main" id="{51F321DB-3772-4811-AD9A-3BBBC44CF9E6}"/>
                    </a:ext>
                  </a:extLst>
                </p:cNvPr>
                <p:cNvPicPr/>
                <p:nvPr/>
              </p:nvPicPr>
              <p:blipFill>
                <a:blip r:embed="rId1112"/>
                <a:stretch>
                  <a:fillRect/>
                </a:stretch>
              </p:blipFill>
              <p:spPr>
                <a:xfrm>
                  <a:off x="6055853" y="6629640"/>
                  <a:ext cx="2664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113">
              <p14:nvContentPartPr>
                <p14:cNvPr id="39555" name="Freihand 39554">
                  <a:extLst>
                    <a:ext uri="{FF2B5EF4-FFF2-40B4-BE49-F238E27FC236}">
                      <a16:creationId xmlns:a16="http://schemas.microsoft.com/office/drawing/2014/main" id="{1ADD270B-9FC9-47A2-A145-2273D8D5E9CD}"/>
                    </a:ext>
                  </a:extLst>
                </p14:cNvPr>
                <p14:cNvContentPartPr/>
                <p14:nvPr/>
              </p14:nvContentPartPr>
              <p14:xfrm>
                <a:off x="6293813" y="6550440"/>
                <a:ext cx="21600" cy="16200"/>
              </p14:xfrm>
            </p:contentPart>
          </mc:Choice>
          <mc:Fallback xmlns="">
            <p:pic>
              <p:nvPicPr>
                <p:cNvPr id="39555" name="Freihand 39554">
                  <a:extLst>
                    <a:ext uri="{FF2B5EF4-FFF2-40B4-BE49-F238E27FC236}">
                      <a16:creationId xmlns:a16="http://schemas.microsoft.com/office/drawing/2014/main" id="{1ADD270B-9FC9-47A2-A145-2273D8D5E9CD}"/>
                    </a:ext>
                  </a:extLst>
                </p:cNvPr>
                <p:cNvPicPr/>
                <p:nvPr/>
              </p:nvPicPr>
              <p:blipFill>
                <a:blip r:embed="rId1114"/>
                <a:stretch>
                  <a:fillRect/>
                </a:stretch>
              </p:blipFill>
              <p:spPr>
                <a:xfrm>
                  <a:off x="6289493" y="6546120"/>
                  <a:ext cx="302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115">
              <p14:nvContentPartPr>
                <p14:cNvPr id="39556" name="Freihand 39555">
                  <a:extLst>
                    <a:ext uri="{FF2B5EF4-FFF2-40B4-BE49-F238E27FC236}">
                      <a16:creationId xmlns:a16="http://schemas.microsoft.com/office/drawing/2014/main" id="{C242F6F1-C13B-4EFD-B09F-33A94A8F059E}"/>
                    </a:ext>
                  </a:extLst>
                </p14:cNvPr>
                <p14:cNvContentPartPr/>
                <p14:nvPr/>
              </p14:nvContentPartPr>
              <p14:xfrm>
                <a:off x="6472013" y="6574920"/>
                <a:ext cx="112680" cy="136080"/>
              </p14:xfrm>
            </p:contentPart>
          </mc:Choice>
          <mc:Fallback xmlns="">
            <p:pic>
              <p:nvPicPr>
                <p:cNvPr id="39556" name="Freihand 39555">
                  <a:extLst>
                    <a:ext uri="{FF2B5EF4-FFF2-40B4-BE49-F238E27FC236}">
                      <a16:creationId xmlns:a16="http://schemas.microsoft.com/office/drawing/2014/main" id="{C242F6F1-C13B-4EFD-B09F-33A94A8F059E}"/>
                    </a:ext>
                  </a:extLst>
                </p:cNvPr>
                <p:cNvPicPr/>
                <p:nvPr/>
              </p:nvPicPr>
              <p:blipFill>
                <a:blip r:embed="rId1116"/>
                <a:stretch>
                  <a:fillRect/>
                </a:stretch>
              </p:blipFill>
              <p:spPr>
                <a:xfrm>
                  <a:off x="6467693" y="6570600"/>
                  <a:ext cx="1213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117">
              <p14:nvContentPartPr>
                <p14:cNvPr id="39557" name="Freihand 39556">
                  <a:extLst>
                    <a:ext uri="{FF2B5EF4-FFF2-40B4-BE49-F238E27FC236}">
                      <a16:creationId xmlns:a16="http://schemas.microsoft.com/office/drawing/2014/main" id="{45D9436D-8FC5-4122-AFFA-8049F1024403}"/>
                    </a:ext>
                  </a:extLst>
                </p14:cNvPr>
                <p14:cNvContentPartPr/>
                <p14:nvPr/>
              </p14:nvContentPartPr>
              <p14:xfrm>
                <a:off x="6518093" y="6672120"/>
                <a:ext cx="48600" cy="14400"/>
              </p14:xfrm>
            </p:contentPart>
          </mc:Choice>
          <mc:Fallback xmlns="">
            <p:pic>
              <p:nvPicPr>
                <p:cNvPr id="39557" name="Freihand 39556">
                  <a:extLst>
                    <a:ext uri="{FF2B5EF4-FFF2-40B4-BE49-F238E27FC236}">
                      <a16:creationId xmlns:a16="http://schemas.microsoft.com/office/drawing/2014/main" id="{45D9436D-8FC5-4122-AFFA-8049F1024403}"/>
                    </a:ext>
                  </a:extLst>
                </p:cNvPr>
                <p:cNvPicPr/>
                <p:nvPr/>
              </p:nvPicPr>
              <p:blipFill>
                <a:blip r:embed="rId1118"/>
                <a:stretch>
                  <a:fillRect/>
                </a:stretch>
              </p:blipFill>
              <p:spPr>
                <a:xfrm>
                  <a:off x="6513773" y="6667800"/>
                  <a:ext cx="572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119">
              <p14:nvContentPartPr>
                <p14:cNvPr id="39558" name="Freihand 39557">
                  <a:extLst>
                    <a:ext uri="{FF2B5EF4-FFF2-40B4-BE49-F238E27FC236}">
                      <a16:creationId xmlns:a16="http://schemas.microsoft.com/office/drawing/2014/main" id="{CEACC9E1-7723-4439-B255-6EB388B738F9}"/>
                    </a:ext>
                  </a:extLst>
                </p14:cNvPr>
                <p14:cNvContentPartPr/>
                <p14:nvPr/>
              </p14:nvContentPartPr>
              <p14:xfrm>
                <a:off x="6611693" y="6661680"/>
                <a:ext cx="162720" cy="41760"/>
              </p14:xfrm>
            </p:contentPart>
          </mc:Choice>
          <mc:Fallback xmlns="">
            <p:pic>
              <p:nvPicPr>
                <p:cNvPr id="39558" name="Freihand 39557">
                  <a:extLst>
                    <a:ext uri="{FF2B5EF4-FFF2-40B4-BE49-F238E27FC236}">
                      <a16:creationId xmlns:a16="http://schemas.microsoft.com/office/drawing/2014/main" id="{CEACC9E1-7723-4439-B255-6EB388B738F9}"/>
                    </a:ext>
                  </a:extLst>
                </p:cNvPr>
                <p:cNvPicPr/>
                <p:nvPr/>
              </p:nvPicPr>
              <p:blipFill>
                <a:blip r:embed="rId1120"/>
                <a:stretch>
                  <a:fillRect/>
                </a:stretch>
              </p:blipFill>
              <p:spPr>
                <a:xfrm>
                  <a:off x="6607373" y="6657360"/>
                  <a:ext cx="1713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121">
              <p14:nvContentPartPr>
                <p14:cNvPr id="39559" name="Freihand 39558">
                  <a:extLst>
                    <a:ext uri="{FF2B5EF4-FFF2-40B4-BE49-F238E27FC236}">
                      <a16:creationId xmlns:a16="http://schemas.microsoft.com/office/drawing/2014/main" id="{6F9D5F4D-5CE3-43CB-B2E5-C68F9B488466}"/>
                    </a:ext>
                  </a:extLst>
                </p14:cNvPr>
                <p14:cNvContentPartPr/>
                <p14:nvPr/>
              </p14:nvContentPartPr>
              <p14:xfrm>
                <a:off x="6824453" y="6623880"/>
                <a:ext cx="72720" cy="97560"/>
              </p14:xfrm>
            </p:contentPart>
          </mc:Choice>
          <mc:Fallback xmlns="">
            <p:pic>
              <p:nvPicPr>
                <p:cNvPr id="39559" name="Freihand 39558">
                  <a:extLst>
                    <a:ext uri="{FF2B5EF4-FFF2-40B4-BE49-F238E27FC236}">
                      <a16:creationId xmlns:a16="http://schemas.microsoft.com/office/drawing/2014/main" id="{6F9D5F4D-5CE3-43CB-B2E5-C68F9B488466}"/>
                    </a:ext>
                  </a:extLst>
                </p:cNvPr>
                <p:cNvPicPr/>
                <p:nvPr/>
              </p:nvPicPr>
              <p:blipFill>
                <a:blip r:embed="rId1122"/>
                <a:stretch>
                  <a:fillRect/>
                </a:stretch>
              </p:blipFill>
              <p:spPr>
                <a:xfrm>
                  <a:off x="6820133" y="6619560"/>
                  <a:ext cx="813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123">
              <p14:nvContentPartPr>
                <p14:cNvPr id="39560" name="Freihand 39559">
                  <a:extLst>
                    <a:ext uri="{FF2B5EF4-FFF2-40B4-BE49-F238E27FC236}">
                      <a16:creationId xmlns:a16="http://schemas.microsoft.com/office/drawing/2014/main" id="{58FA427D-7338-4858-97DD-77E335FC2C23}"/>
                    </a:ext>
                  </a:extLst>
                </p14:cNvPr>
                <p14:cNvContentPartPr/>
                <p14:nvPr/>
              </p14:nvContentPartPr>
              <p14:xfrm>
                <a:off x="6927773" y="6634680"/>
                <a:ext cx="241920" cy="68760"/>
              </p14:xfrm>
            </p:contentPart>
          </mc:Choice>
          <mc:Fallback xmlns="">
            <p:pic>
              <p:nvPicPr>
                <p:cNvPr id="39560" name="Freihand 39559">
                  <a:extLst>
                    <a:ext uri="{FF2B5EF4-FFF2-40B4-BE49-F238E27FC236}">
                      <a16:creationId xmlns:a16="http://schemas.microsoft.com/office/drawing/2014/main" id="{58FA427D-7338-4858-97DD-77E335FC2C23}"/>
                    </a:ext>
                  </a:extLst>
                </p:cNvPr>
                <p:cNvPicPr/>
                <p:nvPr/>
              </p:nvPicPr>
              <p:blipFill>
                <a:blip r:embed="rId1124"/>
                <a:stretch>
                  <a:fillRect/>
                </a:stretch>
              </p:blipFill>
              <p:spPr>
                <a:xfrm>
                  <a:off x="6923453" y="6630360"/>
                  <a:ext cx="2505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125">
              <p14:nvContentPartPr>
                <p14:cNvPr id="39561" name="Freihand 39560">
                  <a:extLst>
                    <a:ext uri="{FF2B5EF4-FFF2-40B4-BE49-F238E27FC236}">
                      <a16:creationId xmlns:a16="http://schemas.microsoft.com/office/drawing/2014/main" id="{EADE0FB6-2D38-4397-99BD-0EBC37AD30E8}"/>
                    </a:ext>
                  </a:extLst>
                </p14:cNvPr>
                <p14:cNvContentPartPr/>
                <p14:nvPr/>
              </p14:nvContentPartPr>
              <p14:xfrm>
                <a:off x="7290653" y="6650880"/>
                <a:ext cx="148320" cy="32760"/>
              </p14:xfrm>
            </p:contentPart>
          </mc:Choice>
          <mc:Fallback xmlns="">
            <p:pic>
              <p:nvPicPr>
                <p:cNvPr id="39561" name="Freihand 39560">
                  <a:extLst>
                    <a:ext uri="{FF2B5EF4-FFF2-40B4-BE49-F238E27FC236}">
                      <a16:creationId xmlns:a16="http://schemas.microsoft.com/office/drawing/2014/main" id="{EADE0FB6-2D38-4397-99BD-0EBC37AD30E8}"/>
                    </a:ext>
                  </a:extLst>
                </p:cNvPr>
                <p:cNvPicPr/>
                <p:nvPr/>
              </p:nvPicPr>
              <p:blipFill>
                <a:blip r:embed="rId1126"/>
                <a:stretch>
                  <a:fillRect/>
                </a:stretch>
              </p:blipFill>
              <p:spPr>
                <a:xfrm>
                  <a:off x="7286333" y="6646560"/>
                  <a:ext cx="1569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127">
              <p14:nvContentPartPr>
                <p14:cNvPr id="39562" name="Freihand 39561">
                  <a:extLst>
                    <a:ext uri="{FF2B5EF4-FFF2-40B4-BE49-F238E27FC236}">
                      <a16:creationId xmlns:a16="http://schemas.microsoft.com/office/drawing/2014/main" id="{45CB2938-C4BE-4708-B615-66D869E774A0}"/>
                    </a:ext>
                  </a:extLst>
                </p14:cNvPr>
                <p14:cNvContentPartPr/>
                <p14:nvPr/>
              </p14:nvContentPartPr>
              <p14:xfrm>
                <a:off x="7450853" y="6575280"/>
                <a:ext cx="109080" cy="124560"/>
              </p14:xfrm>
            </p:contentPart>
          </mc:Choice>
          <mc:Fallback xmlns="">
            <p:pic>
              <p:nvPicPr>
                <p:cNvPr id="39562" name="Freihand 39561">
                  <a:extLst>
                    <a:ext uri="{FF2B5EF4-FFF2-40B4-BE49-F238E27FC236}">
                      <a16:creationId xmlns:a16="http://schemas.microsoft.com/office/drawing/2014/main" id="{45CB2938-C4BE-4708-B615-66D869E774A0}"/>
                    </a:ext>
                  </a:extLst>
                </p:cNvPr>
                <p:cNvPicPr/>
                <p:nvPr/>
              </p:nvPicPr>
              <p:blipFill>
                <a:blip r:embed="rId1128"/>
                <a:stretch>
                  <a:fillRect/>
                </a:stretch>
              </p:blipFill>
              <p:spPr>
                <a:xfrm>
                  <a:off x="7446533" y="6570960"/>
                  <a:ext cx="1177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129">
              <p14:nvContentPartPr>
                <p14:cNvPr id="39563" name="Freihand 39562">
                  <a:extLst>
                    <a:ext uri="{FF2B5EF4-FFF2-40B4-BE49-F238E27FC236}">
                      <a16:creationId xmlns:a16="http://schemas.microsoft.com/office/drawing/2014/main" id="{33E06AAD-0F27-4252-BEFD-01AD7E61F3BB}"/>
                    </a:ext>
                  </a:extLst>
                </p14:cNvPr>
                <p14:cNvContentPartPr/>
                <p14:nvPr/>
              </p14:nvContentPartPr>
              <p14:xfrm>
                <a:off x="7513853" y="6642600"/>
                <a:ext cx="92520" cy="126720"/>
              </p14:xfrm>
            </p:contentPart>
          </mc:Choice>
          <mc:Fallback xmlns="">
            <p:pic>
              <p:nvPicPr>
                <p:cNvPr id="39563" name="Freihand 39562">
                  <a:extLst>
                    <a:ext uri="{FF2B5EF4-FFF2-40B4-BE49-F238E27FC236}">
                      <a16:creationId xmlns:a16="http://schemas.microsoft.com/office/drawing/2014/main" id="{33E06AAD-0F27-4252-BEFD-01AD7E61F3BB}"/>
                    </a:ext>
                  </a:extLst>
                </p:cNvPr>
                <p:cNvPicPr/>
                <p:nvPr/>
              </p:nvPicPr>
              <p:blipFill>
                <a:blip r:embed="rId1130"/>
                <a:stretch>
                  <a:fillRect/>
                </a:stretch>
              </p:blipFill>
              <p:spPr>
                <a:xfrm>
                  <a:off x="7509533" y="6638280"/>
                  <a:ext cx="1011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131">
              <p14:nvContentPartPr>
                <p14:cNvPr id="39564" name="Freihand 39563">
                  <a:extLst>
                    <a:ext uri="{FF2B5EF4-FFF2-40B4-BE49-F238E27FC236}">
                      <a16:creationId xmlns:a16="http://schemas.microsoft.com/office/drawing/2014/main" id="{1966949A-3351-4D99-99C3-57E1287AF7AD}"/>
                    </a:ext>
                  </a:extLst>
                </p14:cNvPr>
                <p14:cNvContentPartPr/>
                <p14:nvPr/>
              </p14:nvContentPartPr>
              <p14:xfrm>
                <a:off x="7632653" y="6622800"/>
                <a:ext cx="147600" cy="83160"/>
              </p14:xfrm>
            </p:contentPart>
          </mc:Choice>
          <mc:Fallback xmlns="">
            <p:pic>
              <p:nvPicPr>
                <p:cNvPr id="39564" name="Freihand 39563">
                  <a:extLst>
                    <a:ext uri="{FF2B5EF4-FFF2-40B4-BE49-F238E27FC236}">
                      <a16:creationId xmlns:a16="http://schemas.microsoft.com/office/drawing/2014/main" id="{1966949A-3351-4D99-99C3-57E1287AF7AD}"/>
                    </a:ext>
                  </a:extLst>
                </p:cNvPr>
                <p:cNvPicPr/>
                <p:nvPr/>
              </p:nvPicPr>
              <p:blipFill>
                <a:blip r:embed="rId1132"/>
                <a:stretch>
                  <a:fillRect/>
                </a:stretch>
              </p:blipFill>
              <p:spPr>
                <a:xfrm>
                  <a:off x="7628333" y="6618480"/>
                  <a:ext cx="1562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133">
              <p14:nvContentPartPr>
                <p14:cNvPr id="39565" name="Freihand 39564">
                  <a:extLst>
                    <a:ext uri="{FF2B5EF4-FFF2-40B4-BE49-F238E27FC236}">
                      <a16:creationId xmlns:a16="http://schemas.microsoft.com/office/drawing/2014/main" id="{D71E093F-99B7-4A09-8BDF-6A8C82D675DD}"/>
                    </a:ext>
                  </a:extLst>
                </p14:cNvPr>
                <p14:cNvContentPartPr/>
                <p14:nvPr/>
              </p14:nvContentPartPr>
              <p14:xfrm>
                <a:off x="7799693" y="6632160"/>
                <a:ext cx="108720" cy="28440"/>
              </p14:xfrm>
            </p:contentPart>
          </mc:Choice>
          <mc:Fallback xmlns="">
            <p:pic>
              <p:nvPicPr>
                <p:cNvPr id="39565" name="Freihand 39564">
                  <a:extLst>
                    <a:ext uri="{FF2B5EF4-FFF2-40B4-BE49-F238E27FC236}">
                      <a16:creationId xmlns:a16="http://schemas.microsoft.com/office/drawing/2014/main" id="{D71E093F-99B7-4A09-8BDF-6A8C82D675DD}"/>
                    </a:ext>
                  </a:extLst>
                </p:cNvPr>
                <p:cNvPicPr/>
                <p:nvPr/>
              </p:nvPicPr>
              <p:blipFill>
                <a:blip r:embed="rId1134"/>
                <a:stretch>
                  <a:fillRect/>
                </a:stretch>
              </p:blipFill>
              <p:spPr>
                <a:xfrm>
                  <a:off x="7795373" y="6627840"/>
                  <a:ext cx="1173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135">
              <p14:nvContentPartPr>
                <p14:cNvPr id="39566" name="Freihand 39565">
                  <a:extLst>
                    <a:ext uri="{FF2B5EF4-FFF2-40B4-BE49-F238E27FC236}">
                      <a16:creationId xmlns:a16="http://schemas.microsoft.com/office/drawing/2014/main" id="{77D1202B-E9FA-43F7-BADE-BAAAFB3D0B72}"/>
                    </a:ext>
                  </a:extLst>
                </p14:cNvPr>
                <p14:cNvContentPartPr/>
                <p14:nvPr/>
              </p14:nvContentPartPr>
              <p14:xfrm>
                <a:off x="7903373" y="6556920"/>
                <a:ext cx="66600" cy="103320"/>
              </p14:xfrm>
            </p:contentPart>
          </mc:Choice>
          <mc:Fallback xmlns="">
            <p:pic>
              <p:nvPicPr>
                <p:cNvPr id="39566" name="Freihand 39565">
                  <a:extLst>
                    <a:ext uri="{FF2B5EF4-FFF2-40B4-BE49-F238E27FC236}">
                      <a16:creationId xmlns:a16="http://schemas.microsoft.com/office/drawing/2014/main" id="{77D1202B-E9FA-43F7-BADE-BAAAFB3D0B72}"/>
                    </a:ext>
                  </a:extLst>
                </p:cNvPr>
                <p:cNvPicPr/>
                <p:nvPr/>
              </p:nvPicPr>
              <p:blipFill>
                <a:blip r:embed="rId1136"/>
                <a:stretch>
                  <a:fillRect/>
                </a:stretch>
              </p:blipFill>
              <p:spPr>
                <a:xfrm>
                  <a:off x="7899053" y="6552600"/>
                  <a:ext cx="752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137">
              <p14:nvContentPartPr>
                <p14:cNvPr id="39567" name="Freihand 39566">
                  <a:extLst>
                    <a:ext uri="{FF2B5EF4-FFF2-40B4-BE49-F238E27FC236}">
                      <a16:creationId xmlns:a16="http://schemas.microsoft.com/office/drawing/2014/main" id="{A8723935-3341-4D19-A14A-864B5D3A793B}"/>
                    </a:ext>
                  </a:extLst>
                </p14:cNvPr>
                <p14:cNvContentPartPr/>
                <p14:nvPr/>
              </p14:nvContentPartPr>
              <p14:xfrm>
                <a:off x="7932893" y="6545400"/>
                <a:ext cx="81360" cy="63720"/>
              </p14:xfrm>
            </p:contentPart>
          </mc:Choice>
          <mc:Fallback xmlns="">
            <p:pic>
              <p:nvPicPr>
                <p:cNvPr id="39567" name="Freihand 39566">
                  <a:extLst>
                    <a:ext uri="{FF2B5EF4-FFF2-40B4-BE49-F238E27FC236}">
                      <a16:creationId xmlns:a16="http://schemas.microsoft.com/office/drawing/2014/main" id="{A8723935-3341-4D19-A14A-864B5D3A793B}"/>
                    </a:ext>
                  </a:extLst>
                </p:cNvPr>
                <p:cNvPicPr/>
                <p:nvPr/>
              </p:nvPicPr>
              <p:blipFill>
                <a:blip r:embed="rId1138"/>
                <a:stretch>
                  <a:fillRect/>
                </a:stretch>
              </p:blipFill>
              <p:spPr>
                <a:xfrm>
                  <a:off x="7928573" y="6541080"/>
                  <a:ext cx="900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139">
              <p14:nvContentPartPr>
                <p14:cNvPr id="39568" name="Freihand 39567">
                  <a:extLst>
                    <a:ext uri="{FF2B5EF4-FFF2-40B4-BE49-F238E27FC236}">
                      <a16:creationId xmlns:a16="http://schemas.microsoft.com/office/drawing/2014/main" id="{CE12E8D9-7149-4074-9C4E-86CF685E27B9}"/>
                    </a:ext>
                  </a:extLst>
                </p14:cNvPr>
                <p14:cNvContentPartPr/>
                <p14:nvPr/>
              </p14:nvContentPartPr>
              <p14:xfrm>
                <a:off x="7927853" y="6628200"/>
                <a:ext cx="63360" cy="19800"/>
              </p14:xfrm>
            </p:contentPart>
          </mc:Choice>
          <mc:Fallback xmlns="">
            <p:pic>
              <p:nvPicPr>
                <p:cNvPr id="39568" name="Freihand 39567">
                  <a:extLst>
                    <a:ext uri="{FF2B5EF4-FFF2-40B4-BE49-F238E27FC236}">
                      <a16:creationId xmlns:a16="http://schemas.microsoft.com/office/drawing/2014/main" id="{CE12E8D9-7149-4074-9C4E-86CF685E27B9}"/>
                    </a:ext>
                  </a:extLst>
                </p:cNvPr>
                <p:cNvPicPr/>
                <p:nvPr/>
              </p:nvPicPr>
              <p:blipFill>
                <a:blip r:embed="rId1140"/>
                <a:stretch>
                  <a:fillRect/>
                </a:stretch>
              </p:blipFill>
              <p:spPr>
                <a:xfrm>
                  <a:off x="7923533" y="6623880"/>
                  <a:ext cx="720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141">
              <p14:nvContentPartPr>
                <p14:cNvPr id="39569" name="Freihand 39568">
                  <a:extLst>
                    <a:ext uri="{FF2B5EF4-FFF2-40B4-BE49-F238E27FC236}">
                      <a16:creationId xmlns:a16="http://schemas.microsoft.com/office/drawing/2014/main" id="{A31E3765-23CC-4AE4-AB22-D03CC753FF14}"/>
                    </a:ext>
                  </a:extLst>
                </p14:cNvPr>
                <p14:cNvContentPartPr/>
                <p14:nvPr/>
              </p14:nvContentPartPr>
              <p14:xfrm>
                <a:off x="7998773" y="6491040"/>
                <a:ext cx="163080" cy="177480"/>
              </p14:xfrm>
            </p:contentPart>
          </mc:Choice>
          <mc:Fallback xmlns="">
            <p:pic>
              <p:nvPicPr>
                <p:cNvPr id="39569" name="Freihand 39568">
                  <a:extLst>
                    <a:ext uri="{FF2B5EF4-FFF2-40B4-BE49-F238E27FC236}">
                      <a16:creationId xmlns:a16="http://schemas.microsoft.com/office/drawing/2014/main" id="{A31E3765-23CC-4AE4-AB22-D03CC753FF14}"/>
                    </a:ext>
                  </a:extLst>
                </p:cNvPr>
                <p:cNvPicPr/>
                <p:nvPr/>
              </p:nvPicPr>
              <p:blipFill>
                <a:blip r:embed="rId1142"/>
                <a:stretch>
                  <a:fillRect/>
                </a:stretch>
              </p:blipFill>
              <p:spPr>
                <a:xfrm>
                  <a:off x="7994453" y="6486720"/>
                  <a:ext cx="1717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143">
              <p14:nvContentPartPr>
                <p14:cNvPr id="39570" name="Freihand 39569">
                  <a:extLst>
                    <a:ext uri="{FF2B5EF4-FFF2-40B4-BE49-F238E27FC236}">
                      <a16:creationId xmlns:a16="http://schemas.microsoft.com/office/drawing/2014/main" id="{0152686C-E22E-446B-9150-9155EDD0D7F0}"/>
                    </a:ext>
                  </a:extLst>
                </p14:cNvPr>
                <p14:cNvContentPartPr/>
                <p14:nvPr/>
              </p14:nvContentPartPr>
              <p14:xfrm>
                <a:off x="8180573" y="6475560"/>
                <a:ext cx="85680" cy="159840"/>
              </p14:xfrm>
            </p:contentPart>
          </mc:Choice>
          <mc:Fallback xmlns="">
            <p:pic>
              <p:nvPicPr>
                <p:cNvPr id="39570" name="Freihand 39569">
                  <a:extLst>
                    <a:ext uri="{FF2B5EF4-FFF2-40B4-BE49-F238E27FC236}">
                      <a16:creationId xmlns:a16="http://schemas.microsoft.com/office/drawing/2014/main" id="{0152686C-E22E-446B-9150-9155EDD0D7F0}"/>
                    </a:ext>
                  </a:extLst>
                </p:cNvPr>
                <p:cNvPicPr/>
                <p:nvPr/>
              </p:nvPicPr>
              <p:blipFill>
                <a:blip r:embed="rId1144"/>
                <a:stretch>
                  <a:fillRect/>
                </a:stretch>
              </p:blipFill>
              <p:spPr>
                <a:xfrm>
                  <a:off x="8176253" y="6471240"/>
                  <a:ext cx="943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145">
              <p14:nvContentPartPr>
                <p14:cNvPr id="39571" name="Freihand 39570">
                  <a:extLst>
                    <a:ext uri="{FF2B5EF4-FFF2-40B4-BE49-F238E27FC236}">
                      <a16:creationId xmlns:a16="http://schemas.microsoft.com/office/drawing/2014/main" id="{5B04412B-93B6-4DA2-B2CB-A514723B20B6}"/>
                    </a:ext>
                  </a:extLst>
                </p14:cNvPr>
                <p14:cNvContentPartPr/>
                <p14:nvPr/>
              </p14:nvContentPartPr>
              <p14:xfrm>
                <a:off x="8277053" y="6538560"/>
                <a:ext cx="76680" cy="73440"/>
              </p14:xfrm>
            </p:contentPart>
          </mc:Choice>
          <mc:Fallback xmlns="">
            <p:pic>
              <p:nvPicPr>
                <p:cNvPr id="39571" name="Freihand 39570">
                  <a:extLst>
                    <a:ext uri="{FF2B5EF4-FFF2-40B4-BE49-F238E27FC236}">
                      <a16:creationId xmlns:a16="http://schemas.microsoft.com/office/drawing/2014/main" id="{5B04412B-93B6-4DA2-B2CB-A514723B20B6}"/>
                    </a:ext>
                  </a:extLst>
                </p:cNvPr>
                <p:cNvPicPr/>
                <p:nvPr/>
              </p:nvPicPr>
              <p:blipFill>
                <a:blip r:embed="rId1146"/>
                <a:stretch>
                  <a:fillRect/>
                </a:stretch>
              </p:blipFill>
              <p:spPr>
                <a:xfrm>
                  <a:off x="8272733" y="6534240"/>
                  <a:ext cx="853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147">
              <p14:nvContentPartPr>
                <p14:cNvPr id="39572" name="Freihand 39571">
                  <a:extLst>
                    <a:ext uri="{FF2B5EF4-FFF2-40B4-BE49-F238E27FC236}">
                      <a16:creationId xmlns:a16="http://schemas.microsoft.com/office/drawing/2014/main" id="{E586B835-1489-4165-8ADC-9E3BB61A9F5E}"/>
                    </a:ext>
                  </a:extLst>
                </p14:cNvPr>
                <p14:cNvContentPartPr/>
                <p14:nvPr/>
              </p14:nvContentPartPr>
              <p14:xfrm>
                <a:off x="8365613" y="6492840"/>
                <a:ext cx="11520" cy="25560"/>
              </p14:xfrm>
            </p:contentPart>
          </mc:Choice>
          <mc:Fallback xmlns="">
            <p:pic>
              <p:nvPicPr>
                <p:cNvPr id="39572" name="Freihand 39571">
                  <a:extLst>
                    <a:ext uri="{FF2B5EF4-FFF2-40B4-BE49-F238E27FC236}">
                      <a16:creationId xmlns:a16="http://schemas.microsoft.com/office/drawing/2014/main" id="{E586B835-1489-4165-8ADC-9E3BB61A9F5E}"/>
                    </a:ext>
                  </a:extLst>
                </p:cNvPr>
                <p:cNvPicPr/>
                <p:nvPr/>
              </p:nvPicPr>
              <p:blipFill>
                <a:blip r:embed="rId1148"/>
                <a:stretch>
                  <a:fillRect/>
                </a:stretch>
              </p:blipFill>
              <p:spPr>
                <a:xfrm>
                  <a:off x="8361293" y="6488520"/>
                  <a:ext cx="201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149">
              <p14:nvContentPartPr>
                <p14:cNvPr id="39573" name="Freihand 39572">
                  <a:extLst>
                    <a:ext uri="{FF2B5EF4-FFF2-40B4-BE49-F238E27FC236}">
                      <a16:creationId xmlns:a16="http://schemas.microsoft.com/office/drawing/2014/main" id="{F69DFF43-8AF0-48A9-8746-96EFEA9293E1}"/>
                    </a:ext>
                  </a:extLst>
                </p14:cNvPr>
                <p14:cNvContentPartPr/>
                <p14:nvPr/>
              </p14:nvContentPartPr>
              <p14:xfrm>
                <a:off x="8371733" y="6469440"/>
                <a:ext cx="185040" cy="302760"/>
              </p14:xfrm>
            </p:contentPart>
          </mc:Choice>
          <mc:Fallback xmlns="">
            <p:pic>
              <p:nvPicPr>
                <p:cNvPr id="39573" name="Freihand 39572">
                  <a:extLst>
                    <a:ext uri="{FF2B5EF4-FFF2-40B4-BE49-F238E27FC236}">
                      <a16:creationId xmlns:a16="http://schemas.microsoft.com/office/drawing/2014/main" id="{F69DFF43-8AF0-48A9-8746-96EFEA9293E1}"/>
                    </a:ext>
                  </a:extLst>
                </p:cNvPr>
                <p:cNvPicPr/>
                <p:nvPr/>
              </p:nvPicPr>
              <p:blipFill>
                <a:blip r:embed="rId1150"/>
                <a:stretch>
                  <a:fillRect/>
                </a:stretch>
              </p:blipFill>
              <p:spPr>
                <a:xfrm>
                  <a:off x="8367413" y="6465120"/>
                  <a:ext cx="193680" cy="311400"/>
                </a:xfrm>
                <a:prstGeom prst="rect">
                  <a:avLst/>
                </a:prstGeom>
              </p:spPr>
            </p:pic>
          </mc:Fallback>
        </mc:AlternateContent>
      </p:grpSp>
      <p:grpSp>
        <p:nvGrpSpPr>
          <p:cNvPr id="39577" name="Gruppieren 39576">
            <a:extLst>
              <a:ext uri="{FF2B5EF4-FFF2-40B4-BE49-F238E27FC236}">
                <a16:creationId xmlns:a16="http://schemas.microsoft.com/office/drawing/2014/main" id="{9A7FB1D7-731B-46DA-880F-DF9EEF5921FD}"/>
              </a:ext>
            </a:extLst>
          </p:cNvPr>
          <p:cNvGrpSpPr/>
          <p:nvPr/>
        </p:nvGrpSpPr>
        <p:grpSpPr>
          <a:xfrm>
            <a:off x="1956893" y="3649200"/>
            <a:ext cx="1595160" cy="1501920"/>
            <a:chOff x="1956893" y="3649200"/>
            <a:chExt cx="1595160" cy="1501920"/>
          </a:xfrm>
        </p:grpSpPr>
        <mc:AlternateContent xmlns:mc="http://schemas.openxmlformats.org/markup-compatibility/2006" xmlns:p14="http://schemas.microsoft.com/office/powerpoint/2010/main">
          <mc:Choice Requires="p14">
            <p:contentPart p14:bwMode="auto" r:id="rId1151">
              <p14:nvContentPartPr>
                <p14:cNvPr id="39575" name="Freihand 39574">
                  <a:extLst>
                    <a:ext uri="{FF2B5EF4-FFF2-40B4-BE49-F238E27FC236}">
                      <a16:creationId xmlns:a16="http://schemas.microsoft.com/office/drawing/2014/main" id="{553D0A50-EB54-4480-82CB-50336FCF90F8}"/>
                    </a:ext>
                  </a:extLst>
                </p14:cNvPr>
                <p14:cNvContentPartPr/>
                <p14:nvPr/>
              </p14:nvContentPartPr>
              <p14:xfrm>
                <a:off x="1956893" y="3649200"/>
                <a:ext cx="62280" cy="1501920"/>
              </p14:xfrm>
            </p:contentPart>
          </mc:Choice>
          <mc:Fallback xmlns="">
            <p:pic>
              <p:nvPicPr>
                <p:cNvPr id="39575" name="Freihand 39574">
                  <a:extLst>
                    <a:ext uri="{FF2B5EF4-FFF2-40B4-BE49-F238E27FC236}">
                      <a16:creationId xmlns:a16="http://schemas.microsoft.com/office/drawing/2014/main" id="{553D0A50-EB54-4480-82CB-50336FCF90F8}"/>
                    </a:ext>
                  </a:extLst>
                </p:cNvPr>
                <p:cNvPicPr/>
                <p:nvPr/>
              </p:nvPicPr>
              <p:blipFill>
                <a:blip r:embed="rId1152"/>
                <a:stretch>
                  <a:fillRect/>
                </a:stretch>
              </p:blipFill>
              <p:spPr>
                <a:xfrm>
                  <a:off x="1952573" y="3644880"/>
                  <a:ext cx="70920" cy="1510560"/>
                </a:xfrm>
                <a:prstGeom prst="rect">
                  <a:avLst/>
                </a:prstGeom>
              </p:spPr>
            </p:pic>
          </mc:Fallback>
        </mc:AlternateContent>
        <mc:AlternateContent xmlns:mc="http://schemas.openxmlformats.org/markup-compatibility/2006" xmlns:p14="http://schemas.microsoft.com/office/powerpoint/2010/main">
          <mc:Choice Requires="p14">
            <p:contentPart p14:bwMode="auto" r:id="rId1153">
              <p14:nvContentPartPr>
                <p14:cNvPr id="39576" name="Freihand 39575">
                  <a:extLst>
                    <a:ext uri="{FF2B5EF4-FFF2-40B4-BE49-F238E27FC236}">
                      <a16:creationId xmlns:a16="http://schemas.microsoft.com/office/drawing/2014/main" id="{F365B345-4778-4752-B3EF-877D8830ACBF}"/>
                    </a:ext>
                  </a:extLst>
                </p14:cNvPr>
                <p14:cNvContentPartPr/>
                <p14:nvPr/>
              </p14:nvContentPartPr>
              <p14:xfrm>
                <a:off x="1985693" y="3707880"/>
                <a:ext cx="1566360" cy="1321200"/>
              </p14:xfrm>
            </p:contentPart>
          </mc:Choice>
          <mc:Fallback xmlns="">
            <p:pic>
              <p:nvPicPr>
                <p:cNvPr id="39576" name="Freihand 39575">
                  <a:extLst>
                    <a:ext uri="{FF2B5EF4-FFF2-40B4-BE49-F238E27FC236}">
                      <a16:creationId xmlns:a16="http://schemas.microsoft.com/office/drawing/2014/main" id="{F365B345-4778-4752-B3EF-877D8830ACBF}"/>
                    </a:ext>
                  </a:extLst>
                </p:cNvPr>
                <p:cNvPicPr/>
                <p:nvPr/>
              </p:nvPicPr>
              <p:blipFill>
                <a:blip r:embed="rId1154"/>
                <a:stretch>
                  <a:fillRect/>
                </a:stretch>
              </p:blipFill>
              <p:spPr>
                <a:xfrm>
                  <a:off x="1981373" y="3703560"/>
                  <a:ext cx="1575000" cy="1329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55">
            <p14:nvContentPartPr>
              <p14:cNvPr id="39589" name="Freihand 39588">
                <a:extLst>
                  <a:ext uri="{FF2B5EF4-FFF2-40B4-BE49-F238E27FC236}">
                    <a16:creationId xmlns:a16="http://schemas.microsoft.com/office/drawing/2014/main" id="{11B2A4CC-5693-4195-B9A0-209723667304}"/>
                  </a:ext>
                </a:extLst>
              </p14:cNvPr>
              <p14:cNvContentPartPr/>
              <p14:nvPr/>
            </p14:nvContentPartPr>
            <p14:xfrm>
              <a:off x="6613493" y="2441760"/>
              <a:ext cx="154440" cy="177840"/>
            </p14:xfrm>
          </p:contentPart>
        </mc:Choice>
        <mc:Fallback xmlns="">
          <p:pic>
            <p:nvPicPr>
              <p:cNvPr id="39589" name="Freihand 39588">
                <a:extLst>
                  <a:ext uri="{FF2B5EF4-FFF2-40B4-BE49-F238E27FC236}">
                    <a16:creationId xmlns:a16="http://schemas.microsoft.com/office/drawing/2014/main" id="{11B2A4CC-5693-4195-B9A0-209723667304}"/>
                  </a:ext>
                </a:extLst>
              </p:cNvPr>
              <p:cNvPicPr/>
              <p:nvPr/>
            </p:nvPicPr>
            <p:blipFill>
              <a:blip r:embed="rId1156"/>
              <a:stretch>
                <a:fillRect/>
              </a:stretch>
            </p:blipFill>
            <p:spPr>
              <a:xfrm>
                <a:off x="6609173" y="2437440"/>
                <a:ext cx="1630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157">
            <p14:nvContentPartPr>
              <p14:cNvPr id="39626" name="Freihand 39625">
                <a:extLst>
                  <a:ext uri="{FF2B5EF4-FFF2-40B4-BE49-F238E27FC236}">
                    <a16:creationId xmlns:a16="http://schemas.microsoft.com/office/drawing/2014/main" id="{A577333B-9A9F-4348-8E71-E81E7AF0E1C3}"/>
                  </a:ext>
                </a:extLst>
              </p14:cNvPr>
              <p14:cNvContentPartPr/>
              <p14:nvPr/>
            </p14:nvContentPartPr>
            <p14:xfrm>
              <a:off x="6862253" y="2344920"/>
              <a:ext cx="224640" cy="310320"/>
            </p14:xfrm>
          </p:contentPart>
        </mc:Choice>
        <mc:Fallback xmlns="">
          <p:pic>
            <p:nvPicPr>
              <p:cNvPr id="39626" name="Freihand 39625">
                <a:extLst>
                  <a:ext uri="{FF2B5EF4-FFF2-40B4-BE49-F238E27FC236}">
                    <a16:creationId xmlns:a16="http://schemas.microsoft.com/office/drawing/2014/main" id="{A577333B-9A9F-4348-8E71-E81E7AF0E1C3}"/>
                  </a:ext>
                </a:extLst>
              </p:cNvPr>
              <p:cNvPicPr/>
              <p:nvPr/>
            </p:nvPicPr>
            <p:blipFill>
              <a:blip r:embed="rId1158"/>
              <a:stretch>
                <a:fillRect/>
              </a:stretch>
            </p:blipFill>
            <p:spPr>
              <a:xfrm>
                <a:off x="6857933" y="2340600"/>
                <a:ext cx="233280" cy="318960"/>
              </a:xfrm>
              <a:prstGeom prst="rect">
                <a:avLst/>
              </a:prstGeom>
            </p:spPr>
          </p:pic>
        </mc:Fallback>
      </mc:AlternateContent>
      <p:grpSp>
        <p:nvGrpSpPr>
          <p:cNvPr id="39637" name="Gruppieren 39636">
            <a:extLst>
              <a:ext uri="{FF2B5EF4-FFF2-40B4-BE49-F238E27FC236}">
                <a16:creationId xmlns:a16="http://schemas.microsoft.com/office/drawing/2014/main" id="{57DFF783-FA8F-4D86-940A-E043C422E3B3}"/>
              </a:ext>
            </a:extLst>
          </p:cNvPr>
          <p:cNvGrpSpPr/>
          <p:nvPr/>
        </p:nvGrpSpPr>
        <p:grpSpPr>
          <a:xfrm>
            <a:off x="6650213" y="2005080"/>
            <a:ext cx="757800" cy="291600"/>
            <a:chOff x="6650213" y="2005080"/>
            <a:chExt cx="757800" cy="291600"/>
          </a:xfrm>
        </p:grpSpPr>
        <mc:AlternateContent xmlns:mc="http://schemas.openxmlformats.org/markup-compatibility/2006" xmlns:p14="http://schemas.microsoft.com/office/powerpoint/2010/main">
          <mc:Choice Requires="p14">
            <p:contentPart p14:bwMode="auto" r:id="rId1159">
              <p14:nvContentPartPr>
                <p14:cNvPr id="39628" name="Freihand 39627">
                  <a:extLst>
                    <a:ext uri="{FF2B5EF4-FFF2-40B4-BE49-F238E27FC236}">
                      <a16:creationId xmlns:a16="http://schemas.microsoft.com/office/drawing/2014/main" id="{15BD6E76-A603-4631-BC2F-013DEE57455C}"/>
                    </a:ext>
                  </a:extLst>
                </p14:cNvPr>
                <p14:cNvContentPartPr/>
                <p14:nvPr/>
              </p14:nvContentPartPr>
              <p14:xfrm>
                <a:off x="6729053" y="2146560"/>
                <a:ext cx="20160" cy="114840"/>
              </p14:xfrm>
            </p:contentPart>
          </mc:Choice>
          <mc:Fallback xmlns="">
            <p:pic>
              <p:nvPicPr>
                <p:cNvPr id="39628" name="Freihand 39627">
                  <a:extLst>
                    <a:ext uri="{FF2B5EF4-FFF2-40B4-BE49-F238E27FC236}">
                      <a16:creationId xmlns:a16="http://schemas.microsoft.com/office/drawing/2014/main" id="{15BD6E76-A603-4631-BC2F-013DEE57455C}"/>
                    </a:ext>
                  </a:extLst>
                </p:cNvPr>
                <p:cNvPicPr/>
                <p:nvPr/>
              </p:nvPicPr>
              <p:blipFill>
                <a:blip r:embed="rId1160"/>
                <a:stretch>
                  <a:fillRect/>
                </a:stretch>
              </p:blipFill>
              <p:spPr>
                <a:xfrm>
                  <a:off x="6724733" y="2142240"/>
                  <a:ext cx="288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161">
              <p14:nvContentPartPr>
                <p14:cNvPr id="39629" name="Freihand 39628">
                  <a:extLst>
                    <a:ext uri="{FF2B5EF4-FFF2-40B4-BE49-F238E27FC236}">
                      <a16:creationId xmlns:a16="http://schemas.microsoft.com/office/drawing/2014/main" id="{CD9AF4A3-CCB5-4737-81CF-B624C634E31E}"/>
                    </a:ext>
                  </a:extLst>
                </p14:cNvPr>
                <p14:cNvContentPartPr/>
                <p14:nvPr/>
              </p14:nvContentPartPr>
              <p14:xfrm>
                <a:off x="6664253" y="2261400"/>
                <a:ext cx="124920" cy="35280"/>
              </p14:xfrm>
            </p:contentPart>
          </mc:Choice>
          <mc:Fallback xmlns="">
            <p:pic>
              <p:nvPicPr>
                <p:cNvPr id="39629" name="Freihand 39628">
                  <a:extLst>
                    <a:ext uri="{FF2B5EF4-FFF2-40B4-BE49-F238E27FC236}">
                      <a16:creationId xmlns:a16="http://schemas.microsoft.com/office/drawing/2014/main" id="{CD9AF4A3-CCB5-4737-81CF-B624C634E31E}"/>
                    </a:ext>
                  </a:extLst>
                </p:cNvPr>
                <p:cNvPicPr/>
                <p:nvPr/>
              </p:nvPicPr>
              <p:blipFill>
                <a:blip r:embed="rId1162"/>
                <a:stretch>
                  <a:fillRect/>
                </a:stretch>
              </p:blipFill>
              <p:spPr>
                <a:xfrm>
                  <a:off x="6659933" y="2257080"/>
                  <a:ext cx="1335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163">
              <p14:nvContentPartPr>
                <p14:cNvPr id="39630" name="Freihand 39629">
                  <a:extLst>
                    <a:ext uri="{FF2B5EF4-FFF2-40B4-BE49-F238E27FC236}">
                      <a16:creationId xmlns:a16="http://schemas.microsoft.com/office/drawing/2014/main" id="{E5223D33-DAE3-4FB0-8B3E-F9790D193517}"/>
                    </a:ext>
                  </a:extLst>
                </p14:cNvPr>
                <p14:cNvContentPartPr/>
                <p14:nvPr/>
              </p14:nvContentPartPr>
              <p14:xfrm>
                <a:off x="6866573" y="2208840"/>
                <a:ext cx="360" cy="360"/>
              </p14:xfrm>
            </p:contentPart>
          </mc:Choice>
          <mc:Fallback xmlns="">
            <p:pic>
              <p:nvPicPr>
                <p:cNvPr id="39630" name="Freihand 39629">
                  <a:extLst>
                    <a:ext uri="{FF2B5EF4-FFF2-40B4-BE49-F238E27FC236}">
                      <a16:creationId xmlns:a16="http://schemas.microsoft.com/office/drawing/2014/main" id="{E5223D33-DAE3-4FB0-8B3E-F9790D193517}"/>
                    </a:ext>
                  </a:extLst>
                </p:cNvPr>
                <p:cNvPicPr/>
                <p:nvPr/>
              </p:nvPicPr>
              <p:blipFill>
                <a:blip r:embed="rId1164"/>
                <a:stretch>
                  <a:fillRect/>
                </a:stretch>
              </p:blipFill>
              <p:spPr>
                <a:xfrm>
                  <a:off x="6862253" y="22045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65">
              <p14:nvContentPartPr>
                <p14:cNvPr id="39631" name="Freihand 39630">
                  <a:extLst>
                    <a:ext uri="{FF2B5EF4-FFF2-40B4-BE49-F238E27FC236}">
                      <a16:creationId xmlns:a16="http://schemas.microsoft.com/office/drawing/2014/main" id="{E8D3E70E-A847-4AAA-A1F1-8CDB9A5400AB}"/>
                    </a:ext>
                  </a:extLst>
                </p14:cNvPr>
                <p14:cNvContentPartPr/>
                <p14:nvPr/>
              </p14:nvContentPartPr>
              <p14:xfrm>
                <a:off x="6650213" y="2116680"/>
                <a:ext cx="139320" cy="26280"/>
              </p14:xfrm>
            </p:contentPart>
          </mc:Choice>
          <mc:Fallback xmlns="">
            <p:pic>
              <p:nvPicPr>
                <p:cNvPr id="39631" name="Freihand 39630">
                  <a:extLst>
                    <a:ext uri="{FF2B5EF4-FFF2-40B4-BE49-F238E27FC236}">
                      <a16:creationId xmlns:a16="http://schemas.microsoft.com/office/drawing/2014/main" id="{E8D3E70E-A847-4AAA-A1F1-8CDB9A5400AB}"/>
                    </a:ext>
                  </a:extLst>
                </p:cNvPr>
                <p:cNvPicPr/>
                <p:nvPr/>
              </p:nvPicPr>
              <p:blipFill>
                <a:blip r:embed="rId1166"/>
                <a:stretch>
                  <a:fillRect/>
                </a:stretch>
              </p:blipFill>
              <p:spPr>
                <a:xfrm>
                  <a:off x="6645893" y="2112360"/>
                  <a:ext cx="1479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167">
              <p14:nvContentPartPr>
                <p14:cNvPr id="39632" name="Freihand 39631">
                  <a:extLst>
                    <a:ext uri="{FF2B5EF4-FFF2-40B4-BE49-F238E27FC236}">
                      <a16:creationId xmlns:a16="http://schemas.microsoft.com/office/drawing/2014/main" id="{950CC49C-FB2F-4A5A-8E60-F7AB468E614C}"/>
                    </a:ext>
                  </a:extLst>
                </p14:cNvPr>
                <p14:cNvContentPartPr/>
                <p14:nvPr/>
              </p14:nvContentPartPr>
              <p14:xfrm>
                <a:off x="6809693" y="2127480"/>
                <a:ext cx="106200" cy="131040"/>
              </p14:xfrm>
            </p:contentPart>
          </mc:Choice>
          <mc:Fallback xmlns="">
            <p:pic>
              <p:nvPicPr>
                <p:cNvPr id="39632" name="Freihand 39631">
                  <a:extLst>
                    <a:ext uri="{FF2B5EF4-FFF2-40B4-BE49-F238E27FC236}">
                      <a16:creationId xmlns:a16="http://schemas.microsoft.com/office/drawing/2014/main" id="{950CC49C-FB2F-4A5A-8E60-F7AB468E614C}"/>
                    </a:ext>
                  </a:extLst>
                </p:cNvPr>
                <p:cNvPicPr/>
                <p:nvPr/>
              </p:nvPicPr>
              <p:blipFill>
                <a:blip r:embed="rId1168"/>
                <a:stretch>
                  <a:fillRect/>
                </a:stretch>
              </p:blipFill>
              <p:spPr>
                <a:xfrm>
                  <a:off x="6805373" y="2123160"/>
                  <a:ext cx="1148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169">
              <p14:nvContentPartPr>
                <p14:cNvPr id="39633" name="Freihand 39632">
                  <a:extLst>
                    <a:ext uri="{FF2B5EF4-FFF2-40B4-BE49-F238E27FC236}">
                      <a16:creationId xmlns:a16="http://schemas.microsoft.com/office/drawing/2014/main" id="{DDAC57AA-2E75-4B84-8069-FE24555064EF}"/>
                    </a:ext>
                  </a:extLst>
                </p14:cNvPr>
                <p14:cNvContentPartPr/>
                <p14:nvPr/>
              </p14:nvContentPartPr>
              <p14:xfrm>
                <a:off x="6924893" y="2115960"/>
                <a:ext cx="277200" cy="127800"/>
              </p14:xfrm>
            </p:contentPart>
          </mc:Choice>
          <mc:Fallback xmlns="">
            <p:pic>
              <p:nvPicPr>
                <p:cNvPr id="39633" name="Freihand 39632">
                  <a:extLst>
                    <a:ext uri="{FF2B5EF4-FFF2-40B4-BE49-F238E27FC236}">
                      <a16:creationId xmlns:a16="http://schemas.microsoft.com/office/drawing/2014/main" id="{DDAC57AA-2E75-4B84-8069-FE24555064EF}"/>
                    </a:ext>
                  </a:extLst>
                </p:cNvPr>
                <p:cNvPicPr/>
                <p:nvPr/>
              </p:nvPicPr>
              <p:blipFill>
                <a:blip r:embed="rId1170"/>
                <a:stretch>
                  <a:fillRect/>
                </a:stretch>
              </p:blipFill>
              <p:spPr>
                <a:xfrm>
                  <a:off x="6920573" y="2111640"/>
                  <a:ext cx="2858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171">
              <p14:nvContentPartPr>
                <p14:cNvPr id="39634" name="Freihand 39633">
                  <a:extLst>
                    <a:ext uri="{FF2B5EF4-FFF2-40B4-BE49-F238E27FC236}">
                      <a16:creationId xmlns:a16="http://schemas.microsoft.com/office/drawing/2014/main" id="{BCE2F44F-01B7-46BD-9D0C-B42D5EA7AF2E}"/>
                    </a:ext>
                  </a:extLst>
                </p14:cNvPr>
                <p14:cNvContentPartPr/>
                <p14:nvPr/>
              </p14:nvContentPartPr>
              <p14:xfrm>
                <a:off x="7221893" y="2072040"/>
                <a:ext cx="186120" cy="167400"/>
              </p14:xfrm>
            </p:contentPart>
          </mc:Choice>
          <mc:Fallback xmlns="">
            <p:pic>
              <p:nvPicPr>
                <p:cNvPr id="39634" name="Freihand 39633">
                  <a:extLst>
                    <a:ext uri="{FF2B5EF4-FFF2-40B4-BE49-F238E27FC236}">
                      <a16:creationId xmlns:a16="http://schemas.microsoft.com/office/drawing/2014/main" id="{BCE2F44F-01B7-46BD-9D0C-B42D5EA7AF2E}"/>
                    </a:ext>
                  </a:extLst>
                </p:cNvPr>
                <p:cNvPicPr/>
                <p:nvPr/>
              </p:nvPicPr>
              <p:blipFill>
                <a:blip r:embed="rId1172"/>
                <a:stretch>
                  <a:fillRect/>
                </a:stretch>
              </p:blipFill>
              <p:spPr>
                <a:xfrm>
                  <a:off x="7217573" y="2067720"/>
                  <a:ext cx="1947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173">
              <p14:nvContentPartPr>
                <p14:cNvPr id="39635" name="Freihand 39634">
                  <a:extLst>
                    <a:ext uri="{FF2B5EF4-FFF2-40B4-BE49-F238E27FC236}">
                      <a16:creationId xmlns:a16="http://schemas.microsoft.com/office/drawing/2014/main" id="{A0DCBC37-6BD4-4F58-9E8A-434881DF1179}"/>
                    </a:ext>
                  </a:extLst>
                </p14:cNvPr>
                <p14:cNvContentPartPr/>
                <p14:nvPr/>
              </p14:nvContentPartPr>
              <p14:xfrm>
                <a:off x="7301453" y="2039280"/>
                <a:ext cx="71640" cy="12600"/>
              </p14:xfrm>
            </p:contentPart>
          </mc:Choice>
          <mc:Fallback xmlns="">
            <p:pic>
              <p:nvPicPr>
                <p:cNvPr id="39635" name="Freihand 39634">
                  <a:extLst>
                    <a:ext uri="{FF2B5EF4-FFF2-40B4-BE49-F238E27FC236}">
                      <a16:creationId xmlns:a16="http://schemas.microsoft.com/office/drawing/2014/main" id="{A0DCBC37-6BD4-4F58-9E8A-434881DF1179}"/>
                    </a:ext>
                  </a:extLst>
                </p:cNvPr>
                <p:cNvPicPr/>
                <p:nvPr/>
              </p:nvPicPr>
              <p:blipFill>
                <a:blip r:embed="rId1174"/>
                <a:stretch>
                  <a:fillRect/>
                </a:stretch>
              </p:blipFill>
              <p:spPr>
                <a:xfrm>
                  <a:off x="7297133" y="2034960"/>
                  <a:ext cx="802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175">
              <p14:nvContentPartPr>
                <p14:cNvPr id="39636" name="Freihand 39635">
                  <a:extLst>
                    <a:ext uri="{FF2B5EF4-FFF2-40B4-BE49-F238E27FC236}">
                      <a16:creationId xmlns:a16="http://schemas.microsoft.com/office/drawing/2014/main" id="{39543814-F804-4D20-9E80-B121D936F3DC}"/>
                    </a:ext>
                  </a:extLst>
                </p14:cNvPr>
                <p14:cNvContentPartPr/>
                <p14:nvPr/>
              </p14:nvContentPartPr>
              <p14:xfrm>
                <a:off x="7170413" y="2005080"/>
                <a:ext cx="28800" cy="5760"/>
              </p14:xfrm>
            </p:contentPart>
          </mc:Choice>
          <mc:Fallback xmlns="">
            <p:pic>
              <p:nvPicPr>
                <p:cNvPr id="39636" name="Freihand 39635">
                  <a:extLst>
                    <a:ext uri="{FF2B5EF4-FFF2-40B4-BE49-F238E27FC236}">
                      <a16:creationId xmlns:a16="http://schemas.microsoft.com/office/drawing/2014/main" id="{39543814-F804-4D20-9E80-B121D936F3DC}"/>
                    </a:ext>
                  </a:extLst>
                </p:cNvPr>
                <p:cNvPicPr/>
                <p:nvPr/>
              </p:nvPicPr>
              <p:blipFill>
                <a:blip r:embed="rId1176"/>
                <a:stretch>
                  <a:fillRect/>
                </a:stretch>
              </p:blipFill>
              <p:spPr>
                <a:xfrm>
                  <a:off x="7166093" y="2000760"/>
                  <a:ext cx="37440" cy="14400"/>
                </a:xfrm>
                <a:prstGeom prst="rect">
                  <a:avLst/>
                </a:prstGeom>
              </p:spPr>
            </p:pic>
          </mc:Fallback>
        </mc:AlternateContent>
      </p:grpSp>
      <p:grpSp>
        <p:nvGrpSpPr>
          <p:cNvPr id="39672" name="Gruppieren 39671">
            <a:extLst>
              <a:ext uri="{FF2B5EF4-FFF2-40B4-BE49-F238E27FC236}">
                <a16:creationId xmlns:a16="http://schemas.microsoft.com/office/drawing/2014/main" id="{A83C01F5-06A9-4FD7-A3D5-7DA870F5481A}"/>
              </a:ext>
            </a:extLst>
          </p:cNvPr>
          <p:cNvGrpSpPr/>
          <p:nvPr/>
        </p:nvGrpSpPr>
        <p:grpSpPr>
          <a:xfrm>
            <a:off x="3552773" y="2351040"/>
            <a:ext cx="4585320" cy="3428280"/>
            <a:chOff x="3552773" y="2351040"/>
            <a:chExt cx="4585320" cy="3428280"/>
          </a:xfrm>
        </p:grpSpPr>
        <mc:AlternateContent xmlns:mc="http://schemas.openxmlformats.org/markup-compatibility/2006" xmlns:p14="http://schemas.microsoft.com/office/powerpoint/2010/main">
          <mc:Choice Requires="p14">
            <p:contentPart p14:bwMode="auto" r:id="rId1177">
              <p14:nvContentPartPr>
                <p14:cNvPr id="39578" name="Freihand 39577">
                  <a:extLst>
                    <a:ext uri="{FF2B5EF4-FFF2-40B4-BE49-F238E27FC236}">
                      <a16:creationId xmlns:a16="http://schemas.microsoft.com/office/drawing/2014/main" id="{21DD2D44-6A8A-44FF-9DD3-0C0F69950224}"/>
                    </a:ext>
                  </a:extLst>
                </p14:cNvPr>
                <p14:cNvContentPartPr/>
                <p14:nvPr/>
              </p14:nvContentPartPr>
              <p14:xfrm>
                <a:off x="3552773" y="2856120"/>
                <a:ext cx="2181240" cy="1197000"/>
              </p14:xfrm>
            </p:contentPart>
          </mc:Choice>
          <mc:Fallback xmlns="">
            <p:pic>
              <p:nvPicPr>
                <p:cNvPr id="39578" name="Freihand 39577">
                  <a:extLst>
                    <a:ext uri="{FF2B5EF4-FFF2-40B4-BE49-F238E27FC236}">
                      <a16:creationId xmlns:a16="http://schemas.microsoft.com/office/drawing/2014/main" id="{21DD2D44-6A8A-44FF-9DD3-0C0F69950224}"/>
                    </a:ext>
                  </a:extLst>
                </p:cNvPr>
                <p:cNvPicPr/>
                <p:nvPr/>
              </p:nvPicPr>
              <p:blipFill>
                <a:blip r:embed="rId1178"/>
                <a:stretch>
                  <a:fillRect/>
                </a:stretch>
              </p:blipFill>
              <p:spPr>
                <a:xfrm>
                  <a:off x="3548453" y="2851800"/>
                  <a:ext cx="2189880" cy="1205640"/>
                </a:xfrm>
                <a:prstGeom prst="rect">
                  <a:avLst/>
                </a:prstGeom>
              </p:spPr>
            </p:pic>
          </mc:Fallback>
        </mc:AlternateContent>
        <mc:AlternateContent xmlns:mc="http://schemas.openxmlformats.org/markup-compatibility/2006" xmlns:p14="http://schemas.microsoft.com/office/powerpoint/2010/main">
          <mc:Choice Requires="p14">
            <p:contentPart p14:bwMode="auto" r:id="rId1179">
              <p14:nvContentPartPr>
                <p14:cNvPr id="39579" name="Freihand 39578">
                  <a:extLst>
                    <a:ext uri="{FF2B5EF4-FFF2-40B4-BE49-F238E27FC236}">
                      <a16:creationId xmlns:a16="http://schemas.microsoft.com/office/drawing/2014/main" id="{EAD40139-F706-4438-ABE6-F5695B9E1296}"/>
                    </a:ext>
                  </a:extLst>
                </p14:cNvPr>
                <p14:cNvContentPartPr/>
                <p14:nvPr/>
              </p14:nvContentPartPr>
              <p14:xfrm>
                <a:off x="5665973" y="2776920"/>
                <a:ext cx="212760" cy="140040"/>
              </p14:xfrm>
            </p:contentPart>
          </mc:Choice>
          <mc:Fallback xmlns="">
            <p:pic>
              <p:nvPicPr>
                <p:cNvPr id="39579" name="Freihand 39578">
                  <a:extLst>
                    <a:ext uri="{FF2B5EF4-FFF2-40B4-BE49-F238E27FC236}">
                      <a16:creationId xmlns:a16="http://schemas.microsoft.com/office/drawing/2014/main" id="{EAD40139-F706-4438-ABE6-F5695B9E1296}"/>
                    </a:ext>
                  </a:extLst>
                </p:cNvPr>
                <p:cNvPicPr/>
                <p:nvPr/>
              </p:nvPicPr>
              <p:blipFill>
                <a:blip r:embed="rId1180"/>
                <a:stretch>
                  <a:fillRect/>
                </a:stretch>
              </p:blipFill>
              <p:spPr>
                <a:xfrm>
                  <a:off x="5661653" y="2772600"/>
                  <a:ext cx="2214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181">
              <p14:nvContentPartPr>
                <p14:cNvPr id="39581" name="Freihand 39580">
                  <a:extLst>
                    <a:ext uri="{FF2B5EF4-FFF2-40B4-BE49-F238E27FC236}">
                      <a16:creationId xmlns:a16="http://schemas.microsoft.com/office/drawing/2014/main" id="{2D5127F4-F8D4-4DE6-A3DF-15F289A6015C}"/>
                    </a:ext>
                  </a:extLst>
                </p14:cNvPr>
                <p14:cNvContentPartPr/>
                <p14:nvPr/>
              </p14:nvContentPartPr>
              <p14:xfrm>
                <a:off x="5969813" y="2553360"/>
                <a:ext cx="134280" cy="170640"/>
              </p14:xfrm>
            </p:contentPart>
          </mc:Choice>
          <mc:Fallback xmlns="">
            <p:pic>
              <p:nvPicPr>
                <p:cNvPr id="39581" name="Freihand 39580">
                  <a:extLst>
                    <a:ext uri="{FF2B5EF4-FFF2-40B4-BE49-F238E27FC236}">
                      <a16:creationId xmlns:a16="http://schemas.microsoft.com/office/drawing/2014/main" id="{2D5127F4-F8D4-4DE6-A3DF-15F289A6015C}"/>
                    </a:ext>
                  </a:extLst>
                </p:cNvPr>
                <p:cNvPicPr/>
                <p:nvPr/>
              </p:nvPicPr>
              <p:blipFill>
                <a:blip r:embed="rId1182"/>
                <a:stretch>
                  <a:fillRect/>
                </a:stretch>
              </p:blipFill>
              <p:spPr>
                <a:xfrm>
                  <a:off x="5965493" y="2549040"/>
                  <a:ext cx="1429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183">
              <p14:nvContentPartPr>
                <p14:cNvPr id="39582" name="Freihand 39581">
                  <a:extLst>
                    <a:ext uri="{FF2B5EF4-FFF2-40B4-BE49-F238E27FC236}">
                      <a16:creationId xmlns:a16="http://schemas.microsoft.com/office/drawing/2014/main" id="{3AAC6854-278E-493E-AB90-FC2F27051712}"/>
                    </a:ext>
                  </a:extLst>
                </p14:cNvPr>
                <p14:cNvContentPartPr/>
                <p14:nvPr/>
              </p14:nvContentPartPr>
              <p14:xfrm>
                <a:off x="6111293" y="2544000"/>
                <a:ext cx="68400" cy="137520"/>
              </p14:xfrm>
            </p:contentPart>
          </mc:Choice>
          <mc:Fallback xmlns="">
            <p:pic>
              <p:nvPicPr>
                <p:cNvPr id="39582" name="Freihand 39581">
                  <a:extLst>
                    <a:ext uri="{FF2B5EF4-FFF2-40B4-BE49-F238E27FC236}">
                      <a16:creationId xmlns:a16="http://schemas.microsoft.com/office/drawing/2014/main" id="{3AAC6854-278E-493E-AB90-FC2F27051712}"/>
                    </a:ext>
                  </a:extLst>
                </p:cNvPr>
                <p:cNvPicPr/>
                <p:nvPr/>
              </p:nvPicPr>
              <p:blipFill>
                <a:blip r:embed="rId1184"/>
                <a:stretch>
                  <a:fillRect/>
                </a:stretch>
              </p:blipFill>
              <p:spPr>
                <a:xfrm>
                  <a:off x="6106973" y="2539680"/>
                  <a:ext cx="770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185">
              <p14:nvContentPartPr>
                <p14:cNvPr id="39583" name="Freihand 39582">
                  <a:extLst>
                    <a:ext uri="{FF2B5EF4-FFF2-40B4-BE49-F238E27FC236}">
                      <a16:creationId xmlns:a16="http://schemas.microsoft.com/office/drawing/2014/main" id="{4E937A27-806C-44CA-8FE9-300D03EBD10F}"/>
                    </a:ext>
                  </a:extLst>
                </p14:cNvPr>
                <p14:cNvContentPartPr/>
                <p14:nvPr/>
              </p14:nvContentPartPr>
              <p14:xfrm>
                <a:off x="6150173" y="2517720"/>
                <a:ext cx="55080" cy="176760"/>
              </p14:xfrm>
            </p:contentPart>
          </mc:Choice>
          <mc:Fallback xmlns="">
            <p:pic>
              <p:nvPicPr>
                <p:cNvPr id="39583" name="Freihand 39582">
                  <a:extLst>
                    <a:ext uri="{FF2B5EF4-FFF2-40B4-BE49-F238E27FC236}">
                      <a16:creationId xmlns:a16="http://schemas.microsoft.com/office/drawing/2014/main" id="{4E937A27-806C-44CA-8FE9-300D03EBD10F}"/>
                    </a:ext>
                  </a:extLst>
                </p:cNvPr>
                <p:cNvPicPr/>
                <p:nvPr/>
              </p:nvPicPr>
              <p:blipFill>
                <a:blip r:embed="rId1186"/>
                <a:stretch>
                  <a:fillRect/>
                </a:stretch>
              </p:blipFill>
              <p:spPr>
                <a:xfrm>
                  <a:off x="6145853" y="2513400"/>
                  <a:ext cx="637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187">
              <p14:nvContentPartPr>
                <p14:cNvPr id="39584" name="Freihand 39583">
                  <a:extLst>
                    <a:ext uri="{FF2B5EF4-FFF2-40B4-BE49-F238E27FC236}">
                      <a16:creationId xmlns:a16="http://schemas.microsoft.com/office/drawing/2014/main" id="{9A46B7CE-729F-4194-A70E-65C27EA02096}"/>
                    </a:ext>
                  </a:extLst>
                </p14:cNvPr>
                <p14:cNvContentPartPr/>
                <p14:nvPr/>
              </p14:nvContentPartPr>
              <p14:xfrm>
                <a:off x="6159533" y="2448240"/>
                <a:ext cx="53280" cy="17280"/>
              </p14:xfrm>
            </p:contentPart>
          </mc:Choice>
          <mc:Fallback xmlns="">
            <p:pic>
              <p:nvPicPr>
                <p:cNvPr id="39584" name="Freihand 39583">
                  <a:extLst>
                    <a:ext uri="{FF2B5EF4-FFF2-40B4-BE49-F238E27FC236}">
                      <a16:creationId xmlns:a16="http://schemas.microsoft.com/office/drawing/2014/main" id="{9A46B7CE-729F-4194-A70E-65C27EA02096}"/>
                    </a:ext>
                  </a:extLst>
                </p:cNvPr>
                <p:cNvPicPr/>
                <p:nvPr/>
              </p:nvPicPr>
              <p:blipFill>
                <a:blip r:embed="rId1188"/>
                <a:stretch>
                  <a:fillRect/>
                </a:stretch>
              </p:blipFill>
              <p:spPr>
                <a:xfrm>
                  <a:off x="6155213" y="2443920"/>
                  <a:ext cx="619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189">
              <p14:nvContentPartPr>
                <p14:cNvPr id="39585" name="Freihand 39584">
                  <a:extLst>
                    <a:ext uri="{FF2B5EF4-FFF2-40B4-BE49-F238E27FC236}">
                      <a16:creationId xmlns:a16="http://schemas.microsoft.com/office/drawing/2014/main" id="{740B7315-55A8-446E-B51E-1D813422C682}"/>
                    </a:ext>
                  </a:extLst>
                </p14:cNvPr>
                <p14:cNvContentPartPr/>
                <p14:nvPr/>
              </p14:nvContentPartPr>
              <p14:xfrm>
                <a:off x="5905013" y="2449320"/>
                <a:ext cx="27360" cy="321840"/>
              </p14:xfrm>
            </p:contentPart>
          </mc:Choice>
          <mc:Fallback xmlns="">
            <p:pic>
              <p:nvPicPr>
                <p:cNvPr id="39585" name="Freihand 39584">
                  <a:extLst>
                    <a:ext uri="{FF2B5EF4-FFF2-40B4-BE49-F238E27FC236}">
                      <a16:creationId xmlns:a16="http://schemas.microsoft.com/office/drawing/2014/main" id="{740B7315-55A8-446E-B51E-1D813422C682}"/>
                    </a:ext>
                  </a:extLst>
                </p:cNvPr>
                <p:cNvPicPr/>
                <p:nvPr/>
              </p:nvPicPr>
              <p:blipFill>
                <a:blip r:embed="rId1190"/>
                <a:stretch>
                  <a:fillRect/>
                </a:stretch>
              </p:blipFill>
              <p:spPr>
                <a:xfrm>
                  <a:off x="5900693" y="2445000"/>
                  <a:ext cx="3600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1191">
              <p14:nvContentPartPr>
                <p14:cNvPr id="39586" name="Freihand 39585">
                  <a:extLst>
                    <a:ext uri="{FF2B5EF4-FFF2-40B4-BE49-F238E27FC236}">
                      <a16:creationId xmlns:a16="http://schemas.microsoft.com/office/drawing/2014/main" id="{17D8C617-28E6-4E44-B214-4EABD8745BDA}"/>
                    </a:ext>
                  </a:extLst>
                </p14:cNvPr>
                <p14:cNvContentPartPr/>
                <p14:nvPr/>
              </p14:nvContentPartPr>
              <p14:xfrm>
                <a:off x="5946773" y="2361480"/>
                <a:ext cx="376560" cy="446040"/>
              </p14:xfrm>
            </p:contentPart>
          </mc:Choice>
          <mc:Fallback xmlns="">
            <p:pic>
              <p:nvPicPr>
                <p:cNvPr id="39586" name="Freihand 39585">
                  <a:extLst>
                    <a:ext uri="{FF2B5EF4-FFF2-40B4-BE49-F238E27FC236}">
                      <a16:creationId xmlns:a16="http://schemas.microsoft.com/office/drawing/2014/main" id="{17D8C617-28E6-4E44-B214-4EABD8745BDA}"/>
                    </a:ext>
                  </a:extLst>
                </p:cNvPr>
                <p:cNvPicPr/>
                <p:nvPr/>
              </p:nvPicPr>
              <p:blipFill>
                <a:blip r:embed="rId1192"/>
                <a:stretch>
                  <a:fillRect/>
                </a:stretch>
              </p:blipFill>
              <p:spPr>
                <a:xfrm>
                  <a:off x="5942453" y="2357160"/>
                  <a:ext cx="385200" cy="454680"/>
                </a:xfrm>
                <a:prstGeom prst="rect">
                  <a:avLst/>
                </a:prstGeom>
              </p:spPr>
            </p:pic>
          </mc:Fallback>
        </mc:AlternateContent>
        <mc:AlternateContent xmlns:mc="http://schemas.openxmlformats.org/markup-compatibility/2006" xmlns:p14="http://schemas.microsoft.com/office/powerpoint/2010/main">
          <mc:Choice Requires="p14">
            <p:contentPart p14:bwMode="auto" r:id="rId1193">
              <p14:nvContentPartPr>
                <p14:cNvPr id="39587" name="Freihand 39586">
                  <a:extLst>
                    <a:ext uri="{FF2B5EF4-FFF2-40B4-BE49-F238E27FC236}">
                      <a16:creationId xmlns:a16="http://schemas.microsoft.com/office/drawing/2014/main" id="{88BFBD51-B79B-4398-BFB3-4CBF91340CEB}"/>
                    </a:ext>
                  </a:extLst>
                </p14:cNvPr>
                <p14:cNvContentPartPr/>
                <p14:nvPr/>
              </p14:nvContentPartPr>
              <p14:xfrm>
                <a:off x="5894933" y="2729400"/>
                <a:ext cx="384480" cy="33480"/>
              </p14:xfrm>
            </p:contentPart>
          </mc:Choice>
          <mc:Fallback xmlns="">
            <p:pic>
              <p:nvPicPr>
                <p:cNvPr id="39587" name="Freihand 39586">
                  <a:extLst>
                    <a:ext uri="{FF2B5EF4-FFF2-40B4-BE49-F238E27FC236}">
                      <a16:creationId xmlns:a16="http://schemas.microsoft.com/office/drawing/2014/main" id="{88BFBD51-B79B-4398-BFB3-4CBF91340CEB}"/>
                    </a:ext>
                  </a:extLst>
                </p:cNvPr>
                <p:cNvPicPr/>
                <p:nvPr/>
              </p:nvPicPr>
              <p:blipFill>
                <a:blip r:embed="rId1194"/>
                <a:stretch>
                  <a:fillRect/>
                </a:stretch>
              </p:blipFill>
              <p:spPr>
                <a:xfrm>
                  <a:off x="5890613" y="2725080"/>
                  <a:ext cx="3931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195">
              <p14:nvContentPartPr>
                <p14:cNvPr id="39590" name="Freihand 39589">
                  <a:extLst>
                    <a:ext uri="{FF2B5EF4-FFF2-40B4-BE49-F238E27FC236}">
                      <a16:creationId xmlns:a16="http://schemas.microsoft.com/office/drawing/2014/main" id="{ADAA70CB-3685-4737-B2A8-382673303323}"/>
                    </a:ext>
                  </a:extLst>
                </p14:cNvPr>
                <p14:cNvContentPartPr/>
                <p14:nvPr/>
              </p14:nvContentPartPr>
              <p14:xfrm>
                <a:off x="6936413" y="2464800"/>
                <a:ext cx="120960" cy="22320"/>
              </p14:xfrm>
            </p:contentPart>
          </mc:Choice>
          <mc:Fallback xmlns="">
            <p:pic>
              <p:nvPicPr>
                <p:cNvPr id="39590" name="Freihand 39589">
                  <a:extLst>
                    <a:ext uri="{FF2B5EF4-FFF2-40B4-BE49-F238E27FC236}">
                      <a16:creationId xmlns:a16="http://schemas.microsoft.com/office/drawing/2014/main" id="{ADAA70CB-3685-4737-B2A8-382673303323}"/>
                    </a:ext>
                  </a:extLst>
                </p:cNvPr>
                <p:cNvPicPr/>
                <p:nvPr/>
              </p:nvPicPr>
              <p:blipFill>
                <a:blip r:embed="rId1196"/>
                <a:stretch>
                  <a:fillRect/>
                </a:stretch>
              </p:blipFill>
              <p:spPr>
                <a:xfrm>
                  <a:off x="6932093" y="2460480"/>
                  <a:ext cx="1296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197">
              <p14:nvContentPartPr>
                <p14:cNvPr id="39591" name="Freihand 39590">
                  <a:extLst>
                    <a:ext uri="{FF2B5EF4-FFF2-40B4-BE49-F238E27FC236}">
                      <a16:creationId xmlns:a16="http://schemas.microsoft.com/office/drawing/2014/main" id="{1B0C3ED4-31EF-42B2-BB4E-C5037C179200}"/>
                    </a:ext>
                  </a:extLst>
                </p14:cNvPr>
                <p14:cNvContentPartPr/>
                <p14:nvPr/>
              </p14:nvContentPartPr>
              <p14:xfrm>
                <a:off x="6946133" y="2519160"/>
                <a:ext cx="111960" cy="4320"/>
              </p14:xfrm>
            </p:contentPart>
          </mc:Choice>
          <mc:Fallback xmlns="">
            <p:pic>
              <p:nvPicPr>
                <p:cNvPr id="39591" name="Freihand 39590">
                  <a:extLst>
                    <a:ext uri="{FF2B5EF4-FFF2-40B4-BE49-F238E27FC236}">
                      <a16:creationId xmlns:a16="http://schemas.microsoft.com/office/drawing/2014/main" id="{1B0C3ED4-31EF-42B2-BB4E-C5037C179200}"/>
                    </a:ext>
                  </a:extLst>
                </p:cNvPr>
                <p:cNvPicPr/>
                <p:nvPr/>
              </p:nvPicPr>
              <p:blipFill>
                <a:blip r:embed="rId1198"/>
                <a:stretch>
                  <a:fillRect/>
                </a:stretch>
              </p:blipFill>
              <p:spPr>
                <a:xfrm>
                  <a:off x="6941813" y="2514840"/>
                  <a:ext cx="1206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199">
              <p14:nvContentPartPr>
                <p14:cNvPr id="39592" name="Freihand 39591">
                  <a:extLst>
                    <a:ext uri="{FF2B5EF4-FFF2-40B4-BE49-F238E27FC236}">
                      <a16:creationId xmlns:a16="http://schemas.microsoft.com/office/drawing/2014/main" id="{263FFFE2-1F04-40A1-B59A-C318BC1177F2}"/>
                    </a:ext>
                  </a:extLst>
                </p14:cNvPr>
                <p14:cNvContentPartPr/>
                <p14:nvPr/>
              </p14:nvContentPartPr>
              <p14:xfrm>
                <a:off x="7193453" y="2416920"/>
                <a:ext cx="14760" cy="147600"/>
              </p14:xfrm>
            </p:contentPart>
          </mc:Choice>
          <mc:Fallback xmlns="">
            <p:pic>
              <p:nvPicPr>
                <p:cNvPr id="39592" name="Freihand 39591">
                  <a:extLst>
                    <a:ext uri="{FF2B5EF4-FFF2-40B4-BE49-F238E27FC236}">
                      <a16:creationId xmlns:a16="http://schemas.microsoft.com/office/drawing/2014/main" id="{263FFFE2-1F04-40A1-B59A-C318BC1177F2}"/>
                    </a:ext>
                  </a:extLst>
                </p:cNvPr>
                <p:cNvPicPr/>
                <p:nvPr/>
              </p:nvPicPr>
              <p:blipFill>
                <a:blip r:embed="rId1200"/>
                <a:stretch>
                  <a:fillRect/>
                </a:stretch>
              </p:blipFill>
              <p:spPr>
                <a:xfrm>
                  <a:off x="7189133" y="2412600"/>
                  <a:ext cx="234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201">
              <p14:nvContentPartPr>
                <p14:cNvPr id="39593" name="Freihand 39592">
                  <a:extLst>
                    <a:ext uri="{FF2B5EF4-FFF2-40B4-BE49-F238E27FC236}">
                      <a16:creationId xmlns:a16="http://schemas.microsoft.com/office/drawing/2014/main" id="{0C75AD05-38E0-406D-9555-1C37093C0219}"/>
                    </a:ext>
                  </a:extLst>
                </p14:cNvPr>
                <p14:cNvContentPartPr/>
                <p14:nvPr/>
              </p14:nvContentPartPr>
              <p14:xfrm>
                <a:off x="7116773" y="2524920"/>
                <a:ext cx="156600" cy="40320"/>
              </p14:xfrm>
            </p:contentPart>
          </mc:Choice>
          <mc:Fallback xmlns="">
            <p:pic>
              <p:nvPicPr>
                <p:cNvPr id="39593" name="Freihand 39592">
                  <a:extLst>
                    <a:ext uri="{FF2B5EF4-FFF2-40B4-BE49-F238E27FC236}">
                      <a16:creationId xmlns:a16="http://schemas.microsoft.com/office/drawing/2014/main" id="{0C75AD05-38E0-406D-9555-1C37093C0219}"/>
                    </a:ext>
                  </a:extLst>
                </p:cNvPr>
                <p:cNvPicPr/>
                <p:nvPr/>
              </p:nvPicPr>
              <p:blipFill>
                <a:blip r:embed="rId1202"/>
                <a:stretch>
                  <a:fillRect/>
                </a:stretch>
              </p:blipFill>
              <p:spPr>
                <a:xfrm>
                  <a:off x="7112453" y="2520600"/>
                  <a:ext cx="1652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203">
              <p14:nvContentPartPr>
                <p14:cNvPr id="39594" name="Freihand 39593">
                  <a:extLst>
                    <a:ext uri="{FF2B5EF4-FFF2-40B4-BE49-F238E27FC236}">
                      <a16:creationId xmlns:a16="http://schemas.microsoft.com/office/drawing/2014/main" id="{111DDD9E-89A6-4D90-93F3-703DA1999EFD}"/>
                    </a:ext>
                  </a:extLst>
                </p14:cNvPr>
                <p14:cNvContentPartPr/>
                <p14:nvPr/>
              </p14:nvContentPartPr>
              <p14:xfrm>
                <a:off x="7123253" y="2391000"/>
                <a:ext cx="150120" cy="20880"/>
              </p14:xfrm>
            </p:contentPart>
          </mc:Choice>
          <mc:Fallback xmlns="">
            <p:pic>
              <p:nvPicPr>
                <p:cNvPr id="39594" name="Freihand 39593">
                  <a:extLst>
                    <a:ext uri="{FF2B5EF4-FFF2-40B4-BE49-F238E27FC236}">
                      <a16:creationId xmlns:a16="http://schemas.microsoft.com/office/drawing/2014/main" id="{111DDD9E-89A6-4D90-93F3-703DA1999EFD}"/>
                    </a:ext>
                  </a:extLst>
                </p:cNvPr>
                <p:cNvPicPr/>
                <p:nvPr/>
              </p:nvPicPr>
              <p:blipFill>
                <a:blip r:embed="rId1204"/>
                <a:stretch>
                  <a:fillRect/>
                </a:stretch>
              </p:blipFill>
              <p:spPr>
                <a:xfrm>
                  <a:off x="7118933" y="2386680"/>
                  <a:ext cx="1587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205">
              <p14:nvContentPartPr>
                <p14:cNvPr id="39596" name="Freihand 39595">
                  <a:extLst>
                    <a:ext uri="{FF2B5EF4-FFF2-40B4-BE49-F238E27FC236}">
                      <a16:creationId xmlns:a16="http://schemas.microsoft.com/office/drawing/2014/main" id="{72C710DA-CFAC-4452-91E5-536108132081}"/>
                    </a:ext>
                  </a:extLst>
                </p14:cNvPr>
                <p14:cNvContentPartPr/>
                <p14:nvPr/>
              </p14:nvContentPartPr>
              <p14:xfrm>
                <a:off x="7359773" y="2404320"/>
                <a:ext cx="20160" cy="96480"/>
              </p14:xfrm>
            </p:contentPart>
          </mc:Choice>
          <mc:Fallback xmlns="">
            <p:pic>
              <p:nvPicPr>
                <p:cNvPr id="39596" name="Freihand 39595">
                  <a:extLst>
                    <a:ext uri="{FF2B5EF4-FFF2-40B4-BE49-F238E27FC236}">
                      <a16:creationId xmlns:a16="http://schemas.microsoft.com/office/drawing/2014/main" id="{72C710DA-CFAC-4452-91E5-536108132081}"/>
                    </a:ext>
                  </a:extLst>
                </p:cNvPr>
                <p:cNvPicPr/>
                <p:nvPr/>
              </p:nvPicPr>
              <p:blipFill>
                <a:blip r:embed="rId1206"/>
                <a:stretch>
                  <a:fillRect/>
                </a:stretch>
              </p:blipFill>
              <p:spPr>
                <a:xfrm>
                  <a:off x="7355453" y="2400000"/>
                  <a:ext cx="288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207">
              <p14:nvContentPartPr>
                <p14:cNvPr id="39597" name="Freihand 39596">
                  <a:extLst>
                    <a:ext uri="{FF2B5EF4-FFF2-40B4-BE49-F238E27FC236}">
                      <a16:creationId xmlns:a16="http://schemas.microsoft.com/office/drawing/2014/main" id="{F294753C-8384-4111-ACEB-52259E1A4D32}"/>
                    </a:ext>
                  </a:extLst>
                </p14:cNvPr>
                <p14:cNvContentPartPr/>
                <p14:nvPr/>
              </p14:nvContentPartPr>
              <p14:xfrm>
                <a:off x="7328453" y="2425200"/>
                <a:ext cx="96840" cy="16920"/>
              </p14:xfrm>
            </p:contentPart>
          </mc:Choice>
          <mc:Fallback xmlns="">
            <p:pic>
              <p:nvPicPr>
                <p:cNvPr id="39597" name="Freihand 39596">
                  <a:extLst>
                    <a:ext uri="{FF2B5EF4-FFF2-40B4-BE49-F238E27FC236}">
                      <a16:creationId xmlns:a16="http://schemas.microsoft.com/office/drawing/2014/main" id="{F294753C-8384-4111-ACEB-52259E1A4D32}"/>
                    </a:ext>
                  </a:extLst>
                </p:cNvPr>
                <p:cNvPicPr/>
                <p:nvPr/>
              </p:nvPicPr>
              <p:blipFill>
                <a:blip r:embed="rId1208"/>
                <a:stretch>
                  <a:fillRect/>
                </a:stretch>
              </p:blipFill>
              <p:spPr>
                <a:xfrm>
                  <a:off x="7324133" y="2420880"/>
                  <a:ext cx="1054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209">
              <p14:nvContentPartPr>
                <p14:cNvPr id="39599" name="Freihand 39598">
                  <a:extLst>
                    <a:ext uri="{FF2B5EF4-FFF2-40B4-BE49-F238E27FC236}">
                      <a16:creationId xmlns:a16="http://schemas.microsoft.com/office/drawing/2014/main" id="{FCF9E59D-02CE-451E-B002-BF15CB44957C}"/>
                    </a:ext>
                  </a:extLst>
                </p14:cNvPr>
                <p14:cNvContentPartPr/>
                <p14:nvPr/>
              </p14:nvContentPartPr>
              <p14:xfrm>
                <a:off x="7488293" y="2351040"/>
                <a:ext cx="128880" cy="174960"/>
              </p14:xfrm>
            </p:contentPart>
          </mc:Choice>
          <mc:Fallback xmlns="">
            <p:pic>
              <p:nvPicPr>
                <p:cNvPr id="39599" name="Freihand 39598">
                  <a:extLst>
                    <a:ext uri="{FF2B5EF4-FFF2-40B4-BE49-F238E27FC236}">
                      <a16:creationId xmlns:a16="http://schemas.microsoft.com/office/drawing/2014/main" id="{FCF9E59D-02CE-451E-B002-BF15CB44957C}"/>
                    </a:ext>
                  </a:extLst>
                </p:cNvPr>
                <p:cNvPicPr/>
                <p:nvPr/>
              </p:nvPicPr>
              <p:blipFill>
                <a:blip r:embed="rId1210"/>
                <a:stretch>
                  <a:fillRect/>
                </a:stretch>
              </p:blipFill>
              <p:spPr>
                <a:xfrm>
                  <a:off x="7483973" y="2346720"/>
                  <a:ext cx="1375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211">
              <p14:nvContentPartPr>
                <p14:cNvPr id="39600" name="Freihand 39599">
                  <a:extLst>
                    <a:ext uri="{FF2B5EF4-FFF2-40B4-BE49-F238E27FC236}">
                      <a16:creationId xmlns:a16="http://schemas.microsoft.com/office/drawing/2014/main" id="{FFB51BE3-F277-431F-A9CD-8C2750D97613}"/>
                    </a:ext>
                  </a:extLst>
                </p14:cNvPr>
                <p14:cNvContentPartPr/>
                <p14:nvPr/>
              </p14:nvContentPartPr>
              <p14:xfrm>
                <a:off x="7649933" y="2373720"/>
                <a:ext cx="18360" cy="113400"/>
              </p14:xfrm>
            </p:contentPart>
          </mc:Choice>
          <mc:Fallback xmlns="">
            <p:pic>
              <p:nvPicPr>
                <p:cNvPr id="39600" name="Freihand 39599">
                  <a:extLst>
                    <a:ext uri="{FF2B5EF4-FFF2-40B4-BE49-F238E27FC236}">
                      <a16:creationId xmlns:a16="http://schemas.microsoft.com/office/drawing/2014/main" id="{FFB51BE3-F277-431F-A9CD-8C2750D97613}"/>
                    </a:ext>
                  </a:extLst>
                </p:cNvPr>
                <p:cNvPicPr/>
                <p:nvPr/>
              </p:nvPicPr>
              <p:blipFill>
                <a:blip r:embed="rId1212"/>
                <a:stretch>
                  <a:fillRect/>
                </a:stretch>
              </p:blipFill>
              <p:spPr>
                <a:xfrm>
                  <a:off x="7645613" y="2369400"/>
                  <a:ext cx="270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213">
              <p14:nvContentPartPr>
                <p14:cNvPr id="39601" name="Freihand 39600">
                  <a:extLst>
                    <a:ext uri="{FF2B5EF4-FFF2-40B4-BE49-F238E27FC236}">
                      <a16:creationId xmlns:a16="http://schemas.microsoft.com/office/drawing/2014/main" id="{B5B6799D-8D9C-4FFE-8F7F-F447F047A468}"/>
                    </a:ext>
                  </a:extLst>
                </p14:cNvPr>
                <p14:cNvContentPartPr/>
                <p14:nvPr/>
              </p14:nvContentPartPr>
              <p14:xfrm>
                <a:off x="7598813" y="2358240"/>
                <a:ext cx="133920" cy="178920"/>
              </p14:xfrm>
            </p:contentPart>
          </mc:Choice>
          <mc:Fallback xmlns="">
            <p:pic>
              <p:nvPicPr>
                <p:cNvPr id="39601" name="Freihand 39600">
                  <a:extLst>
                    <a:ext uri="{FF2B5EF4-FFF2-40B4-BE49-F238E27FC236}">
                      <a16:creationId xmlns:a16="http://schemas.microsoft.com/office/drawing/2014/main" id="{B5B6799D-8D9C-4FFE-8F7F-F447F047A468}"/>
                    </a:ext>
                  </a:extLst>
                </p:cNvPr>
                <p:cNvPicPr/>
                <p:nvPr/>
              </p:nvPicPr>
              <p:blipFill>
                <a:blip r:embed="rId1214"/>
                <a:stretch>
                  <a:fillRect/>
                </a:stretch>
              </p:blipFill>
              <p:spPr>
                <a:xfrm>
                  <a:off x="7594493" y="2353920"/>
                  <a:ext cx="1425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215">
              <p14:nvContentPartPr>
                <p14:cNvPr id="39603" name="Freihand 39602">
                  <a:extLst>
                    <a:ext uri="{FF2B5EF4-FFF2-40B4-BE49-F238E27FC236}">
                      <a16:creationId xmlns:a16="http://schemas.microsoft.com/office/drawing/2014/main" id="{E2D7A480-2C19-46B4-95C3-12DA70D3AD2D}"/>
                    </a:ext>
                  </a:extLst>
                </p14:cNvPr>
                <p14:cNvContentPartPr/>
                <p14:nvPr/>
              </p14:nvContentPartPr>
              <p14:xfrm>
                <a:off x="6446093" y="2791320"/>
                <a:ext cx="92880" cy="166320"/>
              </p14:xfrm>
            </p:contentPart>
          </mc:Choice>
          <mc:Fallback xmlns="">
            <p:pic>
              <p:nvPicPr>
                <p:cNvPr id="39603" name="Freihand 39602">
                  <a:extLst>
                    <a:ext uri="{FF2B5EF4-FFF2-40B4-BE49-F238E27FC236}">
                      <a16:creationId xmlns:a16="http://schemas.microsoft.com/office/drawing/2014/main" id="{E2D7A480-2C19-46B4-95C3-12DA70D3AD2D}"/>
                    </a:ext>
                  </a:extLst>
                </p:cNvPr>
                <p:cNvPicPr/>
                <p:nvPr/>
              </p:nvPicPr>
              <p:blipFill>
                <a:blip r:embed="rId1216"/>
                <a:stretch>
                  <a:fillRect/>
                </a:stretch>
              </p:blipFill>
              <p:spPr>
                <a:xfrm>
                  <a:off x="6441773" y="2787000"/>
                  <a:ext cx="1015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217">
              <p14:nvContentPartPr>
                <p14:cNvPr id="39604" name="Freihand 39603">
                  <a:extLst>
                    <a:ext uri="{FF2B5EF4-FFF2-40B4-BE49-F238E27FC236}">
                      <a16:creationId xmlns:a16="http://schemas.microsoft.com/office/drawing/2014/main" id="{19716253-286B-4EE9-AEB7-C983C6AF9BA7}"/>
                    </a:ext>
                  </a:extLst>
                </p14:cNvPr>
                <p14:cNvContentPartPr/>
                <p14:nvPr/>
              </p14:nvContentPartPr>
              <p14:xfrm>
                <a:off x="6532853" y="2874120"/>
                <a:ext cx="99000" cy="160920"/>
              </p14:xfrm>
            </p:contentPart>
          </mc:Choice>
          <mc:Fallback xmlns="">
            <p:pic>
              <p:nvPicPr>
                <p:cNvPr id="39604" name="Freihand 39603">
                  <a:extLst>
                    <a:ext uri="{FF2B5EF4-FFF2-40B4-BE49-F238E27FC236}">
                      <a16:creationId xmlns:a16="http://schemas.microsoft.com/office/drawing/2014/main" id="{19716253-286B-4EE9-AEB7-C983C6AF9BA7}"/>
                    </a:ext>
                  </a:extLst>
                </p:cNvPr>
                <p:cNvPicPr/>
                <p:nvPr/>
              </p:nvPicPr>
              <p:blipFill>
                <a:blip r:embed="rId1218"/>
                <a:stretch>
                  <a:fillRect/>
                </a:stretch>
              </p:blipFill>
              <p:spPr>
                <a:xfrm>
                  <a:off x="6528533" y="2869800"/>
                  <a:ext cx="1076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219">
              <p14:nvContentPartPr>
                <p14:cNvPr id="39605" name="Freihand 39604">
                  <a:extLst>
                    <a:ext uri="{FF2B5EF4-FFF2-40B4-BE49-F238E27FC236}">
                      <a16:creationId xmlns:a16="http://schemas.microsoft.com/office/drawing/2014/main" id="{0E3454D5-E5CB-4F00-9D4E-6CC26F3807B4}"/>
                    </a:ext>
                  </a:extLst>
                </p14:cNvPr>
                <p14:cNvContentPartPr/>
                <p14:nvPr/>
              </p14:nvContentPartPr>
              <p14:xfrm>
                <a:off x="6652733" y="2849640"/>
                <a:ext cx="259560" cy="66600"/>
              </p14:xfrm>
            </p:contentPart>
          </mc:Choice>
          <mc:Fallback xmlns="">
            <p:pic>
              <p:nvPicPr>
                <p:cNvPr id="39605" name="Freihand 39604">
                  <a:extLst>
                    <a:ext uri="{FF2B5EF4-FFF2-40B4-BE49-F238E27FC236}">
                      <a16:creationId xmlns:a16="http://schemas.microsoft.com/office/drawing/2014/main" id="{0E3454D5-E5CB-4F00-9D4E-6CC26F3807B4}"/>
                    </a:ext>
                  </a:extLst>
                </p:cNvPr>
                <p:cNvPicPr/>
                <p:nvPr/>
              </p:nvPicPr>
              <p:blipFill>
                <a:blip r:embed="rId1220"/>
                <a:stretch>
                  <a:fillRect/>
                </a:stretch>
              </p:blipFill>
              <p:spPr>
                <a:xfrm>
                  <a:off x="6648413" y="2845320"/>
                  <a:ext cx="2682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221">
              <p14:nvContentPartPr>
                <p14:cNvPr id="39607" name="Freihand 39606">
                  <a:extLst>
                    <a:ext uri="{FF2B5EF4-FFF2-40B4-BE49-F238E27FC236}">
                      <a16:creationId xmlns:a16="http://schemas.microsoft.com/office/drawing/2014/main" id="{3C54191A-609F-48BE-9101-35CFBFA437AF}"/>
                    </a:ext>
                  </a:extLst>
                </p14:cNvPr>
                <p14:cNvContentPartPr/>
                <p14:nvPr/>
              </p14:nvContentPartPr>
              <p14:xfrm>
                <a:off x="7257893" y="2723640"/>
                <a:ext cx="8280" cy="139680"/>
              </p14:xfrm>
            </p:contentPart>
          </mc:Choice>
          <mc:Fallback xmlns="">
            <p:pic>
              <p:nvPicPr>
                <p:cNvPr id="39607" name="Freihand 39606">
                  <a:extLst>
                    <a:ext uri="{FF2B5EF4-FFF2-40B4-BE49-F238E27FC236}">
                      <a16:creationId xmlns:a16="http://schemas.microsoft.com/office/drawing/2014/main" id="{3C54191A-609F-48BE-9101-35CFBFA437AF}"/>
                    </a:ext>
                  </a:extLst>
                </p:cNvPr>
                <p:cNvPicPr/>
                <p:nvPr/>
              </p:nvPicPr>
              <p:blipFill>
                <a:blip r:embed="rId1222"/>
                <a:stretch>
                  <a:fillRect/>
                </a:stretch>
              </p:blipFill>
              <p:spPr>
                <a:xfrm>
                  <a:off x="7253573" y="2719320"/>
                  <a:ext cx="169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223">
              <p14:nvContentPartPr>
                <p14:cNvPr id="39608" name="Freihand 39607">
                  <a:extLst>
                    <a:ext uri="{FF2B5EF4-FFF2-40B4-BE49-F238E27FC236}">
                      <a16:creationId xmlns:a16="http://schemas.microsoft.com/office/drawing/2014/main" id="{7080C6D2-CEA7-41AB-967B-CB43C90C331D}"/>
                    </a:ext>
                  </a:extLst>
                </p14:cNvPr>
                <p14:cNvContentPartPr/>
                <p14:nvPr/>
              </p14:nvContentPartPr>
              <p14:xfrm>
                <a:off x="7195253" y="2825160"/>
                <a:ext cx="118080" cy="61200"/>
              </p14:xfrm>
            </p:contentPart>
          </mc:Choice>
          <mc:Fallback xmlns="">
            <p:pic>
              <p:nvPicPr>
                <p:cNvPr id="39608" name="Freihand 39607">
                  <a:extLst>
                    <a:ext uri="{FF2B5EF4-FFF2-40B4-BE49-F238E27FC236}">
                      <a16:creationId xmlns:a16="http://schemas.microsoft.com/office/drawing/2014/main" id="{7080C6D2-CEA7-41AB-967B-CB43C90C331D}"/>
                    </a:ext>
                  </a:extLst>
                </p:cNvPr>
                <p:cNvPicPr/>
                <p:nvPr/>
              </p:nvPicPr>
              <p:blipFill>
                <a:blip r:embed="rId1224"/>
                <a:stretch>
                  <a:fillRect/>
                </a:stretch>
              </p:blipFill>
              <p:spPr>
                <a:xfrm>
                  <a:off x="7190933" y="2820840"/>
                  <a:ext cx="1267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225">
              <p14:nvContentPartPr>
                <p14:cNvPr id="39609" name="Freihand 39608">
                  <a:extLst>
                    <a:ext uri="{FF2B5EF4-FFF2-40B4-BE49-F238E27FC236}">
                      <a16:creationId xmlns:a16="http://schemas.microsoft.com/office/drawing/2014/main" id="{83240216-C4D6-4BA3-8E98-26744DA457BD}"/>
                    </a:ext>
                  </a:extLst>
                </p14:cNvPr>
                <p14:cNvContentPartPr/>
                <p14:nvPr/>
              </p14:nvContentPartPr>
              <p14:xfrm>
                <a:off x="7196333" y="2721840"/>
                <a:ext cx="97920" cy="10440"/>
              </p14:xfrm>
            </p:contentPart>
          </mc:Choice>
          <mc:Fallback xmlns="">
            <p:pic>
              <p:nvPicPr>
                <p:cNvPr id="39609" name="Freihand 39608">
                  <a:extLst>
                    <a:ext uri="{FF2B5EF4-FFF2-40B4-BE49-F238E27FC236}">
                      <a16:creationId xmlns:a16="http://schemas.microsoft.com/office/drawing/2014/main" id="{83240216-C4D6-4BA3-8E98-26744DA457BD}"/>
                    </a:ext>
                  </a:extLst>
                </p:cNvPr>
                <p:cNvPicPr/>
                <p:nvPr/>
              </p:nvPicPr>
              <p:blipFill>
                <a:blip r:embed="rId1226"/>
                <a:stretch>
                  <a:fillRect/>
                </a:stretch>
              </p:blipFill>
              <p:spPr>
                <a:xfrm>
                  <a:off x="7192013" y="2717520"/>
                  <a:ext cx="1065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227">
              <p14:nvContentPartPr>
                <p14:cNvPr id="39610" name="Freihand 39609">
                  <a:extLst>
                    <a:ext uri="{FF2B5EF4-FFF2-40B4-BE49-F238E27FC236}">
                      <a16:creationId xmlns:a16="http://schemas.microsoft.com/office/drawing/2014/main" id="{0B19B34F-611B-440B-8D02-AC51CE827CC4}"/>
                    </a:ext>
                  </a:extLst>
                </p14:cNvPr>
                <p14:cNvContentPartPr/>
                <p14:nvPr/>
              </p14:nvContentPartPr>
              <p14:xfrm>
                <a:off x="7323053" y="2775120"/>
                <a:ext cx="100800" cy="63000"/>
              </p14:xfrm>
            </p:contentPart>
          </mc:Choice>
          <mc:Fallback xmlns="">
            <p:pic>
              <p:nvPicPr>
                <p:cNvPr id="39610" name="Freihand 39609">
                  <a:extLst>
                    <a:ext uri="{FF2B5EF4-FFF2-40B4-BE49-F238E27FC236}">
                      <a16:creationId xmlns:a16="http://schemas.microsoft.com/office/drawing/2014/main" id="{0B19B34F-611B-440B-8D02-AC51CE827CC4}"/>
                    </a:ext>
                  </a:extLst>
                </p:cNvPr>
                <p:cNvPicPr/>
                <p:nvPr/>
              </p:nvPicPr>
              <p:blipFill>
                <a:blip r:embed="rId1228"/>
                <a:stretch>
                  <a:fillRect/>
                </a:stretch>
              </p:blipFill>
              <p:spPr>
                <a:xfrm>
                  <a:off x="7318733" y="2770800"/>
                  <a:ext cx="1094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229">
              <p14:nvContentPartPr>
                <p14:cNvPr id="39611" name="Freihand 39610">
                  <a:extLst>
                    <a:ext uri="{FF2B5EF4-FFF2-40B4-BE49-F238E27FC236}">
                      <a16:creationId xmlns:a16="http://schemas.microsoft.com/office/drawing/2014/main" id="{A8BA2699-C814-4DFE-B865-2B9C1B3046AC}"/>
                    </a:ext>
                  </a:extLst>
                </p14:cNvPr>
                <p14:cNvContentPartPr/>
                <p14:nvPr/>
              </p14:nvContentPartPr>
              <p14:xfrm>
                <a:off x="7436453" y="2745240"/>
                <a:ext cx="105480" cy="87840"/>
              </p14:xfrm>
            </p:contentPart>
          </mc:Choice>
          <mc:Fallback xmlns="">
            <p:pic>
              <p:nvPicPr>
                <p:cNvPr id="39611" name="Freihand 39610">
                  <a:extLst>
                    <a:ext uri="{FF2B5EF4-FFF2-40B4-BE49-F238E27FC236}">
                      <a16:creationId xmlns:a16="http://schemas.microsoft.com/office/drawing/2014/main" id="{A8BA2699-C814-4DFE-B865-2B9C1B3046AC}"/>
                    </a:ext>
                  </a:extLst>
                </p:cNvPr>
                <p:cNvPicPr/>
                <p:nvPr/>
              </p:nvPicPr>
              <p:blipFill>
                <a:blip r:embed="rId1230"/>
                <a:stretch>
                  <a:fillRect/>
                </a:stretch>
              </p:blipFill>
              <p:spPr>
                <a:xfrm>
                  <a:off x="7432133" y="2740920"/>
                  <a:ext cx="1141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231">
              <p14:nvContentPartPr>
                <p14:cNvPr id="39612" name="Freihand 39611">
                  <a:extLst>
                    <a:ext uri="{FF2B5EF4-FFF2-40B4-BE49-F238E27FC236}">
                      <a16:creationId xmlns:a16="http://schemas.microsoft.com/office/drawing/2014/main" id="{5FDC3F5F-BA8A-4E51-9177-302AA4575505}"/>
                    </a:ext>
                  </a:extLst>
                </p14:cNvPr>
                <p14:cNvContentPartPr/>
                <p14:nvPr/>
              </p14:nvContentPartPr>
              <p14:xfrm>
                <a:off x="7533293" y="2737680"/>
                <a:ext cx="57960" cy="99720"/>
              </p14:xfrm>
            </p:contentPart>
          </mc:Choice>
          <mc:Fallback xmlns="">
            <p:pic>
              <p:nvPicPr>
                <p:cNvPr id="39612" name="Freihand 39611">
                  <a:extLst>
                    <a:ext uri="{FF2B5EF4-FFF2-40B4-BE49-F238E27FC236}">
                      <a16:creationId xmlns:a16="http://schemas.microsoft.com/office/drawing/2014/main" id="{5FDC3F5F-BA8A-4E51-9177-302AA4575505}"/>
                    </a:ext>
                  </a:extLst>
                </p:cNvPr>
                <p:cNvPicPr/>
                <p:nvPr/>
              </p:nvPicPr>
              <p:blipFill>
                <a:blip r:embed="rId1232"/>
                <a:stretch>
                  <a:fillRect/>
                </a:stretch>
              </p:blipFill>
              <p:spPr>
                <a:xfrm>
                  <a:off x="7528973" y="2733360"/>
                  <a:ext cx="666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233">
              <p14:nvContentPartPr>
                <p14:cNvPr id="39613" name="Freihand 39612">
                  <a:extLst>
                    <a:ext uri="{FF2B5EF4-FFF2-40B4-BE49-F238E27FC236}">
                      <a16:creationId xmlns:a16="http://schemas.microsoft.com/office/drawing/2014/main" id="{D90941F4-519C-4B1B-BB27-119A41C2D084}"/>
                    </a:ext>
                  </a:extLst>
                </p14:cNvPr>
                <p14:cNvContentPartPr/>
                <p14:nvPr/>
              </p14:nvContentPartPr>
              <p14:xfrm>
                <a:off x="7600253" y="2662080"/>
                <a:ext cx="252720" cy="127440"/>
              </p14:xfrm>
            </p:contentPart>
          </mc:Choice>
          <mc:Fallback xmlns="">
            <p:pic>
              <p:nvPicPr>
                <p:cNvPr id="39613" name="Freihand 39612">
                  <a:extLst>
                    <a:ext uri="{FF2B5EF4-FFF2-40B4-BE49-F238E27FC236}">
                      <a16:creationId xmlns:a16="http://schemas.microsoft.com/office/drawing/2014/main" id="{D90941F4-519C-4B1B-BB27-119A41C2D084}"/>
                    </a:ext>
                  </a:extLst>
                </p:cNvPr>
                <p:cNvPicPr/>
                <p:nvPr/>
              </p:nvPicPr>
              <p:blipFill>
                <a:blip r:embed="rId1234"/>
                <a:stretch>
                  <a:fillRect/>
                </a:stretch>
              </p:blipFill>
              <p:spPr>
                <a:xfrm>
                  <a:off x="7595933" y="2657760"/>
                  <a:ext cx="2613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235">
              <p14:nvContentPartPr>
                <p14:cNvPr id="39614" name="Freihand 39613">
                  <a:extLst>
                    <a:ext uri="{FF2B5EF4-FFF2-40B4-BE49-F238E27FC236}">
                      <a16:creationId xmlns:a16="http://schemas.microsoft.com/office/drawing/2014/main" id="{06B5EF33-EFDF-4163-BDBF-1FF6AA903FCB}"/>
                    </a:ext>
                  </a:extLst>
                </p14:cNvPr>
                <p14:cNvContentPartPr/>
                <p14:nvPr/>
              </p14:nvContentPartPr>
              <p14:xfrm>
                <a:off x="7779893" y="2639040"/>
                <a:ext cx="360" cy="360"/>
              </p14:xfrm>
            </p:contentPart>
          </mc:Choice>
          <mc:Fallback xmlns="">
            <p:pic>
              <p:nvPicPr>
                <p:cNvPr id="39614" name="Freihand 39613">
                  <a:extLst>
                    <a:ext uri="{FF2B5EF4-FFF2-40B4-BE49-F238E27FC236}">
                      <a16:creationId xmlns:a16="http://schemas.microsoft.com/office/drawing/2014/main" id="{06B5EF33-EFDF-4163-BDBF-1FF6AA903FCB}"/>
                    </a:ext>
                  </a:extLst>
                </p:cNvPr>
                <p:cNvPicPr/>
                <p:nvPr/>
              </p:nvPicPr>
              <p:blipFill>
                <a:blip r:embed="rId1164"/>
                <a:stretch>
                  <a:fillRect/>
                </a:stretch>
              </p:blipFill>
              <p:spPr>
                <a:xfrm>
                  <a:off x="7775573" y="26347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36">
              <p14:nvContentPartPr>
                <p14:cNvPr id="39616" name="Freihand 39615">
                  <a:extLst>
                    <a:ext uri="{FF2B5EF4-FFF2-40B4-BE49-F238E27FC236}">
                      <a16:creationId xmlns:a16="http://schemas.microsoft.com/office/drawing/2014/main" id="{1AA92DF8-7EC4-47A0-BC93-760CFE32E74B}"/>
                    </a:ext>
                  </a:extLst>
                </p14:cNvPr>
                <p14:cNvContentPartPr/>
                <p14:nvPr/>
              </p14:nvContentPartPr>
              <p14:xfrm>
                <a:off x="6493613" y="5319960"/>
                <a:ext cx="280440" cy="459360"/>
              </p14:xfrm>
            </p:contentPart>
          </mc:Choice>
          <mc:Fallback xmlns="">
            <p:pic>
              <p:nvPicPr>
                <p:cNvPr id="39616" name="Freihand 39615">
                  <a:extLst>
                    <a:ext uri="{FF2B5EF4-FFF2-40B4-BE49-F238E27FC236}">
                      <a16:creationId xmlns:a16="http://schemas.microsoft.com/office/drawing/2014/main" id="{1AA92DF8-7EC4-47A0-BC93-760CFE32E74B}"/>
                    </a:ext>
                  </a:extLst>
                </p:cNvPr>
                <p:cNvPicPr/>
                <p:nvPr/>
              </p:nvPicPr>
              <p:blipFill>
                <a:blip r:embed="rId1237"/>
                <a:stretch>
                  <a:fillRect/>
                </a:stretch>
              </p:blipFill>
              <p:spPr>
                <a:xfrm>
                  <a:off x="6489293" y="5315640"/>
                  <a:ext cx="289080" cy="468000"/>
                </a:xfrm>
                <a:prstGeom prst="rect">
                  <a:avLst/>
                </a:prstGeom>
              </p:spPr>
            </p:pic>
          </mc:Fallback>
        </mc:AlternateContent>
        <mc:AlternateContent xmlns:mc="http://schemas.openxmlformats.org/markup-compatibility/2006" xmlns:p14="http://schemas.microsoft.com/office/powerpoint/2010/main">
          <mc:Choice Requires="p14">
            <p:contentPart p14:bwMode="auto" r:id="rId1238">
              <p14:nvContentPartPr>
                <p14:cNvPr id="39617" name="Freihand 39616">
                  <a:extLst>
                    <a:ext uri="{FF2B5EF4-FFF2-40B4-BE49-F238E27FC236}">
                      <a16:creationId xmlns:a16="http://schemas.microsoft.com/office/drawing/2014/main" id="{1148A5FC-CFE6-484E-ADD2-35D4B914BA24}"/>
                    </a:ext>
                  </a:extLst>
                </p14:cNvPr>
                <p14:cNvContentPartPr/>
                <p14:nvPr/>
              </p14:nvContentPartPr>
              <p14:xfrm>
                <a:off x="6331253" y="2813280"/>
                <a:ext cx="299880" cy="2478960"/>
              </p14:xfrm>
            </p:contentPart>
          </mc:Choice>
          <mc:Fallback xmlns="">
            <p:pic>
              <p:nvPicPr>
                <p:cNvPr id="39617" name="Freihand 39616">
                  <a:extLst>
                    <a:ext uri="{FF2B5EF4-FFF2-40B4-BE49-F238E27FC236}">
                      <a16:creationId xmlns:a16="http://schemas.microsoft.com/office/drawing/2014/main" id="{1148A5FC-CFE6-484E-ADD2-35D4B914BA24}"/>
                    </a:ext>
                  </a:extLst>
                </p:cNvPr>
                <p:cNvPicPr/>
                <p:nvPr/>
              </p:nvPicPr>
              <p:blipFill>
                <a:blip r:embed="rId1239"/>
                <a:stretch>
                  <a:fillRect/>
                </a:stretch>
              </p:blipFill>
              <p:spPr>
                <a:xfrm>
                  <a:off x="6326933" y="2808960"/>
                  <a:ext cx="308520" cy="2487600"/>
                </a:xfrm>
                <a:prstGeom prst="rect">
                  <a:avLst/>
                </a:prstGeom>
              </p:spPr>
            </p:pic>
          </mc:Fallback>
        </mc:AlternateContent>
        <mc:AlternateContent xmlns:mc="http://schemas.openxmlformats.org/markup-compatibility/2006" xmlns:p14="http://schemas.microsoft.com/office/powerpoint/2010/main">
          <mc:Choice Requires="p14">
            <p:contentPart p14:bwMode="auto" r:id="rId1240">
              <p14:nvContentPartPr>
                <p14:cNvPr id="39618" name="Freihand 39617">
                  <a:extLst>
                    <a:ext uri="{FF2B5EF4-FFF2-40B4-BE49-F238E27FC236}">
                      <a16:creationId xmlns:a16="http://schemas.microsoft.com/office/drawing/2014/main" id="{A32572B5-C78F-48B4-800C-F4D8D12835DA}"/>
                    </a:ext>
                  </a:extLst>
                </p14:cNvPr>
                <p14:cNvContentPartPr/>
                <p14:nvPr/>
              </p14:nvContentPartPr>
              <p14:xfrm>
                <a:off x="6469493" y="2599080"/>
                <a:ext cx="226080" cy="227160"/>
              </p14:xfrm>
            </p:contentPart>
          </mc:Choice>
          <mc:Fallback xmlns="">
            <p:pic>
              <p:nvPicPr>
                <p:cNvPr id="39618" name="Freihand 39617">
                  <a:extLst>
                    <a:ext uri="{FF2B5EF4-FFF2-40B4-BE49-F238E27FC236}">
                      <a16:creationId xmlns:a16="http://schemas.microsoft.com/office/drawing/2014/main" id="{A32572B5-C78F-48B4-800C-F4D8D12835DA}"/>
                    </a:ext>
                  </a:extLst>
                </p:cNvPr>
                <p:cNvPicPr/>
                <p:nvPr/>
              </p:nvPicPr>
              <p:blipFill>
                <a:blip r:embed="rId1241"/>
                <a:stretch>
                  <a:fillRect/>
                </a:stretch>
              </p:blipFill>
              <p:spPr>
                <a:xfrm>
                  <a:off x="6465173" y="2594760"/>
                  <a:ext cx="2347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242">
              <p14:nvContentPartPr>
                <p14:cNvPr id="39620" name="Freihand 39619">
                  <a:extLst>
                    <a:ext uri="{FF2B5EF4-FFF2-40B4-BE49-F238E27FC236}">
                      <a16:creationId xmlns:a16="http://schemas.microsoft.com/office/drawing/2014/main" id="{F59FC09B-956C-4B52-A2B4-AEE6B89B6959}"/>
                    </a:ext>
                  </a:extLst>
                </p14:cNvPr>
                <p14:cNvContentPartPr/>
                <p14:nvPr/>
              </p14:nvContentPartPr>
              <p14:xfrm>
                <a:off x="6986093" y="2801040"/>
                <a:ext cx="93240" cy="26640"/>
              </p14:xfrm>
            </p:contentPart>
          </mc:Choice>
          <mc:Fallback xmlns="">
            <p:pic>
              <p:nvPicPr>
                <p:cNvPr id="39620" name="Freihand 39619">
                  <a:extLst>
                    <a:ext uri="{FF2B5EF4-FFF2-40B4-BE49-F238E27FC236}">
                      <a16:creationId xmlns:a16="http://schemas.microsoft.com/office/drawing/2014/main" id="{F59FC09B-956C-4B52-A2B4-AEE6B89B6959}"/>
                    </a:ext>
                  </a:extLst>
                </p:cNvPr>
                <p:cNvPicPr/>
                <p:nvPr/>
              </p:nvPicPr>
              <p:blipFill>
                <a:blip r:embed="rId1243"/>
                <a:stretch>
                  <a:fillRect/>
                </a:stretch>
              </p:blipFill>
              <p:spPr>
                <a:xfrm>
                  <a:off x="6981773" y="2796720"/>
                  <a:ext cx="1018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244">
              <p14:nvContentPartPr>
                <p14:cNvPr id="39621" name="Freihand 39620">
                  <a:extLst>
                    <a:ext uri="{FF2B5EF4-FFF2-40B4-BE49-F238E27FC236}">
                      <a16:creationId xmlns:a16="http://schemas.microsoft.com/office/drawing/2014/main" id="{C94C1AE2-F4EB-4C7F-8DFE-F00D0CECEFF3}"/>
                    </a:ext>
                  </a:extLst>
                </p14:cNvPr>
                <p14:cNvContentPartPr/>
                <p14:nvPr/>
              </p14:nvContentPartPr>
              <p14:xfrm>
                <a:off x="6991133" y="2850360"/>
                <a:ext cx="86040" cy="28080"/>
              </p14:xfrm>
            </p:contentPart>
          </mc:Choice>
          <mc:Fallback xmlns="">
            <p:pic>
              <p:nvPicPr>
                <p:cNvPr id="39621" name="Freihand 39620">
                  <a:extLst>
                    <a:ext uri="{FF2B5EF4-FFF2-40B4-BE49-F238E27FC236}">
                      <a16:creationId xmlns:a16="http://schemas.microsoft.com/office/drawing/2014/main" id="{C94C1AE2-F4EB-4C7F-8DFE-F00D0CECEFF3}"/>
                    </a:ext>
                  </a:extLst>
                </p:cNvPr>
                <p:cNvPicPr/>
                <p:nvPr/>
              </p:nvPicPr>
              <p:blipFill>
                <a:blip r:embed="rId1245"/>
                <a:stretch>
                  <a:fillRect/>
                </a:stretch>
              </p:blipFill>
              <p:spPr>
                <a:xfrm>
                  <a:off x="6986813" y="2846040"/>
                  <a:ext cx="946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246">
              <p14:nvContentPartPr>
                <p14:cNvPr id="39623" name="Freihand 39622">
                  <a:extLst>
                    <a:ext uri="{FF2B5EF4-FFF2-40B4-BE49-F238E27FC236}">
                      <a16:creationId xmlns:a16="http://schemas.microsoft.com/office/drawing/2014/main" id="{B910D3C6-1C01-49B0-ABF8-8A0B82C2AFD5}"/>
                    </a:ext>
                  </a:extLst>
                </p14:cNvPr>
                <p14:cNvContentPartPr/>
                <p14:nvPr/>
              </p14:nvContentPartPr>
              <p14:xfrm>
                <a:off x="7120733" y="2985000"/>
                <a:ext cx="42840" cy="117720"/>
              </p14:xfrm>
            </p:contentPart>
          </mc:Choice>
          <mc:Fallback xmlns="">
            <p:pic>
              <p:nvPicPr>
                <p:cNvPr id="39623" name="Freihand 39622">
                  <a:extLst>
                    <a:ext uri="{FF2B5EF4-FFF2-40B4-BE49-F238E27FC236}">
                      <a16:creationId xmlns:a16="http://schemas.microsoft.com/office/drawing/2014/main" id="{B910D3C6-1C01-49B0-ABF8-8A0B82C2AFD5}"/>
                    </a:ext>
                  </a:extLst>
                </p:cNvPr>
                <p:cNvPicPr/>
                <p:nvPr/>
              </p:nvPicPr>
              <p:blipFill>
                <a:blip r:embed="rId1247"/>
                <a:stretch>
                  <a:fillRect/>
                </a:stretch>
              </p:blipFill>
              <p:spPr>
                <a:xfrm>
                  <a:off x="7116413" y="2980680"/>
                  <a:ext cx="514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248">
              <p14:nvContentPartPr>
                <p14:cNvPr id="39624" name="Freihand 39623">
                  <a:extLst>
                    <a:ext uri="{FF2B5EF4-FFF2-40B4-BE49-F238E27FC236}">
                      <a16:creationId xmlns:a16="http://schemas.microsoft.com/office/drawing/2014/main" id="{4748FD71-09B5-4E65-8AC6-6C2F36625F2A}"/>
                    </a:ext>
                  </a:extLst>
                </p14:cNvPr>
                <p14:cNvContentPartPr/>
                <p14:nvPr/>
              </p14:nvContentPartPr>
              <p14:xfrm>
                <a:off x="7075373" y="3041520"/>
                <a:ext cx="119880" cy="130320"/>
              </p14:xfrm>
            </p:contentPart>
          </mc:Choice>
          <mc:Fallback xmlns="">
            <p:pic>
              <p:nvPicPr>
                <p:cNvPr id="39624" name="Freihand 39623">
                  <a:extLst>
                    <a:ext uri="{FF2B5EF4-FFF2-40B4-BE49-F238E27FC236}">
                      <a16:creationId xmlns:a16="http://schemas.microsoft.com/office/drawing/2014/main" id="{4748FD71-09B5-4E65-8AC6-6C2F36625F2A}"/>
                    </a:ext>
                  </a:extLst>
                </p:cNvPr>
                <p:cNvPicPr/>
                <p:nvPr/>
              </p:nvPicPr>
              <p:blipFill>
                <a:blip r:embed="rId1249"/>
                <a:stretch>
                  <a:fillRect/>
                </a:stretch>
              </p:blipFill>
              <p:spPr>
                <a:xfrm>
                  <a:off x="7071053" y="3037200"/>
                  <a:ext cx="1285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250">
              <p14:nvContentPartPr>
                <p14:cNvPr id="39638" name="Freihand 39637">
                  <a:extLst>
                    <a:ext uri="{FF2B5EF4-FFF2-40B4-BE49-F238E27FC236}">
                      <a16:creationId xmlns:a16="http://schemas.microsoft.com/office/drawing/2014/main" id="{EDCDD858-E6AB-4141-B3C8-F4FA04C88003}"/>
                    </a:ext>
                  </a:extLst>
                </p14:cNvPr>
                <p14:cNvContentPartPr/>
                <p14:nvPr/>
              </p14:nvContentPartPr>
              <p14:xfrm>
                <a:off x="6527813" y="3199560"/>
                <a:ext cx="68400" cy="181080"/>
              </p14:xfrm>
            </p:contentPart>
          </mc:Choice>
          <mc:Fallback xmlns="">
            <p:pic>
              <p:nvPicPr>
                <p:cNvPr id="39638" name="Freihand 39637">
                  <a:extLst>
                    <a:ext uri="{FF2B5EF4-FFF2-40B4-BE49-F238E27FC236}">
                      <a16:creationId xmlns:a16="http://schemas.microsoft.com/office/drawing/2014/main" id="{EDCDD858-E6AB-4141-B3C8-F4FA04C88003}"/>
                    </a:ext>
                  </a:extLst>
                </p:cNvPr>
                <p:cNvPicPr/>
                <p:nvPr/>
              </p:nvPicPr>
              <p:blipFill>
                <a:blip r:embed="rId1251"/>
                <a:stretch>
                  <a:fillRect/>
                </a:stretch>
              </p:blipFill>
              <p:spPr>
                <a:xfrm>
                  <a:off x="6523493" y="3195240"/>
                  <a:ext cx="770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252">
              <p14:nvContentPartPr>
                <p14:cNvPr id="39639" name="Freihand 39638">
                  <a:extLst>
                    <a:ext uri="{FF2B5EF4-FFF2-40B4-BE49-F238E27FC236}">
                      <a16:creationId xmlns:a16="http://schemas.microsoft.com/office/drawing/2014/main" id="{3C2CA7F6-B68B-4154-B33F-02FD16FEEB30}"/>
                    </a:ext>
                  </a:extLst>
                </p14:cNvPr>
                <p14:cNvContentPartPr/>
                <p14:nvPr/>
              </p14:nvContentPartPr>
              <p14:xfrm>
                <a:off x="6625013" y="3275160"/>
                <a:ext cx="65160" cy="77040"/>
              </p14:xfrm>
            </p:contentPart>
          </mc:Choice>
          <mc:Fallback xmlns="">
            <p:pic>
              <p:nvPicPr>
                <p:cNvPr id="39639" name="Freihand 39638">
                  <a:extLst>
                    <a:ext uri="{FF2B5EF4-FFF2-40B4-BE49-F238E27FC236}">
                      <a16:creationId xmlns:a16="http://schemas.microsoft.com/office/drawing/2014/main" id="{3C2CA7F6-B68B-4154-B33F-02FD16FEEB30}"/>
                    </a:ext>
                  </a:extLst>
                </p:cNvPr>
                <p:cNvPicPr/>
                <p:nvPr/>
              </p:nvPicPr>
              <p:blipFill>
                <a:blip r:embed="rId1253"/>
                <a:stretch>
                  <a:fillRect/>
                </a:stretch>
              </p:blipFill>
              <p:spPr>
                <a:xfrm>
                  <a:off x="6620693" y="3270840"/>
                  <a:ext cx="738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254">
              <p14:nvContentPartPr>
                <p14:cNvPr id="39640" name="Freihand 39639">
                  <a:extLst>
                    <a:ext uri="{FF2B5EF4-FFF2-40B4-BE49-F238E27FC236}">
                      <a16:creationId xmlns:a16="http://schemas.microsoft.com/office/drawing/2014/main" id="{9B60E25B-7BC9-416E-BCE8-E0CFCFF1A1B4}"/>
                    </a:ext>
                  </a:extLst>
                </p14:cNvPr>
                <p14:cNvContentPartPr/>
                <p14:nvPr/>
              </p14:nvContentPartPr>
              <p14:xfrm>
                <a:off x="6717173" y="3265440"/>
                <a:ext cx="115560" cy="108360"/>
              </p14:xfrm>
            </p:contentPart>
          </mc:Choice>
          <mc:Fallback xmlns="">
            <p:pic>
              <p:nvPicPr>
                <p:cNvPr id="39640" name="Freihand 39639">
                  <a:extLst>
                    <a:ext uri="{FF2B5EF4-FFF2-40B4-BE49-F238E27FC236}">
                      <a16:creationId xmlns:a16="http://schemas.microsoft.com/office/drawing/2014/main" id="{9B60E25B-7BC9-416E-BCE8-E0CFCFF1A1B4}"/>
                    </a:ext>
                  </a:extLst>
                </p:cNvPr>
                <p:cNvPicPr/>
                <p:nvPr/>
              </p:nvPicPr>
              <p:blipFill>
                <a:blip r:embed="rId1255"/>
                <a:stretch>
                  <a:fillRect/>
                </a:stretch>
              </p:blipFill>
              <p:spPr>
                <a:xfrm>
                  <a:off x="6712853" y="3261120"/>
                  <a:ext cx="1242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256">
              <p14:nvContentPartPr>
                <p14:cNvPr id="39641" name="Freihand 39640">
                  <a:extLst>
                    <a:ext uri="{FF2B5EF4-FFF2-40B4-BE49-F238E27FC236}">
                      <a16:creationId xmlns:a16="http://schemas.microsoft.com/office/drawing/2014/main" id="{5CFCF326-9916-4C2E-B151-C171CD2B422B}"/>
                    </a:ext>
                  </a:extLst>
                </p14:cNvPr>
                <p14:cNvContentPartPr/>
                <p14:nvPr/>
              </p14:nvContentPartPr>
              <p14:xfrm>
                <a:off x="6818693" y="3197760"/>
                <a:ext cx="360" cy="360"/>
              </p14:xfrm>
            </p:contentPart>
          </mc:Choice>
          <mc:Fallback xmlns="">
            <p:pic>
              <p:nvPicPr>
                <p:cNvPr id="39641" name="Freihand 39640">
                  <a:extLst>
                    <a:ext uri="{FF2B5EF4-FFF2-40B4-BE49-F238E27FC236}">
                      <a16:creationId xmlns:a16="http://schemas.microsoft.com/office/drawing/2014/main" id="{5CFCF326-9916-4C2E-B151-C171CD2B422B}"/>
                    </a:ext>
                  </a:extLst>
                </p:cNvPr>
                <p:cNvPicPr/>
                <p:nvPr/>
              </p:nvPicPr>
              <p:blipFill>
                <a:blip r:embed="rId1164"/>
                <a:stretch>
                  <a:fillRect/>
                </a:stretch>
              </p:blipFill>
              <p:spPr>
                <a:xfrm>
                  <a:off x="6814373" y="31934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57">
              <p14:nvContentPartPr>
                <p14:cNvPr id="39642" name="Freihand 39641">
                  <a:extLst>
                    <a:ext uri="{FF2B5EF4-FFF2-40B4-BE49-F238E27FC236}">
                      <a16:creationId xmlns:a16="http://schemas.microsoft.com/office/drawing/2014/main" id="{B85C776C-4908-4956-94DD-4CDE8F7D88C3}"/>
                    </a:ext>
                  </a:extLst>
                </p14:cNvPr>
                <p14:cNvContentPartPr/>
                <p14:nvPr/>
              </p14:nvContentPartPr>
              <p14:xfrm>
                <a:off x="6878093" y="3155280"/>
                <a:ext cx="82440" cy="159120"/>
              </p14:xfrm>
            </p:contentPart>
          </mc:Choice>
          <mc:Fallback xmlns="">
            <p:pic>
              <p:nvPicPr>
                <p:cNvPr id="39642" name="Freihand 39641">
                  <a:extLst>
                    <a:ext uri="{FF2B5EF4-FFF2-40B4-BE49-F238E27FC236}">
                      <a16:creationId xmlns:a16="http://schemas.microsoft.com/office/drawing/2014/main" id="{B85C776C-4908-4956-94DD-4CDE8F7D88C3}"/>
                    </a:ext>
                  </a:extLst>
                </p:cNvPr>
                <p:cNvPicPr/>
                <p:nvPr/>
              </p:nvPicPr>
              <p:blipFill>
                <a:blip r:embed="rId1258"/>
                <a:stretch>
                  <a:fillRect/>
                </a:stretch>
              </p:blipFill>
              <p:spPr>
                <a:xfrm>
                  <a:off x="6873773" y="3150960"/>
                  <a:ext cx="910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259">
              <p14:nvContentPartPr>
                <p14:cNvPr id="39643" name="Freihand 39642">
                  <a:extLst>
                    <a:ext uri="{FF2B5EF4-FFF2-40B4-BE49-F238E27FC236}">
                      <a16:creationId xmlns:a16="http://schemas.microsoft.com/office/drawing/2014/main" id="{1CDD3E41-2684-4579-9463-889B3E82CC7D}"/>
                    </a:ext>
                  </a:extLst>
                </p14:cNvPr>
                <p14:cNvContentPartPr/>
                <p14:nvPr/>
              </p14:nvContentPartPr>
              <p14:xfrm>
                <a:off x="6970973" y="3132600"/>
                <a:ext cx="381960" cy="187920"/>
              </p14:xfrm>
            </p:contentPart>
          </mc:Choice>
          <mc:Fallback xmlns="">
            <p:pic>
              <p:nvPicPr>
                <p:cNvPr id="39643" name="Freihand 39642">
                  <a:extLst>
                    <a:ext uri="{FF2B5EF4-FFF2-40B4-BE49-F238E27FC236}">
                      <a16:creationId xmlns:a16="http://schemas.microsoft.com/office/drawing/2014/main" id="{1CDD3E41-2684-4579-9463-889B3E82CC7D}"/>
                    </a:ext>
                  </a:extLst>
                </p:cNvPr>
                <p:cNvPicPr/>
                <p:nvPr/>
              </p:nvPicPr>
              <p:blipFill>
                <a:blip r:embed="rId1260"/>
                <a:stretch>
                  <a:fillRect/>
                </a:stretch>
              </p:blipFill>
              <p:spPr>
                <a:xfrm>
                  <a:off x="6966653" y="3128280"/>
                  <a:ext cx="3906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261">
              <p14:nvContentPartPr>
                <p14:cNvPr id="39644" name="Freihand 39643">
                  <a:extLst>
                    <a:ext uri="{FF2B5EF4-FFF2-40B4-BE49-F238E27FC236}">
                      <a16:creationId xmlns:a16="http://schemas.microsoft.com/office/drawing/2014/main" id="{376FCA72-9687-4074-98CF-02CBCD427662}"/>
                    </a:ext>
                  </a:extLst>
                </p14:cNvPr>
                <p14:cNvContentPartPr/>
                <p14:nvPr/>
              </p14:nvContentPartPr>
              <p14:xfrm>
                <a:off x="6499373" y="3490080"/>
                <a:ext cx="198720" cy="75240"/>
              </p14:xfrm>
            </p:contentPart>
          </mc:Choice>
          <mc:Fallback xmlns="">
            <p:pic>
              <p:nvPicPr>
                <p:cNvPr id="39644" name="Freihand 39643">
                  <a:extLst>
                    <a:ext uri="{FF2B5EF4-FFF2-40B4-BE49-F238E27FC236}">
                      <a16:creationId xmlns:a16="http://schemas.microsoft.com/office/drawing/2014/main" id="{376FCA72-9687-4074-98CF-02CBCD427662}"/>
                    </a:ext>
                  </a:extLst>
                </p:cNvPr>
                <p:cNvPicPr/>
                <p:nvPr/>
              </p:nvPicPr>
              <p:blipFill>
                <a:blip r:embed="rId1262"/>
                <a:stretch>
                  <a:fillRect/>
                </a:stretch>
              </p:blipFill>
              <p:spPr>
                <a:xfrm>
                  <a:off x="6495053" y="3485760"/>
                  <a:ext cx="2073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263">
              <p14:nvContentPartPr>
                <p14:cNvPr id="39645" name="Freihand 39644">
                  <a:extLst>
                    <a:ext uri="{FF2B5EF4-FFF2-40B4-BE49-F238E27FC236}">
                      <a16:creationId xmlns:a16="http://schemas.microsoft.com/office/drawing/2014/main" id="{020CFCAA-3592-4B8B-BC76-C4E710D7BFC7}"/>
                    </a:ext>
                  </a:extLst>
                </p14:cNvPr>
                <p14:cNvContentPartPr/>
                <p14:nvPr/>
              </p14:nvContentPartPr>
              <p14:xfrm>
                <a:off x="6716453" y="3482160"/>
                <a:ext cx="112320" cy="168120"/>
              </p14:xfrm>
            </p:contentPart>
          </mc:Choice>
          <mc:Fallback xmlns="">
            <p:pic>
              <p:nvPicPr>
                <p:cNvPr id="39645" name="Freihand 39644">
                  <a:extLst>
                    <a:ext uri="{FF2B5EF4-FFF2-40B4-BE49-F238E27FC236}">
                      <a16:creationId xmlns:a16="http://schemas.microsoft.com/office/drawing/2014/main" id="{020CFCAA-3592-4B8B-BC76-C4E710D7BFC7}"/>
                    </a:ext>
                  </a:extLst>
                </p:cNvPr>
                <p:cNvPicPr/>
                <p:nvPr/>
              </p:nvPicPr>
              <p:blipFill>
                <a:blip r:embed="rId1264"/>
                <a:stretch>
                  <a:fillRect/>
                </a:stretch>
              </p:blipFill>
              <p:spPr>
                <a:xfrm>
                  <a:off x="6712133" y="3477840"/>
                  <a:ext cx="1209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265">
              <p14:nvContentPartPr>
                <p14:cNvPr id="39646" name="Freihand 39645">
                  <a:extLst>
                    <a:ext uri="{FF2B5EF4-FFF2-40B4-BE49-F238E27FC236}">
                      <a16:creationId xmlns:a16="http://schemas.microsoft.com/office/drawing/2014/main" id="{2DCFFD1C-9F19-46B2-BF88-D4C226AD491B}"/>
                    </a:ext>
                  </a:extLst>
                </p14:cNvPr>
                <p14:cNvContentPartPr/>
                <p14:nvPr/>
              </p14:nvContentPartPr>
              <p14:xfrm>
                <a:off x="6839213" y="3450480"/>
                <a:ext cx="74520" cy="169200"/>
              </p14:xfrm>
            </p:contentPart>
          </mc:Choice>
          <mc:Fallback xmlns="">
            <p:pic>
              <p:nvPicPr>
                <p:cNvPr id="39646" name="Freihand 39645">
                  <a:extLst>
                    <a:ext uri="{FF2B5EF4-FFF2-40B4-BE49-F238E27FC236}">
                      <a16:creationId xmlns:a16="http://schemas.microsoft.com/office/drawing/2014/main" id="{2DCFFD1C-9F19-46B2-BF88-D4C226AD491B}"/>
                    </a:ext>
                  </a:extLst>
                </p:cNvPr>
                <p:cNvPicPr/>
                <p:nvPr/>
              </p:nvPicPr>
              <p:blipFill>
                <a:blip r:embed="rId1266"/>
                <a:stretch>
                  <a:fillRect/>
                </a:stretch>
              </p:blipFill>
              <p:spPr>
                <a:xfrm>
                  <a:off x="6834893" y="3446160"/>
                  <a:ext cx="831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267">
              <p14:nvContentPartPr>
                <p14:cNvPr id="39647" name="Freihand 39646">
                  <a:extLst>
                    <a:ext uri="{FF2B5EF4-FFF2-40B4-BE49-F238E27FC236}">
                      <a16:creationId xmlns:a16="http://schemas.microsoft.com/office/drawing/2014/main" id="{9871F35B-F7CF-4179-AFA0-9EE6B6C5F9AB}"/>
                    </a:ext>
                  </a:extLst>
                </p14:cNvPr>
                <p14:cNvContentPartPr/>
                <p14:nvPr/>
              </p14:nvContentPartPr>
              <p14:xfrm>
                <a:off x="6927773" y="3375240"/>
                <a:ext cx="12600" cy="131040"/>
              </p14:xfrm>
            </p:contentPart>
          </mc:Choice>
          <mc:Fallback xmlns="">
            <p:pic>
              <p:nvPicPr>
                <p:cNvPr id="39647" name="Freihand 39646">
                  <a:extLst>
                    <a:ext uri="{FF2B5EF4-FFF2-40B4-BE49-F238E27FC236}">
                      <a16:creationId xmlns:a16="http://schemas.microsoft.com/office/drawing/2014/main" id="{9871F35B-F7CF-4179-AFA0-9EE6B6C5F9AB}"/>
                    </a:ext>
                  </a:extLst>
                </p:cNvPr>
                <p:cNvPicPr/>
                <p:nvPr/>
              </p:nvPicPr>
              <p:blipFill>
                <a:blip r:embed="rId1268"/>
                <a:stretch>
                  <a:fillRect/>
                </a:stretch>
              </p:blipFill>
              <p:spPr>
                <a:xfrm>
                  <a:off x="6923453" y="3370920"/>
                  <a:ext cx="212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269">
              <p14:nvContentPartPr>
                <p14:cNvPr id="39648" name="Freihand 39647">
                  <a:extLst>
                    <a:ext uri="{FF2B5EF4-FFF2-40B4-BE49-F238E27FC236}">
                      <a16:creationId xmlns:a16="http://schemas.microsoft.com/office/drawing/2014/main" id="{CEF26103-2B05-4FD1-A21A-BCA348CBC09E}"/>
                    </a:ext>
                  </a:extLst>
                </p14:cNvPr>
                <p14:cNvContentPartPr/>
                <p14:nvPr/>
              </p14:nvContentPartPr>
              <p14:xfrm>
                <a:off x="6962333" y="3386760"/>
                <a:ext cx="273600" cy="134640"/>
              </p14:xfrm>
            </p:contentPart>
          </mc:Choice>
          <mc:Fallback xmlns="">
            <p:pic>
              <p:nvPicPr>
                <p:cNvPr id="39648" name="Freihand 39647">
                  <a:extLst>
                    <a:ext uri="{FF2B5EF4-FFF2-40B4-BE49-F238E27FC236}">
                      <a16:creationId xmlns:a16="http://schemas.microsoft.com/office/drawing/2014/main" id="{CEF26103-2B05-4FD1-A21A-BCA348CBC09E}"/>
                    </a:ext>
                  </a:extLst>
                </p:cNvPr>
                <p:cNvPicPr/>
                <p:nvPr/>
              </p:nvPicPr>
              <p:blipFill>
                <a:blip r:embed="rId1270"/>
                <a:stretch>
                  <a:fillRect/>
                </a:stretch>
              </p:blipFill>
              <p:spPr>
                <a:xfrm>
                  <a:off x="6958013" y="3382440"/>
                  <a:ext cx="2822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271">
              <p14:nvContentPartPr>
                <p14:cNvPr id="39649" name="Freihand 39648">
                  <a:extLst>
                    <a:ext uri="{FF2B5EF4-FFF2-40B4-BE49-F238E27FC236}">
                      <a16:creationId xmlns:a16="http://schemas.microsoft.com/office/drawing/2014/main" id="{4C58D421-F050-4AB5-A4C7-7A2FE8A2FE71}"/>
                    </a:ext>
                  </a:extLst>
                </p14:cNvPr>
                <p14:cNvContentPartPr/>
                <p14:nvPr/>
              </p14:nvContentPartPr>
              <p14:xfrm>
                <a:off x="7340333" y="3408360"/>
                <a:ext cx="3960" cy="95760"/>
              </p14:xfrm>
            </p:contentPart>
          </mc:Choice>
          <mc:Fallback xmlns="">
            <p:pic>
              <p:nvPicPr>
                <p:cNvPr id="39649" name="Freihand 39648">
                  <a:extLst>
                    <a:ext uri="{FF2B5EF4-FFF2-40B4-BE49-F238E27FC236}">
                      <a16:creationId xmlns:a16="http://schemas.microsoft.com/office/drawing/2014/main" id="{4C58D421-F050-4AB5-A4C7-7A2FE8A2FE71}"/>
                    </a:ext>
                  </a:extLst>
                </p:cNvPr>
                <p:cNvPicPr/>
                <p:nvPr/>
              </p:nvPicPr>
              <p:blipFill>
                <a:blip r:embed="rId1272"/>
                <a:stretch>
                  <a:fillRect/>
                </a:stretch>
              </p:blipFill>
              <p:spPr>
                <a:xfrm>
                  <a:off x="7336013" y="3404040"/>
                  <a:ext cx="126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273">
              <p14:nvContentPartPr>
                <p14:cNvPr id="39650" name="Freihand 39649">
                  <a:extLst>
                    <a:ext uri="{FF2B5EF4-FFF2-40B4-BE49-F238E27FC236}">
                      <a16:creationId xmlns:a16="http://schemas.microsoft.com/office/drawing/2014/main" id="{CB09194D-9E05-4FC6-A515-ABCB6C05DCB2}"/>
                    </a:ext>
                  </a:extLst>
                </p14:cNvPr>
                <p14:cNvContentPartPr/>
                <p14:nvPr/>
              </p14:nvContentPartPr>
              <p14:xfrm>
                <a:off x="7296773" y="3473160"/>
                <a:ext cx="106920" cy="47520"/>
              </p14:xfrm>
            </p:contentPart>
          </mc:Choice>
          <mc:Fallback xmlns="">
            <p:pic>
              <p:nvPicPr>
                <p:cNvPr id="39650" name="Freihand 39649">
                  <a:extLst>
                    <a:ext uri="{FF2B5EF4-FFF2-40B4-BE49-F238E27FC236}">
                      <a16:creationId xmlns:a16="http://schemas.microsoft.com/office/drawing/2014/main" id="{CB09194D-9E05-4FC6-A515-ABCB6C05DCB2}"/>
                    </a:ext>
                  </a:extLst>
                </p:cNvPr>
                <p:cNvPicPr/>
                <p:nvPr/>
              </p:nvPicPr>
              <p:blipFill>
                <a:blip r:embed="rId1274"/>
                <a:stretch>
                  <a:fillRect/>
                </a:stretch>
              </p:blipFill>
              <p:spPr>
                <a:xfrm>
                  <a:off x="7292453" y="3468840"/>
                  <a:ext cx="1155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275">
              <p14:nvContentPartPr>
                <p14:cNvPr id="39651" name="Freihand 39650">
                  <a:extLst>
                    <a:ext uri="{FF2B5EF4-FFF2-40B4-BE49-F238E27FC236}">
                      <a16:creationId xmlns:a16="http://schemas.microsoft.com/office/drawing/2014/main" id="{0F8F51BE-5997-4612-BCF0-12AD2C5953BE}"/>
                    </a:ext>
                  </a:extLst>
                </p14:cNvPr>
                <p14:cNvContentPartPr/>
                <p14:nvPr/>
              </p14:nvContentPartPr>
              <p14:xfrm>
                <a:off x="7288493" y="3374880"/>
                <a:ext cx="117000" cy="22320"/>
              </p14:xfrm>
            </p:contentPart>
          </mc:Choice>
          <mc:Fallback xmlns="">
            <p:pic>
              <p:nvPicPr>
                <p:cNvPr id="39651" name="Freihand 39650">
                  <a:extLst>
                    <a:ext uri="{FF2B5EF4-FFF2-40B4-BE49-F238E27FC236}">
                      <a16:creationId xmlns:a16="http://schemas.microsoft.com/office/drawing/2014/main" id="{0F8F51BE-5997-4612-BCF0-12AD2C5953BE}"/>
                    </a:ext>
                  </a:extLst>
                </p:cNvPr>
                <p:cNvPicPr/>
                <p:nvPr/>
              </p:nvPicPr>
              <p:blipFill>
                <a:blip r:embed="rId1276"/>
                <a:stretch>
                  <a:fillRect/>
                </a:stretch>
              </p:blipFill>
              <p:spPr>
                <a:xfrm>
                  <a:off x="7284173" y="3370560"/>
                  <a:ext cx="1256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277">
              <p14:nvContentPartPr>
                <p14:cNvPr id="39652" name="Freihand 39651">
                  <a:extLst>
                    <a:ext uri="{FF2B5EF4-FFF2-40B4-BE49-F238E27FC236}">
                      <a16:creationId xmlns:a16="http://schemas.microsoft.com/office/drawing/2014/main" id="{8EB79F49-3121-408B-907B-25783A79453F}"/>
                    </a:ext>
                  </a:extLst>
                </p14:cNvPr>
                <p14:cNvContentPartPr/>
                <p14:nvPr/>
              </p14:nvContentPartPr>
              <p14:xfrm>
                <a:off x="6423773" y="3516360"/>
                <a:ext cx="725760" cy="110880"/>
              </p14:xfrm>
            </p:contentPart>
          </mc:Choice>
          <mc:Fallback xmlns="">
            <p:pic>
              <p:nvPicPr>
                <p:cNvPr id="39652" name="Freihand 39651">
                  <a:extLst>
                    <a:ext uri="{FF2B5EF4-FFF2-40B4-BE49-F238E27FC236}">
                      <a16:creationId xmlns:a16="http://schemas.microsoft.com/office/drawing/2014/main" id="{8EB79F49-3121-408B-907B-25783A79453F}"/>
                    </a:ext>
                  </a:extLst>
                </p:cNvPr>
                <p:cNvPicPr/>
                <p:nvPr/>
              </p:nvPicPr>
              <p:blipFill>
                <a:blip r:embed="rId1278"/>
                <a:stretch>
                  <a:fillRect/>
                </a:stretch>
              </p:blipFill>
              <p:spPr>
                <a:xfrm>
                  <a:off x="6419453" y="3512040"/>
                  <a:ext cx="7344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279">
              <p14:nvContentPartPr>
                <p14:cNvPr id="39653" name="Freihand 39652">
                  <a:extLst>
                    <a:ext uri="{FF2B5EF4-FFF2-40B4-BE49-F238E27FC236}">
                      <a16:creationId xmlns:a16="http://schemas.microsoft.com/office/drawing/2014/main" id="{FFF726A5-C5A8-4B9E-87F5-4CD5F26E89C3}"/>
                    </a:ext>
                  </a:extLst>
                </p14:cNvPr>
                <p14:cNvContentPartPr/>
                <p14:nvPr/>
              </p14:nvContentPartPr>
              <p14:xfrm>
                <a:off x="7429973" y="3442920"/>
                <a:ext cx="94320" cy="73080"/>
              </p14:xfrm>
            </p:contentPart>
          </mc:Choice>
          <mc:Fallback xmlns="">
            <p:pic>
              <p:nvPicPr>
                <p:cNvPr id="39653" name="Freihand 39652">
                  <a:extLst>
                    <a:ext uri="{FF2B5EF4-FFF2-40B4-BE49-F238E27FC236}">
                      <a16:creationId xmlns:a16="http://schemas.microsoft.com/office/drawing/2014/main" id="{FFF726A5-C5A8-4B9E-87F5-4CD5F26E89C3}"/>
                    </a:ext>
                  </a:extLst>
                </p:cNvPr>
                <p:cNvPicPr/>
                <p:nvPr/>
              </p:nvPicPr>
              <p:blipFill>
                <a:blip r:embed="rId1280"/>
                <a:stretch>
                  <a:fillRect/>
                </a:stretch>
              </p:blipFill>
              <p:spPr>
                <a:xfrm>
                  <a:off x="7425653" y="3438600"/>
                  <a:ext cx="1029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281">
              <p14:nvContentPartPr>
                <p14:cNvPr id="39654" name="Freihand 39653">
                  <a:extLst>
                    <a:ext uri="{FF2B5EF4-FFF2-40B4-BE49-F238E27FC236}">
                      <a16:creationId xmlns:a16="http://schemas.microsoft.com/office/drawing/2014/main" id="{63F14249-9091-4CE3-A4F7-EABCCE40BDB4}"/>
                    </a:ext>
                  </a:extLst>
                </p14:cNvPr>
                <p14:cNvContentPartPr/>
                <p14:nvPr/>
              </p14:nvContentPartPr>
              <p14:xfrm>
                <a:off x="7543013" y="3430680"/>
                <a:ext cx="136080" cy="84240"/>
              </p14:xfrm>
            </p:contentPart>
          </mc:Choice>
          <mc:Fallback xmlns="">
            <p:pic>
              <p:nvPicPr>
                <p:cNvPr id="39654" name="Freihand 39653">
                  <a:extLst>
                    <a:ext uri="{FF2B5EF4-FFF2-40B4-BE49-F238E27FC236}">
                      <a16:creationId xmlns:a16="http://schemas.microsoft.com/office/drawing/2014/main" id="{63F14249-9091-4CE3-A4F7-EABCCE40BDB4}"/>
                    </a:ext>
                  </a:extLst>
                </p:cNvPr>
                <p:cNvPicPr/>
                <p:nvPr/>
              </p:nvPicPr>
              <p:blipFill>
                <a:blip r:embed="rId1282"/>
                <a:stretch>
                  <a:fillRect/>
                </a:stretch>
              </p:blipFill>
              <p:spPr>
                <a:xfrm>
                  <a:off x="7538693" y="3426360"/>
                  <a:ext cx="1447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283">
              <p14:nvContentPartPr>
                <p14:cNvPr id="39655" name="Freihand 39654">
                  <a:extLst>
                    <a:ext uri="{FF2B5EF4-FFF2-40B4-BE49-F238E27FC236}">
                      <a16:creationId xmlns:a16="http://schemas.microsoft.com/office/drawing/2014/main" id="{92399BEF-0231-4599-AAF7-85AD358E0789}"/>
                    </a:ext>
                  </a:extLst>
                </p14:cNvPr>
                <p14:cNvContentPartPr/>
                <p14:nvPr/>
              </p14:nvContentPartPr>
              <p14:xfrm>
                <a:off x="7670093" y="3432480"/>
                <a:ext cx="66960" cy="71280"/>
              </p14:xfrm>
            </p:contentPart>
          </mc:Choice>
          <mc:Fallback xmlns="">
            <p:pic>
              <p:nvPicPr>
                <p:cNvPr id="39655" name="Freihand 39654">
                  <a:extLst>
                    <a:ext uri="{FF2B5EF4-FFF2-40B4-BE49-F238E27FC236}">
                      <a16:creationId xmlns:a16="http://schemas.microsoft.com/office/drawing/2014/main" id="{92399BEF-0231-4599-AAF7-85AD358E0789}"/>
                    </a:ext>
                  </a:extLst>
                </p:cNvPr>
                <p:cNvPicPr/>
                <p:nvPr/>
              </p:nvPicPr>
              <p:blipFill>
                <a:blip r:embed="rId1284"/>
                <a:stretch>
                  <a:fillRect/>
                </a:stretch>
              </p:blipFill>
              <p:spPr>
                <a:xfrm>
                  <a:off x="7665773" y="3428160"/>
                  <a:ext cx="756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285">
              <p14:nvContentPartPr>
                <p14:cNvPr id="39656" name="Freihand 39655">
                  <a:extLst>
                    <a:ext uri="{FF2B5EF4-FFF2-40B4-BE49-F238E27FC236}">
                      <a16:creationId xmlns:a16="http://schemas.microsoft.com/office/drawing/2014/main" id="{EDAAAA2C-E727-43B2-855D-02CA30E18074}"/>
                    </a:ext>
                  </a:extLst>
                </p14:cNvPr>
                <p14:cNvContentPartPr/>
                <p14:nvPr/>
              </p14:nvContentPartPr>
              <p14:xfrm>
                <a:off x="7736333" y="3359040"/>
                <a:ext cx="98280" cy="142200"/>
              </p14:xfrm>
            </p:contentPart>
          </mc:Choice>
          <mc:Fallback xmlns="">
            <p:pic>
              <p:nvPicPr>
                <p:cNvPr id="39656" name="Freihand 39655">
                  <a:extLst>
                    <a:ext uri="{FF2B5EF4-FFF2-40B4-BE49-F238E27FC236}">
                      <a16:creationId xmlns:a16="http://schemas.microsoft.com/office/drawing/2014/main" id="{EDAAAA2C-E727-43B2-855D-02CA30E18074}"/>
                    </a:ext>
                  </a:extLst>
                </p:cNvPr>
                <p:cNvPicPr/>
                <p:nvPr/>
              </p:nvPicPr>
              <p:blipFill>
                <a:blip r:embed="rId1286"/>
                <a:stretch>
                  <a:fillRect/>
                </a:stretch>
              </p:blipFill>
              <p:spPr>
                <a:xfrm>
                  <a:off x="7732013" y="3354720"/>
                  <a:ext cx="1069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287">
              <p14:nvContentPartPr>
                <p14:cNvPr id="39657" name="Freihand 39656">
                  <a:extLst>
                    <a:ext uri="{FF2B5EF4-FFF2-40B4-BE49-F238E27FC236}">
                      <a16:creationId xmlns:a16="http://schemas.microsoft.com/office/drawing/2014/main" id="{C01DE7A7-0C0F-4D46-80EF-AF9F529355FF}"/>
                    </a:ext>
                  </a:extLst>
                </p14:cNvPr>
                <p14:cNvContentPartPr/>
                <p14:nvPr/>
              </p14:nvContentPartPr>
              <p14:xfrm>
                <a:off x="7829213" y="3368760"/>
                <a:ext cx="86400" cy="124920"/>
              </p14:xfrm>
            </p:contentPart>
          </mc:Choice>
          <mc:Fallback xmlns="">
            <p:pic>
              <p:nvPicPr>
                <p:cNvPr id="39657" name="Freihand 39656">
                  <a:extLst>
                    <a:ext uri="{FF2B5EF4-FFF2-40B4-BE49-F238E27FC236}">
                      <a16:creationId xmlns:a16="http://schemas.microsoft.com/office/drawing/2014/main" id="{C01DE7A7-0C0F-4D46-80EF-AF9F529355FF}"/>
                    </a:ext>
                  </a:extLst>
                </p:cNvPr>
                <p:cNvPicPr/>
                <p:nvPr/>
              </p:nvPicPr>
              <p:blipFill>
                <a:blip r:embed="rId1288"/>
                <a:stretch>
                  <a:fillRect/>
                </a:stretch>
              </p:blipFill>
              <p:spPr>
                <a:xfrm>
                  <a:off x="7824893" y="3364440"/>
                  <a:ext cx="950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289">
              <p14:nvContentPartPr>
                <p14:cNvPr id="39658" name="Freihand 39657">
                  <a:extLst>
                    <a:ext uri="{FF2B5EF4-FFF2-40B4-BE49-F238E27FC236}">
                      <a16:creationId xmlns:a16="http://schemas.microsoft.com/office/drawing/2014/main" id="{F682F9E3-7778-4481-A9B6-814EECD8E51A}"/>
                    </a:ext>
                  </a:extLst>
                </p14:cNvPr>
                <p14:cNvContentPartPr/>
                <p14:nvPr/>
              </p14:nvContentPartPr>
              <p14:xfrm>
                <a:off x="7893293" y="3376680"/>
                <a:ext cx="10800" cy="34560"/>
              </p14:xfrm>
            </p:contentPart>
          </mc:Choice>
          <mc:Fallback xmlns="">
            <p:pic>
              <p:nvPicPr>
                <p:cNvPr id="39658" name="Freihand 39657">
                  <a:extLst>
                    <a:ext uri="{FF2B5EF4-FFF2-40B4-BE49-F238E27FC236}">
                      <a16:creationId xmlns:a16="http://schemas.microsoft.com/office/drawing/2014/main" id="{F682F9E3-7778-4481-A9B6-814EECD8E51A}"/>
                    </a:ext>
                  </a:extLst>
                </p:cNvPr>
                <p:cNvPicPr/>
                <p:nvPr/>
              </p:nvPicPr>
              <p:blipFill>
                <a:blip r:embed="rId1290"/>
                <a:stretch>
                  <a:fillRect/>
                </a:stretch>
              </p:blipFill>
              <p:spPr>
                <a:xfrm>
                  <a:off x="7888973" y="3372360"/>
                  <a:ext cx="194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291">
              <p14:nvContentPartPr>
                <p14:cNvPr id="39659" name="Freihand 39658">
                  <a:extLst>
                    <a:ext uri="{FF2B5EF4-FFF2-40B4-BE49-F238E27FC236}">
                      <a16:creationId xmlns:a16="http://schemas.microsoft.com/office/drawing/2014/main" id="{BFD0ABCD-E14A-4F9E-BB5D-9E4909C29EFD}"/>
                    </a:ext>
                  </a:extLst>
                </p14:cNvPr>
                <p14:cNvContentPartPr/>
                <p14:nvPr/>
              </p14:nvContentPartPr>
              <p14:xfrm>
                <a:off x="7924253" y="3435720"/>
                <a:ext cx="213840" cy="47160"/>
              </p14:xfrm>
            </p:contentPart>
          </mc:Choice>
          <mc:Fallback xmlns="">
            <p:pic>
              <p:nvPicPr>
                <p:cNvPr id="39659" name="Freihand 39658">
                  <a:extLst>
                    <a:ext uri="{FF2B5EF4-FFF2-40B4-BE49-F238E27FC236}">
                      <a16:creationId xmlns:a16="http://schemas.microsoft.com/office/drawing/2014/main" id="{BFD0ABCD-E14A-4F9E-BB5D-9E4909C29EFD}"/>
                    </a:ext>
                  </a:extLst>
                </p:cNvPr>
                <p:cNvPicPr/>
                <p:nvPr/>
              </p:nvPicPr>
              <p:blipFill>
                <a:blip r:embed="rId1292"/>
                <a:stretch>
                  <a:fillRect/>
                </a:stretch>
              </p:blipFill>
              <p:spPr>
                <a:xfrm>
                  <a:off x="7919933" y="3431400"/>
                  <a:ext cx="2224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293">
              <p14:nvContentPartPr>
                <p14:cNvPr id="39661" name="Freihand 39660">
                  <a:extLst>
                    <a:ext uri="{FF2B5EF4-FFF2-40B4-BE49-F238E27FC236}">
                      <a16:creationId xmlns:a16="http://schemas.microsoft.com/office/drawing/2014/main" id="{EA823EF2-C9C0-4224-99DF-D412AD89C120}"/>
                    </a:ext>
                  </a:extLst>
                </p14:cNvPr>
                <p14:cNvContentPartPr/>
                <p14:nvPr/>
              </p14:nvContentPartPr>
              <p14:xfrm>
                <a:off x="6612413" y="3674040"/>
                <a:ext cx="125640" cy="144000"/>
              </p14:xfrm>
            </p:contentPart>
          </mc:Choice>
          <mc:Fallback xmlns="">
            <p:pic>
              <p:nvPicPr>
                <p:cNvPr id="39661" name="Freihand 39660">
                  <a:extLst>
                    <a:ext uri="{FF2B5EF4-FFF2-40B4-BE49-F238E27FC236}">
                      <a16:creationId xmlns:a16="http://schemas.microsoft.com/office/drawing/2014/main" id="{EA823EF2-C9C0-4224-99DF-D412AD89C120}"/>
                    </a:ext>
                  </a:extLst>
                </p:cNvPr>
                <p:cNvPicPr/>
                <p:nvPr/>
              </p:nvPicPr>
              <p:blipFill>
                <a:blip r:embed="rId1294"/>
                <a:stretch>
                  <a:fillRect/>
                </a:stretch>
              </p:blipFill>
              <p:spPr>
                <a:xfrm>
                  <a:off x="6608093" y="3669720"/>
                  <a:ext cx="1342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295">
              <p14:nvContentPartPr>
                <p14:cNvPr id="39662" name="Freihand 39661">
                  <a:extLst>
                    <a:ext uri="{FF2B5EF4-FFF2-40B4-BE49-F238E27FC236}">
                      <a16:creationId xmlns:a16="http://schemas.microsoft.com/office/drawing/2014/main" id="{E4155106-A9B7-4E3F-8B11-4C95F31AE419}"/>
                    </a:ext>
                  </a:extLst>
                </p14:cNvPr>
                <p14:cNvContentPartPr/>
                <p14:nvPr/>
              </p14:nvContentPartPr>
              <p14:xfrm>
                <a:off x="6735533" y="3754680"/>
                <a:ext cx="27000" cy="62640"/>
              </p14:xfrm>
            </p:contentPart>
          </mc:Choice>
          <mc:Fallback xmlns="">
            <p:pic>
              <p:nvPicPr>
                <p:cNvPr id="39662" name="Freihand 39661">
                  <a:extLst>
                    <a:ext uri="{FF2B5EF4-FFF2-40B4-BE49-F238E27FC236}">
                      <a16:creationId xmlns:a16="http://schemas.microsoft.com/office/drawing/2014/main" id="{E4155106-A9B7-4E3F-8B11-4C95F31AE419}"/>
                    </a:ext>
                  </a:extLst>
                </p:cNvPr>
                <p:cNvPicPr/>
                <p:nvPr/>
              </p:nvPicPr>
              <p:blipFill>
                <a:blip r:embed="rId1296"/>
                <a:stretch>
                  <a:fillRect/>
                </a:stretch>
              </p:blipFill>
              <p:spPr>
                <a:xfrm>
                  <a:off x="6731213" y="3750360"/>
                  <a:ext cx="356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297">
              <p14:nvContentPartPr>
                <p14:cNvPr id="39663" name="Freihand 39662">
                  <a:extLst>
                    <a:ext uri="{FF2B5EF4-FFF2-40B4-BE49-F238E27FC236}">
                      <a16:creationId xmlns:a16="http://schemas.microsoft.com/office/drawing/2014/main" id="{38E52284-0A12-426E-B84E-52F7A82144D0}"/>
                    </a:ext>
                  </a:extLst>
                </p14:cNvPr>
                <p14:cNvContentPartPr/>
                <p14:nvPr/>
              </p14:nvContentPartPr>
              <p14:xfrm>
                <a:off x="6834173" y="3680880"/>
                <a:ext cx="102240" cy="127800"/>
              </p14:xfrm>
            </p:contentPart>
          </mc:Choice>
          <mc:Fallback xmlns="">
            <p:pic>
              <p:nvPicPr>
                <p:cNvPr id="39663" name="Freihand 39662">
                  <a:extLst>
                    <a:ext uri="{FF2B5EF4-FFF2-40B4-BE49-F238E27FC236}">
                      <a16:creationId xmlns:a16="http://schemas.microsoft.com/office/drawing/2014/main" id="{38E52284-0A12-426E-B84E-52F7A82144D0}"/>
                    </a:ext>
                  </a:extLst>
                </p:cNvPr>
                <p:cNvPicPr/>
                <p:nvPr/>
              </p:nvPicPr>
              <p:blipFill>
                <a:blip r:embed="rId1298"/>
                <a:stretch>
                  <a:fillRect/>
                </a:stretch>
              </p:blipFill>
              <p:spPr>
                <a:xfrm>
                  <a:off x="6829853" y="3676560"/>
                  <a:ext cx="1108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299">
              <p14:nvContentPartPr>
                <p14:cNvPr id="39664" name="Freihand 39663">
                  <a:extLst>
                    <a:ext uri="{FF2B5EF4-FFF2-40B4-BE49-F238E27FC236}">
                      <a16:creationId xmlns:a16="http://schemas.microsoft.com/office/drawing/2014/main" id="{65EB1119-E6C4-4818-816C-73B2D8B31F82}"/>
                    </a:ext>
                  </a:extLst>
                </p14:cNvPr>
                <p14:cNvContentPartPr/>
                <p14:nvPr/>
              </p14:nvContentPartPr>
              <p14:xfrm>
                <a:off x="6944693" y="3737040"/>
                <a:ext cx="84240" cy="73440"/>
              </p14:xfrm>
            </p:contentPart>
          </mc:Choice>
          <mc:Fallback xmlns="">
            <p:pic>
              <p:nvPicPr>
                <p:cNvPr id="39664" name="Freihand 39663">
                  <a:extLst>
                    <a:ext uri="{FF2B5EF4-FFF2-40B4-BE49-F238E27FC236}">
                      <a16:creationId xmlns:a16="http://schemas.microsoft.com/office/drawing/2014/main" id="{65EB1119-E6C4-4818-816C-73B2D8B31F82}"/>
                    </a:ext>
                  </a:extLst>
                </p:cNvPr>
                <p:cNvPicPr/>
                <p:nvPr/>
              </p:nvPicPr>
              <p:blipFill>
                <a:blip r:embed="rId1300"/>
                <a:stretch>
                  <a:fillRect/>
                </a:stretch>
              </p:blipFill>
              <p:spPr>
                <a:xfrm>
                  <a:off x="6940373" y="3732720"/>
                  <a:ext cx="928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301">
              <p14:nvContentPartPr>
                <p14:cNvPr id="39665" name="Freihand 39664">
                  <a:extLst>
                    <a:ext uri="{FF2B5EF4-FFF2-40B4-BE49-F238E27FC236}">
                      <a16:creationId xmlns:a16="http://schemas.microsoft.com/office/drawing/2014/main" id="{3C14068C-A03D-4706-A5B7-4FE45B5AEA70}"/>
                    </a:ext>
                  </a:extLst>
                </p14:cNvPr>
                <p14:cNvContentPartPr/>
                <p14:nvPr/>
              </p14:nvContentPartPr>
              <p14:xfrm>
                <a:off x="7009133" y="3693840"/>
                <a:ext cx="284760" cy="203040"/>
              </p14:xfrm>
            </p:contentPart>
          </mc:Choice>
          <mc:Fallback xmlns="">
            <p:pic>
              <p:nvPicPr>
                <p:cNvPr id="39665" name="Freihand 39664">
                  <a:extLst>
                    <a:ext uri="{FF2B5EF4-FFF2-40B4-BE49-F238E27FC236}">
                      <a16:creationId xmlns:a16="http://schemas.microsoft.com/office/drawing/2014/main" id="{3C14068C-A03D-4706-A5B7-4FE45B5AEA70}"/>
                    </a:ext>
                  </a:extLst>
                </p:cNvPr>
                <p:cNvPicPr/>
                <p:nvPr/>
              </p:nvPicPr>
              <p:blipFill>
                <a:blip r:embed="rId1302"/>
                <a:stretch>
                  <a:fillRect/>
                </a:stretch>
              </p:blipFill>
              <p:spPr>
                <a:xfrm>
                  <a:off x="7004813" y="3689520"/>
                  <a:ext cx="2934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303">
              <p14:nvContentPartPr>
                <p14:cNvPr id="39667" name="Freihand 39666">
                  <a:extLst>
                    <a:ext uri="{FF2B5EF4-FFF2-40B4-BE49-F238E27FC236}">
                      <a16:creationId xmlns:a16="http://schemas.microsoft.com/office/drawing/2014/main" id="{7D88CBC7-78ED-4006-8E5E-A0A7F3B9018C}"/>
                    </a:ext>
                  </a:extLst>
                </p14:cNvPr>
                <p14:cNvContentPartPr/>
                <p14:nvPr/>
              </p14:nvContentPartPr>
              <p14:xfrm>
                <a:off x="7305773" y="3667920"/>
                <a:ext cx="163440" cy="103320"/>
              </p14:xfrm>
            </p:contentPart>
          </mc:Choice>
          <mc:Fallback xmlns="">
            <p:pic>
              <p:nvPicPr>
                <p:cNvPr id="39667" name="Freihand 39666">
                  <a:extLst>
                    <a:ext uri="{FF2B5EF4-FFF2-40B4-BE49-F238E27FC236}">
                      <a16:creationId xmlns:a16="http://schemas.microsoft.com/office/drawing/2014/main" id="{7D88CBC7-78ED-4006-8E5E-A0A7F3B9018C}"/>
                    </a:ext>
                  </a:extLst>
                </p:cNvPr>
                <p:cNvPicPr/>
                <p:nvPr/>
              </p:nvPicPr>
              <p:blipFill>
                <a:blip r:embed="rId1304"/>
                <a:stretch>
                  <a:fillRect/>
                </a:stretch>
              </p:blipFill>
              <p:spPr>
                <a:xfrm>
                  <a:off x="7301453" y="3663600"/>
                  <a:ext cx="1720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305">
              <p14:nvContentPartPr>
                <p14:cNvPr id="39668" name="Freihand 39667">
                  <a:extLst>
                    <a:ext uri="{FF2B5EF4-FFF2-40B4-BE49-F238E27FC236}">
                      <a16:creationId xmlns:a16="http://schemas.microsoft.com/office/drawing/2014/main" id="{387FA0C1-A01F-4085-A717-8BD8997C6587}"/>
                    </a:ext>
                  </a:extLst>
                </p14:cNvPr>
                <p14:cNvContentPartPr/>
                <p14:nvPr/>
              </p14:nvContentPartPr>
              <p14:xfrm>
                <a:off x="7472453" y="3674400"/>
                <a:ext cx="20160" cy="83160"/>
              </p14:xfrm>
            </p:contentPart>
          </mc:Choice>
          <mc:Fallback xmlns="">
            <p:pic>
              <p:nvPicPr>
                <p:cNvPr id="39668" name="Freihand 39667">
                  <a:extLst>
                    <a:ext uri="{FF2B5EF4-FFF2-40B4-BE49-F238E27FC236}">
                      <a16:creationId xmlns:a16="http://schemas.microsoft.com/office/drawing/2014/main" id="{387FA0C1-A01F-4085-A717-8BD8997C6587}"/>
                    </a:ext>
                  </a:extLst>
                </p:cNvPr>
                <p:cNvPicPr/>
                <p:nvPr/>
              </p:nvPicPr>
              <p:blipFill>
                <a:blip r:embed="rId1306"/>
                <a:stretch>
                  <a:fillRect/>
                </a:stretch>
              </p:blipFill>
              <p:spPr>
                <a:xfrm>
                  <a:off x="7468133" y="3670080"/>
                  <a:ext cx="288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307">
              <p14:nvContentPartPr>
                <p14:cNvPr id="39669" name="Freihand 39668">
                  <a:extLst>
                    <a:ext uri="{FF2B5EF4-FFF2-40B4-BE49-F238E27FC236}">
                      <a16:creationId xmlns:a16="http://schemas.microsoft.com/office/drawing/2014/main" id="{AE00F59E-129F-4753-82E1-92BE61CDB8F5}"/>
                    </a:ext>
                  </a:extLst>
                </p14:cNvPr>
                <p14:cNvContentPartPr/>
                <p14:nvPr/>
              </p14:nvContentPartPr>
              <p14:xfrm>
                <a:off x="7516013" y="3600240"/>
                <a:ext cx="80280" cy="176400"/>
              </p14:xfrm>
            </p:contentPart>
          </mc:Choice>
          <mc:Fallback xmlns="">
            <p:pic>
              <p:nvPicPr>
                <p:cNvPr id="39669" name="Freihand 39668">
                  <a:extLst>
                    <a:ext uri="{FF2B5EF4-FFF2-40B4-BE49-F238E27FC236}">
                      <a16:creationId xmlns:a16="http://schemas.microsoft.com/office/drawing/2014/main" id="{AE00F59E-129F-4753-82E1-92BE61CDB8F5}"/>
                    </a:ext>
                  </a:extLst>
                </p:cNvPr>
                <p:cNvPicPr/>
                <p:nvPr/>
              </p:nvPicPr>
              <p:blipFill>
                <a:blip r:embed="rId1308"/>
                <a:stretch>
                  <a:fillRect/>
                </a:stretch>
              </p:blipFill>
              <p:spPr>
                <a:xfrm>
                  <a:off x="7511693" y="3595920"/>
                  <a:ext cx="889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309">
              <p14:nvContentPartPr>
                <p14:cNvPr id="39670" name="Freihand 39669">
                  <a:extLst>
                    <a:ext uri="{FF2B5EF4-FFF2-40B4-BE49-F238E27FC236}">
                      <a16:creationId xmlns:a16="http://schemas.microsoft.com/office/drawing/2014/main" id="{D69D6538-156B-4536-8B06-544EFC5CFCF3}"/>
                    </a:ext>
                  </a:extLst>
                </p14:cNvPr>
                <p14:cNvContentPartPr/>
                <p14:nvPr/>
              </p14:nvContentPartPr>
              <p14:xfrm>
                <a:off x="7611413" y="3599160"/>
                <a:ext cx="83880" cy="155520"/>
              </p14:xfrm>
            </p:contentPart>
          </mc:Choice>
          <mc:Fallback xmlns="">
            <p:pic>
              <p:nvPicPr>
                <p:cNvPr id="39670" name="Freihand 39669">
                  <a:extLst>
                    <a:ext uri="{FF2B5EF4-FFF2-40B4-BE49-F238E27FC236}">
                      <a16:creationId xmlns:a16="http://schemas.microsoft.com/office/drawing/2014/main" id="{D69D6538-156B-4536-8B06-544EFC5CFCF3}"/>
                    </a:ext>
                  </a:extLst>
                </p:cNvPr>
                <p:cNvPicPr/>
                <p:nvPr/>
              </p:nvPicPr>
              <p:blipFill>
                <a:blip r:embed="rId1310"/>
                <a:stretch>
                  <a:fillRect/>
                </a:stretch>
              </p:blipFill>
              <p:spPr>
                <a:xfrm>
                  <a:off x="7607093" y="3594840"/>
                  <a:ext cx="925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311">
              <p14:nvContentPartPr>
                <p14:cNvPr id="39671" name="Freihand 39670">
                  <a:extLst>
                    <a:ext uri="{FF2B5EF4-FFF2-40B4-BE49-F238E27FC236}">
                      <a16:creationId xmlns:a16="http://schemas.microsoft.com/office/drawing/2014/main" id="{59604B4E-1EB7-48A3-BA2B-7EE46EA28C71}"/>
                    </a:ext>
                  </a:extLst>
                </p14:cNvPr>
                <p14:cNvContentPartPr/>
                <p14:nvPr/>
              </p14:nvContentPartPr>
              <p14:xfrm>
                <a:off x="7689173" y="3663240"/>
                <a:ext cx="168840" cy="76680"/>
              </p14:xfrm>
            </p:contentPart>
          </mc:Choice>
          <mc:Fallback xmlns="">
            <p:pic>
              <p:nvPicPr>
                <p:cNvPr id="39671" name="Freihand 39670">
                  <a:extLst>
                    <a:ext uri="{FF2B5EF4-FFF2-40B4-BE49-F238E27FC236}">
                      <a16:creationId xmlns:a16="http://schemas.microsoft.com/office/drawing/2014/main" id="{59604B4E-1EB7-48A3-BA2B-7EE46EA28C71}"/>
                    </a:ext>
                  </a:extLst>
                </p:cNvPr>
                <p:cNvPicPr/>
                <p:nvPr/>
              </p:nvPicPr>
              <p:blipFill>
                <a:blip r:embed="rId1312"/>
                <a:stretch>
                  <a:fillRect/>
                </a:stretch>
              </p:blipFill>
              <p:spPr>
                <a:xfrm>
                  <a:off x="7684853" y="3658920"/>
                  <a:ext cx="177480" cy="85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13">
            <p14:nvContentPartPr>
              <p14:cNvPr id="39673" name="Freihand 39672">
                <a:extLst>
                  <a:ext uri="{FF2B5EF4-FFF2-40B4-BE49-F238E27FC236}">
                    <a16:creationId xmlns:a16="http://schemas.microsoft.com/office/drawing/2014/main" id="{AF0E720C-487D-439A-84B6-020818F6AC41}"/>
                  </a:ext>
                </a:extLst>
              </p14:cNvPr>
              <p14:cNvContentPartPr/>
              <p14:nvPr/>
            </p14:nvContentPartPr>
            <p14:xfrm>
              <a:off x="2436413" y="488400"/>
              <a:ext cx="360" cy="360"/>
            </p14:xfrm>
          </p:contentPart>
        </mc:Choice>
        <mc:Fallback xmlns="">
          <p:pic>
            <p:nvPicPr>
              <p:cNvPr id="39673" name="Freihand 39672">
                <a:extLst>
                  <a:ext uri="{FF2B5EF4-FFF2-40B4-BE49-F238E27FC236}">
                    <a16:creationId xmlns:a16="http://schemas.microsoft.com/office/drawing/2014/main" id="{AF0E720C-487D-439A-84B6-020818F6AC41}"/>
                  </a:ext>
                </a:extLst>
              </p:cNvPr>
              <p:cNvPicPr/>
              <p:nvPr/>
            </p:nvPicPr>
            <p:blipFill>
              <a:blip r:embed="rId875"/>
              <a:stretch>
                <a:fillRect/>
              </a:stretch>
            </p:blipFill>
            <p:spPr>
              <a:xfrm>
                <a:off x="2432093" y="4840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14">
            <p14:nvContentPartPr>
              <p14:cNvPr id="39773" name="Freihand 39772">
                <a:extLst>
                  <a:ext uri="{FF2B5EF4-FFF2-40B4-BE49-F238E27FC236}">
                    <a16:creationId xmlns:a16="http://schemas.microsoft.com/office/drawing/2014/main" id="{9B14AC95-B1D0-460E-ACE7-C13C68AD6D83}"/>
                  </a:ext>
                </a:extLst>
              </p14:cNvPr>
              <p14:cNvContentPartPr/>
              <p14:nvPr/>
            </p14:nvContentPartPr>
            <p14:xfrm>
              <a:off x="5919773" y="1656960"/>
              <a:ext cx="137880" cy="211680"/>
            </p14:xfrm>
          </p:contentPart>
        </mc:Choice>
        <mc:Fallback xmlns="">
          <p:pic>
            <p:nvPicPr>
              <p:cNvPr id="39773" name="Freihand 39772">
                <a:extLst>
                  <a:ext uri="{FF2B5EF4-FFF2-40B4-BE49-F238E27FC236}">
                    <a16:creationId xmlns:a16="http://schemas.microsoft.com/office/drawing/2014/main" id="{9B14AC95-B1D0-460E-ACE7-C13C68AD6D83}"/>
                  </a:ext>
                </a:extLst>
              </p:cNvPr>
              <p:cNvPicPr/>
              <p:nvPr/>
            </p:nvPicPr>
            <p:blipFill>
              <a:blip r:embed="rId1315"/>
              <a:stretch>
                <a:fillRect/>
              </a:stretch>
            </p:blipFill>
            <p:spPr>
              <a:xfrm>
                <a:off x="5915453" y="1652640"/>
                <a:ext cx="1465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316">
            <p14:nvContentPartPr>
              <p14:cNvPr id="39774" name="Freihand 39773">
                <a:extLst>
                  <a:ext uri="{FF2B5EF4-FFF2-40B4-BE49-F238E27FC236}">
                    <a16:creationId xmlns:a16="http://schemas.microsoft.com/office/drawing/2014/main" id="{E4CA1522-A6E2-4737-8003-BD0A04BF39FD}"/>
                  </a:ext>
                </a:extLst>
              </p14:cNvPr>
              <p14:cNvContentPartPr/>
              <p14:nvPr/>
            </p14:nvContentPartPr>
            <p14:xfrm>
              <a:off x="6087173" y="1659840"/>
              <a:ext cx="87840" cy="185400"/>
            </p14:xfrm>
          </p:contentPart>
        </mc:Choice>
        <mc:Fallback xmlns="">
          <p:pic>
            <p:nvPicPr>
              <p:cNvPr id="39774" name="Freihand 39773">
                <a:extLst>
                  <a:ext uri="{FF2B5EF4-FFF2-40B4-BE49-F238E27FC236}">
                    <a16:creationId xmlns:a16="http://schemas.microsoft.com/office/drawing/2014/main" id="{E4CA1522-A6E2-4737-8003-BD0A04BF39FD}"/>
                  </a:ext>
                </a:extLst>
              </p:cNvPr>
              <p:cNvPicPr/>
              <p:nvPr/>
            </p:nvPicPr>
            <p:blipFill>
              <a:blip r:embed="rId1317"/>
              <a:stretch>
                <a:fillRect/>
              </a:stretch>
            </p:blipFill>
            <p:spPr>
              <a:xfrm>
                <a:off x="6082853" y="1655520"/>
                <a:ext cx="964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318">
            <p14:nvContentPartPr>
              <p14:cNvPr id="39775" name="Freihand 39774">
                <a:extLst>
                  <a:ext uri="{FF2B5EF4-FFF2-40B4-BE49-F238E27FC236}">
                    <a16:creationId xmlns:a16="http://schemas.microsoft.com/office/drawing/2014/main" id="{DDE68283-47D0-4FFA-905E-3B85672D5665}"/>
                  </a:ext>
                </a:extLst>
              </p14:cNvPr>
              <p14:cNvContentPartPr/>
              <p14:nvPr/>
            </p14:nvContentPartPr>
            <p14:xfrm>
              <a:off x="6167093" y="1737960"/>
              <a:ext cx="147600" cy="90000"/>
            </p14:xfrm>
          </p:contentPart>
        </mc:Choice>
        <mc:Fallback xmlns="">
          <p:pic>
            <p:nvPicPr>
              <p:cNvPr id="39775" name="Freihand 39774">
                <a:extLst>
                  <a:ext uri="{FF2B5EF4-FFF2-40B4-BE49-F238E27FC236}">
                    <a16:creationId xmlns:a16="http://schemas.microsoft.com/office/drawing/2014/main" id="{DDE68283-47D0-4FFA-905E-3B85672D5665}"/>
                  </a:ext>
                </a:extLst>
              </p:cNvPr>
              <p:cNvPicPr/>
              <p:nvPr/>
            </p:nvPicPr>
            <p:blipFill>
              <a:blip r:embed="rId1319"/>
              <a:stretch>
                <a:fillRect/>
              </a:stretch>
            </p:blipFill>
            <p:spPr>
              <a:xfrm>
                <a:off x="6162773" y="1733640"/>
                <a:ext cx="1562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320">
            <p14:nvContentPartPr>
              <p14:cNvPr id="39776" name="Freihand 39775">
                <a:extLst>
                  <a:ext uri="{FF2B5EF4-FFF2-40B4-BE49-F238E27FC236}">
                    <a16:creationId xmlns:a16="http://schemas.microsoft.com/office/drawing/2014/main" id="{59F04BCB-0064-4455-B32B-CBFD0AA04770}"/>
                  </a:ext>
                </a:extLst>
              </p14:cNvPr>
              <p14:cNvContentPartPr/>
              <p14:nvPr/>
            </p14:nvContentPartPr>
            <p14:xfrm>
              <a:off x="6293813" y="1653720"/>
              <a:ext cx="213840" cy="184320"/>
            </p14:xfrm>
          </p:contentPart>
        </mc:Choice>
        <mc:Fallback xmlns="">
          <p:pic>
            <p:nvPicPr>
              <p:cNvPr id="39776" name="Freihand 39775">
                <a:extLst>
                  <a:ext uri="{FF2B5EF4-FFF2-40B4-BE49-F238E27FC236}">
                    <a16:creationId xmlns:a16="http://schemas.microsoft.com/office/drawing/2014/main" id="{59F04BCB-0064-4455-B32B-CBFD0AA04770}"/>
                  </a:ext>
                </a:extLst>
              </p:cNvPr>
              <p:cNvPicPr/>
              <p:nvPr/>
            </p:nvPicPr>
            <p:blipFill>
              <a:blip r:embed="rId1321"/>
              <a:stretch>
                <a:fillRect/>
              </a:stretch>
            </p:blipFill>
            <p:spPr>
              <a:xfrm>
                <a:off x="6289493" y="1649400"/>
                <a:ext cx="2224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322">
            <p14:nvContentPartPr>
              <p14:cNvPr id="39777" name="Freihand 39776">
                <a:extLst>
                  <a:ext uri="{FF2B5EF4-FFF2-40B4-BE49-F238E27FC236}">
                    <a16:creationId xmlns:a16="http://schemas.microsoft.com/office/drawing/2014/main" id="{C0F72F84-3445-4D3A-AD55-AFC9C6AE0B39}"/>
                  </a:ext>
                </a:extLst>
              </p14:cNvPr>
              <p14:cNvContentPartPr/>
              <p14:nvPr/>
            </p14:nvContentPartPr>
            <p14:xfrm>
              <a:off x="6516293" y="1729320"/>
              <a:ext cx="82080" cy="99360"/>
            </p14:xfrm>
          </p:contentPart>
        </mc:Choice>
        <mc:Fallback xmlns="">
          <p:pic>
            <p:nvPicPr>
              <p:cNvPr id="39777" name="Freihand 39776">
                <a:extLst>
                  <a:ext uri="{FF2B5EF4-FFF2-40B4-BE49-F238E27FC236}">
                    <a16:creationId xmlns:a16="http://schemas.microsoft.com/office/drawing/2014/main" id="{C0F72F84-3445-4D3A-AD55-AFC9C6AE0B39}"/>
                  </a:ext>
                </a:extLst>
              </p:cNvPr>
              <p:cNvPicPr/>
              <p:nvPr/>
            </p:nvPicPr>
            <p:blipFill>
              <a:blip r:embed="rId1323"/>
              <a:stretch>
                <a:fillRect/>
              </a:stretch>
            </p:blipFill>
            <p:spPr>
              <a:xfrm>
                <a:off x="6511973" y="1725000"/>
                <a:ext cx="907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324">
            <p14:nvContentPartPr>
              <p14:cNvPr id="39778" name="Freihand 39777">
                <a:extLst>
                  <a:ext uri="{FF2B5EF4-FFF2-40B4-BE49-F238E27FC236}">
                    <a16:creationId xmlns:a16="http://schemas.microsoft.com/office/drawing/2014/main" id="{0F1A07B7-00A1-44AF-8CB7-BCD46EEC6539}"/>
                  </a:ext>
                </a:extLst>
              </p14:cNvPr>
              <p14:cNvContentPartPr/>
              <p14:nvPr/>
            </p14:nvContentPartPr>
            <p14:xfrm>
              <a:off x="6608093" y="1731480"/>
              <a:ext cx="238680" cy="97920"/>
            </p14:xfrm>
          </p:contentPart>
        </mc:Choice>
        <mc:Fallback xmlns="">
          <p:pic>
            <p:nvPicPr>
              <p:cNvPr id="39778" name="Freihand 39777">
                <a:extLst>
                  <a:ext uri="{FF2B5EF4-FFF2-40B4-BE49-F238E27FC236}">
                    <a16:creationId xmlns:a16="http://schemas.microsoft.com/office/drawing/2014/main" id="{0F1A07B7-00A1-44AF-8CB7-BCD46EEC6539}"/>
                  </a:ext>
                </a:extLst>
              </p:cNvPr>
              <p:cNvPicPr/>
              <p:nvPr/>
            </p:nvPicPr>
            <p:blipFill>
              <a:blip r:embed="rId1325"/>
              <a:stretch>
                <a:fillRect/>
              </a:stretch>
            </p:blipFill>
            <p:spPr>
              <a:xfrm>
                <a:off x="6603773" y="1727160"/>
                <a:ext cx="2473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326">
            <p14:nvContentPartPr>
              <p14:cNvPr id="39779" name="Freihand 39778">
                <a:extLst>
                  <a:ext uri="{FF2B5EF4-FFF2-40B4-BE49-F238E27FC236}">
                    <a16:creationId xmlns:a16="http://schemas.microsoft.com/office/drawing/2014/main" id="{9732FE70-3376-4A55-BC40-A26058B79612}"/>
                  </a:ext>
                </a:extLst>
              </p14:cNvPr>
              <p14:cNvContentPartPr/>
              <p14:nvPr/>
            </p14:nvContentPartPr>
            <p14:xfrm>
              <a:off x="6866933" y="1725000"/>
              <a:ext cx="83160" cy="92520"/>
            </p14:xfrm>
          </p:contentPart>
        </mc:Choice>
        <mc:Fallback xmlns="">
          <p:pic>
            <p:nvPicPr>
              <p:cNvPr id="39779" name="Freihand 39778">
                <a:extLst>
                  <a:ext uri="{FF2B5EF4-FFF2-40B4-BE49-F238E27FC236}">
                    <a16:creationId xmlns:a16="http://schemas.microsoft.com/office/drawing/2014/main" id="{9732FE70-3376-4A55-BC40-A26058B79612}"/>
                  </a:ext>
                </a:extLst>
              </p:cNvPr>
              <p:cNvPicPr/>
              <p:nvPr/>
            </p:nvPicPr>
            <p:blipFill>
              <a:blip r:embed="rId1327"/>
              <a:stretch>
                <a:fillRect/>
              </a:stretch>
            </p:blipFill>
            <p:spPr>
              <a:xfrm>
                <a:off x="6862613" y="1720680"/>
                <a:ext cx="918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328">
            <p14:nvContentPartPr>
              <p14:cNvPr id="39780" name="Freihand 39779">
                <a:extLst>
                  <a:ext uri="{FF2B5EF4-FFF2-40B4-BE49-F238E27FC236}">
                    <a16:creationId xmlns:a16="http://schemas.microsoft.com/office/drawing/2014/main" id="{17E76ACB-234D-4966-8CD6-EDE799BBF296}"/>
                  </a:ext>
                </a:extLst>
              </p14:cNvPr>
              <p14:cNvContentPartPr/>
              <p14:nvPr/>
            </p14:nvContentPartPr>
            <p14:xfrm>
              <a:off x="6940373" y="1718520"/>
              <a:ext cx="118080" cy="227160"/>
            </p14:xfrm>
          </p:contentPart>
        </mc:Choice>
        <mc:Fallback xmlns="">
          <p:pic>
            <p:nvPicPr>
              <p:cNvPr id="39780" name="Freihand 39779">
                <a:extLst>
                  <a:ext uri="{FF2B5EF4-FFF2-40B4-BE49-F238E27FC236}">
                    <a16:creationId xmlns:a16="http://schemas.microsoft.com/office/drawing/2014/main" id="{17E76ACB-234D-4966-8CD6-EDE799BBF296}"/>
                  </a:ext>
                </a:extLst>
              </p:cNvPr>
              <p:cNvPicPr/>
              <p:nvPr/>
            </p:nvPicPr>
            <p:blipFill>
              <a:blip r:embed="rId1329"/>
              <a:stretch>
                <a:fillRect/>
              </a:stretch>
            </p:blipFill>
            <p:spPr>
              <a:xfrm>
                <a:off x="6936053" y="1714200"/>
                <a:ext cx="1267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330">
            <p14:nvContentPartPr>
              <p14:cNvPr id="39781" name="Freihand 39780">
                <a:extLst>
                  <a:ext uri="{FF2B5EF4-FFF2-40B4-BE49-F238E27FC236}">
                    <a16:creationId xmlns:a16="http://schemas.microsoft.com/office/drawing/2014/main" id="{25A1B65F-DBD6-4BC7-8644-CF11ADA4E835}"/>
                  </a:ext>
                </a:extLst>
              </p14:cNvPr>
              <p14:cNvContentPartPr/>
              <p14:nvPr/>
            </p14:nvContentPartPr>
            <p14:xfrm>
              <a:off x="7077173" y="1705920"/>
              <a:ext cx="108720" cy="86760"/>
            </p14:xfrm>
          </p:contentPart>
        </mc:Choice>
        <mc:Fallback xmlns="">
          <p:pic>
            <p:nvPicPr>
              <p:cNvPr id="39781" name="Freihand 39780">
                <a:extLst>
                  <a:ext uri="{FF2B5EF4-FFF2-40B4-BE49-F238E27FC236}">
                    <a16:creationId xmlns:a16="http://schemas.microsoft.com/office/drawing/2014/main" id="{25A1B65F-DBD6-4BC7-8644-CF11ADA4E835}"/>
                  </a:ext>
                </a:extLst>
              </p:cNvPr>
              <p:cNvPicPr/>
              <p:nvPr/>
            </p:nvPicPr>
            <p:blipFill>
              <a:blip r:embed="rId1331"/>
              <a:stretch>
                <a:fillRect/>
              </a:stretch>
            </p:blipFill>
            <p:spPr>
              <a:xfrm>
                <a:off x="7072853" y="1701600"/>
                <a:ext cx="1173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332">
            <p14:nvContentPartPr>
              <p14:cNvPr id="39782" name="Freihand 39781">
                <a:extLst>
                  <a:ext uri="{FF2B5EF4-FFF2-40B4-BE49-F238E27FC236}">
                    <a16:creationId xmlns:a16="http://schemas.microsoft.com/office/drawing/2014/main" id="{7C211F5A-3B6E-4DC5-8FF6-641B1AA63036}"/>
                  </a:ext>
                </a:extLst>
              </p14:cNvPr>
              <p14:cNvContentPartPr/>
              <p14:nvPr/>
            </p14:nvContentPartPr>
            <p14:xfrm>
              <a:off x="7217573" y="1646880"/>
              <a:ext cx="76680" cy="171720"/>
            </p14:xfrm>
          </p:contentPart>
        </mc:Choice>
        <mc:Fallback xmlns="">
          <p:pic>
            <p:nvPicPr>
              <p:cNvPr id="39782" name="Freihand 39781">
                <a:extLst>
                  <a:ext uri="{FF2B5EF4-FFF2-40B4-BE49-F238E27FC236}">
                    <a16:creationId xmlns:a16="http://schemas.microsoft.com/office/drawing/2014/main" id="{7C211F5A-3B6E-4DC5-8FF6-641B1AA63036}"/>
                  </a:ext>
                </a:extLst>
              </p:cNvPr>
              <p:cNvPicPr/>
              <p:nvPr/>
            </p:nvPicPr>
            <p:blipFill>
              <a:blip r:embed="rId1333"/>
              <a:stretch>
                <a:fillRect/>
              </a:stretch>
            </p:blipFill>
            <p:spPr>
              <a:xfrm>
                <a:off x="7213253" y="1642560"/>
                <a:ext cx="853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334">
            <p14:nvContentPartPr>
              <p14:cNvPr id="39783" name="Freihand 39782">
                <a:extLst>
                  <a:ext uri="{FF2B5EF4-FFF2-40B4-BE49-F238E27FC236}">
                    <a16:creationId xmlns:a16="http://schemas.microsoft.com/office/drawing/2014/main" id="{2AD5D60F-F8BB-417D-AB67-220A2245A2DF}"/>
                  </a:ext>
                </a:extLst>
              </p14:cNvPr>
              <p14:cNvContentPartPr/>
              <p14:nvPr/>
            </p14:nvContentPartPr>
            <p14:xfrm>
              <a:off x="7317293" y="1705920"/>
              <a:ext cx="225720" cy="104040"/>
            </p14:xfrm>
          </p:contentPart>
        </mc:Choice>
        <mc:Fallback xmlns="">
          <p:pic>
            <p:nvPicPr>
              <p:cNvPr id="39783" name="Freihand 39782">
                <a:extLst>
                  <a:ext uri="{FF2B5EF4-FFF2-40B4-BE49-F238E27FC236}">
                    <a16:creationId xmlns:a16="http://schemas.microsoft.com/office/drawing/2014/main" id="{2AD5D60F-F8BB-417D-AB67-220A2245A2DF}"/>
                  </a:ext>
                </a:extLst>
              </p:cNvPr>
              <p:cNvPicPr/>
              <p:nvPr/>
            </p:nvPicPr>
            <p:blipFill>
              <a:blip r:embed="rId1335"/>
              <a:stretch>
                <a:fillRect/>
              </a:stretch>
            </p:blipFill>
            <p:spPr>
              <a:xfrm>
                <a:off x="7312973" y="1701600"/>
                <a:ext cx="2343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336">
            <p14:nvContentPartPr>
              <p14:cNvPr id="39784" name="Freihand 39783">
                <a:extLst>
                  <a:ext uri="{FF2B5EF4-FFF2-40B4-BE49-F238E27FC236}">
                    <a16:creationId xmlns:a16="http://schemas.microsoft.com/office/drawing/2014/main" id="{4BC36313-CA00-4F56-92C6-F2357CAEB0AB}"/>
                  </a:ext>
                </a:extLst>
              </p14:cNvPr>
              <p14:cNvContentPartPr/>
              <p14:nvPr/>
            </p14:nvContentPartPr>
            <p14:xfrm>
              <a:off x="7655333" y="1582800"/>
              <a:ext cx="18720" cy="151200"/>
            </p14:xfrm>
          </p:contentPart>
        </mc:Choice>
        <mc:Fallback xmlns="">
          <p:pic>
            <p:nvPicPr>
              <p:cNvPr id="39784" name="Freihand 39783">
                <a:extLst>
                  <a:ext uri="{FF2B5EF4-FFF2-40B4-BE49-F238E27FC236}">
                    <a16:creationId xmlns:a16="http://schemas.microsoft.com/office/drawing/2014/main" id="{4BC36313-CA00-4F56-92C6-F2357CAEB0AB}"/>
                  </a:ext>
                </a:extLst>
              </p:cNvPr>
              <p:cNvPicPr/>
              <p:nvPr/>
            </p:nvPicPr>
            <p:blipFill>
              <a:blip r:embed="rId1337"/>
              <a:stretch>
                <a:fillRect/>
              </a:stretch>
            </p:blipFill>
            <p:spPr>
              <a:xfrm>
                <a:off x="7651013" y="1578480"/>
                <a:ext cx="273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338">
            <p14:nvContentPartPr>
              <p14:cNvPr id="39785" name="Freihand 39784">
                <a:extLst>
                  <a:ext uri="{FF2B5EF4-FFF2-40B4-BE49-F238E27FC236}">
                    <a16:creationId xmlns:a16="http://schemas.microsoft.com/office/drawing/2014/main" id="{3138F65B-18B5-481D-BE3A-2D86F624E5DB}"/>
                  </a:ext>
                </a:extLst>
              </p14:cNvPr>
              <p14:cNvContentPartPr/>
              <p14:nvPr/>
            </p14:nvContentPartPr>
            <p14:xfrm>
              <a:off x="7652093" y="1831200"/>
              <a:ext cx="360" cy="360"/>
            </p14:xfrm>
          </p:contentPart>
        </mc:Choice>
        <mc:Fallback xmlns="">
          <p:pic>
            <p:nvPicPr>
              <p:cNvPr id="39785" name="Freihand 39784">
                <a:extLst>
                  <a:ext uri="{FF2B5EF4-FFF2-40B4-BE49-F238E27FC236}">
                    <a16:creationId xmlns:a16="http://schemas.microsoft.com/office/drawing/2014/main" id="{3138F65B-18B5-481D-BE3A-2D86F624E5DB}"/>
                  </a:ext>
                </a:extLst>
              </p:cNvPr>
              <p:cNvPicPr/>
              <p:nvPr/>
            </p:nvPicPr>
            <p:blipFill>
              <a:blip r:embed="rId875"/>
              <a:stretch>
                <a:fillRect/>
              </a:stretch>
            </p:blipFill>
            <p:spPr>
              <a:xfrm>
                <a:off x="7647773" y="1826880"/>
                <a:ext cx="9000" cy="9000"/>
              </a:xfrm>
              <a:prstGeom prst="rect">
                <a:avLst/>
              </a:prstGeom>
            </p:spPr>
          </p:pic>
        </mc:Fallback>
      </mc:AlternateContent>
      <p:grpSp>
        <p:nvGrpSpPr>
          <p:cNvPr id="39794" name="Gruppieren 39793">
            <a:extLst>
              <a:ext uri="{FF2B5EF4-FFF2-40B4-BE49-F238E27FC236}">
                <a16:creationId xmlns:a16="http://schemas.microsoft.com/office/drawing/2014/main" id="{5AD622CD-CB62-4679-9CF9-E972640AA416}"/>
              </a:ext>
            </a:extLst>
          </p:cNvPr>
          <p:cNvGrpSpPr/>
          <p:nvPr/>
        </p:nvGrpSpPr>
        <p:grpSpPr>
          <a:xfrm>
            <a:off x="5507213" y="306600"/>
            <a:ext cx="2430720" cy="1266480"/>
            <a:chOff x="5507213" y="306600"/>
            <a:chExt cx="2430720" cy="1266480"/>
          </a:xfrm>
        </p:grpSpPr>
        <mc:AlternateContent xmlns:mc="http://schemas.openxmlformats.org/markup-compatibility/2006" xmlns:p14="http://schemas.microsoft.com/office/powerpoint/2010/main">
          <mc:Choice Requires="p14">
            <p:contentPart p14:bwMode="auto" r:id="rId1339">
              <p14:nvContentPartPr>
                <p14:cNvPr id="39676" name="Freihand 39675">
                  <a:extLst>
                    <a:ext uri="{FF2B5EF4-FFF2-40B4-BE49-F238E27FC236}">
                      <a16:creationId xmlns:a16="http://schemas.microsoft.com/office/drawing/2014/main" id="{582E5A92-DFE8-4E8B-9067-47A856D4D6B6}"/>
                    </a:ext>
                  </a:extLst>
                </p14:cNvPr>
                <p14:cNvContentPartPr/>
                <p14:nvPr/>
              </p14:nvContentPartPr>
              <p14:xfrm>
                <a:off x="5507213" y="556080"/>
                <a:ext cx="19080" cy="303480"/>
              </p14:xfrm>
            </p:contentPart>
          </mc:Choice>
          <mc:Fallback xmlns="">
            <p:pic>
              <p:nvPicPr>
                <p:cNvPr id="39676" name="Freihand 39675">
                  <a:extLst>
                    <a:ext uri="{FF2B5EF4-FFF2-40B4-BE49-F238E27FC236}">
                      <a16:creationId xmlns:a16="http://schemas.microsoft.com/office/drawing/2014/main" id="{582E5A92-DFE8-4E8B-9067-47A856D4D6B6}"/>
                    </a:ext>
                  </a:extLst>
                </p:cNvPr>
                <p:cNvPicPr/>
                <p:nvPr/>
              </p:nvPicPr>
              <p:blipFill>
                <a:blip r:embed="rId1340"/>
                <a:stretch>
                  <a:fillRect/>
                </a:stretch>
              </p:blipFill>
              <p:spPr>
                <a:xfrm>
                  <a:off x="5502893" y="551760"/>
                  <a:ext cx="2772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1341">
              <p14:nvContentPartPr>
                <p14:cNvPr id="39677" name="Freihand 39676">
                  <a:extLst>
                    <a:ext uri="{FF2B5EF4-FFF2-40B4-BE49-F238E27FC236}">
                      <a16:creationId xmlns:a16="http://schemas.microsoft.com/office/drawing/2014/main" id="{00BBABE8-285C-42D6-B1F9-4EC0C26DD8DA}"/>
                    </a:ext>
                  </a:extLst>
                </p14:cNvPr>
                <p14:cNvContentPartPr/>
                <p14:nvPr/>
              </p14:nvContentPartPr>
              <p14:xfrm>
                <a:off x="5524493" y="495960"/>
                <a:ext cx="340920" cy="384120"/>
              </p14:xfrm>
            </p:contentPart>
          </mc:Choice>
          <mc:Fallback xmlns="">
            <p:pic>
              <p:nvPicPr>
                <p:cNvPr id="39677" name="Freihand 39676">
                  <a:extLst>
                    <a:ext uri="{FF2B5EF4-FFF2-40B4-BE49-F238E27FC236}">
                      <a16:creationId xmlns:a16="http://schemas.microsoft.com/office/drawing/2014/main" id="{00BBABE8-285C-42D6-B1F9-4EC0C26DD8DA}"/>
                    </a:ext>
                  </a:extLst>
                </p:cNvPr>
                <p:cNvPicPr/>
                <p:nvPr/>
              </p:nvPicPr>
              <p:blipFill>
                <a:blip r:embed="rId1342"/>
                <a:stretch>
                  <a:fillRect/>
                </a:stretch>
              </p:blipFill>
              <p:spPr>
                <a:xfrm>
                  <a:off x="5520173" y="491640"/>
                  <a:ext cx="349560" cy="392760"/>
                </a:xfrm>
                <a:prstGeom prst="rect">
                  <a:avLst/>
                </a:prstGeom>
              </p:spPr>
            </p:pic>
          </mc:Fallback>
        </mc:AlternateContent>
        <mc:AlternateContent xmlns:mc="http://schemas.openxmlformats.org/markup-compatibility/2006" xmlns:p14="http://schemas.microsoft.com/office/powerpoint/2010/main">
          <mc:Choice Requires="p14">
            <p:contentPart p14:bwMode="auto" r:id="rId1343">
              <p14:nvContentPartPr>
                <p14:cNvPr id="39678" name="Freihand 39677">
                  <a:extLst>
                    <a:ext uri="{FF2B5EF4-FFF2-40B4-BE49-F238E27FC236}">
                      <a16:creationId xmlns:a16="http://schemas.microsoft.com/office/drawing/2014/main" id="{55275F33-86CF-48F4-861C-27DEBFE7BB2B}"/>
                    </a:ext>
                  </a:extLst>
                </p14:cNvPr>
                <p14:cNvContentPartPr/>
                <p14:nvPr/>
              </p14:nvContentPartPr>
              <p14:xfrm>
                <a:off x="5541053" y="851640"/>
                <a:ext cx="300240" cy="67320"/>
              </p14:xfrm>
            </p:contentPart>
          </mc:Choice>
          <mc:Fallback xmlns="">
            <p:pic>
              <p:nvPicPr>
                <p:cNvPr id="39678" name="Freihand 39677">
                  <a:extLst>
                    <a:ext uri="{FF2B5EF4-FFF2-40B4-BE49-F238E27FC236}">
                      <a16:creationId xmlns:a16="http://schemas.microsoft.com/office/drawing/2014/main" id="{55275F33-86CF-48F4-861C-27DEBFE7BB2B}"/>
                    </a:ext>
                  </a:extLst>
                </p:cNvPr>
                <p:cNvPicPr/>
                <p:nvPr/>
              </p:nvPicPr>
              <p:blipFill>
                <a:blip r:embed="rId1344"/>
                <a:stretch>
                  <a:fillRect/>
                </a:stretch>
              </p:blipFill>
              <p:spPr>
                <a:xfrm>
                  <a:off x="5536733" y="847320"/>
                  <a:ext cx="3088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345">
              <p14:nvContentPartPr>
                <p14:cNvPr id="39679" name="Freihand 39678">
                  <a:extLst>
                    <a:ext uri="{FF2B5EF4-FFF2-40B4-BE49-F238E27FC236}">
                      <a16:creationId xmlns:a16="http://schemas.microsoft.com/office/drawing/2014/main" id="{0260B0EB-251E-4C3C-9DE8-B3989BF34CA7}"/>
                    </a:ext>
                  </a:extLst>
                </p14:cNvPr>
                <p14:cNvContentPartPr/>
                <p14:nvPr/>
              </p14:nvContentPartPr>
              <p14:xfrm>
                <a:off x="5615573" y="597480"/>
                <a:ext cx="142560" cy="217800"/>
              </p14:xfrm>
            </p:contentPart>
          </mc:Choice>
          <mc:Fallback xmlns="">
            <p:pic>
              <p:nvPicPr>
                <p:cNvPr id="39679" name="Freihand 39678">
                  <a:extLst>
                    <a:ext uri="{FF2B5EF4-FFF2-40B4-BE49-F238E27FC236}">
                      <a16:creationId xmlns:a16="http://schemas.microsoft.com/office/drawing/2014/main" id="{0260B0EB-251E-4C3C-9DE8-B3989BF34CA7}"/>
                    </a:ext>
                  </a:extLst>
                </p:cNvPr>
                <p:cNvPicPr/>
                <p:nvPr/>
              </p:nvPicPr>
              <p:blipFill>
                <a:blip r:embed="rId1346"/>
                <a:stretch>
                  <a:fillRect/>
                </a:stretch>
              </p:blipFill>
              <p:spPr>
                <a:xfrm>
                  <a:off x="5611253" y="593160"/>
                  <a:ext cx="1512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347">
              <p14:nvContentPartPr>
                <p14:cNvPr id="39680" name="Freihand 39679">
                  <a:extLst>
                    <a:ext uri="{FF2B5EF4-FFF2-40B4-BE49-F238E27FC236}">
                      <a16:creationId xmlns:a16="http://schemas.microsoft.com/office/drawing/2014/main" id="{7C3445C6-7129-4DBF-BF6F-CD8437BB26C6}"/>
                    </a:ext>
                  </a:extLst>
                </p14:cNvPr>
                <p14:cNvContentPartPr/>
                <p14:nvPr/>
              </p14:nvContentPartPr>
              <p14:xfrm>
                <a:off x="6026693" y="666960"/>
                <a:ext cx="360" cy="360"/>
              </p14:xfrm>
            </p:contentPart>
          </mc:Choice>
          <mc:Fallback xmlns="">
            <p:pic>
              <p:nvPicPr>
                <p:cNvPr id="39680" name="Freihand 39679">
                  <a:extLst>
                    <a:ext uri="{FF2B5EF4-FFF2-40B4-BE49-F238E27FC236}">
                      <a16:creationId xmlns:a16="http://schemas.microsoft.com/office/drawing/2014/main" id="{7C3445C6-7129-4DBF-BF6F-CD8437BB26C6}"/>
                    </a:ext>
                  </a:extLst>
                </p:cNvPr>
                <p:cNvPicPr/>
                <p:nvPr/>
              </p:nvPicPr>
              <p:blipFill>
                <a:blip r:embed="rId875"/>
                <a:stretch>
                  <a:fillRect/>
                </a:stretch>
              </p:blipFill>
              <p:spPr>
                <a:xfrm>
                  <a:off x="6022373" y="6626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48">
              <p14:nvContentPartPr>
                <p14:cNvPr id="39681" name="Freihand 39680">
                  <a:extLst>
                    <a:ext uri="{FF2B5EF4-FFF2-40B4-BE49-F238E27FC236}">
                      <a16:creationId xmlns:a16="http://schemas.microsoft.com/office/drawing/2014/main" id="{AAC83806-6594-483D-A2FB-A26CA41D594F}"/>
                    </a:ext>
                  </a:extLst>
                </p14:cNvPr>
                <p14:cNvContentPartPr/>
                <p14:nvPr/>
              </p14:nvContentPartPr>
              <p14:xfrm>
                <a:off x="6051173" y="804840"/>
                <a:ext cx="2160" cy="7200"/>
              </p14:xfrm>
            </p:contentPart>
          </mc:Choice>
          <mc:Fallback xmlns="">
            <p:pic>
              <p:nvPicPr>
                <p:cNvPr id="39681" name="Freihand 39680">
                  <a:extLst>
                    <a:ext uri="{FF2B5EF4-FFF2-40B4-BE49-F238E27FC236}">
                      <a16:creationId xmlns:a16="http://schemas.microsoft.com/office/drawing/2014/main" id="{AAC83806-6594-483D-A2FB-A26CA41D594F}"/>
                    </a:ext>
                  </a:extLst>
                </p:cNvPr>
                <p:cNvPicPr/>
                <p:nvPr/>
              </p:nvPicPr>
              <p:blipFill>
                <a:blip r:embed="rId1349"/>
                <a:stretch>
                  <a:fillRect/>
                </a:stretch>
              </p:blipFill>
              <p:spPr>
                <a:xfrm>
                  <a:off x="6046853" y="800520"/>
                  <a:ext cx="108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350">
              <p14:nvContentPartPr>
                <p14:cNvPr id="39683" name="Freihand 39682">
                  <a:extLst>
                    <a:ext uri="{FF2B5EF4-FFF2-40B4-BE49-F238E27FC236}">
                      <a16:creationId xmlns:a16="http://schemas.microsoft.com/office/drawing/2014/main" id="{DEE3BD2D-A86C-49C5-9C08-629604789BE2}"/>
                    </a:ext>
                  </a:extLst>
                </p14:cNvPr>
                <p14:cNvContentPartPr/>
                <p14:nvPr/>
              </p14:nvContentPartPr>
              <p14:xfrm>
                <a:off x="6011573" y="662640"/>
                <a:ext cx="18000" cy="52560"/>
              </p14:xfrm>
            </p:contentPart>
          </mc:Choice>
          <mc:Fallback xmlns="">
            <p:pic>
              <p:nvPicPr>
                <p:cNvPr id="39683" name="Freihand 39682">
                  <a:extLst>
                    <a:ext uri="{FF2B5EF4-FFF2-40B4-BE49-F238E27FC236}">
                      <a16:creationId xmlns:a16="http://schemas.microsoft.com/office/drawing/2014/main" id="{DEE3BD2D-A86C-49C5-9C08-629604789BE2}"/>
                    </a:ext>
                  </a:extLst>
                </p:cNvPr>
                <p:cNvPicPr/>
                <p:nvPr/>
              </p:nvPicPr>
              <p:blipFill>
                <a:blip r:embed="rId1351"/>
                <a:stretch>
                  <a:fillRect/>
                </a:stretch>
              </p:blipFill>
              <p:spPr>
                <a:xfrm>
                  <a:off x="6007253" y="658320"/>
                  <a:ext cx="266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352">
              <p14:nvContentPartPr>
                <p14:cNvPr id="39685" name="Freihand 39684">
                  <a:extLst>
                    <a:ext uri="{FF2B5EF4-FFF2-40B4-BE49-F238E27FC236}">
                      <a16:creationId xmlns:a16="http://schemas.microsoft.com/office/drawing/2014/main" id="{BB444D9B-D866-48F2-B0CE-2D64679BFCFB}"/>
                    </a:ext>
                  </a:extLst>
                </p14:cNvPr>
                <p14:cNvContentPartPr/>
                <p14:nvPr/>
              </p14:nvContentPartPr>
              <p14:xfrm>
                <a:off x="5989973" y="786120"/>
                <a:ext cx="43920" cy="44640"/>
              </p14:xfrm>
            </p:contentPart>
          </mc:Choice>
          <mc:Fallback xmlns="">
            <p:pic>
              <p:nvPicPr>
                <p:cNvPr id="39685" name="Freihand 39684">
                  <a:extLst>
                    <a:ext uri="{FF2B5EF4-FFF2-40B4-BE49-F238E27FC236}">
                      <a16:creationId xmlns:a16="http://schemas.microsoft.com/office/drawing/2014/main" id="{BB444D9B-D866-48F2-B0CE-2D64679BFCFB}"/>
                    </a:ext>
                  </a:extLst>
                </p:cNvPr>
                <p:cNvPicPr/>
                <p:nvPr/>
              </p:nvPicPr>
              <p:blipFill>
                <a:blip r:embed="rId1353"/>
                <a:stretch>
                  <a:fillRect/>
                </a:stretch>
              </p:blipFill>
              <p:spPr>
                <a:xfrm>
                  <a:off x="5985653" y="781800"/>
                  <a:ext cx="525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354">
              <p14:nvContentPartPr>
                <p14:cNvPr id="39724" name="Freihand 39723">
                  <a:extLst>
                    <a:ext uri="{FF2B5EF4-FFF2-40B4-BE49-F238E27FC236}">
                      <a16:creationId xmlns:a16="http://schemas.microsoft.com/office/drawing/2014/main" id="{38ADDC77-3649-4187-81E3-8CBA77C28987}"/>
                    </a:ext>
                  </a:extLst>
                </p14:cNvPr>
                <p14:cNvContentPartPr/>
                <p14:nvPr/>
              </p14:nvContentPartPr>
              <p14:xfrm>
                <a:off x="6709973" y="972600"/>
                <a:ext cx="193680" cy="15840"/>
              </p14:xfrm>
            </p:contentPart>
          </mc:Choice>
          <mc:Fallback xmlns="">
            <p:pic>
              <p:nvPicPr>
                <p:cNvPr id="39724" name="Freihand 39723">
                  <a:extLst>
                    <a:ext uri="{FF2B5EF4-FFF2-40B4-BE49-F238E27FC236}">
                      <a16:creationId xmlns:a16="http://schemas.microsoft.com/office/drawing/2014/main" id="{38ADDC77-3649-4187-81E3-8CBA77C28987}"/>
                    </a:ext>
                  </a:extLst>
                </p:cNvPr>
                <p:cNvPicPr/>
                <p:nvPr/>
              </p:nvPicPr>
              <p:blipFill>
                <a:blip r:embed="rId1355"/>
                <a:stretch>
                  <a:fillRect/>
                </a:stretch>
              </p:blipFill>
              <p:spPr>
                <a:xfrm>
                  <a:off x="6705653" y="968280"/>
                  <a:ext cx="2023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356">
              <p14:nvContentPartPr>
                <p14:cNvPr id="39725" name="Freihand 39724">
                  <a:extLst>
                    <a:ext uri="{FF2B5EF4-FFF2-40B4-BE49-F238E27FC236}">
                      <a16:creationId xmlns:a16="http://schemas.microsoft.com/office/drawing/2014/main" id="{A6C11DFB-D7B9-4899-AF2D-74BB2F0F272E}"/>
                    </a:ext>
                  </a:extLst>
                </p14:cNvPr>
                <p14:cNvContentPartPr/>
                <p14:nvPr/>
              </p14:nvContentPartPr>
              <p14:xfrm>
                <a:off x="6690533" y="1021560"/>
                <a:ext cx="200880" cy="24840"/>
              </p14:xfrm>
            </p:contentPart>
          </mc:Choice>
          <mc:Fallback xmlns="">
            <p:pic>
              <p:nvPicPr>
                <p:cNvPr id="39725" name="Freihand 39724">
                  <a:extLst>
                    <a:ext uri="{FF2B5EF4-FFF2-40B4-BE49-F238E27FC236}">
                      <a16:creationId xmlns:a16="http://schemas.microsoft.com/office/drawing/2014/main" id="{A6C11DFB-D7B9-4899-AF2D-74BB2F0F272E}"/>
                    </a:ext>
                  </a:extLst>
                </p:cNvPr>
                <p:cNvPicPr/>
                <p:nvPr/>
              </p:nvPicPr>
              <p:blipFill>
                <a:blip r:embed="rId1357"/>
                <a:stretch>
                  <a:fillRect/>
                </a:stretch>
              </p:blipFill>
              <p:spPr>
                <a:xfrm>
                  <a:off x="6686213" y="1017240"/>
                  <a:ext cx="2095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358">
              <p14:nvContentPartPr>
                <p14:cNvPr id="39686" name="Freihand 39685">
                  <a:extLst>
                    <a:ext uri="{FF2B5EF4-FFF2-40B4-BE49-F238E27FC236}">
                      <a16:creationId xmlns:a16="http://schemas.microsoft.com/office/drawing/2014/main" id="{9D997B5B-EC23-48FD-AF50-35E62AD6AC05}"/>
                    </a:ext>
                  </a:extLst>
                </p14:cNvPr>
                <p14:cNvContentPartPr/>
                <p14:nvPr/>
              </p14:nvContentPartPr>
              <p14:xfrm>
                <a:off x="6316133" y="636360"/>
                <a:ext cx="18720" cy="144000"/>
              </p14:xfrm>
            </p:contentPart>
          </mc:Choice>
          <mc:Fallback xmlns="">
            <p:pic>
              <p:nvPicPr>
                <p:cNvPr id="39686" name="Freihand 39685">
                  <a:extLst>
                    <a:ext uri="{FF2B5EF4-FFF2-40B4-BE49-F238E27FC236}">
                      <a16:creationId xmlns:a16="http://schemas.microsoft.com/office/drawing/2014/main" id="{9D997B5B-EC23-48FD-AF50-35E62AD6AC05}"/>
                    </a:ext>
                  </a:extLst>
                </p:cNvPr>
                <p:cNvPicPr/>
                <p:nvPr/>
              </p:nvPicPr>
              <p:blipFill>
                <a:blip r:embed="rId1359"/>
                <a:stretch>
                  <a:fillRect/>
                </a:stretch>
              </p:blipFill>
              <p:spPr>
                <a:xfrm>
                  <a:off x="6311813" y="632040"/>
                  <a:ext cx="273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360">
              <p14:nvContentPartPr>
                <p14:cNvPr id="39687" name="Freihand 39686">
                  <a:extLst>
                    <a:ext uri="{FF2B5EF4-FFF2-40B4-BE49-F238E27FC236}">
                      <a16:creationId xmlns:a16="http://schemas.microsoft.com/office/drawing/2014/main" id="{CB54C3A7-AD1B-4426-AB7A-E32BEB70A945}"/>
                    </a:ext>
                  </a:extLst>
                </p14:cNvPr>
                <p14:cNvContentPartPr/>
                <p14:nvPr/>
              </p14:nvContentPartPr>
              <p14:xfrm>
                <a:off x="6223973" y="590640"/>
                <a:ext cx="220680" cy="20520"/>
              </p14:xfrm>
            </p:contentPart>
          </mc:Choice>
          <mc:Fallback xmlns="">
            <p:pic>
              <p:nvPicPr>
                <p:cNvPr id="39687" name="Freihand 39686">
                  <a:extLst>
                    <a:ext uri="{FF2B5EF4-FFF2-40B4-BE49-F238E27FC236}">
                      <a16:creationId xmlns:a16="http://schemas.microsoft.com/office/drawing/2014/main" id="{CB54C3A7-AD1B-4426-AB7A-E32BEB70A945}"/>
                    </a:ext>
                  </a:extLst>
                </p:cNvPr>
                <p:cNvPicPr/>
                <p:nvPr/>
              </p:nvPicPr>
              <p:blipFill>
                <a:blip r:embed="rId1361"/>
                <a:stretch>
                  <a:fillRect/>
                </a:stretch>
              </p:blipFill>
              <p:spPr>
                <a:xfrm>
                  <a:off x="6219653" y="586320"/>
                  <a:ext cx="2293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362">
              <p14:nvContentPartPr>
                <p14:cNvPr id="39690" name="Freihand 39689">
                  <a:extLst>
                    <a:ext uri="{FF2B5EF4-FFF2-40B4-BE49-F238E27FC236}">
                      <a16:creationId xmlns:a16="http://schemas.microsoft.com/office/drawing/2014/main" id="{AAFC3241-8120-4405-99DD-EDECCB8B9640}"/>
                    </a:ext>
                  </a:extLst>
                </p14:cNvPr>
                <p14:cNvContentPartPr/>
                <p14:nvPr/>
              </p14:nvContentPartPr>
              <p14:xfrm>
                <a:off x="6409373" y="736440"/>
                <a:ext cx="23400" cy="105480"/>
              </p14:xfrm>
            </p:contentPart>
          </mc:Choice>
          <mc:Fallback xmlns="">
            <p:pic>
              <p:nvPicPr>
                <p:cNvPr id="39690" name="Freihand 39689">
                  <a:extLst>
                    <a:ext uri="{FF2B5EF4-FFF2-40B4-BE49-F238E27FC236}">
                      <a16:creationId xmlns:a16="http://schemas.microsoft.com/office/drawing/2014/main" id="{AAFC3241-8120-4405-99DD-EDECCB8B9640}"/>
                    </a:ext>
                  </a:extLst>
                </p:cNvPr>
                <p:cNvPicPr/>
                <p:nvPr/>
              </p:nvPicPr>
              <p:blipFill>
                <a:blip r:embed="rId1363"/>
                <a:stretch>
                  <a:fillRect/>
                </a:stretch>
              </p:blipFill>
              <p:spPr>
                <a:xfrm>
                  <a:off x="6405053" y="732120"/>
                  <a:ext cx="320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364">
              <p14:nvContentPartPr>
                <p14:cNvPr id="39691" name="Freihand 39690">
                  <a:extLst>
                    <a:ext uri="{FF2B5EF4-FFF2-40B4-BE49-F238E27FC236}">
                      <a16:creationId xmlns:a16="http://schemas.microsoft.com/office/drawing/2014/main" id="{30F060B5-2FE3-469C-8453-110F88790394}"/>
                    </a:ext>
                  </a:extLst>
                </p14:cNvPr>
                <p14:cNvContentPartPr/>
                <p14:nvPr/>
              </p14:nvContentPartPr>
              <p14:xfrm>
                <a:off x="6432053" y="742560"/>
                <a:ext cx="93960" cy="105840"/>
              </p14:xfrm>
            </p:contentPart>
          </mc:Choice>
          <mc:Fallback xmlns="">
            <p:pic>
              <p:nvPicPr>
                <p:cNvPr id="39691" name="Freihand 39690">
                  <a:extLst>
                    <a:ext uri="{FF2B5EF4-FFF2-40B4-BE49-F238E27FC236}">
                      <a16:creationId xmlns:a16="http://schemas.microsoft.com/office/drawing/2014/main" id="{30F060B5-2FE3-469C-8453-110F88790394}"/>
                    </a:ext>
                  </a:extLst>
                </p:cNvPr>
                <p:cNvPicPr/>
                <p:nvPr/>
              </p:nvPicPr>
              <p:blipFill>
                <a:blip r:embed="rId1365"/>
                <a:stretch>
                  <a:fillRect/>
                </a:stretch>
              </p:blipFill>
              <p:spPr>
                <a:xfrm>
                  <a:off x="6427733" y="738240"/>
                  <a:ext cx="1026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366">
              <p14:nvContentPartPr>
                <p14:cNvPr id="39692" name="Freihand 39691">
                  <a:extLst>
                    <a:ext uri="{FF2B5EF4-FFF2-40B4-BE49-F238E27FC236}">
                      <a16:creationId xmlns:a16="http://schemas.microsoft.com/office/drawing/2014/main" id="{8CFB54BF-1C59-499A-89E9-CD3DC8C0E2ED}"/>
                    </a:ext>
                  </a:extLst>
                </p14:cNvPr>
                <p14:cNvContentPartPr/>
                <p14:nvPr/>
              </p14:nvContentPartPr>
              <p14:xfrm>
                <a:off x="6688373" y="635640"/>
                <a:ext cx="8280" cy="113040"/>
              </p14:xfrm>
            </p:contentPart>
          </mc:Choice>
          <mc:Fallback xmlns="">
            <p:pic>
              <p:nvPicPr>
                <p:cNvPr id="39692" name="Freihand 39691">
                  <a:extLst>
                    <a:ext uri="{FF2B5EF4-FFF2-40B4-BE49-F238E27FC236}">
                      <a16:creationId xmlns:a16="http://schemas.microsoft.com/office/drawing/2014/main" id="{8CFB54BF-1C59-499A-89E9-CD3DC8C0E2ED}"/>
                    </a:ext>
                  </a:extLst>
                </p:cNvPr>
                <p:cNvPicPr/>
                <p:nvPr/>
              </p:nvPicPr>
              <p:blipFill>
                <a:blip r:embed="rId1367"/>
                <a:stretch>
                  <a:fillRect/>
                </a:stretch>
              </p:blipFill>
              <p:spPr>
                <a:xfrm>
                  <a:off x="6684053" y="631320"/>
                  <a:ext cx="169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368">
              <p14:nvContentPartPr>
                <p14:cNvPr id="39693" name="Freihand 39692">
                  <a:extLst>
                    <a:ext uri="{FF2B5EF4-FFF2-40B4-BE49-F238E27FC236}">
                      <a16:creationId xmlns:a16="http://schemas.microsoft.com/office/drawing/2014/main" id="{6C04F57E-A320-4E3F-B4C0-CD6C7AA892E6}"/>
                    </a:ext>
                  </a:extLst>
                </p14:cNvPr>
                <p14:cNvContentPartPr/>
                <p14:nvPr/>
              </p14:nvContentPartPr>
              <p14:xfrm>
                <a:off x="6659213" y="692880"/>
                <a:ext cx="66240" cy="10800"/>
              </p14:xfrm>
            </p:contentPart>
          </mc:Choice>
          <mc:Fallback xmlns="">
            <p:pic>
              <p:nvPicPr>
                <p:cNvPr id="39693" name="Freihand 39692">
                  <a:extLst>
                    <a:ext uri="{FF2B5EF4-FFF2-40B4-BE49-F238E27FC236}">
                      <a16:creationId xmlns:a16="http://schemas.microsoft.com/office/drawing/2014/main" id="{6C04F57E-A320-4E3F-B4C0-CD6C7AA892E6}"/>
                    </a:ext>
                  </a:extLst>
                </p:cNvPr>
                <p:cNvPicPr/>
                <p:nvPr/>
              </p:nvPicPr>
              <p:blipFill>
                <a:blip r:embed="rId1369"/>
                <a:stretch>
                  <a:fillRect/>
                </a:stretch>
              </p:blipFill>
              <p:spPr>
                <a:xfrm>
                  <a:off x="6654893" y="688560"/>
                  <a:ext cx="748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370">
              <p14:nvContentPartPr>
                <p14:cNvPr id="39694" name="Freihand 39693">
                  <a:extLst>
                    <a:ext uri="{FF2B5EF4-FFF2-40B4-BE49-F238E27FC236}">
                      <a16:creationId xmlns:a16="http://schemas.microsoft.com/office/drawing/2014/main" id="{181F9BDB-A607-48F0-8457-E9F9D0FC2691}"/>
                    </a:ext>
                  </a:extLst>
                </p14:cNvPr>
                <p14:cNvContentPartPr/>
                <p14:nvPr/>
              </p14:nvContentPartPr>
              <p14:xfrm>
                <a:off x="6940013" y="592080"/>
                <a:ext cx="10800" cy="140040"/>
              </p14:xfrm>
            </p:contentPart>
          </mc:Choice>
          <mc:Fallback xmlns="">
            <p:pic>
              <p:nvPicPr>
                <p:cNvPr id="39694" name="Freihand 39693">
                  <a:extLst>
                    <a:ext uri="{FF2B5EF4-FFF2-40B4-BE49-F238E27FC236}">
                      <a16:creationId xmlns:a16="http://schemas.microsoft.com/office/drawing/2014/main" id="{181F9BDB-A607-48F0-8457-E9F9D0FC2691}"/>
                    </a:ext>
                  </a:extLst>
                </p:cNvPr>
                <p:cNvPicPr/>
                <p:nvPr/>
              </p:nvPicPr>
              <p:blipFill>
                <a:blip r:embed="rId1371"/>
                <a:stretch>
                  <a:fillRect/>
                </a:stretch>
              </p:blipFill>
              <p:spPr>
                <a:xfrm>
                  <a:off x="6935693" y="587760"/>
                  <a:ext cx="194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372">
              <p14:nvContentPartPr>
                <p14:cNvPr id="39695" name="Freihand 39694">
                  <a:extLst>
                    <a:ext uri="{FF2B5EF4-FFF2-40B4-BE49-F238E27FC236}">
                      <a16:creationId xmlns:a16="http://schemas.microsoft.com/office/drawing/2014/main" id="{22616A5E-2DD8-4DEF-A671-FD36D374E802}"/>
                    </a:ext>
                  </a:extLst>
                </p14:cNvPr>
                <p14:cNvContentPartPr/>
                <p14:nvPr/>
              </p14:nvContentPartPr>
              <p14:xfrm>
                <a:off x="6861533" y="715200"/>
                <a:ext cx="150480" cy="34200"/>
              </p14:xfrm>
            </p:contentPart>
          </mc:Choice>
          <mc:Fallback xmlns="">
            <p:pic>
              <p:nvPicPr>
                <p:cNvPr id="39695" name="Freihand 39694">
                  <a:extLst>
                    <a:ext uri="{FF2B5EF4-FFF2-40B4-BE49-F238E27FC236}">
                      <a16:creationId xmlns:a16="http://schemas.microsoft.com/office/drawing/2014/main" id="{22616A5E-2DD8-4DEF-A671-FD36D374E802}"/>
                    </a:ext>
                  </a:extLst>
                </p:cNvPr>
                <p:cNvPicPr/>
                <p:nvPr/>
              </p:nvPicPr>
              <p:blipFill>
                <a:blip r:embed="rId1373"/>
                <a:stretch>
                  <a:fillRect/>
                </a:stretch>
              </p:blipFill>
              <p:spPr>
                <a:xfrm>
                  <a:off x="6857213" y="710880"/>
                  <a:ext cx="1591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374">
              <p14:nvContentPartPr>
                <p14:cNvPr id="39696" name="Freihand 39695">
                  <a:extLst>
                    <a:ext uri="{FF2B5EF4-FFF2-40B4-BE49-F238E27FC236}">
                      <a16:creationId xmlns:a16="http://schemas.microsoft.com/office/drawing/2014/main" id="{4A2BE247-EBAE-4746-A291-A5DADD21B498}"/>
                    </a:ext>
                  </a:extLst>
                </p14:cNvPr>
                <p14:cNvContentPartPr/>
                <p14:nvPr/>
              </p14:nvContentPartPr>
              <p14:xfrm>
                <a:off x="6829853" y="571200"/>
                <a:ext cx="193680" cy="36360"/>
              </p14:xfrm>
            </p:contentPart>
          </mc:Choice>
          <mc:Fallback xmlns="">
            <p:pic>
              <p:nvPicPr>
                <p:cNvPr id="39696" name="Freihand 39695">
                  <a:extLst>
                    <a:ext uri="{FF2B5EF4-FFF2-40B4-BE49-F238E27FC236}">
                      <a16:creationId xmlns:a16="http://schemas.microsoft.com/office/drawing/2014/main" id="{4A2BE247-EBAE-4746-A291-A5DADD21B498}"/>
                    </a:ext>
                  </a:extLst>
                </p:cNvPr>
                <p:cNvPicPr/>
                <p:nvPr/>
              </p:nvPicPr>
              <p:blipFill>
                <a:blip r:embed="rId1375"/>
                <a:stretch>
                  <a:fillRect/>
                </a:stretch>
              </p:blipFill>
              <p:spPr>
                <a:xfrm>
                  <a:off x="6825533" y="566880"/>
                  <a:ext cx="2023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376">
              <p14:nvContentPartPr>
                <p14:cNvPr id="39698" name="Freihand 39697">
                  <a:extLst>
                    <a:ext uri="{FF2B5EF4-FFF2-40B4-BE49-F238E27FC236}">
                      <a16:creationId xmlns:a16="http://schemas.microsoft.com/office/drawing/2014/main" id="{625EE189-95DC-4598-8125-FCD6EA9F15E0}"/>
                    </a:ext>
                  </a:extLst>
                </p14:cNvPr>
                <p14:cNvContentPartPr/>
                <p14:nvPr/>
              </p14:nvContentPartPr>
              <p14:xfrm>
                <a:off x="6892853" y="605400"/>
                <a:ext cx="59040" cy="209520"/>
              </p14:xfrm>
            </p:contentPart>
          </mc:Choice>
          <mc:Fallback xmlns="">
            <p:pic>
              <p:nvPicPr>
                <p:cNvPr id="39698" name="Freihand 39697">
                  <a:extLst>
                    <a:ext uri="{FF2B5EF4-FFF2-40B4-BE49-F238E27FC236}">
                      <a16:creationId xmlns:a16="http://schemas.microsoft.com/office/drawing/2014/main" id="{625EE189-95DC-4598-8125-FCD6EA9F15E0}"/>
                    </a:ext>
                  </a:extLst>
                </p:cNvPr>
                <p:cNvPicPr/>
                <p:nvPr/>
              </p:nvPicPr>
              <p:blipFill>
                <a:blip r:embed="rId1377"/>
                <a:stretch>
                  <a:fillRect/>
                </a:stretch>
              </p:blipFill>
              <p:spPr>
                <a:xfrm>
                  <a:off x="6888533" y="601080"/>
                  <a:ext cx="676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378">
              <p14:nvContentPartPr>
                <p14:cNvPr id="39699" name="Freihand 39698">
                  <a:extLst>
                    <a:ext uri="{FF2B5EF4-FFF2-40B4-BE49-F238E27FC236}">
                      <a16:creationId xmlns:a16="http://schemas.microsoft.com/office/drawing/2014/main" id="{2FFF7B97-EC7F-469A-B8D8-5377E872D0C0}"/>
                    </a:ext>
                  </a:extLst>
                </p14:cNvPr>
                <p14:cNvContentPartPr/>
                <p14:nvPr/>
              </p14:nvContentPartPr>
              <p14:xfrm>
                <a:off x="6811493" y="571920"/>
                <a:ext cx="223920" cy="57240"/>
              </p14:xfrm>
            </p:contentPart>
          </mc:Choice>
          <mc:Fallback xmlns="">
            <p:pic>
              <p:nvPicPr>
                <p:cNvPr id="39699" name="Freihand 39698">
                  <a:extLst>
                    <a:ext uri="{FF2B5EF4-FFF2-40B4-BE49-F238E27FC236}">
                      <a16:creationId xmlns:a16="http://schemas.microsoft.com/office/drawing/2014/main" id="{2FFF7B97-EC7F-469A-B8D8-5377E872D0C0}"/>
                    </a:ext>
                  </a:extLst>
                </p:cNvPr>
                <p:cNvPicPr/>
                <p:nvPr/>
              </p:nvPicPr>
              <p:blipFill>
                <a:blip r:embed="rId1379"/>
                <a:stretch>
                  <a:fillRect/>
                </a:stretch>
              </p:blipFill>
              <p:spPr>
                <a:xfrm>
                  <a:off x="6807173" y="567600"/>
                  <a:ext cx="2325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380">
              <p14:nvContentPartPr>
                <p14:cNvPr id="39700" name="Freihand 39699">
                  <a:extLst>
                    <a:ext uri="{FF2B5EF4-FFF2-40B4-BE49-F238E27FC236}">
                      <a16:creationId xmlns:a16="http://schemas.microsoft.com/office/drawing/2014/main" id="{F2387770-E5E4-464C-B24D-8C8908530A1E}"/>
                    </a:ext>
                  </a:extLst>
                </p14:cNvPr>
                <p14:cNvContentPartPr/>
                <p14:nvPr/>
              </p14:nvContentPartPr>
              <p14:xfrm>
                <a:off x="7031453" y="733920"/>
                <a:ext cx="88560" cy="96120"/>
              </p14:xfrm>
            </p:contentPart>
          </mc:Choice>
          <mc:Fallback xmlns="">
            <p:pic>
              <p:nvPicPr>
                <p:cNvPr id="39700" name="Freihand 39699">
                  <a:extLst>
                    <a:ext uri="{FF2B5EF4-FFF2-40B4-BE49-F238E27FC236}">
                      <a16:creationId xmlns:a16="http://schemas.microsoft.com/office/drawing/2014/main" id="{F2387770-E5E4-464C-B24D-8C8908530A1E}"/>
                    </a:ext>
                  </a:extLst>
                </p:cNvPr>
                <p:cNvPicPr/>
                <p:nvPr/>
              </p:nvPicPr>
              <p:blipFill>
                <a:blip r:embed="rId1381"/>
                <a:stretch>
                  <a:fillRect/>
                </a:stretch>
              </p:blipFill>
              <p:spPr>
                <a:xfrm>
                  <a:off x="7027133" y="729600"/>
                  <a:ext cx="972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382">
              <p14:nvContentPartPr>
                <p14:cNvPr id="39701" name="Freihand 39700">
                  <a:extLst>
                    <a:ext uri="{FF2B5EF4-FFF2-40B4-BE49-F238E27FC236}">
                      <a16:creationId xmlns:a16="http://schemas.microsoft.com/office/drawing/2014/main" id="{61598D99-5E11-4F6D-A131-F41F7C1BACC0}"/>
                    </a:ext>
                  </a:extLst>
                </p14:cNvPr>
                <p14:cNvContentPartPr/>
                <p14:nvPr/>
              </p14:nvContentPartPr>
              <p14:xfrm>
                <a:off x="7215773" y="626280"/>
                <a:ext cx="22680" cy="113040"/>
              </p14:xfrm>
            </p:contentPart>
          </mc:Choice>
          <mc:Fallback xmlns="">
            <p:pic>
              <p:nvPicPr>
                <p:cNvPr id="39701" name="Freihand 39700">
                  <a:extLst>
                    <a:ext uri="{FF2B5EF4-FFF2-40B4-BE49-F238E27FC236}">
                      <a16:creationId xmlns:a16="http://schemas.microsoft.com/office/drawing/2014/main" id="{61598D99-5E11-4F6D-A131-F41F7C1BACC0}"/>
                    </a:ext>
                  </a:extLst>
                </p:cNvPr>
                <p:cNvPicPr/>
                <p:nvPr/>
              </p:nvPicPr>
              <p:blipFill>
                <a:blip r:embed="rId1383"/>
                <a:stretch>
                  <a:fillRect/>
                </a:stretch>
              </p:blipFill>
              <p:spPr>
                <a:xfrm>
                  <a:off x="7211453" y="621960"/>
                  <a:ext cx="313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384">
              <p14:nvContentPartPr>
                <p14:cNvPr id="39702" name="Freihand 39701">
                  <a:extLst>
                    <a:ext uri="{FF2B5EF4-FFF2-40B4-BE49-F238E27FC236}">
                      <a16:creationId xmlns:a16="http://schemas.microsoft.com/office/drawing/2014/main" id="{CFC96837-2CF5-4B00-A90D-2DCFB92F13DD}"/>
                    </a:ext>
                  </a:extLst>
                </p14:cNvPr>
                <p14:cNvContentPartPr/>
                <p14:nvPr/>
              </p14:nvContentPartPr>
              <p14:xfrm>
                <a:off x="7169693" y="660480"/>
                <a:ext cx="133200" cy="21240"/>
              </p14:xfrm>
            </p:contentPart>
          </mc:Choice>
          <mc:Fallback xmlns="">
            <p:pic>
              <p:nvPicPr>
                <p:cNvPr id="39702" name="Freihand 39701">
                  <a:extLst>
                    <a:ext uri="{FF2B5EF4-FFF2-40B4-BE49-F238E27FC236}">
                      <a16:creationId xmlns:a16="http://schemas.microsoft.com/office/drawing/2014/main" id="{CFC96837-2CF5-4B00-A90D-2DCFB92F13DD}"/>
                    </a:ext>
                  </a:extLst>
                </p:cNvPr>
                <p:cNvPicPr/>
                <p:nvPr/>
              </p:nvPicPr>
              <p:blipFill>
                <a:blip r:embed="rId1385"/>
                <a:stretch>
                  <a:fillRect/>
                </a:stretch>
              </p:blipFill>
              <p:spPr>
                <a:xfrm>
                  <a:off x="7165373" y="656160"/>
                  <a:ext cx="1418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386">
              <p14:nvContentPartPr>
                <p14:cNvPr id="39704" name="Freihand 39703">
                  <a:extLst>
                    <a:ext uri="{FF2B5EF4-FFF2-40B4-BE49-F238E27FC236}">
                      <a16:creationId xmlns:a16="http://schemas.microsoft.com/office/drawing/2014/main" id="{781D8BD1-CC4F-4ECE-A160-4C587EED5C0A}"/>
                    </a:ext>
                  </a:extLst>
                </p14:cNvPr>
                <p14:cNvContentPartPr/>
                <p14:nvPr/>
              </p14:nvContentPartPr>
              <p14:xfrm>
                <a:off x="7363733" y="583440"/>
                <a:ext cx="14040" cy="137160"/>
              </p14:xfrm>
            </p:contentPart>
          </mc:Choice>
          <mc:Fallback xmlns="">
            <p:pic>
              <p:nvPicPr>
                <p:cNvPr id="39704" name="Freihand 39703">
                  <a:extLst>
                    <a:ext uri="{FF2B5EF4-FFF2-40B4-BE49-F238E27FC236}">
                      <a16:creationId xmlns:a16="http://schemas.microsoft.com/office/drawing/2014/main" id="{781D8BD1-CC4F-4ECE-A160-4C587EED5C0A}"/>
                    </a:ext>
                  </a:extLst>
                </p:cNvPr>
                <p:cNvPicPr/>
                <p:nvPr/>
              </p:nvPicPr>
              <p:blipFill>
                <a:blip r:embed="rId1387"/>
                <a:stretch>
                  <a:fillRect/>
                </a:stretch>
              </p:blipFill>
              <p:spPr>
                <a:xfrm>
                  <a:off x="7359413" y="579120"/>
                  <a:ext cx="226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388">
              <p14:nvContentPartPr>
                <p14:cNvPr id="39705" name="Freihand 39704">
                  <a:extLst>
                    <a:ext uri="{FF2B5EF4-FFF2-40B4-BE49-F238E27FC236}">
                      <a16:creationId xmlns:a16="http://schemas.microsoft.com/office/drawing/2014/main" id="{8ECE1691-D057-45BE-BAB5-B87D0AB1CE35}"/>
                    </a:ext>
                  </a:extLst>
                </p14:cNvPr>
                <p14:cNvContentPartPr/>
                <p14:nvPr/>
              </p14:nvContentPartPr>
              <p14:xfrm>
                <a:off x="7303253" y="711600"/>
                <a:ext cx="156240" cy="43200"/>
              </p14:xfrm>
            </p:contentPart>
          </mc:Choice>
          <mc:Fallback xmlns="">
            <p:pic>
              <p:nvPicPr>
                <p:cNvPr id="39705" name="Freihand 39704">
                  <a:extLst>
                    <a:ext uri="{FF2B5EF4-FFF2-40B4-BE49-F238E27FC236}">
                      <a16:creationId xmlns:a16="http://schemas.microsoft.com/office/drawing/2014/main" id="{8ECE1691-D057-45BE-BAB5-B87D0AB1CE35}"/>
                    </a:ext>
                  </a:extLst>
                </p:cNvPr>
                <p:cNvPicPr/>
                <p:nvPr/>
              </p:nvPicPr>
              <p:blipFill>
                <a:blip r:embed="rId1389"/>
                <a:stretch>
                  <a:fillRect/>
                </a:stretch>
              </p:blipFill>
              <p:spPr>
                <a:xfrm>
                  <a:off x="7298933" y="707280"/>
                  <a:ext cx="1648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390">
              <p14:nvContentPartPr>
                <p14:cNvPr id="39706" name="Freihand 39705">
                  <a:extLst>
                    <a:ext uri="{FF2B5EF4-FFF2-40B4-BE49-F238E27FC236}">
                      <a16:creationId xmlns:a16="http://schemas.microsoft.com/office/drawing/2014/main" id="{3EE3ADDF-ADB9-49A5-8634-D21C48791B12}"/>
                    </a:ext>
                  </a:extLst>
                </p14:cNvPr>
                <p14:cNvContentPartPr/>
                <p14:nvPr/>
              </p14:nvContentPartPr>
              <p14:xfrm>
                <a:off x="7302533" y="579480"/>
                <a:ext cx="148320" cy="11520"/>
              </p14:xfrm>
            </p:contentPart>
          </mc:Choice>
          <mc:Fallback xmlns="">
            <p:pic>
              <p:nvPicPr>
                <p:cNvPr id="39706" name="Freihand 39705">
                  <a:extLst>
                    <a:ext uri="{FF2B5EF4-FFF2-40B4-BE49-F238E27FC236}">
                      <a16:creationId xmlns:a16="http://schemas.microsoft.com/office/drawing/2014/main" id="{3EE3ADDF-ADB9-49A5-8634-D21C48791B12}"/>
                    </a:ext>
                  </a:extLst>
                </p:cNvPr>
                <p:cNvPicPr/>
                <p:nvPr/>
              </p:nvPicPr>
              <p:blipFill>
                <a:blip r:embed="rId1391"/>
                <a:stretch>
                  <a:fillRect/>
                </a:stretch>
              </p:blipFill>
              <p:spPr>
                <a:xfrm>
                  <a:off x="7298213" y="575160"/>
                  <a:ext cx="1569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392">
              <p14:nvContentPartPr>
                <p14:cNvPr id="39707" name="Freihand 39706">
                  <a:extLst>
                    <a:ext uri="{FF2B5EF4-FFF2-40B4-BE49-F238E27FC236}">
                      <a16:creationId xmlns:a16="http://schemas.microsoft.com/office/drawing/2014/main" id="{72043900-E0E0-4D88-86DE-5CA43057D523}"/>
                    </a:ext>
                  </a:extLst>
                </p14:cNvPr>
                <p14:cNvContentPartPr/>
                <p14:nvPr/>
              </p14:nvContentPartPr>
              <p14:xfrm>
                <a:off x="7431773" y="645720"/>
                <a:ext cx="74880" cy="135000"/>
              </p14:xfrm>
            </p:contentPart>
          </mc:Choice>
          <mc:Fallback xmlns="">
            <p:pic>
              <p:nvPicPr>
                <p:cNvPr id="39707" name="Freihand 39706">
                  <a:extLst>
                    <a:ext uri="{FF2B5EF4-FFF2-40B4-BE49-F238E27FC236}">
                      <a16:creationId xmlns:a16="http://schemas.microsoft.com/office/drawing/2014/main" id="{72043900-E0E0-4D88-86DE-5CA43057D523}"/>
                    </a:ext>
                  </a:extLst>
                </p:cNvPr>
                <p:cNvPicPr/>
                <p:nvPr/>
              </p:nvPicPr>
              <p:blipFill>
                <a:blip r:embed="rId1393"/>
                <a:stretch>
                  <a:fillRect/>
                </a:stretch>
              </p:blipFill>
              <p:spPr>
                <a:xfrm>
                  <a:off x="7427453" y="641400"/>
                  <a:ext cx="835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394">
              <p14:nvContentPartPr>
                <p14:cNvPr id="39708" name="Freihand 39707">
                  <a:extLst>
                    <a:ext uri="{FF2B5EF4-FFF2-40B4-BE49-F238E27FC236}">
                      <a16:creationId xmlns:a16="http://schemas.microsoft.com/office/drawing/2014/main" id="{2C75E04B-6C58-43D6-A6D6-EE4B96589EE8}"/>
                    </a:ext>
                  </a:extLst>
                </p14:cNvPr>
                <p14:cNvContentPartPr/>
                <p14:nvPr/>
              </p14:nvContentPartPr>
              <p14:xfrm>
                <a:off x="7489013" y="670200"/>
                <a:ext cx="103320" cy="113400"/>
              </p14:xfrm>
            </p:contentPart>
          </mc:Choice>
          <mc:Fallback xmlns="">
            <p:pic>
              <p:nvPicPr>
                <p:cNvPr id="39708" name="Freihand 39707">
                  <a:extLst>
                    <a:ext uri="{FF2B5EF4-FFF2-40B4-BE49-F238E27FC236}">
                      <a16:creationId xmlns:a16="http://schemas.microsoft.com/office/drawing/2014/main" id="{2C75E04B-6C58-43D6-A6D6-EE4B96589EE8}"/>
                    </a:ext>
                  </a:extLst>
                </p:cNvPr>
                <p:cNvPicPr/>
                <p:nvPr/>
              </p:nvPicPr>
              <p:blipFill>
                <a:blip r:embed="rId1395"/>
                <a:stretch>
                  <a:fillRect/>
                </a:stretch>
              </p:blipFill>
              <p:spPr>
                <a:xfrm>
                  <a:off x="7484693" y="665880"/>
                  <a:ext cx="1119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396">
              <p14:nvContentPartPr>
                <p14:cNvPr id="39710" name="Freihand 39709">
                  <a:extLst>
                    <a:ext uri="{FF2B5EF4-FFF2-40B4-BE49-F238E27FC236}">
                      <a16:creationId xmlns:a16="http://schemas.microsoft.com/office/drawing/2014/main" id="{99DB8BF3-0168-49CE-9FB3-7C891FCF7257}"/>
                    </a:ext>
                  </a:extLst>
                </p14:cNvPr>
                <p14:cNvContentPartPr/>
                <p14:nvPr/>
              </p14:nvContentPartPr>
              <p14:xfrm>
                <a:off x="6230093" y="459600"/>
                <a:ext cx="696240" cy="58680"/>
              </p14:xfrm>
            </p:contentPart>
          </mc:Choice>
          <mc:Fallback xmlns="">
            <p:pic>
              <p:nvPicPr>
                <p:cNvPr id="39710" name="Freihand 39709">
                  <a:extLst>
                    <a:ext uri="{FF2B5EF4-FFF2-40B4-BE49-F238E27FC236}">
                      <a16:creationId xmlns:a16="http://schemas.microsoft.com/office/drawing/2014/main" id="{99DB8BF3-0168-49CE-9FB3-7C891FCF7257}"/>
                    </a:ext>
                  </a:extLst>
                </p:cNvPr>
                <p:cNvPicPr/>
                <p:nvPr/>
              </p:nvPicPr>
              <p:blipFill>
                <a:blip r:embed="rId1397"/>
                <a:stretch>
                  <a:fillRect/>
                </a:stretch>
              </p:blipFill>
              <p:spPr>
                <a:xfrm>
                  <a:off x="6225773" y="455280"/>
                  <a:ext cx="7048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398">
              <p14:nvContentPartPr>
                <p14:cNvPr id="39711" name="Freihand 39710">
                  <a:extLst>
                    <a:ext uri="{FF2B5EF4-FFF2-40B4-BE49-F238E27FC236}">
                      <a16:creationId xmlns:a16="http://schemas.microsoft.com/office/drawing/2014/main" id="{8F60582F-C434-4315-8CF2-FAD65B1D986A}"/>
                    </a:ext>
                  </a:extLst>
                </p14:cNvPr>
                <p14:cNvContentPartPr/>
                <p14:nvPr/>
              </p14:nvContentPartPr>
              <p14:xfrm>
                <a:off x="7195973" y="444840"/>
                <a:ext cx="276840" cy="78480"/>
              </p14:xfrm>
            </p:contentPart>
          </mc:Choice>
          <mc:Fallback xmlns="">
            <p:pic>
              <p:nvPicPr>
                <p:cNvPr id="39711" name="Freihand 39710">
                  <a:extLst>
                    <a:ext uri="{FF2B5EF4-FFF2-40B4-BE49-F238E27FC236}">
                      <a16:creationId xmlns:a16="http://schemas.microsoft.com/office/drawing/2014/main" id="{8F60582F-C434-4315-8CF2-FAD65B1D986A}"/>
                    </a:ext>
                  </a:extLst>
                </p:cNvPr>
                <p:cNvPicPr/>
                <p:nvPr/>
              </p:nvPicPr>
              <p:blipFill>
                <a:blip r:embed="rId1399"/>
                <a:stretch>
                  <a:fillRect/>
                </a:stretch>
              </p:blipFill>
              <p:spPr>
                <a:xfrm>
                  <a:off x="7191653" y="440520"/>
                  <a:ext cx="2854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400">
              <p14:nvContentPartPr>
                <p14:cNvPr id="39712" name="Freihand 39711">
                  <a:extLst>
                    <a:ext uri="{FF2B5EF4-FFF2-40B4-BE49-F238E27FC236}">
                      <a16:creationId xmlns:a16="http://schemas.microsoft.com/office/drawing/2014/main" id="{E729BC16-7413-4B20-B23B-CAAA3BC3B533}"/>
                    </a:ext>
                  </a:extLst>
                </p14:cNvPr>
                <p14:cNvContentPartPr/>
                <p14:nvPr/>
              </p14:nvContentPartPr>
              <p14:xfrm>
                <a:off x="6598373" y="324960"/>
                <a:ext cx="119520" cy="141840"/>
              </p14:xfrm>
            </p:contentPart>
          </mc:Choice>
          <mc:Fallback xmlns="">
            <p:pic>
              <p:nvPicPr>
                <p:cNvPr id="39712" name="Freihand 39711">
                  <a:extLst>
                    <a:ext uri="{FF2B5EF4-FFF2-40B4-BE49-F238E27FC236}">
                      <a16:creationId xmlns:a16="http://schemas.microsoft.com/office/drawing/2014/main" id="{E729BC16-7413-4B20-B23B-CAAA3BC3B533}"/>
                    </a:ext>
                  </a:extLst>
                </p:cNvPr>
                <p:cNvPicPr/>
                <p:nvPr/>
              </p:nvPicPr>
              <p:blipFill>
                <a:blip r:embed="rId1401"/>
                <a:stretch>
                  <a:fillRect/>
                </a:stretch>
              </p:blipFill>
              <p:spPr>
                <a:xfrm>
                  <a:off x="6594053" y="320640"/>
                  <a:ext cx="1281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402">
              <p14:nvContentPartPr>
                <p14:cNvPr id="39713" name="Freihand 39712">
                  <a:extLst>
                    <a:ext uri="{FF2B5EF4-FFF2-40B4-BE49-F238E27FC236}">
                      <a16:creationId xmlns:a16="http://schemas.microsoft.com/office/drawing/2014/main" id="{5DD02734-38F1-442B-A3D4-A38F43072648}"/>
                    </a:ext>
                  </a:extLst>
                </p14:cNvPr>
                <p14:cNvContentPartPr/>
                <p14:nvPr/>
              </p14:nvContentPartPr>
              <p14:xfrm>
                <a:off x="6713573" y="319200"/>
                <a:ext cx="61560" cy="144000"/>
              </p14:xfrm>
            </p:contentPart>
          </mc:Choice>
          <mc:Fallback xmlns="">
            <p:pic>
              <p:nvPicPr>
                <p:cNvPr id="39713" name="Freihand 39712">
                  <a:extLst>
                    <a:ext uri="{FF2B5EF4-FFF2-40B4-BE49-F238E27FC236}">
                      <a16:creationId xmlns:a16="http://schemas.microsoft.com/office/drawing/2014/main" id="{5DD02734-38F1-442B-A3D4-A38F43072648}"/>
                    </a:ext>
                  </a:extLst>
                </p:cNvPr>
                <p:cNvPicPr/>
                <p:nvPr/>
              </p:nvPicPr>
              <p:blipFill>
                <a:blip r:embed="rId1403"/>
                <a:stretch>
                  <a:fillRect/>
                </a:stretch>
              </p:blipFill>
              <p:spPr>
                <a:xfrm>
                  <a:off x="6709253" y="314880"/>
                  <a:ext cx="702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404">
              <p14:nvContentPartPr>
                <p14:cNvPr id="39714" name="Freihand 39713">
                  <a:extLst>
                    <a:ext uri="{FF2B5EF4-FFF2-40B4-BE49-F238E27FC236}">
                      <a16:creationId xmlns:a16="http://schemas.microsoft.com/office/drawing/2014/main" id="{73239AC9-343A-420D-B2EA-FE82BDFD2305}"/>
                    </a:ext>
                  </a:extLst>
                </p14:cNvPr>
                <p14:cNvContentPartPr/>
                <p14:nvPr/>
              </p14:nvContentPartPr>
              <p14:xfrm>
                <a:off x="6774773" y="378240"/>
                <a:ext cx="105480" cy="70560"/>
              </p14:xfrm>
            </p:contentPart>
          </mc:Choice>
          <mc:Fallback xmlns="">
            <p:pic>
              <p:nvPicPr>
                <p:cNvPr id="39714" name="Freihand 39713">
                  <a:extLst>
                    <a:ext uri="{FF2B5EF4-FFF2-40B4-BE49-F238E27FC236}">
                      <a16:creationId xmlns:a16="http://schemas.microsoft.com/office/drawing/2014/main" id="{73239AC9-343A-420D-B2EA-FE82BDFD2305}"/>
                    </a:ext>
                  </a:extLst>
                </p:cNvPr>
                <p:cNvPicPr/>
                <p:nvPr/>
              </p:nvPicPr>
              <p:blipFill>
                <a:blip r:embed="rId1405"/>
                <a:stretch>
                  <a:fillRect/>
                </a:stretch>
              </p:blipFill>
              <p:spPr>
                <a:xfrm>
                  <a:off x="6770453" y="373920"/>
                  <a:ext cx="1141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406">
              <p14:nvContentPartPr>
                <p14:cNvPr id="39715" name="Freihand 39714">
                  <a:extLst>
                    <a:ext uri="{FF2B5EF4-FFF2-40B4-BE49-F238E27FC236}">
                      <a16:creationId xmlns:a16="http://schemas.microsoft.com/office/drawing/2014/main" id="{80C4A55D-48B6-4535-9ED8-1A6B50D295C6}"/>
                    </a:ext>
                  </a:extLst>
                </p14:cNvPr>
                <p14:cNvContentPartPr/>
                <p14:nvPr/>
              </p14:nvContentPartPr>
              <p14:xfrm>
                <a:off x="6886373" y="371040"/>
                <a:ext cx="99000" cy="84600"/>
              </p14:xfrm>
            </p:contentPart>
          </mc:Choice>
          <mc:Fallback xmlns="">
            <p:pic>
              <p:nvPicPr>
                <p:cNvPr id="39715" name="Freihand 39714">
                  <a:extLst>
                    <a:ext uri="{FF2B5EF4-FFF2-40B4-BE49-F238E27FC236}">
                      <a16:creationId xmlns:a16="http://schemas.microsoft.com/office/drawing/2014/main" id="{80C4A55D-48B6-4535-9ED8-1A6B50D295C6}"/>
                    </a:ext>
                  </a:extLst>
                </p:cNvPr>
                <p:cNvPicPr/>
                <p:nvPr/>
              </p:nvPicPr>
              <p:blipFill>
                <a:blip r:embed="rId1407"/>
                <a:stretch>
                  <a:fillRect/>
                </a:stretch>
              </p:blipFill>
              <p:spPr>
                <a:xfrm>
                  <a:off x="6882053" y="366720"/>
                  <a:ext cx="1076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408">
              <p14:nvContentPartPr>
                <p14:cNvPr id="39716" name="Freihand 39715">
                  <a:extLst>
                    <a:ext uri="{FF2B5EF4-FFF2-40B4-BE49-F238E27FC236}">
                      <a16:creationId xmlns:a16="http://schemas.microsoft.com/office/drawing/2014/main" id="{65D17D71-C226-4709-8BF3-1149972B4466}"/>
                    </a:ext>
                  </a:extLst>
                </p14:cNvPr>
                <p14:cNvContentPartPr/>
                <p14:nvPr/>
              </p14:nvContentPartPr>
              <p14:xfrm>
                <a:off x="7005173" y="306600"/>
                <a:ext cx="68040" cy="143280"/>
              </p14:xfrm>
            </p:contentPart>
          </mc:Choice>
          <mc:Fallback xmlns="">
            <p:pic>
              <p:nvPicPr>
                <p:cNvPr id="39716" name="Freihand 39715">
                  <a:extLst>
                    <a:ext uri="{FF2B5EF4-FFF2-40B4-BE49-F238E27FC236}">
                      <a16:creationId xmlns:a16="http://schemas.microsoft.com/office/drawing/2014/main" id="{65D17D71-C226-4709-8BF3-1149972B4466}"/>
                    </a:ext>
                  </a:extLst>
                </p:cNvPr>
                <p:cNvPicPr/>
                <p:nvPr/>
              </p:nvPicPr>
              <p:blipFill>
                <a:blip r:embed="rId1409"/>
                <a:stretch>
                  <a:fillRect/>
                </a:stretch>
              </p:blipFill>
              <p:spPr>
                <a:xfrm>
                  <a:off x="7000853" y="302280"/>
                  <a:ext cx="766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410">
              <p14:nvContentPartPr>
                <p14:cNvPr id="39717" name="Freihand 39716">
                  <a:extLst>
                    <a:ext uri="{FF2B5EF4-FFF2-40B4-BE49-F238E27FC236}">
                      <a16:creationId xmlns:a16="http://schemas.microsoft.com/office/drawing/2014/main" id="{2C5E6F5A-B6A7-4E63-B399-FB98AD0E296F}"/>
                    </a:ext>
                  </a:extLst>
                </p14:cNvPr>
                <p14:cNvContentPartPr/>
                <p14:nvPr/>
              </p14:nvContentPartPr>
              <p14:xfrm>
                <a:off x="7063133" y="376800"/>
                <a:ext cx="44640" cy="76680"/>
              </p14:xfrm>
            </p:contentPart>
          </mc:Choice>
          <mc:Fallback xmlns="">
            <p:pic>
              <p:nvPicPr>
                <p:cNvPr id="39717" name="Freihand 39716">
                  <a:extLst>
                    <a:ext uri="{FF2B5EF4-FFF2-40B4-BE49-F238E27FC236}">
                      <a16:creationId xmlns:a16="http://schemas.microsoft.com/office/drawing/2014/main" id="{2C5E6F5A-B6A7-4E63-B399-FB98AD0E296F}"/>
                    </a:ext>
                  </a:extLst>
                </p:cNvPr>
                <p:cNvPicPr/>
                <p:nvPr/>
              </p:nvPicPr>
              <p:blipFill>
                <a:blip r:embed="rId1411"/>
                <a:stretch>
                  <a:fillRect/>
                </a:stretch>
              </p:blipFill>
              <p:spPr>
                <a:xfrm>
                  <a:off x="7058813" y="372480"/>
                  <a:ext cx="532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412">
              <p14:nvContentPartPr>
                <p14:cNvPr id="39718" name="Freihand 39717">
                  <a:extLst>
                    <a:ext uri="{FF2B5EF4-FFF2-40B4-BE49-F238E27FC236}">
                      <a16:creationId xmlns:a16="http://schemas.microsoft.com/office/drawing/2014/main" id="{97873A8B-CC5F-449A-AE98-6111F51E656C}"/>
                    </a:ext>
                  </a:extLst>
                </p14:cNvPr>
                <p14:cNvContentPartPr/>
                <p14:nvPr/>
              </p14:nvContentPartPr>
              <p14:xfrm>
                <a:off x="7111373" y="318480"/>
                <a:ext cx="71280" cy="141840"/>
              </p14:xfrm>
            </p:contentPart>
          </mc:Choice>
          <mc:Fallback xmlns="">
            <p:pic>
              <p:nvPicPr>
                <p:cNvPr id="39718" name="Freihand 39717">
                  <a:extLst>
                    <a:ext uri="{FF2B5EF4-FFF2-40B4-BE49-F238E27FC236}">
                      <a16:creationId xmlns:a16="http://schemas.microsoft.com/office/drawing/2014/main" id="{97873A8B-CC5F-449A-AE98-6111F51E656C}"/>
                    </a:ext>
                  </a:extLst>
                </p:cNvPr>
                <p:cNvPicPr/>
                <p:nvPr/>
              </p:nvPicPr>
              <p:blipFill>
                <a:blip r:embed="rId1413"/>
                <a:stretch>
                  <a:fillRect/>
                </a:stretch>
              </p:blipFill>
              <p:spPr>
                <a:xfrm>
                  <a:off x="7107053" y="314160"/>
                  <a:ext cx="799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414">
              <p14:nvContentPartPr>
                <p14:cNvPr id="39719" name="Freihand 39718">
                  <a:extLst>
                    <a:ext uri="{FF2B5EF4-FFF2-40B4-BE49-F238E27FC236}">
                      <a16:creationId xmlns:a16="http://schemas.microsoft.com/office/drawing/2014/main" id="{3EEC344A-5690-469F-87BF-295485F65C34}"/>
                    </a:ext>
                  </a:extLst>
                </p14:cNvPr>
                <p14:cNvContentPartPr/>
                <p14:nvPr/>
              </p14:nvContentPartPr>
              <p14:xfrm>
                <a:off x="7197053" y="364560"/>
                <a:ext cx="99000" cy="79200"/>
              </p14:xfrm>
            </p:contentPart>
          </mc:Choice>
          <mc:Fallback xmlns="">
            <p:pic>
              <p:nvPicPr>
                <p:cNvPr id="39719" name="Freihand 39718">
                  <a:extLst>
                    <a:ext uri="{FF2B5EF4-FFF2-40B4-BE49-F238E27FC236}">
                      <a16:creationId xmlns:a16="http://schemas.microsoft.com/office/drawing/2014/main" id="{3EEC344A-5690-469F-87BF-295485F65C34}"/>
                    </a:ext>
                  </a:extLst>
                </p:cNvPr>
                <p:cNvPicPr/>
                <p:nvPr/>
              </p:nvPicPr>
              <p:blipFill>
                <a:blip r:embed="rId1415"/>
                <a:stretch>
                  <a:fillRect/>
                </a:stretch>
              </p:blipFill>
              <p:spPr>
                <a:xfrm>
                  <a:off x="7192733" y="360240"/>
                  <a:ext cx="1076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416">
              <p14:nvContentPartPr>
                <p14:cNvPr id="39720" name="Freihand 39719">
                  <a:extLst>
                    <a:ext uri="{FF2B5EF4-FFF2-40B4-BE49-F238E27FC236}">
                      <a16:creationId xmlns:a16="http://schemas.microsoft.com/office/drawing/2014/main" id="{BD909DC4-D0DD-4E01-B674-ED536A09BFEA}"/>
                    </a:ext>
                  </a:extLst>
                </p14:cNvPr>
                <p14:cNvContentPartPr/>
                <p14:nvPr/>
              </p14:nvContentPartPr>
              <p14:xfrm>
                <a:off x="7318013" y="338640"/>
                <a:ext cx="226080" cy="180720"/>
              </p14:xfrm>
            </p:contentPart>
          </mc:Choice>
          <mc:Fallback xmlns="">
            <p:pic>
              <p:nvPicPr>
                <p:cNvPr id="39720" name="Freihand 39719">
                  <a:extLst>
                    <a:ext uri="{FF2B5EF4-FFF2-40B4-BE49-F238E27FC236}">
                      <a16:creationId xmlns:a16="http://schemas.microsoft.com/office/drawing/2014/main" id="{BD909DC4-D0DD-4E01-B674-ED536A09BFEA}"/>
                    </a:ext>
                  </a:extLst>
                </p:cNvPr>
                <p:cNvPicPr/>
                <p:nvPr/>
              </p:nvPicPr>
              <p:blipFill>
                <a:blip r:embed="rId1417"/>
                <a:stretch>
                  <a:fillRect/>
                </a:stretch>
              </p:blipFill>
              <p:spPr>
                <a:xfrm>
                  <a:off x="7313693" y="334320"/>
                  <a:ext cx="2347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418">
              <p14:nvContentPartPr>
                <p14:cNvPr id="39721" name="Freihand 39720">
                  <a:extLst>
                    <a:ext uri="{FF2B5EF4-FFF2-40B4-BE49-F238E27FC236}">
                      <a16:creationId xmlns:a16="http://schemas.microsoft.com/office/drawing/2014/main" id="{4E254761-53E8-4F02-B63C-4FE9208C4CC7}"/>
                    </a:ext>
                  </a:extLst>
                </p14:cNvPr>
                <p14:cNvContentPartPr/>
                <p14:nvPr/>
              </p14:nvContentPartPr>
              <p14:xfrm>
                <a:off x="7557773" y="310200"/>
                <a:ext cx="113760" cy="144360"/>
              </p14:xfrm>
            </p:contentPart>
          </mc:Choice>
          <mc:Fallback xmlns="">
            <p:pic>
              <p:nvPicPr>
                <p:cNvPr id="39721" name="Freihand 39720">
                  <a:extLst>
                    <a:ext uri="{FF2B5EF4-FFF2-40B4-BE49-F238E27FC236}">
                      <a16:creationId xmlns:a16="http://schemas.microsoft.com/office/drawing/2014/main" id="{4E254761-53E8-4F02-B63C-4FE9208C4CC7}"/>
                    </a:ext>
                  </a:extLst>
                </p:cNvPr>
                <p:cNvPicPr/>
                <p:nvPr/>
              </p:nvPicPr>
              <p:blipFill>
                <a:blip r:embed="rId1419"/>
                <a:stretch>
                  <a:fillRect/>
                </a:stretch>
              </p:blipFill>
              <p:spPr>
                <a:xfrm>
                  <a:off x="7553453" y="305880"/>
                  <a:ext cx="1224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420">
              <p14:nvContentPartPr>
                <p14:cNvPr id="39722" name="Freihand 39721">
                  <a:extLst>
                    <a:ext uri="{FF2B5EF4-FFF2-40B4-BE49-F238E27FC236}">
                      <a16:creationId xmlns:a16="http://schemas.microsoft.com/office/drawing/2014/main" id="{54851D08-A48B-4D90-B0E1-B94A40CE9B91}"/>
                    </a:ext>
                  </a:extLst>
                </p14:cNvPr>
                <p14:cNvContentPartPr/>
                <p14:nvPr/>
              </p14:nvContentPartPr>
              <p14:xfrm>
                <a:off x="7613573" y="372840"/>
                <a:ext cx="23040" cy="44280"/>
              </p14:xfrm>
            </p:contentPart>
          </mc:Choice>
          <mc:Fallback xmlns="">
            <p:pic>
              <p:nvPicPr>
                <p:cNvPr id="39722" name="Freihand 39721">
                  <a:extLst>
                    <a:ext uri="{FF2B5EF4-FFF2-40B4-BE49-F238E27FC236}">
                      <a16:creationId xmlns:a16="http://schemas.microsoft.com/office/drawing/2014/main" id="{54851D08-A48B-4D90-B0E1-B94A40CE9B91}"/>
                    </a:ext>
                  </a:extLst>
                </p:cNvPr>
                <p:cNvPicPr/>
                <p:nvPr/>
              </p:nvPicPr>
              <p:blipFill>
                <a:blip r:embed="rId1421"/>
                <a:stretch>
                  <a:fillRect/>
                </a:stretch>
              </p:blipFill>
              <p:spPr>
                <a:xfrm>
                  <a:off x="7609253" y="368520"/>
                  <a:ext cx="316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422">
              <p14:nvContentPartPr>
                <p14:cNvPr id="39750" name="Freihand 39749">
                  <a:extLst>
                    <a:ext uri="{FF2B5EF4-FFF2-40B4-BE49-F238E27FC236}">
                      <a16:creationId xmlns:a16="http://schemas.microsoft.com/office/drawing/2014/main" id="{752047BE-023F-496B-866C-4EE3FE6655CE}"/>
                    </a:ext>
                  </a:extLst>
                </p14:cNvPr>
                <p14:cNvContentPartPr/>
                <p14:nvPr/>
              </p14:nvContentPartPr>
              <p14:xfrm>
                <a:off x="7596293" y="633840"/>
                <a:ext cx="92160" cy="21600"/>
              </p14:xfrm>
            </p:contentPart>
          </mc:Choice>
          <mc:Fallback xmlns="">
            <p:pic>
              <p:nvPicPr>
                <p:cNvPr id="39750" name="Freihand 39749">
                  <a:extLst>
                    <a:ext uri="{FF2B5EF4-FFF2-40B4-BE49-F238E27FC236}">
                      <a16:creationId xmlns:a16="http://schemas.microsoft.com/office/drawing/2014/main" id="{752047BE-023F-496B-866C-4EE3FE6655CE}"/>
                    </a:ext>
                  </a:extLst>
                </p:cNvPr>
                <p:cNvPicPr/>
                <p:nvPr/>
              </p:nvPicPr>
              <p:blipFill>
                <a:blip r:embed="rId1423"/>
                <a:stretch>
                  <a:fillRect/>
                </a:stretch>
              </p:blipFill>
              <p:spPr>
                <a:xfrm>
                  <a:off x="7591973" y="629520"/>
                  <a:ext cx="1008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424">
              <p14:nvContentPartPr>
                <p14:cNvPr id="39751" name="Freihand 39750">
                  <a:extLst>
                    <a:ext uri="{FF2B5EF4-FFF2-40B4-BE49-F238E27FC236}">
                      <a16:creationId xmlns:a16="http://schemas.microsoft.com/office/drawing/2014/main" id="{6025D92B-F114-45FC-B771-F80145385C75}"/>
                    </a:ext>
                  </a:extLst>
                </p14:cNvPr>
                <p14:cNvContentPartPr/>
                <p14:nvPr/>
              </p14:nvContentPartPr>
              <p14:xfrm>
                <a:off x="7714733" y="571200"/>
                <a:ext cx="67680" cy="131760"/>
              </p14:xfrm>
            </p:contentPart>
          </mc:Choice>
          <mc:Fallback xmlns="">
            <p:pic>
              <p:nvPicPr>
                <p:cNvPr id="39751" name="Freihand 39750">
                  <a:extLst>
                    <a:ext uri="{FF2B5EF4-FFF2-40B4-BE49-F238E27FC236}">
                      <a16:creationId xmlns:a16="http://schemas.microsoft.com/office/drawing/2014/main" id="{6025D92B-F114-45FC-B771-F80145385C75}"/>
                    </a:ext>
                  </a:extLst>
                </p:cNvPr>
                <p:cNvPicPr/>
                <p:nvPr/>
              </p:nvPicPr>
              <p:blipFill>
                <a:blip r:embed="rId1425"/>
                <a:stretch>
                  <a:fillRect/>
                </a:stretch>
              </p:blipFill>
              <p:spPr>
                <a:xfrm>
                  <a:off x="7710413" y="566880"/>
                  <a:ext cx="763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426">
              <p14:nvContentPartPr>
                <p14:cNvPr id="39752" name="Freihand 39751">
                  <a:extLst>
                    <a:ext uri="{FF2B5EF4-FFF2-40B4-BE49-F238E27FC236}">
                      <a16:creationId xmlns:a16="http://schemas.microsoft.com/office/drawing/2014/main" id="{73852418-379C-4F4D-BEC6-7D6605F8C538}"/>
                    </a:ext>
                  </a:extLst>
                </p14:cNvPr>
                <p14:cNvContentPartPr/>
                <p14:nvPr/>
              </p14:nvContentPartPr>
              <p14:xfrm>
                <a:off x="7777733" y="654000"/>
                <a:ext cx="64800" cy="88560"/>
              </p14:xfrm>
            </p:contentPart>
          </mc:Choice>
          <mc:Fallback xmlns="">
            <p:pic>
              <p:nvPicPr>
                <p:cNvPr id="39752" name="Freihand 39751">
                  <a:extLst>
                    <a:ext uri="{FF2B5EF4-FFF2-40B4-BE49-F238E27FC236}">
                      <a16:creationId xmlns:a16="http://schemas.microsoft.com/office/drawing/2014/main" id="{73852418-379C-4F4D-BEC6-7D6605F8C538}"/>
                    </a:ext>
                  </a:extLst>
                </p:cNvPr>
                <p:cNvPicPr/>
                <p:nvPr/>
              </p:nvPicPr>
              <p:blipFill>
                <a:blip r:embed="rId1427"/>
                <a:stretch>
                  <a:fillRect/>
                </a:stretch>
              </p:blipFill>
              <p:spPr>
                <a:xfrm>
                  <a:off x="7773413" y="649680"/>
                  <a:ext cx="734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428">
              <p14:nvContentPartPr>
                <p14:cNvPr id="39753" name="Freihand 39752">
                  <a:extLst>
                    <a:ext uri="{FF2B5EF4-FFF2-40B4-BE49-F238E27FC236}">
                      <a16:creationId xmlns:a16="http://schemas.microsoft.com/office/drawing/2014/main" id="{77EFB091-31AE-48B4-A5A1-4C39D23E4575}"/>
                    </a:ext>
                  </a:extLst>
                </p14:cNvPr>
                <p14:cNvContentPartPr/>
                <p14:nvPr/>
              </p14:nvContentPartPr>
              <p14:xfrm>
                <a:off x="7832453" y="658680"/>
                <a:ext cx="71280" cy="82800"/>
              </p14:xfrm>
            </p:contentPart>
          </mc:Choice>
          <mc:Fallback xmlns="">
            <p:pic>
              <p:nvPicPr>
                <p:cNvPr id="39753" name="Freihand 39752">
                  <a:extLst>
                    <a:ext uri="{FF2B5EF4-FFF2-40B4-BE49-F238E27FC236}">
                      <a16:creationId xmlns:a16="http://schemas.microsoft.com/office/drawing/2014/main" id="{77EFB091-31AE-48B4-A5A1-4C39D23E4575}"/>
                    </a:ext>
                  </a:extLst>
                </p:cNvPr>
                <p:cNvPicPr/>
                <p:nvPr/>
              </p:nvPicPr>
              <p:blipFill>
                <a:blip r:embed="rId1429"/>
                <a:stretch>
                  <a:fillRect/>
                </a:stretch>
              </p:blipFill>
              <p:spPr>
                <a:xfrm>
                  <a:off x="7828133" y="654360"/>
                  <a:ext cx="799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430">
              <p14:nvContentPartPr>
                <p14:cNvPr id="39755" name="Freihand 39754">
                  <a:extLst>
                    <a:ext uri="{FF2B5EF4-FFF2-40B4-BE49-F238E27FC236}">
                      <a16:creationId xmlns:a16="http://schemas.microsoft.com/office/drawing/2014/main" id="{931911C0-C8CA-4266-8B4A-76CCFCAD3F5F}"/>
                    </a:ext>
                  </a:extLst>
                </p14:cNvPr>
                <p14:cNvContentPartPr/>
                <p14:nvPr/>
              </p14:nvContentPartPr>
              <p14:xfrm>
                <a:off x="7311173" y="455640"/>
                <a:ext cx="513000" cy="43920"/>
              </p14:xfrm>
            </p:contentPart>
          </mc:Choice>
          <mc:Fallback xmlns="">
            <p:pic>
              <p:nvPicPr>
                <p:cNvPr id="39755" name="Freihand 39754">
                  <a:extLst>
                    <a:ext uri="{FF2B5EF4-FFF2-40B4-BE49-F238E27FC236}">
                      <a16:creationId xmlns:a16="http://schemas.microsoft.com/office/drawing/2014/main" id="{931911C0-C8CA-4266-8B4A-76CCFCAD3F5F}"/>
                    </a:ext>
                  </a:extLst>
                </p:cNvPr>
                <p:cNvPicPr/>
                <p:nvPr/>
              </p:nvPicPr>
              <p:blipFill>
                <a:blip r:embed="rId1431"/>
                <a:stretch>
                  <a:fillRect/>
                </a:stretch>
              </p:blipFill>
              <p:spPr>
                <a:xfrm>
                  <a:off x="7306853" y="451320"/>
                  <a:ext cx="5216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432">
              <p14:nvContentPartPr>
                <p14:cNvPr id="39757" name="Freihand 39756">
                  <a:extLst>
                    <a:ext uri="{FF2B5EF4-FFF2-40B4-BE49-F238E27FC236}">
                      <a16:creationId xmlns:a16="http://schemas.microsoft.com/office/drawing/2014/main" id="{1A82725D-BBEF-430D-990B-E4D5EB352CC2}"/>
                    </a:ext>
                  </a:extLst>
                </p14:cNvPr>
                <p14:cNvContentPartPr/>
                <p14:nvPr/>
              </p14:nvContentPartPr>
              <p14:xfrm>
                <a:off x="7256093" y="834720"/>
                <a:ext cx="343080" cy="54000"/>
              </p14:xfrm>
            </p:contentPart>
          </mc:Choice>
          <mc:Fallback xmlns="">
            <p:pic>
              <p:nvPicPr>
                <p:cNvPr id="39757" name="Freihand 39756">
                  <a:extLst>
                    <a:ext uri="{FF2B5EF4-FFF2-40B4-BE49-F238E27FC236}">
                      <a16:creationId xmlns:a16="http://schemas.microsoft.com/office/drawing/2014/main" id="{1A82725D-BBEF-430D-990B-E4D5EB352CC2}"/>
                    </a:ext>
                  </a:extLst>
                </p:cNvPr>
                <p:cNvPicPr/>
                <p:nvPr/>
              </p:nvPicPr>
              <p:blipFill>
                <a:blip r:embed="rId1433"/>
                <a:stretch>
                  <a:fillRect/>
                </a:stretch>
              </p:blipFill>
              <p:spPr>
                <a:xfrm>
                  <a:off x="7251773" y="830400"/>
                  <a:ext cx="3517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434">
              <p14:nvContentPartPr>
                <p14:cNvPr id="39758" name="Freihand 39757">
                  <a:extLst>
                    <a:ext uri="{FF2B5EF4-FFF2-40B4-BE49-F238E27FC236}">
                      <a16:creationId xmlns:a16="http://schemas.microsoft.com/office/drawing/2014/main" id="{37588435-D601-4F3A-9277-358BF38C10CD}"/>
                    </a:ext>
                  </a:extLst>
                </p14:cNvPr>
                <p14:cNvContentPartPr/>
                <p14:nvPr/>
              </p14:nvContentPartPr>
              <p14:xfrm>
                <a:off x="7557413" y="807000"/>
                <a:ext cx="289440" cy="77040"/>
              </p14:xfrm>
            </p:contentPart>
          </mc:Choice>
          <mc:Fallback xmlns="">
            <p:pic>
              <p:nvPicPr>
                <p:cNvPr id="39758" name="Freihand 39757">
                  <a:extLst>
                    <a:ext uri="{FF2B5EF4-FFF2-40B4-BE49-F238E27FC236}">
                      <a16:creationId xmlns:a16="http://schemas.microsoft.com/office/drawing/2014/main" id="{37588435-D601-4F3A-9277-358BF38C10CD}"/>
                    </a:ext>
                  </a:extLst>
                </p:cNvPr>
                <p:cNvPicPr/>
                <p:nvPr/>
              </p:nvPicPr>
              <p:blipFill>
                <a:blip r:embed="rId1435"/>
                <a:stretch>
                  <a:fillRect/>
                </a:stretch>
              </p:blipFill>
              <p:spPr>
                <a:xfrm>
                  <a:off x="7553093" y="802680"/>
                  <a:ext cx="2980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436">
              <p14:nvContentPartPr>
                <p14:cNvPr id="39760" name="Freihand 39759">
                  <a:extLst>
                    <a:ext uri="{FF2B5EF4-FFF2-40B4-BE49-F238E27FC236}">
                      <a16:creationId xmlns:a16="http://schemas.microsoft.com/office/drawing/2014/main" id="{48473B70-D294-487A-A000-5640B989A951}"/>
                    </a:ext>
                  </a:extLst>
                </p14:cNvPr>
                <p14:cNvContentPartPr/>
                <p14:nvPr/>
              </p14:nvContentPartPr>
              <p14:xfrm>
                <a:off x="7249973" y="913200"/>
                <a:ext cx="88920" cy="87840"/>
              </p14:xfrm>
            </p:contentPart>
          </mc:Choice>
          <mc:Fallback xmlns="">
            <p:pic>
              <p:nvPicPr>
                <p:cNvPr id="39760" name="Freihand 39759">
                  <a:extLst>
                    <a:ext uri="{FF2B5EF4-FFF2-40B4-BE49-F238E27FC236}">
                      <a16:creationId xmlns:a16="http://schemas.microsoft.com/office/drawing/2014/main" id="{48473B70-D294-487A-A000-5640B989A951}"/>
                    </a:ext>
                  </a:extLst>
                </p:cNvPr>
                <p:cNvPicPr/>
                <p:nvPr/>
              </p:nvPicPr>
              <p:blipFill>
                <a:blip r:embed="rId1437"/>
                <a:stretch>
                  <a:fillRect/>
                </a:stretch>
              </p:blipFill>
              <p:spPr>
                <a:xfrm>
                  <a:off x="7245653" y="908880"/>
                  <a:ext cx="975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438">
              <p14:nvContentPartPr>
                <p14:cNvPr id="39761" name="Freihand 39760">
                  <a:extLst>
                    <a:ext uri="{FF2B5EF4-FFF2-40B4-BE49-F238E27FC236}">
                      <a16:creationId xmlns:a16="http://schemas.microsoft.com/office/drawing/2014/main" id="{604F38A4-C9C9-4E2E-BE8D-979A59441923}"/>
                    </a:ext>
                  </a:extLst>
                </p14:cNvPr>
                <p14:cNvContentPartPr/>
                <p14:nvPr/>
              </p14:nvContentPartPr>
              <p14:xfrm>
                <a:off x="7354733" y="954240"/>
                <a:ext cx="69120" cy="49680"/>
              </p14:xfrm>
            </p:contentPart>
          </mc:Choice>
          <mc:Fallback xmlns="">
            <p:pic>
              <p:nvPicPr>
                <p:cNvPr id="39761" name="Freihand 39760">
                  <a:extLst>
                    <a:ext uri="{FF2B5EF4-FFF2-40B4-BE49-F238E27FC236}">
                      <a16:creationId xmlns:a16="http://schemas.microsoft.com/office/drawing/2014/main" id="{604F38A4-C9C9-4E2E-BE8D-979A59441923}"/>
                    </a:ext>
                  </a:extLst>
                </p:cNvPr>
                <p:cNvPicPr/>
                <p:nvPr/>
              </p:nvPicPr>
              <p:blipFill>
                <a:blip r:embed="rId1439"/>
                <a:stretch>
                  <a:fillRect/>
                </a:stretch>
              </p:blipFill>
              <p:spPr>
                <a:xfrm>
                  <a:off x="7350413" y="949920"/>
                  <a:ext cx="777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440">
              <p14:nvContentPartPr>
                <p14:cNvPr id="39762" name="Freihand 39761">
                  <a:extLst>
                    <a:ext uri="{FF2B5EF4-FFF2-40B4-BE49-F238E27FC236}">
                      <a16:creationId xmlns:a16="http://schemas.microsoft.com/office/drawing/2014/main" id="{F1E42BA8-07A7-4016-8E5B-2848827FEC34}"/>
                    </a:ext>
                  </a:extLst>
                </p14:cNvPr>
                <p14:cNvContentPartPr/>
                <p14:nvPr/>
              </p14:nvContentPartPr>
              <p14:xfrm>
                <a:off x="7446893" y="902040"/>
                <a:ext cx="62640" cy="91800"/>
              </p14:xfrm>
            </p:contentPart>
          </mc:Choice>
          <mc:Fallback xmlns="">
            <p:pic>
              <p:nvPicPr>
                <p:cNvPr id="39762" name="Freihand 39761">
                  <a:extLst>
                    <a:ext uri="{FF2B5EF4-FFF2-40B4-BE49-F238E27FC236}">
                      <a16:creationId xmlns:a16="http://schemas.microsoft.com/office/drawing/2014/main" id="{F1E42BA8-07A7-4016-8E5B-2848827FEC34}"/>
                    </a:ext>
                  </a:extLst>
                </p:cNvPr>
                <p:cNvPicPr/>
                <p:nvPr/>
              </p:nvPicPr>
              <p:blipFill>
                <a:blip r:embed="rId1441"/>
                <a:stretch>
                  <a:fillRect/>
                </a:stretch>
              </p:blipFill>
              <p:spPr>
                <a:xfrm>
                  <a:off x="7442573" y="897720"/>
                  <a:ext cx="712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442">
              <p14:nvContentPartPr>
                <p14:cNvPr id="39763" name="Freihand 39762">
                  <a:extLst>
                    <a:ext uri="{FF2B5EF4-FFF2-40B4-BE49-F238E27FC236}">
                      <a16:creationId xmlns:a16="http://schemas.microsoft.com/office/drawing/2014/main" id="{D1A9A9AA-C98A-4331-BCDB-95CD76BD8B2C}"/>
                    </a:ext>
                  </a:extLst>
                </p14:cNvPr>
                <p14:cNvContentPartPr/>
                <p14:nvPr/>
              </p14:nvContentPartPr>
              <p14:xfrm>
                <a:off x="7507373" y="947760"/>
                <a:ext cx="64800" cy="43560"/>
              </p14:xfrm>
            </p:contentPart>
          </mc:Choice>
          <mc:Fallback xmlns="">
            <p:pic>
              <p:nvPicPr>
                <p:cNvPr id="39763" name="Freihand 39762">
                  <a:extLst>
                    <a:ext uri="{FF2B5EF4-FFF2-40B4-BE49-F238E27FC236}">
                      <a16:creationId xmlns:a16="http://schemas.microsoft.com/office/drawing/2014/main" id="{D1A9A9AA-C98A-4331-BCDB-95CD76BD8B2C}"/>
                    </a:ext>
                  </a:extLst>
                </p:cNvPr>
                <p:cNvPicPr/>
                <p:nvPr/>
              </p:nvPicPr>
              <p:blipFill>
                <a:blip r:embed="rId1443"/>
                <a:stretch>
                  <a:fillRect/>
                </a:stretch>
              </p:blipFill>
              <p:spPr>
                <a:xfrm>
                  <a:off x="7503053" y="943440"/>
                  <a:ext cx="734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444">
              <p14:nvContentPartPr>
                <p14:cNvPr id="39764" name="Freihand 39763">
                  <a:extLst>
                    <a:ext uri="{FF2B5EF4-FFF2-40B4-BE49-F238E27FC236}">
                      <a16:creationId xmlns:a16="http://schemas.microsoft.com/office/drawing/2014/main" id="{1C19C6E6-DBE2-417C-8041-BFA02FB92522}"/>
                    </a:ext>
                  </a:extLst>
                </p14:cNvPr>
                <p14:cNvContentPartPr/>
                <p14:nvPr/>
              </p14:nvContentPartPr>
              <p14:xfrm>
                <a:off x="7598093" y="891960"/>
                <a:ext cx="65520" cy="92880"/>
              </p14:xfrm>
            </p:contentPart>
          </mc:Choice>
          <mc:Fallback xmlns="">
            <p:pic>
              <p:nvPicPr>
                <p:cNvPr id="39764" name="Freihand 39763">
                  <a:extLst>
                    <a:ext uri="{FF2B5EF4-FFF2-40B4-BE49-F238E27FC236}">
                      <a16:creationId xmlns:a16="http://schemas.microsoft.com/office/drawing/2014/main" id="{1C19C6E6-DBE2-417C-8041-BFA02FB92522}"/>
                    </a:ext>
                  </a:extLst>
                </p:cNvPr>
                <p:cNvPicPr/>
                <p:nvPr/>
              </p:nvPicPr>
              <p:blipFill>
                <a:blip r:embed="rId1445"/>
                <a:stretch>
                  <a:fillRect/>
                </a:stretch>
              </p:blipFill>
              <p:spPr>
                <a:xfrm>
                  <a:off x="7593773" y="887640"/>
                  <a:ext cx="741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446">
              <p14:nvContentPartPr>
                <p14:cNvPr id="39765" name="Freihand 39764">
                  <a:extLst>
                    <a:ext uri="{FF2B5EF4-FFF2-40B4-BE49-F238E27FC236}">
                      <a16:creationId xmlns:a16="http://schemas.microsoft.com/office/drawing/2014/main" id="{DC27D5A7-E754-4CAA-8934-2335F409D6DE}"/>
                    </a:ext>
                  </a:extLst>
                </p14:cNvPr>
                <p14:cNvContentPartPr/>
                <p14:nvPr/>
              </p14:nvContentPartPr>
              <p14:xfrm>
                <a:off x="7615373" y="936960"/>
                <a:ext cx="124920" cy="46080"/>
              </p14:xfrm>
            </p:contentPart>
          </mc:Choice>
          <mc:Fallback xmlns="">
            <p:pic>
              <p:nvPicPr>
                <p:cNvPr id="39765" name="Freihand 39764">
                  <a:extLst>
                    <a:ext uri="{FF2B5EF4-FFF2-40B4-BE49-F238E27FC236}">
                      <a16:creationId xmlns:a16="http://schemas.microsoft.com/office/drawing/2014/main" id="{DC27D5A7-E754-4CAA-8934-2335F409D6DE}"/>
                    </a:ext>
                  </a:extLst>
                </p:cNvPr>
                <p:cNvPicPr/>
                <p:nvPr/>
              </p:nvPicPr>
              <p:blipFill>
                <a:blip r:embed="rId1447"/>
                <a:stretch>
                  <a:fillRect/>
                </a:stretch>
              </p:blipFill>
              <p:spPr>
                <a:xfrm>
                  <a:off x="7611053" y="932640"/>
                  <a:ext cx="1335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448">
              <p14:nvContentPartPr>
                <p14:cNvPr id="39766" name="Freihand 39765">
                  <a:extLst>
                    <a:ext uri="{FF2B5EF4-FFF2-40B4-BE49-F238E27FC236}">
                      <a16:creationId xmlns:a16="http://schemas.microsoft.com/office/drawing/2014/main" id="{2749A408-7A00-43DC-AA49-175B3E83C4FF}"/>
                    </a:ext>
                  </a:extLst>
                </p14:cNvPr>
                <p14:cNvContentPartPr/>
                <p14:nvPr/>
              </p14:nvContentPartPr>
              <p14:xfrm>
                <a:off x="7751453" y="889080"/>
                <a:ext cx="151560" cy="108720"/>
              </p14:xfrm>
            </p:contentPart>
          </mc:Choice>
          <mc:Fallback xmlns="">
            <p:pic>
              <p:nvPicPr>
                <p:cNvPr id="39766" name="Freihand 39765">
                  <a:extLst>
                    <a:ext uri="{FF2B5EF4-FFF2-40B4-BE49-F238E27FC236}">
                      <a16:creationId xmlns:a16="http://schemas.microsoft.com/office/drawing/2014/main" id="{2749A408-7A00-43DC-AA49-175B3E83C4FF}"/>
                    </a:ext>
                  </a:extLst>
                </p:cNvPr>
                <p:cNvPicPr/>
                <p:nvPr/>
              </p:nvPicPr>
              <p:blipFill>
                <a:blip r:embed="rId1449"/>
                <a:stretch>
                  <a:fillRect/>
                </a:stretch>
              </p:blipFill>
              <p:spPr>
                <a:xfrm>
                  <a:off x="7747133" y="884760"/>
                  <a:ext cx="1602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450">
              <p14:nvContentPartPr>
                <p14:cNvPr id="39767" name="Freihand 39766">
                  <a:extLst>
                    <a:ext uri="{FF2B5EF4-FFF2-40B4-BE49-F238E27FC236}">
                      <a16:creationId xmlns:a16="http://schemas.microsoft.com/office/drawing/2014/main" id="{105D2F14-50F3-4964-A92E-FCBED0FAB502}"/>
                    </a:ext>
                  </a:extLst>
                </p14:cNvPr>
                <p14:cNvContentPartPr/>
                <p14:nvPr/>
              </p14:nvContentPartPr>
              <p14:xfrm>
                <a:off x="7905893" y="938040"/>
                <a:ext cx="32040" cy="360"/>
              </p14:xfrm>
            </p:contentPart>
          </mc:Choice>
          <mc:Fallback xmlns="">
            <p:pic>
              <p:nvPicPr>
                <p:cNvPr id="39767" name="Freihand 39766">
                  <a:extLst>
                    <a:ext uri="{FF2B5EF4-FFF2-40B4-BE49-F238E27FC236}">
                      <a16:creationId xmlns:a16="http://schemas.microsoft.com/office/drawing/2014/main" id="{105D2F14-50F3-4964-A92E-FCBED0FAB502}"/>
                    </a:ext>
                  </a:extLst>
                </p:cNvPr>
                <p:cNvPicPr/>
                <p:nvPr/>
              </p:nvPicPr>
              <p:blipFill>
                <a:blip r:embed="rId1451"/>
                <a:stretch>
                  <a:fillRect/>
                </a:stretch>
              </p:blipFill>
              <p:spPr>
                <a:xfrm>
                  <a:off x="7901573" y="933720"/>
                  <a:ext cx="4068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52">
              <p14:nvContentPartPr>
                <p14:cNvPr id="39768" name="Freihand 39767">
                  <a:extLst>
                    <a:ext uri="{FF2B5EF4-FFF2-40B4-BE49-F238E27FC236}">
                      <a16:creationId xmlns:a16="http://schemas.microsoft.com/office/drawing/2014/main" id="{EAE3F16C-3CE1-4AFA-83AD-FB81B7A8E12D}"/>
                    </a:ext>
                  </a:extLst>
                </p14:cNvPr>
                <p14:cNvContentPartPr/>
                <p14:nvPr/>
              </p14:nvContentPartPr>
              <p14:xfrm>
                <a:off x="7293173" y="1081320"/>
                <a:ext cx="157320" cy="52200"/>
              </p14:xfrm>
            </p:contentPart>
          </mc:Choice>
          <mc:Fallback xmlns="">
            <p:pic>
              <p:nvPicPr>
                <p:cNvPr id="39768" name="Freihand 39767">
                  <a:extLst>
                    <a:ext uri="{FF2B5EF4-FFF2-40B4-BE49-F238E27FC236}">
                      <a16:creationId xmlns:a16="http://schemas.microsoft.com/office/drawing/2014/main" id="{EAE3F16C-3CE1-4AFA-83AD-FB81B7A8E12D}"/>
                    </a:ext>
                  </a:extLst>
                </p:cNvPr>
                <p:cNvPicPr/>
                <p:nvPr/>
              </p:nvPicPr>
              <p:blipFill>
                <a:blip r:embed="rId1453"/>
                <a:stretch>
                  <a:fillRect/>
                </a:stretch>
              </p:blipFill>
              <p:spPr>
                <a:xfrm>
                  <a:off x="7288853" y="1077000"/>
                  <a:ext cx="1659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454">
              <p14:nvContentPartPr>
                <p14:cNvPr id="39769" name="Freihand 39768">
                  <a:extLst>
                    <a:ext uri="{FF2B5EF4-FFF2-40B4-BE49-F238E27FC236}">
                      <a16:creationId xmlns:a16="http://schemas.microsoft.com/office/drawing/2014/main" id="{4DB074DE-B493-47BC-914D-7B0488342CCB}"/>
                    </a:ext>
                  </a:extLst>
                </p14:cNvPr>
                <p14:cNvContentPartPr/>
                <p14:nvPr/>
              </p14:nvContentPartPr>
              <p14:xfrm>
                <a:off x="7489013" y="1038480"/>
                <a:ext cx="140400" cy="117720"/>
              </p14:xfrm>
            </p:contentPart>
          </mc:Choice>
          <mc:Fallback xmlns="">
            <p:pic>
              <p:nvPicPr>
                <p:cNvPr id="39769" name="Freihand 39768">
                  <a:extLst>
                    <a:ext uri="{FF2B5EF4-FFF2-40B4-BE49-F238E27FC236}">
                      <a16:creationId xmlns:a16="http://schemas.microsoft.com/office/drawing/2014/main" id="{4DB074DE-B493-47BC-914D-7B0488342CCB}"/>
                    </a:ext>
                  </a:extLst>
                </p:cNvPr>
                <p:cNvPicPr/>
                <p:nvPr/>
              </p:nvPicPr>
              <p:blipFill>
                <a:blip r:embed="rId1455"/>
                <a:stretch>
                  <a:fillRect/>
                </a:stretch>
              </p:blipFill>
              <p:spPr>
                <a:xfrm>
                  <a:off x="7484693" y="1034160"/>
                  <a:ext cx="1490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456">
              <p14:nvContentPartPr>
                <p14:cNvPr id="39770" name="Freihand 39769">
                  <a:extLst>
                    <a:ext uri="{FF2B5EF4-FFF2-40B4-BE49-F238E27FC236}">
                      <a16:creationId xmlns:a16="http://schemas.microsoft.com/office/drawing/2014/main" id="{852DED34-A12A-43A2-93A7-39CE7236DD2C}"/>
                    </a:ext>
                  </a:extLst>
                </p14:cNvPr>
                <p14:cNvContentPartPr/>
                <p14:nvPr/>
              </p14:nvContentPartPr>
              <p14:xfrm>
                <a:off x="7634093" y="1022280"/>
                <a:ext cx="301320" cy="112320"/>
              </p14:xfrm>
            </p:contentPart>
          </mc:Choice>
          <mc:Fallback xmlns="">
            <p:pic>
              <p:nvPicPr>
                <p:cNvPr id="39770" name="Freihand 39769">
                  <a:extLst>
                    <a:ext uri="{FF2B5EF4-FFF2-40B4-BE49-F238E27FC236}">
                      <a16:creationId xmlns:a16="http://schemas.microsoft.com/office/drawing/2014/main" id="{852DED34-A12A-43A2-93A7-39CE7236DD2C}"/>
                    </a:ext>
                  </a:extLst>
                </p:cNvPr>
                <p:cNvPicPr/>
                <p:nvPr/>
              </p:nvPicPr>
              <p:blipFill>
                <a:blip r:embed="rId1457"/>
                <a:stretch>
                  <a:fillRect/>
                </a:stretch>
              </p:blipFill>
              <p:spPr>
                <a:xfrm>
                  <a:off x="7629773" y="1017960"/>
                  <a:ext cx="3099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458">
              <p14:nvContentPartPr>
                <p14:cNvPr id="39772" name="Freihand 39771">
                  <a:extLst>
                    <a:ext uri="{FF2B5EF4-FFF2-40B4-BE49-F238E27FC236}">
                      <a16:creationId xmlns:a16="http://schemas.microsoft.com/office/drawing/2014/main" id="{FBB77A9D-0018-4C99-A008-84ED636928A9}"/>
                    </a:ext>
                  </a:extLst>
                </p14:cNvPr>
                <p14:cNvContentPartPr/>
                <p14:nvPr/>
              </p14:nvContentPartPr>
              <p14:xfrm>
                <a:off x="5824733" y="1448160"/>
                <a:ext cx="990000" cy="124920"/>
              </p14:xfrm>
            </p:contentPart>
          </mc:Choice>
          <mc:Fallback xmlns="">
            <p:pic>
              <p:nvPicPr>
                <p:cNvPr id="39772" name="Freihand 39771">
                  <a:extLst>
                    <a:ext uri="{FF2B5EF4-FFF2-40B4-BE49-F238E27FC236}">
                      <a16:creationId xmlns:a16="http://schemas.microsoft.com/office/drawing/2014/main" id="{FBB77A9D-0018-4C99-A008-84ED636928A9}"/>
                    </a:ext>
                  </a:extLst>
                </p:cNvPr>
                <p:cNvPicPr/>
                <p:nvPr/>
              </p:nvPicPr>
              <p:blipFill>
                <a:blip r:embed="rId1459"/>
                <a:stretch>
                  <a:fillRect/>
                </a:stretch>
              </p:blipFill>
              <p:spPr>
                <a:xfrm>
                  <a:off x="5820413" y="1443840"/>
                  <a:ext cx="9986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460">
              <p14:nvContentPartPr>
                <p14:cNvPr id="39727" name="Freihand 39726">
                  <a:extLst>
                    <a:ext uri="{FF2B5EF4-FFF2-40B4-BE49-F238E27FC236}">
                      <a16:creationId xmlns:a16="http://schemas.microsoft.com/office/drawing/2014/main" id="{20E6A9E5-E278-4006-9A16-1069F24B03C3}"/>
                    </a:ext>
                  </a:extLst>
                </p14:cNvPr>
                <p14:cNvContentPartPr/>
                <p14:nvPr/>
              </p14:nvContentPartPr>
              <p14:xfrm>
                <a:off x="5876573" y="1177440"/>
                <a:ext cx="113040" cy="135720"/>
              </p14:xfrm>
            </p:contentPart>
          </mc:Choice>
          <mc:Fallback xmlns="">
            <p:pic>
              <p:nvPicPr>
                <p:cNvPr id="39727" name="Freihand 39726">
                  <a:extLst>
                    <a:ext uri="{FF2B5EF4-FFF2-40B4-BE49-F238E27FC236}">
                      <a16:creationId xmlns:a16="http://schemas.microsoft.com/office/drawing/2014/main" id="{20E6A9E5-E278-4006-9A16-1069F24B03C3}"/>
                    </a:ext>
                  </a:extLst>
                </p:cNvPr>
                <p:cNvPicPr/>
                <p:nvPr/>
              </p:nvPicPr>
              <p:blipFill>
                <a:blip r:embed="rId1461"/>
                <a:stretch>
                  <a:fillRect/>
                </a:stretch>
              </p:blipFill>
              <p:spPr>
                <a:xfrm>
                  <a:off x="5872253" y="1173120"/>
                  <a:ext cx="1216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462">
              <p14:nvContentPartPr>
                <p14:cNvPr id="39728" name="Freihand 39727">
                  <a:extLst>
                    <a:ext uri="{FF2B5EF4-FFF2-40B4-BE49-F238E27FC236}">
                      <a16:creationId xmlns:a16="http://schemas.microsoft.com/office/drawing/2014/main" id="{03AEE497-5FFC-4C24-B18F-8C8F3999EEAD}"/>
                    </a:ext>
                  </a:extLst>
                </p14:cNvPr>
                <p14:cNvContentPartPr/>
                <p14:nvPr/>
              </p14:nvContentPartPr>
              <p14:xfrm>
                <a:off x="5885933" y="1250520"/>
                <a:ext cx="134640" cy="8280"/>
              </p14:xfrm>
            </p:contentPart>
          </mc:Choice>
          <mc:Fallback xmlns="">
            <p:pic>
              <p:nvPicPr>
                <p:cNvPr id="39728" name="Freihand 39727">
                  <a:extLst>
                    <a:ext uri="{FF2B5EF4-FFF2-40B4-BE49-F238E27FC236}">
                      <a16:creationId xmlns:a16="http://schemas.microsoft.com/office/drawing/2014/main" id="{03AEE497-5FFC-4C24-B18F-8C8F3999EEAD}"/>
                    </a:ext>
                  </a:extLst>
                </p:cNvPr>
                <p:cNvPicPr/>
                <p:nvPr/>
              </p:nvPicPr>
              <p:blipFill>
                <a:blip r:embed="rId1463"/>
                <a:stretch>
                  <a:fillRect/>
                </a:stretch>
              </p:blipFill>
              <p:spPr>
                <a:xfrm>
                  <a:off x="5881613" y="1246200"/>
                  <a:ext cx="1432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464">
              <p14:nvContentPartPr>
                <p14:cNvPr id="39729" name="Freihand 39728">
                  <a:extLst>
                    <a:ext uri="{FF2B5EF4-FFF2-40B4-BE49-F238E27FC236}">
                      <a16:creationId xmlns:a16="http://schemas.microsoft.com/office/drawing/2014/main" id="{E06ED4F5-E916-4392-BFBB-F92ACFC1BDA0}"/>
                    </a:ext>
                  </a:extLst>
                </p14:cNvPr>
                <p14:cNvContentPartPr/>
                <p14:nvPr/>
              </p14:nvContentPartPr>
              <p14:xfrm>
                <a:off x="6034613" y="1251240"/>
                <a:ext cx="91800" cy="114120"/>
              </p14:xfrm>
            </p:contentPart>
          </mc:Choice>
          <mc:Fallback xmlns="">
            <p:pic>
              <p:nvPicPr>
                <p:cNvPr id="39729" name="Freihand 39728">
                  <a:extLst>
                    <a:ext uri="{FF2B5EF4-FFF2-40B4-BE49-F238E27FC236}">
                      <a16:creationId xmlns:a16="http://schemas.microsoft.com/office/drawing/2014/main" id="{E06ED4F5-E916-4392-BFBB-F92ACFC1BDA0}"/>
                    </a:ext>
                  </a:extLst>
                </p:cNvPr>
                <p:cNvPicPr/>
                <p:nvPr/>
              </p:nvPicPr>
              <p:blipFill>
                <a:blip r:embed="rId1465"/>
                <a:stretch>
                  <a:fillRect/>
                </a:stretch>
              </p:blipFill>
              <p:spPr>
                <a:xfrm>
                  <a:off x="6030293" y="1246920"/>
                  <a:ext cx="1004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466">
              <p14:nvContentPartPr>
                <p14:cNvPr id="39730" name="Freihand 39729">
                  <a:extLst>
                    <a:ext uri="{FF2B5EF4-FFF2-40B4-BE49-F238E27FC236}">
                      <a16:creationId xmlns:a16="http://schemas.microsoft.com/office/drawing/2014/main" id="{CC6D49E4-2F95-4A4C-9387-CFA3A3CA1D7C}"/>
                    </a:ext>
                  </a:extLst>
                </p14:cNvPr>
                <p14:cNvContentPartPr/>
                <p14:nvPr/>
              </p14:nvContentPartPr>
              <p14:xfrm>
                <a:off x="6053693" y="1203720"/>
                <a:ext cx="191520" cy="107280"/>
              </p14:xfrm>
            </p:contentPart>
          </mc:Choice>
          <mc:Fallback xmlns="">
            <p:pic>
              <p:nvPicPr>
                <p:cNvPr id="39730" name="Freihand 39729">
                  <a:extLst>
                    <a:ext uri="{FF2B5EF4-FFF2-40B4-BE49-F238E27FC236}">
                      <a16:creationId xmlns:a16="http://schemas.microsoft.com/office/drawing/2014/main" id="{CC6D49E4-2F95-4A4C-9387-CFA3A3CA1D7C}"/>
                    </a:ext>
                  </a:extLst>
                </p:cNvPr>
                <p:cNvPicPr/>
                <p:nvPr/>
              </p:nvPicPr>
              <p:blipFill>
                <a:blip r:embed="rId1467"/>
                <a:stretch>
                  <a:fillRect/>
                </a:stretch>
              </p:blipFill>
              <p:spPr>
                <a:xfrm>
                  <a:off x="6049373" y="1199400"/>
                  <a:ext cx="2001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468">
              <p14:nvContentPartPr>
                <p14:cNvPr id="39731" name="Freihand 39730">
                  <a:extLst>
                    <a:ext uri="{FF2B5EF4-FFF2-40B4-BE49-F238E27FC236}">
                      <a16:creationId xmlns:a16="http://schemas.microsoft.com/office/drawing/2014/main" id="{181B0BD4-DA62-4619-BD8B-56BE610FED5D}"/>
                    </a:ext>
                  </a:extLst>
                </p14:cNvPr>
                <p14:cNvContentPartPr/>
                <p14:nvPr/>
              </p14:nvContentPartPr>
              <p14:xfrm>
                <a:off x="6204893" y="1224960"/>
                <a:ext cx="72360" cy="32760"/>
              </p14:xfrm>
            </p:contentPart>
          </mc:Choice>
          <mc:Fallback xmlns="">
            <p:pic>
              <p:nvPicPr>
                <p:cNvPr id="39731" name="Freihand 39730">
                  <a:extLst>
                    <a:ext uri="{FF2B5EF4-FFF2-40B4-BE49-F238E27FC236}">
                      <a16:creationId xmlns:a16="http://schemas.microsoft.com/office/drawing/2014/main" id="{181B0BD4-DA62-4619-BD8B-56BE610FED5D}"/>
                    </a:ext>
                  </a:extLst>
                </p:cNvPr>
                <p:cNvPicPr/>
                <p:nvPr/>
              </p:nvPicPr>
              <p:blipFill>
                <a:blip r:embed="rId1469"/>
                <a:stretch>
                  <a:fillRect/>
                </a:stretch>
              </p:blipFill>
              <p:spPr>
                <a:xfrm>
                  <a:off x="6200573" y="1220640"/>
                  <a:ext cx="810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470">
              <p14:nvContentPartPr>
                <p14:cNvPr id="39732" name="Freihand 39731">
                  <a:extLst>
                    <a:ext uri="{FF2B5EF4-FFF2-40B4-BE49-F238E27FC236}">
                      <a16:creationId xmlns:a16="http://schemas.microsoft.com/office/drawing/2014/main" id="{68696AC5-48CB-44A5-A5FB-38F121402959}"/>
                    </a:ext>
                  </a:extLst>
                </p14:cNvPr>
                <p14:cNvContentPartPr/>
                <p14:nvPr/>
              </p14:nvContentPartPr>
              <p14:xfrm>
                <a:off x="6293093" y="1142520"/>
                <a:ext cx="106200" cy="150120"/>
              </p14:xfrm>
            </p:contentPart>
          </mc:Choice>
          <mc:Fallback xmlns="">
            <p:pic>
              <p:nvPicPr>
                <p:cNvPr id="39732" name="Freihand 39731">
                  <a:extLst>
                    <a:ext uri="{FF2B5EF4-FFF2-40B4-BE49-F238E27FC236}">
                      <a16:creationId xmlns:a16="http://schemas.microsoft.com/office/drawing/2014/main" id="{68696AC5-48CB-44A5-A5FB-38F121402959}"/>
                    </a:ext>
                  </a:extLst>
                </p:cNvPr>
                <p:cNvPicPr/>
                <p:nvPr/>
              </p:nvPicPr>
              <p:blipFill>
                <a:blip r:embed="rId1471"/>
                <a:stretch>
                  <a:fillRect/>
                </a:stretch>
              </p:blipFill>
              <p:spPr>
                <a:xfrm>
                  <a:off x="6288773" y="1138200"/>
                  <a:ext cx="1148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472">
              <p14:nvContentPartPr>
                <p14:cNvPr id="39733" name="Freihand 39732">
                  <a:extLst>
                    <a:ext uri="{FF2B5EF4-FFF2-40B4-BE49-F238E27FC236}">
                      <a16:creationId xmlns:a16="http://schemas.microsoft.com/office/drawing/2014/main" id="{67B5FA37-8E7C-40F0-8E41-688D7D73879F}"/>
                    </a:ext>
                  </a:extLst>
                </p14:cNvPr>
                <p14:cNvContentPartPr/>
                <p14:nvPr/>
              </p14:nvContentPartPr>
              <p14:xfrm>
                <a:off x="6382373" y="1230000"/>
                <a:ext cx="95400" cy="100440"/>
              </p14:xfrm>
            </p:contentPart>
          </mc:Choice>
          <mc:Fallback xmlns="">
            <p:pic>
              <p:nvPicPr>
                <p:cNvPr id="39733" name="Freihand 39732">
                  <a:extLst>
                    <a:ext uri="{FF2B5EF4-FFF2-40B4-BE49-F238E27FC236}">
                      <a16:creationId xmlns:a16="http://schemas.microsoft.com/office/drawing/2014/main" id="{67B5FA37-8E7C-40F0-8E41-688D7D73879F}"/>
                    </a:ext>
                  </a:extLst>
                </p:cNvPr>
                <p:cNvPicPr/>
                <p:nvPr/>
              </p:nvPicPr>
              <p:blipFill>
                <a:blip r:embed="rId1473"/>
                <a:stretch>
                  <a:fillRect/>
                </a:stretch>
              </p:blipFill>
              <p:spPr>
                <a:xfrm>
                  <a:off x="6378053" y="1225680"/>
                  <a:ext cx="1040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474">
              <p14:nvContentPartPr>
                <p14:cNvPr id="39735" name="Freihand 39734">
                  <a:extLst>
                    <a:ext uri="{FF2B5EF4-FFF2-40B4-BE49-F238E27FC236}">
                      <a16:creationId xmlns:a16="http://schemas.microsoft.com/office/drawing/2014/main" id="{626B9ABA-F2C2-4925-8941-94DB008B9479}"/>
                    </a:ext>
                  </a:extLst>
                </p14:cNvPr>
                <p14:cNvContentPartPr/>
                <p14:nvPr/>
              </p14:nvContentPartPr>
              <p14:xfrm>
                <a:off x="6580373" y="1200840"/>
                <a:ext cx="12960" cy="108720"/>
              </p14:xfrm>
            </p:contentPart>
          </mc:Choice>
          <mc:Fallback xmlns="">
            <p:pic>
              <p:nvPicPr>
                <p:cNvPr id="39735" name="Freihand 39734">
                  <a:extLst>
                    <a:ext uri="{FF2B5EF4-FFF2-40B4-BE49-F238E27FC236}">
                      <a16:creationId xmlns:a16="http://schemas.microsoft.com/office/drawing/2014/main" id="{626B9ABA-F2C2-4925-8941-94DB008B9479}"/>
                    </a:ext>
                  </a:extLst>
                </p:cNvPr>
                <p:cNvPicPr/>
                <p:nvPr/>
              </p:nvPicPr>
              <p:blipFill>
                <a:blip r:embed="rId1475"/>
                <a:stretch>
                  <a:fillRect/>
                </a:stretch>
              </p:blipFill>
              <p:spPr>
                <a:xfrm>
                  <a:off x="6576053" y="1196520"/>
                  <a:ext cx="216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476">
              <p14:nvContentPartPr>
                <p14:cNvPr id="39736" name="Freihand 39735">
                  <a:extLst>
                    <a:ext uri="{FF2B5EF4-FFF2-40B4-BE49-F238E27FC236}">
                      <a16:creationId xmlns:a16="http://schemas.microsoft.com/office/drawing/2014/main" id="{4707ECC5-4E73-4C4D-AE7A-39DE539B656A}"/>
                    </a:ext>
                  </a:extLst>
                </p14:cNvPr>
                <p14:cNvContentPartPr/>
                <p14:nvPr/>
              </p14:nvContentPartPr>
              <p14:xfrm>
                <a:off x="6539333" y="1243680"/>
                <a:ext cx="120960" cy="11880"/>
              </p14:xfrm>
            </p:contentPart>
          </mc:Choice>
          <mc:Fallback xmlns="">
            <p:pic>
              <p:nvPicPr>
                <p:cNvPr id="39736" name="Freihand 39735">
                  <a:extLst>
                    <a:ext uri="{FF2B5EF4-FFF2-40B4-BE49-F238E27FC236}">
                      <a16:creationId xmlns:a16="http://schemas.microsoft.com/office/drawing/2014/main" id="{4707ECC5-4E73-4C4D-AE7A-39DE539B656A}"/>
                    </a:ext>
                  </a:extLst>
                </p:cNvPr>
                <p:cNvPicPr/>
                <p:nvPr/>
              </p:nvPicPr>
              <p:blipFill>
                <a:blip r:embed="rId1477"/>
                <a:stretch>
                  <a:fillRect/>
                </a:stretch>
              </p:blipFill>
              <p:spPr>
                <a:xfrm>
                  <a:off x="6535013" y="1239360"/>
                  <a:ext cx="1296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478">
              <p14:nvContentPartPr>
                <p14:cNvPr id="39738" name="Freihand 39737">
                  <a:extLst>
                    <a:ext uri="{FF2B5EF4-FFF2-40B4-BE49-F238E27FC236}">
                      <a16:creationId xmlns:a16="http://schemas.microsoft.com/office/drawing/2014/main" id="{2F2D8EBD-3876-4838-96BE-F70F2E08538C}"/>
                    </a:ext>
                  </a:extLst>
                </p14:cNvPr>
                <p14:cNvContentPartPr/>
                <p14:nvPr/>
              </p14:nvContentPartPr>
              <p14:xfrm>
                <a:off x="6704573" y="1153320"/>
                <a:ext cx="143640" cy="131040"/>
              </p14:xfrm>
            </p:contentPart>
          </mc:Choice>
          <mc:Fallback xmlns="">
            <p:pic>
              <p:nvPicPr>
                <p:cNvPr id="39738" name="Freihand 39737">
                  <a:extLst>
                    <a:ext uri="{FF2B5EF4-FFF2-40B4-BE49-F238E27FC236}">
                      <a16:creationId xmlns:a16="http://schemas.microsoft.com/office/drawing/2014/main" id="{2F2D8EBD-3876-4838-96BE-F70F2E08538C}"/>
                    </a:ext>
                  </a:extLst>
                </p:cNvPr>
                <p:cNvPicPr/>
                <p:nvPr/>
              </p:nvPicPr>
              <p:blipFill>
                <a:blip r:embed="rId1479"/>
                <a:stretch>
                  <a:fillRect/>
                </a:stretch>
              </p:blipFill>
              <p:spPr>
                <a:xfrm>
                  <a:off x="6700253" y="1149000"/>
                  <a:ext cx="1522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480">
              <p14:nvContentPartPr>
                <p14:cNvPr id="39739" name="Freihand 39738">
                  <a:extLst>
                    <a:ext uri="{FF2B5EF4-FFF2-40B4-BE49-F238E27FC236}">
                      <a16:creationId xmlns:a16="http://schemas.microsoft.com/office/drawing/2014/main" id="{18703F40-008F-43DA-A91A-9FEF724F893E}"/>
                    </a:ext>
                  </a:extLst>
                </p14:cNvPr>
                <p14:cNvContentPartPr/>
                <p14:nvPr/>
              </p14:nvContentPartPr>
              <p14:xfrm>
                <a:off x="6826253" y="1239360"/>
                <a:ext cx="117000" cy="91800"/>
              </p14:xfrm>
            </p:contentPart>
          </mc:Choice>
          <mc:Fallback xmlns="">
            <p:pic>
              <p:nvPicPr>
                <p:cNvPr id="39739" name="Freihand 39738">
                  <a:extLst>
                    <a:ext uri="{FF2B5EF4-FFF2-40B4-BE49-F238E27FC236}">
                      <a16:creationId xmlns:a16="http://schemas.microsoft.com/office/drawing/2014/main" id="{18703F40-008F-43DA-A91A-9FEF724F893E}"/>
                    </a:ext>
                  </a:extLst>
                </p:cNvPr>
                <p:cNvPicPr/>
                <p:nvPr/>
              </p:nvPicPr>
              <p:blipFill>
                <a:blip r:embed="rId1481"/>
                <a:stretch>
                  <a:fillRect/>
                </a:stretch>
              </p:blipFill>
              <p:spPr>
                <a:xfrm>
                  <a:off x="6821933" y="1235040"/>
                  <a:ext cx="1256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482">
              <p14:nvContentPartPr>
                <p14:cNvPr id="39740" name="Freihand 39739">
                  <a:extLst>
                    <a:ext uri="{FF2B5EF4-FFF2-40B4-BE49-F238E27FC236}">
                      <a16:creationId xmlns:a16="http://schemas.microsoft.com/office/drawing/2014/main" id="{9B6636D8-A4E1-4487-80E7-6DB6DBF7F1AA}"/>
                    </a:ext>
                  </a:extLst>
                </p14:cNvPr>
                <p14:cNvContentPartPr/>
                <p14:nvPr/>
              </p14:nvContentPartPr>
              <p14:xfrm>
                <a:off x="6749933" y="1330800"/>
                <a:ext cx="125280" cy="117360"/>
              </p14:xfrm>
            </p:contentPart>
          </mc:Choice>
          <mc:Fallback xmlns="">
            <p:pic>
              <p:nvPicPr>
                <p:cNvPr id="39740" name="Freihand 39739">
                  <a:extLst>
                    <a:ext uri="{FF2B5EF4-FFF2-40B4-BE49-F238E27FC236}">
                      <a16:creationId xmlns:a16="http://schemas.microsoft.com/office/drawing/2014/main" id="{9B6636D8-A4E1-4487-80E7-6DB6DBF7F1AA}"/>
                    </a:ext>
                  </a:extLst>
                </p:cNvPr>
                <p:cNvPicPr/>
                <p:nvPr/>
              </p:nvPicPr>
              <p:blipFill>
                <a:blip r:embed="rId1483"/>
                <a:stretch>
                  <a:fillRect/>
                </a:stretch>
              </p:blipFill>
              <p:spPr>
                <a:xfrm>
                  <a:off x="6745613" y="1326480"/>
                  <a:ext cx="1339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484">
              <p14:nvContentPartPr>
                <p14:cNvPr id="39787" name="Freihand 39786">
                  <a:extLst>
                    <a:ext uri="{FF2B5EF4-FFF2-40B4-BE49-F238E27FC236}">
                      <a16:creationId xmlns:a16="http://schemas.microsoft.com/office/drawing/2014/main" id="{BF1B7C88-954A-4BB4-91DC-7812A1ED8F86}"/>
                    </a:ext>
                  </a:extLst>
                </p14:cNvPr>
                <p14:cNvContentPartPr/>
                <p14:nvPr/>
              </p14:nvContentPartPr>
              <p14:xfrm>
                <a:off x="7022093" y="1201920"/>
                <a:ext cx="14400" cy="116280"/>
              </p14:xfrm>
            </p:contentPart>
          </mc:Choice>
          <mc:Fallback xmlns="">
            <p:pic>
              <p:nvPicPr>
                <p:cNvPr id="39787" name="Freihand 39786">
                  <a:extLst>
                    <a:ext uri="{FF2B5EF4-FFF2-40B4-BE49-F238E27FC236}">
                      <a16:creationId xmlns:a16="http://schemas.microsoft.com/office/drawing/2014/main" id="{BF1B7C88-954A-4BB4-91DC-7812A1ED8F86}"/>
                    </a:ext>
                  </a:extLst>
                </p:cNvPr>
                <p:cNvPicPr/>
                <p:nvPr/>
              </p:nvPicPr>
              <p:blipFill>
                <a:blip r:embed="rId1485"/>
                <a:stretch>
                  <a:fillRect/>
                </a:stretch>
              </p:blipFill>
              <p:spPr>
                <a:xfrm>
                  <a:off x="7017773" y="1197600"/>
                  <a:ext cx="230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486">
              <p14:nvContentPartPr>
                <p14:cNvPr id="39788" name="Freihand 39787">
                  <a:extLst>
                    <a:ext uri="{FF2B5EF4-FFF2-40B4-BE49-F238E27FC236}">
                      <a16:creationId xmlns:a16="http://schemas.microsoft.com/office/drawing/2014/main" id="{B64EE808-CDC5-4545-80E5-B8E04B7987B5}"/>
                    </a:ext>
                  </a:extLst>
                </p14:cNvPr>
                <p14:cNvContentPartPr/>
                <p14:nvPr/>
              </p14:nvContentPartPr>
              <p14:xfrm>
                <a:off x="6976013" y="1245840"/>
                <a:ext cx="113040" cy="28080"/>
              </p14:xfrm>
            </p:contentPart>
          </mc:Choice>
          <mc:Fallback xmlns="">
            <p:pic>
              <p:nvPicPr>
                <p:cNvPr id="39788" name="Freihand 39787">
                  <a:extLst>
                    <a:ext uri="{FF2B5EF4-FFF2-40B4-BE49-F238E27FC236}">
                      <a16:creationId xmlns:a16="http://schemas.microsoft.com/office/drawing/2014/main" id="{B64EE808-CDC5-4545-80E5-B8E04B7987B5}"/>
                    </a:ext>
                  </a:extLst>
                </p:cNvPr>
                <p:cNvPicPr/>
                <p:nvPr/>
              </p:nvPicPr>
              <p:blipFill>
                <a:blip r:embed="rId1487"/>
                <a:stretch>
                  <a:fillRect/>
                </a:stretch>
              </p:blipFill>
              <p:spPr>
                <a:xfrm>
                  <a:off x="6971693" y="1241520"/>
                  <a:ext cx="1216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488">
              <p14:nvContentPartPr>
                <p14:cNvPr id="39789" name="Freihand 39788">
                  <a:extLst>
                    <a:ext uri="{FF2B5EF4-FFF2-40B4-BE49-F238E27FC236}">
                      <a16:creationId xmlns:a16="http://schemas.microsoft.com/office/drawing/2014/main" id="{B833005E-C309-47A2-A64D-5A0A9754F7F4}"/>
                    </a:ext>
                  </a:extLst>
                </p14:cNvPr>
                <p14:cNvContentPartPr/>
                <p14:nvPr/>
              </p14:nvContentPartPr>
              <p14:xfrm>
                <a:off x="7117493" y="1177800"/>
                <a:ext cx="84600" cy="191880"/>
              </p14:xfrm>
            </p:contentPart>
          </mc:Choice>
          <mc:Fallback xmlns="">
            <p:pic>
              <p:nvPicPr>
                <p:cNvPr id="39789" name="Freihand 39788">
                  <a:extLst>
                    <a:ext uri="{FF2B5EF4-FFF2-40B4-BE49-F238E27FC236}">
                      <a16:creationId xmlns:a16="http://schemas.microsoft.com/office/drawing/2014/main" id="{B833005E-C309-47A2-A64D-5A0A9754F7F4}"/>
                    </a:ext>
                  </a:extLst>
                </p:cNvPr>
                <p:cNvPicPr/>
                <p:nvPr/>
              </p:nvPicPr>
              <p:blipFill>
                <a:blip r:embed="rId1489"/>
                <a:stretch>
                  <a:fillRect/>
                </a:stretch>
              </p:blipFill>
              <p:spPr>
                <a:xfrm>
                  <a:off x="7113173" y="1173480"/>
                  <a:ext cx="932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490">
              <p14:nvContentPartPr>
                <p14:cNvPr id="39791" name="Freihand 39790">
                  <a:extLst>
                    <a:ext uri="{FF2B5EF4-FFF2-40B4-BE49-F238E27FC236}">
                      <a16:creationId xmlns:a16="http://schemas.microsoft.com/office/drawing/2014/main" id="{B25A4D58-1042-4B8D-9666-775D518EB25A}"/>
                    </a:ext>
                  </a:extLst>
                </p14:cNvPr>
                <p14:cNvContentPartPr/>
                <p14:nvPr/>
              </p14:nvContentPartPr>
              <p14:xfrm>
                <a:off x="7220813" y="1271040"/>
                <a:ext cx="46800" cy="90000"/>
              </p14:xfrm>
            </p:contentPart>
          </mc:Choice>
          <mc:Fallback xmlns="">
            <p:pic>
              <p:nvPicPr>
                <p:cNvPr id="39791" name="Freihand 39790">
                  <a:extLst>
                    <a:ext uri="{FF2B5EF4-FFF2-40B4-BE49-F238E27FC236}">
                      <a16:creationId xmlns:a16="http://schemas.microsoft.com/office/drawing/2014/main" id="{B25A4D58-1042-4B8D-9666-775D518EB25A}"/>
                    </a:ext>
                  </a:extLst>
                </p:cNvPr>
                <p:cNvPicPr/>
                <p:nvPr/>
              </p:nvPicPr>
              <p:blipFill>
                <a:blip r:embed="rId1491"/>
                <a:stretch>
                  <a:fillRect/>
                </a:stretch>
              </p:blipFill>
              <p:spPr>
                <a:xfrm>
                  <a:off x="7216493" y="1266720"/>
                  <a:ext cx="554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492">
              <p14:nvContentPartPr>
                <p14:cNvPr id="39792" name="Freihand 39791">
                  <a:extLst>
                    <a:ext uri="{FF2B5EF4-FFF2-40B4-BE49-F238E27FC236}">
                      <a16:creationId xmlns:a16="http://schemas.microsoft.com/office/drawing/2014/main" id="{B895D1B5-A129-45BF-A7DA-C3E0D0405363}"/>
                    </a:ext>
                  </a:extLst>
                </p14:cNvPr>
                <p14:cNvContentPartPr/>
                <p14:nvPr/>
              </p14:nvContentPartPr>
              <p14:xfrm>
                <a:off x="7222973" y="1247640"/>
                <a:ext cx="126720" cy="114480"/>
              </p14:xfrm>
            </p:contentPart>
          </mc:Choice>
          <mc:Fallback xmlns="">
            <p:pic>
              <p:nvPicPr>
                <p:cNvPr id="39792" name="Freihand 39791">
                  <a:extLst>
                    <a:ext uri="{FF2B5EF4-FFF2-40B4-BE49-F238E27FC236}">
                      <a16:creationId xmlns:a16="http://schemas.microsoft.com/office/drawing/2014/main" id="{B895D1B5-A129-45BF-A7DA-C3E0D0405363}"/>
                    </a:ext>
                  </a:extLst>
                </p:cNvPr>
                <p:cNvPicPr/>
                <p:nvPr/>
              </p:nvPicPr>
              <p:blipFill>
                <a:blip r:embed="rId1493"/>
                <a:stretch>
                  <a:fillRect/>
                </a:stretch>
              </p:blipFill>
              <p:spPr>
                <a:xfrm>
                  <a:off x="7218653" y="1243320"/>
                  <a:ext cx="1353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494">
              <p14:nvContentPartPr>
                <p14:cNvPr id="39793" name="Freihand 39792">
                  <a:extLst>
                    <a:ext uri="{FF2B5EF4-FFF2-40B4-BE49-F238E27FC236}">
                      <a16:creationId xmlns:a16="http://schemas.microsoft.com/office/drawing/2014/main" id="{F1336211-39A1-448C-B150-0B24523B000D}"/>
                    </a:ext>
                  </a:extLst>
                </p14:cNvPr>
                <p14:cNvContentPartPr/>
                <p14:nvPr/>
              </p14:nvContentPartPr>
              <p14:xfrm>
                <a:off x="7353293" y="1259160"/>
                <a:ext cx="73800" cy="105480"/>
              </p14:xfrm>
            </p:contentPart>
          </mc:Choice>
          <mc:Fallback xmlns="">
            <p:pic>
              <p:nvPicPr>
                <p:cNvPr id="39793" name="Freihand 39792">
                  <a:extLst>
                    <a:ext uri="{FF2B5EF4-FFF2-40B4-BE49-F238E27FC236}">
                      <a16:creationId xmlns:a16="http://schemas.microsoft.com/office/drawing/2014/main" id="{F1336211-39A1-448C-B150-0B24523B000D}"/>
                    </a:ext>
                  </a:extLst>
                </p:cNvPr>
                <p:cNvPicPr/>
                <p:nvPr/>
              </p:nvPicPr>
              <p:blipFill>
                <a:blip r:embed="rId1495"/>
                <a:stretch>
                  <a:fillRect/>
                </a:stretch>
              </p:blipFill>
              <p:spPr>
                <a:xfrm>
                  <a:off x="7348973" y="1254840"/>
                  <a:ext cx="82440" cy="114120"/>
                </a:xfrm>
                <a:prstGeom prst="rect">
                  <a:avLst/>
                </a:prstGeom>
              </p:spPr>
            </p:pic>
          </mc:Fallback>
        </mc:AlternateContent>
      </p:grpSp>
      <p:grpSp>
        <p:nvGrpSpPr>
          <p:cNvPr id="39798" name="Gruppieren 39797">
            <a:extLst>
              <a:ext uri="{FF2B5EF4-FFF2-40B4-BE49-F238E27FC236}">
                <a16:creationId xmlns:a16="http://schemas.microsoft.com/office/drawing/2014/main" id="{77244CE2-5D38-4E1F-96BC-41AA06916EB2}"/>
              </a:ext>
            </a:extLst>
          </p:cNvPr>
          <p:cNvGrpSpPr/>
          <p:nvPr/>
        </p:nvGrpSpPr>
        <p:grpSpPr>
          <a:xfrm>
            <a:off x="2279093" y="301560"/>
            <a:ext cx="2998440" cy="938160"/>
            <a:chOff x="2279093" y="301560"/>
            <a:chExt cx="2998440" cy="938160"/>
          </a:xfrm>
        </p:grpSpPr>
        <mc:AlternateContent xmlns:mc="http://schemas.openxmlformats.org/markup-compatibility/2006" xmlns:p14="http://schemas.microsoft.com/office/powerpoint/2010/main">
          <mc:Choice Requires="p14">
            <p:contentPart p14:bwMode="auto" r:id="rId1496">
              <p14:nvContentPartPr>
                <p14:cNvPr id="39795" name="Freihand 39794">
                  <a:extLst>
                    <a:ext uri="{FF2B5EF4-FFF2-40B4-BE49-F238E27FC236}">
                      <a16:creationId xmlns:a16="http://schemas.microsoft.com/office/drawing/2014/main" id="{2E4F1681-CB05-4445-B1D0-C5565E7BD063}"/>
                    </a:ext>
                  </a:extLst>
                </p14:cNvPr>
                <p14:cNvContentPartPr/>
                <p14:nvPr/>
              </p14:nvContentPartPr>
              <p14:xfrm>
                <a:off x="2279093" y="301560"/>
                <a:ext cx="1205280" cy="938160"/>
              </p14:xfrm>
            </p:contentPart>
          </mc:Choice>
          <mc:Fallback xmlns="">
            <p:pic>
              <p:nvPicPr>
                <p:cNvPr id="39795" name="Freihand 39794">
                  <a:extLst>
                    <a:ext uri="{FF2B5EF4-FFF2-40B4-BE49-F238E27FC236}">
                      <a16:creationId xmlns:a16="http://schemas.microsoft.com/office/drawing/2014/main" id="{2E4F1681-CB05-4445-B1D0-C5565E7BD063}"/>
                    </a:ext>
                  </a:extLst>
                </p:cNvPr>
                <p:cNvPicPr/>
                <p:nvPr/>
              </p:nvPicPr>
              <p:blipFill>
                <a:blip r:embed="rId1497"/>
                <a:stretch>
                  <a:fillRect/>
                </a:stretch>
              </p:blipFill>
              <p:spPr>
                <a:xfrm>
                  <a:off x="2274773" y="297240"/>
                  <a:ext cx="1213920" cy="946800"/>
                </a:xfrm>
                <a:prstGeom prst="rect">
                  <a:avLst/>
                </a:prstGeom>
              </p:spPr>
            </p:pic>
          </mc:Fallback>
        </mc:AlternateContent>
        <mc:AlternateContent xmlns:mc="http://schemas.openxmlformats.org/markup-compatibility/2006" xmlns:p14="http://schemas.microsoft.com/office/powerpoint/2010/main">
          <mc:Choice Requires="p14">
            <p:contentPart p14:bwMode="auto" r:id="rId1498">
              <p14:nvContentPartPr>
                <p14:cNvPr id="39796" name="Freihand 39795">
                  <a:extLst>
                    <a:ext uri="{FF2B5EF4-FFF2-40B4-BE49-F238E27FC236}">
                      <a16:creationId xmlns:a16="http://schemas.microsoft.com/office/drawing/2014/main" id="{D5575560-5126-4677-8F4F-1CF3619CA779}"/>
                    </a:ext>
                  </a:extLst>
                </p14:cNvPr>
                <p14:cNvContentPartPr/>
                <p14:nvPr/>
              </p14:nvContentPartPr>
              <p14:xfrm>
                <a:off x="3476453" y="666960"/>
                <a:ext cx="1559160" cy="24480"/>
              </p14:xfrm>
            </p:contentPart>
          </mc:Choice>
          <mc:Fallback xmlns="">
            <p:pic>
              <p:nvPicPr>
                <p:cNvPr id="39796" name="Freihand 39795">
                  <a:extLst>
                    <a:ext uri="{FF2B5EF4-FFF2-40B4-BE49-F238E27FC236}">
                      <a16:creationId xmlns:a16="http://schemas.microsoft.com/office/drawing/2014/main" id="{D5575560-5126-4677-8F4F-1CF3619CA779}"/>
                    </a:ext>
                  </a:extLst>
                </p:cNvPr>
                <p:cNvPicPr/>
                <p:nvPr/>
              </p:nvPicPr>
              <p:blipFill>
                <a:blip r:embed="rId1499"/>
                <a:stretch>
                  <a:fillRect/>
                </a:stretch>
              </p:blipFill>
              <p:spPr>
                <a:xfrm>
                  <a:off x="3472133" y="662640"/>
                  <a:ext cx="15678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500">
              <p14:nvContentPartPr>
                <p14:cNvPr id="39797" name="Freihand 39796">
                  <a:extLst>
                    <a:ext uri="{FF2B5EF4-FFF2-40B4-BE49-F238E27FC236}">
                      <a16:creationId xmlns:a16="http://schemas.microsoft.com/office/drawing/2014/main" id="{D2B82BE7-E0AD-4589-A50E-A364DF511A14}"/>
                    </a:ext>
                  </a:extLst>
                </p14:cNvPr>
                <p14:cNvContentPartPr/>
                <p14:nvPr/>
              </p14:nvContentPartPr>
              <p14:xfrm>
                <a:off x="4913933" y="577320"/>
                <a:ext cx="363600" cy="271080"/>
              </p14:xfrm>
            </p:contentPart>
          </mc:Choice>
          <mc:Fallback xmlns="">
            <p:pic>
              <p:nvPicPr>
                <p:cNvPr id="39797" name="Freihand 39796">
                  <a:extLst>
                    <a:ext uri="{FF2B5EF4-FFF2-40B4-BE49-F238E27FC236}">
                      <a16:creationId xmlns:a16="http://schemas.microsoft.com/office/drawing/2014/main" id="{D2B82BE7-E0AD-4589-A50E-A364DF511A14}"/>
                    </a:ext>
                  </a:extLst>
                </p:cNvPr>
                <p:cNvPicPr/>
                <p:nvPr/>
              </p:nvPicPr>
              <p:blipFill>
                <a:blip r:embed="rId1501"/>
                <a:stretch>
                  <a:fillRect/>
                </a:stretch>
              </p:blipFill>
              <p:spPr>
                <a:xfrm>
                  <a:off x="4909613" y="573000"/>
                  <a:ext cx="372240" cy="279720"/>
                </a:xfrm>
                <a:prstGeom prst="rect">
                  <a:avLst/>
                </a:prstGeom>
              </p:spPr>
            </p:pic>
          </mc:Fallback>
        </mc:AlternateContent>
      </p:grpSp>
      <p:grpSp>
        <p:nvGrpSpPr>
          <p:cNvPr id="15" name="Gruppieren 14">
            <a:extLst>
              <a:ext uri="{FF2B5EF4-FFF2-40B4-BE49-F238E27FC236}">
                <a16:creationId xmlns:a16="http://schemas.microsoft.com/office/drawing/2014/main" id="{E9A5D217-27BF-4518-8384-7E254A2D556B}"/>
              </a:ext>
            </a:extLst>
          </p:cNvPr>
          <p:cNvGrpSpPr/>
          <p:nvPr/>
        </p:nvGrpSpPr>
        <p:grpSpPr>
          <a:xfrm>
            <a:off x="6573173" y="465000"/>
            <a:ext cx="1194840" cy="39240"/>
            <a:chOff x="6573173" y="465000"/>
            <a:chExt cx="1194840" cy="39240"/>
          </a:xfrm>
        </p:grpSpPr>
        <mc:AlternateContent xmlns:mc="http://schemas.openxmlformats.org/markup-compatibility/2006">
          <mc:Choice xmlns:p14="http://schemas.microsoft.com/office/powerpoint/2010/main" Requires="p14">
            <p:contentPart p14:bwMode="auto" r:id="rId1502">
              <p14:nvContentPartPr>
                <p14:cNvPr id="6" name="Freihand 5">
                  <a:extLst>
                    <a:ext uri="{FF2B5EF4-FFF2-40B4-BE49-F238E27FC236}">
                      <a16:creationId xmlns:a16="http://schemas.microsoft.com/office/drawing/2014/main" id="{412E8732-321C-4B2E-AE97-08D61BA891EE}"/>
                    </a:ext>
                  </a:extLst>
                </p14:cNvPr>
                <p14:cNvContentPartPr/>
                <p14:nvPr/>
              </p14:nvContentPartPr>
              <p14:xfrm>
                <a:off x="6594053" y="465000"/>
                <a:ext cx="25200" cy="2880"/>
              </p14:xfrm>
            </p:contentPart>
          </mc:Choice>
          <mc:Fallback>
            <p:pic>
              <p:nvPicPr>
                <p:cNvPr id="6" name="Freihand 5">
                  <a:extLst>
                    <a:ext uri="{FF2B5EF4-FFF2-40B4-BE49-F238E27FC236}">
                      <a16:creationId xmlns:a16="http://schemas.microsoft.com/office/drawing/2014/main" id="{412E8732-321C-4B2E-AE97-08D61BA891EE}"/>
                    </a:ext>
                  </a:extLst>
                </p:cNvPr>
                <p:cNvPicPr/>
                <p:nvPr/>
              </p:nvPicPr>
              <p:blipFill>
                <a:blip r:embed="rId1503"/>
                <a:stretch>
                  <a:fillRect/>
                </a:stretch>
              </p:blipFill>
              <p:spPr>
                <a:xfrm>
                  <a:off x="6589733" y="460680"/>
                  <a:ext cx="3384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504">
              <p14:nvContentPartPr>
                <p14:cNvPr id="11" name="Freihand 10">
                  <a:extLst>
                    <a:ext uri="{FF2B5EF4-FFF2-40B4-BE49-F238E27FC236}">
                      <a16:creationId xmlns:a16="http://schemas.microsoft.com/office/drawing/2014/main" id="{3BB2B2E4-8808-4CFA-8F9E-95E816789840}"/>
                    </a:ext>
                  </a:extLst>
                </p14:cNvPr>
                <p14:cNvContentPartPr/>
                <p14:nvPr/>
              </p14:nvContentPartPr>
              <p14:xfrm>
                <a:off x="6573173" y="465000"/>
                <a:ext cx="1194840" cy="39240"/>
              </p14:xfrm>
            </p:contentPart>
          </mc:Choice>
          <mc:Fallback>
            <p:pic>
              <p:nvPicPr>
                <p:cNvPr id="11" name="Freihand 10">
                  <a:extLst>
                    <a:ext uri="{FF2B5EF4-FFF2-40B4-BE49-F238E27FC236}">
                      <a16:creationId xmlns:a16="http://schemas.microsoft.com/office/drawing/2014/main" id="{3BB2B2E4-8808-4CFA-8F9E-95E816789840}"/>
                    </a:ext>
                  </a:extLst>
                </p:cNvPr>
                <p:cNvPicPr/>
                <p:nvPr/>
              </p:nvPicPr>
              <p:blipFill>
                <a:blip r:embed="rId1505"/>
                <a:stretch>
                  <a:fillRect/>
                </a:stretch>
              </p:blipFill>
              <p:spPr>
                <a:xfrm>
                  <a:off x="6568853" y="460680"/>
                  <a:ext cx="1203480" cy="47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06">
            <p14:nvContentPartPr>
              <p14:cNvPr id="18" name="Freihand 17">
                <a:extLst>
                  <a:ext uri="{FF2B5EF4-FFF2-40B4-BE49-F238E27FC236}">
                    <a16:creationId xmlns:a16="http://schemas.microsoft.com/office/drawing/2014/main" id="{336DFB85-0D0C-411B-87CF-10438B60196B}"/>
                  </a:ext>
                </a:extLst>
              </p14:cNvPr>
              <p14:cNvContentPartPr/>
              <p14:nvPr/>
            </p14:nvContentPartPr>
            <p14:xfrm>
              <a:off x="5845613" y="1521600"/>
              <a:ext cx="1608120" cy="53640"/>
            </p14:xfrm>
          </p:contentPart>
        </mc:Choice>
        <mc:Fallback>
          <p:pic>
            <p:nvPicPr>
              <p:cNvPr id="18" name="Freihand 17">
                <a:extLst>
                  <a:ext uri="{FF2B5EF4-FFF2-40B4-BE49-F238E27FC236}">
                    <a16:creationId xmlns:a16="http://schemas.microsoft.com/office/drawing/2014/main" id="{336DFB85-0D0C-411B-87CF-10438B60196B}"/>
                  </a:ext>
                </a:extLst>
              </p:cNvPr>
              <p:cNvPicPr/>
              <p:nvPr/>
            </p:nvPicPr>
            <p:blipFill>
              <a:blip r:embed="rId1507"/>
              <a:stretch>
                <a:fillRect/>
              </a:stretch>
            </p:blipFill>
            <p:spPr>
              <a:xfrm>
                <a:off x="5841293" y="1517280"/>
                <a:ext cx="16167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508">
            <p14:nvContentPartPr>
              <p14:cNvPr id="22" name="Freihand 21">
                <a:extLst>
                  <a:ext uri="{FF2B5EF4-FFF2-40B4-BE49-F238E27FC236}">
                    <a16:creationId xmlns:a16="http://schemas.microsoft.com/office/drawing/2014/main" id="{1DE86D2B-80B7-4197-9076-59FFE7BDA141}"/>
                  </a:ext>
                </a:extLst>
              </p14:cNvPr>
              <p14:cNvContentPartPr/>
              <p14:nvPr/>
            </p14:nvContentPartPr>
            <p14:xfrm>
              <a:off x="1981733" y="3822000"/>
              <a:ext cx="1591560" cy="1143720"/>
            </p14:xfrm>
          </p:contentPart>
        </mc:Choice>
        <mc:Fallback>
          <p:pic>
            <p:nvPicPr>
              <p:cNvPr id="22" name="Freihand 21">
                <a:extLst>
                  <a:ext uri="{FF2B5EF4-FFF2-40B4-BE49-F238E27FC236}">
                    <a16:creationId xmlns:a16="http://schemas.microsoft.com/office/drawing/2014/main" id="{1DE86D2B-80B7-4197-9076-59FFE7BDA141}"/>
                  </a:ext>
                </a:extLst>
              </p:cNvPr>
              <p:cNvPicPr/>
              <p:nvPr/>
            </p:nvPicPr>
            <p:blipFill>
              <a:blip r:embed="rId1509"/>
              <a:stretch>
                <a:fillRect/>
              </a:stretch>
            </p:blipFill>
            <p:spPr>
              <a:xfrm>
                <a:off x="1977413" y="3817680"/>
                <a:ext cx="1600200" cy="1152360"/>
              </a:xfrm>
              <a:prstGeom prst="rect">
                <a:avLst/>
              </a:prstGeom>
            </p:spPr>
          </p:pic>
        </mc:Fallback>
      </mc:AlternateContent>
      <mc:AlternateContent xmlns:mc="http://schemas.openxmlformats.org/markup-compatibility/2006">
        <mc:Choice xmlns:p14="http://schemas.microsoft.com/office/powerpoint/2010/main" Requires="p14">
          <p:contentPart p14:bwMode="auto" r:id="rId1510">
            <p14:nvContentPartPr>
              <p14:cNvPr id="41" name="Freihand 40">
                <a:extLst>
                  <a:ext uri="{FF2B5EF4-FFF2-40B4-BE49-F238E27FC236}">
                    <a16:creationId xmlns:a16="http://schemas.microsoft.com/office/drawing/2014/main" id="{B4CB5BBD-240F-48CF-AB6E-17A019C619DD}"/>
                  </a:ext>
                </a:extLst>
              </p14:cNvPr>
              <p14:cNvContentPartPr/>
              <p14:nvPr/>
            </p14:nvContentPartPr>
            <p14:xfrm>
              <a:off x="6484973" y="2240520"/>
              <a:ext cx="1042200" cy="112680"/>
            </p14:xfrm>
          </p:contentPart>
        </mc:Choice>
        <mc:Fallback>
          <p:pic>
            <p:nvPicPr>
              <p:cNvPr id="41" name="Freihand 40">
                <a:extLst>
                  <a:ext uri="{FF2B5EF4-FFF2-40B4-BE49-F238E27FC236}">
                    <a16:creationId xmlns:a16="http://schemas.microsoft.com/office/drawing/2014/main" id="{B4CB5BBD-240F-48CF-AB6E-17A019C619DD}"/>
                  </a:ext>
                </a:extLst>
              </p:cNvPr>
              <p:cNvPicPr/>
              <p:nvPr/>
            </p:nvPicPr>
            <p:blipFill>
              <a:blip r:embed="rId1511"/>
              <a:stretch>
                <a:fillRect/>
              </a:stretch>
            </p:blipFill>
            <p:spPr>
              <a:xfrm>
                <a:off x="6480653" y="2236200"/>
                <a:ext cx="10508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512">
            <p14:nvContentPartPr>
              <p14:cNvPr id="44" name="Freihand 43">
                <a:extLst>
                  <a:ext uri="{FF2B5EF4-FFF2-40B4-BE49-F238E27FC236}">
                    <a16:creationId xmlns:a16="http://schemas.microsoft.com/office/drawing/2014/main" id="{7CDC4962-32FC-4478-A07F-51D102DFA228}"/>
                  </a:ext>
                </a:extLst>
              </p14:cNvPr>
              <p14:cNvContentPartPr/>
              <p14:nvPr/>
            </p14:nvContentPartPr>
            <p14:xfrm>
              <a:off x="7057013" y="2330160"/>
              <a:ext cx="293760" cy="273240"/>
            </p14:xfrm>
          </p:contentPart>
        </mc:Choice>
        <mc:Fallback>
          <p:pic>
            <p:nvPicPr>
              <p:cNvPr id="44" name="Freihand 43">
                <a:extLst>
                  <a:ext uri="{FF2B5EF4-FFF2-40B4-BE49-F238E27FC236}">
                    <a16:creationId xmlns:a16="http://schemas.microsoft.com/office/drawing/2014/main" id="{7CDC4962-32FC-4478-A07F-51D102DFA228}"/>
                  </a:ext>
                </a:extLst>
              </p:cNvPr>
              <p:cNvPicPr/>
              <p:nvPr/>
            </p:nvPicPr>
            <p:blipFill>
              <a:blip r:embed="rId1513"/>
              <a:stretch>
                <a:fillRect/>
              </a:stretch>
            </p:blipFill>
            <p:spPr>
              <a:xfrm>
                <a:off x="7052693" y="2325840"/>
                <a:ext cx="30240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1514">
            <p14:nvContentPartPr>
              <p14:cNvPr id="50" name="Freihand 49">
                <a:extLst>
                  <a:ext uri="{FF2B5EF4-FFF2-40B4-BE49-F238E27FC236}">
                    <a16:creationId xmlns:a16="http://schemas.microsoft.com/office/drawing/2014/main" id="{D476F177-4D08-4433-9F35-85A4D98FA288}"/>
                  </a:ext>
                </a:extLst>
              </p14:cNvPr>
              <p14:cNvContentPartPr/>
              <p14:nvPr/>
            </p14:nvContentPartPr>
            <p14:xfrm>
              <a:off x="6357173" y="3321600"/>
              <a:ext cx="1143000" cy="396000"/>
            </p14:xfrm>
          </p:contentPart>
        </mc:Choice>
        <mc:Fallback>
          <p:pic>
            <p:nvPicPr>
              <p:cNvPr id="50" name="Freihand 49">
                <a:extLst>
                  <a:ext uri="{FF2B5EF4-FFF2-40B4-BE49-F238E27FC236}">
                    <a16:creationId xmlns:a16="http://schemas.microsoft.com/office/drawing/2014/main" id="{D476F177-4D08-4433-9F35-85A4D98FA288}"/>
                  </a:ext>
                </a:extLst>
              </p:cNvPr>
              <p:cNvPicPr/>
              <p:nvPr/>
            </p:nvPicPr>
            <p:blipFill>
              <a:blip r:embed="rId1515"/>
              <a:stretch>
                <a:fillRect/>
              </a:stretch>
            </p:blipFill>
            <p:spPr>
              <a:xfrm>
                <a:off x="6352853" y="3317280"/>
                <a:ext cx="1151640" cy="404640"/>
              </a:xfrm>
              <a:prstGeom prst="rect">
                <a:avLst/>
              </a:prstGeom>
            </p:spPr>
          </p:pic>
        </mc:Fallback>
      </mc:AlternateContent>
      <mc:AlternateContent xmlns:mc="http://schemas.openxmlformats.org/markup-compatibility/2006">
        <mc:Choice xmlns:p14="http://schemas.microsoft.com/office/powerpoint/2010/main" Requires="p14">
          <p:contentPart p14:bwMode="auto" r:id="rId1516">
            <p14:nvContentPartPr>
              <p14:cNvPr id="58" name="Freihand 57">
                <a:extLst>
                  <a:ext uri="{FF2B5EF4-FFF2-40B4-BE49-F238E27FC236}">
                    <a16:creationId xmlns:a16="http://schemas.microsoft.com/office/drawing/2014/main" id="{89E0DCAB-28BC-441E-AD7A-3AE339A9BF6B}"/>
                  </a:ext>
                </a:extLst>
              </p14:cNvPr>
              <p14:cNvContentPartPr/>
              <p14:nvPr/>
            </p14:nvContentPartPr>
            <p14:xfrm>
              <a:off x="6105533" y="5289720"/>
              <a:ext cx="2130120" cy="63360"/>
            </p14:xfrm>
          </p:contentPart>
        </mc:Choice>
        <mc:Fallback>
          <p:pic>
            <p:nvPicPr>
              <p:cNvPr id="58" name="Freihand 57">
                <a:extLst>
                  <a:ext uri="{FF2B5EF4-FFF2-40B4-BE49-F238E27FC236}">
                    <a16:creationId xmlns:a16="http://schemas.microsoft.com/office/drawing/2014/main" id="{89E0DCAB-28BC-441E-AD7A-3AE339A9BF6B}"/>
                  </a:ext>
                </a:extLst>
              </p:cNvPr>
              <p:cNvPicPr/>
              <p:nvPr/>
            </p:nvPicPr>
            <p:blipFill>
              <a:blip r:embed="rId1517"/>
              <a:stretch>
                <a:fillRect/>
              </a:stretch>
            </p:blipFill>
            <p:spPr>
              <a:xfrm>
                <a:off x="6101213" y="5285400"/>
                <a:ext cx="21387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518">
            <p14:nvContentPartPr>
              <p14:cNvPr id="38977" name="Freihand 38976">
                <a:extLst>
                  <a:ext uri="{FF2B5EF4-FFF2-40B4-BE49-F238E27FC236}">
                    <a16:creationId xmlns:a16="http://schemas.microsoft.com/office/drawing/2014/main" id="{6E7B181E-C801-4FA0-90E7-636C09E80024}"/>
                  </a:ext>
                </a:extLst>
              </p14:cNvPr>
              <p14:cNvContentPartPr/>
              <p14:nvPr/>
            </p14:nvContentPartPr>
            <p14:xfrm>
              <a:off x="6492173" y="6701280"/>
              <a:ext cx="2103840" cy="118800"/>
            </p14:xfrm>
          </p:contentPart>
        </mc:Choice>
        <mc:Fallback>
          <p:pic>
            <p:nvPicPr>
              <p:cNvPr id="38977" name="Freihand 38976">
                <a:extLst>
                  <a:ext uri="{FF2B5EF4-FFF2-40B4-BE49-F238E27FC236}">
                    <a16:creationId xmlns:a16="http://schemas.microsoft.com/office/drawing/2014/main" id="{6E7B181E-C801-4FA0-90E7-636C09E80024}"/>
                  </a:ext>
                </a:extLst>
              </p:cNvPr>
              <p:cNvPicPr/>
              <p:nvPr/>
            </p:nvPicPr>
            <p:blipFill>
              <a:blip r:embed="rId1519"/>
              <a:stretch>
                <a:fillRect/>
              </a:stretch>
            </p:blipFill>
            <p:spPr>
              <a:xfrm>
                <a:off x="6487853" y="6696960"/>
                <a:ext cx="2112480" cy="127440"/>
              </a:xfrm>
              <a:prstGeom prst="rect">
                <a:avLst/>
              </a:prstGeom>
            </p:spPr>
          </p:pic>
        </mc:Fallback>
      </mc:AlternateContent>
    </p:spTree>
    <p:extLst>
      <p:ext uri="{BB962C8B-B14F-4D97-AF65-F5344CB8AC3E}">
        <p14:creationId xmlns:p14="http://schemas.microsoft.com/office/powerpoint/2010/main" val="34465649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4511F-7CAA-0471-4149-5CB12918DB6F}"/>
            </a:ext>
          </a:extLst>
        </p:cNvPr>
        <p:cNvGrpSpPr/>
        <p:nvPr/>
      </p:nvGrpSpPr>
      <p:grpSpPr>
        <a:xfrm>
          <a:off x="0" y="0"/>
          <a:ext cx="0" cy="0"/>
          <a:chOff x="0" y="0"/>
          <a:chExt cx="0" cy="0"/>
        </a:xfrm>
      </p:grpSpPr>
      <p:sp>
        <p:nvSpPr>
          <p:cNvPr id="38915" name="Rectangle 2">
            <a:extLst>
              <a:ext uri="{FF2B5EF4-FFF2-40B4-BE49-F238E27FC236}">
                <a16:creationId xmlns:a16="http://schemas.microsoft.com/office/drawing/2014/main" id="{44DBB06C-1BF5-8199-831C-5A5531D8CA69}"/>
              </a:ext>
            </a:extLst>
          </p:cNvPr>
          <p:cNvSpPr>
            <a:spLocks noChangeArrowheads="1"/>
          </p:cNvSpPr>
          <p:nvPr/>
        </p:nvSpPr>
        <p:spPr bwMode="auto">
          <a:xfrm>
            <a:off x="82835" y="101102"/>
            <a:ext cx="732635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Der Wirtschaftskreislauf einer offenen Volkswirtschaft</a:t>
            </a:r>
            <a:endParaRPr lang="de-DE" altLang="de-DE" sz="2400" b="1" dirty="0">
              <a:solidFill>
                <a:srgbClr val="000000"/>
              </a:solidFill>
            </a:endParaRPr>
          </a:p>
        </p:txBody>
      </p:sp>
      <p:sp>
        <p:nvSpPr>
          <p:cNvPr id="2" name="Textfeld 1">
            <a:extLst>
              <a:ext uri="{FF2B5EF4-FFF2-40B4-BE49-F238E27FC236}">
                <a16:creationId xmlns:a16="http://schemas.microsoft.com/office/drawing/2014/main" id="{330AB5A6-7949-A736-AC36-2553676C42CC}"/>
              </a:ext>
            </a:extLst>
          </p:cNvPr>
          <p:cNvSpPr txBox="1"/>
          <p:nvPr/>
        </p:nvSpPr>
        <p:spPr>
          <a:xfrm>
            <a:off x="741219" y="3338946"/>
            <a:ext cx="328936" cy="369332"/>
          </a:xfrm>
          <a:prstGeom prst="rect">
            <a:avLst/>
          </a:prstGeom>
          <a:noFill/>
        </p:spPr>
        <p:txBody>
          <a:bodyPr wrap="none" rtlCol="0">
            <a:spAutoFit/>
          </a:bodyPr>
          <a:lstStyle/>
          <a:p>
            <a:r>
              <a:rPr lang="de-DE" dirty="0"/>
              <a:t>H</a:t>
            </a:r>
          </a:p>
        </p:txBody>
      </p:sp>
      <p:sp>
        <p:nvSpPr>
          <p:cNvPr id="4" name="Textfeld 3">
            <a:extLst>
              <a:ext uri="{FF2B5EF4-FFF2-40B4-BE49-F238E27FC236}">
                <a16:creationId xmlns:a16="http://schemas.microsoft.com/office/drawing/2014/main" id="{ED802EF7-92D3-FFBD-40CD-2F30850EB4AB}"/>
              </a:ext>
            </a:extLst>
          </p:cNvPr>
          <p:cNvSpPr txBox="1"/>
          <p:nvPr/>
        </p:nvSpPr>
        <p:spPr>
          <a:xfrm>
            <a:off x="5313218" y="3338946"/>
            <a:ext cx="328936" cy="369332"/>
          </a:xfrm>
          <a:prstGeom prst="rect">
            <a:avLst/>
          </a:prstGeom>
          <a:noFill/>
        </p:spPr>
        <p:txBody>
          <a:bodyPr wrap="none" rtlCol="0">
            <a:spAutoFit/>
          </a:bodyPr>
          <a:lstStyle/>
          <a:p>
            <a:r>
              <a:rPr lang="de-DE" dirty="0"/>
              <a:t>U</a:t>
            </a:r>
          </a:p>
        </p:txBody>
      </p:sp>
      <p:sp>
        <p:nvSpPr>
          <p:cNvPr id="5" name="Textfeld 4">
            <a:extLst>
              <a:ext uri="{FF2B5EF4-FFF2-40B4-BE49-F238E27FC236}">
                <a16:creationId xmlns:a16="http://schemas.microsoft.com/office/drawing/2014/main" id="{EA7A353A-30A3-7880-D9D2-FB2FAB344C0C}"/>
              </a:ext>
            </a:extLst>
          </p:cNvPr>
          <p:cNvSpPr txBox="1"/>
          <p:nvPr/>
        </p:nvSpPr>
        <p:spPr>
          <a:xfrm>
            <a:off x="7409186" y="19292"/>
            <a:ext cx="4692759" cy="459228"/>
          </a:xfrm>
          <a:prstGeom prst="rect">
            <a:avLst/>
          </a:prstGeom>
          <a:noFill/>
        </p:spPr>
        <p:txBody>
          <a:bodyPr wrap="square" rtlCol="0">
            <a:noAutofit/>
          </a:bodyPr>
          <a:lstStyle/>
          <a:p>
            <a:r>
              <a:rPr lang="de-DE" sz="1400" dirty="0"/>
              <a:t>C</a:t>
            </a:r>
            <a:r>
              <a:rPr lang="de-DE" sz="1400" baseline="-25000" dirty="0"/>
              <a:t>H</a:t>
            </a:r>
            <a:r>
              <a:rPr lang="de-DE" sz="1400" dirty="0"/>
              <a:t>: Konsum der Haushalte (Kauf von einem Stuhl bei einem Unternehmen) </a:t>
            </a:r>
            <a:endParaRPr lang="de-DE" sz="1400" baseline="-25000" dirty="0"/>
          </a:p>
        </p:txBody>
      </p:sp>
      <p:cxnSp>
        <p:nvCxnSpPr>
          <p:cNvPr id="6" name="Gerade Verbindung mit Pfeil 5">
            <a:extLst>
              <a:ext uri="{FF2B5EF4-FFF2-40B4-BE49-F238E27FC236}">
                <a16:creationId xmlns:a16="http://schemas.microsoft.com/office/drawing/2014/main" id="{71840570-08F6-9C70-41B4-5E503BCC0867}"/>
              </a:ext>
            </a:extLst>
          </p:cNvPr>
          <p:cNvCxnSpPr/>
          <p:nvPr/>
        </p:nvCxnSpPr>
        <p:spPr>
          <a:xfrm>
            <a:off x="1070155" y="3579031"/>
            <a:ext cx="42430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hteck 7">
            <a:extLst>
              <a:ext uri="{FF2B5EF4-FFF2-40B4-BE49-F238E27FC236}">
                <a16:creationId xmlns:a16="http://schemas.microsoft.com/office/drawing/2014/main" id="{A527613E-1A0B-CD08-A435-0F6A1F703016}"/>
              </a:ext>
            </a:extLst>
          </p:cNvPr>
          <p:cNvSpPr/>
          <p:nvPr/>
        </p:nvSpPr>
        <p:spPr>
          <a:xfrm>
            <a:off x="1399091" y="3530540"/>
            <a:ext cx="404278" cy="369332"/>
          </a:xfrm>
          <a:prstGeom prst="rect">
            <a:avLst/>
          </a:prstGeom>
        </p:spPr>
        <p:txBody>
          <a:bodyPr wrap="none">
            <a:spAutoFit/>
          </a:bodyPr>
          <a:lstStyle/>
          <a:p>
            <a:r>
              <a:rPr lang="de-DE" dirty="0"/>
              <a:t>C</a:t>
            </a:r>
            <a:r>
              <a:rPr lang="de-DE" baseline="-25000" dirty="0"/>
              <a:t>H</a:t>
            </a:r>
            <a:endParaRPr lang="de-DE" dirty="0"/>
          </a:p>
        </p:txBody>
      </p:sp>
      <p:sp>
        <p:nvSpPr>
          <p:cNvPr id="10" name="Textfeld 9">
            <a:extLst>
              <a:ext uri="{FF2B5EF4-FFF2-40B4-BE49-F238E27FC236}">
                <a16:creationId xmlns:a16="http://schemas.microsoft.com/office/drawing/2014/main" id="{D81EBD28-E01C-6A7C-94FA-42A873A9F51F}"/>
              </a:ext>
            </a:extLst>
          </p:cNvPr>
          <p:cNvSpPr txBox="1"/>
          <p:nvPr/>
        </p:nvSpPr>
        <p:spPr>
          <a:xfrm>
            <a:off x="7409187" y="438341"/>
            <a:ext cx="4692759" cy="459228"/>
          </a:xfrm>
          <a:prstGeom prst="rect">
            <a:avLst/>
          </a:prstGeom>
          <a:noFill/>
        </p:spPr>
        <p:txBody>
          <a:bodyPr wrap="square" rtlCol="0">
            <a:noAutofit/>
          </a:bodyPr>
          <a:lstStyle/>
          <a:p>
            <a:r>
              <a:rPr lang="de-DE" sz="1400" dirty="0"/>
              <a:t>Y</a:t>
            </a:r>
            <a:r>
              <a:rPr lang="de-DE" sz="1400" baseline="-25000" dirty="0"/>
              <a:t>H/U</a:t>
            </a:r>
            <a:r>
              <a:rPr lang="de-DE" sz="1400" dirty="0"/>
              <a:t>: Die Unternehmen zahlen den Haushalten Löhne</a:t>
            </a:r>
            <a:endParaRPr lang="de-DE" sz="1400" baseline="-25000" dirty="0"/>
          </a:p>
        </p:txBody>
      </p:sp>
      <p:cxnSp>
        <p:nvCxnSpPr>
          <p:cNvPr id="11" name="Gerade Verbindung mit Pfeil 10">
            <a:extLst>
              <a:ext uri="{FF2B5EF4-FFF2-40B4-BE49-F238E27FC236}">
                <a16:creationId xmlns:a16="http://schemas.microsoft.com/office/drawing/2014/main" id="{0176CCB3-43EA-0FF6-D75F-86AF06A4E18E}"/>
              </a:ext>
            </a:extLst>
          </p:cNvPr>
          <p:cNvCxnSpPr/>
          <p:nvPr/>
        </p:nvCxnSpPr>
        <p:spPr>
          <a:xfrm flipH="1" flipV="1">
            <a:off x="1011382" y="3401291"/>
            <a:ext cx="4208210" cy="20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hteck 11">
            <a:extLst>
              <a:ext uri="{FF2B5EF4-FFF2-40B4-BE49-F238E27FC236}">
                <a16:creationId xmlns:a16="http://schemas.microsoft.com/office/drawing/2014/main" id="{B9E89CCB-BB85-3510-80E4-A56BF7EC4469}"/>
              </a:ext>
            </a:extLst>
          </p:cNvPr>
          <p:cNvSpPr/>
          <p:nvPr/>
        </p:nvSpPr>
        <p:spPr>
          <a:xfrm>
            <a:off x="4580004" y="3052742"/>
            <a:ext cx="551754" cy="369332"/>
          </a:xfrm>
          <a:prstGeom prst="rect">
            <a:avLst/>
          </a:prstGeom>
        </p:spPr>
        <p:txBody>
          <a:bodyPr wrap="none">
            <a:spAutoFit/>
          </a:bodyPr>
          <a:lstStyle/>
          <a:p>
            <a:r>
              <a:rPr lang="de-DE" dirty="0"/>
              <a:t>Y</a:t>
            </a:r>
            <a:r>
              <a:rPr lang="de-DE" baseline="-25000" dirty="0"/>
              <a:t>H/U</a:t>
            </a:r>
            <a:endParaRPr lang="de-DE" dirty="0"/>
          </a:p>
        </p:txBody>
      </p:sp>
      <p:sp>
        <p:nvSpPr>
          <p:cNvPr id="14" name="Textfeld 13">
            <a:extLst>
              <a:ext uri="{FF2B5EF4-FFF2-40B4-BE49-F238E27FC236}">
                <a16:creationId xmlns:a16="http://schemas.microsoft.com/office/drawing/2014/main" id="{49FEFF98-6D84-DD0A-B446-858CE9143E40}"/>
              </a:ext>
            </a:extLst>
          </p:cNvPr>
          <p:cNvSpPr txBox="1"/>
          <p:nvPr/>
        </p:nvSpPr>
        <p:spPr>
          <a:xfrm>
            <a:off x="7409186" y="756995"/>
            <a:ext cx="4692759" cy="459228"/>
          </a:xfrm>
          <a:prstGeom prst="rect">
            <a:avLst/>
          </a:prstGeom>
          <a:noFill/>
        </p:spPr>
        <p:txBody>
          <a:bodyPr wrap="square" rtlCol="0">
            <a:noAutofit/>
          </a:bodyPr>
          <a:lstStyle/>
          <a:p>
            <a:r>
              <a:rPr lang="de-DE" sz="1400" dirty="0"/>
              <a:t>T</a:t>
            </a:r>
            <a:r>
              <a:rPr lang="de-DE" sz="1400" baseline="-25000" dirty="0"/>
              <a:t>H</a:t>
            </a:r>
            <a:r>
              <a:rPr lang="de-DE" sz="1400" dirty="0"/>
              <a:t>: Die Haushalte zahlen Steuern an den Staat</a:t>
            </a:r>
            <a:endParaRPr lang="de-DE" sz="1400" baseline="-25000" dirty="0"/>
          </a:p>
        </p:txBody>
      </p:sp>
      <p:sp>
        <p:nvSpPr>
          <p:cNvPr id="15" name="Textfeld 14">
            <a:extLst>
              <a:ext uri="{FF2B5EF4-FFF2-40B4-BE49-F238E27FC236}">
                <a16:creationId xmlns:a16="http://schemas.microsoft.com/office/drawing/2014/main" id="{876915E2-DE6F-5E34-C3F9-539BF21A65C5}"/>
              </a:ext>
            </a:extLst>
          </p:cNvPr>
          <p:cNvSpPr txBox="1"/>
          <p:nvPr/>
        </p:nvSpPr>
        <p:spPr>
          <a:xfrm>
            <a:off x="7409186" y="1035725"/>
            <a:ext cx="4692760" cy="459228"/>
          </a:xfrm>
          <a:prstGeom prst="rect">
            <a:avLst/>
          </a:prstGeom>
          <a:noFill/>
        </p:spPr>
        <p:txBody>
          <a:bodyPr wrap="square" rtlCol="0">
            <a:noAutofit/>
          </a:bodyPr>
          <a:lstStyle/>
          <a:p>
            <a:r>
              <a:rPr lang="de-DE" sz="1400" dirty="0"/>
              <a:t>T</a:t>
            </a:r>
            <a:r>
              <a:rPr lang="de-DE" sz="1400" baseline="-25000" dirty="0"/>
              <a:t>U</a:t>
            </a:r>
            <a:r>
              <a:rPr lang="de-DE" sz="1400" dirty="0"/>
              <a:t>: Die Unternehmen zahlen Steuern an den Staat</a:t>
            </a:r>
            <a:endParaRPr lang="de-DE" sz="1400" baseline="-25000" dirty="0"/>
          </a:p>
        </p:txBody>
      </p:sp>
      <p:cxnSp>
        <p:nvCxnSpPr>
          <p:cNvPr id="16" name="Gerade Verbindung mit Pfeil 15">
            <a:extLst>
              <a:ext uri="{FF2B5EF4-FFF2-40B4-BE49-F238E27FC236}">
                <a16:creationId xmlns:a16="http://schemas.microsoft.com/office/drawing/2014/main" id="{676AC3E1-77E4-F02F-ADD8-6774ACF6623D}"/>
              </a:ext>
            </a:extLst>
          </p:cNvPr>
          <p:cNvCxnSpPr/>
          <p:nvPr/>
        </p:nvCxnSpPr>
        <p:spPr>
          <a:xfrm flipH="1" flipV="1">
            <a:off x="3236342" y="1254515"/>
            <a:ext cx="1953490" cy="2010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CC5DCDD7-98BA-02EC-B375-5AC28835646F}"/>
              </a:ext>
            </a:extLst>
          </p:cNvPr>
          <p:cNvCxnSpPr/>
          <p:nvPr/>
        </p:nvCxnSpPr>
        <p:spPr>
          <a:xfrm flipV="1">
            <a:off x="905687" y="1364673"/>
            <a:ext cx="1955277" cy="19441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6CBC79D9-568A-07F6-B5D3-5F7A9199E08D}"/>
              </a:ext>
            </a:extLst>
          </p:cNvPr>
          <p:cNvSpPr txBox="1"/>
          <p:nvPr/>
        </p:nvSpPr>
        <p:spPr>
          <a:xfrm>
            <a:off x="2932171" y="877709"/>
            <a:ext cx="290464" cy="369332"/>
          </a:xfrm>
          <a:prstGeom prst="rect">
            <a:avLst/>
          </a:prstGeom>
          <a:noFill/>
        </p:spPr>
        <p:txBody>
          <a:bodyPr wrap="none" rtlCol="0">
            <a:spAutoFit/>
          </a:bodyPr>
          <a:lstStyle/>
          <a:p>
            <a:r>
              <a:rPr lang="de-DE" dirty="0"/>
              <a:t>S</a:t>
            </a:r>
          </a:p>
        </p:txBody>
      </p:sp>
      <p:sp>
        <p:nvSpPr>
          <p:cNvPr id="22" name="Rechteck 21">
            <a:extLst>
              <a:ext uri="{FF2B5EF4-FFF2-40B4-BE49-F238E27FC236}">
                <a16:creationId xmlns:a16="http://schemas.microsoft.com/office/drawing/2014/main" id="{190E5180-5FAE-4C07-F6F7-E23DBF691AC3}"/>
              </a:ext>
            </a:extLst>
          </p:cNvPr>
          <p:cNvSpPr/>
          <p:nvPr/>
        </p:nvSpPr>
        <p:spPr>
          <a:xfrm>
            <a:off x="2599434" y="1533245"/>
            <a:ext cx="393056" cy="369332"/>
          </a:xfrm>
          <a:prstGeom prst="rect">
            <a:avLst/>
          </a:prstGeom>
        </p:spPr>
        <p:txBody>
          <a:bodyPr wrap="none">
            <a:spAutoFit/>
          </a:bodyPr>
          <a:lstStyle/>
          <a:p>
            <a:r>
              <a:rPr lang="de-DE" dirty="0"/>
              <a:t>T</a:t>
            </a:r>
            <a:r>
              <a:rPr lang="de-DE" baseline="-25000" dirty="0"/>
              <a:t>H</a:t>
            </a:r>
            <a:endParaRPr lang="de-DE" dirty="0"/>
          </a:p>
        </p:txBody>
      </p:sp>
      <p:sp>
        <p:nvSpPr>
          <p:cNvPr id="25" name="Rechteck 24">
            <a:extLst>
              <a:ext uri="{FF2B5EF4-FFF2-40B4-BE49-F238E27FC236}">
                <a16:creationId xmlns:a16="http://schemas.microsoft.com/office/drawing/2014/main" id="{4B65D450-D5C3-BD83-A830-116E237EDE95}"/>
              </a:ext>
            </a:extLst>
          </p:cNvPr>
          <p:cNvSpPr/>
          <p:nvPr/>
        </p:nvSpPr>
        <p:spPr>
          <a:xfrm>
            <a:off x="4274369" y="2547237"/>
            <a:ext cx="396262" cy="369332"/>
          </a:xfrm>
          <a:prstGeom prst="rect">
            <a:avLst/>
          </a:prstGeom>
        </p:spPr>
        <p:txBody>
          <a:bodyPr wrap="none">
            <a:spAutoFit/>
          </a:bodyPr>
          <a:lstStyle/>
          <a:p>
            <a:r>
              <a:rPr lang="de-DE" dirty="0"/>
              <a:t>T</a:t>
            </a:r>
            <a:r>
              <a:rPr lang="de-DE" baseline="-25000" dirty="0"/>
              <a:t>U</a:t>
            </a:r>
            <a:endParaRPr lang="de-DE" dirty="0"/>
          </a:p>
        </p:txBody>
      </p:sp>
      <p:sp>
        <p:nvSpPr>
          <p:cNvPr id="26" name="Textfeld 25">
            <a:extLst>
              <a:ext uri="{FF2B5EF4-FFF2-40B4-BE49-F238E27FC236}">
                <a16:creationId xmlns:a16="http://schemas.microsoft.com/office/drawing/2014/main" id="{8095426E-B717-F743-F0B8-4E49924B3384}"/>
              </a:ext>
            </a:extLst>
          </p:cNvPr>
          <p:cNvSpPr txBox="1"/>
          <p:nvPr/>
        </p:nvSpPr>
        <p:spPr>
          <a:xfrm>
            <a:off x="7409184" y="1288492"/>
            <a:ext cx="4692761" cy="459228"/>
          </a:xfrm>
          <a:prstGeom prst="rect">
            <a:avLst/>
          </a:prstGeom>
          <a:noFill/>
        </p:spPr>
        <p:txBody>
          <a:bodyPr wrap="square" rtlCol="0">
            <a:noAutofit/>
          </a:bodyPr>
          <a:lstStyle/>
          <a:p>
            <a:r>
              <a:rPr lang="de-DE" sz="1400" dirty="0"/>
              <a:t>Z</a:t>
            </a:r>
            <a:r>
              <a:rPr lang="de-DE" sz="1400" baseline="-25000" dirty="0"/>
              <a:t>U</a:t>
            </a:r>
            <a:r>
              <a:rPr lang="de-DE" sz="1400" dirty="0"/>
              <a:t>: Der Staat zahlt Subventionen an die  Unternehmen </a:t>
            </a:r>
            <a:endParaRPr lang="de-DE" sz="1400" baseline="-25000" dirty="0"/>
          </a:p>
        </p:txBody>
      </p:sp>
      <p:sp>
        <p:nvSpPr>
          <p:cNvPr id="27" name="Textfeld 26">
            <a:extLst>
              <a:ext uri="{FF2B5EF4-FFF2-40B4-BE49-F238E27FC236}">
                <a16:creationId xmlns:a16="http://schemas.microsoft.com/office/drawing/2014/main" id="{AA3BA03A-F18E-7687-B22B-BBEB0DA7596C}"/>
              </a:ext>
            </a:extLst>
          </p:cNvPr>
          <p:cNvSpPr txBox="1"/>
          <p:nvPr/>
        </p:nvSpPr>
        <p:spPr>
          <a:xfrm>
            <a:off x="7427502" y="1586482"/>
            <a:ext cx="4340580" cy="459228"/>
          </a:xfrm>
          <a:prstGeom prst="rect">
            <a:avLst/>
          </a:prstGeom>
          <a:noFill/>
        </p:spPr>
        <p:txBody>
          <a:bodyPr wrap="square" rtlCol="0">
            <a:noAutofit/>
          </a:bodyPr>
          <a:lstStyle/>
          <a:p>
            <a:r>
              <a:rPr lang="de-DE" sz="1400" dirty="0"/>
              <a:t>Z</a:t>
            </a:r>
            <a:r>
              <a:rPr lang="de-DE" sz="1400" baseline="-25000" dirty="0"/>
              <a:t>H</a:t>
            </a:r>
            <a:r>
              <a:rPr lang="de-DE" sz="1400" dirty="0"/>
              <a:t>: Der Staat zahlt Transferleistungen an die Haushalte (z.B. Arbeitslosengeld, Renten, Kindergeld)</a:t>
            </a:r>
            <a:endParaRPr lang="de-DE" sz="1400" baseline="-25000" dirty="0"/>
          </a:p>
        </p:txBody>
      </p:sp>
      <p:cxnSp>
        <p:nvCxnSpPr>
          <p:cNvPr id="28" name="Gerade Verbindung mit Pfeil 27">
            <a:extLst>
              <a:ext uri="{FF2B5EF4-FFF2-40B4-BE49-F238E27FC236}">
                <a16:creationId xmlns:a16="http://schemas.microsoft.com/office/drawing/2014/main" id="{33C3D70C-E852-4CCB-7006-D01362A8955F}"/>
              </a:ext>
            </a:extLst>
          </p:cNvPr>
          <p:cNvCxnSpPr/>
          <p:nvPr/>
        </p:nvCxnSpPr>
        <p:spPr>
          <a:xfrm>
            <a:off x="3367868" y="1197346"/>
            <a:ext cx="1974319" cy="2040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C96ABF54-689D-7195-D1A4-C1925FEE040D}"/>
              </a:ext>
            </a:extLst>
          </p:cNvPr>
          <p:cNvCxnSpPr/>
          <p:nvPr/>
        </p:nvCxnSpPr>
        <p:spPr>
          <a:xfrm flipH="1">
            <a:off x="915522" y="1197346"/>
            <a:ext cx="1801619" cy="1822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912" name="Rechteck 38911">
            <a:extLst>
              <a:ext uri="{FF2B5EF4-FFF2-40B4-BE49-F238E27FC236}">
                <a16:creationId xmlns:a16="http://schemas.microsoft.com/office/drawing/2014/main" id="{0AD25F2B-25ED-A517-6B9D-B7DF63E58B43}"/>
              </a:ext>
            </a:extLst>
          </p:cNvPr>
          <p:cNvSpPr/>
          <p:nvPr/>
        </p:nvSpPr>
        <p:spPr>
          <a:xfrm>
            <a:off x="2067363" y="1211309"/>
            <a:ext cx="388248" cy="369332"/>
          </a:xfrm>
          <a:prstGeom prst="rect">
            <a:avLst/>
          </a:prstGeom>
        </p:spPr>
        <p:txBody>
          <a:bodyPr wrap="none">
            <a:spAutoFit/>
          </a:bodyPr>
          <a:lstStyle/>
          <a:p>
            <a:r>
              <a:rPr lang="de-DE" dirty="0"/>
              <a:t>Z</a:t>
            </a:r>
            <a:r>
              <a:rPr lang="de-DE" baseline="-25000" dirty="0"/>
              <a:t>H</a:t>
            </a:r>
            <a:endParaRPr lang="de-DE" dirty="0"/>
          </a:p>
        </p:txBody>
      </p:sp>
      <p:sp>
        <p:nvSpPr>
          <p:cNvPr id="34" name="Rechteck 33">
            <a:extLst>
              <a:ext uri="{FF2B5EF4-FFF2-40B4-BE49-F238E27FC236}">
                <a16:creationId xmlns:a16="http://schemas.microsoft.com/office/drawing/2014/main" id="{27461A07-769B-DAD8-E880-D5746B09B26F}"/>
              </a:ext>
            </a:extLst>
          </p:cNvPr>
          <p:cNvSpPr/>
          <p:nvPr/>
        </p:nvSpPr>
        <p:spPr>
          <a:xfrm>
            <a:off x="3746011" y="1275188"/>
            <a:ext cx="391454" cy="369332"/>
          </a:xfrm>
          <a:prstGeom prst="rect">
            <a:avLst/>
          </a:prstGeom>
        </p:spPr>
        <p:txBody>
          <a:bodyPr wrap="none">
            <a:spAutoFit/>
          </a:bodyPr>
          <a:lstStyle/>
          <a:p>
            <a:r>
              <a:rPr lang="de-DE" dirty="0"/>
              <a:t>Z</a:t>
            </a:r>
            <a:r>
              <a:rPr lang="de-DE" baseline="-25000" dirty="0"/>
              <a:t>U</a:t>
            </a:r>
            <a:endParaRPr lang="de-DE" dirty="0"/>
          </a:p>
        </p:txBody>
      </p:sp>
      <p:sp>
        <p:nvSpPr>
          <p:cNvPr id="35" name="Textfeld 34">
            <a:extLst>
              <a:ext uri="{FF2B5EF4-FFF2-40B4-BE49-F238E27FC236}">
                <a16:creationId xmlns:a16="http://schemas.microsoft.com/office/drawing/2014/main" id="{F8AA1AD8-81B7-8FE6-465D-742516DB4374}"/>
              </a:ext>
            </a:extLst>
          </p:cNvPr>
          <p:cNvSpPr txBox="1"/>
          <p:nvPr/>
        </p:nvSpPr>
        <p:spPr>
          <a:xfrm>
            <a:off x="7404240" y="2088010"/>
            <a:ext cx="4787760" cy="383254"/>
          </a:xfrm>
          <a:prstGeom prst="rect">
            <a:avLst/>
          </a:prstGeom>
          <a:noFill/>
        </p:spPr>
        <p:txBody>
          <a:bodyPr wrap="square" rtlCol="0">
            <a:noAutofit/>
          </a:bodyPr>
          <a:lstStyle/>
          <a:p>
            <a:r>
              <a:rPr lang="de-DE" sz="1400" dirty="0"/>
              <a:t>Y</a:t>
            </a:r>
            <a:r>
              <a:rPr lang="de-DE" sz="1400" baseline="-25000" dirty="0"/>
              <a:t>H/St</a:t>
            </a:r>
            <a:r>
              <a:rPr lang="de-DE" sz="1400" dirty="0"/>
              <a:t>: Der Staat zahlt den Haushalten Löhne (Staatsbedienstete)</a:t>
            </a:r>
            <a:endParaRPr lang="de-DE" sz="1400" baseline="-25000" dirty="0"/>
          </a:p>
        </p:txBody>
      </p:sp>
      <p:sp>
        <p:nvSpPr>
          <p:cNvPr id="38916" name="Rechteck 38915">
            <a:extLst>
              <a:ext uri="{FF2B5EF4-FFF2-40B4-BE49-F238E27FC236}">
                <a16:creationId xmlns:a16="http://schemas.microsoft.com/office/drawing/2014/main" id="{C9AA2EF3-6378-8C8F-8B0E-C7EF48CE9C6C}"/>
              </a:ext>
            </a:extLst>
          </p:cNvPr>
          <p:cNvSpPr/>
          <p:nvPr/>
        </p:nvSpPr>
        <p:spPr>
          <a:xfrm>
            <a:off x="965687" y="928349"/>
            <a:ext cx="574196" cy="369332"/>
          </a:xfrm>
          <a:prstGeom prst="rect">
            <a:avLst/>
          </a:prstGeom>
        </p:spPr>
        <p:txBody>
          <a:bodyPr wrap="none">
            <a:spAutoFit/>
          </a:bodyPr>
          <a:lstStyle/>
          <a:p>
            <a:r>
              <a:rPr lang="de-DE" dirty="0"/>
              <a:t>Y</a:t>
            </a:r>
            <a:r>
              <a:rPr lang="de-DE" baseline="-25000" dirty="0"/>
              <a:t>H</a:t>
            </a:r>
            <a:r>
              <a:rPr lang="de-DE" baseline="-25000"/>
              <a:t>/St</a:t>
            </a:r>
            <a:endParaRPr lang="de-DE" dirty="0"/>
          </a:p>
        </p:txBody>
      </p:sp>
      <p:grpSp>
        <p:nvGrpSpPr>
          <p:cNvPr id="38920" name="Gruppieren 38919">
            <a:extLst>
              <a:ext uri="{FF2B5EF4-FFF2-40B4-BE49-F238E27FC236}">
                <a16:creationId xmlns:a16="http://schemas.microsoft.com/office/drawing/2014/main" id="{2DD0BA08-793F-FB4E-7FE7-C688307139A1}"/>
              </a:ext>
            </a:extLst>
          </p:cNvPr>
          <p:cNvGrpSpPr/>
          <p:nvPr/>
        </p:nvGrpSpPr>
        <p:grpSpPr>
          <a:xfrm>
            <a:off x="620875" y="1019078"/>
            <a:ext cx="2182947" cy="2385677"/>
            <a:chOff x="620876" y="810492"/>
            <a:chExt cx="2066908" cy="2594263"/>
          </a:xfrm>
        </p:grpSpPr>
        <p:sp>
          <p:nvSpPr>
            <p:cNvPr id="38914" name="Freihandform 38913">
              <a:extLst>
                <a:ext uri="{FF2B5EF4-FFF2-40B4-BE49-F238E27FC236}">
                  <a16:creationId xmlns:a16="http://schemas.microsoft.com/office/drawing/2014/main" id="{23D93EA0-A667-8CD8-FF84-E976E3E03603}"/>
                </a:ext>
              </a:extLst>
            </p:cNvPr>
            <p:cNvSpPr/>
            <p:nvPr/>
          </p:nvSpPr>
          <p:spPr>
            <a:xfrm>
              <a:off x="620876" y="810492"/>
              <a:ext cx="2066908" cy="2535382"/>
            </a:xfrm>
            <a:custGeom>
              <a:avLst/>
              <a:gdLst>
                <a:gd name="connsiteX0" fmla="*/ 2066908 w 2066908"/>
                <a:gd name="connsiteY0" fmla="*/ 0 h 2535382"/>
                <a:gd name="connsiteX1" fmla="*/ 265817 w 2066908"/>
                <a:gd name="connsiteY1" fmla="*/ 858982 h 2535382"/>
                <a:gd name="connsiteX2" fmla="*/ 44144 w 2066908"/>
                <a:gd name="connsiteY2" fmla="*/ 2535382 h 2535382"/>
              </a:gdLst>
              <a:ahLst/>
              <a:cxnLst>
                <a:cxn ang="0">
                  <a:pos x="connsiteX0" y="connsiteY0"/>
                </a:cxn>
                <a:cxn ang="0">
                  <a:pos x="connsiteX1" y="connsiteY1"/>
                </a:cxn>
                <a:cxn ang="0">
                  <a:pos x="connsiteX2" y="connsiteY2"/>
                </a:cxn>
              </a:cxnLst>
              <a:rect l="l" t="t" r="r" b="b"/>
              <a:pathLst>
                <a:path w="2066908" h="2535382">
                  <a:moveTo>
                    <a:pt x="2066908" y="0"/>
                  </a:moveTo>
                  <a:cubicBezTo>
                    <a:pt x="1334926" y="218209"/>
                    <a:pt x="602944" y="436418"/>
                    <a:pt x="265817" y="858982"/>
                  </a:cubicBezTo>
                  <a:cubicBezTo>
                    <a:pt x="-71310" y="1281546"/>
                    <a:pt x="-13583" y="1908464"/>
                    <a:pt x="44144" y="25353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9" name="Gerade Verbindung mit Pfeil 38">
              <a:extLst>
                <a:ext uri="{FF2B5EF4-FFF2-40B4-BE49-F238E27FC236}">
                  <a16:creationId xmlns:a16="http://schemas.microsoft.com/office/drawing/2014/main" id="{44FD1A32-E04B-EEDE-3EF6-75711A7DCA61}"/>
                </a:ext>
              </a:extLst>
            </p:cNvPr>
            <p:cNvCxnSpPr/>
            <p:nvPr/>
          </p:nvCxnSpPr>
          <p:spPr>
            <a:xfrm>
              <a:off x="642233" y="3299379"/>
              <a:ext cx="131928" cy="105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4" name="Textfeld 43">
            <a:extLst>
              <a:ext uri="{FF2B5EF4-FFF2-40B4-BE49-F238E27FC236}">
                <a16:creationId xmlns:a16="http://schemas.microsoft.com/office/drawing/2014/main" id="{34460E85-04FC-CCFF-551B-08F48670A2FE}"/>
              </a:ext>
            </a:extLst>
          </p:cNvPr>
          <p:cNvSpPr txBox="1"/>
          <p:nvPr/>
        </p:nvSpPr>
        <p:spPr>
          <a:xfrm>
            <a:off x="5800062" y="5837637"/>
            <a:ext cx="317716" cy="369332"/>
          </a:xfrm>
          <a:prstGeom prst="rect">
            <a:avLst/>
          </a:prstGeom>
          <a:noFill/>
        </p:spPr>
        <p:txBody>
          <a:bodyPr wrap="none" rtlCol="0">
            <a:spAutoFit/>
          </a:bodyPr>
          <a:lstStyle/>
          <a:p>
            <a:r>
              <a:rPr lang="de-DE" dirty="0"/>
              <a:t>A</a:t>
            </a:r>
          </a:p>
        </p:txBody>
      </p:sp>
      <p:cxnSp>
        <p:nvCxnSpPr>
          <p:cNvPr id="45" name="Gerade Verbindung mit Pfeil 44">
            <a:extLst>
              <a:ext uri="{FF2B5EF4-FFF2-40B4-BE49-F238E27FC236}">
                <a16:creationId xmlns:a16="http://schemas.microsoft.com/office/drawing/2014/main" id="{154410B3-83D7-DEFC-5984-91FA33F3BC54}"/>
              </a:ext>
            </a:extLst>
          </p:cNvPr>
          <p:cNvCxnSpPr/>
          <p:nvPr/>
        </p:nvCxnSpPr>
        <p:spPr>
          <a:xfrm flipH="1" flipV="1">
            <a:off x="5642154" y="3708278"/>
            <a:ext cx="385787" cy="2199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feld 46">
            <a:extLst>
              <a:ext uri="{FF2B5EF4-FFF2-40B4-BE49-F238E27FC236}">
                <a16:creationId xmlns:a16="http://schemas.microsoft.com/office/drawing/2014/main" id="{FD98179E-0817-7FA7-2224-43115B17C78F}"/>
              </a:ext>
            </a:extLst>
          </p:cNvPr>
          <p:cNvSpPr txBox="1"/>
          <p:nvPr/>
        </p:nvSpPr>
        <p:spPr>
          <a:xfrm>
            <a:off x="7376530" y="2640532"/>
            <a:ext cx="4787760" cy="383254"/>
          </a:xfrm>
          <a:prstGeom prst="rect">
            <a:avLst/>
          </a:prstGeom>
          <a:noFill/>
        </p:spPr>
        <p:txBody>
          <a:bodyPr wrap="square" rtlCol="0">
            <a:noAutofit/>
          </a:bodyPr>
          <a:lstStyle/>
          <a:p>
            <a:r>
              <a:rPr lang="de-DE" sz="1400" dirty="0"/>
              <a:t>EX: Exporte (Man beachte die Pfeilrichtung! Es handelt sich um Geldströme!)</a:t>
            </a:r>
            <a:endParaRPr lang="de-DE" sz="1400" baseline="-25000" dirty="0"/>
          </a:p>
        </p:txBody>
      </p:sp>
      <p:sp>
        <p:nvSpPr>
          <p:cNvPr id="48" name="Textfeld 47">
            <a:extLst>
              <a:ext uri="{FF2B5EF4-FFF2-40B4-BE49-F238E27FC236}">
                <a16:creationId xmlns:a16="http://schemas.microsoft.com/office/drawing/2014/main" id="{E081C206-7B55-E3A8-85EA-87A1E8CD35CF}"/>
              </a:ext>
            </a:extLst>
          </p:cNvPr>
          <p:cNvSpPr txBox="1"/>
          <p:nvPr/>
        </p:nvSpPr>
        <p:spPr>
          <a:xfrm>
            <a:off x="7376530" y="3100180"/>
            <a:ext cx="4787760" cy="383254"/>
          </a:xfrm>
          <a:prstGeom prst="rect">
            <a:avLst/>
          </a:prstGeom>
          <a:noFill/>
        </p:spPr>
        <p:txBody>
          <a:bodyPr wrap="square" rtlCol="0">
            <a:noAutofit/>
          </a:bodyPr>
          <a:lstStyle/>
          <a:p>
            <a:r>
              <a:rPr lang="de-DE" sz="1400" dirty="0"/>
              <a:t>IM: Importe</a:t>
            </a:r>
            <a:endParaRPr lang="de-DE" sz="1400" baseline="-25000" dirty="0"/>
          </a:p>
        </p:txBody>
      </p:sp>
      <p:cxnSp>
        <p:nvCxnSpPr>
          <p:cNvPr id="49" name="Gerade Verbindung mit Pfeil 48">
            <a:extLst>
              <a:ext uri="{FF2B5EF4-FFF2-40B4-BE49-F238E27FC236}">
                <a16:creationId xmlns:a16="http://schemas.microsoft.com/office/drawing/2014/main" id="{2131727B-EDDE-143C-42CD-A4694A5DA232}"/>
              </a:ext>
            </a:extLst>
          </p:cNvPr>
          <p:cNvCxnSpPr>
            <a:stCxn id="4" idx="2"/>
          </p:cNvCxnSpPr>
          <p:nvPr/>
        </p:nvCxnSpPr>
        <p:spPr>
          <a:xfrm>
            <a:off x="5477686" y="3708278"/>
            <a:ext cx="322376" cy="2062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924" name="Rechteck 38923">
            <a:extLst>
              <a:ext uri="{FF2B5EF4-FFF2-40B4-BE49-F238E27FC236}">
                <a16:creationId xmlns:a16="http://schemas.microsoft.com/office/drawing/2014/main" id="{5B71BE17-B9AB-57C0-5A9E-419C735B798B}"/>
              </a:ext>
            </a:extLst>
          </p:cNvPr>
          <p:cNvSpPr/>
          <p:nvPr/>
        </p:nvSpPr>
        <p:spPr>
          <a:xfrm>
            <a:off x="5800062" y="4081306"/>
            <a:ext cx="417102" cy="369332"/>
          </a:xfrm>
          <a:prstGeom prst="rect">
            <a:avLst/>
          </a:prstGeom>
        </p:spPr>
        <p:txBody>
          <a:bodyPr wrap="none">
            <a:spAutoFit/>
          </a:bodyPr>
          <a:lstStyle/>
          <a:p>
            <a:r>
              <a:rPr lang="de-DE" dirty="0"/>
              <a:t>EX</a:t>
            </a:r>
          </a:p>
        </p:txBody>
      </p:sp>
      <p:sp>
        <p:nvSpPr>
          <p:cNvPr id="53" name="Rechteck 52">
            <a:extLst>
              <a:ext uri="{FF2B5EF4-FFF2-40B4-BE49-F238E27FC236}">
                <a16:creationId xmlns:a16="http://schemas.microsoft.com/office/drawing/2014/main" id="{E7763F53-270A-6BB5-0327-E6FDECE492B5}"/>
              </a:ext>
            </a:extLst>
          </p:cNvPr>
          <p:cNvSpPr/>
          <p:nvPr/>
        </p:nvSpPr>
        <p:spPr>
          <a:xfrm>
            <a:off x="5186901" y="4394499"/>
            <a:ext cx="439544" cy="369332"/>
          </a:xfrm>
          <a:prstGeom prst="rect">
            <a:avLst/>
          </a:prstGeom>
        </p:spPr>
        <p:txBody>
          <a:bodyPr wrap="none">
            <a:spAutoFit/>
          </a:bodyPr>
          <a:lstStyle/>
          <a:p>
            <a:r>
              <a:rPr lang="de-DE" dirty="0"/>
              <a:t>IM</a:t>
            </a:r>
          </a:p>
        </p:txBody>
      </p:sp>
      <p:grpSp>
        <p:nvGrpSpPr>
          <p:cNvPr id="38929" name="Gruppieren 38928">
            <a:extLst>
              <a:ext uri="{FF2B5EF4-FFF2-40B4-BE49-F238E27FC236}">
                <a16:creationId xmlns:a16="http://schemas.microsoft.com/office/drawing/2014/main" id="{9FA662CC-4B5A-C050-6B6C-62BE231058F2}"/>
              </a:ext>
            </a:extLst>
          </p:cNvPr>
          <p:cNvGrpSpPr/>
          <p:nvPr/>
        </p:nvGrpSpPr>
        <p:grpSpPr>
          <a:xfrm>
            <a:off x="355834" y="3761509"/>
            <a:ext cx="5479213" cy="2641467"/>
            <a:chOff x="355834" y="3761509"/>
            <a:chExt cx="5479213" cy="2641467"/>
          </a:xfrm>
        </p:grpSpPr>
        <p:sp>
          <p:nvSpPr>
            <p:cNvPr id="38925" name="Freihandform 38924">
              <a:extLst>
                <a:ext uri="{FF2B5EF4-FFF2-40B4-BE49-F238E27FC236}">
                  <a16:creationId xmlns:a16="http://schemas.microsoft.com/office/drawing/2014/main" id="{80BB26FC-AE8D-B884-64E2-8D369338E8D0}"/>
                </a:ext>
              </a:extLst>
            </p:cNvPr>
            <p:cNvSpPr/>
            <p:nvPr/>
          </p:nvSpPr>
          <p:spPr>
            <a:xfrm>
              <a:off x="355834" y="3761509"/>
              <a:ext cx="5345311" cy="2641467"/>
            </a:xfrm>
            <a:custGeom>
              <a:avLst/>
              <a:gdLst>
                <a:gd name="connsiteX0" fmla="*/ 454657 w 5345311"/>
                <a:gd name="connsiteY0" fmla="*/ 0 h 2641467"/>
                <a:gd name="connsiteX1" fmla="*/ 475439 w 5345311"/>
                <a:gd name="connsiteY1" fmla="*/ 2396836 h 2641467"/>
                <a:gd name="connsiteX2" fmla="*/ 5345311 w 5345311"/>
                <a:gd name="connsiteY2" fmla="*/ 2438400 h 2641467"/>
              </a:gdLst>
              <a:ahLst/>
              <a:cxnLst>
                <a:cxn ang="0">
                  <a:pos x="connsiteX0" y="connsiteY0"/>
                </a:cxn>
                <a:cxn ang="0">
                  <a:pos x="connsiteX1" y="connsiteY1"/>
                </a:cxn>
                <a:cxn ang="0">
                  <a:pos x="connsiteX2" y="connsiteY2"/>
                </a:cxn>
              </a:cxnLst>
              <a:rect l="l" t="t" r="r" b="b"/>
              <a:pathLst>
                <a:path w="5345311" h="2641467">
                  <a:moveTo>
                    <a:pt x="454657" y="0"/>
                  </a:moveTo>
                  <a:cubicBezTo>
                    <a:pt x="57493" y="995218"/>
                    <a:pt x="-339670" y="1990436"/>
                    <a:pt x="475439" y="2396836"/>
                  </a:cubicBezTo>
                  <a:cubicBezTo>
                    <a:pt x="1290548" y="2803236"/>
                    <a:pt x="3317929" y="2620818"/>
                    <a:pt x="5345311" y="2438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5" name="Gerade Verbindung mit Pfeil 54">
              <a:extLst>
                <a:ext uri="{FF2B5EF4-FFF2-40B4-BE49-F238E27FC236}">
                  <a16:creationId xmlns:a16="http://schemas.microsoft.com/office/drawing/2014/main" id="{A6E52F6B-2BBA-09C3-40E3-894AFBC8554E}"/>
                </a:ext>
              </a:extLst>
            </p:cNvPr>
            <p:cNvCxnSpPr>
              <a:stCxn id="38925" idx="2"/>
            </p:cNvCxnSpPr>
            <p:nvPr/>
          </p:nvCxnSpPr>
          <p:spPr>
            <a:xfrm flipV="1">
              <a:off x="5701145" y="6143446"/>
              <a:ext cx="133902" cy="56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0" name="Textfeld 59">
            <a:extLst>
              <a:ext uri="{FF2B5EF4-FFF2-40B4-BE49-F238E27FC236}">
                <a16:creationId xmlns:a16="http://schemas.microsoft.com/office/drawing/2014/main" id="{1C6A13C3-7F7D-C905-8CCE-824B1326561A}"/>
              </a:ext>
            </a:extLst>
          </p:cNvPr>
          <p:cNvSpPr txBox="1"/>
          <p:nvPr/>
        </p:nvSpPr>
        <p:spPr>
          <a:xfrm>
            <a:off x="7376530" y="3388395"/>
            <a:ext cx="4787760" cy="383254"/>
          </a:xfrm>
          <a:prstGeom prst="rect">
            <a:avLst/>
          </a:prstGeom>
          <a:noFill/>
        </p:spPr>
        <p:txBody>
          <a:bodyPr wrap="square" rtlCol="0">
            <a:noAutofit/>
          </a:bodyPr>
          <a:lstStyle/>
          <a:p>
            <a:r>
              <a:rPr lang="de-DE" sz="1400" dirty="0"/>
              <a:t>NÜ: Nettoübertragungen (Transfers der privaten Haushalte an das Ausland, diese müssen natürlich nicht zwingend positiv sein!)</a:t>
            </a:r>
            <a:endParaRPr lang="de-DE" sz="1400" baseline="-25000" dirty="0"/>
          </a:p>
        </p:txBody>
      </p:sp>
      <p:sp>
        <p:nvSpPr>
          <p:cNvPr id="38930" name="Rechteck 38929">
            <a:extLst>
              <a:ext uri="{FF2B5EF4-FFF2-40B4-BE49-F238E27FC236}">
                <a16:creationId xmlns:a16="http://schemas.microsoft.com/office/drawing/2014/main" id="{F6918EA8-3F5A-45E3-4F37-B5C25F90F434}"/>
              </a:ext>
            </a:extLst>
          </p:cNvPr>
          <p:cNvSpPr/>
          <p:nvPr/>
        </p:nvSpPr>
        <p:spPr>
          <a:xfrm>
            <a:off x="3562462" y="6326970"/>
            <a:ext cx="481222" cy="369332"/>
          </a:xfrm>
          <a:prstGeom prst="rect">
            <a:avLst/>
          </a:prstGeom>
        </p:spPr>
        <p:txBody>
          <a:bodyPr wrap="none">
            <a:spAutoFit/>
          </a:bodyPr>
          <a:lstStyle/>
          <a:p>
            <a:r>
              <a:rPr lang="de-DE" dirty="0"/>
              <a:t>NÜ</a:t>
            </a:r>
          </a:p>
        </p:txBody>
      </p:sp>
      <p:sp>
        <p:nvSpPr>
          <p:cNvPr id="62" name="Textfeld 61">
            <a:extLst>
              <a:ext uri="{FF2B5EF4-FFF2-40B4-BE49-F238E27FC236}">
                <a16:creationId xmlns:a16="http://schemas.microsoft.com/office/drawing/2014/main" id="{5449B54A-02DF-F54B-C813-59B17123A9D5}"/>
              </a:ext>
            </a:extLst>
          </p:cNvPr>
          <p:cNvSpPr txBox="1"/>
          <p:nvPr/>
        </p:nvSpPr>
        <p:spPr>
          <a:xfrm>
            <a:off x="2786939" y="5723226"/>
            <a:ext cx="438325" cy="369332"/>
          </a:xfrm>
          <a:prstGeom prst="rect">
            <a:avLst/>
          </a:prstGeom>
          <a:noFill/>
        </p:spPr>
        <p:txBody>
          <a:bodyPr wrap="none" rtlCol="0">
            <a:spAutoFit/>
          </a:bodyPr>
          <a:lstStyle/>
          <a:p>
            <a:r>
              <a:rPr lang="de-DE" dirty="0"/>
              <a:t>VÄ</a:t>
            </a:r>
          </a:p>
        </p:txBody>
      </p:sp>
      <p:cxnSp>
        <p:nvCxnSpPr>
          <p:cNvPr id="63" name="Gerade Verbindung mit Pfeil 62">
            <a:extLst>
              <a:ext uri="{FF2B5EF4-FFF2-40B4-BE49-F238E27FC236}">
                <a16:creationId xmlns:a16="http://schemas.microsoft.com/office/drawing/2014/main" id="{937A8A82-DF2D-74D0-672A-5E83F2CA597C}"/>
              </a:ext>
            </a:extLst>
          </p:cNvPr>
          <p:cNvCxnSpPr/>
          <p:nvPr/>
        </p:nvCxnSpPr>
        <p:spPr>
          <a:xfrm>
            <a:off x="1070155" y="3837709"/>
            <a:ext cx="1529279" cy="1885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Gerade Verbindung mit Pfeil 65">
            <a:extLst>
              <a:ext uri="{FF2B5EF4-FFF2-40B4-BE49-F238E27FC236}">
                <a16:creationId xmlns:a16="http://schemas.microsoft.com/office/drawing/2014/main" id="{0CB7ACA8-BDEE-772E-B810-2966605A6DE5}"/>
              </a:ext>
            </a:extLst>
          </p:cNvPr>
          <p:cNvCxnSpPr/>
          <p:nvPr/>
        </p:nvCxnSpPr>
        <p:spPr>
          <a:xfrm flipH="1">
            <a:off x="3313755" y="3681648"/>
            <a:ext cx="1999463" cy="1952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Gerade Verbindung mit Pfeil 67">
            <a:extLst>
              <a:ext uri="{FF2B5EF4-FFF2-40B4-BE49-F238E27FC236}">
                <a16:creationId xmlns:a16="http://schemas.microsoft.com/office/drawing/2014/main" id="{700A4690-B030-CBC7-CECA-9EA9377FBFAE}"/>
              </a:ext>
            </a:extLst>
          </p:cNvPr>
          <p:cNvCxnSpPr/>
          <p:nvPr/>
        </p:nvCxnSpPr>
        <p:spPr>
          <a:xfrm flipH="1">
            <a:off x="2931636" y="1418292"/>
            <a:ext cx="110789" cy="4044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Gerade Verbindung mit Pfeil 69">
            <a:extLst>
              <a:ext uri="{FF2B5EF4-FFF2-40B4-BE49-F238E27FC236}">
                <a16:creationId xmlns:a16="http://schemas.microsoft.com/office/drawing/2014/main" id="{E265C8DF-E3B0-4463-56F6-0AF942C431DA}"/>
              </a:ext>
            </a:extLst>
          </p:cNvPr>
          <p:cNvCxnSpPr/>
          <p:nvPr/>
        </p:nvCxnSpPr>
        <p:spPr>
          <a:xfrm flipV="1">
            <a:off x="3083987" y="1383215"/>
            <a:ext cx="81856" cy="4165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Gerade Verbindung mit Pfeil 73">
            <a:extLst>
              <a:ext uri="{FF2B5EF4-FFF2-40B4-BE49-F238E27FC236}">
                <a16:creationId xmlns:a16="http://schemas.microsoft.com/office/drawing/2014/main" id="{4E53D0F6-13DD-B01A-4294-0695677C7B58}"/>
              </a:ext>
            </a:extLst>
          </p:cNvPr>
          <p:cNvCxnSpPr/>
          <p:nvPr/>
        </p:nvCxnSpPr>
        <p:spPr>
          <a:xfrm flipV="1">
            <a:off x="3141342" y="3761510"/>
            <a:ext cx="1930675" cy="1879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a:extLst>
              <a:ext uri="{FF2B5EF4-FFF2-40B4-BE49-F238E27FC236}">
                <a16:creationId xmlns:a16="http://schemas.microsoft.com/office/drawing/2014/main" id="{3C87F623-1A59-03E7-0B4A-41F0C7993DB0}"/>
              </a:ext>
            </a:extLst>
          </p:cNvPr>
          <p:cNvCxnSpPr/>
          <p:nvPr/>
        </p:nvCxnSpPr>
        <p:spPr>
          <a:xfrm flipH="1" flipV="1">
            <a:off x="1157890" y="3735989"/>
            <a:ext cx="1648758" cy="1973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56F45EED-8966-857B-3531-FF8B76336ACA}"/>
              </a:ext>
            </a:extLst>
          </p:cNvPr>
          <p:cNvSpPr txBox="1"/>
          <p:nvPr/>
        </p:nvSpPr>
        <p:spPr>
          <a:xfrm>
            <a:off x="7376530" y="4031952"/>
            <a:ext cx="4692760" cy="459228"/>
          </a:xfrm>
          <a:prstGeom prst="rect">
            <a:avLst/>
          </a:prstGeom>
          <a:noFill/>
        </p:spPr>
        <p:txBody>
          <a:bodyPr wrap="square" rtlCol="0">
            <a:noAutofit/>
          </a:bodyPr>
          <a:lstStyle/>
          <a:p>
            <a:r>
              <a:rPr lang="de-DE" sz="1400" dirty="0"/>
              <a:t>I</a:t>
            </a:r>
            <a:r>
              <a:rPr lang="de-DE" sz="1400" baseline="-25000" dirty="0"/>
              <a:t>U</a:t>
            </a:r>
            <a:r>
              <a:rPr lang="de-DE" sz="1400" dirty="0"/>
              <a:t>: Investieren der Unternehmen</a:t>
            </a:r>
            <a:endParaRPr lang="de-DE" sz="1400" baseline="-25000" dirty="0"/>
          </a:p>
        </p:txBody>
      </p:sp>
      <p:sp>
        <p:nvSpPr>
          <p:cNvPr id="81" name="Textfeld 80">
            <a:extLst>
              <a:ext uri="{FF2B5EF4-FFF2-40B4-BE49-F238E27FC236}">
                <a16:creationId xmlns:a16="http://schemas.microsoft.com/office/drawing/2014/main" id="{D768D81F-AF14-FF34-5064-8ED72947D499}"/>
              </a:ext>
            </a:extLst>
          </p:cNvPr>
          <p:cNvSpPr txBox="1"/>
          <p:nvPr/>
        </p:nvSpPr>
        <p:spPr>
          <a:xfrm>
            <a:off x="7376530" y="4296423"/>
            <a:ext cx="4692760" cy="459228"/>
          </a:xfrm>
          <a:prstGeom prst="rect">
            <a:avLst/>
          </a:prstGeom>
          <a:noFill/>
        </p:spPr>
        <p:txBody>
          <a:bodyPr wrap="square" rtlCol="0">
            <a:noAutofit/>
          </a:bodyPr>
          <a:lstStyle/>
          <a:p>
            <a:r>
              <a:rPr lang="de-DE" sz="1400" dirty="0"/>
              <a:t>I</a:t>
            </a:r>
            <a:r>
              <a:rPr lang="de-DE" sz="1400" baseline="-25000" dirty="0"/>
              <a:t>H</a:t>
            </a:r>
            <a:r>
              <a:rPr lang="de-DE" sz="1400" dirty="0"/>
              <a:t>: Investieren der Haushalte</a:t>
            </a:r>
            <a:endParaRPr lang="de-DE" sz="1400" baseline="-25000" dirty="0"/>
          </a:p>
        </p:txBody>
      </p:sp>
      <p:sp>
        <p:nvSpPr>
          <p:cNvPr id="82" name="Textfeld 81">
            <a:extLst>
              <a:ext uri="{FF2B5EF4-FFF2-40B4-BE49-F238E27FC236}">
                <a16:creationId xmlns:a16="http://schemas.microsoft.com/office/drawing/2014/main" id="{034B42C9-EC17-16D2-24F8-4AD6F2592007}"/>
              </a:ext>
            </a:extLst>
          </p:cNvPr>
          <p:cNvSpPr txBox="1"/>
          <p:nvPr/>
        </p:nvSpPr>
        <p:spPr>
          <a:xfrm>
            <a:off x="7373641" y="4569287"/>
            <a:ext cx="4692760" cy="459228"/>
          </a:xfrm>
          <a:prstGeom prst="rect">
            <a:avLst/>
          </a:prstGeom>
          <a:noFill/>
        </p:spPr>
        <p:txBody>
          <a:bodyPr wrap="square" rtlCol="0">
            <a:noAutofit/>
          </a:bodyPr>
          <a:lstStyle/>
          <a:p>
            <a:r>
              <a:rPr lang="de-DE" sz="1400" dirty="0" err="1"/>
              <a:t>I</a:t>
            </a:r>
            <a:r>
              <a:rPr lang="de-DE" sz="1400" baseline="-25000" dirty="0" err="1"/>
              <a:t>St</a:t>
            </a:r>
            <a:r>
              <a:rPr lang="de-DE" sz="1400" dirty="0"/>
              <a:t>: Investieren des Staates</a:t>
            </a:r>
            <a:endParaRPr lang="de-DE" sz="1400" baseline="-25000" dirty="0"/>
          </a:p>
        </p:txBody>
      </p:sp>
      <p:sp>
        <p:nvSpPr>
          <p:cNvPr id="83" name="Textfeld 82">
            <a:extLst>
              <a:ext uri="{FF2B5EF4-FFF2-40B4-BE49-F238E27FC236}">
                <a16:creationId xmlns:a16="http://schemas.microsoft.com/office/drawing/2014/main" id="{D8EDF19D-8AD8-A594-D985-ECD816EEF742}"/>
              </a:ext>
            </a:extLst>
          </p:cNvPr>
          <p:cNvSpPr txBox="1"/>
          <p:nvPr/>
        </p:nvSpPr>
        <p:spPr>
          <a:xfrm>
            <a:off x="7370752" y="4903981"/>
            <a:ext cx="4692760" cy="459228"/>
          </a:xfrm>
          <a:prstGeom prst="rect">
            <a:avLst/>
          </a:prstGeom>
          <a:noFill/>
        </p:spPr>
        <p:txBody>
          <a:bodyPr wrap="square" rtlCol="0">
            <a:noAutofit/>
          </a:bodyPr>
          <a:lstStyle/>
          <a:p>
            <a:r>
              <a:rPr lang="de-DE" sz="1400" dirty="0"/>
              <a:t>S</a:t>
            </a:r>
            <a:r>
              <a:rPr lang="de-DE" sz="1400" baseline="-25000" dirty="0"/>
              <a:t>U</a:t>
            </a:r>
            <a:r>
              <a:rPr lang="de-DE" sz="1400" dirty="0"/>
              <a:t>: Sparen der Unternehmen</a:t>
            </a:r>
            <a:endParaRPr lang="de-DE" sz="1400" baseline="-25000" dirty="0"/>
          </a:p>
        </p:txBody>
      </p:sp>
      <p:sp>
        <p:nvSpPr>
          <p:cNvPr id="84" name="Textfeld 83">
            <a:extLst>
              <a:ext uri="{FF2B5EF4-FFF2-40B4-BE49-F238E27FC236}">
                <a16:creationId xmlns:a16="http://schemas.microsoft.com/office/drawing/2014/main" id="{B7B47F82-F8CF-4A91-0807-D13EA166549D}"/>
              </a:ext>
            </a:extLst>
          </p:cNvPr>
          <p:cNvSpPr txBox="1"/>
          <p:nvPr/>
        </p:nvSpPr>
        <p:spPr>
          <a:xfrm>
            <a:off x="7376530" y="5208256"/>
            <a:ext cx="4692760" cy="459228"/>
          </a:xfrm>
          <a:prstGeom prst="rect">
            <a:avLst/>
          </a:prstGeom>
          <a:noFill/>
        </p:spPr>
        <p:txBody>
          <a:bodyPr wrap="square" rtlCol="0">
            <a:noAutofit/>
          </a:bodyPr>
          <a:lstStyle/>
          <a:p>
            <a:r>
              <a:rPr lang="de-DE" sz="1400" dirty="0"/>
              <a:t>S</a:t>
            </a:r>
            <a:r>
              <a:rPr lang="de-DE" sz="1400" baseline="-25000" dirty="0"/>
              <a:t>H</a:t>
            </a:r>
            <a:r>
              <a:rPr lang="de-DE" sz="1400" dirty="0"/>
              <a:t>: Sparen der Haushalte</a:t>
            </a:r>
            <a:endParaRPr lang="de-DE" sz="1400" baseline="-25000" dirty="0"/>
          </a:p>
        </p:txBody>
      </p:sp>
      <p:sp>
        <p:nvSpPr>
          <p:cNvPr id="85" name="Textfeld 84">
            <a:extLst>
              <a:ext uri="{FF2B5EF4-FFF2-40B4-BE49-F238E27FC236}">
                <a16:creationId xmlns:a16="http://schemas.microsoft.com/office/drawing/2014/main" id="{5633866C-6826-677D-C1CF-554AC0834296}"/>
              </a:ext>
            </a:extLst>
          </p:cNvPr>
          <p:cNvSpPr txBox="1"/>
          <p:nvPr/>
        </p:nvSpPr>
        <p:spPr>
          <a:xfrm>
            <a:off x="7370752" y="5511070"/>
            <a:ext cx="4692760" cy="309667"/>
          </a:xfrm>
          <a:prstGeom prst="rect">
            <a:avLst/>
          </a:prstGeom>
          <a:noFill/>
        </p:spPr>
        <p:txBody>
          <a:bodyPr wrap="square" rtlCol="0">
            <a:noAutofit/>
          </a:bodyPr>
          <a:lstStyle/>
          <a:p>
            <a:r>
              <a:rPr lang="de-DE" sz="1400" dirty="0" err="1"/>
              <a:t>S</a:t>
            </a:r>
            <a:r>
              <a:rPr lang="de-DE" sz="1400" baseline="-25000" dirty="0" err="1"/>
              <a:t>St</a:t>
            </a:r>
            <a:r>
              <a:rPr lang="de-DE" sz="1400" dirty="0"/>
              <a:t>: Sparen des Staates</a:t>
            </a:r>
            <a:endParaRPr lang="de-DE" sz="1400" baseline="-25000" dirty="0"/>
          </a:p>
        </p:txBody>
      </p:sp>
      <p:sp>
        <p:nvSpPr>
          <p:cNvPr id="38942" name="Rechteck 38941">
            <a:extLst>
              <a:ext uri="{FF2B5EF4-FFF2-40B4-BE49-F238E27FC236}">
                <a16:creationId xmlns:a16="http://schemas.microsoft.com/office/drawing/2014/main" id="{EBA62716-2D33-4F9E-933F-7B00D5390AD6}"/>
              </a:ext>
            </a:extLst>
          </p:cNvPr>
          <p:cNvSpPr/>
          <p:nvPr/>
        </p:nvSpPr>
        <p:spPr>
          <a:xfrm>
            <a:off x="4006842" y="4209291"/>
            <a:ext cx="341760" cy="369332"/>
          </a:xfrm>
          <a:prstGeom prst="rect">
            <a:avLst/>
          </a:prstGeom>
        </p:spPr>
        <p:txBody>
          <a:bodyPr wrap="none">
            <a:spAutoFit/>
          </a:bodyPr>
          <a:lstStyle/>
          <a:p>
            <a:r>
              <a:rPr lang="de-DE" dirty="0"/>
              <a:t>I</a:t>
            </a:r>
            <a:r>
              <a:rPr lang="de-DE" baseline="-25000" dirty="0"/>
              <a:t>U</a:t>
            </a:r>
            <a:endParaRPr lang="de-DE" dirty="0"/>
          </a:p>
        </p:txBody>
      </p:sp>
      <p:sp>
        <p:nvSpPr>
          <p:cNvPr id="87" name="Rechteck 86">
            <a:extLst>
              <a:ext uri="{FF2B5EF4-FFF2-40B4-BE49-F238E27FC236}">
                <a16:creationId xmlns:a16="http://schemas.microsoft.com/office/drawing/2014/main" id="{A480780B-E1D9-D2D2-ACF4-3F5822DF0FE4}"/>
              </a:ext>
            </a:extLst>
          </p:cNvPr>
          <p:cNvSpPr/>
          <p:nvPr/>
        </p:nvSpPr>
        <p:spPr>
          <a:xfrm>
            <a:off x="3162780" y="2526665"/>
            <a:ext cx="364202" cy="369332"/>
          </a:xfrm>
          <a:prstGeom prst="rect">
            <a:avLst/>
          </a:prstGeom>
        </p:spPr>
        <p:txBody>
          <a:bodyPr wrap="none">
            <a:spAutoFit/>
          </a:bodyPr>
          <a:lstStyle/>
          <a:p>
            <a:r>
              <a:rPr lang="de-DE" dirty="0" err="1"/>
              <a:t>I</a:t>
            </a:r>
            <a:r>
              <a:rPr lang="de-DE" baseline="-25000" dirty="0" err="1"/>
              <a:t>St</a:t>
            </a:r>
            <a:endParaRPr lang="de-DE" dirty="0"/>
          </a:p>
        </p:txBody>
      </p:sp>
      <p:sp>
        <p:nvSpPr>
          <p:cNvPr id="88" name="Rechteck 87">
            <a:extLst>
              <a:ext uri="{FF2B5EF4-FFF2-40B4-BE49-F238E27FC236}">
                <a16:creationId xmlns:a16="http://schemas.microsoft.com/office/drawing/2014/main" id="{6BBE4FEC-9542-CB16-A4FF-C094908AE478}"/>
              </a:ext>
            </a:extLst>
          </p:cNvPr>
          <p:cNvSpPr/>
          <p:nvPr/>
        </p:nvSpPr>
        <p:spPr>
          <a:xfrm>
            <a:off x="1825458" y="4232840"/>
            <a:ext cx="338554" cy="369332"/>
          </a:xfrm>
          <a:prstGeom prst="rect">
            <a:avLst/>
          </a:prstGeom>
        </p:spPr>
        <p:txBody>
          <a:bodyPr wrap="none">
            <a:spAutoFit/>
          </a:bodyPr>
          <a:lstStyle/>
          <a:p>
            <a:r>
              <a:rPr lang="de-DE" dirty="0"/>
              <a:t>I</a:t>
            </a:r>
            <a:r>
              <a:rPr lang="de-DE" baseline="-25000" dirty="0"/>
              <a:t>H</a:t>
            </a:r>
            <a:endParaRPr lang="de-DE" dirty="0"/>
          </a:p>
        </p:txBody>
      </p:sp>
      <p:sp>
        <p:nvSpPr>
          <p:cNvPr id="89" name="Rechteck 88">
            <a:extLst>
              <a:ext uri="{FF2B5EF4-FFF2-40B4-BE49-F238E27FC236}">
                <a16:creationId xmlns:a16="http://schemas.microsoft.com/office/drawing/2014/main" id="{D068CA06-5452-DFC4-8494-2B75EAAA3025}"/>
              </a:ext>
            </a:extLst>
          </p:cNvPr>
          <p:cNvSpPr/>
          <p:nvPr/>
        </p:nvSpPr>
        <p:spPr>
          <a:xfrm>
            <a:off x="4206657" y="4666821"/>
            <a:ext cx="389850" cy="369332"/>
          </a:xfrm>
          <a:prstGeom prst="rect">
            <a:avLst/>
          </a:prstGeom>
        </p:spPr>
        <p:txBody>
          <a:bodyPr wrap="none">
            <a:spAutoFit/>
          </a:bodyPr>
          <a:lstStyle/>
          <a:p>
            <a:r>
              <a:rPr lang="de-DE" dirty="0"/>
              <a:t>S</a:t>
            </a:r>
            <a:r>
              <a:rPr lang="de-DE" baseline="-25000" dirty="0"/>
              <a:t>U</a:t>
            </a:r>
            <a:endParaRPr lang="de-DE" dirty="0"/>
          </a:p>
        </p:txBody>
      </p:sp>
      <p:sp>
        <p:nvSpPr>
          <p:cNvPr id="90" name="Rechteck 89">
            <a:extLst>
              <a:ext uri="{FF2B5EF4-FFF2-40B4-BE49-F238E27FC236}">
                <a16:creationId xmlns:a16="http://schemas.microsoft.com/office/drawing/2014/main" id="{39966830-24D3-25FE-4889-8D9359BDBC73}"/>
              </a:ext>
            </a:extLst>
          </p:cNvPr>
          <p:cNvSpPr/>
          <p:nvPr/>
        </p:nvSpPr>
        <p:spPr>
          <a:xfrm>
            <a:off x="2664016" y="2679065"/>
            <a:ext cx="412292" cy="369332"/>
          </a:xfrm>
          <a:prstGeom prst="rect">
            <a:avLst/>
          </a:prstGeom>
        </p:spPr>
        <p:txBody>
          <a:bodyPr wrap="none">
            <a:spAutoFit/>
          </a:bodyPr>
          <a:lstStyle/>
          <a:p>
            <a:r>
              <a:rPr lang="de-DE" dirty="0" err="1"/>
              <a:t>S</a:t>
            </a:r>
            <a:r>
              <a:rPr lang="de-DE" baseline="-25000" dirty="0" err="1"/>
              <a:t>St</a:t>
            </a:r>
            <a:endParaRPr lang="de-DE" dirty="0"/>
          </a:p>
        </p:txBody>
      </p:sp>
      <p:sp>
        <p:nvSpPr>
          <p:cNvPr id="91" name="Rechteck 90">
            <a:extLst>
              <a:ext uri="{FF2B5EF4-FFF2-40B4-BE49-F238E27FC236}">
                <a16:creationId xmlns:a16="http://schemas.microsoft.com/office/drawing/2014/main" id="{58D1806C-6CA4-BA6D-FC2F-7D3BF439D446}"/>
              </a:ext>
            </a:extLst>
          </p:cNvPr>
          <p:cNvSpPr/>
          <p:nvPr/>
        </p:nvSpPr>
        <p:spPr>
          <a:xfrm>
            <a:off x="1326694" y="4385240"/>
            <a:ext cx="386644" cy="369332"/>
          </a:xfrm>
          <a:prstGeom prst="rect">
            <a:avLst/>
          </a:prstGeom>
        </p:spPr>
        <p:txBody>
          <a:bodyPr wrap="none">
            <a:spAutoFit/>
          </a:bodyPr>
          <a:lstStyle/>
          <a:p>
            <a:r>
              <a:rPr lang="de-DE" dirty="0"/>
              <a:t>S</a:t>
            </a:r>
            <a:r>
              <a:rPr lang="de-DE" baseline="-25000" dirty="0"/>
              <a:t>H</a:t>
            </a:r>
            <a:endParaRPr lang="de-DE" dirty="0"/>
          </a:p>
        </p:txBody>
      </p:sp>
      <p:sp>
        <p:nvSpPr>
          <p:cNvPr id="92" name="Textfeld 91">
            <a:extLst>
              <a:ext uri="{FF2B5EF4-FFF2-40B4-BE49-F238E27FC236}">
                <a16:creationId xmlns:a16="http://schemas.microsoft.com/office/drawing/2014/main" id="{489B3849-DB99-F228-38E4-7444E7A96799}"/>
              </a:ext>
            </a:extLst>
          </p:cNvPr>
          <p:cNvSpPr txBox="1"/>
          <p:nvPr/>
        </p:nvSpPr>
        <p:spPr>
          <a:xfrm>
            <a:off x="7370752" y="5763135"/>
            <a:ext cx="4793538" cy="1010461"/>
          </a:xfrm>
          <a:prstGeom prst="rect">
            <a:avLst/>
          </a:prstGeom>
          <a:noFill/>
        </p:spPr>
        <p:txBody>
          <a:bodyPr wrap="square" rtlCol="0">
            <a:noAutofit/>
          </a:bodyPr>
          <a:lstStyle/>
          <a:p>
            <a:r>
              <a:rPr lang="de-DE" sz="1400" dirty="0"/>
              <a:t>LB: Da natürlich weder EX=IM gelten muss, noch NÜ genauso groß sein muss, wie der Handelsbilanzsaldo EX-IM, muss für den Ausgleich am Pol des Auslandes ein Pfeil mit EX-IM-NÜ=LB hineingehen. Diese Größe nennt man Leistungsbilanz!</a:t>
            </a:r>
            <a:endParaRPr lang="de-DE" sz="1400" baseline="-25000" dirty="0"/>
          </a:p>
        </p:txBody>
      </p:sp>
      <p:cxnSp>
        <p:nvCxnSpPr>
          <p:cNvPr id="93" name="Gerade Verbindung mit Pfeil 92">
            <a:extLst>
              <a:ext uri="{FF2B5EF4-FFF2-40B4-BE49-F238E27FC236}">
                <a16:creationId xmlns:a16="http://schemas.microsoft.com/office/drawing/2014/main" id="{F92C9983-A37E-909B-DDBB-BDA1DBBF06F2}"/>
              </a:ext>
            </a:extLst>
          </p:cNvPr>
          <p:cNvCxnSpPr>
            <a:endCxn id="44" idx="1"/>
          </p:cNvCxnSpPr>
          <p:nvPr/>
        </p:nvCxnSpPr>
        <p:spPr>
          <a:xfrm>
            <a:off x="3222636" y="5918681"/>
            <a:ext cx="2577426" cy="103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Rechteck 94">
            <a:extLst>
              <a:ext uri="{FF2B5EF4-FFF2-40B4-BE49-F238E27FC236}">
                <a16:creationId xmlns:a16="http://schemas.microsoft.com/office/drawing/2014/main" id="{15241880-DE95-94DA-E585-1760876FDCCF}"/>
              </a:ext>
            </a:extLst>
          </p:cNvPr>
          <p:cNvSpPr/>
          <p:nvPr/>
        </p:nvSpPr>
        <p:spPr>
          <a:xfrm>
            <a:off x="3851831" y="5621992"/>
            <a:ext cx="1447832" cy="369332"/>
          </a:xfrm>
          <a:prstGeom prst="rect">
            <a:avLst/>
          </a:prstGeom>
        </p:spPr>
        <p:txBody>
          <a:bodyPr wrap="none">
            <a:spAutoFit/>
          </a:bodyPr>
          <a:lstStyle/>
          <a:p>
            <a:r>
              <a:rPr lang="de-DE" dirty="0"/>
              <a:t>LB=EX-IM-NÜ</a:t>
            </a:r>
          </a:p>
        </p:txBody>
      </p:sp>
      <p:sp>
        <p:nvSpPr>
          <p:cNvPr id="64" name="Textfeld 63">
            <a:extLst>
              <a:ext uri="{FF2B5EF4-FFF2-40B4-BE49-F238E27FC236}">
                <a16:creationId xmlns:a16="http://schemas.microsoft.com/office/drawing/2014/main" id="{1F299974-3362-5224-29B2-5EBCF67733BE}"/>
              </a:ext>
            </a:extLst>
          </p:cNvPr>
          <p:cNvSpPr txBox="1"/>
          <p:nvPr/>
        </p:nvSpPr>
        <p:spPr>
          <a:xfrm>
            <a:off x="3526982" y="521708"/>
            <a:ext cx="3824817" cy="722017"/>
          </a:xfrm>
          <a:prstGeom prst="rect">
            <a:avLst/>
          </a:prstGeom>
          <a:noFill/>
        </p:spPr>
        <p:txBody>
          <a:bodyPr wrap="square" rtlCol="0">
            <a:noAutofit/>
          </a:bodyPr>
          <a:lstStyle/>
          <a:p>
            <a:r>
              <a:rPr lang="de-DE" sz="1400" dirty="0"/>
              <a:t>S</a:t>
            </a:r>
            <a:r>
              <a:rPr lang="de-DE" sz="1400"/>
              <a:t>: Staat H: Haushalte       </a:t>
            </a:r>
            <a:r>
              <a:rPr lang="de-DE" sz="1400" dirty="0"/>
              <a:t>A</a:t>
            </a:r>
            <a:r>
              <a:rPr lang="de-DE" sz="1400"/>
              <a:t>: Ausland</a:t>
            </a:r>
            <a:endParaRPr lang="de-DE" sz="1400" dirty="0"/>
          </a:p>
          <a:p>
            <a:r>
              <a:rPr lang="de-DE" sz="1400" dirty="0"/>
              <a:t>                       VÄ: Vermögensveränderung</a:t>
            </a:r>
          </a:p>
          <a:p>
            <a:r>
              <a:rPr lang="de-DE" sz="1400" dirty="0"/>
              <a:t>                       </a:t>
            </a:r>
            <a:r>
              <a:rPr lang="de-DE" sz="1400"/>
              <a:t>U: Unternehmen</a:t>
            </a:r>
            <a:endParaRPr lang="de-DE" sz="1400" dirty="0"/>
          </a:p>
        </p:txBody>
      </p:sp>
      <p:sp>
        <p:nvSpPr>
          <p:cNvPr id="3" name="Textfeld 2">
            <a:extLst>
              <a:ext uri="{FF2B5EF4-FFF2-40B4-BE49-F238E27FC236}">
                <a16:creationId xmlns:a16="http://schemas.microsoft.com/office/drawing/2014/main" id="{41D44E66-47F5-91C5-A082-028314E97E3B}"/>
              </a:ext>
            </a:extLst>
          </p:cNvPr>
          <p:cNvSpPr txBox="1"/>
          <p:nvPr/>
        </p:nvSpPr>
        <p:spPr>
          <a:xfrm>
            <a:off x="7378706" y="2386572"/>
            <a:ext cx="4692759" cy="354473"/>
          </a:xfrm>
          <a:prstGeom prst="rect">
            <a:avLst/>
          </a:prstGeom>
          <a:noFill/>
        </p:spPr>
        <p:txBody>
          <a:bodyPr wrap="square" rtlCol="0">
            <a:noAutofit/>
          </a:bodyPr>
          <a:lstStyle/>
          <a:p>
            <a:r>
              <a:rPr lang="de-DE" sz="1400"/>
              <a:t>C</a:t>
            </a:r>
            <a:r>
              <a:rPr lang="de-DE" sz="1400" baseline="-25000"/>
              <a:t>St</a:t>
            </a:r>
            <a:r>
              <a:rPr lang="de-DE" sz="1400"/>
              <a:t>: Konsum des Staats</a:t>
            </a:r>
            <a:endParaRPr lang="de-DE" sz="1400" baseline="-25000" dirty="0"/>
          </a:p>
        </p:txBody>
      </p:sp>
      <p:grpSp>
        <p:nvGrpSpPr>
          <p:cNvPr id="7" name="Gruppieren 6">
            <a:extLst>
              <a:ext uri="{FF2B5EF4-FFF2-40B4-BE49-F238E27FC236}">
                <a16:creationId xmlns:a16="http://schemas.microsoft.com/office/drawing/2014/main" id="{2B4C0BAC-5389-378F-A07B-BE469F66415E}"/>
              </a:ext>
            </a:extLst>
          </p:cNvPr>
          <p:cNvGrpSpPr/>
          <p:nvPr/>
        </p:nvGrpSpPr>
        <p:grpSpPr>
          <a:xfrm flipH="1">
            <a:off x="3437664" y="1019078"/>
            <a:ext cx="2263480" cy="2324398"/>
            <a:chOff x="620876" y="810492"/>
            <a:chExt cx="2066908" cy="2594263"/>
          </a:xfrm>
        </p:grpSpPr>
        <p:sp>
          <p:nvSpPr>
            <p:cNvPr id="9" name="Freihandform 38913">
              <a:extLst>
                <a:ext uri="{FF2B5EF4-FFF2-40B4-BE49-F238E27FC236}">
                  <a16:creationId xmlns:a16="http://schemas.microsoft.com/office/drawing/2014/main" id="{D225F594-141E-A869-0031-791A90BD98B7}"/>
                </a:ext>
              </a:extLst>
            </p:cNvPr>
            <p:cNvSpPr/>
            <p:nvPr/>
          </p:nvSpPr>
          <p:spPr>
            <a:xfrm>
              <a:off x="620876" y="810492"/>
              <a:ext cx="2066908" cy="2535382"/>
            </a:xfrm>
            <a:custGeom>
              <a:avLst/>
              <a:gdLst>
                <a:gd name="connsiteX0" fmla="*/ 2066908 w 2066908"/>
                <a:gd name="connsiteY0" fmla="*/ 0 h 2535382"/>
                <a:gd name="connsiteX1" fmla="*/ 265817 w 2066908"/>
                <a:gd name="connsiteY1" fmla="*/ 858982 h 2535382"/>
                <a:gd name="connsiteX2" fmla="*/ 44144 w 2066908"/>
                <a:gd name="connsiteY2" fmla="*/ 2535382 h 2535382"/>
              </a:gdLst>
              <a:ahLst/>
              <a:cxnLst>
                <a:cxn ang="0">
                  <a:pos x="connsiteX0" y="connsiteY0"/>
                </a:cxn>
                <a:cxn ang="0">
                  <a:pos x="connsiteX1" y="connsiteY1"/>
                </a:cxn>
                <a:cxn ang="0">
                  <a:pos x="connsiteX2" y="connsiteY2"/>
                </a:cxn>
              </a:cxnLst>
              <a:rect l="l" t="t" r="r" b="b"/>
              <a:pathLst>
                <a:path w="2066908" h="2535382">
                  <a:moveTo>
                    <a:pt x="2066908" y="0"/>
                  </a:moveTo>
                  <a:cubicBezTo>
                    <a:pt x="1334926" y="218209"/>
                    <a:pt x="602944" y="436418"/>
                    <a:pt x="265817" y="858982"/>
                  </a:cubicBezTo>
                  <a:cubicBezTo>
                    <a:pt x="-71310" y="1281546"/>
                    <a:pt x="-13583" y="1908464"/>
                    <a:pt x="44144" y="25353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mit Pfeil 12">
              <a:extLst>
                <a:ext uri="{FF2B5EF4-FFF2-40B4-BE49-F238E27FC236}">
                  <a16:creationId xmlns:a16="http://schemas.microsoft.com/office/drawing/2014/main" id="{6C200B8F-E3D8-0CA0-F7D6-18BE9A1D505F}"/>
                </a:ext>
              </a:extLst>
            </p:cNvPr>
            <p:cNvCxnSpPr/>
            <p:nvPr/>
          </p:nvCxnSpPr>
          <p:spPr>
            <a:xfrm>
              <a:off x="642233" y="3299379"/>
              <a:ext cx="131928" cy="105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7" name="Rechteck 16">
            <a:extLst>
              <a:ext uri="{FF2B5EF4-FFF2-40B4-BE49-F238E27FC236}">
                <a16:creationId xmlns:a16="http://schemas.microsoft.com/office/drawing/2014/main" id="{6805C653-87C8-560A-5F4C-8F7A9AAA5A40}"/>
              </a:ext>
            </a:extLst>
          </p:cNvPr>
          <p:cNvSpPr/>
          <p:nvPr/>
        </p:nvSpPr>
        <p:spPr>
          <a:xfrm>
            <a:off x="5344933" y="1346341"/>
            <a:ext cx="429926" cy="369332"/>
          </a:xfrm>
          <a:prstGeom prst="rect">
            <a:avLst/>
          </a:prstGeom>
        </p:spPr>
        <p:txBody>
          <a:bodyPr wrap="none">
            <a:spAutoFit/>
          </a:bodyPr>
          <a:lstStyle/>
          <a:p>
            <a:r>
              <a:rPr lang="de-DE"/>
              <a:t>C</a:t>
            </a:r>
            <a:r>
              <a:rPr lang="de-DE" baseline="-25000"/>
              <a:t>St</a:t>
            </a:r>
            <a:endParaRPr lang="de-DE" dirty="0"/>
          </a:p>
        </p:txBody>
      </p:sp>
    </p:spTree>
    <p:extLst>
      <p:ext uri="{BB962C8B-B14F-4D97-AF65-F5344CB8AC3E}">
        <p14:creationId xmlns:p14="http://schemas.microsoft.com/office/powerpoint/2010/main" val="199956732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Volkswirtschaftliche Gesamtrechnung (VGR)</a:t>
            </a:r>
          </a:p>
        </p:txBody>
      </p:sp>
      <p:sp>
        <p:nvSpPr>
          <p:cNvPr id="7" name="Text Box 3"/>
          <p:cNvSpPr txBox="1">
            <a:spLocks noChangeArrowheads="1"/>
          </p:cNvSpPr>
          <p:nvPr/>
        </p:nvSpPr>
        <p:spPr bwMode="auto">
          <a:xfrm>
            <a:off x="566334" y="987198"/>
            <a:ext cx="8295271" cy="4385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Aufgabe der VGR ist es, die Ergebnisse des abgelaufenen Wirtschaftsprozesses einer gesamten Volkswirtschaft zahlenmäßig zu ermitteln (ex </a:t>
            </a:r>
            <a:r>
              <a:rPr lang="de-DE" altLang="de-DE" sz="2540" dirty="0" err="1">
                <a:solidFill>
                  <a:srgbClr val="000000"/>
                </a:solidFill>
              </a:rPr>
              <a:t>post</a:t>
            </a:r>
            <a:r>
              <a:rPr lang="de-DE" altLang="de-DE" sz="2540" dirty="0">
                <a:solidFill>
                  <a:srgbClr val="000000"/>
                </a:solidFill>
              </a:rPr>
              <a:t>). Dazu dient die buchhalterische Erfassung der Entstehung, Verwendung und Verteilung des Bruttoinlandsprodukts.</a:t>
            </a:r>
          </a:p>
          <a:p>
            <a:pPr eaLnBrk="1" hangingPunct="1">
              <a:buClrTx/>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Sie dient der Information, Prognose, Kontrolle und dem Ländervergleich</a:t>
            </a:r>
          </a:p>
          <a:p>
            <a:pPr marL="414772" indent="-414772" eaLnBrk="1" hangingPunct="1">
              <a:buClrTx/>
              <a:buFont typeface="Arial" panose="020B0604020202020204" pitchFamily="34" charset="0"/>
              <a:buChar char="•"/>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Seit 1995 gilt für EU-Mitgliedsstaaten das Europäische System Volkswirtschaftlicher Gesamtrechnungen (ESVG)</a:t>
            </a:r>
          </a:p>
        </p:txBody>
      </p:sp>
      <p:sp>
        <p:nvSpPr>
          <p:cNvPr id="4" name="Rechteck 3">
            <a:extLst>
              <a:ext uri="{FF2B5EF4-FFF2-40B4-BE49-F238E27FC236}">
                <a16:creationId xmlns:a16="http://schemas.microsoft.com/office/drawing/2014/main" id="{301D9A2D-A2CA-486E-B503-03385CF8307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2426401-B867-4017-9C83-D03E1F192EE4}"/>
                  </a:ext>
                </a:extLst>
              </p14:cNvPr>
              <p14:cNvContentPartPr/>
              <p14:nvPr/>
            </p14:nvContentPartPr>
            <p14:xfrm>
              <a:off x="2605613" y="3010387"/>
              <a:ext cx="2928600" cy="78480"/>
            </p14:xfrm>
          </p:contentPart>
        </mc:Choice>
        <mc:Fallback>
          <p:pic>
            <p:nvPicPr>
              <p:cNvPr id="2" name="Freihand 1">
                <a:extLst>
                  <a:ext uri="{FF2B5EF4-FFF2-40B4-BE49-F238E27FC236}">
                    <a16:creationId xmlns:a16="http://schemas.microsoft.com/office/drawing/2014/main" id="{92426401-B867-4017-9C83-D03E1F192EE4}"/>
                  </a:ext>
                </a:extLst>
              </p:cNvPr>
              <p:cNvPicPr/>
              <p:nvPr/>
            </p:nvPicPr>
            <p:blipFill>
              <a:blip r:embed="rId4"/>
              <a:stretch>
                <a:fillRect/>
              </a:stretch>
            </p:blipFill>
            <p:spPr>
              <a:xfrm>
                <a:off x="2601293" y="3006067"/>
                <a:ext cx="29372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EB9C543E-9AF8-460C-9869-0865F2AF0571}"/>
                  </a:ext>
                </a:extLst>
              </p14:cNvPr>
              <p14:cNvContentPartPr/>
              <p14:nvPr/>
            </p14:nvContentPartPr>
            <p14:xfrm>
              <a:off x="1906493" y="764707"/>
              <a:ext cx="7599960" cy="169920"/>
            </p14:xfrm>
          </p:contentPart>
        </mc:Choice>
        <mc:Fallback>
          <p:pic>
            <p:nvPicPr>
              <p:cNvPr id="3" name="Freihand 2">
                <a:extLst>
                  <a:ext uri="{FF2B5EF4-FFF2-40B4-BE49-F238E27FC236}">
                    <a16:creationId xmlns:a16="http://schemas.microsoft.com/office/drawing/2014/main" id="{EB9C543E-9AF8-460C-9869-0865F2AF0571}"/>
                  </a:ext>
                </a:extLst>
              </p:cNvPr>
              <p:cNvPicPr/>
              <p:nvPr/>
            </p:nvPicPr>
            <p:blipFill>
              <a:blip r:embed="rId6"/>
              <a:stretch>
                <a:fillRect/>
              </a:stretch>
            </p:blipFill>
            <p:spPr>
              <a:xfrm>
                <a:off x="1902173" y="760387"/>
                <a:ext cx="76086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Freihand 9">
                <a:extLst>
                  <a:ext uri="{FF2B5EF4-FFF2-40B4-BE49-F238E27FC236}">
                    <a16:creationId xmlns:a16="http://schemas.microsoft.com/office/drawing/2014/main" id="{ED9DCC43-5510-4DB6-A6BB-3309D975115C}"/>
                  </a:ext>
                </a:extLst>
              </p14:cNvPr>
              <p14:cNvContentPartPr/>
              <p14:nvPr/>
            </p14:nvContentPartPr>
            <p14:xfrm>
              <a:off x="2826653" y="3747667"/>
              <a:ext cx="1505880" cy="45360"/>
            </p14:xfrm>
          </p:contentPart>
        </mc:Choice>
        <mc:Fallback>
          <p:pic>
            <p:nvPicPr>
              <p:cNvPr id="10" name="Freihand 9">
                <a:extLst>
                  <a:ext uri="{FF2B5EF4-FFF2-40B4-BE49-F238E27FC236}">
                    <a16:creationId xmlns:a16="http://schemas.microsoft.com/office/drawing/2014/main" id="{ED9DCC43-5510-4DB6-A6BB-3309D975115C}"/>
                  </a:ext>
                </a:extLst>
              </p:cNvPr>
              <p:cNvPicPr/>
              <p:nvPr/>
            </p:nvPicPr>
            <p:blipFill>
              <a:blip r:embed="rId8"/>
              <a:stretch>
                <a:fillRect/>
              </a:stretch>
            </p:blipFill>
            <p:spPr>
              <a:xfrm>
                <a:off x="2822333" y="3743347"/>
                <a:ext cx="15145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Freihand 10">
                <a:extLst>
                  <a:ext uri="{FF2B5EF4-FFF2-40B4-BE49-F238E27FC236}">
                    <a16:creationId xmlns:a16="http://schemas.microsoft.com/office/drawing/2014/main" id="{4B871BF9-747F-4D24-8D09-306CA2D983B8}"/>
                  </a:ext>
                </a:extLst>
              </p14:cNvPr>
              <p14:cNvContentPartPr/>
              <p14:nvPr/>
            </p14:nvContentPartPr>
            <p14:xfrm>
              <a:off x="4552493" y="3735787"/>
              <a:ext cx="1117800" cy="16920"/>
            </p14:xfrm>
          </p:contentPart>
        </mc:Choice>
        <mc:Fallback>
          <p:pic>
            <p:nvPicPr>
              <p:cNvPr id="11" name="Freihand 10">
                <a:extLst>
                  <a:ext uri="{FF2B5EF4-FFF2-40B4-BE49-F238E27FC236}">
                    <a16:creationId xmlns:a16="http://schemas.microsoft.com/office/drawing/2014/main" id="{4B871BF9-747F-4D24-8D09-306CA2D983B8}"/>
                  </a:ext>
                </a:extLst>
              </p:cNvPr>
              <p:cNvPicPr/>
              <p:nvPr/>
            </p:nvPicPr>
            <p:blipFill>
              <a:blip r:embed="rId10"/>
              <a:stretch>
                <a:fillRect/>
              </a:stretch>
            </p:blipFill>
            <p:spPr>
              <a:xfrm>
                <a:off x="4548173" y="3731467"/>
                <a:ext cx="11264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Freihand 11">
                <a:extLst>
                  <a:ext uri="{FF2B5EF4-FFF2-40B4-BE49-F238E27FC236}">
                    <a16:creationId xmlns:a16="http://schemas.microsoft.com/office/drawing/2014/main" id="{DF7BEA8C-4A37-4344-A456-6DA573B35111}"/>
                  </a:ext>
                </a:extLst>
              </p14:cNvPr>
              <p14:cNvContentPartPr/>
              <p14:nvPr/>
            </p14:nvContentPartPr>
            <p14:xfrm>
              <a:off x="5880893" y="3751627"/>
              <a:ext cx="1039320" cy="30960"/>
            </p14:xfrm>
          </p:contentPart>
        </mc:Choice>
        <mc:Fallback>
          <p:pic>
            <p:nvPicPr>
              <p:cNvPr id="12" name="Freihand 11">
                <a:extLst>
                  <a:ext uri="{FF2B5EF4-FFF2-40B4-BE49-F238E27FC236}">
                    <a16:creationId xmlns:a16="http://schemas.microsoft.com/office/drawing/2014/main" id="{DF7BEA8C-4A37-4344-A456-6DA573B35111}"/>
                  </a:ext>
                </a:extLst>
              </p:cNvPr>
              <p:cNvPicPr/>
              <p:nvPr/>
            </p:nvPicPr>
            <p:blipFill>
              <a:blip r:embed="rId12"/>
              <a:stretch>
                <a:fillRect/>
              </a:stretch>
            </p:blipFill>
            <p:spPr>
              <a:xfrm>
                <a:off x="5876573" y="3747307"/>
                <a:ext cx="10479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Freihand 12">
                <a:extLst>
                  <a:ext uri="{FF2B5EF4-FFF2-40B4-BE49-F238E27FC236}">
                    <a16:creationId xmlns:a16="http://schemas.microsoft.com/office/drawing/2014/main" id="{7365B9DC-05A5-40C4-B035-92744C38429C}"/>
                  </a:ext>
                </a:extLst>
              </p14:cNvPr>
              <p14:cNvContentPartPr/>
              <p14:nvPr/>
            </p14:nvContentPartPr>
            <p14:xfrm>
              <a:off x="1058333" y="4065187"/>
              <a:ext cx="2011320" cy="150840"/>
            </p14:xfrm>
          </p:contentPart>
        </mc:Choice>
        <mc:Fallback>
          <p:pic>
            <p:nvPicPr>
              <p:cNvPr id="13" name="Freihand 12">
                <a:extLst>
                  <a:ext uri="{FF2B5EF4-FFF2-40B4-BE49-F238E27FC236}">
                    <a16:creationId xmlns:a16="http://schemas.microsoft.com/office/drawing/2014/main" id="{7365B9DC-05A5-40C4-B035-92744C38429C}"/>
                  </a:ext>
                </a:extLst>
              </p:cNvPr>
              <p:cNvPicPr/>
              <p:nvPr/>
            </p:nvPicPr>
            <p:blipFill>
              <a:blip r:embed="rId14"/>
              <a:stretch>
                <a:fillRect/>
              </a:stretch>
            </p:blipFill>
            <p:spPr>
              <a:xfrm>
                <a:off x="1054013" y="4060867"/>
                <a:ext cx="20199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Freihand 13">
                <a:extLst>
                  <a:ext uri="{FF2B5EF4-FFF2-40B4-BE49-F238E27FC236}">
                    <a16:creationId xmlns:a16="http://schemas.microsoft.com/office/drawing/2014/main" id="{EE18F233-98B9-42F8-B578-AD4C35AD4FA3}"/>
                  </a:ext>
                </a:extLst>
              </p14:cNvPr>
              <p14:cNvContentPartPr/>
              <p14:nvPr/>
            </p14:nvContentPartPr>
            <p14:xfrm>
              <a:off x="1205213" y="4912267"/>
              <a:ext cx="6841440" cy="88200"/>
            </p14:xfrm>
          </p:contentPart>
        </mc:Choice>
        <mc:Fallback>
          <p:pic>
            <p:nvPicPr>
              <p:cNvPr id="14" name="Freihand 13">
                <a:extLst>
                  <a:ext uri="{FF2B5EF4-FFF2-40B4-BE49-F238E27FC236}">
                    <a16:creationId xmlns:a16="http://schemas.microsoft.com/office/drawing/2014/main" id="{EE18F233-98B9-42F8-B578-AD4C35AD4FA3}"/>
                  </a:ext>
                </a:extLst>
              </p:cNvPr>
              <p:cNvPicPr/>
              <p:nvPr/>
            </p:nvPicPr>
            <p:blipFill>
              <a:blip r:embed="rId16"/>
              <a:stretch>
                <a:fillRect/>
              </a:stretch>
            </p:blipFill>
            <p:spPr>
              <a:xfrm>
                <a:off x="1200893" y="4907947"/>
                <a:ext cx="68500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E1F8EBB9-163B-4D64-BB0F-1B2CAE1DAE04}"/>
                  </a:ext>
                </a:extLst>
              </p14:cNvPr>
              <p14:cNvContentPartPr/>
              <p14:nvPr/>
            </p14:nvContentPartPr>
            <p14:xfrm>
              <a:off x="1077053" y="5288827"/>
              <a:ext cx="6287040" cy="155880"/>
            </p14:xfrm>
          </p:contentPart>
        </mc:Choice>
        <mc:Fallback>
          <p:pic>
            <p:nvPicPr>
              <p:cNvPr id="15" name="Freihand 14">
                <a:extLst>
                  <a:ext uri="{FF2B5EF4-FFF2-40B4-BE49-F238E27FC236}">
                    <a16:creationId xmlns:a16="http://schemas.microsoft.com/office/drawing/2014/main" id="{E1F8EBB9-163B-4D64-BB0F-1B2CAE1DAE04}"/>
                  </a:ext>
                </a:extLst>
              </p:cNvPr>
              <p:cNvPicPr/>
              <p:nvPr/>
            </p:nvPicPr>
            <p:blipFill>
              <a:blip r:embed="rId18"/>
              <a:stretch>
                <a:fillRect/>
              </a:stretch>
            </p:blipFill>
            <p:spPr>
              <a:xfrm>
                <a:off x="1072733" y="5284507"/>
                <a:ext cx="6295680" cy="164520"/>
              </a:xfrm>
              <a:prstGeom prst="rect">
                <a:avLst/>
              </a:prstGeom>
            </p:spPr>
          </p:pic>
        </mc:Fallback>
      </mc:AlternateContent>
      <p:grpSp>
        <p:nvGrpSpPr>
          <p:cNvPr id="17" name="Gruppieren 16">
            <a:extLst>
              <a:ext uri="{FF2B5EF4-FFF2-40B4-BE49-F238E27FC236}">
                <a16:creationId xmlns:a16="http://schemas.microsoft.com/office/drawing/2014/main" id="{A590935B-CA85-43BB-99AE-3AC7379C85A0}"/>
              </a:ext>
            </a:extLst>
          </p:cNvPr>
          <p:cNvGrpSpPr/>
          <p:nvPr/>
        </p:nvGrpSpPr>
        <p:grpSpPr>
          <a:xfrm>
            <a:off x="2424173" y="2415667"/>
            <a:ext cx="5436360" cy="864360"/>
            <a:chOff x="2424173" y="2415667"/>
            <a:chExt cx="5436360" cy="864360"/>
          </a:xfrm>
        </p:grpSpPr>
        <mc:AlternateContent xmlns:mc="http://schemas.openxmlformats.org/markup-compatibility/2006">
          <mc:Choice xmlns:p14="http://schemas.microsoft.com/office/powerpoint/2010/main" Requires="p14">
            <p:contentPart p14:bwMode="auto" r:id="rId19">
              <p14:nvContentPartPr>
                <p14:cNvPr id="5" name="Freihand 4">
                  <a:extLst>
                    <a:ext uri="{FF2B5EF4-FFF2-40B4-BE49-F238E27FC236}">
                      <a16:creationId xmlns:a16="http://schemas.microsoft.com/office/drawing/2014/main" id="{82457419-39FB-4AAB-BC0D-7F07E719B907}"/>
                    </a:ext>
                  </a:extLst>
                </p14:cNvPr>
                <p14:cNvContentPartPr/>
                <p14:nvPr/>
              </p14:nvContentPartPr>
              <p14:xfrm>
                <a:off x="4467173" y="2604667"/>
                <a:ext cx="1638720" cy="68400"/>
              </p14:xfrm>
            </p:contentPart>
          </mc:Choice>
          <mc:Fallback>
            <p:pic>
              <p:nvPicPr>
                <p:cNvPr id="5" name="Freihand 4">
                  <a:extLst>
                    <a:ext uri="{FF2B5EF4-FFF2-40B4-BE49-F238E27FC236}">
                      <a16:creationId xmlns:a16="http://schemas.microsoft.com/office/drawing/2014/main" id="{82457419-39FB-4AAB-BC0D-7F07E719B907}"/>
                    </a:ext>
                  </a:extLst>
                </p:cNvPr>
                <p:cNvPicPr/>
                <p:nvPr/>
              </p:nvPicPr>
              <p:blipFill>
                <a:blip r:embed="rId20"/>
                <a:stretch>
                  <a:fillRect/>
                </a:stretch>
              </p:blipFill>
              <p:spPr>
                <a:xfrm>
                  <a:off x="4462853" y="2600347"/>
                  <a:ext cx="16473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8" name="Freihand 7">
                  <a:extLst>
                    <a:ext uri="{FF2B5EF4-FFF2-40B4-BE49-F238E27FC236}">
                      <a16:creationId xmlns:a16="http://schemas.microsoft.com/office/drawing/2014/main" id="{4392D227-DE40-46C2-8772-DC274DFD1F41}"/>
                    </a:ext>
                  </a:extLst>
                </p14:cNvPr>
                <p14:cNvContentPartPr/>
                <p14:nvPr/>
              </p14:nvContentPartPr>
              <p14:xfrm>
                <a:off x="6234053" y="2551747"/>
                <a:ext cx="1626480" cy="36720"/>
              </p14:xfrm>
            </p:contentPart>
          </mc:Choice>
          <mc:Fallback>
            <p:pic>
              <p:nvPicPr>
                <p:cNvPr id="8" name="Freihand 7">
                  <a:extLst>
                    <a:ext uri="{FF2B5EF4-FFF2-40B4-BE49-F238E27FC236}">
                      <a16:creationId xmlns:a16="http://schemas.microsoft.com/office/drawing/2014/main" id="{4392D227-DE40-46C2-8772-DC274DFD1F41}"/>
                    </a:ext>
                  </a:extLst>
                </p:cNvPr>
                <p:cNvPicPr/>
                <p:nvPr/>
              </p:nvPicPr>
              <p:blipFill>
                <a:blip r:embed="rId22"/>
                <a:stretch>
                  <a:fillRect/>
                </a:stretch>
              </p:blipFill>
              <p:spPr>
                <a:xfrm>
                  <a:off x="6229733" y="2547427"/>
                  <a:ext cx="16351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64ABF019-BC7B-4B07-8E60-291311217698}"/>
                    </a:ext>
                  </a:extLst>
                </p14:cNvPr>
                <p14:cNvContentPartPr/>
                <p14:nvPr/>
              </p14:nvContentPartPr>
              <p14:xfrm>
                <a:off x="2424173" y="2415667"/>
                <a:ext cx="3299400" cy="864360"/>
              </p14:xfrm>
            </p:contentPart>
          </mc:Choice>
          <mc:Fallback>
            <p:pic>
              <p:nvPicPr>
                <p:cNvPr id="16" name="Freihand 15">
                  <a:extLst>
                    <a:ext uri="{FF2B5EF4-FFF2-40B4-BE49-F238E27FC236}">
                      <a16:creationId xmlns:a16="http://schemas.microsoft.com/office/drawing/2014/main" id="{64ABF019-BC7B-4B07-8E60-291311217698}"/>
                    </a:ext>
                  </a:extLst>
                </p:cNvPr>
                <p:cNvPicPr/>
                <p:nvPr/>
              </p:nvPicPr>
              <p:blipFill>
                <a:blip r:embed="rId24"/>
                <a:stretch>
                  <a:fillRect/>
                </a:stretch>
              </p:blipFill>
              <p:spPr>
                <a:xfrm>
                  <a:off x="2419853" y="2411347"/>
                  <a:ext cx="3308040" cy="873000"/>
                </a:xfrm>
                <a:prstGeom prst="rect">
                  <a:avLst/>
                </a:prstGeom>
              </p:spPr>
            </p:pic>
          </mc:Fallback>
        </mc:AlternateContent>
      </p:grpSp>
    </p:spTree>
    <p:extLst>
      <p:ext uri="{BB962C8B-B14F-4D97-AF65-F5344CB8AC3E}">
        <p14:creationId xmlns:p14="http://schemas.microsoft.com/office/powerpoint/2010/main" val="509116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b="1" dirty="0"/>
              <a:t>Bruttoinlandsprodukt</a:t>
            </a:r>
          </a:p>
        </p:txBody>
      </p:sp>
      <p:sp>
        <p:nvSpPr>
          <p:cNvPr id="7" name="Text Box 3"/>
          <p:cNvSpPr txBox="1">
            <a:spLocks noChangeArrowheads="1"/>
          </p:cNvSpPr>
          <p:nvPr/>
        </p:nvSpPr>
        <p:spPr bwMode="auto">
          <a:xfrm>
            <a:off x="468824" y="1722882"/>
            <a:ext cx="8786936" cy="22401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800" dirty="0">
                <a:solidFill>
                  <a:srgbClr val="000000"/>
                </a:solidFill>
              </a:rPr>
              <a:t>Das </a:t>
            </a:r>
            <a:r>
              <a:rPr lang="de-DE" altLang="de-DE" sz="2800" b="1" dirty="0">
                <a:solidFill>
                  <a:srgbClr val="000000"/>
                </a:solidFill>
              </a:rPr>
              <a:t>Bruttoinlandsprodukt (BIP)</a:t>
            </a:r>
            <a:r>
              <a:rPr lang="de-DE" altLang="de-DE" sz="2800" dirty="0">
                <a:solidFill>
                  <a:srgbClr val="000000"/>
                </a:solidFill>
              </a:rPr>
              <a:t> ist der Marktwert aller </a:t>
            </a:r>
          </a:p>
          <a:p>
            <a:pPr eaLnBrk="1" hangingPunct="1">
              <a:buClrTx/>
            </a:pPr>
            <a:r>
              <a:rPr lang="de-DE" altLang="de-DE" sz="2800" dirty="0">
                <a:solidFill>
                  <a:srgbClr val="000000"/>
                </a:solidFill>
              </a:rPr>
              <a:t>Waren und Dienstleistungen, die während einer Periode </a:t>
            </a:r>
          </a:p>
          <a:p>
            <a:pPr eaLnBrk="1" hangingPunct="1">
              <a:buClrTx/>
            </a:pPr>
            <a:r>
              <a:rPr lang="de-DE" altLang="de-DE" sz="2800" dirty="0">
                <a:solidFill>
                  <a:srgbClr val="000000"/>
                </a:solidFill>
              </a:rPr>
              <a:t>(z.B. 1 Jahr) in einem Land hergestellt werden und dem Endverbrauch dienen.</a:t>
            </a:r>
          </a:p>
          <a:p>
            <a:pPr eaLnBrk="1" hangingPunct="1">
              <a:buClrTx/>
            </a:pPr>
            <a:endParaRPr lang="de-DE" altLang="de-DE" sz="2800" dirty="0">
              <a:solidFill>
                <a:srgbClr val="000000"/>
              </a:solidFill>
            </a:endParaRPr>
          </a:p>
        </p:txBody>
      </p:sp>
      <p:sp>
        <p:nvSpPr>
          <p:cNvPr id="12" name="Rechteck 11">
            <a:extLst>
              <a:ext uri="{FF2B5EF4-FFF2-40B4-BE49-F238E27FC236}">
                <a16:creationId xmlns:a16="http://schemas.microsoft.com/office/drawing/2014/main" id="{4117F462-7D2C-41AD-989C-E400E48644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A0E1E063-CBAB-44AE-8A9D-64794E8BD686}"/>
                  </a:ext>
                </a:extLst>
              </p14:cNvPr>
              <p14:cNvContentPartPr/>
              <p14:nvPr/>
            </p14:nvContentPartPr>
            <p14:xfrm>
              <a:off x="406733" y="3460747"/>
              <a:ext cx="1999800" cy="136440"/>
            </p14:xfrm>
          </p:contentPart>
        </mc:Choice>
        <mc:Fallback>
          <p:pic>
            <p:nvPicPr>
              <p:cNvPr id="2" name="Freihand 1">
                <a:extLst>
                  <a:ext uri="{FF2B5EF4-FFF2-40B4-BE49-F238E27FC236}">
                    <a16:creationId xmlns:a16="http://schemas.microsoft.com/office/drawing/2014/main" id="{A0E1E063-CBAB-44AE-8A9D-64794E8BD686}"/>
                  </a:ext>
                </a:extLst>
              </p:cNvPr>
              <p:cNvPicPr/>
              <p:nvPr/>
            </p:nvPicPr>
            <p:blipFill>
              <a:blip r:embed="rId4"/>
              <a:stretch>
                <a:fillRect/>
              </a:stretch>
            </p:blipFill>
            <p:spPr>
              <a:xfrm>
                <a:off x="402413" y="3456427"/>
                <a:ext cx="20084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BB182C7C-F1C6-4F5D-9994-EB6E11D7C20B}"/>
                  </a:ext>
                </a:extLst>
              </p14:cNvPr>
              <p14:cNvContentPartPr/>
              <p14:nvPr/>
            </p14:nvContentPartPr>
            <p14:xfrm>
              <a:off x="6545093" y="2144587"/>
              <a:ext cx="1434600" cy="49320"/>
            </p14:xfrm>
          </p:contentPart>
        </mc:Choice>
        <mc:Fallback>
          <p:pic>
            <p:nvPicPr>
              <p:cNvPr id="3" name="Freihand 2">
                <a:extLst>
                  <a:ext uri="{FF2B5EF4-FFF2-40B4-BE49-F238E27FC236}">
                    <a16:creationId xmlns:a16="http://schemas.microsoft.com/office/drawing/2014/main" id="{BB182C7C-F1C6-4F5D-9994-EB6E11D7C20B}"/>
                  </a:ext>
                </a:extLst>
              </p:cNvPr>
              <p:cNvPicPr/>
              <p:nvPr/>
            </p:nvPicPr>
            <p:blipFill>
              <a:blip r:embed="rId6"/>
              <a:stretch>
                <a:fillRect/>
              </a:stretch>
            </p:blipFill>
            <p:spPr>
              <a:xfrm>
                <a:off x="6540773" y="2140267"/>
                <a:ext cx="14432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C1D364D9-F180-4322-A9AF-DC3D958C5C77}"/>
                  </a:ext>
                </a:extLst>
              </p14:cNvPr>
              <p14:cNvContentPartPr/>
              <p14:nvPr/>
            </p14:nvContentPartPr>
            <p14:xfrm>
              <a:off x="8034413" y="1730947"/>
              <a:ext cx="774720" cy="558360"/>
            </p14:xfrm>
          </p:contentPart>
        </mc:Choice>
        <mc:Fallback>
          <p:pic>
            <p:nvPicPr>
              <p:cNvPr id="4" name="Freihand 3">
                <a:extLst>
                  <a:ext uri="{FF2B5EF4-FFF2-40B4-BE49-F238E27FC236}">
                    <a16:creationId xmlns:a16="http://schemas.microsoft.com/office/drawing/2014/main" id="{C1D364D9-F180-4322-A9AF-DC3D958C5C77}"/>
                  </a:ext>
                </a:extLst>
              </p:cNvPr>
              <p:cNvPicPr/>
              <p:nvPr/>
            </p:nvPicPr>
            <p:blipFill>
              <a:blip r:embed="rId8"/>
              <a:stretch>
                <a:fillRect/>
              </a:stretch>
            </p:blipFill>
            <p:spPr>
              <a:xfrm>
                <a:off x="8030093" y="1726627"/>
                <a:ext cx="783360" cy="567000"/>
              </a:xfrm>
              <a:prstGeom prst="rect">
                <a:avLst/>
              </a:prstGeom>
            </p:spPr>
          </p:pic>
        </mc:Fallback>
      </mc:AlternateContent>
      <p:grpSp>
        <p:nvGrpSpPr>
          <p:cNvPr id="18" name="Gruppieren 17">
            <a:extLst>
              <a:ext uri="{FF2B5EF4-FFF2-40B4-BE49-F238E27FC236}">
                <a16:creationId xmlns:a16="http://schemas.microsoft.com/office/drawing/2014/main" id="{AC3EB1A4-6FAB-416E-9D72-322D6282C2E5}"/>
              </a:ext>
            </a:extLst>
          </p:cNvPr>
          <p:cNvGrpSpPr/>
          <p:nvPr/>
        </p:nvGrpSpPr>
        <p:grpSpPr>
          <a:xfrm>
            <a:off x="318893" y="1710427"/>
            <a:ext cx="8148600" cy="2216160"/>
            <a:chOff x="318893" y="1710427"/>
            <a:chExt cx="8148600" cy="2216160"/>
          </a:xfrm>
        </p:grpSpPr>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DE012A9F-15C4-4F4A-A085-D2DE93672616}"/>
                    </a:ext>
                  </a:extLst>
                </p14:cNvPr>
                <p14:cNvContentPartPr/>
                <p14:nvPr/>
              </p14:nvContentPartPr>
              <p14:xfrm>
                <a:off x="908213" y="2678827"/>
                <a:ext cx="43920" cy="13680"/>
              </p14:xfrm>
            </p:contentPart>
          </mc:Choice>
          <mc:Fallback>
            <p:pic>
              <p:nvPicPr>
                <p:cNvPr id="5" name="Freihand 4">
                  <a:extLst>
                    <a:ext uri="{FF2B5EF4-FFF2-40B4-BE49-F238E27FC236}">
                      <a16:creationId xmlns:a16="http://schemas.microsoft.com/office/drawing/2014/main" id="{DE012A9F-15C4-4F4A-A085-D2DE93672616}"/>
                    </a:ext>
                  </a:extLst>
                </p:cNvPr>
                <p:cNvPicPr/>
                <p:nvPr/>
              </p:nvPicPr>
              <p:blipFill>
                <a:blip r:embed="rId10"/>
                <a:stretch>
                  <a:fillRect/>
                </a:stretch>
              </p:blipFill>
              <p:spPr>
                <a:xfrm>
                  <a:off x="903893" y="2674507"/>
                  <a:ext cx="525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6F8195DA-FA80-42F3-92F4-8CA30A910295}"/>
                    </a:ext>
                  </a:extLst>
                </p14:cNvPr>
                <p14:cNvContentPartPr/>
                <p14:nvPr/>
              </p14:nvContentPartPr>
              <p14:xfrm>
                <a:off x="652613" y="2605027"/>
                <a:ext cx="3890880" cy="47880"/>
              </p14:xfrm>
            </p:contentPart>
          </mc:Choice>
          <mc:Fallback>
            <p:pic>
              <p:nvPicPr>
                <p:cNvPr id="8" name="Freihand 7">
                  <a:extLst>
                    <a:ext uri="{FF2B5EF4-FFF2-40B4-BE49-F238E27FC236}">
                      <a16:creationId xmlns:a16="http://schemas.microsoft.com/office/drawing/2014/main" id="{6F8195DA-FA80-42F3-92F4-8CA30A910295}"/>
                    </a:ext>
                  </a:extLst>
                </p:cNvPr>
                <p:cNvPicPr/>
                <p:nvPr/>
              </p:nvPicPr>
              <p:blipFill>
                <a:blip r:embed="rId12"/>
                <a:stretch>
                  <a:fillRect/>
                </a:stretch>
              </p:blipFill>
              <p:spPr>
                <a:xfrm>
                  <a:off x="648293" y="2600707"/>
                  <a:ext cx="38995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D3FDEA61-F0F4-4FE1-8A66-DBA7D90078B2}"/>
                    </a:ext>
                  </a:extLst>
                </p14:cNvPr>
                <p14:cNvContentPartPr/>
                <p14:nvPr/>
              </p14:nvContentPartPr>
              <p14:xfrm>
                <a:off x="6541493" y="1710427"/>
                <a:ext cx="1406520" cy="545040"/>
              </p14:xfrm>
            </p:contentPart>
          </mc:Choice>
          <mc:Fallback>
            <p:pic>
              <p:nvPicPr>
                <p:cNvPr id="10" name="Freihand 9">
                  <a:extLst>
                    <a:ext uri="{FF2B5EF4-FFF2-40B4-BE49-F238E27FC236}">
                      <a16:creationId xmlns:a16="http://schemas.microsoft.com/office/drawing/2014/main" id="{D3FDEA61-F0F4-4FE1-8A66-DBA7D90078B2}"/>
                    </a:ext>
                  </a:extLst>
                </p:cNvPr>
                <p:cNvPicPr/>
                <p:nvPr/>
              </p:nvPicPr>
              <p:blipFill>
                <a:blip r:embed="rId14"/>
                <a:stretch>
                  <a:fillRect/>
                </a:stretch>
              </p:blipFill>
              <p:spPr>
                <a:xfrm>
                  <a:off x="6537173" y="1706107"/>
                  <a:ext cx="1415160" cy="553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EC6919C8-4121-4048-9A2F-0A5817C122E6}"/>
                    </a:ext>
                  </a:extLst>
                </p14:cNvPr>
                <p14:cNvContentPartPr/>
                <p14:nvPr/>
              </p14:nvContentPartPr>
              <p14:xfrm>
                <a:off x="507533" y="2250067"/>
                <a:ext cx="3997440" cy="521280"/>
              </p14:xfrm>
            </p:contentPart>
          </mc:Choice>
          <mc:Fallback>
            <p:pic>
              <p:nvPicPr>
                <p:cNvPr id="11" name="Freihand 10">
                  <a:extLst>
                    <a:ext uri="{FF2B5EF4-FFF2-40B4-BE49-F238E27FC236}">
                      <a16:creationId xmlns:a16="http://schemas.microsoft.com/office/drawing/2014/main" id="{EC6919C8-4121-4048-9A2F-0A5817C122E6}"/>
                    </a:ext>
                  </a:extLst>
                </p:cNvPr>
                <p:cNvPicPr/>
                <p:nvPr/>
              </p:nvPicPr>
              <p:blipFill>
                <a:blip r:embed="rId16"/>
                <a:stretch>
                  <a:fillRect/>
                </a:stretch>
              </p:blipFill>
              <p:spPr>
                <a:xfrm>
                  <a:off x="503213" y="2245747"/>
                  <a:ext cx="4006080" cy="5299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83602060-AA6E-4C39-8B1B-93D5BED0CD71}"/>
                    </a:ext>
                  </a:extLst>
                </p14:cNvPr>
                <p14:cNvContentPartPr/>
                <p14:nvPr/>
              </p14:nvContentPartPr>
              <p14:xfrm>
                <a:off x="6540053" y="2232067"/>
                <a:ext cx="1927440" cy="399600"/>
              </p14:xfrm>
            </p:contentPart>
          </mc:Choice>
          <mc:Fallback>
            <p:pic>
              <p:nvPicPr>
                <p:cNvPr id="14" name="Freihand 13">
                  <a:extLst>
                    <a:ext uri="{FF2B5EF4-FFF2-40B4-BE49-F238E27FC236}">
                      <a16:creationId xmlns:a16="http://schemas.microsoft.com/office/drawing/2014/main" id="{83602060-AA6E-4C39-8B1B-93D5BED0CD71}"/>
                    </a:ext>
                  </a:extLst>
                </p:cNvPr>
                <p:cNvPicPr/>
                <p:nvPr/>
              </p:nvPicPr>
              <p:blipFill>
                <a:blip r:embed="rId18"/>
                <a:stretch>
                  <a:fillRect/>
                </a:stretch>
              </p:blipFill>
              <p:spPr>
                <a:xfrm>
                  <a:off x="6535733" y="2227747"/>
                  <a:ext cx="1936080" cy="408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86914704-7EB7-4A5D-A224-404D04C2D577}"/>
                    </a:ext>
                  </a:extLst>
                </p14:cNvPr>
                <p14:cNvContentPartPr/>
                <p14:nvPr/>
              </p14:nvContentPartPr>
              <p14:xfrm>
                <a:off x="2696693" y="2612587"/>
                <a:ext cx="1672560" cy="518760"/>
              </p14:xfrm>
            </p:contentPart>
          </mc:Choice>
          <mc:Fallback>
            <p:pic>
              <p:nvPicPr>
                <p:cNvPr id="15" name="Freihand 14">
                  <a:extLst>
                    <a:ext uri="{FF2B5EF4-FFF2-40B4-BE49-F238E27FC236}">
                      <a16:creationId xmlns:a16="http://schemas.microsoft.com/office/drawing/2014/main" id="{86914704-7EB7-4A5D-A224-404D04C2D577}"/>
                    </a:ext>
                  </a:extLst>
                </p:cNvPr>
                <p:cNvPicPr/>
                <p:nvPr/>
              </p:nvPicPr>
              <p:blipFill>
                <a:blip r:embed="rId20"/>
                <a:stretch>
                  <a:fillRect/>
                </a:stretch>
              </p:blipFill>
              <p:spPr>
                <a:xfrm>
                  <a:off x="2692373" y="2608267"/>
                  <a:ext cx="1681200" cy="527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D3C2DE5D-7B9C-4921-B881-E72FE4ABC78F}"/>
                    </a:ext>
                  </a:extLst>
                </p14:cNvPr>
                <p14:cNvContentPartPr/>
                <p14:nvPr/>
              </p14:nvContentPartPr>
              <p14:xfrm>
                <a:off x="318893" y="2985907"/>
                <a:ext cx="2265120" cy="940680"/>
              </p14:xfrm>
            </p:contentPart>
          </mc:Choice>
          <mc:Fallback>
            <p:pic>
              <p:nvPicPr>
                <p:cNvPr id="17" name="Freihand 16">
                  <a:extLst>
                    <a:ext uri="{FF2B5EF4-FFF2-40B4-BE49-F238E27FC236}">
                      <a16:creationId xmlns:a16="http://schemas.microsoft.com/office/drawing/2014/main" id="{D3C2DE5D-7B9C-4921-B881-E72FE4ABC78F}"/>
                    </a:ext>
                  </a:extLst>
                </p:cNvPr>
                <p:cNvPicPr/>
                <p:nvPr/>
              </p:nvPicPr>
              <p:blipFill>
                <a:blip r:embed="rId22"/>
                <a:stretch>
                  <a:fillRect/>
                </a:stretch>
              </p:blipFill>
              <p:spPr>
                <a:xfrm>
                  <a:off x="314573" y="2981587"/>
                  <a:ext cx="2273760" cy="949320"/>
                </a:xfrm>
                <a:prstGeom prst="rect">
                  <a:avLst/>
                </a:prstGeom>
              </p:spPr>
            </p:pic>
          </mc:Fallback>
        </mc:AlternateContent>
      </p:grpSp>
    </p:spTree>
    <p:extLst>
      <p:ext uri="{BB962C8B-B14F-4D97-AF65-F5344CB8AC3E}">
        <p14:creationId xmlns:p14="http://schemas.microsoft.com/office/powerpoint/2010/main" val="2957495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406849" y="1024884"/>
            <a:ext cx="8295271" cy="2430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„Marktwert“</a:t>
            </a:r>
          </a:p>
          <a:p>
            <a:pPr marL="311079" indent="-311079" eaLnBrk="1" hangingPunct="1">
              <a:buClrTx/>
              <a:buFont typeface="Arial" panose="020B0604020202020204" pitchFamily="34" charset="0"/>
              <a:buChar char="•"/>
            </a:pPr>
            <a:r>
              <a:rPr lang="de-DE" altLang="de-DE" sz="2177" dirty="0">
                <a:solidFill>
                  <a:srgbClr val="000000"/>
                </a:solidFill>
              </a:rPr>
              <a:t>Um die verschiedensten Güter zusammenfassen zu können gehen sie zu ihren Marktpreisen bewertet in das BIP ein.</a:t>
            </a:r>
          </a:p>
          <a:p>
            <a:pPr marL="311079" indent="-311079" eaLnBrk="1" hangingPunct="1">
              <a:buClrTx/>
              <a:buFont typeface="Arial" panose="020B0604020202020204" pitchFamily="34" charset="0"/>
              <a:buChar char="•"/>
            </a:pPr>
            <a:r>
              <a:rPr lang="de-DE" altLang="de-DE" sz="2177" dirty="0">
                <a:solidFill>
                  <a:srgbClr val="000000"/>
                </a:solidFill>
              </a:rPr>
              <a:t>Einige Güter, für die es keine Marktpreise gibt, werden mit den Kosten ihrer Erstellung bewertet.</a:t>
            </a:r>
          </a:p>
          <a:p>
            <a:pPr marL="311079" indent="-311079" eaLnBrk="1" hangingPunct="1">
              <a:buClrTx/>
              <a:buFont typeface="Arial" panose="020B0604020202020204" pitchFamily="34" charset="0"/>
              <a:buChar char="•"/>
            </a:pPr>
            <a:r>
              <a:rPr lang="de-DE" altLang="de-DE" sz="2177" dirty="0">
                <a:solidFill>
                  <a:srgbClr val="000000"/>
                </a:solidFill>
              </a:rPr>
              <a:t>Staatliche Dienstleistungen werden über die Löhne der Beamten und Angestellten erfasst</a:t>
            </a:r>
          </a:p>
        </p:txBody>
      </p:sp>
      <p:sp>
        <p:nvSpPr>
          <p:cNvPr id="4" name="Text Box 3"/>
          <p:cNvSpPr txBox="1">
            <a:spLocks noChangeArrowheads="1"/>
          </p:cNvSpPr>
          <p:nvPr/>
        </p:nvSpPr>
        <p:spPr bwMode="auto">
          <a:xfrm>
            <a:off x="344504" y="3338593"/>
            <a:ext cx="8295271" cy="20959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„aller“</a:t>
            </a:r>
          </a:p>
          <a:p>
            <a:pPr marL="311079" indent="-311079" eaLnBrk="1" hangingPunct="1">
              <a:buClrTx/>
              <a:buFont typeface="Arial" panose="020B0604020202020204" pitchFamily="34" charset="0"/>
              <a:buChar char="•"/>
            </a:pPr>
            <a:r>
              <a:rPr lang="de-DE" altLang="de-DE" sz="2177" dirty="0">
                <a:solidFill>
                  <a:srgbClr val="000000"/>
                </a:solidFill>
              </a:rPr>
              <a:t>Selbstgenutztes Wohneigentum fließt im Umfang einer entsprechenden (geschätzten) Marktmiete in das BIP ein.</a:t>
            </a:r>
          </a:p>
          <a:p>
            <a:pPr marL="311079" indent="-311079" eaLnBrk="1" hangingPunct="1">
              <a:buClrTx/>
              <a:buFont typeface="Arial" panose="020B0604020202020204" pitchFamily="34" charset="0"/>
              <a:buChar char="•"/>
            </a:pPr>
            <a:r>
              <a:rPr lang="de-DE" altLang="de-DE" sz="2177" dirty="0">
                <a:solidFill>
                  <a:srgbClr val="000000"/>
                </a:solidFill>
              </a:rPr>
              <a:t>Nicht alle Transaktionen statistisch erfassbar (z. B. Schwarzarbeit, Erziehungsleistung von Eltern, ehrenamtliche Tätigkeit)</a:t>
            </a:r>
          </a:p>
        </p:txBody>
      </p:sp>
      <p:sp>
        <p:nvSpPr>
          <p:cNvPr id="5" name="Rechteck 4">
            <a:extLst>
              <a:ext uri="{FF2B5EF4-FFF2-40B4-BE49-F238E27FC236}">
                <a16:creationId xmlns:a16="http://schemas.microsoft.com/office/drawing/2014/main" id="{61F499A6-F4F4-458D-82A7-666AE6F598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C7FF7A46-E7DD-4DF7-B970-6D3A892DCA2F}"/>
                  </a:ext>
                </a:extLst>
              </p14:cNvPr>
              <p14:cNvContentPartPr/>
              <p14:nvPr/>
            </p14:nvContentPartPr>
            <p14:xfrm>
              <a:off x="1044293" y="2678827"/>
              <a:ext cx="2090160" cy="69120"/>
            </p14:xfrm>
          </p:contentPart>
        </mc:Choice>
        <mc:Fallback>
          <p:pic>
            <p:nvPicPr>
              <p:cNvPr id="2" name="Freihand 1">
                <a:extLst>
                  <a:ext uri="{FF2B5EF4-FFF2-40B4-BE49-F238E27FC236}">
                    <a16:creationId xmlns:a16="http://schemas.microsoft.com/office/drawing/2014/main" id="{C7FF7A46-E7DD-4DF7-B970-6D3A892DCA2F}"/>
                  </a:ext>
                </a:extLst>
              </p:cNvPr>
              <p:cNvPicPr/>
              <p:nvPr/>
            </p:nvPicPr>
            <p:blipFill>
              <a:blip r:embed="rId4"/>
              <a:stretch>
                <a:fillRect/>
              </a:stretch>
            </p:blipFill>
            <p:spPr>
              <a:xfrm>
                <a:off x="1039973" y="2674507"/>
                <a:ext cx="20988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35A882CC-CE71-4479-A932-625447D6DD1C}"/>
                  </a:ext>
                </a:extLst>
              </p14:cNvPr>
              <p14:cNvContentPartPr/>
              <p14:nvPr/>
            </p14:nvContentPartPr>
            <p14:xfrm>
              <a:off x="995693" y="2689987"/>
              <a:ext cx="2462760" cy="70200"/>
            </p14:xfrm>
          </p:contentPart>
        </mc:Choice>
        <mc:Fallback>
          <p:pic>
            <p:nvPicPr>
              <p:cNvPr id="3" name="Freihand 2">
                <a:extLst>
                  <a:ext uri="{FF2B5EF4-FFF2-40B4-BE49-F238E27FC236}">
                    <a16:creationId xmlns:a16="http://schemas.microsoft.com/office/drawing/2014/main" id="{35A882CC-CE71-4479-A932-625447D6DD1C}"/>
                  </a:ext>
                </a:extLst>
              </p:cNvPr>
              <p:cNvPicPr/>
              <p:nvPr/>
            </p:nvPicPr>
            <p:blipFill>
              <a:blip r:embed="rId6"/>
              <a:stretch>
                <a:fillRect/>
              </a:stretch>
            </p:blipFill>
            <p:spPr>
              <a:xfrm>
                <a:off x="991373" y="2685667"/>
                <a:ext cx="24714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0581969C-3A01-49C4-8683-D422046BBE75}"/>
                  </a:ext>
                </a:extLst>
              </p14:cNvPr>
              <p14:cNvContentPartPr/>
              <p14:nvPr/>
            </p14:nvContentPartPr>
            <p14:xfrm>
              <a:off x="5468693" y="3080227"/>
              <a:ext cx="2447640" cy="15480"/>
            </p14:xfrm>
          </p:contentPart>
        </mc:Choice>
        <mc:Fallback>
          <p:pic>
            <p:nvPicPr>
              <p:cNvPr id="8" name="Freihand 7">
                <a:extLst>
                  <a:ext uri="{FF2B5EF4-FFF2-40B4-BE49-F238E27FC236}">
                    <a16:creationId xmlns:a16="http://schemas.microsoft.com/office/drawing/2014/main" id="{0581969C-3A01-49C4-8683-D422046BBE75}"/>
                  </a:ext>
                </a:extLst>
              </p:cNvPr>
              <p:cNvPicPr/>
              <p:nvPr/>
            </p:nvPicPr>
            <p:blipFill>
              <a:blip r:embed="rId8"/>
              <a:stretch>
                <a:fillRect/>
              </a:stretch>
            </p:blipFill>
            <p:spPr>
              <a:xfrm>
                <a:off x="5464373" y="3075907"/>
                <a:ext cx="24562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5F6C1A34-419B-406D-93F4-12B3808771B9}"/>
                  </a:ext>
                </a:extLst>
              </p14:cNvPr>
              <p14:cNvContentPartPr/>
              <p14:nvPr/>
            </p14:nvContentPartPr>
            <p14:xfrm>
              <a:off x="746213" y="3346267"/>
              <a:ext cx="1538280" cy="90360"/>
            </p14:xfrm>
          </p:contentPart>
        </mc:Choice>
        <mc:Fallback>
          <p:pic>
            <p:nvPicPr>
              <p:cNvPr id="9" name="Freihand 8">
                <a:extLst>
                  <a:ext uri="{FF2B5EF4-FFF2-40B4-BE49-F238E27FC236}">
                    <a16:creationId xmlns:a16="http://schemas.microsoft.com/office/drawing/2014/main" id="{5F6C1A34-419B-406D-93F4-12B3808771B9}"/>
                  </a:ext>
                </a:extLst>
              </p:cNvPr>
              <p:cNvPicPr/>
              <p:nvPr/>
            </p:nvPicPr>
            <p:blipFill>
              <a:blip r:embed="rId10"/>
              <a:stretch>
                <a:fillRect/>
              </a:stretch>
            </p:blipFill>
            <p:spPr>
              <a:xfrm>
                <a:off x="741893" y="3341947"/>
                <a:ext cx="15469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FBB87FE1-ACAA-4520-896D-CD73684E99A4}"/>
                  </a:ext>
                </a:extLst>
              </p14:cNvPr>
              <p14:cNvContentPartPr/>
              <p14:nvPr/>
            </p14:nvContentPartPr>
            <p14:xfrm>
              <a:off x="731453" y="4344187"/>
              <a:ext cx="3548880" cy="70200"/>
            </p14:xfrm>
          </p:contentPart>
        </mc:Choice>
        <mc:Fallback>
          <p:pic>
            <p:nvPicPr>
              <p:cNvPr id="10" name="Freihand 9">
                <a:extLst>
                  <a:ext uri="{FF2B5EF4-FFF2-40B4-BE49-F238E27FC236}">
                    <a16:creationId xmlns:a16="http://schemas.microsoft.com/office/drawing/2014/main" id="{FBB87FE1-ACAA-4520-896D-CD73684E99A4}"/>
                  </a:ext>
                </a:extLst>
              </p:cNvPr>
              <p:cNvPicPr/>
              <p:nvPr/>
            </p:nvPicPr>
            <p:blipFill>
              <a:blip r:embed="rId12"/>
              <a:stretch>
                <a:fillRect/>
              </a:stretch>
            </p:blipFill>
            <p:spPr>
              <a:xfrm>
                <a:off x="727133" y="4339867"/>
                <a:ext cx="35575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A4A4099D-8DAD-4AAF-A7C9-FC2A63C29D9A}"/>
                  </a:ext>
                </a:extLst>
              </p14:cNvPr>
              <p14:cNvContentPartPr/>
              <p14:nvPr/>
            </p14:nvContentPartPr>
            <p14:xfrm>
              <a:off x="6348533" y="5020267"/>
              <a:ext cx="1567800" cy="48600"/>
            </p14:xfrm>
          </p:contentPart>
        </mc:Choice>
        <mc:Fallback>
          <p:pic>
            <p:nvPicPr>
              <p:cNvPr id="11" name="Freihand 10">
                <a:extLst>
                  <a:ext uri="{FF2B5EF4-FFF2-40B4-BE49-F238E27FC236}">
                    <a16:creationId xmlns:a16="http://schemas.microsoft.com/office/drawing/2014/main" id="{A4A4099D-8DAD-4AAF-A7C9-FC2A63C29D9A}"/>
                  </a:ext>
                </a:extLst>
              </p:cNvPr>
              <p:cNvPicPr/>
              <p:nvPr/>
            </p:nvPicPr>
            <p:blipFill>
              <a:blip r:embed="rId14"/>
              <a:stretch>
                <a:fillRect/>
              </a:stretch>
            </p:blipFill>
            <p:spPr>
              <a:xfrm>
                <a:off x="6344213" y="5015947"/>
                <a:ext cx="1576440" cy="57240"/>
              </a:xfrm>
              <a:prstGeom prst="rect">
                <a:avLst/>
              </a:prstGeom>
            </p:spPr>
          </p:pic>
        </mc:Fallback>
      </mc:AlternateContent>
      <p:grpSp>
        <p:nvGrpSpPr>
          <p:cNvPr id="29" name="Gruppieren 28">
            <a:extLst>
              <a:ext uri="{FF2B5EF4-FFF2-40B4-BE49-F238E27FC236}">
                <a16:creationId xmlns:a16="http://schemas.microsoft.com/office/drawing/2014/main" id="{91F7FCD9-6003-474E-922E-01E49CA734C4}"/>
              </a:ext>
            </a:extLst>
          </p:cNvPr>
          <p:cNvGrpSpPr/>
          <p:nvPr/>
        </p:nvGrpSpPr>
        <p:grpSpPr>
          <a:xfrm>
            <a:off x="7581893" y="2567947"/>
            <a:ext cx="2029680" cy="2066040"/>
            <a:chOff x="7581893" y="2567947"/>
            <a:chExt cx="2029680" cy="2066040"/>
          </a:xfrm>
        </p:grpSpPr>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BF5AC969-A430-46F2-80EE-9504A39C029F}"/>
                    </a:ext>
                  </a:extLst>
                </p14:cNvPr>
                <p14:cNvContentPartPr/>
                <p14:nvPr/>
              </p14:nvContentPartPr>
              <p14:xfrm>
                <a:off x="7581893" y="4372627"/>
                <a:ext cx="159480" cy="261360"/>
              </p14:xfrm>
            </p:contentPart>
          </mc:Choice>
          <mc:Fallback>
            <p:pic>
              <p:nvPicPr>
                <p:cNvPr id="12" name="Freihand 11">
                  <a:extLst>
                    <a:ext uri="{FF2B5EF4-FFF2-40B4-BE49-F238E27FC236}">
                      <a16:creationId xmlns:a16="http://schemas.microsoft.com/office/drawing/2014/main" id="{BF5AC969-A430-46F2-80EE-9504A39C029F}"/>
                    </a:ext>
                  </a:extLst>
                </p:cNvPr>
                <p:cNvPicPr/>
                <p:nvPr/>
              </p:nvPicPr>
              <p:blipFill>
                <a:blip r:embed="rId16"/>
                <a:stretch>
                  <a:fillRect/>
                </a:stretch>
              </p:blipFill>
              <p:spPr>
                <a:xfrm>
                  <a:off x="7577573" y="4368307"/>
                  <a:ext cx="16812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7480DE85-3969-41AE-BFB1-DEFCDFE47D91}"/>
                    </a:ext>
                  </a:extLst>
                </p14:cNvPr>
                <p14:cNvContentPartPr/>
                <p14:nvPr/>
              </p14:nvContentPartPr>
              <p14:xfrm>
                <a:off x="7823453" y="4121347"/>
                <a:ext cx="97560" cy="262080"/>
              </p14:xfrm>
            </p:contentPart>
          </mc:Choice>
          <mc:Fallback>
            <p:pic>
              <p:nvPicPr>
                <p:cNvPr id="13" name="Freihand 12">
                  <a:extLst>
                    <a:ext uri="{FF2B5EF4-FFF2-40B4-BE49-F238E27FC236}">
                      <a16:creationId xmlns:a16="http://schemas.microsoft.com/office/drawing/2014/main" id="{7480DE85-3969-41AE-BFB1-DEFCDFE47D91}"/>
                    </a:ext>
                  </a:extLst>
                </p:cNvPr>
                <p:cNvPicPr/>
                <p:nvPr/>
              </p:nvPicPr>
              <p:blipFill>
                <a:blip r:embed="rId18"/>
                <a:stretch>
                  <a:fillRect/>
                </a:stretch>
              </p:blipFill>
              <p:spPr>
                <a:xfrm>
                  <a:off x="7819133" y="4117027"/>
                  <a:ext cx="10620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EC0E0BBF-3D34-4608-94E1-A8523B4AFAAB}"/>
                    </a:ext>
                  </a:extLst>
                </p14:cNvPr>
                <p14:cNvContentPartPr/>
                <p14:nvPr/>
              </p14:nvContentPartPr>
              <p14:xfrm>
                <a:off x="7922453" y="3999667"/>
                <a:ext cx="113760" cy="221040"/>
              </p14:xfrm>
            </p:contentPart>
          </mc:Choice>
          <mc:Fallback>
            <p:pic>
              <p:nvPicPr>
                <p:cNvPr id="14" name="Freihand 13">
                  <a:extLst>
                    <a:ext uri="{FF2B5EF4-FFF2-40B4-BE49-F238E27FC236}">
                      <a16:creationId xmlns:a16="http://schemas.microsoft.com/office/drawing/2014/main" id="{EC0E0BBF-3D34-4608-94E1-A8523B4AFAAB}"/>
                    </a:ext>
                  </a:extLst>
                </p:cNvPr>
                <p:cNvPicPr/>
                <p:nvPr/>
              </p:nvPicPr>
              <p:blipFill>
                <a:blip r:embed="rId20"/>
                <a:stretch>
                  <a:fillRect/>
                </a:stretch>
              </p:blipFill>
              <p:spPr>
                <a:xfrm>
                  <a:off x="7918133" y="3995347"/>
                  <a:ext cx="12240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43D2561C-CD87-4B84-BEC0-5AD38F5B9F63}"/>
                    </a:ext>
                  </a:extLst>
                </p14:cNvPr>
                <p14:cNvContentPartPr/>
                <p14:nvPr/>
              </p14:nvContentPartPr>
              <p14:xfrm>
                <a:off x="8155013" y="3864667"/>
                <a:ext cx="95040" cy="119160"/>
              </p14:xfrm>
            </p:contentPart>
          </mc:Choice>
          <mc:Fallback>
            <p:pic>
              <p:nvPicPr>
                <p:cNvPr id="16" name="Freihand 15">
                  <a:extLst>
                    <a:ext uri="{FF2B5EF4-FFF2-40B4-BE49-F238E27FC236}">
                      <a16:creationId xmlns:a16="http://schemas.microsoft.com/office/drawing/2014/main" id="{43D2561C-CD87-4B84-BEC0-5AD38F5B9F63}"/>
                    </a:ext>
                  </a:extLst>
                </p:cNvPr>
                <p:cNvPicPr/>
                <p:nvPr/>
              </p:nvPicPr>
              <p:blipFill>
                <a:blip r:embed="rId22"/>
                <a:stretch>
                  <a:fillRect/>
                </a:stretch>
              </p:blipFill>
              <p:spPr>
                <a:xfrm>
                  <a:off x="8150693" y="3860347"/>
                  <a:ext cx="1036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A208CAB2-3A53-4635-9788-AF4F6DBBCC10}"/>
                    </a:ext>
                  </a:extLst>
                </p14:cNvPr>
                <p14:cNvContentPartPr/>
                <p14:nvPr/>
              </p14:nvContentPartPr>
              <p14:xfrm>
                <a:off x="8341493" y="3681787"/>
                <a:ext cx="78840" cy="230760"/>
              </p14:xfrm>
            </p:contentPart>
          </mc:Choice>
          <mc:Fallback>
            <p:pic>
              <p:nvPicPr>
                <p:cNvPr id="17" name="Freihand 16">
                  <a:extLst>
                    <a:ext uri="{FF2B5EF4-FFF2-40B4-BE49-F238E27FC236}">
                      <a16:creationId xmlns:a16="http://schemas.microsoft.com/office/drawing/2014/main" id="{A208CAB2-3A53-4635-9788-AF4F6DBBCC10}"/>
                    </a:ext>
                  </a:extLst>
                </p:cNvPr>
                <p:cNvPicPr/>
                <p:nvPr/>
              </p:nvPicPr>
              <p:blipFill>
                <a:blip r:embed="rId24"/>
                <a:stretch>
                  <a:fillRect/>
                </a:stretch>
              </p:blipFill>
              <p:spPr>
                <a:xfrm>
                  <a:off x="8337173" y="3677467"/>
                  <a:ext cx="8748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FB8BB9D7-00E3-455C-AD99-E80EC92D442C}"/>
                    </a:ext>
                  </a:extLst>
                </p14:cNvPr>
                <p14:cNvContentPartPr/>
                <p14:nvPr/>
              </p14:nvContentPartPr>
              <p14:xfrm>
                <a:off x="8396213" y="3614107"/>
                <a:ext cx="134640" cy="153720"/>
              </p14:xfrm>
            </p:contentPart>
          </mc:Choice>
          <mc:Fallback>
            <p:pic>
              <p:nvPicPr>
                <p:cNvPr id="18" name="Freihand 17">
                  <a:extLst>
                    <a:ext uri="{FF2B5EF4-FFF2-40B4-BE49-F238E27FC236}">
                      <a16:creationId xmlns:a16="http://schemas.microsoft.com/office/drawing/2014/main" id="{FB8BB9D7-00E3-455C-AD99-E80EC92D442C}"/>
                    </a:ext>
                  </a:extLst>
                </p:cNvPr>
                <p:cNvPicPr/>
                <p:nvPr/>
              </p:nvPicPr>
              <p:blipFill>
                <a:blip r:embed="rId26"/>
                <a:stretch>
                  <a:fillRect/>
                </a:stretch>
              </p:blipFill>
              <p:spPr>
                <a:xfrm>
                  <a:off x="8391893" y="3609787"/>
                  <a:ext cx="1432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DE7E14B0-6041-4799-97EB-9A26A62B97D6}"/>
                    </a:ext>
                  </a:extLst>
                </p14:cNvPr>
                <p14:cNvContentPartPr/>
                <p14:nvPr/>
              </p14:nvContentPartPr>
              <p14:xfrm>
                <a:off x="8399813" y="3424387"/>
                <a:ext cx="240120" cy="157320"/>
              </p14:xfrm>
            </p:contentPart>
          </mc:Choice>
          <mc:Fallback>
            <p:pic>
              <p:nvPicPr>
                <p:cNvPr id="19" name="Freihand 18">
                  <a:extLst>
                    <a:ext uri="{FF2B5EF4-FFF2-40B4-BE49-F238E27FC236}">
                      <a16:creationId xmlns:a16="http://schemas.microsoft.com/office/drawing/2014/main" id="{DE7E14B0-6041-4799-97EB-9A26A62B97D6}"/>
                    </a:ext>
                  </a:extLst>
                </p:cNvPr>
                <p:cNvPicPr/>
                <p:nvPr/>
              </p:nvPicPr>
              <p:blipFill>
                <a:blip r:embed="rId28"/>
                <a:stretch>
                  <a:fillRect/>
                </a:stretch>
              </p:blipFill>
              <p:spPr>
                <a:xfrm>
                  <a:off x="8395493" y="3420067"/>
                  <a:ext cx="2487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4C396E5D-3557-4ED7-BF54-13CB0B34488E}"/>
                    </a:ext>
                  </a:extLst>
                </p14:cNvPr>
                <p14:cNvContentPartPr/>
                <p14:nvPr/>
              </p14:nvContentPartPr>
              <p14:xfrm>
                <a:off x="8478653" y="3355627"/>
                <a:ext cx="85320" cy="137880"/>
              </p14:xfrm>
            </p:contentPart>
          </mc:Choice>
          <mc:Fallback>
            <p:pic>
              <p:nvPicPr>
                <p:cNvPr id="20" name="Freihand 19">
                  <a:extLst>
                    <a:ext uri="{FF2B5EF4-FFF2-40B4-BE49-F238E27FC236}">
                      <a16:creationId xmlns:a16="http://schemas.microsoft.com/office/drawing/2014/main" id="{4C396E5D-3557-4ED7-BF54-13CB0B34488E}"/>
                    </a:ext>
                  </a:extLst>
                </p:cNvPr>
                <p:cNvPicPr/>
                <p:nvPr/>
              </p:nvPicPr>
              <p:blipFill>
                <a:blip r:embed="rId30"/>
                <a:stretch>
                  <a:fillRect/>
                </a:stretch>
              </p:blipFill>
              <p:spPr>
                <a:xfrm>
                  <a:off x="8474333" y="3351307"/>
                  <a:ext cx="939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3724E13E-1EE3-4F11-814E-4EE100D82A0E}"/>
                    </a:ext>
                  </a:extLst>
                </p14:cNvPr>
                <p14:cNvContentPartPr/>
                <p14:nvPr/>
              </p14:nvContentPartPr>
              <p14:xfrm>
                <a:off x="8670173" y="3429787"/>
                <a:ext cx="79920" cy="129600"/>
              </p14:xfrm>
            </p:contentPart>
          </mc:Choice>
          <mc:Fallback>
            <p:pic>
              <p:nvPicPr>
                <p:cNvPr id="21" name="Freihand 20">
                  <a:extLst>
                    <a:ext uri="{FF2B5EF4-FFF2-40B4-BE49-F238E27FC236}">
                      <a16:creationId xmlns:a16="http://schemas.microsoft.com/office/drawing/2014/main" id="{3724E13E-1EE3-4F11-814E-4EE100D82A0E}"/>
                    </a:ext>
                  </a:extLst>
                </p:cNvPr>
                <p:cNvPicPr/>
                <p:nvPr/>
              </p:nvPicPr>
              <p:blipFill>
                <a:blip r:embed="rId32"/>
                <a:stretch>
                  <a:fillRect/>
                </a:stretch>
              </p:blipFill>
              <p:spPr>
                <a:xfrm>
                  <a:off x="8665853" y="3425467"/>
                  <a:ext cx="885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2AC5D97D-468F-4EFA-9D91-735383DA0649}"/>
                    </a:ext>
                  </a:extLst>
                </p14:cNvPr>
                <p14:cNvContentPartPr/>
                <p14:nvPr/>
              </p14:nvContentPartPr>
              <p14:xfrm>
                <a:off x="8898773" y="3097147"/>
                <a:ext cx="181800" cy="234000"/>
              </p14:xfrm>
            </p:contentPart>
          </mc:Choice>
          <mc:Fallback>
            <p:pic>
              <p:nvPicPr>
                <p:cNvPr id="22" name="Freihand 21">
                  <a:extLst>
                    <a:ext uri="{FF2B5EF4-FFF2-40B4-BE49-F238E27FC236}">
                      <a16:creationId xmlns:a16="http://schemas.microsoft.com/office/drawing/2014/main" id="{2AC5D97D-468F-4EFA-9D91-735383DA0649}"/>
                    </a:ext>
                  </a:extLst>
                </p:cNvPr>
                <p:cNvPicPr/>
                <p:nvPr/>
              </p:nvPicPr>
              <p:blipFill>
                <a:blip r:embed="rId34"/>
                <a:stretch>
                  <a:fillRect/>
                </a:stretch>
              </p:blipFill>
              <p:spPr>
                <a:xfrm>
                  <a:off x="8894453" y="3092827"/>
                  <a:ext cx="19044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31081208-A63B-46C1-AE2B-35B03438ADAB}"/>
                    </a:ext>
                  </a:extLst>
                </p14:cNvPr>
                <p14:cNvContentPartPr/>
                <p14:nvPr/>
              </p14:nvContentPartPr>
              <p14:xfrm>
                <a:off x="9086333" y="3041707"/>
                <a:ext cx="117000" cy="128520"/>
              </p14:xfrm>
            </p:contentPart>
          </mc:Choice>
          <mc:Fallback>
            <p:pic>
              <p:nvPicPr>
                <p:cNvPr id="23" name="Freihand 22">
                  <a:extLst>
                    <a:ext uri="{FF2B5EF4-FFF2-40B4-BE49-F238E27FC236}">
                      <a16:creationId xmlns:a16="http://schemas.microsoft.com/office/drawing/2014/main" id="{31081208-A63B-46C1-AE2B-35B03438ADAB}"/>
                    </a:ext>
                  </a:extLst>
                </p:cNvPr>
                <p:cNvPicPr/>
                <p:nvPr/>
              </p:nvPicPr>
              <p:blipFill>
                <a:blip r:embed="rId36"/>
                <a:stretch>
                  <a:fillRect/>
                </a:stretch>
              </p:blipFill>
              <p:spPr>
                <a:xfrm>
                  <a:off x="9082013" y="3037387"/>
                  <a:ext cx="1256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5916BE30-BDCA-48A9-AA4B-D9AB11406A2B}"/>
                    </a:ext>
                  </a:extLst>
                </p14:cNvPr>
                <p14:cNvContentPartPr/>
                <p14:nvPr/>
              </p14:nvContentPartPr>
              <p14:xfrm>
                <a:off x="9311333" y="2835787"/>
                <a:ext cx="90000" cy="158040"/>
              </p14:xfrm>
            </p:contentPart>
          </mc:Choice>
          <mc:Fallback>
            <p:pic>
              <p:nvPicPr>
                <p:cNvPr id="24" name="Freihand 23">
                  <a:extLst>
                    <a:ext uri="{FF2B5EF4-FFF2-40B4-BE49-F238E27FC236}">
                      <a16:creationId xmlns:a16="http://schemas.microsoft.com/office/drawing/2014/main" id="{5916BE30-BDCA-48A9-AA4B-D9AB11406A2B}"/>
                    </a:ext>
                  </a:extLst>
                </p:cNvPr>
                <p:cNvPicPr/>
                <p:nvPr/>
              </p:nvPicPr>
              <p:blipFill>
                <a:blip r:embed="rId38"/>
                <a:stretch>
                  <a:fillRect/>
                </a:stretch>
              </p:blipFill>
              <p:spPr>
                <a:xfrm>
                  <a:off x="9307013" y="2831467"/>
                  <a:ext cx="986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67186EF5-7103-4A7C-B0EF-E4B15BC72BA0}"/>
                    </a:ext>
                  </a:extLst>
                </p14:cNvPr>
                <p14:cNvContentPartPr/>
                <p14:nvPr/>
              </p14:nvContentPartPr>
              <p14:xfrm>
                <a:off x="9210533" y="2746867"/>
                <a:ext cx="258120" cy="264240"/>
              </p14:xfrm>
            </p:contentPart>
          </mc:Choice>
          <mc:Fallback>
            <p:pic>
              <p:nvPicPr>
                <p:cNvPr id="25" name="Freihand 24">
                  <a:extLst>
                    <a:ext uri="{FF2B5EF4-FFF2-40B4-BE49-F238E27FC236}">
                      <a16:creationId xmlns:a16="http://schemas.microsoft.com/office/drawing/2014/main" id="{67186EF5-7103-4A7C-B0EF-E4B15BC72BA0}"/>
                    </a:ext>
                  </a:extLst>
                </p:cNvPr>
                <p:cNvPicPr/>
                <p:nvPr/>
              </p:nvPicPr>
              <p:blipFill>
                <a:blip r:embed="rId40"/>
                <a:stretch>
                  <a:fillRect/>
                </a:stretch>
              </p:blipFill>
              <p:spPr>
                <a:xfrm>
                  <a:off x="9206213" y="2742547"/>
                  <a:ext cx="26676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A7251370-453D-40CA-A740-67E4F95A3E51}"/>
                    </a:ext>
                  </a:extLst>
                </p14:cNvPr>
                <p14:cNvContentPartPr/>
                <p14:nvPr/>
              </p14:nvContentPartPr>
              <p14:xfrm>
                <a:off x="9478013" y="2679547"/>
                <a:ext cx="106560" cy="175320"/>
              </p14:xfrm>
            </p:contentPart>
          </mc:Choice>
          <mc:Fallback>
            <p:pic>
              <p:nvPicPr>
                <p:cNvPr id="26" name="Freihand 25">
                  <a:extLst>
                    <a:ext uri="{FF2B5EF4-FFF2-40B4-BE49-F238E27FC236}">
                      <a16:creationId xmlns:a16="http://schemas.microsoft.com/office/drawing/2014/main" id="{A7251370-453D-40CA-A740-67E4F95A3E51}"/>
                    </a:ext>
                  </a:extLst>
                </p:cNvPr>
                <p:cNvPicPr/>
                <p:nvPr/>
              </p:nvPicPr>
              <p:blipFill>
                <a:blip r:embed="rId42"/>
                <a:stretch>
                  <a:fillRect/>
                </a:stretch>
              </p:blipFill>
              <p:spPr>
                <a:xfrm>
                  <a:off x="9473693" y="2675227"/>
                  <a:ext cx="1152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08C26422-AB69-4CD1-9293-6EE9BBDE4DDC}"/>
                    </a:ext>
                  </a:extLst>
                </p14:cNvPr>
                <p14:cNvContentPartPr/>
                <p14:nvPr/>
              </p14:nvContentPartPr>
              <p14:xfrm>
                <a:off x="9388733" y="2567947"/>
                <a:ext cx="222840" cy="181080"/>
              </p14:xfrm>
            </p:contentPart>
          </mc:Choice>
          <mc:Fallback>
            <p:pic>
              <p:nvPicPr>
                <p:cNvPr id="27" name="Freihand 26">
                  <a:extLst>
                    <a:ext uri="{FF2B5EF4-FFF2-40B4-BE49-F238E27FC236}">
                      <a16:creationId xmlns:a16="http://schemas.microsoft.com/office/drawing/2014/main" id="{08C26422-AB69-4CD1-9293-6EE9BBDE4DDC}"/>
                    </a:ext>
                  </a:extLst>
                </p:cNvPr>
                <p:cNvPicPr/>
                <p:nvPr/>
              </p:nvPicPr>
              <p:blipFill>
                <a:blip r:embed="rId44"/>
                <a:stretch>
                  <a:fillRect/>
                </a:stretch>
              </p:blipFill>
              <p:spPr>
                <a:xfrm>
                  <a:off x="9384413" y="2563627"/>
                  <a:ext cx="231480" cy="189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C3383447-C6E2-48C4-A3CA-1FBC106F4D3F}"/>
                  </a:ext>
                </a:extLst>
              </p14:cNvPr>
              <p14:cNvContentPartPr/>
              <p14:nvPr/>
            </p14:nvContentPartPr>
            <p14:xfrm>
              <a:off x="4228853" y="5402227"/>
              <a:ext cx="2474280" cy="41760"/>
            </p14:xfrm>
          </p:contentPart>
        </mc:Choice>
        <mc:Fallback>
          <p:pic>
            <p:nvPicPr>
              <p:cNvPr id="30" name="Freihand 29">
                <a:extLst>
                  <a:ext uri="{FF2B5EF4-FFF2-40B4-BE49-F238E27FC236}">
                    <a16:creationId xmlns:a16="http://schemas.microsoft.com/office/drawing/2014/main" id="{C3383447-C6E2-48C4-A3CA-1FBC106F4D3F}"/>
                  </a:ext>
                </a:extLst>
              </p:cNvPr>
              <p:cNvPicPr/>
              <p:nvPr/>
            </p:nvPicPr>
            <p:blipFill>
              <a:blip r:embed="rId46"/>
              <a:stretch>
                <a:fillRect/>
              </a:stretch>
            </p:blipFill>
            <p:spPr>
              <a:xfrm>
                <a:off x="4224533" y="5397907"/>
                <a:ext cx="24829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73AD197A-2EA2-4B80-A255-436177FAECF1}"/>
                  </a:ext>
                </a:extLst>
              </p14:cNvPr>
              <p14:cNvContentPartPr/>
              <p14:nvPr/>
            </p14:nvContentPartPr>
            <p14:xfrm>
              <a:off x="731453" y="5377747"/>
              <a:ext cx="3278880" cy="159120"/>
            </p14:xfrm>
          </p:contentPart>
        </mc:Choice>
        <mc:Fallback>
          <p:pic>
            <p:nvPicPr>
              <p:cNvPr id="31" name="Freihand 30">
                <a:extLst>
                  <a:ext uri="{FF2B5EF4-FFF2-40B4-BE49-F238E27FC236}">
                    <a16:creationId xmlns:a16="http://schemas.microsoft.com/office/drawing/2014/main" id="{73AD197A-2EA2-4B80-A255-436177FAECF1}"/>
                  </a:ext>
                </a:extLst>
              </p:cNvPr>
              <p:cNvPicPr/>
              <p:nvPr/>
            </p:nvPicPr>
            <p:blipFill>
              <a:blip r:embed="rId48"/>
              <a:stretch>
                <a:fillRect/>
              </a:stretch>
            </p:blipFill>
            <p:spPr>
              <a:xfrm>
                <a:off x="727133" y="5373427"/>
                <a:ext cx="32875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C6AF2E92-C095-4BFB-B358-DF674142B95F}"/>
                  </a:ext>
                </a:extLst>
              </p14:cNvPr>
              <p14:cNvContentPartPr/>
              <p14:nvPr/>
            </p14:nvContentPartPr>
            <p14:xfrm>
              <a:off x="559013" y="4947547"/>
              <a:ext cx="3626280" cy="546840"/>
            </p14:xfrm>
          </p:contentPart>
        </mc:Choice>
        <mc:Fallback>
          <p:pic>
            <p:nvPicPr>
              <p:cNvPr id="32" name="Freihand 31">
                <a:extLst>
                  <a:ext uri="{FF2B5EF4-FFF2-40B4-BE49-F238E27FC236}">
                    <a16:creationId xmlns:a16="http://schemas.microsoft.com/office/drawing/2014/main" id="{C6AF2E92-C095-4BFB-B358-DF674142B95F}"/>
                  </a:ext>
                </a:extLst>
              </p:cNvPr>
              <p:cNvPicPr/>
              <p:nvPr/>
            </p:nvPicPr>
            <p:blipFill>
              <a:blip r:embed="rId50"/>
              <a:stretch>
                <a:fillRect/>
              </a:stretch>
            </p:blipFill>
            <p:spPr>
              <a:xfrm>
                <a:off x="554693" y="4943227"/>
                <a:ext cx="3634920" cy="5554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2D77F503-984E-430A-8BF3-375681174493}"/>
                  </a:ext>
                </a:extLst>
              </p14:cNvPr>
              <p14:cNvContentPartPr/>
              <p14:nvPr/>
            </p14:nvContentPartPr>
            <p14:xfrm>
              <a:off x="465773" y="4607347"/>
              <a:ext cx="7278480" cy="1025640"/>
            </p14:xfrm>
          </p:contentPart>
        </mc:Choice>
        <mc:Fallback>
          <p:pic>
            <p:nvPicPr>
              <p:cNvPr id="33" name="Freihand 32">
                <a:extLst>
                  <a:ext uri="{FF2B5EF4-FFF2-40B4-BE49-F238E27FC236}">
                    <a16:creationId xmlns:a16="http://schemas.microsoft.com/office/drawing/2014/main" id="{2D77F503-984E-430A-8BF3-375681174493}"/>
                  </a:ext>
                </a:extLst>
              </p:cNvPr>
              <p:cNvPicPr/>
              <p:nvPr/>
            </p:nvPicPr>
            <p:blipFill>
              <a:blip r:embed="rId52"/>
              <a:stretch>
                <a:fillRect/>
              </a:stretch>
            </p:blipFill>
            <p:spPr>
              <a:xfrm>
                <a:off x="461453" y="4603027"/>
                <a:ext cx="7287120" cy="10342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A8CDE7C5-D639-4BB8-A23F-75DD078AEC6D}"/>
                  </a:ext>
                </a:extLst>
              </p14:cNvPr>
              <p14:cNvContentPartPr/>
              <p14:nvPr/>
            </p14:nvContentPartPr>
            <p14:xfrm>
              <a:off x="222773" y="3528067"/>
              <a:ext cx="1121400" cy="839880"/>
            </p14:xfrm>
          </p:contentPart>
        </mc:Choice>
        <mc:Fallback>
          <p:pic>
            <p:nvPicPr>
              <p:cNvPr id="34" name="Freihand 33">
                <a:extLst>
                  <a:ext uri="{FF2B5EF4-FFF2-40B4-BE49-F238E27FC236}">
                    <a16:creationId xmlns:a16="http://schemas.microsoft.com/office/drawing/2014/main" id="{A8CDE7C5-D639-4BB8-A23F-75DD078AEC6D}"/>
                  </a:ext>
                </a:extLst>
              </p:cNvPr>
              <p:cNvPicPr/>
              <p:nvPr/>
            </p:nvPicPr>
            <p:blipFill>
              <a:blip r:embed="rId54"/>
              <a:stretch>
                <a:fillRect/>
              </a:stretch>
            </p:blipFill>
            <p:spPr>
              <a:xfrm>
                <a:off x="218453" y="3523747"/>
                <a:ext cx="1130040" cy="848520"/>
              </a:xfrm>
              <a:prstGeom prst="rect">
                <a:avLst/>
              </a:prstGeom>
            </p:spPr>
          </p:pic>
        </mc:Fallback>
      </mc:AlternateContent>
    </p:spTree>
    <p:extLst>
      <p:ext uri="{BB962C8B-B14F-4D97-AF65-F5344CB8AC3E}">
        <p14:creationId xmlns:p14="http://schemas.microsoft.com/office/powerpoint/2010/main" val="304059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283542" y="959545"/>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„Waren und Dienstleistungen“:“</a:t>
            </a:r>
          </a:p>
          <a:p>
            <a:pPr marL="311079" indent="-311079" eaLnBrk="1" hangingPunct="1">
              <a:buClrTx/>
              <a:buFont typeface="Arial" panose="020B0604020202020204" pitchFamily="34" charset="0"/>
              <a:buChar char="•"/>
            </a:pPr>
            <a:r>
              <a:rPr lang="de-DE" altLang="de-DE" sz="2177" dirty="0">
                <a:solidFill>
                  <a:srgbClr val="000000"/>
                </a:solidFill>
              </a:rPr>
              <a:t>Materielle Güter und immaterielle Dienste</a:t>
            </a:r>
          </a:p>
          <a:p>
            <a:pPr eaLnBrk="1" hangingPunct="1">
              <a:buClrTx/>
            </a:pPr>
            <a:endParaRPr lang="de-DE" altLang="de-DE" sz="2177" dirty="0">
              <a:solidFill>
                <a:srgbClr val="000000"/>
              </a:solidFill>
            </a:endParaRPr>
          </a:p>
        </p:txBody>
      </p:sp>
      <p:sp>
        <p:nvSpPr>
          <p:cNvPr id="4" name="Text Box 3"/>
          <p:cNvSpPr txBox="1">
            <a:spLocks noChangeArrowheads="1"/>
          </p:cNvSpPr>
          <p:nvPr/>
        </p:nvSpPr>
        <p:spPr bwMode="auto">
          <a:xfrm>
            <a:off x="283543" y="1511970"/>
            <a:ext cx="8295271" cy="1425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„während einer Periode“</a:t>
            </a:r>
          </a:p>
          <a:p>
            <a:pPr marL="311079" indent="-311079" eaLnBrk="1" hangingPunct="1">
              <a:buClrTx/>
              <a:buFont typeface="Arial" panose="020B0604020202020204" pitchFamily="34" charset="0"/>
              <a:buChar char="•"/>
            </a:pPr>
            <a:r>
              <a:rPr lang="de-DE" altLang="de-DE" sz="2177" dirty="0">
                <a:solidFill>
                  <a:srgbClr val="000000"/>
                </a:solidFill>
              </a:rPr>
              <a:t>Quartal oder Jahr</a:t>
            </a:r>
          </a:p>
          <a:p>
            <a:pPr eaLnBrk="1" hangingPunct="1">
              <a:buClrTx/>
            </a:pPr>
            <a:endParaRPr lang="de-DE" altLang="de-DE" sz="2177" dirty="0">
              <a:solidFill>
                <a:srgbClr val="000000"/>
              </a:solidFill>
            </a:endParaRPr>
          </a:p>
        </p:txBody>
      </p:sp>
      <p:sp>
        <p:nvSpPr>
          <p:cNvPr id="5" name="Text Box 3"/>
          <p:cNvSpPr txBox="1">
            <a:spLocks noChangeArrowheads="1"/>
          </p:cNvSpPr>
          <p:nvPr/>
        </p:nvSpPr>
        <p:spPr bwMode="auto">
          <a:xfrm>
            <a:off x="283540" y="2376696"/>
            <a:ext cx="11908460" cy="2430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„in einem Land“</a:t>
            </a:r>
          </a:p>
          <a:p>
            <a:pPr marL="311079" indent="-311079" eaLnBrk="1" hangingPunct="1">
              <a:buClrTx/>
              <a:buFont typeface="Arial" panose="020B0604020202020204" pitchFamily="34" charset="0"/>
              <a:buChar char="•"/>
            </a:pPr>
            <a:r>
              <a:rPr lang="de-DE" altLang="de-DE" sz="2177" dirty="0">
                <a:solidFill>
                  <a:srgbClr val="000000"/>
                </a:solidFill>
              </a:rPr>
              <a:t>Die von In- und Ausländern erzielten Faktorentgelte im Inland</a:t>
            </a:r>
          </a:p>
          <a:p>
            <a:pPr eaLnBrk="1" hangingPunct="1">
              <a:buClrTx/>
            </a:pPr>
            <a:r>
              <a:rPr lang="de-DE" altLang="de-DE" sz="2177" dirty="0">
                <a:solidFill>
                  <a:srgbClr val="000000"/>
                </a:solidFill>
              </a:rPr>
              <a:t>Inlandskonzept = Inländerkonzept</a:t>
            </a:r>
          </a:p>
          <a:p>
            <a:pPr eaLnBrk="1" hangingPunct="1">
              <a:buClrTx/>
            </a:pPr>
            <a:r>
              <a:rPr lang="de-DE" altLang="de-DE" sz="2177" dirty="0">
                <a:solidFill>
                  <a:srgbClr val="000000"/>
                </a:solidFill>
              </a:rPr>
              <a:t>                              + Faktoreinkommen der Ausländer im Inland</a:t>
            </a:r>
          </a:p>
          <a:p>
            <a:pPr eaLnBrk="1" hangingPunct="1">
              <a:buClrTx/>
            </a:pPr>
            <a:r>
              <a:rPr lang="de-DE" altLang="de-DE" sz="2177" dirty="0">
                <a:solidFill>
                  <a:srgbClr val="000000"/>
                </a:solidFill>
              </a:rPr>
              <a:t>                              – Faktoreinkommen der Inländer im Ausland</a:t>
            </a:r>
          </a:p>
          <a:p>
            <a:pPr eaLnBrk="1" hangingPunct="1">
              <a:buClrTx/>
            </a:pPr>
            <a:endParaRPr lang="de-DE" altLang="de-DE" sz="2177" dirty="0">
              <a:solidFill>
                <a:srgbClr val="000000"/>
              </a:solidFill>
            </a:endParaRPr>
          </a:p>
        </p:txBody>
      </p:sp>
      <p:sp>
        <p:nvSpPr>
          <p:cNvPr id="8" name="Text Box 3"/>
          <p:cNvSpPr txBox="1">
            <a:spLocks noChangeArrowheads="1"/>
          </p:cNvSpPr>
          <p:nvPr/>
        </p:nvSpPr>
        <p:spPr bwMode="auto">
          <a:xfrm>
            <a:off x="283541" y="4553022"/>
            <a:ext cx="8295271" cy="176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„dem Endverbrauch dienen“</a:t>
            </a:r>
          </a:p>
          <a:p>
            <a:pPr marL="311079" indent="-311079" eaLnBrk="1" hangingPunct="1">
              <a:buClrTx/>
              <a:buFont typeface="Arial" panose="020B0604020202020204" pitchFamily="34" charset="0"/>
              <a:buChar char="•"/>
            </a:pPr>
            <a:r>
              <a:rPr lang="de-DE" altLang="de-DE" sz="2177" dirty="0">
                <a:solidFill>
                  <a:srgbClr val="000000"/>
                </a:solidFill>
              </a:rPr>
              <a:t>Nur die letztliche Wertschöpfung = </a:t>
            </a:r>
          </a:p>
          <a:p>
            <a:pPr eaLnBrk="1" hangingPunct="1">
              <a:buClrTx/>
            </a:pPr>
            <a:r>
              <a:rPr lang="de-DE" altLang="de-DE" sz="2177" dirty="0">
                <a:solidFill>
                  <a:srgbClr val="000000"/>
                </a:solidFill>
              </a:rPr>
              <a:t>		Produktion abzüglich</a:t>
            </a:r>
          </a:p>
          <a:p>
            <a:pPr eaLnBrk="1" hangingPunct="1">
              <a:buClrTx/>
            </a:pPr>
            <a:r>
              <a:rPr lang="de-DE" altLang="de-DE" sz="2177" dirty="0">
                <a:solidFill>
                  <a:srgbClr val="000000"/>
                </a:solidFill>
              </a:rPr>
              <a:t>		der Vorleistungen und dem Saldo aus Steuern und Subventionen</a:t>
            </a:r>
          </a:p>
        </p:txBody>
      </p:sp>
      <p:sp>
        <p:nvSpPr>
          <p:cNvPr id="10" name="Rechteck 9">
            <a:extLst>
              <a:ext uri="{FF2B5EF4-FFF2-40B4-BE49-F238E27FC236}">
                <a16:creationId xmlns:a16="http://schemas.microsoft.com/office/drawing/2014/main" id="{35EB6028-F964-44A6-B422-815F1D33308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1" name="Freihand 30">
                <a:extLst>
                  <a:ext uri="{FF2B5EF4-FFF2-40B4-BE49-F238E27FC236}">
                    <a16:creationId xmlns:a16="http://schemas.microsoft.com/office/drawing/2014/main" id="{118D0495-0372-4A7B-804D-F2E877ADE1E9}"/>
                  </a:ext>
                </a:extLst>
              </p14:cNvPr>
              <p14:cNvContentPartPr/>
              <p14:nvPr/>
            </p14:nvContentPartPr>
            <p14:xfrm>
              <a:off x="256253" y="3804187"/>
              <a:ext cx="1704960" cy="30960"/>
            </p14:xfrm>
          </p:contentPart>
        </mc:Choice>
        <mc:Fallback>
          <p:pic>
            <p:nvPicPr>
              <p:cNvPr id="31" name="Freihand 30">
                <a:extLst>
                  <a:ext uri="{FF2B5EF4-FFF2-40B4-BE49-F238E27FC236}">
                    <a16:creationId xmlns:a16="http://schemas.microsoft.com/office/drawing/2014/main" id="{118D0495-0372-4A7B-804D-F2E877ADE1E9}"/>
                  </a:ext>
                </a:extLst>
              </p:cNvPr>
              <p:cNvPicPr/>
              <p:nvPr/>
            </p:nvPicPr>
            <p:blipFill>
              <a:blip r:embed="rId4"/>
              <a:stretch>
                <a:fillRect/>
              </a:stretch>
            </p:blipFill>
            <p:spPr>
              <a:xfrm>
                <a:off x="251933" y="3799867"/>
                <a:ext cx="17136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1" name="Freihand 50">
                <a:extLst>
                  <a:ext uri="{FF2B5EF4-FFF2-40B4-BE49-F238E27FC236}">
                    <a16:creationId xmlns:a16="http://schemas.microsoft.com/office/drawing/2014/main" id="{8F1F73E9-FDA1-4F84-A7AC-C33930BF8F88}"/>
                  </a:ext>
                </a:extLst>
              </p14:cNvPr>
              <p14:cNvContentPartPr/>
              <p14:nvPr/>
            </p14:nvContentPartPr>
            <p14:xfrm>
              <a:off x="10006133" y="1134787"/>
              <a:ext cx="2175120" cy="1546200"/>
            </p14:xfrm>
          </p:contentPart>
        </mc:Choice>
        <mc:Fallback>
          <p:pic>
            <p:nvPicPr>
              <p:cNvPr id="51" name="Freihand 50">
                <a:extLst>
                  <a:ext uri="{FF2B5EF4-FFF2-40B4-BE49-F238E27FC236}">
                    <a16:creationId xmlns:a16="http://schemas.microsoft.com/office/drawing/2014/main" id="{8F1F73E9-FDA1-4F84-A7AC-C33930BF8F88}"/>
                  </a:ext>
                </a:extLst>
              </p:cNvPr>
              <p:cNvPicPr/>
              <p:nvPr/>
            </p:nvPicPr>
            <p:blipFill>
              <a:blip r:embed="rId6"/>
              <a:stretch>
                <a:fillRect/>
              </a:stretch>
            </p:blipFill>
            <p:spPr>
              <a:xfrm>
                <a:off x="10001813" y="1130467"/>
                <a:ext cx="2183760" cy="1554840"/>
              </a:xfrm>
              <a:prstGeom prst="rect">
                <a:avLst/>
              </a:prstGeom>
            </p:spPr>
          </p:pic>
        </mc:Fallback>
      </mc:AlternateContent>
      <p:grpSp>
        <p:nvGrpSpPr>
          <p:cNvPr id="90" name="Gruppieren 89">
            <a:extLst>
              <a:ext uri="{FF2B5EF4-FFF2-40B4-BE49-F238E27FC236}">
                <a16:creationId xmlns:a16="http://schemas.microsoft.com/office/drawing/2014/main" id="{088733DB-7C03-44E8-8934-725F0794C02E}"/>
              </a:ext>
            </a:extLst>
          </p:cNvPr>
          <p:cNvGrpSpPr/>
          <p:nvPr/>
        </p:nvGrpSpPr>
        <p:grpSpPr>
          <a:xfrm>
            <a:off x="10311773" y="340627"/>
            <a:ext cx="1864440" cy="379440"/>
            <a:chOff x="10311773" y="340627"/>
            <a:chExt cx="1864440" cy="379440"/>
          </a:xfrm>
        </p:grpSpPr>
        <mc:AlternateContent xmlns:mc="http://schemas.openxmlformats.org/markup-compatibility/2006">
          <mc:Choice xmlns:p14="http://schemas.microsoft.com/office/powerpoint/2010/main" Requires="p14">
            <p:contentPart p14:bwMode="auto" r:id="rId7">
              <p14:nvContentPartPr>
                <p14:cNvPr id="68" name="Freihand 67">
                  <a:extLst>
                    <a:ext uri="{FF2B5EF4-FFF2-40B4-BE49-F238E27FC236}">
                      <a16:creationId xmlns:a16="http://schemas.microsoft.com/office/drawing/2014/main" id="{2E2FCF17-EE38-4640-9E52-E0C682E98DEC}"/>
                    </a:ext>
                  </a:extLst>
                </p14:cNvPr>
                <p14:cNvContentPartPr/>
                <p14:nvPr/>
              </p14:nvContentPartPr>
              <p14:xfrm>
                <a:off x="10430933" y="457987"/>
                <a:ext cx="18360" cy="243000"/>
              </p14:xfrm>
            </p:contentPart>
          </mc:Choice>
          <mc:Fallback>
            <p:pic>
              <p:nvPicPr>
                <p:cNvPr id="68" name="Freihand 67">
                  <a:extLst>
                    <a:ext uri="{FF2B5EF4-FFF2-40B4-BE49-F238E27FC236}">
                      <a16:creationId xmlns:a16="http://schemas.microsoft.com/office/drawing/2014/main" id="{2E2FCF17-EE38-4640-9E52-E0C682E98DEC}"/>
                    </a:ext>
                  </a:extLst>
                </p:cNvPr>
                <p:cNvPicPr/>
                <p:nvPr/>
              </p:nvPicPr>
              <p:blipFill>
                <a:blip r:embed="rId8"/>
                <a:stretch>
                  <a:fillRect/>
                </a:stretch>
              </p:blipFill>
              <p:spPr>
                <a:xfrm>
                  <a:off x="10426613" y="453667"/>
                  <a:ext cx="2700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9" name="Freihand 68">
                  <a:extLst>
                    <a:ext uri="{FF2B5EF4-FFF2-40B4-BE49-F238E27FC236}">
                      <a16:creationId xmlns:a16="http://schemas.microsoft.com/office/drawing/2014/main" id="{25DBEBC4-CA55-4A70-8692-AF103DB02E0B}"/>
                    </a:ext>
                  </a:extLst>
                </p14:cNvPr>
                <p14:cNvContentPartPr/>
                <p14:nvPr/>
              </p14:nvContentPartPr>
              <p14:xfrm>
                <a:off x="10322213" y="653827"/>
                <a:ext cx="221400" cy="66240"/>
              </p14:xfrm>
            </p:contentPart>
          </mc:Choice>
          <mc:Fallback>
            <p:pic>
              <p:nvPicPr>
                <p:cNvPr id="69" name="Freihand 68">
                  <a:extLst>
                    <a:ext uri="{FF2B5EF4-FFF2-40B4-BE49-F238E27FC236}">
                      <a16:creationId xmlns:a16="http://schemas.microsoft.com/office/drawing/2014/main" id="{25DBEBC4-CA55-4A70-8692-AF103DB02E0B}"/>
                    </a:ext>
                  </a:extLst>
                </p:cNvPr>
                <p:cNvPicPr/>
                <p:nvPr/>
              </p:nvPicPr>
              <p:blipFill>
                <a:blip r:embed="rId10"/>
                <a:stretch>
                  <a:fillRect/>
                </a:stretch>
              </p:blipFill>
              <p:spPr>
                <a:xfrm>
                  <a:off x="10317893" y="649507"/>
                  <a:ext cx="2300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0" name="Freihand 69">
                  <a:extLst>
                    <a:ext uri="{FF2B5EF4-FFF2-40B4-BE49-F238E27FC236}">
                      <a16:creationId xmlns:a16="http://schemas.microsoft.com/office/drawing/2014/main" id="{C3D0B768-E0D0-476C-8A38-386104D7DACD}"/>
                    </a:ext>
                  </a:extLst>
                </p14:cNvPr>
                <p14:cNvContentPartPr/>
                <p14:nvPr/>
              </p14:nvContentPartPr>
              <p14:xfrm>
                <a:off x="10311773" y="437827"/>
                <a:ext cx="198000" cy="49680"/>
              </p14:xfrm>
            </p:contentPart>
          </mc:Choice>
          <mc:Fallback>
            <p:pic>
              <p:nvPicPr>
                <p:cNvPr id="70" name="Freihand 69">
                  <a:extLst>
                    <a:ext uri="{FF2B5EF4-FFF2-40B4-BE49-F238E27FC236}">
                      <a16:creationId xmlns:a16="http://schemas.microsoft.com/office/drawing/2014/main" id="{C3D0B768-E0D0-476C-8A38-386104D7DACD}"/>
                    </a:ext>
                  </a:extLst>
                </p:cNvPr>
                <p:cNvPicPr/>
                <p:nvPr/>
              </p:nvPicPr>
              <p:blipFill>
                <a:blip r:embed="rId12"/>
                <a:stretch>
                  <a:fillRect/>
                </a:stretch>
              </p:blipFill>
              <p:spPr>
                <a:xfrm>
                  <a:off x="10307453" y="433507"/>
                  <a:ext cx="2066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1" name="Freihand 70">
                  <a:extLst>
                    <a:ext uri="{FF2B5EF4-FFF2-40B4-BE49-F238E27FC236}">
                      <a16:creationId xmlns:a16="http://schemas.microsoft.com/office/drawing/2014/main" id="{C19C2B1E-FC3F-4095-95E6-03EBE80680FC}"/>
                    </a:ext>
                  </a:extLst>
                </p14:cNvPr>
                <p14:cNvContentPartPr/>
                <p14:nvPr/>
              </p14:nvContentPartPr>
              <p14:xfrm>
                <a:off x="10510493" y="534307"/>
                <a:ext cx="141480" cy="96120"/>
              </p14:xfrm>
            </p:contentPart>
          </mc:Choice>
          <mc:Fallback>
            <p:pic>
              <p:nvPicPr>
                <p:cNvPr id="71" name="Freihand 70">
                  <a:extLst>
                    <a:ext uri="{FF2B5EF4-FFF2-40B4-BE49-F238E27FC236}">
                      <a16:creationId xmlns:a16="http://schemas.microsoft.com/office/drawing/2014/main" id="{C19C2B1E-FC3F-4095-95E6-03EBE80680FC}"/>
                    </a:ext>
                  </a:extLst>
                </p:cNvPr>
                <p:cNvPicPr/>
                <p:nvPr/>
              </p:nvPicPr>
              <p:blipFill>
                <a:blip r:embed="rId14"/>
                <a:stretch>
                  <a:fillRect/>
                </a:stretch>
              </p:blipFill>
              <p:spPr>
                <a:xfrm>
                  <a:off x="10506173" y="529987"/>
                  <a:ext cx="1501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72" name="Freihand 71">
                  <a:extLst>
                    <a:ext uri="{FF2B5EF4-FFF2-40B4-BE49-F238E27FC236}">
                      <a16:creationId xmlns:a16="http://schemas.microsoft.com/office/drawing/2014/main" id="{F38039BA-AA9D-4DA4-B60A-7252AEDD1697}"/>
                    </a:ext>
                  </a:extLst>
                </p14:cNvPr>
                <p14:cNvContentPartPr/>
                <p14:nvPr/>
              </p14:nvContentPartPr>
              <p14:xfrm>
                <a:off x="10730093" y="373747"/>
                <a:ext cx="14040" cy="246240"/>
              </p14:xfrm>
            </p:contentPart>
          </mc:Choice>
          <mc:Fallback>
            <p:pic>
              <p:nvPicPr>
                <p:cNvPr id="72" name="Freihand 71">
                  <a:extLst>
                    <a:ext uri="{FF2B5EF4-FFF2-40B4-BE49-F238E27FC236}">
                      <a16:creationId xmlns:a16="http://schemas.microsoft.com/office/drawing/2014/main" id="{F38039BA-AA9D-4DA4-B60A-7252AEDD1697}"/>
                    </a:ext>
                  </a:extLst>
                </p:cNvPr>
                <p:cNvPicPr/>
                <p:nvPr/>
              </p:nvPicPr>
              <p:blipFill>
                <a:blip r:embed="rId16"/>
                <a:stretch>
                  <a:fillRect/>
                </a:stretch>
              </p:blipFill>
              <p:spPr>
                <a:xfrm>
                  <a:off x="10725773" y="369427"/>
                  <a:ext cx="2268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73" name="Freihand 72">
                  <a:extLst>
                    <a:ext uri="{FF2B5EF4-FFF2-40B4-BE49-F238E27FC236}">
                      <a16:creationId xmlns:a16="http://schemas.microsoft.com/office/drawing/2014/main" id="{BF82CFCF-0371-4756-BCB2-08E27B5D5B17}"/>
                    </a:ext>
                  </a:extLst>
                </p14:cNvPr>
                <p14:cNvContentPartPr/>
                <p14:nvPr/>
              </p14:nvContentPartPr>
              <p14:xfrm>
                <a:off x="10772933" y="499747"/>
                <a:ext cx="254520" cy="105840"/>
              </p14:xfrm>
            </p:contentPart>
          </mc:Choice>
          <mc:Fallback>
            <p:pic>
              <p:nvPicPr>
                <p:cNvPr id="73" name="Freihand 72">
                  <a:extLst>
                    <a:ext uri="{FF2B5EF4-FFF2-40B4-BE49-F238E27FC236}">
                      <a16:creationId xmlns:a16="http://schemas.microsoft.com/office/drawing/2014/main" id="{BF82CFCF-0371-4756-BCB2-08E27B5D5B17}"/>
                    </a:ext>
                  </a:extLst>
                </p:cNvPr>
                <p:cNvPicPr/>
                <p:nvPr/>
              </p:nvPicPr>
              <p:blipFill>
                <a:blip r:embed="rId18"/>
                <a:stretch>
                  <a:fillRect/>
                </a:stretch>
              </p:blipFill>
              <p:spPr>
                <a:xfrm>
                  <a:off x="10768613" y="495427"/>
                  <a:ext cx="2631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74" name="Freihand 73">
                  <a:extLst>
                    <a:ext uri="{FF2B5EF4-FFF2-40B4-BE49-F238E27FC236}">
                      <a16:creationId xmlns:a16="http://schemas.microsoft.com/office/drawing/2014/main" id="{8D4C5539-1742-4CAF-9B46-751A7E22F4D0}"/>
                    </a:ext>
                  </a:extLst>
                </p14:cNvPr>
                <p14:cNvContentPartPr/>
                <p14:nvPr/>
              </p14:nvContentPartPr>
              <p14:xfrm>
                <a:off x="11019533" y="410107"/>
                <a:ext cx="262080" cy="171720"/>
              </p14:xfrm>
            </p:contentPart>
          </mc:Choice>
          <mc:Fallback>
            <p:pic>
              <p:nvPicPr>
                <p:cNvPr id="74" name="Freihand 73">
                  <a:extLst>
                    <a:ext uri="{FF2B5EF4-FFF2-40B4-BE49-F238E27FC236}">
                      <a16:creationId xmlns:a16="http://schemas.microsoft.com/office/drawing/2014/main" id="{8D4C5539-1742-4CAF-9B46-751A7E22F4D0}"/>
                    </a:ext>
                  </a:extLst>
                </p:cNvPr>
                <p:cNvPicPr/>
                <p:nvPr/>
              </p:nvPicPr>
              <p:blipFill>
                <a:blip r:embed="rId20"/>
                <a:stretch>
                  <a:fillRect/>
                </a:stretch>
              </p:blipFill>
              <p:spPr>
                <a:xfrm>
                  <a:off x="11015213" y="405787"/>
                  <a:ext cx="2707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75" name="Freihand 74">
                  <a:extLst>
                    <a:ext uri="{FF2B5EF4-FFF2-40B4-BE49-F238E27FC236}">
                      <a16:creationId xmlns:a16="http://schemas.microsoft.com/office/drawing/2014/main" id="{70EA4259-7EA6-4DF8-9C80-8415142B418C}"/>
                    </a:ext>
                  </a:extLst>
                </p14:cNvPr>
                <p14:cNvContentPartPr/>
                <p14:nvPr/>
              </p14:nvContentPartPr>
              <p14:xfrm>
                <a:off x="10857533" y="372307"/>
                <a:ext cx="124920" cy="23760"/>
              </p14:xfrm>
            </p:contentPart>
          </mc:Choice>
          <mc:Fallback>
            <p:pic>
              <p:nvPicPr>
                <p:cNvPr id="75" name="Freihand 74">
                  <a:extLst>
                    <a:ext uri="{FF2B5EF4-FFF2-40B4-BE49-F238E27FC236}">
                      <a16:creationId xmlns:a16="http://schemas.microsoft.com/office/drawing/2014/main" id="{70EA4259-7EA6-4DF8-9C80-8415142B418C}"/>
                    </a:ext>
                  </a:extLst>
                </p:cNvPr>
                <p:cNvPicPr/>
                <p:nvPr/>
              </p:nvPicPr>
              <p:blipFill>
                <a:blip r:embed="rId22"/>
                <a:stretch>
                  <a:fillRect/>
                </a:stretch>
              </p:blipFill>
              <p:spPr>
                <a:xfrm>
                  <a:off x="10853213" y="367987"/>
                  <a:ext cx="1335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76" name="Freihand 75">
                  <a:extLst>
                    <a:ext uri="{FF2B5EF4-FFF2-40B4-BE49-F238E27FC236}">
                      <a16:creationId xmlns:a16="http://schemas.microsoft.com/office/drawing/2014/main" id="{6713C412-6D68-4B4A-AD3C-28342EE92593}"/>
                    </a:ext>
                  </a:extLst>
                </p14:cNvPr>
                <p14:cNvContentPartPr/>
                <p14:nvPr/>
              </p14:nvContentPartPr>
              <p14:xfrm>
                <a:off x="11404733" y="495067"/>
                <a:ext cx="24120" cy="4680"/>
              </p14:xfrm>
            </p:contentPart>
          </mc:Choice>
          <mc:Fallback>
            <p:pic>
              <p:nvPicPr>
                <p:cNvPr id="76" name="Freihand 75">
                  <a:extLst>
                    <a:ext uri="{FF2B5EF4-FFF2-40B4-BE49-F238E27FC236}">
                      <a16:creationId xmlns:a16="http://schemas.microsoft.com/office/drawing/2014/main" id="{6713C412-6D68-4B4A-AD3C-28342EE92593}"/>
                    </a:ext>
                  </a:extLst>
                </p:cNvPr>
                <p:cNvPicPr/>
                <p:nvPr/>
              </p:nvPicPr>
              <p:blipFill>
                <a:blip r:embed="rId24"/>
                <a:stretch>
                  <a:fillRect/>
                </a:stretch>
              </p:blipFill>
              <p:spPr>
                <a:xfrm>
                  <a:off x="11400413" y="490747"/>
                  <a:ext cx="327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77" name="Freihand 76">
                  <a:extLst>
                    <a:ext uri="{FF2B5EF4-FFF2-40B4-BE49-F238E27FC236}">
                      <a16:creationId xmlns:a16="http://schemas.microsoft.com/office/drawing/2014/main" id="{950A6AC6-2F0C-456F-A041-4D3081550F6F}"/>
                    </a:ext>
                  </a:extLst>
                </p14:cNvPr>
                <p14:cNvContentPartPr/>
                <p14:nvPr/>
              </p14:nvContentPartPr>
              <p14:xfrm>
                <a:off x="11381693" y="341707"/>
                <a:ext cx="147600" cy="218880"/>
              </p14:xfrm>
            </p:contentPart>
          </mc:Choice>
          <mc:Fallback>
            <p:pic>
              <p:nvPicPr>
                <p:cNvPr id="77" name="Freihand 76">
                  <a:extLst>
                    <a:ext uri="{FF2B5EF4-FFF2-40B4-BE49-F238E27FC236}">
                      <a16:creationId xmlns:a16="http://schemas.microsoft.com/office/drawing/2014/main" id="{950A6AC6-2F0C-456F-A041-4D3081550F6F}"/>
                    </a:ext>
                  </a:extLst>
                </p:cNvPr>
                <p:cNvPicPr/>
                <p:nvPr/>
              </p:nvPicPr>
              <p:blipFill>
                <a:blip r:embed="rId26"/>
                <a:stretch>
                  <a:fillRect/>
                </a:stretch>
              </p:blipFill>
              <p:spPr>
                <a:xfrm>
                  <a:off x="11377373" y="337387"/>
                  <a:ext cx="15624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78" name="Freihand 77">
                  <a:extLst>
                    <a:ext uri="{FF2B5EF4-FFF2-40B4-BE49-F238E27FC236}">
                      <a16:creationId xmlns:a16="http://schemas.microsoft.com/office/drawing/2014/main" id="{57C67B73-A5C0-4AAF-9ADA-36720BEDF998}"/>
                    </a:ext>
                  </a:extLst>
                </p14:cNvPr>
                <p14:cNvContentPartPr/>
                <p14:nvPr/>
              </p14:nvContentPartPr>
              <p14:xfrm>
                <a:off x="11442533" y="490747"/>
                <a:ext cx="88920" cy="48960"/>
              </p14:xfrm>
            </p:contentPart>
          </mc:Choice>
          <mc:Fallback>
            <p:pic>
              <p:nvPicPr>
                <p:cNvPr id="78" name="Freihand 77">
                  <a:extLst>
                    <a:ext uri="{FF2B5EF4-FFF2-40B4-BE49-F238E27FC236}">
                      <a16:creationId xmlns:a16="http://schemas.microsoft.com/office/drawing/2014/main" id="{57C67B73-A5C0-4AAF-9ADA-36720BEDF998}"/>
                    </a:ext>
                  </a:extLst>
                </p:cNvPr>
                <p:cNvPicPr/>
                <p:nvPr/>
              </p:nvPicPr>
              <p:blipFill>
                <a:blip r:embed="rId28"/>
                <a:stretch>
                  <a:fillRect/>
                </a:stretch>
              </p:blipFill>
              <p:spPr>
                <a:xfrm>
                  <a:off x="11438213" y="486427"/>
                  <a:ext cx="975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79" name="Freihand 78">
                  <a:extLst>
                    <a:ext uri="{FF2B5EF4-FFF2-40B4-BE49-F238E27FC236}">
                      <a16:creationId xmlns:a16="http://schemas.microsoft.com/office/drawing/2014/main" id="{ABA7391B-5B60-4FAF-A8F3-E7284A9486C0}"/>
                    </a:ext>
                  </a:extLst>
                </p14:cNvPr>
                <p14:cNvContentPartPr/>
                <p14:nvPr/>
              </p14:nvContentPartPr>
              <p14:xfrm>
                <a:off x="11540453" y="504787"/>
                <a:ext cx="166680" cy="24120"/>
              </p14:xfrm>
            </p:contentPart>
          </mc:Choice>
          <mc:Fallback>
            <p:pic>
              <p:nvPicPr>
                <p:cNvPr id="79" name="Freihand 78">
                  <a:extLst>
                    <a:ext uri="{FF2B5EF4-FFF2-40B4-BE49-F238E27FC236}">
                      <a16:creationId xmlns:a16="http://schemas.microsoft.com/office/drawing/2014/main" id="{ABA7391B-5B60-4FAF-A8F3-E7284A9486C0}"/>
                    </a:ext>
                  </a:extLst>
                </p:cNvPr>
                <p:cNvPicPr/>
                <p:nvPr/>
              </p:nvPicPr>
              <p:blipFill>
                <a:blip r:embed="rId30"/>
                <a:stretch>
                  <a:fillRect/>
                </a:stretch>
              </p:blipFill>
              <p:spPr>
                <a:xfrm>
                  <a:off x="11536133" y="500467"/>
                  <a:ext cx="1753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80" name="Freihand 79">
                  <a:extLst>
                    <a:ext uri="{FF2B5EF4-FFF2-40B4-BE49-F238E27FC236}">
                      <a16:creationId xmlns:a16="http://schemas.microsoft.com/office/drawing/2014/main" id="{549ABF86-0651-4FFC-A9CD-93754663DB52}"/>
                    </a:ext>
                  </a:extLst>
                </p14:cNvPr>
                <p14:cNvContentPartPr/>
                <p14:nvPr/>
              </p14:nvContentPartPr>
              <p14:xfrm>
                <a:off x="11757893" y="475267"/>
                <a:ext cx="360" cy="360"/>
              </p14:xfrm>
            </p:contentPart>
          </mc:Choice>
          <mc:Fallback>
            <p:pic>
              <p:nvPicPr>
                <p:cNvPr id="80" name="Freihand 79">
                  <a:extLst>
                    <a:ext uri="{FF2B5EF4-FFF2-40B4-BE49-F238E27FC236}">
                      <a16:creationId xmlns:a16="http://schemas.microsoft.com/office/drawing/2014/main" id="{549ABF86-0651-4FFC-A9CD-93754663DB52}"/>
                    </a:ext>
                  </a:extLst>
                </p:cNvPr>
                <p:cNvPicPr/>
                <p:nvPr/>
              </p:nvPicPr>
              <p:blipFill>
                <a:blip r:embed="rId32"/>
                <a:stretch>
                  <a:fillRect/>
                </a:stretch>
              </p:blipFill>
              <p:spPr>
                <a:xfrm>
                  <a:off x="11753573" y="4709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81" name="Freihand 80">
                  <a:extLst>
                    <a:ext uri="{FF2B5EF4-FFF2-40B4-BE49-F238E27FC236}">
                      <a16:creationId xmlns:a16="http://schemas.microsoft.com/office/drawing/2014/main" id="{249832B1-AA76-459B-8FBB-1E60429E538A}"/>
                    </a:ext>
                  </a:extLst>
                </p14:cNvPr>
                <p14:cNvContentPartPr/>
                <p14:nvPr/>
              </p14:nvContentPartPr>
              <p14:xfrm>
                <a:off x="11729813" y="462667"/>
                <a:ext cx="28440" cy="18720"/>
              </p14:xfrm>
            </p:contentPart>
          </mc:Choice>
          <mc:Fallback>
            <p:pic>
              <p:nvPicPr>
                <p:cNvPr id="81" name="Freihand 80">
                  <a:extLst>
                    <a:ext uri="{FF2B5EF4-FFF2-40B4-BE49-F238E27FC236}">
                      <a16:creationId xmlns:a16="http://schemas.microsoft.com/office/drawing/2014/main" id="{249832B1-AA76-459B-8FBB-1E60429E538A}"/>
                    </a:ext>
                  </a:extLst>
                </p:cNvPr>
                <p:cNvPicPr/>
                <p:nvPr/>
              </p:nvPicPr>
              <p:blipFill>
                <a:blip r:embed="rId34"/>
                <a:stretch>
                  <a:fillRect/>
                </a:stretch>
              </p:blipFill>
              <p:spPr>
                <a:xfrm>
                  <a:off x="11725493" y="458347"/>
                  <a:ext cx="370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84" name="Freihand 83">
                  <a:extLst>
                    <a:ext uri="{FF2B5EF4-FFF2-40B4-BE49-F238E27FC236}">
                      <a16:creationId xmlns:a16="http://schemas.microsoft.com/office/drawing/2014/main" id="{DBE7CFC8-E96D-4E1E-B920-DFD34B85E2CB}"/>
                    </a:ext>
                  </a:extLst>
                </p14:cNvPr>
                <p14:cNvContentPartPr/>
                <p14:nvPr/>
              </p14:nvContentPartPr>
              <p14:xfrm>
                <a:off x="11730533" y="437827"/>
                <a:ext cx="102600" cy="128520"/>
              </p14:xfrm>
            </p:contentPart>
          </mc:Choice>
          <mc:Fallback>
            <p:pic>
              <p:nvPicPr>
                <p:cNvPr id="84" name="Freihand 83">
                  <a:extLst>
                    <a:ext uri="{FF2B5EF4-FFF2-40B4-BE49-F238E27FC236}">
                      <a16:creationId xmlns:a16="http://schemas.microsoft.com/office/drawing/2014/main" id="{DBE7CFC8-E96D-4E1E-B920-DFD34B85E2CB}"/>
                    </a:ext>
                  </a:extLst>
                </p:cNvPr>
                <p:cNvPicPr/>
                <p:nvPr/>
              </p:nvPicPr>
              <p:blipFill>
                <a:blip r:embed="rId36"/>
                <a:stretch>
                  <a:fillRect/>
                </a:stretch>
              </p:blipFill>
              <p:spPr>
                <a:xfrm>
                  <a:off x="11726213" y="433507"/>
                  <a:ext cx="1112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85" name="Freihand 84">
                  <a:extLst>
                    <a:ext uri="{FF2B5EF4-FFF2-40B4-BE49-F238E27FC236}">
                      <a16:creationId xmlns:a16="http://schemas.microsoft.com/office/drawing/2014/main" id="{27EF5405-24A2-41BF-A5F4-F6606E53B8E5}"/>
                    </a:ext>
                  </a:extLst>
                </p14:cNvPr>
                <p14:cNvContentPartPr/>
                <p14:nvPr/>
              </p14:nvContentPartPr>
              <p14:xfrm>
                <a:off x="11728373" y="475627"/>
                <a:ext cx="114840" cy="39600"/>
              </p14:xfrm>
            </p:contentPart>
          </mc:Choice>
          <mc:Fallback>
            <p:pic>
              <p:nvPicPr>
                <p:cNvPr id="85" name="Freihand 84">
                  <a:extLst>
                    <a:ext uri="{FF2B5EF4-FFF2-40B4-BE49-F238E27FC236}">
                      <a16:creationId xmlns:a16="http://schemas.microsoft.com/office/drawing/2014/main" id="{27EF5405-24A2-41BF-A5F4-F6606E53B8E5}"/>
                    </a:ext>
                  </a:extLst>
                </p:cNvPr>
                <p:cNvPicPr/>
                <p:nvPr/>
              </p:nvPicPr>
              <p:blipFill>
                <a:blip r:embed="rId38"/>
                <a:stretch>
                  <a:fillRect/>
                </a:stretch>
              </p:blipFill>
              <p:spPr>
                <a:xfrm>
                  <a:off x="11724053" y="471307"/>
                  <a:ext cx="12348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86" name="Freihand 85">
                  <a:extLst>
                    <a:ext uri="{FF2B5EF4-FFF2-40B4-BE49-F238E27FC236}">
                      <a16:creationId xmlns:a16="http://schemas.microsoft.com/office/drawing/2014/main" id="{6DC0EC98-1B86-4C30-AFE0-B3A8FCEE838F}"/>
                    </a:ext>
                  </a:extLst>
                </p14:cNvPr>
                <p14:cNvContentPartPr/>
                <p14:nvPr/>
              </p14:nvContentPartPr>
              <p14:xfrm>
                <a:off x="11851853" y="451507"/>
                <a:ext cx="84240" cy="69480"/>
              </p14:xfrm>
            </p:contentPart>
          </mc:Choice>
          <mc:Fallback>
            <p:pic>
              <p:nvPicPr>
                <p:cNvPr id="86" name="Freihand 85">
                  <a:extLst>
                    <a:ext uri="{FF2B5EF4-FFF2-40B4-BE49-F238E27FC236}">
                      <a16:creationId xmlns:a16="http://schemas.microsoft.com/office/drawing/2014/main" id="{6DC0EC98-1B86-4C30-AFE0-B3A8FCEE838F}"/>
                    </a:ext>
                  </a:extLst>
                </p:cNvPr>
                <p:cNvPicPr/>
                <p:nvPr/>
              </p:nvPicPr>
              <p:blipFill>
                <a:blip r:embed="rId40"/>
                <a:stretch>
                  <a:fillRect/>
                </a:stretch>
              </p:blipFill>
              <p:spPr>
                <a:xfrm>
                  <a:off x="11847533" y="447187"/>
                  <a:ext cx="928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87" name="Freihand 86">
                  <a:extLst>
                    <a:ext uri="{FF2B5EF4-FFF2-40B4-BE49-F238E27FC236}">
                      <a16:creationId xmlns:a16="http://schemas.microsoft.com/office/drawing/2014/main" id="{80EB5FFC-D612-41D1-B7C6-0FF7D3047C68}"/>
                    </a:ext>
                  </a:extLst>
                </p14:cNvPr>
                <p14:cNvContentPartPr/>
                <p14:nvPr/>
              </p14:nvContentPartPr>
              <p14:xfrm>
                <a:off x="11945093" y="437107"/>
                <a:ext cx="110880" cy="185760"/>
              </p14:xfrm>
            </p:contentPart>
          </mc:Choice>
          <mc:Fallback>
            <p:pic>
              <p:nvPicPr>
                <p:cNvPr id="87" name="Freihand 86">
                  <a:extLst>
                    <a:ext uri="{FF2B5EF4-FFF2-40B4-BE49-F238E27FC236}">
                      <a16:creationId xmlns:a16="http://schemas.microsoft.com/office/drawing/2014/main" id="{80EB5FFC-D612-41D1-B7C6-0FF7D3047C68}"/>
                    </a:ext>
                  </a:extLst>
                </p:cNvPr>
                <p:cNvPicPr/>
                <p:nvPr/>
              </p:nvPicPr>
              <p:blipFill>
                <a:blip r:embed="rId42"/>
                <a:stretch>
                  <a:fillRect/>
                </a:stretch>
              </p:blipFill>
              <p:spPr>
                <a:xfrm>
                  <a:off x="11940773" y="432787"/>
                  <a:ext cx="1195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88" name="Freihand 87">
                  <a:extLst>
                    <a:ext uri="{FF2B5EF4-FFF2-40B4-BE49-F238E27FC236}">
                      <a16:creationId xmlns:a16="http://schemas.microsoft.com/office/drawing/2014/main" id="{C0F90653-E81A-41C5-AE02-45F6337DC040}"/>
                    </a:ext>
                  </a:extLst>
                </p14:cNvPr>
                <p14:cNvContentPartPr/>
                <p14:nvPr/>
              </p14:nvContentPartPr>
              <p14:xfrm>
                <a:off x="12064613" y="340627"/>
                <a:ext cx="14400" cy="167760"/>
              </p14:xfrm>
            </p:contentPart>
          </mc:Choice>
          <mc:Fallback>
            <p:pic>
              <p:nvPicPr>
                <p:cNvPr id="88" name="Freihand 87">
                  <a:extLst>
                    <a:ext uri="{FF2B5EF4-FFF2-40B4-BE49-F238E27FC236}">
                      <a16:creationId xmlns:a16="http://schemas.microsoft.com/office/drawing/2014/main" id="{C0F90653-E81A-41C5-AE02-45F6337DC040}"/>
                    </a:ext>
                  </a:extLst>
                </p:cNvPr>
                <p:cNvPicPr/>
                <p:nvPr/>
              </p:nvPicPr>
              <p:blipFill>
                <a:blip r:embed="rId44"/>
                <a:stretch>
                  <a:fillRect/>
                </a:stretch>
              </p:blipFill>
              <p:spPr>
                <a:xfrm>
                  <a:off x="12060293" y="336307"/>
                  <a:ext cx="230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89" name="Freihand 88">
                  <a:extLst>
                    <a:ext uri="{FF2B5EF4-FFF2-40B4-BE49-F238E27FC236}">
                      <a16:creationId xmlns:a16="http://schemas.microsoft.com/office/drawing/2014/main" id="{F89DB7F8-A497-4FB9-8D84-448124B0BCEB}"/>
                    </a:ext>
                  </a:extLst>
                </p14:cNvPr>
                <p14:cNvContentPartPr/>
                <p14:nvPr/>
              </p14:nvContentPartPr>
              <p14:xfrm>
                <a:off x="12036893" y="405787"/>
                <a:ext cx="139320" cy="10440"/>
              </p14:xfrm>
            </p:contentPart>
          </mc:Choice>
          <mc:Fallback>
            <p:pic>
              <p:nvPicPr>
                <p:cNvPr id="89" name="Freihand 88">
                  <a:extLst>
                    <a:ext uri="{FF2B5EF4-FFF2-40B4-BE49-F238E27FC236}">
                      <a16:creationId xmlns:a16="http://schemas.microsoft.com/office/drawing/2014/main" id="{F89DB7F8-A497-4FB9-8D84-448124B0BCEB}"/>
                    </a:ext>
                  </a:extLst>
                </p:cNvPr>
                <p:cNvPicPr/>
                <p:nvPr/>
              </p:nvPicPr>
              <p:blipFill>
                <a:blip r:embed="rId46"/>
                <a:stretch>
                  <a:fillRect/>
                </a:stretch>
              </p:blipFill>
              <p:spPr>
                <a:xfrm>
                  <a:off x="12032573" y="401467"/>
                  <a:ext cx="147960" cy="19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7">
            <p14:nvContentPartPr>
              <p14:cNvPr id="91" name="Freihand 90">
                <a:extLst>
                  <a:ext uri="{FF2B5EF4-FFF2-40B4-BE49-F238E27FC236}">
                    <a16:creationId xmlns:a16="http://schemas.microsoft.com/office/drawing/2014/main" id="{A20AC884-CFDA-493A-AACF-1F246FF1D973}"/>
                  </a:ext>
                </a:extLst>
              </p14:cNvPr>
              <p14:cNvContentPartPr/>
              <p14:nvPr/>
            </p14:nvContentPartPr>
            <p14:xfrm>
              <a:off x="9989933" y="1184827"/>
              <a:ext cx="2063160" cy="1598400"/>
            </p14:xfrm>
          </p:contentPart>
        </mc:Choice>
        <mc:Fallback>
          <p:pic>
            <p:nvPicPr>
              <p:cNvPr id="91" name="Freihand 90">
                <a:extLst>
                  <a:ext uri="{FF2B5EF4-FFF2-40B4-BE49-F238E27FC236}">
                    <a16:creationId xmlns:a16="http://schemas.microsoft.com/office/drawing/2014/main" id="{A20AC884-CFDA-493A-AACF-1F246FF1D973}"/>
                  </a:ext>
                </a:extLst>
              </p:cNvPr>
              <p:cNvPicPr/>
              <p:nvPr/>
            </p:nvPicPr>
            <p:blipFill>
              <a:blip r:embed="rId48"/>
              <a:stretch>
                <a:fillRect/>
              </a:stretch>
            </p:blipFill>
            <p:spPr>
              <a:xfrm>
                <a:off x="9985613" y="1180507"/>
                <a:ext cx="2071800" cy="16070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93" name="Freihand 92">
                <a:extLst>
                  <a:ext uri="{FF2B5EF4-FFF2-40B4-BE49-F238E27FC236}">
                    <a16:creationId xmlns:a16="http://schemas.microsoft.com/office/drawing/2014/main" id="{717B526D-5646-4FD6-943C-D57CCA12C6B7}"/>
                  </a:ext>
                </a:extLst>
              </p14:cNvPr>
              <p14:cNvContentPartPr/>
              <p14:nvPr/>
            </p14:nvContentPartPr>
            <p14:xfrm>
              <a:off x="7682693" y="701347"/>
              <a:ext cx="1896120" cy="196200"/>
            </p14:xfrm>
          </p:contentPart>
        </mc:Choice>
        <mc:Fallback>
          <p:pic>
            <p:nvPicPr>
              <p:cNvPr id="93" name="Freihand 92">
                <a:extLst>
                  <a:ext uri="{FF2B5EF4-FFF2-40B4-BE49-F238E27FC236}">
                    <a16:creationId xmlns:a16="http://schemas.microsoft.com/office/drawing/2014/main" id="{717B526D-5646-4FD6-943C-D57CCA12C6B7}"/>
                  </a:ext>
                </a:extLst>
              </p:cNvPr>
              <p:cNvPicPr/>
              <p:nvPr/>
            </p:nvPicPr>
            <p:blipFill>
              <a:blip r:embed="rId50"/>
              <a:stretch>
                <a:fillRect/>
              </a:stretch>
            </p:blipFill>
            <p:spPr>
              <a:xfrm>
                <a:off x="7678373" y="697027"/>
                <a:ext cx="1904760" cy="204840"/>
              </a:xfrm>
              <a:prstGeom prst="rect">
                <a:avLst/>
              </a:prstGeom>
            </p:spPr>
          </p:pic>
        </mc:Fallback>
      </mc:AlternateContent>
      <p:grpSp>
        <p:nvGrpSpPr>
          <p:cNvPr id="100" name="Gruppieren 99">
            <a:extLst>
              <a:ext uri="{FF2B5EF4-FFF2-40B4-BE49-F238E27FC236}">
                <a16:creationId xmlns:a16="http://schemas.microsoft.com/office/drawing/2014/main" id="{F3320E97-13E3-4C48-899A-F5C92E8602D3}"/>
              </a:ext>
            </a:extLst>
          </p:cNvPr>
          <p:cNvGrpSpPr/>
          <p:nvPr/>
        </p:nvGrpSpPr>
        <p:grpSpPr>
          <a:xfrm>
            <a:off x="7872053" y="43987"/>
            <a:ext cx="1710360" cy="528480"/>
            <a:chOff x="7872053" y="43987"/>
            <a:chExt cx="1710360" cy="528480"/>
          </a:xfrm>
        </p:grpSpPr>
        <mc:AlternateContent xmlns:mc="http://schemas.openxmlformats.org/markup-compatibility/2006">
          <mc:Choice xmlns:p14="http://schemas.microsoft.com/office/powerpoint/2010/main" Requires="p14">
            <p:contentPart p14:bwMode="auto" r:id="rId51">
              <p14:nvContentPartPr>
                <p14:cNvPr id="53" name="Freihand 52">
                  <a:extLst>
                    <a:ext uri="{FF2B5EF4-FFF2-40B4-BE49-F238E27FC236}">
                      <a16:creationId xmlns:a16="http://schemas.microsoft.com/office/drawing/2014/main" id="{4075643E-2855-4602-A198-7BC81A87C07B}"/>
                    </a:ext>
                  </a:extLst>
                </p14:cNvPr>
                <p14:cNvContentPartPr/>
                <p14:nvPr/>
              </p14:nvContentPartPr>
              <p14:xfrm>
                <a:off x="7872053" y="375187"/>
                <a:ext cx="10080" cy="196920"/>
              </p14:xfrm>
            </p:contentPart>
          </mc:Choice>
          <mc:Fallback>
            <p:pic>
              <p:nvPicPr>
                <p:cNvPr id="53" name="Freihand 52">
                  <a:extLst>
                    <a:ext uri="{FF2B5EF4-FFF2-40B4-BE49-F238E27FC236}">
                      <a16:creationId xmlns:a16="http://schemas.microsoft.com/office/drawing/2014/main" id="{4075643E-2855-4602-A198-7BC81A87C07B}"/>
                    </a:ext>
                  </a:extLst>
                </p:cNvPr>
                <p:cNvPicPr/>
                <p:nvPr/>
              </p:nvPicPr>
              <p:blipFill>
                <a:blip r:embed="rId52"/>
                <a:stretch>
                  <a:fillRect/>
                </a:stretch>
              </p:blipFill>
              <p:spPr>
                <a:xfrm>
                  <a:off x="7867733" y="370867"/>
                  <a:ext cx="1872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54" name="Freihand 53">
                  <a:extLst>
                    <a:ext uri="{FF2B5EF4-FFF2-40B4-BE49-F238E27FC236}">
                      <a16:creationId xmlns:a16="http://schemas.microsoft.com/office/drawing/2014/main" id="{5891D16E-0D32-4319-999B-D2DE7358B884}"/>
                    </a:ext>
                  </a:extLst>
                </p14:cNvPr>
                <p14:cNvContentPartPr/>
                <p14:nvPr/>
              </p14:nvContentPartPr>
              <p14:xfrm>
                <a:off x="7903373" y="497947"/>
                <a:ext cx="159120" cy="74520"/>
              </p14:xfrm>
            </p:contentPart>
          </mc:Choice>
          <mc:Fallback>
            <p:pic>
              <p:nvPicPr>
                <p:cNvPr id="54" name="Freihand 53">
                  <a:extLst>
                    <a:ext uri="{FF2B5EF4-FFF2-40B4-BE49-F238E27FC236}">
                      <a16:creationId xmlns:a16="http://schemas.microsoft.com/office/drawing/2014/main" id="{5891D16E-0D32-4319-999B-D2DE7358B884}"/>
                    </a:ext>
                  </a:extLst>
                </p:cNvPr>
                <p:cNvPicPr/>
                <p:nvPr/>
              </p:nvPicPr>
              <p:blipFill>
                <a:blip r:embed="rId54"/>
                <a:stretch>
                  <a:fillRect/>
                </a:stretch>
              </p:blipFill>
              <p:spPr>
                <a:xfrm>
                  <a:off x="7899053" y="493627"/>
                  <a:ext cx="1677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5" name="Freihand 54">
                  <a:extLst>
                    <a:ext uri="{FF2B5EF4-FFF2-40B4-BE49-F238E27FC236}">
                      <a16:creationId xmlns:a16="http://schemas.microsoft.com/office/drawing/2014/main" id="{232ED874-6F37-436F-AC7F-6EB3C4855E68}"/>
                    </a:ext>
                  </a:extLst>
                </p14:cNvPr>
                <p14:cNvContentPartPr/>
                <p14:nvPr/>
              </p14:nvContentPartPr>
              <p14:xfrm>
                <a:off x="8124053" y="360427"/>
                <a:ext cx="37080" cy="189360"/>
              </p14:xfrm>
            </p:contentPart>
          </mc:Choice>
          <mc:Fallback>
            <p:pic>
              <p:nvPicPr>
                <p:cNvPr id="55" name="Freihand 54">
                  <a:extLst>
                    <a:ext uri="{FF2B5EF4-FFF2-40B4-BE49-F238E27FC236}">
                      <a16:creationId xmlns:a16="http://schemas.microsoft.com/office/drawing/2014/main" id="{232ED874-6F37-436F-AC7F-6EB3C4855E68}"/>
                    </a:ext>
                  </a:extLst>
                </p:cNvPr>
                <p:cNvPicPr/>
                <p:nvPr/>
              </p:nvPicPr>
              <p:blipFill>
                <a:blip r:embed="rId56"/>
                <a:stretch>
                  <a:fillRect/>
                </a:stretch>
              </p:blipFill>
              <p:spPr>
                <a:xfrm>
                  <a:off x="8119733" y="356107"/>
                  <a:ext cx="457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6" name="Freihand 55">
                  <a:extLst>
                    <a:ext uri="{FF2B5EF4-FFF2-40B4-BE49-F238E27FC236}">
                      <a16:creationId xmlns:a16="http://schemas.microsoft.com/office/drawing/2014/main" id="{240175D4-AE2F-4F1C-9622-B002B551AD94}"/>
                    </a:ext>
                  </a:extLst>
                </p14:cNvPr>
                <p14:cNvContentPartPr/>
                <p14:nvPr/>
              </p14:nvContentPartPr>
              <p14:xfrm>
                <a:off x="8156453" y="474187"/>
                <a:ext cx="155880" cy="74520"/>
              </p14:xfrm>
            </p:contentPart>
          </mc:Choice>
          <mc:Fallback>
            <p:pic>
              <p:nvPicPr>
                <p:cNvPr id="56" name="Freihand 55">
                  <a:extLst>
                    <a:ext uri="{FF2B5EF4-FFF2-40B4-BE49-F238E27FC236}">
                      <a16:creationId xmlns:a16="http://schemas.microsoft.com/office/drawing/2014/main" id="{240175D4-AE2F-4F1C-9622-B002B551AD94}"/>
                    </a:ext>
                  </a:extLst>
                </p:cNvPr>
                <p:cNvPicPr/>
                <p:nvPr/>
              </p:nvPicPr>
              <p:blipFill>
                <a:blip r:embed="rId58"/>
                <a:stretch>
                  <a:fillRect/>
                </a:stretch>
              </p:blipFill>
              <p:spPr>
                <a:xfrm>
                  <a:off x="8152133" y="469867"/>
                  <a:ext cx="1645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7" name="Freihand 56">
                  <a:extLst>
                    <a:ext uri="{FF2B5EF4-FFF2-40B4-BE49-F238E27FC236}">
                      <a16:creationId xmlns:a16="http://schemas.microsoft.com/office/drawing/2014/main" id="{135F6E1B-5C1E-40BA-80DE-BF97C726A9A3}"/>
                    </a:ext>
                  </a:extLst>
                </p14:cNvPr>
                <p14:cNvContentPartPr/>
                <p14:nvPr/>
              </p14:nvContentPartPr>
              <p14:xfrm>
                <a:off x="8305493" y="362227"/>
                <a:ext cx="133200" cy="160200"/>
              </p14:xfrm>
            </p:contentPart>
          </mc:Choice>
          <mc:Fallback>
            <p:pic>
              <p:nvPicPr>
                <p:cNvPr id="57" name="Freihand 56">
                  <a:extLst>
                    <a:ext uri="{FF2B5EF4-FFF2-40B4-BE49-F238E27FC236}">
                      <a16:creationId xmlns:a16="http://schemas.microsoft.com/office/drawing/2014/main" id="{135F6E1B-5C1E-40BA-80DE-BF97C726A9A3}"/>
                    </a:ext>
                  </a:extLst>
                </p:cNvPr>
                <p:cNvPicPr/>
                <p:nvPr/>
              </p:nvPicPr>
              <p:blipFill>
                <a:blip r:embed="rId60"/>
                <a:stretch>
                  <a:fillRect/>
                </a:stretch>
              </p:blipFill>
              <p:spPr>
                <a:xfrm>
                  <a:off x="8301173" y="357907"/>
                  <a:ext cx="1418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8" name="Freihand 57">
                  <a:extLst>
                    <a:ext uri="{FF2B5EF4-FFF2-40B4-BE49-F238E27FC236}">
                      <a16:creationId xmlns:a16="http://schemas.microsoft.com/office/drawing/2014/main" id="{36104496-EC1E-46C2-974A-97AA00DBA8BA}"/>
                    </a:ext>
                  </a:extLst>
                </p14:cNvPr>
                <p14:cNvContentPartPr/>
                <p14:nvPr/>
              </p14:nvContentPartPr>
              <p14:xfrm>
                <a:off x="8424653" y="433867"/>
                <a:ext cx="111240" cy="88560"/>
              </p14:xfrm>
            </p:contentPart>
          </mc:Choice>
          <mc:Fallback>
            <p:pic>
              <p:nvPicPr>
                <p:cNvPr id="58" name="Freihand 57">
                  <a:extLst>
                    <a:ext uri="{FF2B5EF4-FFF2-40B4-BE49-F238E27FC236}">
                      <a16:creationId xmlns:a16="http://schemas.microsoft.com/office/drawing/2014/main" id="{36104496-EC1E-46C2-974A-97AA00DBA8BA}"/>
                    </a:ext>
                  </a:extLst>
                </p:cNvPr>
                <p:cNvPicPr/>
                <p:nvPr/>
              </p:nvPicPr>
              <p:blipFill>
                <a:blip r:embed="rId62"/>
                <a:stretch>
                  <a:fillRect/>
                </a:stretch>
              </p:blipFill>
              <p:spPr>
                <a:xfrm>
                  <a:off x="8420333" y="429547"/>
                  <a:ext cx="1198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60" name="Freihand 59">
                  <a:extLst>
                    <a:ext uri="{FF2B5EF4-FFF2-40B4-BE49-F238E27FC236}">
                      <a16:creationId xmlns:a16="http://schemas.microsoft.com/office/drawing/2014/main" id="{49E3F9CF-A2C1-484D-8E4D-40E176678CA2}"/>
                    </a:ext>
                  </a:extLst>
                </p14:cNvPr>
                <p14:cNvContentPartPr/>
                <p14:nvPr/>
              </p14:nvContentPartPr>
              <p14:xfrm>
                <a:off x="8739653" y="281947"/>
                <a:ext cx="104760" cy="169920"/>
              </p14:xfrm>
            </p:contentPart>
          </mc:Choice>
          <mc:Fallback>
            <p:pic>
              <p:nvPicPr>
                <p:cNvPr id="60" name="Freihand 59">
                  <a:extLst>
                    <a:ext uri="{FF2B5EF4-FFF2-40B4-BE49-F238E27FC236}">
                      <a16:creationId xmlns:a16="http://schemas.microsoft.com/office/drawing/2014/main" id="{49E3F9CF-A2C1-484D-8E4D-40E176678CA2}"/>
                    </a:ext>
                  </a:extLst>
                </p:cNvPr>
                <p:cNvPicPr/>
                <p:nvPr/>
              </p:nvPicPr>
              <p:blipFill>
                <a:blip r:embed="rId64"/>
                <a:stretch>
                  <a:fillRect/>
                </a:stretch>
              </p:blipFill>
              <p:spPr>
                <a:xfrm>
                  <a:off x="8735333" y="277627"/>
                  <a:ext cx="1134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61" name="Freihand 60">
                  <a:extLst>
                    <a:ext uri="{FF2B5EF4-FFF2-40B4-BE49-F238E27FC236}">
                      <a16:creationId xmlns:a16="http://schemas.microsoft.com/office/drawing/2014/main" id="{632953E6-EB0C-4C2A-98E5-C1C939B4F40E}"/>
                    </a:ext>
                  </a:extLst>
                </p14:cNvPr>
                <p14:cNvContentPartPr/>
                <p14:nvPr/>
              </p14:nvContentPartPr>
              <p14:xfrm>
                <a:off x="8790413" y="415147"/>
                <a:ext cx="78840" cy="15480"/>
              </p14:xfrm>
            </p:contentPart>
          </mc:Choice>
          <mc:Fallback>
            <p:pic>
              <p:nvPicPr>
                <p:cNvPr id="61" name="Freihand 60">
                  <a:extLst>
                    <a:ext uri="{FF2B5EF4-FFF2-40B4-BE49-F238E27FC236}">
                      <a16:creationId xmlns:a16="http://schemas.microsoft.com/office/drawing/2014/main" id="{632953E6-EB0C-4C2A-98E5-C1C939B4F40E}"/>
                    </a:ext>
                  </a:extLst>
                </p:cNvPr>
                <p:cNvPicPr/>
                <p:nvPr/>
              </p:nvPicPr>
              <p:blipFill>
                <a:blip r:embed="rId66"/>
                <a:stretch>
                  <a:fillRect/>
                </a:stretch>
              </p:blipFill>
              <p:spPr>
                <a:xfrm>
                  <a:off x="8786093" y="410827"/>
                  <a:ext cx="874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62" name="Freihand 61">
                  <a:extLst>
                    <a:ext uri="{FF2B5EF4-FFF2-40B4-BE49-F238E27FC236}">
                      <a16:creationId xmlns:a16="http://schemas.microsoft.com/office/drawing/2014/main" id="{7B74720A-5F28-4034-AD99-F8856A26E227}"/>
                    </a:ext>
                  </a:extLst>
                </p14:cNvPr>
                <p14:cNvContentPartPr/>
                <p14:nvPr/>
              </p14:nvContentPartPr>
              <p14:xfrm>
                <a:off x="8871413" y="357547"/>
                <a:ext cx="202320" cy="95760"/>
              </p14:xfrm>
            </p:contentPart>
          </mc:Choice>
          <mc:Fallback>
            <p:pic>
              <p:nvPicPr>
                <p:cNvPr id="62" name="Freihand 61">
                  <a:extLst>
                    <a:ext uri="{FF2B5EF4-FFF2-40B4-BE49-F238E27FC236}">
                      <a16:creationId xmlns:a16="http://schemas.microsoft.com/office/drawing/2014/main" id="{7B74720A-5F28-4034-AD99-F8856A26E227}"/>
                    </a:ext>
                  </a:extLst>
                </p:cNvPr>
                <p:cNvPicPr/>
                <p:nvPr/>
              </p:nvPicPr>
              <p:blipFill>
                <a:blip r:embed="rId68"/>
                <a:stretch>
                  <a:fillRect/>
                </a:stretch>
              </p:blipFill>
              <p:spPr>
                <a:xfrm>
                  <a:off x="8867093" y="353227"/>
                  <a:ext cx="2109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63" name="Freihand 62">
                  <a:extLst>
                    <a:ext uri="{FF2B5EF4-FFF2-40B4-BE49-F238E27FC236}">
                      <a16:creationId xmlns:a16="http://schemas.microsoft.com/office/drawing/2014/main" id="{0B898DA7-5AA5-4D1B-B350-26CD25D6C368}"/>
                    </a:ext>
                  </a:extLst>
                </p14:cNvPr>
                <p14:cNvContentPartPr/>
                <p14:nvPr/>
              </p14:nvContentPartPr>
              <p14:xfrm>
                <a:off x="9120533" y="349627"/>
                <a:ext cx="88560" cy="102960"/>
              </p14:xfrm>
            </p:contentPart>
          </mc:Choice>
          <mc:Fallback>
            <p:pic>
              <p:nvPicPr>
                <p:cNvPr id="63" name="Freihand 62">
                  <a:extLst>
                    <a:ext uri="{FF2B5EF4-FFF2-40B4-BE49-F238E27FC236}">
                      <a16:creationId xmlns:a16="http://schemas.microsoft.com/office/drawing/2014/main" id="{0B898DA7-5AA5-4D1B-B350-26CD25D6C368}"/>
                    </a:ext>
                  </a:extLst>
                </p:cNvPr>
                <p:cNvPicPr/>
                <p:nvPr/>
              </p:nvPicPr>
              <p:blipFill>
                <a:blip r:embed="rId70"/>
                <a:stretch>
                  <a:fillRect/>
                </a:stretch>
              </p:blipFill>
              <p:spPr>
                <a:xfrm>
                  <a:off x="9116213" y="345307"/>
                  <a:ext cx="972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64" name="Freihand 63">
                  <a:extLst>
                    <a:ext uri="{FF2B5EF4-FFF2-40B4-BE49-F238E27FC236}">
                      <a16:creationId xmlns:a16="http://schemas.microsoft.com/office/drawing/2014/main" id="{9585CBDA-5BF2-45BF-98C6-38C1F2A8EECA}"/>
                    </a:ext>
                  </a:extLst>
                </p14:cNvPr>
                <p14:cNvContentPartPr/>
                <p14:nvPr/>
              </p14:nvContentPartPr>
              <p14:xfrm>
                <a:off x="9150773" y="386707"/>
                <a:ext cx="39960" cy="18720"/>
              </p14:xfrm>
            </p:contentPart>
          </mc:Choice>
          <mc:Fallback>
            <p:pic>
              <p:nvPicPr>
                <p:cNvPr id="64" name="Freihand 63">
                  <a:extLst>
                    <a:ext uri="{FF2B5EF4-FFF2-40B4-BE49-F238E27FC236}">
                      <a16:creationId xmlns:a16="http://schemas.microsoft.com/office/drawing/2014/main" id="{9585CBDA-5BF2-45BF-98C6-38C1F2A8EECA}"/>
                    </a:ext>
                  </a:extLst>
                </p:cNvPr>
                <p:cNvPicPr/>
                <p:nvPr/>
              </p:nvPicPr>
              <p:blipFill>
                <a:blip r:embed="rId72"/>
                <a:stretch>
                  <a:fillRect/>
                </a:stretch>
              </p:blipFill>
              <p:spPr>
                <a:xfrm>
                  <a:off x="9146453" y="382387"/>
                  <a:ext cx="486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5" name="Freihand 64">
                  <a:extLst>
                    <a:ext uri="{FF2B5EF4-FFF2-40B4-BE49-F238E27FC236}">
                      <a16:creationId xmlns:a16="http://schemas.microsoft.com/office/drawing/2014/main" id="{5925C6FE-2BDE-450D-B7C8-DF96F46C8CEA}"/>
                    </a:ext>
                  </a:extLst>
                </p14:cNvPr>
                <p14:cNvContentPartPr/>
                <p14:nvPr/>
              </p14:nvContentPartPr>
              <p14:xfrm>
                <a:off x="9238973" y="345307"/>
                <a:ext cx="61920" cy="98280"/>
              </p14:xfrm>
            </p:contentPart>
          </mc:Choice>
          <mc:Fallback>
            <p:pic>
              <p:nvPicPr>
                <p:cNvPr id="65" name="Freihand 64">
                  <a:extLst>
                    <a:ext uri="{FF2B5EF4-FFF2-40B4-BE49-F238E27FC236}">
                      <a16:creationId xmlns:a16="http://schemas.microsoft.com/office/drawing/2014/main" id="{5925C6FE-2BDE-450D-B7C8-DF96F46C8CEA}"/>
                    </a:ext>
                  </a:extLst>
                </p:cNvPr>
                <p:cNvPicPr/>
                <p:nvPr/>
              </p:nvPicPr>
              <p:blipFill>
                <a:blip r:embed="rId74"/>
                <a:stretch>
                  <a:fillRect/>
                </a:stretch>
              </p:blipFill>
              <p:spPr>
                <a:xfrm>
                  <a:off x="9234653" y="340987"/>
                  <a:ext cx="705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6" name="Freihand 65">
                  <a:extLst>
                    <a:ext uri="{FF2B5EF4-FFF2-40B4-BE49-F238E27FC236}">
                      <a16:creationId xmlns:a16="http://schemas.microsoft.com/office/drawing/2014/main" id="{8ADB6FD0-95E3-444F-8429-F5A2A7142D0C}"/>
                    </a:ext>
                  </a:extLst>
                </p14:cNvPr>
                <p14:cNvContentPartPr/>
                <p14:nvPr/>
              </p14:nvContentPartPr>
              <p14:xfrm>
                <a:off x="9308453" y="344947"/>
                <a:ext cx="117720" cy="199440"/>
              </p14:xfrm>
            </p:contentPart>
          </mc:Choice>
          <mc:Fallback>
            <p:pic>
              <p:nvPicPr>
                <p:cNvPr id="66" name="Freihand 65">
                  <a:extLst>
                    <a:ext uri="{FF2B5EF4-FFF2-40B4-BE49-F238E27FC236}">
                      <a16:creationId xmlns:a16="http://schemas.microsoft.com/office/drawing/2014/main" id="{8ADB6FD0-95E3-444F-8429-F5A2A7142D0C}"/>
                    </a:ext>
                  </a:extLst>
                </p:cNvPr>
                <p:cNvPicPr/>
                <p:nvPr/>
              </p:nvPicPr>
              <p:blipFill>
                <a:blip r:embed="rId76"/>
                <a:stretch>
                  <a:fillRect/>
                </a:stretch>
              </p:blipFill>
              <p:spPr>
                <a:xfrm>
                  <a:off x="9304133" y="340627"/>
                  <a:ext cx="12636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7" name="Freihand 66">
                  <a:extLst>
                    <a:ext uri="{FF2B5EF4-FFF2-40B4-BE49-F238E27FC236}">
                      <a16:creationId xmlns:a16="http://schemas.microsoft.com/office/drawing/2014/main" id="{6C9971AE-AC82-4D07-A7BD-D4E55094E74B}"/>
                    </a:ext>
                  </a:extLst>
                </p14:cNvPr>
                <p14:cNvContentPartPr/>
                <p14:nvPr/>
              </p14:nvContentPartPr>
              <p14:xfrm>
                <a:off x="9443813" y="258907"/>
                <a:ext cx="138600" cy="187560"/>
              </p14:xfrm>
            </p:contentPart>
          </mc:Choice>
          <mc:Fallback>
            <p:pic>
              <p:nvPicPr>
                <p:cNvPr id="67" name="Freihand 66">
                  <a:extLst>
                    <a:ext uri="{FF2B5EF4-FFF2-40B4-BE49-F238E27FC236}">
                      <a16:creationId xmlns:a16="http://schemas.microsoft.com/office/drawing/2014/main" id="{6C9971AE-AC82-4D07-A7BD-D4E55094E74B}"/>
                    </a:ext>
                  </a:extLst>
                </p:cNvPr>
                <p:cNvPicPr/>
                <p:nvPr/>
              </p:nvPicPr>
              <p:blipFill>
                <a:blip r:embed="rId78"/>
                <a:stretch>
                  <a:fillRect/>
                </a:stretch>
              </p:blipFill>
              <p:spPr>
                <a:xfrm>
                  <a:off x="9439493" y="254587"/>
                  <a:ext cx="1472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95" name="Freihand 94">
                  <a:extLst>
                    <a:ext uri="{FF2B5EF4-FFF2-40B4-BE49-F238E27FC236}">
                      <a16:creationId xmlns:a16="http://schemas.microsoft.com/office/drawing/2014/main" id="{5A08623D-75D4-4E4A-8952-44E6F2E34356}"/>
                    </a:ext>
                  </a:extLst>
                </p14:cNvPr>
                <p14:cNvContentPartPr/>
                <p14:nvPr/>
              </p14:nvContentPartPr>
              <p14:xfrm>
                <a:off x="8139893" y="102667"/>
                <a:ext cx="21960" cy="212760"/>
              </p14:xfrm>
            </p:contentPart>
          </mc:Choice>
          <mc:Fallback>
            <p:pic>
              <p:nvPicPr>
                <p:cNvPr id="95" name="Freihand 94">
                  <a:extLst>
                    <a:ext uri="{FF2B5EF4-FFF2-40B4-BE49-F238E27FC236}">
                      <a16:creationId xmlns:a16="http://schemas.microsoft.com/office/drawing/2014/main" id="{5A08623D-75D4-4E4A-8952-44E6F2E34356}"/>
                    </a:ext>
                  </a:extLst>
                </p:cNvPr>
                <p:cNvPicPr/>
                <p:nvPr/>
              </p:nvPicPr>
              <p:blipFill>
                <a:blip r:embed="rId80"/>
                <a:stretch>
                  <a:fillRect/>
                </a:stretch>
              </p:blipFill>
              <p:spPr>
                <a:xfrm>
                  <a:off x="8135573" y="98347"/>
                  <a:ext cx="3060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96" name="Freihand 95">
                  <a:extLst>
                    <a:ext uri="{FF2B5EF4-FFF2-40B4-BE49-F238E27FC236}">
                      <a16:creationId xmlns:a16="http://schemas.microsoft.com/office/drawing/2014/main" id="{7AFE3736-15EE-43AA-B0F2-D21045FEF20B}"/>
                    </a:ext>
                  </a:extLst>
                </p14:cNvPr>
                <p14:cNvContentPartPr/>
                <p14:nvPr/>
              </p14:nvContentPartPr>
              <p14:xfrm>
                <a:off x="8007053" y="86107"/>
                <a:ext cx="246240" cy="268560"/>
              </p14:xfrm>
            </p:contentPart>
          </mc:Choice>
          <mc:Fallback>
            <p:pic>
              <p:nvPicPr>
                <p:cNvPr id="96" name="Freihand 95">
                  <a:extLst>
                    <a:ext uri="{FF2B5EF4-FFF2-40B4-BE49-F238E27FC236}">
                      <a16:creationId xmlns:a16="http://schemas.microsoft.com/office/drawing/2014/main" id="{7AFE3736-15EE-43AA-B0F2-D21045FEF20B}"/>
                    </a:ext>
                  </a:extLst>
                </p:cNvPr>
                <p:cNvPicPr/>
                <p:nvPr/>
              </p:nvPicPr>
              <p:blipFill>
                <a:blip r:embed="rId82"/>
                <a:stretch>
                  <a:fillRect/>
                </a:stretch>
              </p:blipFill>
              <p:spPr>
                <a:xfrm>
                  <a:off x="8002733" y="81787"/>
                  <a:ext cx="25488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97" name="Freihand 96">
                  <a:extLst>
                    <a:ext uri="{FF2B5EF4-FFF2-40B4-BE49-F238E27FC236}">
                      <a16:creationId xmlns:a16="http://schemas.microsoft.com/office/drawing/2014/main" id="{044882C2-2BB8-48E3-8D1B-625CFD8BB830}"/>
                    </a:ext>
                  </a:extLst>
                </p14:cNvPr>
                <p14:cNvContentPartPr/>
                <p14:nvPr/>
              </p14:nvContentPartPr>
              <p14:xfrm>
                <a:off x="8376053" y="97987"/>
                <a:ext cx="38160" cy="164880"/>
              </p14:xfrm>
            </p:contentPart>
          </mc:Choice>
          <mc:Fallback>
            <p:pic>
              <p:nvPicPr>
                <p:cNvPr id="97" name="Freihand 96">
                  <a:extLst>
                    <a:ext uri="{FF2B5EF4-FFF2-40B4-BE49-F238E27FC236}">
                      <a16:creationId xmlns:a16="http://schemas.microsoft.com/office/drawing/2014/main" id="{044882C2-2BB8-48E3-8D1B-625CFD8BB830}"/>
                    </a:ext>
                  </a:extLst>
                </p:cNvPr>
                <p:cNvPicPr/>
                <p:nvPr/>
              </p:nvPicPr>
              <p:blipFill>
                <a:blip r:embed="rId84"/>
                <a:stretch>
                  <a:fillRect/>
                </a:stretch>
              </p:blipFill>
              <p:spPr>
                <a:xfrm>
                  <a:off x="8371733" y="93667"/>
                  <a:ext cx="468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98" name="Freihand 97">
                  <a:extLst>
                    <a:ext uri="{FF2B5EF4-FFF2-40B4-BE49-F238E27FC236}">
                      <a16:creationId xmlns:a16="http://schemas.microsoft.com/office/drawing/2014/main" id="{A66B5801-2023-415D-900E-FC71FB881FA3}"/>
                    </a:ext>
                  </a:extLst>
                </p14:cNvPr>
                <p14:cNvContentPartPr/>
                <p14:nvPr/>
              </p14:nvContentPartPr>
              <p14:xfrm>
                <a:off x="8495213" y="102667"/>
                <a:ext cx="11880" cy="129240"/>
              </p14:xfrm>
            </p:contentPart>
          </mc:Choice>
          <mc:Fallback>
            <p:pic>
              <p:nvPicPr>
                <p:cNvPr id="98" name="Freihand 97">
                  <a:extLst>
                    <a:ext uri="{FF2B5EF4-FFF2-40B4-BE49-F238E27FC236}">
                      <a16:creationId xmlns:a16="http://schemas.microsoft.com/office/drawing/2014/main" id="{A66B5801-2023-415D-900E-FC71FB881FA3}"/>
                    </a:ext>
                  </a:extLst>
                </p:cNvPr>
                <p:cNvPicPr/>
                <p:nvPr/>
              </p:nvPicPr>
              <p:blipFill>
                <a:blip r:embed="rId86"/>
                <a:stretch>
                  <a:fillRect/>
                </a:stretch>
              </p:blipFill>
              <p:spPr>
                <a:xfrm>
                  <a:off x="8490893" y="98347"/>
                  <a:ext cx="205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99" name="Freihand 98">
                  <a:extLst>
                    <a:ext uri="{FF2B5EF4-FFF2-40B4-BE49-F238E27FC236}">
                      <a16:creationId xmlns:a16="http://schemas.microsoft.com/office/drawing/2014/main" id="{4A680B2C-0D59-40BB-96DA-E0BC4FB6505B}"/>
                    </a:ext>
                  </a:extLst>
                </p14:cNvPr>
                <p14:cNvContentPartPr/>
                <p14:nvPr/>
              </p14:nvContentPartPr>
              <p14:xfrm>
                <a:off x="8422853" y="43987"/>
                <a:ext cx="206280" cy="112680"/>
              </p14:xfrm>
            </p:contentPart>
          </mc:Choice>
          <mc:Fallback>
            <p:pic>
              <p:nvPicPr>
                <p:cNvPr id="99" name="Freihand 98">
                  <a:extLst>
                    <a:ext uri="{FF2B5EF4-FFF2-40B4-BE49-F238E27FC236}">
                      <a16:creationId xmlns:a16="http://schemas.microsoft.com/office/drawing/2014/main" id="{4A680B2C-0D59-40BB-96DA-E0BC4FB6505B}"/>
                    </a:ext>
                  </a:extLst>
                </p:cNvPr>
                <p:cNvPicPr/>
                <p:nvPr/>
              </p:nvPicPr>
              <p:blipFill>
                <a:blip r:embed="rId88"/>
                <a:stretch>
                  <a:fillRect/>
                </a:stretch>
              </p:blipFill>
              <p:spPr>
                <a:xfrm>
                  <a:off x="8418533" y="39667"/>
                  <a:ext cx="214920" cy="121320"/>
                </a:xfrm>
                <a:prstGeom prst="rect">
                  <a:avLst/>
                </a:prstGeom>
              </p:spPr>
            </p:pic>
          </mc:Fallback>
        </mc:AlternateContent>
      </p:grpSp>
      <p:grpSp>
        <p:nvGrpSpPr>
          <p:cNvPr id="255" name="Gruppieren 254">
            <a:extLst>
              <a:ext uri="{FF2B5EF4-FFF2-40B4-BE49-F238E27FC236}">
                <a16:creationId xmlns:a16="http://schemas.microsoft.com/office/drawing/2014/main" id="{8C0D6F8A-83F3-4ADC-9225-09B7CDC8F0C4}"/>
              </a:ext>
            </a:extLst>
          </p:cNvPr>
          <p:cNvGrpSpPr/>
          <p:nvPr/>
        </p:nvGrpSpPr>
        <p:grpSpPr>
          <a:xfrm>
            <a:off x="7011653" y="900427"/>
            <a:ext cx="5072400" cy="4245120"/>
            <a:chOff x="7011653" y="900427"/>
            <a:chExt cx="5072400" cy="4245120"/>
          </a:xfrm>
        </p:grpSpPr>
        <mc:AlternateContent xmlns:mc="http://schemas.openxmlformats.org/markup-compatibility/2006">
          <mc:Choice xmlns:p14="http://schemas.microsoft.com/office/powerpoint/2010/main" Requires="p14">
            <p:contentPart p14:bwMode="auto" r:id="rId89">
              <p14:nvContentPartPr>
                <p14:cNvPr id="32" name="Freihand 31">
                  <a:extLst>
                    <a:ext uri="{FF2B5EF4-FFF2-40B4-BE49-F238E27FC236}">
                      <a16:creationId xmlns:a16="http://schemas.microsoft.com/office/drawing/2014/main" id="{534EEC61-23ED-4174-894D-E07BB621297C}"/>
                    </a:ext>
                  </a:extLst>
                </p14:cNvPr>
                <p14:cNvContentPartPr/>
                <p14:nvPr/>
              </p14:nvContentPartPr>
              <p14:xfrm>
                <a:off x="10619213" y="1642027"/>
                <a:ext cx="44640" cy="210960"/>
              </p14:xfrm>
            </p:contentPart>
          </mc:Choice>
          <mc:Fallback>
            <p:pic>
              <p:nvPicPr>
                <p:cNvPr id="32" name="Freihand 31">
                  <a:extLst>
                    <a:ext uri="{FF2B5EF4-FFF2-40B4-BE49-F238E27FC236}">
                      <a16:creationId xmlns:a16="http://schemas.microsoft.com/office/drawing/2014/main" id="{534EEC61-23ED-4174-894D-E07BB621297C}"/>
                    </a:ext>
                  </a:extLst>
                </p:cNvPr>
                <p:cNvPicPr/>
                <p:nvPr/>
              </p:nvPicPr>
              <p:blipFill>
                <a:blip r:embed="rId90"/>
                <a:stretch>
                  <a:fillRect/>
                </a:stretch>
              </p:blipFill>
              <p:spPr>
                <a:xfrm>
                  <a:off x="10614893" y="1637707"/>
                  <a:ext cx="5328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33" name="Freihand 32">
                  <a:extLst>
                    <a:ext uri="{FF2B5EF4-FFF2-40B4-BE49-F238E27FC236}">
                      <a16:creationId xmlns:a16="http://schemas.microsoft.com/office/drawing/2014/main" id="{40896395-804F-4735-8A56-046BCA551763}"/>
                    </a:ext>
                  </a:extLst>
                </p14:cNvPr>
                <p14:cNvContentPartPr/>
                <p14:nvPr/>
              </p14:nvContentPartPr>
              <p14:xfrm>
                <a:off x="10538933" y="1509187"/>
                <a:ext cx="172080" cy="185040"/>
              </p14:xfrm>
            </p:contentPart>
          </mc:Choice>
          <mc:Fallback>
            <p:pic>
              <p:nvPicPr>
                <p:cNvPr id="33" name="Freihand 32">
                  <a:extLst>
                    <a:ext uri="{FF2B5EF4-FFF2-40B4-BE49-F238E27FC236}">
                      <a16:creationId xmlns:a16="http://schemas.microsoft.com/office/drawing/2014/main" id="{40896395-804F-4735-8A56-046BCA551763}"/>
                    </a:ext>
                  </a:extLst>
                </p:cNvPr>
                <p:cNvPicPr/>
                <p:nvPr/>
              </p:nvPicPr>
              <p:blipFill>
                <a:blip r:embed="rId92"/>
                <a:stretch>
                  <a:fillRect/>
                </a:stretch>
              </p:blipFill>
              <p:spPr>
                <a:xfrm>
                  <a:off x="10534613" y="1504867"/>
                  <a:ext cx="1807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34" name="Freihand 33">
                  <a:extLst>
                    <a:ext uri="{FF2B5EF4-FFF2-40B4-BE49-F238E27FC236}">
                      <a16:creationId xmlns:a16="http://schemas.microsoft.com/office/drawing/2014/main" id="{33004B89-6AA7-4357-A689-0B91E2752D7C}"/>
                    </a:ext>
                  </a:extLst>
                </p14:cNvPr>
                <p14:cNvContentPartPr/>
                <p14:nvPr/>
              </p14:nvContentPartPr>
              <p14:xfrm>
                <a:off x="10457573" y="1699987"/>
                <a:ext cx="405720" cy="262080"/>
              </p14:xfrm>
            </p:contentPart>
          </mc:Choice>
          <mc:Fallback>
            <p:pic>
              <p:nvPicPr>
                <p:cNvPr id="34" name="Freihand 33">
                  <a:extLst>
                    <a:ext uri="{FF2B5EF4-FFF2-40B4-BE49-F238E27FC236}">
                      <a16:creationId xmlns:a16="http://schemas.microsoft.com/office/drawing/2014/main" id="{33004B89-6AA7-4357-A689-0B91E2752D7C}"/>
                    </a:ext>
                  </a:extLst>
                </p:cNvPr>
                <p:cNvPicPr/>
                <p:nvPr/>
              </p:nvPicPr>
              <p:blipFill>
                <a:blip r:embed="rId94"/>
                <a:stretch>
                  <a:fillRect/>
                </a:stretch>
              </p:blipFill>
              <p:spPr>
                <a:xfrm>
                  <a:off x="10453253" y="1695667"/>
                  <a:ext cx="41436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35" name="Freihand 34">
                  <a:extLst>
                    <a:ext uri="{FF2B5EF4-FFF2-40B4-BE49-F238E27FC236}">
                      <a16:creationId xmlns:a16="http://schemas.microsoft.com/office/drawing/2014/main" id="{D21EF13E-058D-495C-8593-0A165B268CEE}"/>
                    </a:ext>
                  </a:extLst>
                </p14:cNvPr>
                <p14:cNvContentPartPr/>
                <p14:nvPr/>
              </p14:nvContentPartPr>
              <p14:xfrm>
                <a:off x="10430213" y="1760107"/>
                <a:ext cx="233640" cy="196560"/>
              </p14:xfrm>
            </p:contentPart>
          </mc:Choice>
          <mc:Fallback>
            <p:pic>
              <p:nvPicPr>
                <p:cNvPr id="35" name="Freihand 34">
                  <a:extLst>
                    <a:ext uri="{FF2B5EF4-FFF2-40B4-BE49-F238E27FC236}">
                      <a16:creationId xmlns:a16="http://schemas.microsoft.com/office/drawing/2014/main" id="{D21EF13E-058D-495C-8593-0A165B268CEE}"/>
                    </a:ext>
                  </a:extLst>
                </p:cNvPr>
                <p:cNvPicPr/>
                <p:nvPr/>
              </p:nvPicPr>
              <p:blipFill>
                <a:blip r:embed="rId96"/>
                <a:stretch>
                  <a:fillRect/>
                </a:stretch>
              </p:blipFill>
              <p:spPr>
                <a:xfrm>
                  <a:off x="10425893" y="1755787"/>
                  <a:ext cx="2422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36" name="Freihand 35">
                  <a:extLst>
                    <a:ext uri="{FF2B5EF4-FFF2-40B4-BE49-F238E27FC236}">
                      <a16:creationId xmlns:a16="http://schemas.microsoft.com/office/drawing/2014/main" id="{6380F9F7-BC2A-4B07-9A0D-28991F22F944}"/>
                    </a:ext>
                  </a:extLst>
                </p14:cNvPr>
                <p14:cNvContentPartPr/>
                <p14:nvPr/>
              </p14:nvContentPartPr>
              <p14:xfrm>
                <a:off x="10510133" y="1937587"/>
                <a:ext cx="72720" cy="339120"/>
              </p14:xfrm>
            </p:contentPart>
          </mc:Choice>
          <mc:Fallback>
            <p:pic>
              <p:nvPicPr>
                <p:cNvPr id="36" name="Freihand 35">
                  <a:extLst>
                    <a:ext uri="{FF2B5EF4-FFF2-40B4-BE49-F238E27FC236}">
                      <a16:creationId xmlns:a16="http://schemas.microsoft.com/office/drawing/2014/main" id="{6380F9F7-BC2A-4B07-9A0D-28991F22F944}"/>
                    </a:ext>
                  </a:extLst>
                </p:cNvPr>
                <p:cNvPicPr/>
                <p:nvPr/>
              </p:nvPicPr>
              <p:blipFill>
                <a:blip r:embed="rId98"/>
                <a:stretch>
                  <a:fillRect/>
                </a:stretch>
              </p:blipFill>
              <p:spPr>
                <a:xfrm>
                  <a:off x="10505813" y="1933267"/>
                  <a:ext cx="81360" cy="3477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38" name="Freihand 37">
                  <a:extLst>
                    <a:ext uri="{FF2B5EF4-FFF2-40B4-BE49-F238E27FC236}">
                      <a16:creationId xmlns:a16="http://schemas.microsoft.com/office/drawing/2014/main" id="{5F513B4A-AA8A-45A3-A375-F5245E661AD5}"/>
                    </a:ext>
                  </a:extLst>
                </p14:cNvPr>
                <p14:cNvContentPartPr/>
                <p14:nvPr/>
              </p14:nvContentPartPr>
              <p14:xfrm>
                <a:off x="10515893" y="2110387"/>
                <a:ext cx="147600" cy="214200"/>
              </p14:xfrm>
            </p:contentPart>
          </mc:Choice>
          <mc:Fallback>
            <p:pic>
              <p:nvPicPr>
                <p:cNvPr id="38" name="Freihand 37">
                  <a:extLst>
                    <a:ext uri="{FF2B5EF4-FFF2-40B4-BE49-F238E27FC236}">
                      <a16:creationId xmlns:a16="http://schemas.microsoft.com/office/drawing/2014/main" id="{5F513B4A-AA8A-45A3-A375-F5245E661AD5}"/>
                    </a:ext>
                  </a:extLst>
                </p:cNvPr>
                <p:cNvPicPr/>
                <p:nvPr/>
              </p:nvPicPr>
              <p:blipFill>
                <a:blip r:embed="rId100"/>
                <a:stretch>
                  <a:fillRect/>
                </a:stretch>
              </p:blipFill>
              <p:spPr>
                <a:xfrm>
                  <a:off x="10511573" y="2106067"/>
                  <a:ext cx="15624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39" name="Freihand 38">
                  <a:extLst>
                    <a:ext uri="{FF2B5EF4-FFF2-40B4-BE49-F238E27FC236}">
                      <a16:creationId xmlns:a16="http://schemas.microsoft.com/office/drawing/2014/main" id="{54D12206-6D68-4BE3-A565-CC20E0A50C13}"/>
                    </a:ext>
                  </a:extLst>
                </p14:cNvPr>
                <p14:cNvContentPartPr/>
                <p14:nvPr/>
              </p14:nvContentPartPr>
              <p14:xfrm>
                <a:off x="10294493" y="2158267"/>
                <a:ext cx="205200" cy="254520"/>
              </p14:xfrm>
            </p:contentPart>
          </mc:Choice>
          <mc:Fallback>
            <p:pic>
              <p:nvPicPr>
                <p:cNvPr id="39" name="Freihand 38">
                  <a:extLst>
                    <a:ext uri="{FF2B5EF4-FFF2-40B4-BE49-F238E27FC236}">
                      <a16:creationId xmlns:a16="http://schemas.microsoft.com/office/drawing/2014/main" id="{54D12206-6D68-4BE3-A565-CC20E0A50C13}"/>
                    </a:ext>
                  </a:extLst>
                </p:cNvPr>
                <p:cNvPicPr/>
                <p:nvPr/>
              </p:nvPicPr>
              <p:blipFill>
                <a:blip r:embed="rId102"/>
                <a:stretch>
                  <a:fillRect/>
                </a:stretch>
              </p:blipFill>
              <p:spPr>
                <a:xfrm>
                  <a:off x="10290173" y="2153947"/>
                  <a:ext cx="21384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40" name="Freihand 39">
                  <a:extLst>
                    <a:ext uri="{FF2B5EF4-FFF2-40B4-BE49-F238E27FC236}">
                      <a16:creationId xmlns:a16="http://schemas.microsoft.com/office/drawing/2014/main" id="{58D62662-E235-4617-922E-51E8DAEDF13D}"/>
                    </a:ext>
                  </a:extLst>
                </p14:cNvPr>
                <p14:cNvContentPartPr/>
                <p14:nvPr/>
              </p14:nvContentPartPr>
              <p14:xfrm>
                <a:off x="11061293" y="1900867"/>
                <a:ext cx="37800" cy="199080"/>
              </p14:xfrm>
            </p:contentPart>
          </mc:Choice>
          <mc:Fallback>
            <p:pic>
              <p:nvPicPr>
                <p:cNvPr id="40" name="Freihand 39">
                  <a:extLst>
                    <a:ext uri="{FF2B5EF4-FFF2-40B4-BE49-F238E27FC236}">
                      <a16:creationId xmlns:a16="http://schemas.microsoft.com/office/drawing/2014/main" id="{58D62662-E235-4617-922E-51E8DAEDF13D}"/>
                    </a:ext>
                  </a:extLst>
                </p:cNvPr>
                <p:cNvPicPr/>
                <p:nvPr/>
              </p:nvPicPr>
              <p:blipFill>
                <a:blip r:embed="rId104"/>
                <a:stretch>
                  <a:fillRect/>
                </a:stretch>
              </p:blipFill>
              <p:spPr>
                <a:xfrm>
                  <a:off x="11056973" y="1896547"/>
                  <a:ext cx="464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41" name="Freihand 40">
                  <a:extLst>
                    <a:ext uri="{FF2B5EF4-FFF2-40B4-BE49-F238E27FC236}">
                      <a16:creationId xmlns:a16="http://schemas.microsoft.com/office/drawing/2014/main" id="{4F3F70C5-106C-48BB-9DA9-16D5B13024ED}"/>
                    </a:ext>
                  </a:extLst>
                </p14:cNvPr>
                <p14:cNvContentPartPr/>
                <p14:nvPr/>
              </p14:nvContentPartPr>
              <p14:xfrm>
                <a:off x="10946453" y="1812307"/>
                <a:ext cx="394200" cy="264240"/>
              </p14:xfrm>
            </p:contentPart>
          </mc:Choice>
          <mc:Fallback>
            <p:pic>
              <p:nvPicPr>
                <p:cNvPr id="41" name="Freihand 40">
                  <a:extLst>
                    <a:ext uri="{FF2B5EF4-FFF2-40B4-BE49-F238E27FC236}">
                      <a16:creationId xmlns:a16="http://schemas.microsoft.com/office/drawing/2014/main" id="{4F3F70C5-106C-48BB-9DA9-16D5B13024ED}"/>
                    </a:ext>
                  </a:extLst>
                </p:cNvPr>
                <p:cNvPicPr/>
                <p:nvPr/>
              </p:nvPicPr>
              <p:blipFill>
                <a:blip r:embed="rId106"/>
                <a:stretch>
                  <a:fillRect/>
                </a:stretch>
              </p:blipFill>
              <p:spPr>
                <a:xfrm>
                  <a:off x="10942133" y="1807987"/>
                  <a:ext cx="40284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42" name="Freihand 41">
                  <a:extLst>
                    <a:ext uri="{FF2B5EF4-FFF2-40B4-BE49-F238E27FC236}">
                      <a16:creationId xmlns:a16="http://schemas.microsoft.com/office/drawing/2014/main" id="{0A8DA968-1DAB-4F26-A1E4-1AB9B2ABDE49}"/>
                    </a:ext>
                  </a:extLst>
                </p14:cNvPr>
                <p14:cNvContentPartPr/>
                <p14:nvPr/>
              </p14:nvContentPartPr>
              <p14:xfrm>
                <a:off x="10919813" y="1797907"/>
                <a:ext cx="283680" cy="379800"/>
              </p14:xfrm>
            </p:contentPart>
          </mc:Choice>
          <mc:Fallback>
            <p:pic>
              <p:nvPicPr>
                <p:cNvPr id="42" name="Freihand 41">
                  <a:extLst>
                    <a:ext uri="{FF2B5EF4-FFF2-40B4-BE49-F238E27FC236}">
                      <a16:creationId xmlns:a16="http://schemas.microsoft.com/office/drawing/2014/main" id="{0A8DA968-1DAB-4F26-A1E4-1AB9B2ABDE49}"/>
                    </a:ext>
                  </a:extLst>
                </p:cNvPr>
                <p:cNvPicPr/>
                <p:nvPr/>
              </p:nvPicPr>
              <p:blipFill>
                <a:blip r:embed="rId108"/>
                <a:stretch>
                  <a:fillRect/>
                </a:stretch>
              </p:blipFill>
              <p:spPr>
                <a:xfrm>
                  <a:off x="10915493" y="1793587"/>
                  <a:ext cx="292320" cy="3884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43" name="Freihand 42">
                  <a:extLst>
                    <a:ext uri="{FF2B5EF4-FFF2-40B4-BE49-F238E27FC236}">
                      <a16:creationId xmlns:a16="http://schemas.microsoft.com/office/drawing/2014/main" id="{CB09D387-0B2E-4453-9110-B4A25C119855}"/>
                    </a:ext>
                  </a:extLst>
                </p14:cNvPr>
                <p14:cNvContentPartPr/>
                <p14:nvPr/>
              </p14:nvContentPartPr>
              <p14:xfrm>
                <a:off x="11025293" y="1620787"/>
                <a:ext cx="170640" cy="207000"/>
              </p14:xfrm>
            </p:contentPart>
          </mc:Choice>
          <mc:Fallback>
            <p:pic>
              <p:nvPicPr>
                <p:cNvPr id="43" name="Freihand 42">
                  <a:extLst>
                    <a:ext uri="{FF2B5EF4-FFF2-40B4-BE49-F238E27FC236}">
                      <a16:creationId xmlns:a16="http://schemas.microsoft.com/office/drawing/2014/main" id="{CB09D387-0B2E-4453-9110-B4A25C119855}"/>
                    </a:ext>
                  </a:extLst>
                </p:cNvPr>
                <p:cNvPicPr/>
                <p:nvPr/>
              </p:nvPicPr>
              <p:blipFill>
                <a:blip r:embed="rId110"/>
                <a:stretch>
                  <a:fillRect/>
                </a:stretch>
              </p:blipFill>
              <p:spPr>
                <a:xfrm>
                  <a:off x="11020973" y="1616467"/>
                  <a:ext cx="17928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46" name="Freihand 45">
                  <a:extLst>
                    <a:ext uri="{FF2B5EF4-FFF2-40B4-BE49-F238E27FC236}">
                      <a16:creationId xmlns:a16="http://schemas.microsoft.com/office/drawing/2014/main" id="{D60EF1A5-4D29-4F57-BFC3-5DA0D68E349B}"/>
                    </a:ext>
                  </a:extLst>
                </p14:cNvPr>
                <p14:cNvContentPartPr/>
                <p14:nvPr/>
              </p14:nvContentPartPr>
              <p14:xfrm>
                <a:off x="11553053" y="1833907"/>
                <a:ext cx="227880" cy="301320"/>
              </p14:xfrm>
            </p:contentPart>
          </mc:Choice>
          <mc:Fallback>
            <p:pic>
              <p:nvPicPr>
                <p:cNvPr id="46" name="Freihand 45">
                  <a:extLst>
                    <a:ext uri="{FF2B5EF4-FFF2-40B4-BE49-F238E27FC236}">
                      <a16:creationId xmlns:a16="http://schemas.microsoft.com/office/drawing/2014/main" id="{D60EF1A5-4D29-4F57-BFC3-5DA0D68E349B}"/>
                    </a:ext>
                  </a:extLst>
                </p:cNvPr>
                <p:cNvPicPr/>
                <p:nvPr/>
              </p:nvPicPr>
              <p:blipFill>
                <a:blip r:embed="rId112"/>
                <a:stretch>
                  <a:fillRect/>
                </a:stretch>
              </p:blipFill>
              <p:spPr>
                <a:xfrm>
                  <a:off x="11548733" y="1829587"/>
                  <a:ext cx="23652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47" name="Freihand 46">
                  <a:extLst>
                    <a:ext uri="{FF2B5EF4-FFF2-40B4-BE49-F238E27FC236}">
                      <a16:creationId xmlns:a16="http://schemas.microsoft.com/office/drawing/2014/main" id="{2490AD2F-6E74-4E94-8FF3-729B9E65BDF1}"/>
                    </a:ext>
                  </a:extLst>
                </p14:cNvPr>
                <p14:cNvContentPartPr/>
                <p14:nvPr/>
              </p14:nvContentPartPr>
              <p14:xfrm>
                <a:off x="11482133" y="1836067"/>
                <a:ext cx="351000" cy="261000"/>
              </p14:xfrm>
            </p:contentPart>
          </mc:Choice>
          <mc:Fallback>
            <p:pic>
              <p:nvPicPr>
                <p:cNvPr id="47" name="Freihand 46">
                  <a:extLst>
                    <a:ext uri="{FF2B5EF4-FFF2-40B4-BE49-F238E27FC236}">
                      <a16:creationId xmlns:a16="http://schemas.microsoft.com/office/drawing/2014/main" id="{2490AD2F-6E74-4E94-8FF3-729B9E65BDF1}"/>
                    </a:ext>
                  </a:extLst>
                </p:cNvPr>
                <p:cNvPicPr/>
                <p:nvPr/>
              </p:nvPicPr>
              <p:blipFill>
                <a:blip r:embed="rId114"/>
                <a:stretch>
                  <a:fillRect/>
                </a:stretch>
              </p:blipFill>
              <p:spPr>
                <a:xfrm>
                  <a:off x="11477813" y="1831747"/>
                  <a:ext cx="35964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48" name="Freihand 47">
                  <a:extLst>
                    <a:ext uri="{FF2B5EF4-FFF2-40B4-BE49-F238E27FC236}">
                      <a16:creationId xmlns:a16="http://schemas.microsoft.com/office/drawing/2014/main" id="{34A7D73D-7EDC-46D7-BBF2-D98B18F85D9F}"/>
                    </a:ext>
                  </a:extLst>
                </p14:cNvPr>
                <p14:cNvContentPartPr/>
                <p14:nvPr/>
              </p14:nvContentPartPr>
              <p14:xfrm>
                <a:off x="11611733" y="1808707"/>
                <a:ext cx="85320" cy="184320"/>
              </p14:xfrm>
            </p:contentPart>
          </mc:Choice>
          <mc:Fallback>
            <p:pic>
              <p:nvPicPr>
                <p:cNvPr id="48" name="Freihand 47">
                  <a:extLst>
                    <a:ext uri="{FF2B5EF4-FFF2-40B4-BE49-F238E27FC236}">
                      <a16:creationId xmlns:a16="http://schemas.microsoft.com/office/drawing/2014/main" id="{34A7D73D-7EDC-46D7-BBF2-D98B18F85D9F}"/>
                    </a:ext>
                  </a:extLst>
                </p:cNvPr>
                <p:cNvPicPr/>
                <p:nvPr/>
              </p:nvPicPr>
              <p:blipFill>
                <a:blip r:embed="rId116"/>
                <a:stretch>
                  <a:fillRect/>
                </a:stretch>
              </p:blipFill>
              <p:spPr>
                <a:xfrm>
                  <a:off x="11607413" y="1804387"/>
                  <a:ext cx="939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49" name="Freihand 48">
                  <a:extLst>
                    <a:ext uri="{FF2B5EF4-FFF2-40B4-BE49-F238E27FC236}">
                      <a16:creationId xmlns:a16="http://schemas.microsoft.com/office/drawing/2014/main" id="{3CA9284B-8D56-4D79-96F6-8341C46C9F14}"/>
                    </a:ext>
                  </a:extLst>
                </p14:cNvPr>
                <p14:cNvContentPartPr/>
                <p14:nvPr/>
              </p14:nvContentPartPr>
              <p14:xfrm>
                <a:off x="11642693" y="1625107"/>
                <a:ext cx="160920" cy="189360"/>
              </p14:xfrm>
            </p:contentPart>
          </mc:Choice>
          <mc:Fallback>
            <p:pic>
              <p:nvPicPr>
                <p:cNvPr id="49" name="Freihand 48">
                  <a:extLst>
                    <a:ext uri="{FF2B5EF4-FFF2-40B4-BE49-F238E27FC236}">
                      <a16:creationId xmlns:a16="http://schemas.microsoft.com/office/drawing/2014/main" id="{3CA9284B-8D56-4D79-96F6-8341C46C9F14}"/>
                    </a:ext>
                  </a:extLst>
                </p:cNvPr>
                <p:cNvPicPr/>
                <p:nvPr/>
              </p:nvPicPr>
              <p:blipFill>
                <a:blip r:embed="rId118"/>
                <a:stretch>
                  <a:fillRect/>
                </a:stretch>
              </p:blipFill>
              <p:spPr>
                <a:xfrm>
                  <a:off x="11638373" y="1620787"/>
                  <a:ext cx="1695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2" name="Freihand 1">
                  <a:extLst>
                    <a:ext uri="{FF2B5EF4-FFF2-40B4-BE49-F238E27FC236}">
                      <a16:creationId xmlns:a16="http://schemas.microsoft.com/office/drawing/2014/main" id="{0B2DB8EB-B193-48C8-90EA-0236FD054E7E}"/>
                    </a:ext>
                  </a:extLst>
                </p14:cNvPr>
                <p14:cNvContentPartPr/>
                <p14:nvPr/>
              </p14:nvContentPartPr>
              <p14:xfrm>
                <a:off x="8032613" y="1087627"/>
                <a:ext cx="897120" cy="1277640"/>
              </p14:xfrm>
            </p:contentPart>
          </mc:Choice>
          <mc:Fallback>
            <p:pic>
              <p:nvPicPr>
                <p:cNvPr id="2" name="Freihand 1">
                  <a:extLst>
                    <a:ext uri="{FF2B5EF4-FFF2-40B4-BE49-F238E27FC236}">
                      <a16:creationId xmlns:a16="http://schemas.microsoft.com/office/drawing/2014/main" id="{0B2DB8EB-B193-48C8-90EA-0236FD054E7E}"/>
                    </a:ext>
                  </a:extLst>
                </p:cNvPr>
                <p:cNvPicPr/>
                <p:nvPr/>
              </p:nvPicPr>
              <p:blipFill>
                <a:blip r:embed="rId120"/>
                <a:stretch>
                  <a:fillRect/>
                </a:stretch>
              </p:blipFill>
              <p:spPr>
                <a:xfrm>
                  <a:off x="8028293" y="1083307"/>
                  <a:ext cx="905760" cy="12862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3" name="Freihand 2">
                  <a:extLst>
                    <a:ext uri="{FF2B5EF4-FFF2-40B4-BE49-F238E27FC236}">
                      <a16:creationId xmlns:a16="http://schemas.microsoft.com/office/drawing/2014/main" id="{857E9230-26D7-46D5-B6B0-3B4E18B4F64F}"/>
                    </a:ext>
                  </a:extLst>
                </p14:cNvPr>
                <p14:cNvContentPartPr/>
                <p14:nvPr/>
              </p14:nvContentPartPr>
              <p14:xfrm>
                <a:off x="8413853" y="1885027"/>
                <a:ext cx="3240" cy="125640"/>
              </p14:xfrm>
            </p:contentPart>
          </mc:Choice>
          <mc:Fallback>
            <p:pic>
              <p:nvPicPr>
                <p:cNvPr id="3" name="Freihand 2">
                  <a:extLst>
                    <a:ext uri="{FF2B5EF4-FFF2-40B4-BE49-F238E27FC236}">
                      <a16:creationId xmlns:a16="http://schemas.microsoft.com/office/drawing/2014/main" id="{857E9230-26D7-46D5-B6B0-3B4E18B4F64F}"/>
                    </a:ext>
                  </a:extLst>
                </p:cNvPr>
                <p:cNvPicPr/>
                <p:nvPr/>
              </p:nvPicPr>
              <p:blipFill>
                <a:blip r:embed="rId122"/>
                <a:stretch>
                  <a:fillRect/>
                </a:stretch>
              </p:blipFill>
              <p:spPr>
                <a:xfrm>
                  <a:off x="8409533" y="1880707"/>
                  <a:ext cx="118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9" name="Freihand 8">
                  <a:extLst>
                    <a:ext uri="{FF2B5EF4-FFF2-40B4-BE49-F238E27FC236}">
                      <a16:creationId xmlns:a16="http://schemas.microsoft.com/office/drawing/2014/main" id="{2252CB9C-700C-4CC1-B22A-9921C1691FF4}"/>
                    </a:ext>
                  </a:extLst>
                </p14:cNvPr>
                <p14:cNvContentPartPr/>
                <p14:nvPr/>
              </p14:nvContentPartPr>
              <p14:xfrm>
                <a:off x="8292533" y="1849747"/>
                <a:ext cx="212400" cy="139680"/>
              </p14:xfrm>
            </p:contentPart>
          </mc:Choice>
          <mc:Fallback>
            <p:pic>
              <p:nvPicPr>
                <p:cNvPr id="9" name="Freihand 8">
                  <a:extLst>
                    <a:ext uri="{FF2B5EF4-FFF2-40B4-BE49-F238E27FC236}">
                      <a16:creationId xmlns:a16="http://schemas.microsoft.com/office/drawing/2014/main" id="{2252CB9C-700C-4CC1-B22A-9921C1691FF4}"/>
                    </a:ext>
                  </a:extLst>
                </p:cNvPr>
                <p:cNvPicPr/>
                <p:nvPr/>
              </p:nvPicPr>
              <p:blipFill>
                <a:blip r:embed="rId124"/>
                <a:stretch>
                  <a:fillRect/>
                </a:stretch>
              </p:blipFill>
              <p:spPr>
                <a:xfrm>
                  <a:off x="8288213" y="1845427"/>
                  <a:ext cx="2210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2" name="Freihand 11">
                  <a:extLst>
                    <a:ext uri="{FF2B5EF4-FFF2-40B4-BE49-F238E27FC236}">
                      <a16:creationId xmlns:a16="http://schemas.microsoft.com/office/drawing/2014/main" id="{58D23A1B-F0DD-4CC4-AFF1-C5615DF15A3B}"/>
                    </a:ext>
                  </a:extLst>
                </p14:cNvPr>
                <p14:cNvContentPartPr/>
                <p14:nvPr/>
              </p14:nvContentPartPr>
              <p14:xfrm>
                <a:off x="8239973" y="1411987"/>
                <a:ext cx="30960" cy="46080"/>
              </p14:xfrm>
            </p:contentPart>
          </mc:Choice>
          <mc:Fallback>
            <p:pic>
              <p:nvPicPr>
                <p:cNvPr id="12" name="Freihand 11">
                  <a:extLst>
                    <a:ext uri="{FF2B5EF4-FFF2-40B4-BE49-F238E27FC236}">
                      <a16:creationId xmlns:a16="http://schemas.microsoft.com/office/drawing/2014/main" id="{58D23A1B-F0DD-4CC4-AFF1-C5615DF15A3B}"/>
                    </a:ext>
                  </a:extLst>
                </p:cNvPr>
                <p:cNvPicPr/>
                <p:nvPr/>
              </p:nvPicPr>
              <p:blipFill>
                <a:blip r:embed="rId126"/>
                <a:stretch>
                  <a:fillRect/>
                </a:stretch>
              </p:blipFill>
              <p:spPr>
                <a:xfrm>
                  <a:off x="8235653" y="1407667"/>
                  <a:ext cx="396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3" name="Freihand 12">
                  <a:extLst>
                    <a:ext uri="{FF2B5EF4-FFF2-40B4-BE49-F238E27FC236}">
                      <a16:creationId xmlns:a16="http://schemas.microsoft.com/office/drawing/2014/main" id="{6DA6EDF3-AA64-4AEC-85D7-1D515AEF9A14}"/>
                    </a:ext>
                  </a:extLst>
                </p14:cNvPr>
                <p14:cNvContentPartPr/>
                <p14:nvPr/>
              </p14:nvContentPartPr>
              <p14:xfrm>
                <a:off x="7996613" y="1246747"/>
                <a:ext cx="78840" cy="66240"/>
              </p14:xfrm>
            </p:contentPart>
          </mc:Choice>
          <mc:Fallback>
            <p:pic>
              <p:nvPicPr>
                <p:cNvPr id="13" name="Freihand 12">
                  <a:extLst>
                    <a:ext uri="{FF2B5EF4-FFF2-40B4-BE49-F238E27FC236}">
                      <a16:creationId xmlns:a16="http://schemas.microsoft.com/office/drawing/2014/main" id="{6DA6EDF3-AA64-4AEC-85D7-1D515AEF9A14}"/>
                    </a:ext>
                  </a:extLst>
                </p:cNvPr>
                <p:cNvPicPr/>
                <p:nvPr/>
              </p:nvPicPr>
              <p:blipFill>
                <a:blip r:embed="rId128"/>
                <a:stretch>
                  <a:fillRect/>
                </a:stretch>
              </p:blipFill>
              <p:spPr>
                <a:xfrm>
                  <a:off x="7992293" y="1242427"/>
                  <a:ext cx="874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4" name="Freihand 13">
                  <a:extLst>
                    <a:ext uri="{FF2B5EF4-FFF2-40B4-BE49-F238E27FC236}">
                      <a16:creationId xmlns:a16="http://schemas.microsoft.com/office/drawing/2014/main" id="{FDCEDB0F-0DD2-4515-84EE-B5FA3E90ED92}"/>
                    </a:ext>
                  </a:extLst>
                </p14:cNvPr>
                <p14:cNvContentPartPr/>
                <p14:nvPr/>
              </p14:nvContentPartPr>
              <p14:xfrm>
                <a:off x="8105693" y="1207507"/>
                <a:ext cx="28440" cy="94680"/>
              </p14:xfrm>
            </p:contentPart>
          </mc:Choice>
          <mc:Fallback>
            <p:pic>
              <p:nvPicPr>
                <p:cNvPr id="14" name="Freihand 13">
                  <a:extLst>
                    <a:ext uri="{FF2B5EF4-FFF2-40B4-BE49-F238E27FC236}">
                      <a16:creationId xmlns:a16="http://schemas.microsoft.com/office/drawing/2014/main" id="{FDCEDB0F-0DD2-4515-84EE-B5FA3E90ED92}"/>
                    </a:ext>
                  </a:extLst>
                </p:cNvPr>
                <p:cNvPicPr/>
                <p:nvPr/>
              </p:nvPicPr>
              <p:blipFill>
                <a:blip r:embed="rId130"/>
                <a:stretch>
                  <a:fillRect/>
                </a:stretch>
              </p:blipFill>
              <p:spPr>
                <a:xfrm>
                  <a:off x="8101373" y="1203187"/>
                  <a:ext cx="370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5" name="Freihand 14">
                  <a:extLst>
                    <a:ext uri="{FF2B5EF4-FFF2-40B4-BE49-F238E27FC236}">
                      <a16:creationId xmlns:a16="http://schemas.microsoft.com/office/drawing/2014/main" id="{2313468C-5EF5-49B3-A87F-9232D424AD5A}"/>
                    </a:ext>
                  </a:extLst>
                </p14:cNvPr>
                <p14:cNvContentPartPr/>
                <p14:nvPr/>
              </p14:nvContentPartPr>
              <p14:xfrm>
                <a:off x="8112893" y="1244587"/>
                <a:ext cx="35280" cy="33840"/>
              </p14:xfrm>
            </p:contentPart>
          </mc:Choice>
          <mc:Fallback>
            <p:pic>
              <p:nvPicPr>
                <p:cNvPr id="15" name="Freihand 14">
                  <a:extLst>
                    <a:ext uri="{FF2B5EF4-FFF2-40B4-BE49-F238E27FC236}">
                      <a16:creationId xmlns:a16="http://schemas.microsoft.com/office/drawing/2014/main" id="{2313468C-5EF5-49B3-A87F-9232D424AD5A}"/>
                    </a:ext>
                  </a:extLst>
                </p:cNvPr>
                <p:cNvPicPr/>
                <p:nvPr/>
              </p:nvPicPr>
              <p:blipFill>
                <a:blip r:embed="rId132"/>
                <a:stretch>
                  <a:fillRect/>
                </a:stretch>
              </p:blipFill>
              <p:spPr>
                <a:xfrm>
                  <a:off x="8108573" y="1240267"/>
                  <a:ext cx="439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6" name="Freihand 15">
                  <a:extLst>
                    <a:ext uri="{FF2B5EF4-FFF2-40B4-BE49-F238E27FC236}">
                      <a16:creationId xmlns:a16="http://schemas.microsoft.com/office/drawing/2014/main" id="{5BEF2D8E-665D-43A3-8595-BF78DA36E043}"/>
                    </a:ext>
                  </a:extLst>
                </p14:cNvPr>
                <p14:cNvContentPartPr/>
                <p14:nvPr/>
              </p14:nvContentPartPr>
              <p14:xfrm>
                <a:off x="8154293" y="1194187"/>
                <a:ext cx="30960" cy="71640"/>
              </p14:xfrm>
            </p:contentPart>
          </mc:Choice>
          <mc:Fallback>
            <p:pic>
              <p:nvPicPr>
                <p:cNvPr id="16" name="Freihand 15">
                  <a:extLst>
                    <a:ext uri="{FF2B5EF4-FFF2-40B4-BE49-F238E27FC236}">
                      <a16:creationId xmlns:a16="http://schemas.microsoft.com/office/drawing/2014/main" id="{5BEF2D8E-665D-43A3-8595-BF78DA36E043}"/>
                    </a:ext>
                  </a:extLst>
                </p:cNvPr>
                <p:cNvPicPr/>
                <p:nvPr/>
              </p:nvPicPr>
              <p:blipFill>
                <a:blip r:embed="rId134"/>
                <a:stretch>
                  <a:fillRect/>
                </a:stretch>
              </p:blipFill>
              <p:spPr>
                <a:xfrm>
                  <a:off x="8149973" y="1189867"/>
                  <a:ext cx="396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7" name="Freihand 16">
                  <a:extLst>
                    <a:ext uri="{FF2B5EF4-FFF2-40B4-BE49-F238E27FC236}">
                      <a16:creationId xmlns:a16="http://schemas.microsoft.com/office/drawing/2014/main" id="{79412F76-F891-4744-AC05-C99DEE316E4F}"/>
                    </a:ext>
                  </a:extLst>
                </p14:cNvPr>
                <p14:cNvContentPartPr/>
                <p14:nvPr/>
              </p14:nvContentPartPr>
              <p14:xfrm>
                <a:off x="8175173" y="1174027"/>
                <a:ext cx="18720" cy="86760"/>
              </p14:xfrm>
            </p:contentPart>
          </mc:Choice>
          <mc:Fallback>
            <p:pic>
              <p:nvPicPr>
                <p:cNvPr id="17" name="Freihand 16">
                  <a:extLst>
                    <a:ext uri="{FF2B5EF4-FFF2-40B4-BE49-F238E27FC236}">
                      <a16:creationId xmlns:a16="http://schemas.microsoft.com/office/drawing/2014/main" id="{79412F76-F891-4744-AC05-C99DEE316E4F}"/>
                    </a:ext>
                  </a:extLst>
                </p:cNvPr>
                <p:cNvPicPr/>
                <p:nvPr/>
              </p:nvPicPr>
              <p:blipFill>
                <a:blip r:embed="rId136"/>
                <a:stretch>
                  <a:fillRect/>
                </a:stretch>
              </p:blipFill>
              <p:spPr>
                <a:xfrm>
                  <a:off x="8170853" y="1169707"/>
                  <a:ext cx="273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9" name="Freihand 18">
                  <a:extLst>
                    <a:ext uri="{FF2B5EF4-FFF2-40B4-BE49-F238E27FC236}">
                      <a16:creationId xmlns:a16="http://schemas.microsoft.com/office/drawing/2014/main" id="{F1F25F33-D74E-4AAA-9CBA-0BDA929741D6}"/>
                    </a:ext>
                  </a:extLst>
                </p14:cNvPr>
                <p14:cNvContentPartPr/>
                <p14:nvPr/>
              </p14:nvContentPartPr>
              <p14:xfrm>
                <a:off x="7246013" y="900427"/>
                <a:ext cx="2446920" cy="1881000"/>
              </p14:xfrm>
            </p:contentPart>
          </mc:Choice>
          <mc:Fallback>
            <p:pic>
              <p:nvPicPr>
                <p:cNvPr id="19" name="Freihand 18">
                  <a:extLst>
                    <a:ext uri="{FF2B5EF4-FFF2-40B4-BE49-F238E27FC236}">
                      <a16:creationId xmlns:a16="http://schemas.microsoft.com/office/drawing/2014/main" id="{F1F25F33-D74E-4AAA-9CBA-0BDA929741D6}"/>
                    </a:ext>
                  </a:extLst>
                </p:cNvPr>
                <p:cNvPicPr/>
                <p:nvPr/>
              </p:nvPicPr>
              <p:blipFill>
                <a:blip r:embed="rId138"/>
                <a:stretch>
                  <a:fillRect/>
                </a:stretch>
              </p:blipFill>
              <p:spPr>
                <a:xfrm>
                  <a:off x="7241693" y="896107"/>
                  <a:ext cx="2455560" cy="18896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20" name="Freihand 19">
                  <a:extLst>
                    <a:ext uri="{FF2B5EF4-FFF2-40B4-BE49-F238E27FC236}">
                      <a16:creationId xmlns:a16="http://schemas.microsoft.com/office/drawing/2014/main" id="{6FFDD98B-CB8F-4D2A-804E-83949A94365A}"/>
                    </a:ext>
                  </a:extLst>
                </p14:cNvPr>
                <p14:cNvContentPartPr/>
                <p14:nvPr/>
              </p14:nvContentPartPr>
              <p14:xfrm>
                <a:off x="7274453" y="1379227"/>
                <a:ext cx="383760" cy="111960"/>
              </p14:xfrm>
            </p:contentPart>
          </mc:Choice>
          <mc:Fallback>
            <p:pic>
              <p:nvPicPr>
                <p:cNvPr id="20" name="Freihand 19">
                  <a:extLst>
                    <a:ext uri="{FF2B5EF4-FFF2-40B4-BE49-F238E27FC236}">
                      <a16:creationId xmlns:a16="http://schemas.microsoft.com/office/drawing/2014/main" id="{6FFDD98B-CB8F-4D2A-804E-83949A94365A}"/>
                    </a:ext>
                  </a:extLst>
                </p:cNvPr>
                <p:cNvPicPr/>
                <p:nvPr/>
              </p:nvPicPr>
              <p:blipFill>
                <a:blip r:embed="rId140"/>
                <a:stretch>
                  <a:fillRect/>
                </a:stretch>
              </p:blipFill>
              <p:spPr>
                <a:xfrm>
                  <a:off x="7270133" y="1374907"/>
                  <a:ext cx="3924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21" name="Freihand 20">
                  <a:extLst>
                    <a:ext uri="{FF2B5EF4-FFF2-40B4-BE49-F238E27FC236}">
                      <a16:creationId xmlns:a16="http://schemas.microsoft.com/office/drawing/2014/main" id="{EFB71069-D5F4-4C3F-B39E-C78FAFC1E940}"/>
                    </a:ext>
                  </a:extLst>
                </p14:cNvPr>
                <p14:cNvContentPartPr/>
                <p14:nvPr/>
              </p14:nvContentPartPr>
              <p14:xfrm>
                <a:off x="7953053" y="972427"/>
                <a:ext cx="91080" cy="192960"/>
              </p14:xfrm>
            </p:contentPart>
          </mc:Choice>
          <mc:Fallback>
            <p:pic>
              <p:nvPicPr>
                <p:cNvPr id="21" name="Freihand 20">
                  <a:extLst>
                    <a:ext uri="{FF2B5EF4-FFF2-40B4-BE49-F238E27FC236}">
                      <a16:creationId xmlns:a16="http://schemas.microsoft.com/office/drawing/2014/main" id="{EFB71069-D5F4-4C3F-B39E-C78FAFC1E940}"/>
                    </a:ext>
                  </a:extLst>
                </p:cNvPr>
                <p:cNvPicPr/>
                <p:nvPr/>
              </p:nvPicPr>
              <p:blipFill>
                <a:blip r:embed="rId142"/>
                <a:stretch>
                  <a:fillRect/>
                </a:stretch>
              </p:blipFill>
              <p:spPr>
                <a:xfrm>
                  <a:off x="7948733" y="968107"/>
                  <a:ext cx="997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22" name="Freihand 21">
                  <a:extLst>
                    <a:ext uri="{FF2B5EF4-FFF2-40B4-BE49-F238E27FC236}">
                      <a16:creationId xmlns:a16="http://schemas.microsoft.com/office/drawing/2014/main" id="{71C4F4D3-1AD6-4FAE-822B-473EED6F87FE}"/>
                    </a:ext>
                  </a:extLst>
                </p14:cNvPr>
                <p14:cNvContentPartPr/>
                <p14:nvPr/>
              </p14:nvContentPartPr>
              <p14:xfrm>
                <a:off x="8389013" y="926707"/>
                <a:ext cx="354240" cy="205560"/>
              </p14:xfrm>
            </p:contentPart>
          </mc:Choice>
          <mc:Fallback>
            <p:pic>
              <p:nvPicPr>
                <p:cNvPr id="22" name="Freihand 21">
                  <a:extLst>
                    <a:ext uri="{FF2B5EF4-FFF2-40B4-BE49-F238E27FC236}">
                      <a16:creationId xmlns:a16="http://schemas.microsoft.com/office/drawing/2014/main" id="{71C4F4D3-1AD6-4FAE-822B-473EED6F87FE}"/>
                    </a:ext>
                  </a:extLst>
                </p:cNvPr>
                <p:cNvPicPr/>
                <p:nvPr/>
              </p:nvPicPr>
              <p:blipFill>
                <a:blip r:embed="rId144"/>
                <a:stretch>
                  <a:fillRect/>
                </a:stretch>
              </p:blipFill>
              <p:spPr>
                <a:xfrm>
                  <a:off x="8384693" y="922387"/>
                  <a:ext cx="36288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23" name="Freihand 22">
                  <a:extLst>
                    <a:ext uri="{FF2B5EF4-FFF2-40B4-BE49-F238E27FC236}">
                      <a16:creationId xmlns:a16="http://schemas.microsoft.com/office/drawing/2014/main" id="{6E6B7F3A-6260-40DD-84DC-FC2785F6159A}"/>
                    </a:ext>
                  </a:extLst>
                </p14:cNvPr>
                <p14:cNvContentPartPr/>
                <p14:nvPr/>
              </p14:nvContentPartPr>
              <p14:xfrm>
                <a:off x="8989493" y="1222267"/>
                <a:ext cx="376920" cy="167040"/>
              </p14:xfrm>
            </p:contentPart>
          </mc:Choice>
          <mc:Fallback>
            <p:pic>
              <p:nvPicPr>
                <p:cNvPr id="23" name="Freihand 22">
                  <a:extLst>
                    <a:ext uri="{FF2B5EF4-FFF2-40B4-BE49-F238E27FC236}">
                      <a16:creationId xmlns:a16="http://schemas.microsoft.com/office/drawing/2014/main" id="{6E6B7F3A-6260-40DD-84DC-FC2785F6159A}"/>
                    </a:ext>
                  </a:extLst>
                </p:cNvPr>
                <p:cNvPicPr/>
                <p:nvPr/>
              </p:nvPicPr>
              <p:blipFill>
                <a:blip r:embed="rId146"/>
                <a:stretch>
                  <a:fillRect/>
                </a:stretch>
              </p:blipFill>
              <p:spPr>
                <a:xfrm>
                  <a:off x="8985173" y="1217947"/>
                  <a:ext cx="3855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24" name="Freihand 23">
                  <a:extLst>
                    <a:ext uri="{FF2B5EF4-FFF2-40B4-BE49-F238E27FC236}">
                      <a16:creationId xmlns:a16="http://schemas.microsoft.com/office/drawing/2014/main" id="{0AA60432-50A8-49AD-8EE4-3881671BE0BD}"/>
                    </a:ext>
                  </a:extLst>
                </p14:cNvPr>
                <p14:cNvContentPartPr/>
                <p14:nvPr/>
              </p14:nvContentPartPr>
              <p14:xfrm>
                <a:off x="9459653" y="1627627"/>
                <a:ext cx="347040" cy="24120"/>
              </p14:xfrm>
            </p:contentPart>
          </mc:Choice>
          <mc:Fallback>
            <p:pic>
              <p:nvPicPr>
                <p:cNvPr id="24" name="Freihand 23">
                  <a:extLst>
                    <a:ext uri="{FF2B5EF4-FFF2-40B4-BE49-F238E27FC236}">
                      <a16:creationId xmlns:a16="http://schemas.microsoft.com/office/drawing/2014/main" id="{0AA60432-50A8-49AD-8EE4-3881671BE0BD}"/>
                    </a:ext>
                  </a:extLst>
                </p:cNvPr>
                <p:cNvPicPr/>
                <p:nvPr/>
              </p:nvPicPr>
              <p:blipFill>
                <a:blip r:embed="rId148"/>
                <a:stretch>
                  <a:fillRect/>
                </a:stretch>
              </p:blipFill>
              <p:spPr>
                <a:xfrm>
                  <a:off x="9455333" y="1623307"/>
                  <a:ext cx="3556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25" name="Freihand 24">
                  <a:extLst>
                    <a:ext uri="{FF2B5EF4-FFF2-40B4-BE49-F238E27FC236}">
                      <a16:creationId xmlns:a16="http://schemas.microsoft.com/office/drawing/2014/main" id="{0EAE7C9B-B2BD-4D33-B9B1-C4E1424CD638}"/>
                    </a:ext>
                  </a:extLst>
                </p14:cNvPr>
                <p14:cNvContentPartPr/>
                <p14:nvPr/>
              </p14:nvContentPartPr>
              <p14:xfrm>
                <a:off x="9426533" y="2272387"/>
                <a:ext cx="162000" cy="185760"/>
              </p14:xfrm>
            </p:contentPart>
          </mc:Choice>
          <mc:Fallback>
            <p:pic>
              <p:nvPicPr>
                <p:cNvPr id="25" name="Freihand 24">
                  <a:extLst>
                    <a:ext uri="{FF2B5EF4-FFF2-40B4-BE49-F238E27FC236}">
                      <a16:creationId xmlns:a16="http://schemas.microsoft.com/office/drawing/2014/main" id="{0EAE7C9B-B2BD-4D33-B9B1-C4E1424CD638}"/>
                    </a:ext>
                  </a:extLst>
                </p:cNvPr>
                <p:cNvPicPr/>
                <p:nvPr/>
              </p:nvPicPr>
              <p:blipFill>
                <a:blip r:embed="rId150"/>
                <a:stretch>
                  <a:fillRect/>
                </a:stretch>
              </p:blipFill>
              <p:spPr>
                <a:xfrm>
                  <a:off x="9422213" y="2268067"/>
                  <a:ext cx="1706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26" name="Freihand 25">
                  <a:extLst>
                    <a:ext uri="{FF2B5EF4-FFF2-40B4-BE49-F238E27FC236}">
                      <a16:creationId xmlns:a16="http://schemas.microsoft.com/office/drawing/2014/main" id="{68375816-AB16-4AEA-B662-29A49549EEB6}"/>
                    </a:ext>
                  </a:extLst>
                </p14:cNvPr>
                <p14:cNvContentPartPr/>
                <p14:nvPr/>
              </p14:nvContentPartPr>
              <p14:xfrm>
                <a:off x="8903813" y="2657947"/>
                <a:ext cx="44280" cy="224280"/>
              </p14:xfrm>
            </p:contentPart>
          </mc:Choice>
          <mc:Fallback>
            <p:pic>
              <p:nvPicPr>
                <p:cNvPr id="26" name="Freihand 25">
                  <a:extLst>
                    <a:ext uri="{FF2B5EF4-FFF2-40B4-BE49-F238E27FC236}">
                      <a16:creationId xmlns:a16="http://schemas.microsoft.com/office/drawing/2014/main" id="{68375816-AB16-4AEA-B662-29A49549EEB6}"/>
                    </a:ext>
                  </a:extLst>
                </p:cNvPr>
                <p:cNvPicPr/>
                <p:nvPr/>
              </p:nvPicPr>
              <p:blipFill>
                <a:blip r:embed="rId152"/>
                <a:stretch>
                  <a:fillRect/>
                </a:stretch>
              </p:blipFill>
              <p:spPr>
                <a:xfrm>
                  <a:off x="8899493" y="2653627"/>
                  <a:ext cx="5292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27" name="Freihand 26">
                  <a:extLst>
                    <a:ext uri="{FF2B5EF4-FFF2-40B4-BE49-F238E27FC236}">
                      <a16:creationId xmlns:a16="http://schemas.microsoft.com/office/drawing/2014/main" id="{1C44C8F6-1276-4DCC-A181-09ECB07088DF}"/>
                    </a:ext>
                  </a:extLst>
                </p14:cNvPr>
                <p14:cNvContentPartPr/>
                <p14:nvPr/>
              </p14:nvContentPartPr>
              <p14:xfrm>
                <a:off x="8209013" y="2611147"/>
                <a:ext cx="162360" cy="282960"/>
              </p14:xfrm>
            </p:contentPart>
          </mc:Choice>
          <mc:Fallback>
            <p:pic>
              <p:nvPicPr>
                <p:cNvPr id="27" name="Freihand 26">
                  <a:extLst>
                    <a:ext uri="{FF2B5EF4-FFF2-40B4-BE49-F238E27FC236}">
                      <a16:creationId xmlns:a16="http://schemas.microsoft.com/office/drawing/2014/main" id="{1C44C8F6-1276-4DCC-A181-09ECB07088DF}"/>
                    </a:ext>
                  </a:extLst>
                </p:cNvPr>
                <p:cNvPicPr/>
                <p:nvPr/>
              </p:nvPicPr>
              <p:blipFill>
                <a:blip r:embed="rId154"/>
                <a:stretch>
                  <a:fillRect/>
                </a:stretch>
              </p:blipFill>
              <p:spPr>
                <a:xfrm>
                  <a:off x="8204693" y="2606827"/>
                  <a:ext cx="17100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28" name="Freihand 27">
                  <a:extLst>
                    <a:ext uri="{FF2B5EF4-FFF2-40B4-BE49-F238E27FC236}">
                      <a16:creationId xmlns:a16="http://schemas.microsoft.com/office/drawing/2014/main" id="{A4301DE2-F469-49BA-856D-FF42E66512A5}"/>
                    </a:ext>
                  </a:extLst>
                </p14:cNvPr>
                <p14:cNvContentPartPr/>
                <p14:nvPr/>
              </p14:nvContentPartPr>
              <p14:xfrm>
                <a:off x="7492253" y="2552467"/>
                <a:ext cx="224280" cy="212400"/>
              </p14:xfrm>
            </p:contentPart>
          </mc:Choice>
          <mc:Fallback>
            <p:pic>
              <p:nvPicPr>
                <p:cNvPr id="28" name="Freihand 27">
                  <a:extLst>
                    <a:ext uri="{FF2B5EF4-FFF2-40B4-BE49-F238E27FC236}">
                      <a16:creationId xmlns:a16="http://schemas.microsoft.com/office/drawing/2014/main" id="{A4301DE2-F469-49BA-856D-FF42E66512A5}"/>
                    </a:ext>
                  </a:extLst>
                </p:cNvPr>
                <p:cNvPicPr/>
                <p:nvPr/>
              </p:nvPicPr>
              <p:blipFill>
                <a:blip r:embed="rId156"/>
                <a:stretch>
                  <a:fillRect/>
                </a:stretch>
              </p:blipFill>
              <p:spPr>
                <a:xfrm>
                  <a:off x="7487933" y="2548147"/>
                  <a:ext cx="23292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29" name="Freihand 28">
                  <a:extLst>
                    <a:ext uri="{FF2B5EF4-FFF2-40B4-BE49-F238E27FC236}">
                      <a16:creationId xmlns:a16="http://schemas.microsoft.com/office/drawing/2014/main" id="{5121759B-8AED-480A-A28A-707947F07EEE}"/>
                    </a:ext>
                  </a:extLst>
                </p14:cNvPr>
                <p14:cNvContentPartPr/>
                <p14:nvPr/>
              </p14:nvContentPartPr>
              <p14:xfrm>
                <a:off x="7011653" y="1791787"/>
                <a:ext cx="442440" cy="554760"/>
              </p14:xfrm>
            </p:contentPart>
          </mc:Choice>
          <mc:Fallback>
            <p:pic>
              <p:nvPicPr>
                <p:cNvPr id="29" name="Freihand 28">
                  <a:extLst>
                    <a:ext uri="{FF2B5EF4-FFF2-40B4-BE49-F238E27FC236}">
                      <a16:creationId xmlns:a16="http://schemas.microsoft.com/office/drawing/2014/main" id="{5121759B-8AED-480A-A28A-707947F07EEE}"/>
                    </a:ext>
                  </a:extLst>
                </p:cNvPr>
                <p:cNvPicPr/>
                <p:nvPr/>
              </p:nvPicPr>
              <p:blipFill>
                <a:blip r:embed="rId158"/>
                <a:stretch>
                  <a:fillRect/>
                </a:stretch>
              </p:blipFill>
              <p:spPr>
                <a:xfrm>
                  <a:off x="7007333" y="1787467"/>
                  <a:ext cx="451080" cy="5634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1" name="Freihand 100">
                  <a:extLst>
                    <a:ext uri="{FF2B5EF4-FFF2-40B4-BE49-F238E27FC236}">
                      <a16:creationId xmlns:a16="http://schemas.microsoft.com/office/drawing/2014/main" id="{6D51C13A-5E46-45F9-B435-3E31727C64FA}"/>
                    </a:ext>
                  </a:extLst>
                </p14:cNvPr>
                <p14:cNvContentPartPr/>
                <p14:nvPr/>
              </p14:nvContentPartPr>
              <p14:xfrm>
                <a:off x="8493053" y="2962867"/>
                <a:ext cx="17640" cy="143640"/>
              </p14:xfrm>
            </p:contentPart>
          </mc:Choice>
          <mc:Fallback>
            <p:pic>
              <p:nvPicPr>
                <p:cNvPr id="101" name="Freihand 100">
                  <a:extLst>
                    <a:ext uri="{FF2B5EF4-FFF2-40B4-BE49-F238E27FC236}">
                      <a16:creationId xmlns:a16="http://schemas.microsoft.com/office/drawing/2014/main" id="{6D51C13A-5E46-45F9-B435-3E31727C64FA}"/>
                    </a:ext>
                  </a:extLst>
                </p:cNvPr>
                <p:cNvPicPr/>
                <p:nvPr/>
              </p:nvPicPr>
              <p:blipFill>
                <a:blip r:embed="rId160"/>
                <a:stretch>
                  <a:fillRect/>
                </a:stretch>
              </p:blipFill>
              <p:spPr>
                <a:xfrm>
                  <a:off x="8488733" y="2958547"/>
                  <a:ext cx="262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2" name="Freihand 101">
                  <a:extLst>
                    <a:ext uri="{FF2B5EF4-FFF2-40B4-BE49-F238E27FC236}">
                      <a16:creationId xmlns:a16="http://schemas.microsoft.com/office/drawing/2014/main" id="{D1AF4801-0490-4F94-96AF-DFC62B5E7D22}"/>
                    </a:ext>
                  </a:extLst>
                </p14:cNvPr>
                <p14:cNvContentPartPr/>
                <p14:nvPr/>
              </p14:nvContentPartPr>
              <p14:xfrm>
                <a:off x="8392973" y="2917147"/>
                <a:ext cx="189720" cy="228600"/>
              </p14:xfrm>
            </p:contentPart>
          </mc:Choice>
          <mc:Fallback>
            <p:pic>
              <p:nvPicPr>
                <p:cNvPr id="102" name="Freihand 101">
                  <a:extLst>
                    <a:ext uri="{FF2B5EF4-FFF2-40B4-BE49-F238E27FC236}">
                      <a16:creationId xmlns:a16="http://schemas.microsoft.com/office/drawing/2014/main" id="{D1AF4801-0490-4F94-96AF-DFC62B5E7D22}"/>
                    </a:ext>
                  </a:extLst>
                </p:cNvPr>
                <p:cNvPicPr/>
                <p:nvPr/>
              </p:nvPicPr>
              <p:blipFill>
                <a:blip r:embed="rId162"/>
                <a:stretch>
                  <a:fillRect/>
                </a:stretch>
              </p:blipFill>
              <p:spPr>
                <a:xfrm>
                  <a:off x="8388653" y="2912827"/>
                  <a:ext cx="19836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3" name="Freihand 102">
                  <a:extLst>
                    <a:ext uri="{FF2B5EF4-FFF2-40B4-BE49-F238E27FC236}">
                      <a16:creationId xmlns:a16="http://schemas.microsoft.com/office/drawing/2014/main" id="{60999C1D-5656-49C5-BCE4-7F7200337431}"/>
                    </a:ext>
                  </a:extLst>
                </p14:cNvPr>
                <p14:cNvContentPartPr/>
                <p14:nvPr/>
              </p14:nvContentPartPr>
              <p14:xfrm>
                <a:off x="8580893" y="3009667"/>
                <a:ext cx="209880" cy="105840"/>
              </p14:xfrm>
            </p:contentPart>
          </mc:Choice>
          <mc:Fallback>
            <p:pic>
              <p:nvPicPr>
                <p:cNvPr id="103" name="Freihand 102">
                  <a:extLst>
                    <a:ext uri="{FF2B5EF4-FFF2-40B4-BE49-F238E27FC236}">
                      <a16:creationId xmlns:a16="http://schemas.microsoft.com/office/drawing/2014/main" id="{60999C1D-5656-49C5-BCE4-7F7200337431}"/>
                    </a:ext>
                  </a:extLst>
                </p:cNvPr>
                <p:cNvPicPr/>
                <p:nvPr/>
              </p:nvPicPr>
              <p:blipFill>
                <a:blip r:embed="rId164"/>
                <a:stretch>
                  <a:fillRect/>
                </a:stretch>
              </p:blipFill>
              <p:spPr>
                <a:xfrm>
                  <a:off x="8576573" y="3005347"/>
                  <a:ext cx="2185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4" name="Freihand 103">
                  <a:extLst>
                    <a:ext uri="{FF2B5EF4-FFF2-40B4-BE49-F238E27FC236}">
                      <a16:creationId xmlns:a16="http://schemas.microsoft.com/office/drawing/2014/main" id="{633C4A9F-663D-47F8-B60A-AE98BBA7BF68}"/>
                    </a:ext>
                  </a:extLst>
                </p14:cNvPr>
                <p14:cNvContentPartPr/>
                <p14:nvPr/>
              </p14:nvContentPartPr>
              <p14:xfrm>
                <a:off x="8741813" y="2934067"/>
                <a:ext cx="79200" cy="42840"/>
              </p14:xfrm>
            </p:contentPart>
          </mc:Choice>
          <mc:Fallback>
            <p:pic>
              <p:nvPicPr>
                <p:cNvPr id="104" name="Freihand 103">
                  <a:extLst>
                    <a:ext uri="{FF2B5EF4-FFF2-40B4-BE49-F238E27FC236}">
                      <a16:creationId xmlns:a16="http://schemas.microsoft.com/office/drawing/2014/main" id="{633C4A9F-663D-47F8-B60A-AE98BBA7BF68}"/>
                    </a:ext>
                  </a:extLst>
                </p:cNvPr>
                <p:cNvPicPr/>
                <p:nvPr/>
              </p:nvPicPr>
              <p:blipFill>
                <a:blip r:embed="rId166"/>
                <a:stretch>
                  <a:fillRect/>
                </a:stretch>
              </p:blipFill>
              <p:spPr>
                <a:xfrm>
                  <a:off x="8737493" y="2929747"/>
                  <a:ext cx="878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5" name="Freihand 104">
                  <a:extLst>
                    <a:ext uri="{FF2B5EF4-FFF2-40B4-BE49-F238E27FC236}">
                      <a16:creationId xmlns:a16="http://schemas.microsoft.com/office/drawing/2014/main" id="{C90EDE47-3C2B-4BC6-BC63-12B8ECDF628B}"/>
                    </a:ext>
                  </a:extLst>
                </p14:cNvPr>
                <p14:cNvContentPartPr/>
                <p14:nvPr/>
              </p14:nvContentPartPr>
              <p14:xfrm>
                <a:off x="8819933" y="2981947"/>
                <a:ext cx="98640" cy="113760"/>
              </p14:xfrm>
            </p:contentPart>
          </mc:Choice>
          <mc:Fallback>
            <p:pic>
              <p:nvPicPr>
                <p:cNvPr id="105" name="Freihand 104">
                  <a:extLst>
                    <a:ext uri="{FF2B5EF4-FFF2-40B4-BE49-F238E27FC236}">
                      <a16:creationId xmlns:a16="http://schemas.microsoft.com/office/drawing/2014/main" id="{C90EDE47-3C2B-4BC6-BC63-12B8ECDF628B}"/>
                    </a:ext>
                  </a:extLst>
                </p:cNvPr>
                <p:cNvPicPr/>
                <p:nvPr/>
              </p:nvPicPr>
              <p:blipFill>
                <a:blip r:embed="rId168"/>
                <a:stretch>
                  <a:fillRect/>
                </a:stretch>
              </p:blipFill>
              <p:spPr>
                <a:xfrm>
                  <a:off x="8815613" y="2977627"/>
                  <a:ext cx="1072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6" name="Freihand 105">
                  <a:extLst>
                    <a:ext uri="{FF2B5EF4-FFF2-40B4-BE49-F238E27FC236}">
                      <a16:creationId xmlns:a16="http://schemas.microsoft.com/office/drawing/2014/main" id="{91D3D59E-436D-4A2F-AA23-F7A4C1115DDD}"/>
                    </a:ext>
                  </a:extLst>
                </p14:cNvPr>
                <p14:cNvContentPartPr/>
                <p14:nvPr/>
              </p14:nvContentPartPr>
              <p14:xfrm>
                <a:off x="8907053" y="2977987"/>
                <a:ext cx="111960" cy="221760"/>
              </p14:xfrm>
            </p:contentPart>
          </mc:Choice>
          <mc:Fallback>
            <p:pic>
              <p:nvPicPr>
                <p:cNvPr id="106" name="Freihand 105">
                  <a:extLst>
                    <a:ext uri="{FF2B5EF4-FFF2-40B4-BE49-F238E27FC236}">
                      <a16:creationId xmlns:a16="http://schemas.microsoft.com/office/drawing/2014/main" id="{91D3D59E-436D-4A2F-AA23-F7A4C1115DDD}"/>
                    </a:ext>
                  </a:extLst>
                </p:cNvPr>
                <p:cNvPicPr/>
                <p:nvPr/>
              </p:nvPicPr>
              <p:blipFill>
                <a:blip r:embed="rId170"/>
                <a:stretch>
                  <a:fillRect/>
                </a:stretch>
              </p:blipFill>
              <p:spPr>
                <a:xfrm>
                  <a:off x="8902733" y="2973667"/>
                  <a:ext cx="12060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7" name="Freihand 106">
                  <a:extLst>
                    <a:ext uri="{FF2B5EF4-FFF2-40B4-BE49-F238E27FC236}">
                      <a16:creationId xmlns:a16="http://schemas.microsoft.com/office/drawing/2014/main" id="{C0115277-3EBA-4402-93B7-9DD4736F9B0F}"/>
                    </a:ext>
                  </a:extLst>
                </p14:cNvPr>
                <p14:cNvContentPartPr/>
                <p14:nvPr/>
              </p14:nvContentPartPr>
              <p14:xfrm>
                <a:off x="9080933" y="2957467"/>
                <a:ext cx="23040" cy="118800"/>
              </p14:xfrm>
            </p:contentPart>
          </mc:Choice>
          <mc:Fallback>
            <p:pic>
              <p:nvPicPr>
                <p:cNvPr id="107" name="Freihand 106">
                  <a:extLst>
                    <a:ext uri="{FF2B5EF4-FFF2-40B4-BE49-F238E27FC236}">
                      <a16:creationId xmlns:a16="http://schemas.microsoft.com/office/drawing/2014/main" id="{C0115277-3EBA-4402-93B7-9DD4736F9B0F}"/>
                    </a:ext>
                  </a:extLst>
                </p:cNvPr>
                <p:cNvPicPr/>
                <p:nvPr/>
              </p:nvPicPr>
              <p:blipFill>
                <a:blip r:embed="rId172"/>
                <a:stretch>
                  <a:fillRect/>
                </a:stretch>
              </p:blipFill>
              <p:spPr>
                <a:xfrm>
                  <a:off x="9076613" y="2953147"/>
                  <a:ext cx="316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8" name="Freihand 107">
                  <a:extLst>
                    <a:ext uri="{FF2B5EF4-FFF2-40B4-BE49-F238E27FC236}">
                      <a16:creationId xmlns:a16="http://schemas.microsoft.com/office/drawing/2014/main" id="{8761FA3C-A688-465A-8FEE-72BCBE06DB2C}"/>
                    </a:ext>
                  </a:extLst>
                </p14:cNvPr>
                <p14:cNvContentPartPr/>
                <p14:nvPr/>
              </p14:nvContentPartPr>
              <p14:xfrm>
                <a:off x="9096773" y="2864587"/>
                <a:ext cx="264240" cy="199800"/>
              </p14:xfrm>
            </p:contentPart>
          </mc:Choice>
          <mc:Fallback>
            <p:pic>
              <p:nvPicPr>
                <p:cNvPr id="108" name="Freihand 107">
                  <a:extLst>
                    <a:ext uri="{FF2B5EF4-FFF2-40B4-BE49-F238E27FC236}">
                      <a16:creationId xmlns:a16="http://schemas.microsoft.com/office/drawing/2014/main" id="{8761FA3C-A688-465A-8FEE-72BCBE06DB2C}"/>
                    </a:ext>
                  </a:extLst>
                </p:cNvPr>
                <p:cNvPicPr/>
                <p:nvPr/>
              </p:nvPicPr>
              <p:blipFill>
                <a:blip r:embed="rId174"/>
                <a:stretch>
                  <a:fillRect/>
                </a:stretch>
              </p:blipFill>
              <p:spPr>
                <a:xfrm>
                  <a:off x="9092453" y="2860267"/>
                  <a:ext cx="2728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9" name="Freihand 108">
                  <a:extLst>
                    <a:ext uri="{FF2B5EF4-FFF2-40B4-BE49-F238E27FC236}">
                      <a16:creationId xmlns:a16="http://schemas.microsoft.com/office/drawing/2014/main" id="{53FCCB3C-91DF-480B-99FE-ED5E4B548A2C}"/>
                    </a:ext>
                  </a:extLst>
                </p14:cNvPr>
                <p14:cNvContentPartPr/>
                <p14:nvPr/>
              </p14:nvContentPartPr>
              <p14:xfrm>
                <a:off x="9139973" y="2827147"/>
                <a:ext cx="23040" cy="7560"/>
              </p14:xfrm>
            </p:contentPart>
          </mc:Choice>
          <mc:Fallback>
            <p:pic>
              <p:nvPicPr>
                <p:cNvPr id="109" name="Freihand 108">
                  <a:extLst>
                    <a:ext uri="{FF2B5EF4-FFF2-40B4-BE49-F238E27FC236}">
                      <a16:creationId xmlns:a16="http://schemas.microsoft.com/office/drawing/2014/main" id="{53FCCB3C-91DF-480B-99FE-ED5E4B548A2C}"/>
                    </a:ext>
                  </a:extLst>
                </p:cNvPr>
                <p:cNvPicPr/>
                <p:nvPr/>
              </p:nvPicPr>
              <p:blipFill>
                <a:blip r:embed="rId176"/>
                <a:stretch>
                  <a:fillRect/>
                </a:stretch>
              </p:blipFill>
              <p:spPr>
                <a:xfrm>
                  <a:off x="9135653" y="2822827"/>
                  <a:ext cx="3168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0" name="Freihand 109">
                  <a:extLst>
                    <a:ext uri="{FF2B5EF4-FFF2-40B4-BE49-F238E27FC236}">
                      <a16:creationId xmlns:a16="http://schemas.microsoft.com/office/drawing/2014/main" id="{42C83946-6417-4911-B618-3E3DF0401DC7}"/>
                    </a:ext>
                  </a:extLst>
                </p14:cNvPr>
                <p14:cNvContentPartPr/>
                <p14:nvPr/>
              </p14:nvContentPartPr>
              <p14:xfrm>
                <a:off x="9367493" y="2914987"/>
                <a:ext cx="160200" cy="137880"/>
              </p14:xfrm>
            </p:contentPart>
          </mc:Choice>
          <mc:Fallback>
            <p:pic>
              <p:nvPicPr>
                <p:cNvPr id="110" name="Freihand 109">
                  <a:extLst>
                    <a:ext uri="{FF2B5EF4-FFF2-40B4-BE49-F238E27FC236}">
                      <a16:creationId xmlns:a16="http://schemas.microsoft.com/office/drawing/2014/main" id="{42C83946-6417-4911-B618-3E3DF0401DC7}"/>
                    </a:ext>
                  </a:extLst>
                </p:cNvPr>
                <p:cNvPicPr/>
                <p:nvPr/>
              </p:nvPicPr>
              <p:blipFill>
                <a:blip r:embed="rId178"/>
                <a:stretch>
                  <a:fillRect/>
                </a:stretch>
              </p:blipFill>
              <p:spPr>
                <a:xfrm>
                  <a:off x="9363173" y="2910667"/>
                  <a:ext cx="1688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1" name="Freihand 110">
                  <a:extLst>
                    <a:ext uri="{FF2B5EF4-FFF2-40B4-BE49-F238E27FC236}">
                      <a16:creationId xmlns:a16="http://schemas.microsoft.com/office/drawing/2014/main" id="{B1B0FF97-6F97-4AE4-BAD8-DCFE23243F4F}"/>
                    </a:ext>
                  </a:extLst>
                </p14:cNvPr>
                <p14:cNvContentPartPr/>
                <p14:nvPr/>
              </p14:nvContentPartPr>
              <p14:xfrm>
                <a:off x="9712013" y="2962507"/>
                <a:ext cx="172080" cy="84600"/>
              </p14:xfrm>
            </p:contentPart>
          </mc:Choice>
          <mc:Fallback>
            <p:pic>
              <p:nvPicPr>
                <p:cNvPr id="111" name="Freihand 110">
                  <a:extLst>
                    <a:ext uri="{FF2B5EF4-FFF2-40B4-BE49-F238E27FC236}">
                      <a16:creationId xmlns:a16="http://schemas.microsoft.com/office/drawing/2014/main" id="{B1B0FF97-6F97-4AE4-BAD8-DCFE23243F4F}"/>
                    </a:ext>
                  </a:extLst>
                </p:cNvPr>
                <p:cNvPicPr/>
                <p:nvPr/>
              </p:nvPicPr>
              <p:blipFill>
                <a:blip r:embed="rId180"/>
                <a:stretch>
                  <a:fillRect/>
                </a:stretch>
              </p:blipFill>
              <p:spPr>
                <a:xfrm>
                  <a:off x="9707693" y="2958187"/>
                  <a:ext cx="1807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2" name="Freihand 111">
                  <a:extLst>
                    <a:ext uri="{FF2B5EF4-FFF2-40B4-BE49-F238E27FC236}">
                      <a16:creationId xmlns:a16="http://schemas.microsoft.com/office/drawing/2014/main" id="{6F2915C4-B033-4CC3-A5CC-F21C78C924C0}"/>
                    </a:ext>
                  </a:extLst>
                </p14:cNvPr>
                <p14:cNvContentPartPr/>
                <p14:nvPr/>
              </p14:nvContentPartPr>
              <p14:xfrm>
                <a:off x="9918653" y="2960707"/>
                <a:ext cx="84600" cy="75600"/>
              </p14:xfrm>
            </p:contentPart>
          </mc:Choice>
          <mc:Fallback>
            <p:pic>
              <p:nvPicPr>
                <p:cNvPr id="112" name="Freihand 111">
                  <a:extLst>
                    <a:ext uri="{FF2B5EF4-FFF2-40B4-BE49-F238E27FC236}">
                      <a16:creationId xmlns:a16="http://schemas.microsoft.com/office/drawing/2014/main" id="{6F2915C4-B033-4CC3-A5CC-F21C78C924C0}"/>
                    </a:ext>
                  </a:extLst>
                </p:cNvPr>
                <p:cNvPicPr/>
                <p:nvPr/>
              </p:nvPicPr>
              <p:blipFill>
                <a:blip r:embed="rId182"/>
                <a:stretch>
                  <a:fillRect/>
                </a:stretch>
              </p:blipFill>
              <p:spPr>
                <a:xfrm>
                  <a:off x="9914333" y="2956387"/>
                  <a:ext cx="932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3" name="Freihand 112">
                  <a:extLst>
                    <a:ext uri="{FF2B5EF4-FFF2-40B4-BE49-F238E27FC236}">
                      <a16:creationId xmlns:a16="http://schemas.microsoft.com/office/drawing/2014/main" id="{414B2A90-6A95-4734-B612-3241A791DE32}"/>
                    </a:ext>
                  </a:extLst>
                </p14:cNvPr>
                <p14:cNvContentPartPr/>
                <p14:nvPr/>
              </p14:nvContentPartPr>
              <p14:xfrm>
                <a:off x="10086413" y="2948827"/>
                <a:ext cx="212760" cy="102600"/>
              </p14:xfrm>
            </p:contentPart>
          </mc:Choice>
          <mc:Fallback>
            <p:pic>
              <p:nvPicPr>
                <p:cNvPr id="113" name="Freihand 112">
                  <a:extLst>
                    <a:ext uri="{FF2B5EF4-FFF2-40B4-BE49-F238E27FC236}">
                      <a16:creationId xmlns:a16="http://schemas.microsoft.com/office/drawing/2014/main" id="{414B2A90-6A95-4734-B612-3241A791DE32}"/>
                    </a:ext>
                  </a:extLst>
                </p:cNvPr>
                <p:cNvPicPr/>
                <p:nvPr/>
              </p:nvPicPr>
              <p:blipFill>
                <a:blip r:embed="rId184"/>
                <a:stretch>
                  <a:fillRect/>
                </a:stretch>
              </p:blipFill>
              <p:spPr>
                <a:xfrm>
                  <a:off x="10082093" y="2944507"/>
                  <a:ext cx="2214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4" name="Freihand 113">
                  <a:extLst>
                    <a:ext uri="{FF2B5EF4-FFF2-40B4-BE49-F238E27FC236}">
                      <a16:creationId xmlns:a16="http://schemas.microsoft.com/office/drawing/2014/main" id="{91F45A48-DA8C-449B-BEE6-774CDBF77DB8}"/>
                    </a:ext>
                  </a:extLst>
                </p14:cNvPr>
                <p14:cNvContentPartPr/>
                <p14:nvPr/>
              </p14:nvContentPartPr>
              <p14:xfrm>
                <a:off x="10247693" y="2828587"/>
                <a:ext cx="286920" cy="204480"/>
              </p14:xfrm>
            </p:contentPart>
          </mc:Choice>
          <mc:Fallback>
            <p:pic>
              <p:nvPicPr>
                <p:cNvPr id="114" name="Freihand 113">
                  <a:extLst>
                    <a:ext uri="{FF2B5EF4-FFF2-40B4-BE49-F238E27FC236}">
                      <a16:creationId xmlns:a16="http://schemas.microsoft.com/office/drawing/2014/main" id="{91F45A48-DA8C-449B-BEE6-774CDBF77DB8}"/>
                    </a:ext>
                  </a:extLst>
                </p:cNvPr>
                <p:cNvPicPr/>
                <p:nvPr/>
              </p:nvPicPr>
              <p:blipFill>
                <a:blip r:embed="rId186"/>
                <a:stretch>
                  <a:fillRect/>
                </a:stretch>
              </p:blipFill>
              <p:spPr>
                <a:xfrm>
                  <a:off x="10243373" y="2824267"/>
                  <a:ext cx="29556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5" name="Freihand 114">
                  <a:extLst>
                    <a:ext uri="{FF2B5EF4-FFF2-40B4-BE49-F238E27FC236}">
                      <a16:creationId xmlns:a16="http://schemas.microsoft.com/office/drawing/2014/main" id="{288BA929-6526-41F0-88D7-6ED4B430D025}"/>
                    </a:ext>
                  </a:extLst>
                </p14:cNvPr>
                <p14:cNvContentPartPr/>
                <p14:nvPr/>
              </p14:nvContentPartPr>
              <p14:xfrm>
                <a:off x="10642613" y="2848747"/>
                <a:ext cx="132840" cy="163800"/>
              </p14:xfrm>
            </p:contentPart>
          </mc:Choice>
          <mc:Fallback>
            <p:pic>
              <p:nvPicPr>
                <p:cNvPr id="115" name="Freihand 114">
                  <a:extLst>
                    <a:ext uri="{FF2B5EF4-FFF2-40B4-BE49-F238E27FC236}">
                      <a16:creationId xmlns:a16="http://schemas.microsoft.com/office/drawing/2014/main" id="{288BA929-6526-41F0-88D7-6ED4B430D025}"/>
                    </a:ext>
                  </a:extLst>
                </p:cNvPr>
                <p:cNvPicPr/>
                <p:nvPr/>
              </p:nvPicPr>
              <p:blipFill>
                <a:blip r:embed="rId188"/>
                <a:stretch>
                  <a:fillRect/>
                </a:stretch>
              </p:blipFill>
              <p:spPr>
                <a:xfrm>
                  <a:off x="10638293" y="2844427"/>
                  <a:ext cx="1414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6" name="Freihand 115">
                  <a:extLst>
                    <a:ext uri="{FF2B5EF4-FFF2-40B4-BE49-F238E27FC236}">
                      <a16:creationId xmlns:a16="http://schemas.microsoft.com/office/drawing/2014/main" id="{F22170A0-FBEF-420B-AEAA-6361C3A18FE8}"/>
                    </a:ext>
                  </a:extLst>
                </p14:cNvPr>
                <p14:cNvContentPartPr/>
                <p14:nvPr/>
              </p14:nvContentPartPr>
              <p14:xfrm>
                <a:off x="10803893" y="2890867"/>
                <a:ext cx="184680" cy="121320"/>
              </p14:xfrm>
            </p:contentPart>
          </mc:Choice>
          <mc:Fallback>
            <p:pic>
              <p:nvPicPr>
                <p:cNvPr id="116" name="Freihand 115">
                  <a:extLst>
                    <a:ext uri="{FF2B5EF4-FFF2-40B4-BE49-F238E27FC236}">
                      <a16:creationId xmlns:a16="http://schemas.microsoft.com/office/drawing/2014/main" id="{F22170A0-FBEF-420B-AEAA-6361C3A18FE8}"/>
                    </a:ext>
                  </a:extLst>
                </p:cNvPr>
                <p:cNvPicPr/>
                <p:nvPr/>
              </p:nvPicPr>
              <p:blipFill>
                <a:blip r:embed="rId190"/>
                <a:stretch>
                  <a:fillRect/>
                </a:stretch>
              </p:blipFill>
              <p:spPr>
                <a:xfrm>
                  <a:off x="10799573" y="2886547"/>
                  <a:ext cx="1933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7" name="Freihand 116">
                  <a:extLst>
                    <a:ext uri="{FF2B5EF4-FFF2-40B4-BE49-F238E27FC236}">
                      <a16:creationId xmlns:a16="http://schemas.microsoft.com/office/drawing/2014/main" id="{8477DA35-8EFC-4BF1-8709-BA416644F0B0}"/>
                    </a:ext>
                  </a:extLst>
                </p14:cNvPr>
                <p14:cNvContentPartPr/>
                <p14:nvPr/>
              </p14:nvContentPartPr>
              <p14:xfrm>
                <a:off x="10981013" y="2819947"/>
                <a:ext cx="360" cy="360"/>
              </p14:xfrm>
            </p:contentPart>
          </mc:Choice>
          <mc:Fallback>
            <p:pic>
              <p:nvPicPr>
                <p:cNvPr id="117" name="Freihand 116">
                  <a:extLst>
                    <a:ext uri="{FF2B5EF4-FFF2-40B4-BE49-F238E27FC236}">
                      <a16:creationId xmlns:a16="http://schemas.microsoft.com/office/drawing/2014/main" id="{8477DA35-8EFC-4BF1-8709-BA416644F0B0}"/>
                    </a:ext>
                  </a:extLst>
                </p:cNvPr>
                <p:cNvPicPr/>
                <p:nvPr/>
              </p:nvPicPr>
              <p:blipFill>
                <a:blip r:embed="rId32"/>
                <a:stretch>
                  <a:fillRect/>
                </a:stretch>
              </p:blipFill>
              <p:spPr>
                <a:xfrm>
                  <a:off x="10976693" y="28156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8" name="Freihand 117">
                  <a:extLst>
                    <a:ext uri="{FF2B5EF4-FFF2-40B4-BE49-F238E27FC236}">
                      <a16:creationId xmlns:a16="http://schemas.microsoft.com/office/drawing/2014/main" id="{6D80FDBB-7B6F-4CE9-AD96-9032E2AB6E26}"/>
                    </a:ext>
                  </a:extLst>
                </p14:cNvPr>
                <p14:cNvContentPartPr/>
                <p14:nvPr/>
              </p14:nvContentPartPr>
              <p14:xfrm>
                <a:off x="11125013" y="2789707"/>
                <a:ext cx="174600" cy="209880"/>
              </p14:xfrm>
            </p:contentPart>
          </mc:Choice>
          <mc:Fallback>
            <p:pic>
              <p:nvPicPr>
                <p:cNvPr id="118" name="Freihand 117">
                  <a:extLst>
                    <a:ext uri="{FF2B5EF4-FFF2-40B4-BE49-F238E27FC236}">
                      <a16:creationId xmlns:a16="http://schemas.microsoft.com/office/drawing/2014/main" id="{6D80FDBB-7B6F-4CE9-AD96-9032E2AB6E26}"/>
                    </a:ext>
                  </a:extLst>
                </p:cNvPr>
                <p:cNvPicPr/>
                <p:nvPr/>
              </p:nvPicPr>
              <p:blipFill>
                <a:blip r:embed="rId193"/>
                <a:stretch>
                  <a:fillRect/>
                </a:stretch>
              </p:blipFill>
              <p:spPr>
                <a:xfrm>
                  <a:off x="11120693" y="2785387"/>
                  <a:ext cx="18324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0" name="Freihand 119">
                  <a:extLst>
                    <a:ext uri="{FF2B5EF4-FFF2-40B4-BE49-F238E27FC236}">
                      <a16:creationId xmlns:a16="http://schemas.microsoft.com/office/drawing/2014/main" id="{C3EA4BB7-49FF-450E-8A93-1737F9EA4D76}"/>
                    </a:ext>
                  </a:extLst>
                </p14:cNvPr>
                <p14:cNvContentPartPr/>
                <p14:nvPr/>
              </p14:nvContentPartPr>
              <p14:xfrm>
                <a:off x="11321933" y="2761267"/>
                <a:ext cx="369000" cy="263520"/>
              </p14:xfrm>
            </p:contentPart>
          </mc:Choice>
          <mc:Fallback>
            <p:pic>
              <p:nvPicPr>
                <p:cNvPr id="120" name="Freihand 119">
                  <a:extLst>
                    <a:ext uri="{FF2B5EF4-FFF2-40B4-BE49-F238E27FC236}">
                      <a16:creationId xmlns:a16="http://schemas.microsoft.com/office/drawing/2014/main" id="{C3EA4BB7-49FF-450E-8A93-1737F9EA4D76}"/>
                    </a:ext>
                  </a:extLst>
                </p:cNvPr>
                <p:cNvPicPr/>
                <p:nvPr/>
              </p:nvPicPr>
              <p:blipFill>
                <a:blip r:embed="rId195"/>
                <a:stretch>
                  <a:fillRect/>
                </a:stretch>
              </p:blipFill>
              <p:spPr>
                <a:xfrm>
                  <a:off x="11317613" y="2756947"/>
                  <a:ext cx="37764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1" name="Freihand 120">
                  <a:extLst>
                    <a:ext uri="{FF2B5EF4-FFF2-40B4-BE49-F238E27FC236}">
                      <a16:creationId xmlns:a16="http://schemas.microsoft.com/office/drawing/2014/main" id="{F5DA015A-AD90-407E-8458-F78C6A58F8C5}"/>
                    </a:ext>
                  </a:extLst>
                </p14:cNvPr>
                <p14:cNvContentPartPr/>
                <p14:nvPr/>
              </p14:nvContentPartPr>
              <p14:xfrm>
                <a:off x="11650253" y="2854507"/>
                <a:ext cx="178560" cy="55800"/>
              </p14:xfrm>
            </p:contentPart>
          </mc:Choice>
          <mc:Fallback>
            <p:pic>
              <p:nvPicPr>
                <p:cNvPr id="121" name="Freihand 120">
                  <a:extLst>
                    <a:ext uri="{FF2B5EF4-FFF2-40B4-BE49-F238E27FC236}">
                      <a16:creationId xmlns:a16="http://schemas.microsoft.com/office/drawing/2014/main" id="{F5DA015A-AD90-407E-8458-F78C6A58F8C5}"/>
                    </a:ext>
                  </a:extLst>
                </p:cNvPr>
                <p:cNvPicPr/>
                <p:nvPr/>
              </p:nvPicPr>
              <p:blipFill>
                <a:blip r:embed="rId197"/>
                <a:stretch>
                  <a:fillRect/>
                </a:stretch>
              </p:blipFill>
              <p:spPr>
                <a:xfrm>
                  <a:off x="11645933" y="2850187"/>
                  <a:ext cx="1872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3" name="Freihand 122">
                  <a:extLst>
                    <a:ext uri="{FF2B5EF4-FFF2-40B4-BE49-F238E27FC236}">
                      <a16:creationId xmlns:a16="http://schemas.microsoft.com/office/drawing/2014/main" id="{0433FDD2-1BD3-4987-815C-6CA66B3F5286}"/>
                    </a:ext>
                  </a:extLst>
                </p14:cNvPr>
                <p14:cNvContentPartPr/>
                <p14:nvPr/>
              </p14:nvContentPartPr>
              <p14:xfrm>
                <a:off x="11480693" y="2744707"/>
                <a:ext cx="64080" cy="25920"/>
              </p14:xfrm>
            </p:contentPart>
          </mc:Choice>
          <mc:Fallback>
            <p:pic>
              <p:nvPicPr>
                <p:cNvPr id="123" name="Freihand 122">
                  <a:extLst>
                    <a:ext uri="{FF2B5EF4-FFF2-40B4-BE49-F238E27FC236}">
                      <a16:creationId xmlns:a16="http://schemas.microsoft.com/office/drawing/2014/main" id="{0433FDD2-1BD3-4987-815C-6CA66B3F5286}"/>
                    </a:ext>
                  </a:extLst>
                </p:cNvPr>
                <p:cNvPicPr/>
                <p:nvPr/>
              </p:nvPicPr>
              <p:blipFill>
                <a:blip r:embed="rId199"/>
                <a:stretch>
                  <a:fillRect/>
                </a:stretch>
              </p:blipFill>
              <p:spPr>
                <a:xfrm>
                  <a:off x="11476373" y="2740387"/>
                  <a:ext cx="727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5" name="Freihand 124">
                  <a:extLst>
                    <a:ext uri="{FF2B5EF4-FFF2-40B4-BE49-F238E27FC236}">
                      <a16:creationId xmlns:a16="http://schemas.microsoft.com/office/drawing/2014/main" id="{86D9581F-DAAC-49AA-B5FD-F557A4066C54}"/>
                    </a:ext>
                  </a:extLst>
                </p14:cNvPr>
                <p14:cNvContentPartPr/>
                <p14:nvPr/>
              </p14:nvContentPartPr>
              <p14:xfrm>
                <a:off x="8917133" y="3247267"/>
                <a:ext cx="123480" cy="151200"/>
              </p14:xfrm>
            </p:contentPart>
          </mc:Choice>
          <mc:Fallback>
            <p:pic>
              <p:nvPicPr>
                <p:cNvPr id="125" name="Freihand 124">
                  <a:extLst>
                    <a:ext uri="{FF2B5EF4-FFF2-40B4-BE49-F238E27FC236}">
                      <a16:creationId xmlns:a16="http://schemas.microsoft.com/office/drawing/2014/main" id="{86D9581F-DAAC-49AA-B5FD-F557A4066C54}"/>
                    </a:ext>
                  </a:extLst>
                </p:cNvPr>
                <p:cNvPicPr/>
                <p:nvPr/>
              </p:nvPicPr>
              <p:blipFill>
                <a:blip r:embed="rId201"/>
                <a:stretch>
                  <a:fillRect/>
                </a:stretch>
              </p:blipFill>
              <p:spPr>
                <a:xfrm>
                  <a:off x="8912813" y="3242947"/>
                  <a:ext cx="1321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6" name="Freihand 125">
                  <a:extLst>
                    <a:ext uri="{FF2B5EF4-FFF2-40B4-BE49-F238E27FC236}">
                      <a16:creationId xmlns:a16="http://schemas.microsoft.com/office/drawing/2014/main" id="{365A0366-8DD2-4D1C-86A1-AF3DA6FA24FD}"/>
                    </a:ext>
                  </a:extLst>
                </p14:cNvPr>
                <p14:cNvContentPartPr/>
                <p14:nvPr/>
              </p14:nvContentPartPr>
              <p14:xfrm>
                <a:off x="9097133" y="3191467"/>
                <a:ext cx="33840" cy="154080"/>
              </p14:xfrm>
            </p:contentPart>
          </mc:Choice>
          <mc:Fallback>
            <p:pic>
              <p:nvPicPr>
                <p:cNvPr id="126" name="Freihand 125">
                  <a:extLst>
                    <a:ext uri="{FF2B5EF4-FFF2-40B4-BE49-F238E27FC236}">
                      <a16:creationId xmlns:a16="http://schemas.microsoft.com/office/drawing/2014/main" id="{365A0366-8DD2-4D1C-86A1-AF3DA6FA24FD}"/>
                    </a:ext>
                  </a:extLst>
                </p:cNvPr>
                <p:cNvPicPr/>
                <p:nvPr/>
              </p:nvPicPr>
              <p:blipFill>
                <a:blip r:embed="rId203"/>
                <a:stretch>
                  <a:fillRect/>
                </a:stretch>
              </p:blipFill>
              <p:spPr>
                <a:xfrm>
                  <a:off x="9092813" y="3187147"/>
                  <a:ext cx="424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7" name="Freihand 126">
                  <a:extLst>
                    <a:ext uri="{FF2B5EF4-FFF2-40B4-BE49-F238E27FC236}">
                      <a16:creationId xmlns:a16="http://schemas.microsoft.com/office/drawing/2014/main" id="{821A2AE4-B531-497A-8508-0A04FD036D94}"/>
                    </a:ext>
                  </a:extLst>
                </p14:cNvPr>
                <p14:cNvContentPartPr/>
                <p14:nvPr/>
              </p14:nvContentPartPr>
              <p14:xfrm>
                <a:off x="9112253" y="3280387"/>
                <a:ext cx="105480" cy="181080"/>
              </p14:xfrm>
            </p:contentPart>
          </mc:Choice>
          <mc:Fallback>
            <p:pic>
              <p:nvPicPr>
                <p:cNvPr id="127" name="Freihand 126">
                  <a:extLst>
                    <a:ext uri="{FF2B5EF4-FFF2-40B4-BE49-F238E27FC236}">
                      <a16:creationId xmlns:a16="http://schemas.microsoft.com/office/drawing/2014/main" id="{821A2AE4-B531-497A-8508-0A04FD036D94}"/>
                    </a:ext>
                  </a:extLst>
                </p:cNvPr>
                <p:cNvPicPr/>
                <p:nvPr/>
              </p:nvPicPr>
              <p:blipFill>
                <a:blip r:embed="rId205"/>
                <a:stretch>
                  <a:fillRect/>
                </a:stretch>
              </p:blipFill>
              <p:spPr>
                <a:xfrm>
                  <a:off x="9107933" y="3276067"/>
                  <a:ext cx="1141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8" name="Freihand 127">
                  <a:extLst>
                    <a:ext uri="{FF2B5EF4-FFF2-40B4-BE49-F238E27FC236}">
                      <a16:creationId xmlns:a16="http://schemas.microsoft.com/office/drawing/2014/main" id="{2EB26498-78A9-48AB-867F-760061896BA4}"/>
                    </a:ext>
                  </a:extLst>
                </p14:cNvPr>
                <p14:cNvContentPartPr/>
                <p14:nvPr/>
              </p14:nvContentPartPr>
              <p14:xfrm>
                <a:off x="9260213" y="3269227"/>
                <a:ext cx="156240" cy="70560"/>
              </p14:xfrm>
            </p:contentPart>
          </mc:Choice>
          <mc:Fallback>
            <p:pic>
              <p:nvPicPr>
                <p:cNvPr id="128" name="Freihand 127">
                  <a:extLst>
                    <a:ext uri="{FF2B5EF4-FFF2-40B4-BE49-F238E27FC236}">
                      <a16:creationId xmlns:a16="http://schemas.microsoft.com/office/drawing/2014/main" id="{2EB26498-78A9-48AB-867F-760061896BA4}"/>
                    </a:ext>
                  </a:extLst>
                </p:cNvPr>
                <p:cNvPicPr/>
                <p:nvPr/>
              </p:nvPicPr>
              <p:blipFill>
                <a:blip r:embed="rId207"/>
                <a:stretch>
                  <a:fillRect/>
                </a:stretch>
              </p:blipFill>
              <p:spPr>
                <a:xfrm>
                  <a:off x="9255893" y="3264907"/>
                  <a:ext cx="1648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9" name="Freihand 128">
                  <a:extLst>
                    <a:ext uri="{FF2B5EF4-FFF2-40B4-BE49-F238E27FC236}">
                      <a16:creationId xmlns:a16="http://schemas.microsoft.com/office/drawing/2014/main" id="{002B50BE-D6DC-48D2-B43F-39BCE25CAAC7}"/>
                    </a:ext>
                  </a:extLst>
                </p14:cNvPr>
                <p14:cNvContentPartPr/>
                <p14:nvPr/>
              </p14:nvContentPartPr>
              <p14:xfrm>
                <a:off x="9416453" y="3182467"/>
                <a:ext cx="24480" cy="34560"/>
              </p14:xfrm>
            </p:contentPart>
          </mc:Choice>
          <mc:Fallback>
            <p:pic>
              <p:nvPicPr>
                <p:cNvPr id="129" name="Freihand 128">
                  <a:extLst>
                    <a:ext uri="{FF2B5EF4-FFF2-40B4-BE49-F238E27FC236}">
                      <a16:creationId xmlns:a16="http://schemas.microsoft.com/office/drawing/2014/main" id="{002B50BE-D6DC-48D2-B43F-39BCE25CAAC7}"/>
                    </a:ext>
                  </a:extLst>
                </p:cNvPr>
                <p:cNvPicPr/>
                <p:nvPr/>
              </p:nvPicPr>
              <p:blipFill>
                <a:blip r:embed="rId209"/>
                <a:stretch>
                  <a:fillRect/>
                </a:stretch>
              </p:blipFill>
              <p:spPr>
                <a:xfrm>
                  <a:off x="9412133" y="3178147"/>
                  <a:ext cx="331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0" name="Freihand 129">
                  <a:extLst>
                    <a:ext uri="{FF2B5EF4-FFF2-40B4-BE49-F238E27FC236}">
                      <a16:creationId xmlns:a16="http://schemas.microsoft.com/office/drawing/2014/main" id="{61489F75-87D9-4EF6-852C-DFA8C40EC2F1}"/>
                    </a:ext>
                  </a:extLst>
                </p14:cNvPr>
                <p14:cNvContentPartPr/>
                <p14:nvPr/>
              </p14:nvContentPartPr>
              <p14:xfrm>
                <a:off x="9481253" y="3175267"/>
                <a:ext cx="117000" cy="236520"/>
              </p14:xfrm>
            </p:contentPart>
          </mc:Choice>
          <mc:Fallback>
            <p:pic>
              <p:nvPicPr>
                <p:cNvPr id="130" name="Freihand 129">
                  <a:extLst>
                    <a:ext uri="{FF2B5EF4-FFF2-40B4-BE49-F238E27FC236}">
                      <a16:creationId xmlns:a16="http://schemas.microsoft.com/office/drawing/2014/main" id="{61489F75-87D9-4EF6-852C-DFA8C40EC2F1}"/>
                    </a:ext>
                  </a:extLst>
                </p:cNvPr>
                <p:cNvPicPr/>
                <p:nvPr/>
              </p:nvPicPr>
              <p:blipFill>
                <a:blip r:embed="rId211"/>
                <a:stretch>
                  <a:fillRect/>
                </a:stretch>
              </p:blipFill>
              <p:spPr>
                <a:xfrm>
                  <a:off x="9476933" y="3170947"/>
                  <a:ext cx="12564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1" name="Freihand 130">
                  <a:extLst>
                    <a:ext uri="{FF2B5EF4-FFF2-40B4-BE49-F238E27FC236}">
                      <a16:creationId xmlns:a16="http://schemas.microsoft.com/office/drawing/2014/main" id="{471D9970-3E8B-4414-966B-139B96438926}"/>
                    </a:ext>
                  </a:extLst>
                </p14:cNvPr>
                <p14:cNvContentPartPr/>
                <p14:nvPr/>
              </p14:nvContentPartPr>
              <p14:xfrm>
                <a:off x="9618413" y="3139987"/>
                <a:ext cx="139320" cy="189720"/>
              </p14:xfrm>
            </p:contentPart>
          </mc:Choice>
          <mc:Fallback>
            <p:pic>
              <p:nvPicPr>
                <p:cNvPr id="131" name="Freihand 130">
                  <a:extLst>
                    <a:ext uri="{FF2B5EF4-FFF2-40B4-BE49-F238E27FC236}">
                      <a16:creationId xmlns:a16="http://schemas.microsoft.com/office/drawing/2014/main" id="{471D9970-3E8B-4414-966B-139B96438926}"/>
                    </a:ext>
                  </a:extLst>
                </p:cNvPr>
                <p:cNvPicPr/>
                <p:nvPr/>
              </p:nvPicPr>
              <p:blipFill>
                <a:blip r:embed="rId213"/>
                <a:stretch>
                  <a:fillRect/>
                </a:stretch>
              </p:blipFill>
              <p:spPr>
                <a:xfrm>
                  <a:off x="9614093" y="3135667"/>
                  <a:ext cx="1479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2" name="Freihand 131">
                  <a:extLst>
                    <a:ext uri="{FF2B5EF4-FFF2-40B4-BE49-F238E27FC236}">
                      <a16:creationId xmlns:a16="http://schemas.microsoft.com/office/drawing/2014/main" id="{08DD101F-B20F-459B-B9DB-5761301BD212}"/>
                    </a:ext>
                  </a:extLst>
                </p14:cNvPr>
                <p14:cNvContentPartPr/>
                <p14:nvPr/>
              </p14:nvContentPartPr>
              <p14:xfrm>
                <a:off x="9690053" y="3269947"/>
                <a:ext cx="64800" cy="23760"/>
              </p14:xfrm>
            </p:contentPart>
          </mc:Choice>
          <mc:Fallback>
            <p:pic>
              <p:nvPicPr>
                <p:cNvPr id="132" name="Freihand 131">
                  <a:extLst>
                    <a:ext uri="{FF2B5EF4-FFF2-40B4-BE49-F238E27FC236}">
                      <a16:creationId xmlns:a16="http://schemas.microsoft.com/office/drawing/2014/main" id="{08DD101F-B20F-459B-B9DB-5761301BD212}"/>
                    </a:ext>
                  </a:extLst>
                </p:cNvPr>
                <p:cNvPicPr/>
                <p:nvPr/>
              </p:nvPicPr>
              <p:blipFill>
                <a:blip r:embed="rId215"/>
                <a:stretch>
                  <a:fillRect/>
                </a:stretch>
              </p:blipFill>
              <p:spPr>
                <a:xfrm>
                  <a:off x="9685733" y="3265627"/>
                  <a:ext cx="734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3" name="Freihand 132">
                  <a:extLst>
                    <a:ext uri="{FF2B5EF4-FFF2-40B4-BE49-F238E27FC236}">
                      <a16:creationId xmlns:a16="http://schemas.microsoft.com/office/drawing/2014/main" id="{5C0DD97C-16C7-4014-AC31-4F455445C400}"/>
                    </a:ext>
                  </a:extLst>
                </p14:cNvPr>
                <p14:cNvContentPartPr/>
                <p14:nvPr/>
              </p14:nvContentPartPr>
              <p14:xfrm>
                <a:off x="9788693" y="3140707"/>
                <a:ext cx="371160" cy="173160"/>
              </p14:xfrm>
            </p:contentPart>
          </mc:Choice>
          <mc:Fallback>
            <p:pic>
              <p:nvPicPr>
                <p:cNvPr id="133" name="Freihand 132">
                  <a:extLst>
                    <a:ext uri="{FF2B5EF4-FFF2-40B4-BE49-F238E27FC236}">
                      <a16:creationId xmlns:a16="http://schemas.microsoft.com/office/drawing/2014/main" id="{5C0DD97C-16C7-4014-AC31-4F455445C400}"/>
                    </a:ext>
                  </a:extLst>
                </p:cNvPr>
                <p:cNvPicPr/>
                <p:nvPr/>
              </p:nvPicPr>
              <p:blipFill>
                <a:blip r:embed="rId217"/>
                <a:stretch>
                  <a:fillRect/>
                </a:stretch>
              </p:blipFill>
              <p:spPr>
                <a:xfrm>
                  <a:off x="9784373" y="3136387"/>
                  <a:ext cx="3798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4" name="Freihand 133">
                  <a:extLst>
                    <a:ext uri="{FF2B5EF4-FFF2-40B4-BE49-F238E27FC236}">
                      <a16:creationId xmlns:a16="http://schemas.microsoft.com/office/drawing/2014/main" id="{F96311E8-B5CB-44D9-9FDE-282620F09CCB}"/>
                    </a:ext>
                  </a:extLst>
                </p14:cNvPr>
                <p14:cNvContentPartPr/>
                <p14:nvPr/>
              </p14:nvContentPartPr>
              <p14:xfrm>
                <a:off x="10088573" y="3219547"/>
                <a:ext cx="93600" cy="36360"/>
              </p14:xfrm>
            </p:contentPart>
          </mc:Choice>
          <mc:Fallback>
            <p:pic>
              <p:nvPicPr>
                <p:cNvPr id="134" name="Freihand 133">
                  <a:extLst>
                    <a:ext uri="{FF2B5EF4-FFF2-40B4-BE49-F238E27FC236}">
                      <a16:creationId xmlns:a16="http://schemas.microsoft.com/office/drawing/2014/main" id="{F96311E8-B5CB-44D9-9FDE-282620F09CCB}"/>
                    </a:ext>
                  </a:extLst>
                </p:cNvPr>
                <p:cNvPicPr/>
                <p:nvPr/>
              </p:nvPicPr>
              <p:blipFill>
                <a:blip r:embed="rId219"/>
                <a:stretch>
                  <a:fillRect/>
                </a:stretch>
              </p:blipFill>
              <p:spPr>
                <a:xfrm>
                  <a:off x="10084253" y="3215227"/>
                  <a:ext cx="1022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5" name="Freihand 134">
                  <a:extLst>
                    <a:ext uri="{FF2B5EF4-FFF2-40B4-BE49-F238E27FC236}">
                      <a16:creationId xmlns:a16="http://schemas.microsoft.com/office/drawing/2014/main" id="{65C23F6E-C867-4EA8-8741-F33BEB509650}"/>
                    </a:ext>
                  </a:extLst>
                </p14:cNvPr>
                <p14:cNvContentPartPr/>
                <p14:nvPr/>
              </p14:nvContentPartPr>
              <p14:xfrm>
                <a:off x="10442093" y="3200467"/>
                <a:ext cx="185760" cy="83520"/>
              </p14:xfrm>
            </p:contentPart>
          </mc:Choice>
          <mc:Fallback>
            <p:pic>
              <p:nvPicPr>
                <p:cNvPr id="135" name="Freihand 134">
                  <a:extLst>
                    <a:ext uri="{FF2B5EF4-FFF2-40B4-BE49-F238E27FC236}">
                      <a16:creationId xmlns:a16="http://schemas.microsoft.com/office/drawing/2014/main" id="{65C23F6E-C867-4EA8-8741-F33BEB509650}"/>
                    </a:ext>
                  </a:extLst>
                </p:cNvPr>
                <p:cNvPicPr/>
                <p:nvPr/>
              </p:nvPicPr>
              <p:blipFill>
                <a:blip r:embed="rId221"/>
                <a:stretch>
                  <a:fillRect/>
                </a:stretch>
              </p:blipFill>
              <p:spPr>
                <a:xfrm>
                  <a:off x="10437773" y="3196147"/>
                  <a:ext cx="1944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6" name="Freihand 135">
                  <a:extLst>
                    <a:ext uri="{FF2B5EF4-FFF2-40B4-BE49-F238E27FC236}">
                      <a16:creationId xmlns:a16="http://schemas.microsoft.com/office/drawing/2014/main" id="{EBB55DE9-655C-4386-84E9-DF71A0D2DF38}"/>
                    </a:ext>
                  </a:extLst>
                </p14:cNvPr>
                <p14:cNvContentPartPr/>
                <p14:nvPr/>
              </p14:nvContentPartPr>
              <p14:xfrm>
                <a:off x="10659173" y="3116587"/>
                <a:ext cx="188280" cy="155520"/>
              </p14:xfrm>
            </p:contentPart>
          </mc:Choice>
          <mc:Fallback>
            <p:pic>
              <p:nvPicPr>
                <p:cNvPr id="136" name="Freihand 135">
                  <a:extLst>
                    <a:ext uri="{FF2B5EF4-FFF2-40B4-BE49-F238E27FC236}">
                      <a16:creationId xmlns:a16="http://schemas.microsoft.com/office/drawing/2014/main" id="{EBB55DE9-655C-4386-84E9-DF71A0D2DF38}"/>
                    </a:ext>
                  </a:extLst>
                </p:cNvPr>
                <p:cNvPicPr/>
                <p:nvPr/>
              </p:nvPicPr>
              <p:blipFill>
                <a:blip r:embed="rId223"/>
                <a:stretch>
                  <a:fillRect/>
                </a:stretch>
              </p:blipFill>
              <p:spPr>
                <a:xfrm>
                  <a:off x="10654853" y="3112267"/>
                  <a:ext cx="1969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7" name="Freihand 136">
                  <a:extLst>
                    <a:ext uri="{FF2B5EF4-FFF2-40B4-BE49-F238E27FC236}">
                      <a16:creationId xmlns:a16="http://schemas.microsoft.com/office/drawing/2014/main" id="{3D454B39-CCCB-4117-B1EA-3CFB973664AE}"/>
                    </a:ext>
                  </a:extLst>
                </p14:cNvPr>
                <p14:cNvContentPartPr/>
                <p14:nvPr/>
              </p14:nvContentPartPr>
              <p14:xfrm>
                <a:off x="10830533" y="3171307"/>
                <a:ext cx="96480" cy="93240"/>
              </p14:xfrm>
            </p:contentPart>
          </mc:Choice>
          <mc:Fallback>
            <p:pic>
              <p:nvPicPr>
                <p:cNvPr id="137" name="Freihand 136">
                  <a:extLst>
                    <a:ext uri="{FF2B5EF4-FFF2-40B4-BE49-F238E27FC236}">
                      <a16:creationId xmlns:a16="http://schemas.microsoft.com/office/drawing/2014/main" id="{3D454B39-CCCB-4117-B1EA-3CFB973664AE}"/>
                    </a:ext>
                  </a:extLst>
                </p:cNvPr>
                <p:cNvPicPr/>
                <p:nvPr/>
              </p:nvPicPr>
              <p:blipFill>
                <a:blip r:embed="rId225"/>
                <a:stretch>
                  <a:fillRect/>
                </a:stretch>
              </p:blipFill>
              <p:spPr>
                <a:xfrm>
                  <a:off x="10826213" y="3166987"/>
                  <a:ext cx="1051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8" name="Freihand 137">
                  <a:extLst>
                    <a:ext uri="{FF2B5EF4-FFF2-40B4-BE49-F238E27FC236}">
                      <a16:creationId xmlns:a16="http://schemas.microsoft.com/office/drawing/2014/main" id="{D8E6A2D0-A712-4F77-A5E2-4B00780D8E69}"/>
                    </a:ext>
                  </a:extLst>
                </p14:cNvPr>
                <p14:cNvContentPartPr/>
                <p14:nvPr/>
              </p14:nvContentPartPr>
              <p14:xfrm>
                <a:off x="10925213" y="3087787"/>
                <a:ext cx="150480" cy="182160"/>
              </p14:xfrm>
            </p:contentPart>
          </mc:Choice>
          <mc:Fallback>
            <p:pic>
              <p:nvPicPr>
                <p:cNvPr id="138" name="Freihand 137">
                  <a:extLst>
                    <a:ext uri="{FF2B5EF4-FFF2-40B4-BE49-F238E27FC236}">
                      <a16:creationId xmlns:a16="http://schemas.microsoft.com/office/drawing/2014/main" id="{D8E6A2D0-A712-4F77-A5E2-4B00780D8E69}"/>
                    </a:ext>
                  </a:extLst>
                </p:cNvPr>
                <p:cNvPicPr/>
                <p:nvPr/>
              </p:nvPicPr>
              <p:blipFill>
                <a:blip r:embed="rId227"/>
                <a:stretch>
                  <a:fillRect/>
                </a:stretch>
              </p:blipFill>
              <p:spPr>
                <a:xfrm>
                  <a:off x="10920893" y="3083467"/>
                  <a:ext cx="15912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9" name="Freihand 138">
                  <a:extLst>
                    <a:ext uri="{FF2B5EF4-FFF2-40B4-BE49-F238E27FC236}">
                      <a16:creationId xmlns:a16="http://schemas.microsoft.com/office/drawing/2014/main" id="{90817097-A6EF-4B7E-A2E0-DE785C286BF4}"/>
                    </a:ext>
                  </a:extLst>
                </p14:cNvPr>
                <p14:cNvContentPartPr/>
                <p14:nvPr/>
              </p14:nvContentPartPr>
              <p14:xfrm>
                <a:off x="11096573" y="3156907"/>
                <a:ext cx="164880" cy="80640"/>
              </p14:xfrm>
            </p:contentPart>
          </mc:Choice>
          <mc:Fallback>
            <p:pic>
              <p:nvPicPr>
                <p:cNvPr id="139" name="Freihand 138">
                  <a:extLst>
                    <a:ext uri="{FF2B5EF4-FFF2-40B4-BE49-F238E27FC236}">
                      <a16:creationId xmlns:a16="http://schemas.microsoft.com/office/drawing/2014/main" id="{90817097-A6EF-4B7E-A2E0-DE785C286BF4}"/>
                    </a:ext>
                  </a:extLst>
                </p:cNvPr>
                <p:cNvPicPr/>
                <p:nvPr/>
              </p:nvPicPr>
              <p:blipFill>
                <a:blip r:embed="rId229"/>
                <a:stretch>
                  <a:fillRect/>
                </a:stretch>
              </p:blipFill>
              <p:spPr>
                <a:xfrm>
                  <a:off x="11092253" y="3152587"/>
                  <a:ext cx="1735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0" name="Freihand 139">
                  <a:extLst>
                    <a:ext uri="{FF2B5EF4-FFF2-40B4-BE49-F238E27FC236}">
                      <a16:creationId xmlns:a16="http://schemas.microsoft.com/office/drawing/2014/main" id="{EB898AF5-772A-4F44-B41D-031D3C5086C9}"/>
                    </a:ext>
                  </a:extLst>
                </p14:cNvPr>
                <p14:cNvContentPartPr/>
                <p14:nvPr/>
              </p14:nvContentPartPr>
              <p14:xfrm>
                <a:off x="11256773" y="3107227"/>
                <a:ext cx="47160" cy="63360"/>
              </p14:xfrm>
            </p:contentPart>
          </mc:Choice>
          <mc:Fallback>
            <p:pic>
              <p:nvPicPr>
                <p:cNvPr id="140" name="Freihand 139">
                  <a:extLst>
                    <a:ext uri="{FF2B5EF4-FFF2-40B4-BE49-F238E27FC236}">
                      <a16:creationId xmlns:a16="http://schemas.microsoft.com/office/drawing/2014/main" id="{EB898AF5-772A-4F44-B41D-031D3C5086C9}"/>
                    </a:ext>
                  </a:extLst>
                </p:cNvPr>
                <p:cNvPicPr/>
                <p:nvPr/>
              </p:nvPicPr>
              <p:blipFill>
                <a:blip r:embed="rId231"/>
                <a:stretch>
                  <a:fillRect/>
                </a:stretch>
              </p:blipFill>
              <p:spPr>
                <a:xfrm>
                  <a:off x="11252453" y="3102907"/>
                  <a:ext cx="558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1" name="Freihand 140">
                  <a:extLst>
                    <a:ext uri="{FF2B5EF4-FFF2-40B4-BE49-F238E27FC236}">
                      <a16:creationId xmlns:a16="http://schemas.microsoft.com/office/drawing/2014/main" id="{959679F2-1750-4E02-9943-85C3686FE58D}"/>
                    </a:ext>
                  </a:extLst>
                </p14:cNvPr>
                <p14:cNvContentPartPr/>
                <p14:nvPr/>
              </p14:nvContentPartPr>
              <p14:xfrm>
                <a:off x="11302853" y="3084187"/>
                <a:ext cx="134280" cy="136800"/>
              </p14:xfrm>
            </p:contentPart>
          </mc:Choice>
          <mc:Fallback>
            <p:pic>
              <p:nvPicPr>
                <p:cNvPr id="141" name="Freihand 140">
                  <a:extLst>
                    <a:ext uri="{FF2B5EF4-FFF2-40B4-BE49-F238E27FC236}">
                      <a16:creationId xmlns:a16="http://schemas.microsoft.com/office/drawing/2014/main" id="{959679F2-1750-4E02-9943-85C3686FE58D}"/>
                    </a:ext>
                  </a:extLst>
                </p:cNvPr>
                <p:cNvPicPr/>
                <p:nvPr/>
              </p:nvPicPr>
              <p:blipFill>
                <a:blip r:embed="rId233"/>
                <a:stretch>
                  <a:fillRect/>
                </a:stretch>
              </p:blipFill>
              <p:spPr>
                <a:xfrm>
                  <a:off x="11298533" y="3079867"/>
                  <a:ext cx="1429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2" name="Freihand 141">
                  <a:extLst>
                    <a:ext uri="{FF2B5EF4-FFF2-40B4-BE49-F238E27FC236}">
                      <a16:creationId xmlns:a16="http://schemas.microsoft.com/office/drawing/2014/main" id="{3C352B09-F097-4C8F-8936-A3B498C8D918}"/>
                    </a:ext>
                  </a:extLst>
                </p14:cNvPr>
                <p14:cNvContentPartPr/>
                <p14:nvPr/>
              </p14:nvContentPartPr>
              <p14:xfrm>
                <a:off x="11441093" y="3119467"/>
                <a:ext cx="279360" cy="129600"/>
              </p14:xfrm>
            </p:contentPart>
          </mc:Choice>
          <mc:Fallback>
            <p:pic>
              <p:nvPicPr>
                <p:cNvPr id="142" name="Freihand 141">
                  <a:extLst>
                    <a:ext uri="{FF2B5EF4-FFF2-40B4-BE49-F238E27FC236}">
                      <a16:creationId xmlns:a16="http://schemas.microsoft.com/office/drawing/2014/main" id="{3C352B09-F097-4C8F-8936-A3B498C8D918}"/>
                    </a:ext>
                  </a:extLst>
                </p:cNvPr>
                <p:cNvPicPr/>
                <p:nvPr/>
              </p:nvPicPr>
              <p:blipFill>
                <a:blip r:embed="rId235"/>
                <a:stretch>
                  <a:fillRect/>
                </a:stretch>
              </p:blipFill>
              <p:spPr>
                <a:xfrm>
                  <a:off x="11436773" y="3115147"/>
                  <a:ext cx="2880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4" name="Freihand 143">
                  <a:extLst>
                    <a:ext uri="{FF2B5EF4-FFF2-40B4-BE49-F238E27FC236}">
                      <a16:creationId xmlns:a16="http://schemas.microsoft.com/office/drawing/2014/main" id="{D629BF38-306F-4394-B125-9F4DF09FEEE4}"/>
                    </a:ext>
                  </a:extLst>
                </p14:cNvPr>
                <p14:cNvContentPartPr/>
                <p14:nvPr/>
              </p14:nvContentPartPr>
              <p14:xfrm>
                <a:off x="8411693" y="3662347"/>
                <a:ext cx="103320" cy="127800"/>
              </p14:xfrm>
            </p:contentPart>
          </mc:Choice>
          <mc:Fallback>
            <p:pic>
              <p:nvPicPr>
                <p:cNvPr id="144" name="Freihand 143">
                  <a:extLst>
                    <a:ext uri="{FF2B5EF4-FFF2-40B4-BE49-F238E27FC236}">
                      <a16:creationId xmlns:a16="http://schemas.microsoft.com/office/drawing/2014/main" id="{D629BF38-306F-4394-B125-9F4DF09FEEE4}"/>
                    </a:ext>
                  </a:extLst>
                </p:cNvPr>
                <p:cNvPicPr/>
                <p:nvPr/>
              </p:nvPicPr>
              <p:blipFill>
                <a:blip r:embed="rId237"/>
                <a:stretch>
                  <a:fillRect/>
                </a:stretch>
              </p:blipFill>
              <p:spPr>
                <a:xfrm>
                  <a:off x="8407373" y="3658027"/>
                  <a:ext cx="1119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5" name="Freihand 144">
                  <a:extLst>
                    <a:ext uri="{FF2B5EF4-FFF2-40B4-BE49-F238E27FC236}">
                      <a16:creationId xmlns:a16="http://schemas.microsoft.com/office/drawing/2014/main" id="{CF024657-A565-48C5-8A9C-43C7FD2C3FEB}"/>
                    </a:ext>
                  </a:extLst>
                </p14:cNvPr>
                <p14:cNvContentPartPr/>
                <p14:nvPr/>
              </p14:nvContentPartPr>
              <p14:xfrm>
                <a:off x="8525453" y="3584587"/>
                <a:ext cx="96120" cy="244440"/>
              </p14:xfrm>
            </p:contentPart>
          </mc:Choice>
          <mc:Fallback>
            <p:pic>
              <p:nvPicPr>
                <p:cNvPr id="145" name="Freihand 144">
                  <a:extLst>
                    <a:ext uri="{FF2B5EF4-FFF2-40B4-BE49-F238E27FC236}">
                      <a16:creationId xmlns:a16="http://schemas.microsoft.com/office/drawing/2014/main" id="{CF024657-A565-48C5-8A9C-43C7FD2C3FEB}"/>
                    </a:ext>
                  </a:extLst>
                </p:cNvPr>
                <p:cNvPicPr/>
                <p:nvPr/>
              </p:nvPicPr>
              <p:blipFill>
                <a:blip r:embed="rId239"/>
                <a:stretch>
                  <a:fillRect/>
                </a:stretch>
              </p:blipFill>
              <p:spPr>
                <a:xfrm>
                  <a:off x="8521133" y="3580267"/>
                  <a:ext cx="10476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6" name="Freihand 145">
                  <a:extLst>
                    <a:ext uri="{FF2B5EF4-FFF2-40B4-BE49-F238E27FC236}">
                      <a16:creationId xmlns:a16="http://schemas.microsoft.com/office/drawing/2014/main" id="{94B3B7F9-F9B1-4636-B831-D5E3A9F5FE30}"/>
                    </a:ext>
                  </a:extLst>
                </p14:cNvPr>
                <p14:cNvContentPartPr/>
                <p14:nvPr/>
              </p14:nvContentPartPr>
              <p14:xfrm>
                <a:off x="8728853" y="3614107"/>
                <a:ext cx="236160" cy="166680"/>
              </p14:xfrm>
            </p:contentPart>
          </mc:Choice>
          <mc:Fallback>
            <p:pic>
              <p:nvPicPr>
                <p:cNvPr id="146" name="Freihand 145">
                  <a:extLst>
                    <a:ext uri="{FF2B5EF4-FFF2-40B4-BE49-F238E27FC236}">
                      <a16:creationId xmlns:a16="http://schemas.microsoft.com/office/drawing/2014/main" id="{94B3B7F9-F9B1-4636-B831-D5E3A9F5FE30}"/>
                    </a:ext>
                  </a:extLst>
                </p:cNvPr>
                <p:cNvPicPr/>
                <p:nvPr/>
              </p:nvPicPr>
              <p:blipFill>
                <a:blip r:embed="rId241"/>
                <a:stretch>
                  <a:fillRect/>
                </a:stretch>
              </p:blipFill>
              <p:spPr>
                <a:xfrm>
                  <a:off x="8724533" y="3609787"/>
                  <a:ext cx="2448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7" name="Freihand 146">
                  <a:extLst>
                    <a:ext uri="{FF2B5EF4-FFF2-40B4-BE49-F238E27FC236}">
                      <a16:creationId xmlns:a16="http://schemas.microsoft.com/office/drawing/2014/main" id="{0F4CC364-49E1-43F3-A4E8-002F8C12F013}"/>
                    </a:ext>
                  </a:extLst>
                </p14:cNvPr>
                <p14:cNvContentPartPr/>
                <p14:nvPr/>
              </p14:nvContentPartPr>
              <p14:xfrm>
                <a:off x="8958533" y="3649027"/>
                <a:ext cx="114480" cy="127080"/>
              </p14:xfrm>
            </p:contentPart>
          </mc:Choice>
          <mc:Fallback>
            <p:pic>
              <p:nvPicPr>
                <p:cNvPr id="147" name="Freihand 146">
                  <a:extLst>
                    <a:ext uri="{FF2B5EF4-FFF2-40B4-BE49-F238E27FC236}">
                      <a16:creationId xmlns:a16="http://schemas.microsoft.com/office/drawing/2014/main" id="{0F4CC364-49E1-43F3-A4E8-002F8C12F013}"/>
                    </a:ext>
                  </a:extLst>
                </p:cNvPr>
                <p:cNvPicPr/>
                <p:nvPr/>
              </p:nvPicPr>
              <p:blipFill>
                <a:blip r:embed="rId243"/>
                <a:stretch>
                  <a:fillRect/>
                </a:stretch>
              </p:blipFill>
              <p:spPr>
                <a:xfrm>
                  <a:off x="8954213" y="3644707"/>
                  <a:ext cx="1231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8" name="Freihand 147">
                  <a:extLst>
                    <a:ext uri="{FF2B5EF4-FFF2-40B4-BE49-F238E27FC236}">
                      <a16:creationId xmlns:a16="http://schemas.microsoft.com/office/drawing/2014/main" id="{685E448B-5938-4742-81AC-78F9ED3721D4}"/>
                    </a:ext>
                  </a:extLst>
                </p14:cNvPr>
                <p14:cNvContentPartPr/>
                <p14:nvPr/>
              </p14:nvContentPartPr>
              <p14:xfrm>
                <a:off x="9089573" y="3648667"/>
                <a:ext cx="335160" cy="89280"/>
              </p14:xfrm>
            </p:contentPart>
          </mc:Choice>
          <mc:Fallback>
            <p:pic>
              <p:nvPicPr>
                <p:cNvPr id="148" name="Freihand 147">
                  <a:extLst>
                    <a:ext uri="{FF2B5EF4-FFF2-40B4-BE49-F238E27FC236}">
                      <a16:creationId xmlns:a16="http://schemas.microsoft.com/office/drawing/2014/main" id="{685E448B-5938-4742-81AC-78F9ED3721D4}"/>
                    </a:ext>
                  </a:extLst>
                </p:cNvPr>
                <p:cNvPicPr/>
                <p:nvPr/>
              </p:nvPicPr>
              <p:blipFill>
                <a:blip r:embed="rId245"/>
                <a:stretch>
                  <a:fillRect/>
                </a:stretch>
              </p:blipFill>
              <p:spPr>
                <a:xfrm>
                  <a:off x="9085253" y="3644347"/>
                  <a:ext cx="3438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49" name="Freihand 148">
                  <a:extLst>
                    <a:ext uri="{FF2B5EF4-FFF2-40B4-BE49-F238E27FC236}">
                      <a16:creationId xmlns:a16="http://schemas.microsoft.com/office/drawing/2014/main" id="{8CBA615D-B28D-46DF-9791-EAE2F8BCC5AF}"/>
                    </a:ext>
                  </a:extLst>
                </p14:cNvPr>
                <p14:cNvContentPartPr/>
                <p14:nvPr/>
              </p14:nvContentPartPr>
              <p14:xfrm>
                <a:off x="9489173" y="3538147"/>
                <a:ext cx="91080" cy="197640"/>
              </p14:xfrm>
            </p:contentPart>
          </mc:Choice>
          <mc:Fallback>
            <p:pic>
              <p:nvPicPr>
                <p:cNvPr id="149" name="Freihand 148">
                  <a:extLst>
                    <a:ext uri="{FF2B5EF4-FFF2-40B4-BE49-F238E27FC236}">
                      <a16:creationId xmlns:a16="http://schemas.microsoft.com/office/drawing/2014/main" id="{8CBA615D-B28D-46DF-9791-EAE2F8BCC5AF}"/>
                    </a:ext>
                  </a:extLst>
                </p:cNvPr>
                <p:cNvPicPr/>
                <p:nvPr/>
              </p:nvPicPr>
              <p:blipFill>
                <a:blip r:embed="rId247"/>
                <a:stretch>
                  <a:fillRect/>
                </a:stretch>
              </p:blipFill>
              <p:spPr>
                <a:xfrm>
                  <a:off x="9484853" y="3533827"/>
                  <a:ext cx="9972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50" name="Freihand 149">
                  <a:extLst>
                    <a:ext uri="{FF2B5EF4-FFF2-40B4-BE49-F238E27FC236}">
                      <a16:creationId xmlns:a16="http://schemas.microsoft.com/office/drawing/2014/main" id="{3BB78E9F-393B-4CA1-BBC3-575B8247D593}"/>
                    </a:ext>
                  </a:extLst>
                </p14:cNvPr>
                <p14:cNvContentPartPr/>
                <p14:nvPr/>
              </p14:nvContentPartPr>
              <p14:xfrm>
                <a:off x="9626693" y="3643627"/>
                <a:ext cx="298440" cy="216000"/>
              </p14:xfrm>
            </p:contentPart>
          </mc:Choice>
          <mc:Fallback>
            <p:pic>
              <p:nvPicPr>
                <p:cNvPr id="150" name="Freihand 149">
                  <a:extLst>
                    <a:ext uri="{FF2B5EF4-FFF2-40B4-BE49-F238E27FC236}">
                      <a16:creationId xmlns:a16="http://schemas.microsoft.com/office/drawing/2014/main" id="{3BB78E9F-393B-4CA1-BBC3-575B8247D593}"/>
                    </a:ext>
                  </a:extLst>
                </p:cNvPr>
                <p:cNvPicPr/>
                <p:nvPr/>
              </p:nvPicPr>
              <p:blipFill>
                <a:blip r:embed="rId249"/>
                <a:stretch>
                  <a:fillRect/>
                </a:stretch>
              </p:blipFill>
              <p:spPr>
                <a:xfrm>
                  <a:off x="9622373" y="3639307"/>
                  <a:ext cx="30708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52" name="Freihand 151">
                  <a:extLst>
                    <a:ext uri="{FF2B5EF4-FFF2-40B4-BE49-F238E27FC236}">
                      <a16:creationId xmlns:a16="http://schemas.microsoft.com/office/drawing/2014/main" id="{0C588A5E-B200-444E-8756-D4BF8641EA55}"/>
                    </a:ext>
                  </a:extLst>
                </p14:cNvPr>
                <p14:cNvContentPartPr/>
                <p14:nvPr/>
              </p14:nvContentPartPr>
              <p14:xfrm>
                <a:off x="10081013" y="3643627"/>
                <a:ext cx="117000" cy="16920"/>
              </p14:xfrm>
            </p:contentPart>
          </mc:Choice>
          <mc:Fallback>
            <p:pic>
              <p:nvPicPr>
                <p:cNvPr id="152" name="Freihand 151">
                  <a:extLst>
                    <a:ext uri="{FF2B5EF4-FFF2-40B4-BE49-F238E27FC236}">
                      <a16:creationId xmlns:a16="http://schemas.microsoft.com/office/drawing/2014/main" id="{0C588A5E-B200-444E-8756-D4BF8641EA55}"/>
                    </a:ext>
                  </a:extLst>
                </p:cNvPr>
                <p:cNvPicPr/>
                <p:nvPr/>
              </p:nvPicPr>
              <p:blipFill>
                <a:blip r:embed="rId251"/>
                <a:stretch>
                  <a:fillRect/>
                </a:stretch>
              </p:blipFill>
              <p:spPr>
                <a:xfrm>
                  <a:off x="10076693" y="3639307"/>
                  <a:ext cx="1256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3" name="Freihand 152">
                  <a:extLst>
                    <a:ext uri="{FF2B5EF4-FFF2-40B4-BE49-F238E27FC236}">
                      <a16:creationId xmlns:a16="http://schemas.microsoft.com/office/drawing/2014/main" id="{D18B30B4-8B21-442A-881F-B9B68AEA733F}"/>
                    </a:ext>
                  </a:extLst>
                </p14:cNvPr>
                <p14:cNvContentPartPr/>
                <p14:nvPr/>
              </p14:nvContentPartPr>
              <p14:xfrm>
                <a:off x="10209533" y="3607267"/>
                <a:ext cx="72720" cy="88200"/>
              </p14:xfrm>
            </p:contentPart>
          </mc:Choice>
          <mc:Fallback>
            <p:pic>
              <p:nvPicPr>
                <p:cNvPr id="153" name="Freihand 152">
                  <a:extLst>
                    <a:ext uri="{FF2B5EF4-FFF2-40B4-BE49-F238E27FC236}">
                      <a16:creationId xmlns:a16="http://schemas.microsoft.com/office/drawing/2014/main" id="{D18B30B4-8B21-442A-881F-B9B68AEA733F}"/>
                    </a:ext>
                  </a:extLst>
                </p:cNvPr>
                <p:cNvPicPr/>
                <p:nvPr/>
              </p:nvPicPr>
              <p:blipFill>
                <a:blip r:embed="rId253"/>
                <a:stretch>
                  <a:fillRect/>
                </a:stretch>
              </p:blipFill>
              <p:spPr>
                <a:xfrm>
                  <a:off x="10205213" y="3602947"/>
                  <a:ext cx="813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4" name="Freihand 153">
                  <a:extLst>
                    <a:ext uri="{FF2B5EF4-FFF2-40B4-BE49-F238E27FC236}">
                      <a16:creationId xmlns:a16="http://schemas.microsoft.com/office/drawing/2014/main" id="{33CDAB80-61F8-48C0-8C74-B3325B629CB4}"/>
                    </a:ext>
                  </a:extLst>
                </p14:cNvPr>
                <p14:cNvContentPartPr/>
                <p14:nvPr/>
              </p14:nvContentPartPr>
              <p14:xfrm>
                <a:off x="10340573" y="3565507"/>
                <a:ext cx="95760" cy="143640"/>
              </p14:xfrm>
            </p:contentPart>
          </mc:Choice>
          <mc:Fallback>
            <p:pic>
              <p:nvPicPr>
                <p:cNvPr id="154" name="Freihand 153">
                  <a:extLst>
                    <a:ext uri="{FF2B5EF4-FFF2-40B4-BE49-F238E27FC236}">
                      <a16:creationId xmlns:a16="http://schemas.microsoft.com/office/drawing/2014/main" id="{33CDAB80-61F8-48C0-8C74-B3325B629CB4}"/>
                    </a:ext>
                  </a:extLst>
                </p:cNvPr>
                <p:cNvPicPr/>
                <p:nvPr/>
              </p:nvPicPr>
              <p:blipFill>
                <a:blip r:embed="rId255"/>
                <a:stretch>
                  <a:fillRect/>
                </a:stretch>
              </p:blipFill>
              <p:spPr>
                <a:xfrm>
                  <a:off x="10336253" y="3561187"/>
                  <a:ext cx="1044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5" name="Freihand 154">
                  <a:extLst>
                    <a:ext uri="{FF2B5EF4-FFF2-40B4-BE49-F238E27FC236}">
                      <a16:creationId xmlns:a16="http://schemas.microsoft.com/office/drawing/2014/main" id="{4E5E554C-69E7-4B04-A67F-2329C5ABD129}"/>
                    </a:ext>
                  </a:extLst>
                </p14:cNvPr>
                <p14:cNvContentPartPr/>
                <p14:nvPr/>
              </p14:nvContentPartPr>
              <p14:xfrm>
                <a:off x="10446053" y="3498907"/>
                <a:ext cx="265680" cy="165600"/>
              </p14:xfrm>
            </p:contentPart>
          </mc:Choice>
          <mc:Fallback>
            <p:pic>
              <p:nvPicPr>
                <p:cNvPr id="155" name="Freihand 154">
                  <a:extLst>
                    <a:ext uri="{FF2B5EF4-FFF2-40B4-BE49-F238E27FC236}">
                      <a16:creationId xmlns:a16="http://schemas.microsoft.com/office/drawing/2014/main" id="{4E5E554C-69E7-4B04-A67F-2329C5ABD129}"/>
                    </a:ext>
                  </a:extLst>
                </p:cNvPr>
                <p:cNvPicPr/>
                <p:nvPr/>
              </p:nvPicPr>
              <p:blipFill>
                <a:blip r:embed="rId257"/>
                <a:stretch>
                  <a:fillRect/>
                </a:stretch>
              </p:blipFill>
              <p:spPr>
                <a:xfrm>
                  <a:off x="10441733" y="3494587"/>
                  <a:ext cx="2743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6" name="Freihand 155">
                  <a:extLst>
                    <a:ext uri="{FF2B5EF4-FFF2-40B4-BE49-F238E27FC236}">
                      <a16:creationId xmlns:a16="http://schemas.microsoft.com/office/drawing/2014/main" id="{5BAB056D-FAC8-4AE5-A42F-75714B58EB97}"/>
                    </a:ext>
                  </a:extLst>
                </p14:cNvPr>
                <p14:cNvContentPartPr/>
                <p14:nvPr/>
              </p14:nvContentPartPr>
              <p14:xfrm>
                <a:off x="10822253" y="3446707"/>
                <a:ext cx="404640" cy="199440"/>
              </p14:xfrm>
            </p:contentPart>
          </mc:Choice>
          <mc:Fallback>
            <p:pic>
              <p:nvPicPr>
                <p:cNvPr id="156" name="Freihand 155">
                  <a:extLst>
                    <a:ext uri="{FF2B5EF4-FFF2-40B4-BE49-F238E27FC236}">
                      <a16:creationId xmlns:a16="http://schemas.microsoft.com/office/drawing/2014/main" id="{5BAB056D-FAC8-4AE5-A42F-75714B58EB97}"/>
                    </a:ext>
                  </a:extLst>
                </p:cNvPr>
                <p:cNvPicPr/>
                <p:nvPr/>
              </p:nvPicPr>
              <p:blipFill>
                <a:blip r:embed="rId259"/>
                <a:stretch>
                  <a:fillRect/>
                </a:stretch>
              </p:blipFill>
              <p:spPr>
                <a:xfrm>
                  <a:off x="10817933" y="3442387"/>
                  <a:ext cx="41328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7" name="Freihand 156">
                  <a:extLst>
                    <a:ext uri="{FF2B5EF4-FFF2-40B4-BE49-F238E27FC236}">
                      <a16:creationId xmlns:a16="http://schemas.microsoft.com/office/drawing/2014/main" id="{880B4D9C-2F1B-4D59-B7E7-9236BEC015ED}"/>
                    </a:ext>
                  </a:extLst>
                </p14:cNvPr>
                <p14:cNvContentPartPr/>
                <p14:nvPr/>
              </p14:nvContentPartPr>
              <p14:xfrm>
                <a:off x="11049413" y="3371107"/>
                <a:ext cx="6120" cy="6840"/>
              </p14:xfrm>
            </p:contentPart>
          </mc:Choice>
          <mc:Fallback>
            <p:pic>
              <p:nvPicPr>
                <p:cNvPr id="157" name="Freihand 156">
                  <a:extLst>
                    <a:ext uri="{FF2B5EF4-FFF2-40B4-BE49-F238E27FC236}">
                      <a16:creationId xmlns:a16="http://schemas.microsoft.com/office/drawing/2014/main" id="{880B4D9C-2F1B-4D59-B7E7-9236BEC015ED}"/>
                    </a:ext>
                  </a:extLst>
                </p:cNvPr>
                <p:cNvPicPr/>
                <p:nvPr/>
              </p:nvPicPr>
              <p:blipFill>
                <a:blip r:embed="rId261"/>
                <a:stretch>
                  <a:fillRect/>
                </a:stretch>
              </p:blipFill>
              <p:spPr>
                <a:xfrm>
                  <a:off x="11045093" y="3366787"/>
                  <a:ext cx="1476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8" name="Freihand 157">
                  <a:extLst>
                    <a:ext uri="{FF2B5EF4-FFF2-40B4-BE49-F238E27FC236}">
                      <a16:creationId xmlns:a16="http://schemas.microsoft.com/office/drawing/2014/main" id="{41B35983-9FD8-4472-B077-C1F253ACEA59}"/>
                    </a:ext>
                  </a:extLst>
                </p14:cNvPr>
                <p14:cNvContentPartPr/>
                <p14:nvPr/>
              </p14:nvContentPartPr>
              <p14:xfrm>
                <a:off x="11420573" y="3450307"/>
                <a:ext cx="23040" cy="171360"/>
              </p14:xfrm>
            </p:contentPart>
          </mc:Choice>
          <mc:Fallback>
            <p:pic>
              <p:nvPicPr>
                <p:cNvPr id="158" name="Freihand 157">
                  <a:extLst>
                    <a:ext uri="{FF2B5EF4-FFF2-40B4-BE49-F238E27FC236}">
                      <a16:creationId xmlns:a16="http://schemas.microsoft.com/office/drawing/2014/main" id="{41B35983-9FD8-4472-B077-C1F253ACEA59}"/>
                    </a:ext>
                  </a:extLst>
                </p:cNvPr>
                <p:cNvPicPr/>
                <p:nvPr/>
              </p:nvPicPr>
              <p:blipFill>
                <a:blip r:embed="rId263"/>
                <a:stretch>
                  <a:fillRect/>
                </a:stretch>
              </p:blipFill>
              <p:spPr>
                <a:xfrm>
                  <a:off x="11416253" y="3445987"/>
                  <a:ext cx="316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59" name="Freihand 158">
                  <a:extLst>
                    <a:ext uri="{FF2B5EF4-FFF2-40B4-BE49-F238E27FC236}">
                      <a16:creationId xmlns:a16="http://schemas.microsoft.com/office/drawing/2014/main" id="{70DFA0C5-D982-403A-90D2-8A816A73DBD9}"/>
                    </a:ext>
                  </a:extLst>
                </p14:cNvPr>
                <p14:cNvContentPartPr/>
                <p14:nvPr/>
              </p14:nvContentPartPr>
              <p14:xfrm>
                <a:off x="11336333" y="3390907"/>
                <a:ext cx="192240" cy="127440"/>
              </p14:xfrm>
            </p:contentPart>
          </mc:Choice>
          <mc:Fallback>
            <p:pic>
              <p:nvPicPr>
                <p:cNvPr id="159" name="Freihand 158">
                  <a:extLst>
                    <a:ext uri="{FF2B5EF4-FFF2-40B4-BE49-F238E27FC236}">
                      <a16:creationId xmlns:a16="http://schemas.microsoft.com/office/drawing/2014/main" id="{70DFA0C5-D982-403A-90D2-8A816A73DBD9}"/>
                    </a:ext>
                  </a:extLst>
                </p:cNvPr>
                <p:cNvPicPr/>
                <p:nvPr/>
              </p:nvPicPr>
              <p:blipFill>
                <a:blip r:embed="rId265"/>
                <a:stretch>
                  <a:fillRect/>
                </a:stretch>
              </p:blipFill>
              <p:spPr>
                <a:xfrm>
                  <a:off x="11332013" y="3386587"/>
                  <a:ext cx="2008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0" name="Freihand 159">
                  <a:extLst>
                    <a:ext uri="{FF2B5EF4-FFF2-40B4-BE49-F238E27FC236}">
                      <a16:creationId xmlns:a16="http://schemas.microsoft.com/office/drawing/2014/main" id="{E3C8EC0F-681B-43B4-A1DF-A07E557C83E2}"/>
                    </a:ext>
                  </a:extLst>
                </p14:cNvPr>
                <p14:cNvContentPartPr/>
                <p14:nvPr/>
              </p14:nvContentPartPr>
              <p14:xfrm>
                <a:off x="11504453" y="3482707"/>
                <a:ext cx="250200" cy="77760"/>
              </p14:xfrm>
            </p:contentPart>
          </mc:Choice>
          <mc:Fallback>
            <p:pic>
              <p:nvPicPr>
                <p:cNvPr id="160" name="Freihand 159">
                  <a:extLst>
                    <a:ext uri="{FF2B5EF4-FFF2-40B4-BE49-F238E27FC236}">
                      <a16:creationId xmlns:a16="http://schemas.microsoft.com/office/drawing/2014/main" id="{E3C8EC0F-681B-43B4-A1DF-A07E557C83E2}"/>
                    </a:ext>
                  </a:extLst>
                </p:cNvPr>
                <p:cNvPicPr/>
                <p:nvPr/>
              </p:nvPicPr>
              <p:blipFill>
                <a:blip r:embed="rId267"/>
                <a:stretch>
                  <a:fillRect/>
                </a:stretch>
              </p:blipFill>
              <p:spPr>
                <a:xfrm>
                  <a:off x="11500133" y="3478387"/>
                  <a:ext cx="2588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1" name="Freihand 160">
                  <a:extLst>
                    <a:ext uri="{FF2B5EF4-FFF2-40B4-BE49-F238E27FC236}">
                      <a16:creationId xmlns:a16="http://schemas.microsoft.com/office/drawing/2014/main" id="{EF02AA36-BA5D-4BEE-8576-F385624DB973}"/>
                    </a:ext>
                  </a:extLst>
                </p14:cNvPr>
                <p14:cNvContentPartPr/>
                <p14:nvPr/>
              </p14:nvContentPartPr>
              <p14:xfrm>
                <a:off x="11739893" y="3415027"/>
                <a:ext cx="110520" cy="141480"/>
              </p14:xfrm>
            </p:contentPart>
          </mc:Choice>
          <mc:Fallback>
            <p:pic>
              <p:nvPicPr>
                <p:cNvPr id="161" name="Freihand 160">
                  <a:extLst>
                    <a:ext uri="{FF2B5EF4-FFF2-40B4-BE49-F238E27FC236}">
                      <a16:creationId xmlns:a16="http://schemas.microsoft.com/office/drawing/2014/main" id="{EF02AA36-BA5D-4BEE-8576-F385624DB973}"/>
                    </a:ext>
                  </a:extLst>
                </p:cNvPr>
                <p:cNvPicPr/>
                <p:nvPr/>
              </p:nvPicPr>
              <p:blipFill>
                <a:blip r:embed="rId269"/>
                <a:stretch>
                  <a:fillRect/>
                </a:stretch>
              </p:blipFill>
              <p:spPr>
                <a:xfrm>
                  <a:off x="11735573" y="3410707"/>
                  <a:ext cx="1191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2" name="Freihand 161">
                  <a:extLst>
                    <a:ext uri="{FF2B5EF4-FFF2-40B4-BE49-F238E27FC236}">
                      <a16:creationId xmlns:a16="http://schemas.microsoft.com/office/drawing/2014/main" id="{789675F3-DB69-4AC1-9D56-8CD456FF5086}"/>
                    </a:ext>
                  </a:extLst>
                </p14:cNvPr>
                <p14:cNvContentPartPr/>
                <p14:nvPr/>
              </p14:nvContentPartPr>
              <p14:xfrm>
                <a:off x="11848613" y="3378667"/>
                <a:ext cx="42480" cy="179280"/>
              </p14:xfrm>
            </p:contentPart>
          </mc:Choice>
          <mc:Fallback>
            <p:pic>
              <p:nvPicPr>
                <p:cNvPr id="162" name="Freihand 161">
                  <a:extLst>
                    <a:ext uri="{FF2B5EF4-FFF2-40B4-BE49-F238E27FC236}">
                      <a16:creationId xmlns:a16="http://schemas.microsoft.com/office/drawing/2014/main" id="{789675F3-DB69-4AC1-9D56-8CD456FF5086}"/>
                    </a:ext>
                  </a:extLst>
                </p:cNvPr>
                <p:cNvPicPr/>
                <p:nvPr/>
              </p:nvPicPr>
              <p:blipFill>
                <a:blip r:embed="rId271"/>
                <a:stretch>
                  <a:fillRect/>
                </a:stretch>
              </p:blipFill>
              <p:spPr>
                <a:xfrm>
                  <a:off x="11844293" y="3374347"/>
                  <a:ext cx="5112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3" name="Freihand 162">
                  <a:extLst>
                    <a:ext uri="{FF2B5EF4-FFF2-40B4-BE49-F238E27FC236}">
                      <a16:creationId xmlns:a16="http://schemas.microsoft.com/office/drawing/2014/main" id="{336DE78C-BDA1-47FA-AEE4-12861075E75C}"/>
                    </a:ext>
                  </a:extLst>
                </p14:cNvPr>
                <p14:cNvContentPartPr/>
                <p14:nvPr/>
              </p14:nvContentPartPr>
              <p14:xfrm>
                <a:off x="11891453" y="3436267"/>
                <a:ext cx="192600" cy="92880"/>
              </p14:xfrm>
            </p:contentPart>
          </mc:Choice>
          <mc:Fallback>
            <p:pic>
              <p:nvPicPr>
                <p:cNvPr id="163" name="Freihand 162">
                  <a:extLst>
                    <a:ext uri="{FF2B5EF4-FFF2-40B4-BE49-F238E27FC236}">
                      <a16:creationId xmlns:a16="http://schemas.microsoft.com/office/drawing/2014/main" id="{336DE78C-BDA1-47FA-AEE4-12861075E75C}"/>
                    </a:ext>
                  </a:extLst>
                </p:cNvPr>
                <p:cNvPicPr/>
                <p:nvPr/>
              </p:nvPicPr>
              <p:blipFill>
                <a:blip r:embed="rId273"/>
                <a:stretch>
                  <a:fillRect/>
                </a:stretch>
              </p:blipFill>
              <p:spPr>
                <a:xfrm>
                  <a:off x="11887133" y="3431947"/>
                  <a:ext cx="2012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5" name="Freihand 164">
                  <a:extLst>
                    <a:ext uri="{FF2B5EF4-FFF2-40B4-BE49-F238E27FC236}">
                      <a16:creationId xmlns:a16="http://schemas.microsoft.com/office/drawing/2014/main" id="{149BDF02-D7F5-47A9-A5FB-4D0CBA289C5D}"/>
                    </a:ext>
                  </a:extLst>
                </p14:cNvPr>
                <p14:cNvContentPartPr/>
                <p14:nvPr/>
              </p14:nvContentPartPr>
              <p14:xfrm>
                <a:off x="9199373" y="3879067"/>
                <a:ext cx="203040" cy="78480"/>
              </p14:xfrm>
            </p:contentPart>
          </mc:Choice>
          <mc:Fallback>
            <p:pic>
              <p:nvPicPr>
                <p:cNvPr id="165" name="Freihand 164">
                  <a:extLst>
                    <a:ext uri="{FF2B5EF4-FFF2-40B4-BE49-F238E27FC236}">
                      <a16:creationId xmlns:a16="http://schemas.microsoft.com/office/drawing/2014/main" id="{149BDF02-D7F5-47A9-A5FB-4D0CBA289C5D}"/>
                    </a:ext>
                  </a:extLst>
                </p:cNvPr>
                <p:cNvPicPr/>
                <p:nvPr/>
              </p:nvPicPr>
              <p:blipFill>
                <a:blip r:embed="rId275"/>
                <a:stretch>
                  <a:fillRect/>
                </a:stretch>
              </p:blipFill>
              <p:spPr>
                <a:xfrm>
                  <a:off x="9195053" y="3874747"/>
                  <a:ext cx="2116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6" name="Freihand 165">
                  <a:extLst>
                    <a:ext uri="{FF2B5EF4-FFF2-40B4-BE49-F238E27FC236}">
                      <a16:creationId xmlns:a16="http://schemas.microsoft.com/office/drawing/2014/main" id="{5839A652-99FD-40DB-BE07-9B67BB4D4AE2}"/>
                    </a:ext>
                  </a:extLst>
                </p14:cNvPr>
                <p14:cNvContentPartPr/>
                <p14:nvPr/>
              </p14:nvContentPartPr>
              <p14:xfrm>
                <a:off x="9424733" y="3821467"/>
                <a:ext cx="144720" cy="138600"/>
              </p14:xfrm>
            </p:contentPart>
          </mc:Choice>
          <mc:Fallback>
            <p:pic>
              <p:nvPicPr>
                <p:cNvPr id="166" name="Freihand 165">
                  <a:extLst>
                    <a:ext uri="{FF2B5EF4-FFF2-40B4-BE49-F238E27FC236}">
                      <a16:creationId xmlns:a16="http://schemas.microsoft.com/office/drawing/2014/main" id="{5839A652-99FD-40DB-BE07-9B67BB4D4AE2}"/>
                    </a:ext>
                  </a:extLst>
                </p:cNvPr>
                <p:cNvPicPr/>
                <p:nvPr/>
              </p:nvPicPr>
              <p:blipFill>
                <a:blip r:embed="rId277"/>
                <a:stretch>
                  <a:fillRect/>
                </a:stretch>
              </p:blipFill>
              <p:spPr>
                <a:xfrm>
                  <a:off x="9420413" y="3817147"/>
                  <a:ext cx="1533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8" name="Freihand 167">
                  <a:extLst>
                    <a:ext uri="{FF2B5EF4-FFF2-40B4-BE49-F238E27FC236}">
                      <a16:creationId xmlns:a16="http://schemas.microsoft.com/office/drawing/2014/main" id="{957B8978-357D-4A9A-9D3D-5532F9419213}"/>
                    </a:ext>
                  </a:extLst>
                </p14:cNvPr>
                <p14:cNvContentPartPr/>
                <p14:nvPr/>
              </p14:nvContentPartPr>
              <p14:xfrm>
                <a:off x="9733253" y="3870427"/>
                <a:ext cx="360" cy="360"/>
              </p14:xfrm>
            </p:contentPart>
          </mc:Choice>
          <mc:Fallback>
            <p:pic>
              <p:nvPicPr>
                <p:cNvPr id="168" name="Freihand 167">
                  <a:extLst>
                    <a:ext uri="{FF2B5EF4-FFF2-40B4-BE49-F238E27FC236}">
                      <a16:creationId xmlns:a16="http://schemas.microsoft.com/office/drawing/2014/main" id="{957B8978-357D-4A9A-9D3D-5532F9419213}"/>
                    </a:ext>
                  </a:extLst>
                </p:cNvPr>
                <p:cNvPicPr/>
                <p:nvPr/>
              </p:nvPicPr>
              <p:blipFill>
                <a:blip r:embed="rId32"/>
                <a:stretch>
                  <a:fillRect/>
                </a:stretch>
              </p:blipFill>
              <p:spPr>
                <a:xfrm>
                  <a:off x="9728933" y="38661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70" name="Freihand 169">
                  <a:extLst>
                    <a:ext uri="{FF2B5EF4-FFF2-40B4-BE49-F238E27FC236}">
                      <a16:creationId xmlns:a16="http://schemas.microsoft.com/office/drawing/2014/main" id="{B662C632-5A62-4E0E-8E06-60115B6FF0FB}"/>
                    </a:ext>
                  </a:extLst>
                </p14:cNvPr>
                <p14:cNvContentPartPr/>
                <p14:nvPr/>
              </p14:nvContentPartPr>
              <p14:xfrm>
                <a:off x="9695453" y="3768187"/>
                <a:ext cx="390960" cy="184320"/>
              </p14:xfrm>
            </p:contentPart>
          </mc:Choice>
          <mc:Fallback>
            <p:pic>
              <p:nvPicPr>
                <p:cNvPr id="170" name="Freihand 169">
                  <a:extLst>
                    <a:ext uri="{FF2B5EF4-FFF2-40B4-BE49-F238E27FC236}">
                      <a16:creationId xmlns:a16="http://schemas.microsoft.com/office/drawing/2014/main" id="{B662C632-5A62-4E0E-8E06-60115B6FF0FB}"/>
                    </a:ext>
                  </a:extLst>
                </p:cNvPr>
                <p:cNvPicPr/>
                <p:nvPr/>
              </p:nvPicPr>
              <p:blipFill>
                <a:blip r:embed="rId280"/>
                <a:stretch>
                  <a:fillRect/>
                </a:stretch>
              </p:blipFill>
              <p:spPr>
                <a:xfrm>
                  <a:off x="9691133" y="3763867"/>
                  <a:ext cx="3996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71" name="Freihand 170">
                  <a:extLst>
                    <a:ext uri="{FF2B5EF4-FFF2-40B4-BE49-F238E27FC236}">
                      <a16:creationId xmlns:a16="http://schemas.microsoft.com/office/drawing/2014/main" id="{7CC1AF7E-A56C-4644-BE36-A3C1B9C038D2}"/>
                    </a:ext>
                  </a:extLst>
                </p14:cNvPr>
                <p14:cNvContentPartPr/>
                <p14:nvPr/>
              </p14:nvContentPartPr>
              <p14:xfrm>
                <a:off x="9967613" y="3729667"/>
                <a:ext cx="35280" cy="25560"/>
              </p14:xfrm>
            </p:contentPart>
          </mc:Choice>
          <mc:Fallback>
            <p:pic>
              <p:nvPicPr>
                <p:cNvPr id="171" name="Freihand 170">
                  <a:extLst>
                    <a:ext uri="{FF2B5EF4-FFF2-40B4-BE49-F238E27FC236}">
                      <a16:creationId xmlns:a16="http://schemas.microsoft.com/office/drawing/2014/main" id="{7CC1AF7E-A56C-4644-BE36-A3C1B9C038D2}"/>
                    </a:ext>
                  </a:extLst>
                </p:cNvPr>
                <p:cNvPicPr/>
                <p:nvPr/>
              </p:nvPicPr>
              <p:blipFill>
                <a:blip r:embed="rId282"/>
                <a:stretch>
                  <a:fillRect/>
                </a:stretch>
              </p:blipFill>
              <p:spPr>
                <a:xfrm>
                  <a:off x="9963293" y="3725347"/>
                  <a:ext cx="439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72" name="Freihand 171">
                  <a:extLst>
                    <a:ext uri="{FF2B5EF4-FFF2-40B4-BE49-F238E27FC236}">
                      <a16:creationId xmlns:a16="http://schemas.microsoft.com/office/drawing/2014/main" id="{E66C465D-ED1E-460A-B8B3-60BDFC79FEA9}"/>
                    </a:ext>
                  </a:extLst>
                </p14:cNvPr>
                <p14:cNvContentPartPr/>
                <p14:nvPr/>
              </p14:nvContentPartPr>
              <p14:xfrm>
                <a:off x="10033493" y="3827587"/>
                <a:ext cx="176400" cy="119520"/>
              </p14:xfrm>
            </p:contentPart>
          </mc:Choice>
          <mc:Fallback>
            <p:pic>
              <p:nvPicPr>
                <p:cNvPr id="172" name="Freihand 171">
                  <a:extLst>
                    <a:ext uri="{FF2B5EF4-FFF2-40B4-BE49-F238E27FC236}">
                      <a16:creationId xmlns:a16="http://schemas.microsoft.com/office/drawing/2014/main" id="{E66C465D-ED1E-460A-B8B3-60BDFC79FEA9}"/>
                    </a:ext>
                  </a:extLst>
                </p:cNvPr>
                <p:cNvPicPr/>
                <p:nvPr/>
              </p:nvPicPr>
              <p:blipFill>
                <a:blip r:embed="rId284"/>
                <a:stretch>
                  <a:fillRect/>
                </a:stretch>
              </p:blipFill>
              <p:spPr>
                <a:xfrm>
                  <a:off x="10029173" y="3823267"/>
                  <a:ext cx="1850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73" name="Freihand 172">
                  <a:extLst>
                    <a:ext uri="{FF2B5EF4-FFF2-40B4-BE49-F238E27FC236}">
                      <a16:creationId xmlns:a16="http://schemas.microsoft.com/office/drawing/2014/main" id="{5BABCCF4-1BF3-48B1-83B8-42780803EBCD}"/>
                    </a:ext>
                  </a:extLst>
                </p14:cNvPr>
                <p14:cNvContentPartPr/>
                <p14:nvPr/>
              </p14:nvContentPartPr>
              <p14:xfrm>
                <a:off x="10396733" y="3758107"/>
                <a:ext cx="149760" cy="152280"/>
              </p14:xfrm>
            </p:contentPart>
          </mc:Choice>
          <mc:Fallback>
            <p:pic>
              <p:nvPicPr>
                <p:cNvPr id="173" name="Freihand 172">
                  <a:extLst>
                    <a:ext uri="{FF2B5EF4-FFF2-40B4-BE49-F238E27FC236}">
                      <a16:creationId xmlns:a16="http://schemas.microsoft.com/office/drawing/2014/main" id="{5BABCCF4-1BF3-48B1-83B8-42780803EBCD}"/>
                    </a:ext>
                  </a:extLst>
                </p:cNvPr>
                <p:cNvPicPr/>
                <p:nvPr/>
              </p:nvPicPr>
              <p:blipFill>
                <a:blip r:embed="rId286"/>
                <a:stretch>
                  <a:fillRect/>
                </a:stretch>
              </p:blipFill>
              <p:spPr>
                <a:xfrm>
                  <a:off x="10392413" y="3753787"/>
                  <a:ext cx="1584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74" name="Freihand 173">
                  <a:extLst>
                    <a:ext uri="{FF2B5EF4-FFF2-40B4-BE49-F238E27FC236}">
                      <a16:creationId xmlns:a16="http://schemas.microsoft.com/office/drawing/2014/main" id="{97E5AA24-DE62-4C6A-81C0-2D5C72DEC1FA}"/>
                    </a:ext>
                  </a:extLst>
                </p14:cNvPr>
                <p14:cNvContentPartPr/>
                <p14:nvPr/>
              </p14:nvContentPartPr>
              <p14:xfrm>
                <a:off x="10569893" y="3812827"/>
                <a:ext cx="76680" cy="91440"/>
              </p14:xfrm>
            </p:contentPart>
          </mc:Choice>
          <mc:Fallback>
            <p:pic>
              <p:nvPicPr>
                <p:cNvPr id="174" name="Freihand 173">
                  <a:extLst>
                    <a:ext uri="{FF2B5EF4-FFF2-40B4-BE49-F238E27FC236}">
                      <a16:creationId xmlns:a16="http://schemas.microsoft.com/office/drawing/2014/main" id="{97E5AA24-DE62-4C6A-81C0-2D5C72DEC1FA}"/>
                    </a:ext>
                  </a:extLst>
                </p:cNvPr>
                <p:cNvPicPr/>
                <p:nvPr/>
              </p:nvPicPr>
              <p:blipFill>
                <a:blip r:embed="rId288"/>
                <a:stretch>
                  <a:fillRect/>
                </a:stretch>
              </p:blipFill>
              <p:spPr>
                <a:xfrm>
                  <a:off x="10565573" y="3808507"/>
                  <a:ext cx="853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5" name="Freihand 174">
                  <a:extLst>
                    <a:ext uri="{FF2B5EF4-FFF2-40B4-BE49-F238E27FC236}">
                      <a16:creationId xmlns:a16="http://schemas.microsoft.com/office/drawing/2014/main" id="{8B237BFF-6DFF-459B-8666-7476B386D690}"/>
                    </a:ext>
                  </a:extLst>
                </p14:cNvPr>
                <p14:cNvContentPartPr/>
                <p14:nvPr/>
              </p14:nvContentPartPr>
              <p14:xfrm>
                <a:off x="10689053" y="3807787"/>
                <a:ext cx="97920" cy="87120"/>
              </p14:xfrm>
            </p:contentPart>
          </mc:Choice>
          <mc:Fallback>
            <p:pic>
              <p:nvPicPr>
                <p:cNvPr id="175" name="Freihand 174">
                  <a:extLst>
                    <a:ext uri="{FF2B5EF4-FFF2-40B4-BE49-F238E27FC236}">
                      <a16:creationId xmlns:a16="http://schemas.microsoft.com/office/drawing/2014/main" id="{8B237BFF-6DFF-459B-8666-7476B386D690}"/>
                    </a:ext>
                  </a:extLst>
                </p:cNvPr>
                <p:cNvPicPr/>
                <p:nvPr/>
              </p:nvPicPr>
              <p:blipFill>
                <a:blip r:embed="rId290"/>
                <a:stretch>
                  <a:fillRect/>
                </a:stretch>
              </p:blipFill>
              <p:spPr>
                <a:xfrm>
                  <a:off x="10684733" y="3803467"/>
                  <a:ext cx="1065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76" name="Freihand 175">
                  <a:extLst>
                    <a:ext uri="{FF2B5EF4-FFF2-40B4-BE49-F238E27FC236}">
                      <a16:creationId xmlns:a16="http://schemas.microsoft.com/office/drawing/2014/main" id="{56F61D28-7226-4DE6-8451-F913506313D5}"/>
                    </a:ext>
                  </a:extLst>
                </p14:cNvPr>
                <p14:cNvContentPartPr/>
                <p14:nvPr/>
              </p14:nvContentPartPr>
              <p14:xfrm>
                <a:off x="10811453" y="3824707"/>
                <a:ext cx="25560" cy="85680"/>
              </p14:xfrm>
            </p:contentPart>
          </mc:Choice>
          <mc:Fallback>
            <p:pic>
              <p:nvPicPr>
                <p:cNvPr id="176" name="Freihand 175">
                  <a:extLst>
                    <a:ext uri="{FF2B5EF4-FFF2-40B4-BE49-F238E27FC236}">
                      <a16:creationId xmlns:a16="http://schemas.microsoft.com/office/drawing/2014/main" id="{56F61D28-7226-4DE6-8451-F913506313D5}"/>
                    </a:ext>
                  </a:extLst>
                </p:cNvPr>
                <p:cNvPicPr/>
                <p:nvPr/>
              </p:nvPicPr>
              <p:blipFill>
                <a:blip r:embed="rId292"/>
                <a:stretch>
                  <a:fillRect/>
                </a:stretch>
              </p:blipFill>
              <p:spPr>
                <a:xfrm>
                  <a:off x="10807133" y="3820387"/>
                  <a:ext cx="342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7" name="Freihand 176">
                  <a:extLst>
                    <a:ext uri="{FF2B5EF4-FFF2-40B4-BE49-F238E27FC236}">
                      <a16:creationId xmlns:a16="http://schemas.microsoft.com/office/drawing/2014/main" id="{9EC4055F-992C-4BFA-8DF3-3402311B042D}"/>
                    </a:ext>
                  </a:extLst>
                </p14:cNvPr>
                <p14:cNvContentPartPr/>
                <p14:nvPr/>
              </p14:nvContentPartPr>
              <p14:xfrm>
                <a:off x="10891013" y="3812467"/>
                <a:ext cx="97920" cy="73800"/>
              </p14:xfrm>
            </p:contentPart>
          </mc:Choice>
          <mc:Fallback>
            <p:pic>
              <p:nvPicPr>
                <p:cNvPr id="177" name="Freihand 176">
                  <a:extLst>
                    <a:ext uri="{FF2B5EF4-FFF2-40B4-BE49-F238E27FC236}">
                      <a16:creationId xmlns:a16="http://schemas.microsoft.com/office/drawing/2014/main" id="{9EC4055F-992C-4BFA-8DF3-3402311B042D}"/>
                    </a:ext>
                  </a:extLst>
                </p:cNvPr>
                <p:cNvPicPr/>
                <p:nvPr/>
              </p:nvPicPr>
              <p:blipFill>
                <a:blip r:embed="rId294"/>
                <a:stretch>
                  <a:fillRect/>
                </a:stretch>
              </p:blipFill>
              <p:spPr>
                <a:xfrm>
                  <a:off x="10886693" y="3808147"/>
                  <a:ext cx="1065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78" name="Freihand 177">
                  <a:extLst>
                    <a:ext uri="{FF2B5EF4-FFF2-40B4-BE49-F238E27FC236}">
                      <a16:creationId xmlns:a16="http://schemas.microsoft.com/office/drawing/2014/main" id="{56A75C1A-A322-4466-81FD-D6D84B015EFE}"/>
                    </a:ext>
                  </a:extLst>
                </p14:cNvPr>
                <p14:cNvContentPartPr/>
                <p14:nvPr/>
              </p14:nvContentPartPr>
              <p14:xfrm>
                <a:off x="11006573" y="3694387"/>
                <a:ext cx="166320" cy="184680"/>
              </p14:xfrm>
            </p:contentPart>
          </mc:Choice>
          <mc:Fallback>
            <p:pic>
              <p:nvPicPr>
                <p:cNvPr id="178" name="Freihand 177">
                  <a:extLst>
                    <a:ext uri="{FF2B5EF4-FFF2-40B4-BE49-F238E27FC236}">
                      <a16:creationId xmlns:a16="http://schemas.microsoft.com/office/drawing/2014/main" id="{56A75C1A-A322-4466-81FD-D6D84B015EFE}"/>
                    </a:ext>
                  </a:extLst>
                </p:cNvPr>
                <p:cNvPicPr/>
                <p:nvPr/>
              </p:nvPicPr>
              <p:blipFill>
                <a:blip r:embed="rId296"/>
                <a:stretch>
                  <a:fillRect/>
                </a:stretch>
              </p:blipFill>
              <p:spPr>
                <a:xfrm>
                  <a:off x="11002253" y="3690067"/>
                  <a:ext cx="17496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79" name="Freihand 178">
                  <a:extLst>
                    <a:ext uri="{FF2B5EF4-FFF2-40B4-BE49-F238E27FC236}">
                      <a16:creationId xmlns:a16="http://schemas.microsoft.com/office/drawing/2014/main" id="{C77C557D-5A5C-4830-B973-5F396A11D613}"/>
                    </a:ext>
                  </a:extLst>
                </p14:cNvPr>
                <p14:cNvContentPartPr/>
                <p14:nvPr/>
              </p14:nvContentPartPr>
              <p14:xfrm>
                <a:off x="11229413" y="3775027"/>
                <a:ext cx="218520" cy="90720"/>
              </p14:xfrm>
            </p:contentPart>
          </mc:Choice>
          <mc:Fallback>
            <p:pic>
              <p:nvPicPr>
                <p:cNvPr id="179" name="Freihand 178">
                  <a:extLst>
                    <a:ext uri="{FF2B5EF4-FFF2-40B4-BE49-F238E27FC236}">
                      <a16:creationId xmlns:a16="http://schemas.microsoft.com/office/drawing/2014/main" id="{C77C557D-5A5C-4830-B973-5F396A11D613}"/>
                    </a:ext>
                  </a:extLst>
                </p:cNvPr>
                <p:cNvPicPr/>
                <p:nvPr/>
              </p:nvPicPr>
              <p:blipFill>
                <a:blip r:embed="rId298"/>
                <a:stretch>
                  <a:fillRect/>
                </a:stretch>
              </p:blipFill>
              <p:spPr>
                <a:xfrm>
                  <a:off x="11225093" y="3770707"/>
                  <a:ext cx="2271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80" name="Freihand 179">
                  <a:extLst>
                    <a:ext uri="{FF2B5EF4-FFF2-40B4-BE49-F238E27FC236}">
                      <a16:creationId xmlns:a16="http://schemas.microsoft.com/office/drawing/2014/main" id="{A1615754-CBB3-4AFF-9FA8-0278611D7969}"/>
                    </a:ext>
                  </a:extLst>
                </p14:cNvPr>
                <p14:cNvContentPartPr/>
                <p14:nvPr/>
              </p14:nvContentPartPr>
              <p14:xfrm>
                <a:off x="11513453" y="3840187"/>
                <a:ext cx="22680" cy="83160"/>
              </p14:xfrm>
            </p:contentPart>
          </mc:Choice>
          <mc:Fallback>
            <p:pic>
              <p:nvPicPr>
                <p:cNvPr id="180" name="Freihand 179">
                  <a:extLst>
                    <a:ext uri="{FF2B5EF4-FFF2-40B4-BE49-F238E27FC236}">
                      <a16:creationId xmlns:a16="http://schemas.microsoft.com/office/drawing/2014/main" id="{A1615754-CBB3-4AFF-9FA8-0278611D7969}"/>
                    </a:ext>
                  </a:extLst>
                </p:cNvPr>
                <p:cNvPicPr/>
                <p:nvPr/>
              </p:nvPicPr>
              <p:blipFill>
                <a:blip r:embed="rId300"/>
                <a:stretch>
                  <a:fillRect/>
                </a:stretch>
              </p:blipFill>
              <p:spPr>
                <a:xfrm>
                  <a:off x="11509133" y="3835867"/>
                  <a:ext cx="313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81" name="Freihand 180">
                  <a:extLst>
                    <a:ext uri="{FF2B5EF4-FFF2-40B4-BE49-F238E27FC236}">
                      <a16:creationId xmlns:a16="http://schemas.microsoft.com/office/drawing/2014/main" id="{667340F8-7943-4606-8D63-59A92A1996B9}"/>
                    </a:ext>
                  </a:extLst>
                </p14:cNvPr>
                <p14:cNvContentPartPr/>
                <p14:nvPr/>
              </p14:nvContentPartPr>
              <p14:xfrm>
                <a:off x="11602373" y="3705547"/>
                <a:ext cx="325800" cy="141120"/>
              </p14:xfrm>
            </p:contentPart>
          </mc:Choice>
          <mc:Fallback>
            <p:pic>
              <p:nvPicPr>
                <p:cNvPr id="181" name="Freihand 180">
                  <a:extLst>
                    <a:ext uri="{FF2B5EF4-FFF2-40B4-BE49-F238E27FC236}">
                      <a16:creationId xmlns:a16="http://schemas.microsoft.com/office/drawing/2014/main" id="{667340F8-7943-4606-8D63-59A92A1996B9}"/>
                    </a:ext>
                  </a:extLst>
                </p:cNvPr>
                <p:cNvPicPr/>
                <p:nvPr/>
              </p:nvPicPr>
              <p:blipFill>
                <a:blip r:embed="rId302"/>
                <a:stretch>
                  <a:fillRect/>
                </a:stretch>
              </p:blipFill>
              <p:spPr>
                <a:xfrm>
                  <a:off x="11598053" y="3701227"/>
                  <a:ext cx="3344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82" name="Freihand 181">
                  <a:extLst>
                    <a:ext uri="{FF2B5EF4-FFF2-40B4-BE49-F238E27FC236}">
                      <a16:creationId xmlns:a16="http://schemas.microsoft.com/office/drawing/2014/main" id="{1959E9AA-F532-4052-8709-522B926AC60E}"/>
                    </a:ext>
                  </a:extLst>
                </p14:cNvPr>
                <p14:cNvContentPartPr/>
                <p14:nvPr/>
              </p14:nvContentPartPr>
              <p14:xfrm>
                <a:off x="11890733" y="3677827"/>
                <a:ext cx="360" cy="360"/>
              </p14:xfrm>
            </p:contentPart>
          </mc:Choice>
          <mc:Fallback>
            <p:pic>
              <p:nvPicPr>
                <p:cNvPr id="182" name="Freihand 181">
                  <a:extLst>
                    <a:ext uri="{FF2B5EF4-FFF2-40B4-BE49-F238E27FC236}">
                      <a16:creationId xmlns:a16="http://schemas.microsoft.com/office/drawing/2014/main" id="{1959E9AA-F532-4052-8709-522B926AC60E}"/>
                    </a:ext>
                  </a:extLst>
                </p:cNvPr>
                <p:cNvPicPr/>
                <p:nvPr/>
              </p:nvPicPr>
              <p:blipFill>
                <a:blip r:embed="rId32"/>
                <a:stretch>
                  <a:fillRect/>
                </a:stretch>
              </p:blipFill>
              <p:spPr>
                <a:xfrm>
                  <a:off x="11886413" y="36735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83" name="Freihand 182">
                  <a:extLst>
                    <a:ext uri="{FF2B5EF4-FFF2-40B4-BE49-F238E27FC236}">
                      <a16:creationId xmlns:a16="http://schemas.microsoft.com/office/drawing/2014/main" id="{EA45F0EE-F646-46E0-8E02-7772C18721D3}"/>
                    </a:ext>
                  </a:extLst>
                </p14:cNvPr>
                <p14:cNvContentPartPr/>
                <p14:nvPr/>
              </p14:nvContentPartPr>
              <p14:xfrm>
                <a:off x="9296933" y="4066627"/>
                <a:ext cx="176040" cy="129960"/>
              </p14:xfrm>
            </p:contentPart>
          </mc:Choice>
          <mc:Fallback>
            <p:pic>
              <p:nvPicPr>
                <p:cNvPr id="183" name="Freihand 182">
                  <a:extLst>
                    <a:ext uri="{FF2B5EF4-FFF2-40B4-BE49-F238E27FC236}">
                      <a16:creationId xmlns:a16="http://schemas.microsoft.com/office/drawing/2014/main" id="{EA45F0EE-F646-46E0-8E02-7772C18721D3}"/>
                    </a:ext>
                  </a:extLst>
                </p:cNvPr>
                <p:cNvPicPr/>
                <p:nvPr/>
              </p:nvPicPr>
              <p:blipFill>
                <a:blip r:embed="rId305"/>
                <a:stretch>
                  <a:fillRect/>
                </a:stretch>
              </p:blipFill>
              <p:spPr>
                <a:xfrm>
                  <a:off x="9292613" y="4062307"/>
                  <a:ext cx="1846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84" name="Freihand 183">
                  <a:extLst>
                    <a:ext uri="{FF2B5EF4-FFF2-40B4-BE49-F238E27FC236}">
                      <a16:creationId xmlns:a16="http://schemas.microsoft.com/office/drawing/2014/main" id="{60CEF646-EA17-4A54-AC6C-A8A5FECDD599}"/>
                    </a:ext>
                  </a:extLst>
                </p14:cNvPr>
                <p14:cNvContentPartPr/>
                <p14:nvPr/>
              </p14:nvContentPartPr>
              <p14:xfrm>
                <a:off x="9440213" y="4038187"/>
                <a:ext cx="325440" cy="178560"/>
              </p14:xfrm>
            </p:contentPart>
          </mc:Choice>
          <mc:Fallback>
            <p:pic>
              <p:nvPicPr>
                <p:cNvPr id="184" name="Freihand 183">
                  <a:extLst>
                    <a:ext uri="{FF2B5EF4-FFF2-40B4-BE49-F238E27FC236}">
                      <a16:creationId xmlns:a16="http://schemas.microsoft.com/office/drawing/2014/main" id="{60CEF646-EA17-4A54-AC6C-A8A5FECDD599}"/>
                    </a:ext>
                  </a:extLst>
                </p:cNvPr>
                <p:cNvPicPr/>
                <p:nvPr/>
              </p:nvPicPr>
              <p:blipFill>
                <a:blip r:embed="rId307"/>
                <a:stretch>
                  <a:fillRect/>
                </a:stretch>
              </p:blipFill>
              <p:spPr>
                <a:xfrm>
                  <a:off x="9435893" y="4033867"/>
                  <a:ext cx="3340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85" name="Freihand 184">
                  <a:extLst>
                    <a:ext uri="{FF2B5EF4-FFF2-40B4-BE49-F238E27FC236}">
                      <a16:creationId xmlns:a16="http://schemas.microsoft.com/office/drawing/2014/main" id="{85E36AE6-8EE8-4B2D-B6AE-6A4C72031146}"/>
                    </a:ext>
                  </a:extLst>
                </p14:cNvPr>
                <p14:cNvContentPartPr/>
                <p14:nvPr/>
              </p14:nvContentPartPr>
              <p14:xfrm>
                <a:off x="9763853" y="4080667"/>
                <a:ext cx="218880" cy="107640"/>
              </p14:xfrm>
            </p:contentPart>
          </mc:Choice>
          <mc:Fallback>
            <p:pic>
              <p:nvPicPr>
                <p:cNvPr id="185" name="Freihand 184">
                  <a:extLst>
                    <a:ext uri="{FF2B5EF4-FFF2-40B4-BE49-F238E27FC236}">
                      <a16:creationId xmlns:a16="http://schemas.microsoft.com/office/drawing/2014/main" id="{85E36AE6-8EE8-4B2D-B6AE-6A4C72031146}"/>
                    </a:ext>
                  </a:extLst>
                </p:cNvPr>
                <p:cNvPicPr/>
                <p:nvPr/>
              </p:nvPicPr>
              <p:blipFill>
                <a:blip r:embed="rId309"/>
                <a:stretch>
                  <a:fillRect/>
                </a:stretch>
              </p:blipFill>
              <p:spPr>
                <a:xfrm>
                  <a:off x="9759533" y="4076347"/>
                  <a:ext cx="2275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86" name="Freihand 185">
                  <a:extLst>
                    <a:ext uri="{FF2B5EF4-FFF2-40B4-BE49-F238E27FC236}">
                      <a16:creationId xmlns:a16="http://schemas.microsoft.com/office/drawing/2014/main" id="{5CE64669-1A92-4075-8075-86221F6E3E26}"/>
                    </a:ext>
                  </a:extLst>
                </p14:cNvPr>
                <p14:cNvContentPartPr/>
                <p14:nvPr/>
              </p14:nvContentPartPr>
              <p14:xfrm>
                <a:off x="9987053" y="4039627"/>
                <a:ext cx="86040" cy="154440"/>
              </p14:xfrm>
            </p:contentPart>
          </mc:Choice>
          <mc:Fallback>
            <p:pic>
              <p:nvPicPr>
                <p:cNvPr id="186" name="Freihand 185">
                  <a:extLst>
                    <a:ext uri="{FF2B5EF4-FFF2-40B4-BE49-F238E27FC236}">
                      <a16:creationId xmlns:a16="http://schemas.microsoft.com/office/drawing/2014/main" id="{5CE64669-1A92-4075-8075-86221F6E3E26}"/>
                    </a:ext>
                  </a:extLst>
                </p:cNvPr>
                <p:cNvPicPr/>
                <p:nvPr/>
              </p:nvPicPr>
              <p:blipFill>
                <a:blip r:embed="rId311"/>
                <a:stretch>
                  <a:fillRect/>
                </a:stretch>
              </p:blipFill>
              <p:spPr>
                <a:xfrm>
                  <a:off x="9982733" y="4035307"/>
                  <a:ext cx="946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87" name="Freihand 186">
                  <a:extLst>
                    <a:ext uri="{FF2B5EF4-FFF2-40B4-BE49-F238E27FC236}">
                      <a16:creationId xmlns:a16="http://schemas.microsoft.com/office/drawing/2014/main" id="{DC70757D-D221-45A3-9E12-D4739BA0093C}"/>
                    </a:ext>
                  </a:extLst>
                </p14:cNvPr>
                <p14:cNvContentPartPr/>
                <p14:nvPr/>
              </p14:nvContentPartPr>
              <p14:xfrm>
                <a:off x="10079573" y="4010467"/>
                <a:ext cx="288360" cy="170640"/>
              </p14:xfrm>
            </p:contentPart>
          </mc:Choice>
          <mc:Fallback>
            <p:pic>
              <p:nvPicPr>
                <p:cNvPr id="187" name="Freihand 186">
                  <a:extLst>
                    <a:ext uri="{FF2B5EF4-FFF2-40B4-BE49-F238E27FC236}">
                      <a16:creationId xmlns:a16="http://schemas.microsoft.com/office/drawing/2014/main" id="{DC70757D-D221-45A3-9E12-D4739BA0093C}"/>
                    </a:ext>
                  </a:extLst>
                </p:cNvPr>
                <p:cNvPicPr/>
                <p:nvPr/>
              </p:nvPicPr>
              <p:blipFill>
                <a:blip r:embed="rId313"/>
                <a:stretch>
                  <a:fillRect/>
                </a:stretch>
              </p:blipFill>
              <p:spPr>
                <a:xfrm>
                  <a:off x="10075253" y="4006147"/>
                  <a:ext cx="2970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88" name="Freihand 187">
                  <a:extLst>
                    <a:ext uri="{FF2B5EF4-FFF2-40B4-BE49-F238E27FC236}">
                      <a16:creationId xmlns:a16="http://schemas.microsoft.com/office/drawing/2014/main" id="{F8BC6BE7-3259-4D9A-BA0C-227044CF0430}"/>
                    </a:ext>
                  </a:extLst>
                </p14:cNvPr>
                <p14:cNvContentPartPr/>
                <p14:nvPr/>
              </p14:nvContentPartPr>
              <p14:xfrm>
                <a:off x="10235453" y="4005067"/>
                <a:ext cx="47160" cy="18720"/>
              </p14:xfrm>
            </p:contentPart>
          </mc:Choice>
          <mc:Fallback>
            <p:pic>
              <p:nvPicPr>
                <p:cNvPr id="188" name="Freihand 187">
                  <a:extLst>
                    <a:ext uri="{FF2B5EF4-FFF2-40B4-BE49-F238E27FC236}">
                      <a16:creationId xmlns:a16="http://schemas.microsoft.com/office/drawing/2014/main" id="{F8BC6BE7-3259-4D9A-BA0C-227044CF0430}"/>
                    </a:ext>
                  </a:extLst>
                </p:cNvPr>
                <p:cNvPicPr/>
                <p:nvPr/>
              </p:nvPicPr>
              <p:blipFill>
                <a:blip r:embed="rId315"/>
                <a:stretch>
                  <a:fillRect/>
                </a:stretch>
              </p:blipFill>
              <p:spPr>
                <a:xfrm>
                  <a:off x="10231133" y="4000747"/>
                  <a:ext cx="558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89" name="Freihand 188">
                  <a:extLst>
                    <a:ext uri="{FF2B5EF4-FFF2-40B4-BE49-F238E27FC236}">
                      <a16:creationId xmlns:a16="http://schemas.microsoft.com/office/drawing/2014/main" id="{BD04F139-7C71-4CB4-9D83-02FCCBFB1B8D}"/>
                    </a:ext>
                  </a:extLst>
                </p14:cNvPr>
                <p14:cNvContentPartPr/>
                <p14:nvPr/>
              </p14:nvContentPartPr>
              <p14:xfrm>
                <a:off x="10366133" y="4056547"/>
                <a:ext cx="255960" cy="122760"/>
              </p14:xfrm>
            </p:contentPart>
          </mc:Choice>
          <mc:Fallback>
            <p:pic>
              <p:nvPicPr>
                <p:cNvPr id="189" name="Freihand 188">
                  <a:extLst>
                    <a:ext uri="{FF2B5EF4-FFF2-40B4-BE49-F238E27FC236}">
                      <a16:creationId xmlns:a16="http://schemas.microsoft.com/office/drawing/2014/main" id="{BD04F139-7C71-4CB4-9D83-02FCCBFB1B8D}"/>
                    </a:ext>
                  </a:extLst>
                </p:cNvPr>
                <p:cNvPicPr/>
                <p:nvPr/>
              </p:nvPicPr>
              <p:blipFill>
                <a:blip r:embed="rId317"/>
                <a:stretch>
                  <a:fillRect/>
                </a:stretch>
              </p:blipFill>
              <p:spPr>
                <a:xfrm>
                  <a:off x="10361813" y="4052227"/>
                  <a:ext cx="2646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91" name="Freihand 190">
                  <a:extLst>
                    <a:ext uri="{FF2B5EF4-FFF2-40B4-BE49-F238E27FC236}">
                      <a16:creationId xmlns:a16="http://schemas.microsoft.com/office/drawing/2014/main" id="{57071E96-63CE-4983-93BD-DD7E072C01B4}"/>
                    </a:ext>
                  </a:extLst>
                </p14:cNvPr>
                <p14:cNvContentPartPr/>
                <p14:nvPr/>
              </p14:nvContentPartPr>
              <p14:xfrm>
                <a:off x="10768613" y="4017307"/>
                <a:ext cx="269280" cy="183600"/>
              </p14:xfrm>
            </p:contentPart>
          </mc:Choice>
          <mc:Fallback>
            <p:pic>
              <p:nvPicPr>
                <p:cNvPr id="191" name="Freihand 190">
                  <a:extLst>
                    <a:ext uri="{FF2B5EF4-FFF2-40B4-BE49-F238E27FC236}">
                      <a16:creationId xmlns:a16="http://schemas.microsoft.com/office/drawing/2014/main" id="{57071E96-63CE-4983-93BD-DD7E072C01B4}"/>
                    </a:ext>
                  </a:extLst>
                </p:cNvPr>
                <p:cNvPicPr/>
                <p:nvPr/>
              </p:nvPicPr>
              <p:blipFill>
                <a:blip r:embed="rId319"/>
                <a:stretch>
                  <a:fillRect/>
                </a:stretch>
              </p:blipFill>
              <p:spPr>
                <a:xfrm>
                  <a:off x="10764293" y="4012987"/>
                  <a:ext cx="2779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92" name="Freihand 191">
                  <a:extLst>
                    <a:ext uri="{FF2B5EF4-FFF2-40B4-BE49-F238E27FC236}">
                      <a16:creationId xmlns:a16="http://schemas.microsoft.com/office/drawing/2014/main" id="{03249F4F-AEE5-4C1D-BAEC-0EC60F2F2531}"/>
                    </a:ext>
                  </a:extLst>
                </p14:cNvPr>
                <p14:cNvContentPartPr/>
                <p14:nvPr/>
              </p14:nvContentPartPr>
              <p14:xfrm>
                <a:off x="11075693" y="4062667"/>
                <a:ext cx="148320" cy="90720"/>
              </p14:xfrm>
            </p:contentPart>
          </mc:Choice>
          <mc:Fallback>
            <p:pic>
              <p:nvPicPr>
                <p:cNvPr id="192" name="Freihand 191">
                  <a:extLst>
                    <a:ext uri="{FF2B5EF4-FFF2-40B4-BE49-F238E27FC236}">
                      <a16:creationId xmlns:a16="http://schemas.microsoft.com/office/drawing/2014/main" id="{03249F4F-AEE5-4C1D-BAEC-0EC60F2F2531}"/>
                    </a:ext>
                  </a:extLst>
                </p:cNvPr>
                <p:cNvPicPr/>
                <p:nvPr/>
              </p:nvPicPr>
              <p:blipFill>
                <a:blip r:embed="rId321"/>
                <a:stretch>
                  <a:fillRect/>
                </a:stretch>
              </p:blipFill>
              <p:spPr>
                <a:xfrm>
                  <a:off x="11071373" y="4058347"/>
                  <a:ext cx="1569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93" name="Freihand 192">
                  <a:extLst>
                    <a:ext uri="{FF2B5EF4-FFF2-40B4-BE49-F238E27FC236}">
                      <a16:creationId xmlns:a16="http://schemas.microsoft.com/office/drawing/2014/main" id="{B1C903C8-16CA-46EF-B1AD-146B7B660614}"/>
                    </a:ext>
                  </a:extLst>
                </p14:cNvPr>
                <p14:cNvContentPartPr/>
                <p14:nvPr/>
              </p14:nvContentPartPr>
              <p14:xfrm>
                <a:off x="11337413" y="4084267"/>
                <a:ext cx="136440" cy="93600"/>
              </p14:xfrm>
            </p:contentPart>
          </mc:Choice>
          <mc:Fallback>
            <p:pic>
              <p:nvPicPr>
                <p:cNvPr id="193" name="Freihand 192">
                  <a:extLst>
                    <a:ext uri="{FF2B5EF4-FFF2-40B4-BE49-F238E27FC236}">
                      <a16:creationId xmlns:a16="http://schemas.microsoft.com/office/drawing/2014/main" id="{B1C903C8-16CA-46EF-B1AD-146B7B660614}"/>
                    </a:ext>
                  </a:extLst>
                </p:cNvPr>
                <p:cNvPicPr/>
                <p:nvPr/>
              </p:nvPicPr>
              <p:blipFill>
                <a:blip r:embed="rId323"/>
                <a:stretch>
                  <a:fillRect/>
                </a:stretch>
              </p:blipFill>
              <p:spPr>
                <a:xfrm>
                  <a:off x="11333093" y="4079947"/>
                  <a:ext cx="1450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94" name="Freihand 193">
                  <a:extLst>
                    <a:ext uri="{FF2B5EF4-FFF2-40B4-BE49-F238E27FC236}">
                      <a16:creationId xmlns:a16="http://schemas.microsoft.com/office/drawing/2014/main" id="{638B7895-D97F-46BF-9D58-C1C719D14104}"/>
                    </a:ext>
                  </a:extLst>
                </p14:cNvPr>
                <p14:cNvContentPartPr/>
                <p14:nvPr/>
              </p14:nvContentPartPr>
              <p14:xfrm>
                <a:off x="11489693" y="4010107"/>
                <a:ext cx="7920" cy="18720"/>
              </p14:xfrm>
            </p:contentPart>
          </mc:Choice>
          <mc:Fallback>
            <p:pic>
              <p:nvPicPr>
                <p:cNvPr id="194" name="Freihand 193">
                  <a:extLst>
                    <a:ext uri="{FF2B5EF4-FFF2-40B4-BE49-F238E27FC236}">
                      <a16:creationId xmlns:a16="http://schemas.microsoft.com/office/drawing/2014/main" id="{638B7895-D97F-46BF-9D58-C1C719D14104}"/>
                    </a:ext>
                  </a:extLst>
                </p:cNvPr>
                <p:cNvPicPr/>
                <p:nvPr/>
              </p:nvPicPr>
              <p:blipFill>
                <a:blip r:embed="rId325"/>
                <a:stretch>
                  <a:fillRect/>
                </a:stretch>
              </p:blipFill>
              <p:spPr>
                <a:xfrm>
                  <a:off x="11485373" y="4005787"/>
                  <a:ext cx="165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95" name="Freihand 194">
                  <a:extLst>
                    <a:ext uri="{FF2B5EF4-FFF2-40B4-BE49-F238E27FC236}">
                      <a16:creationId xmlns:a16="http://schemas.microsoft.com/office/drawing/2014/main" id="{F9C1E356-BC46-46B8-BEB1-307A6C45B556}"/>
                    </a:ext>
                  </a:extLst>
                </p14:cNvPr>
                <p14:cNvContentPartPr/>
                <p14:nvPr/>
              </p14:nvContentPartPr>
              <p14:xfrm>
                <a:off x="11542613" y="3949627"/>
                <a:ext cx="194760" cy="216360"/>
              </p14:xfrm>
            </p:contentPart>
          </mc:Choice>
          <mc:Fallback>
            <p:pic>
              <p:nvPicPr>
                <p:cNvPr id="195" name="Freihand 194">
                  <a:extLst>
                    <a:ext uri="{FF2B5EF4-FFF2-40B4-BE49-F238E27FC236}">
                      <a16:creationId xmlns:a16="http://schemas.microsoft.com/office/drawing/2014/main" id="{F9C1E356-BC46-46B8-BEB1-307A6C45B556}"/>
                    </a:ext>
                  </a:extLst>
                </p:cNvPr>
                <p:cNvPicPr/>
                <p:nvPr/>
              </p:nvPicPr>
              <p:blipFill>
                <a:blip r:embed="rId327"/>
                <a:stretch>
                  <a:fillRect/>
                </a:stretch>
              </p:blipFill>
              <p:spPr>
                <a:xfrm>
                  <a:off x="11538293" y="3945307"/>
                  <a:ext cx="20340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96" name="Freihand 195">
                  <a:extLst>
                    <a:ext uri="{FF2B5EF4-FFF2-40B4-BE49-F238E27FC236}">
                      <a16:creationId xmlns:a16="http://schemas.microsoft.com/office/drawing/2014/main" id="{F908405E-B4C9-413A-A493-D57A7F3F1ED4}"/>
                    </a:ext>
                  </a:extLst>
                </p14:cNvPr>
                <p14:cNvContentPartPr/>
                <p14:nvPr/>
              </p14:nvContentPartPr>
              <p14:xfrm>
                <a:off x="11761493" y="3943147"/>
                <a:ext cx="114480" cy="223200"/>
              </p14:xfrm>
            </p:contentPart>
          </mc:Choice>
          <mc:Fallback>
            <p:pic>
              <p:nvPicPr>
                <p:cNvPr id="196" name="Freihand 195">
                  <a:extLst>
                    <a:ext uri="{FF2B5EF4-FFF2-40B4-BE49-F238E27FC236}">
                      <a16:creationId xmlns:a16="http://schemas.microsoft.com/office/drawing/2014/main" id="{F908405E-B4C9-413A-A493-D57A7F3F1ED4}"/>
                    </a:ext>
                  </a:extLst>
                </p:cNvPr>
                <p:cNvPicPr/>
                <p:nvPr/>
              </p:nvPicPr>
              <p:blipFill>
                <a:blip r:embed="rId329"/>
                <a:stretch>
                  <a:fillRect/>
                </a:stretch>
              </p:blipFill>
              <p:spPr>
                <a:xfrm>
                  <a:off x="11757173" y="3938827"/>
                  <a:ext cx="12312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97" name="Freihand 196">
                  <a:extLst>
                    <a:ext uri="{FF2B5EF4-FFF2-40B4-BE49-F238E27FC236}">
                      <a16:creationId xmlns:a16="http://schemas.microsoft.com/office/drawing/2014/main" id="{5048167C-AEAD-420A-857C-6606C643895A}"/>
                    </a:ext>
                  </a:extLst>
                </p14:cNvPr>
                <p14:cNvContentPartPr/>
                <p14:nvPr/>
              </p14:nvContentPartPr>
              <p14:xfrm>
                <a:off x="11181173" y="4162387"/>
                <a:ext cx="832680" cy="74520"/>
              </p14:xfrm>
            </p:contentPart>
          </mc:Choice>
          <mc:Fallback>
            <p:pic>
              <p:nvPicPr>
                <p:cNvPr id="197" name="Freihand 196">
                  <a:extLst>
                    <a:ext uri="{FF2B5EF4-FFF2-40B4-BE49-F238E27FC236}">
                      <a16:creationId xmlns:a16="http://schemas.microsoft.com/office/drawing/2014/main" id="{5048167C-AEAD-420A-857C-6606C643895A}"/>
                    </a:ext>
                  </a:extLst>
                </p:cNvPr>
                <p:cNvPicPr/>
                <p:nvPr/>
              </p:nvPicPr>
              <p:blipFill>
                <a:blip r:embed="rId331"/>
                <a:stretch>
                  <a:fillRect/>
                </a:stretch>
              </p:blipFill>
              <p:spPr>
                <a:xfrm>
                  <a:off x="11176853" y="4158067"/>
                  <a:ext cx="8413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98" name="Freihand 197">
                  <a:extLst>
                    <a:ext uri="{FF2B5EF4-FFF2-40B4-BE49-F238E27FC236}">
                      <a16:creationId xmlns:a16="http://schemas.microsoft.com/office/drawing/2014/main" id="{177E3285-981A-441D-8002-D31907D02AF9}"/>
                    </a:ext>
                  </a:extLst>
                </p14:cNvPr>
                <p14:cNvContentPartPr/>
                <p14:nvPr/>
              </p14:nvContentPartPr>
              <p14:xfrm>
                <a:off x="9313493" y="4284427"/>
                <a:ext cx="251640" cy="170640"/>
              </p14:xfrm>
            </p:contentPart>
          </mc:Choice>
          <mc:Fallback>
            <p:pic>
              <p:nvPicPr>
                <p:cNvPr id="198" name="Freihand 197">
                  <a:extLst>
                    <a:ext uri="{FF2B5EF4-FFF2-40B4-BE49-F238E27FC236}">
                      <a16:creationId xmlns:a16="http://schemas.microsoft.com/office/drawing/2014/main" id="{177E3285-981A-441D-8002-D31907D02AF9}"/>
                    </a:ext>
                  </a:extLst>
                </p:cNvPr>
                <p:cNvPicPr/>
                <p:nvPr/>
              </p:nvPicPr>
              <p:blipFill>
                <a:blip r:embed="rId333"/>
                <a:stretch>
                  <a:fillRect/>
                </a:stretch>
              </p:blipFill>
              <p:spPr>
                <a:xfrm>
                  <a:off x="9309173" y="4280107"/>
                  <a:ext cx="2602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99" name="Freihand 198">
                  <a:extLst>
                    <a:ext uri="{FF2B5EF4-FFF2-40B4-BE49-F238E27FC236}">
                      <a16:creationId xmlns:a16="http://schemas.microsoft.com/office/drawing/2014/main" id="{CB88A722-7FC0-467D-9DC8-FF6930D37E74}"/>
                    </a:ext>
                  </a:extLst>
                </p14:cNvPr>
                <p14:cNvContentPartPr/>
                <p14:nvPr/>
              </p14:nvContentPartPr>
              <p14:xfrm>
                <a:off x="9553253" y="4316827"/>
                <a:ext cx="97560" cy="161640"/>
              </p14:xfrm>
            </p:contentPart>
          </mc:Choice>
          <mc:Fallback>
            <p:pic>
              <p:nvPicPr>
                <p:cNvPr id="199" name="Freihand 198">
                  <a:extLst>
                    <a:ext uri="{FF2B5EF4-FFF2-40B4-BE49-F238E27FC236}">
                      <a16:creationId xmlns:a16="http://schemas.microsoft.com/office/drawing/2014/main" id="{CB88A722-7FC0-467D-9DC8-FF6930D37E74}"/>
                    </a:ext>
                  </a:extLst>
                </p:cNvPr>
                <p:cNvPicPr/>
                <p:nvPr/>
              </p:nvPicPr>
              <p:blipFill>
                <a:blip r:embed="rId335"/>
                <a:stretch>
                  <a:fillRect/>
                </a:stretch>
              </p:blipFill>
              <p:spPr>
                <a:xfrm>
                  <a:off x="9548933" y="4312507"/>
                  <a:ext cx="1062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00" name="Freihand 199">
                  <a:extLst>
                    <a:ext uri="{FF2B5EF4-FFF2-40B4-BE49-F238E27FC236}">
                      <a16:creationId xmlns:a16="http://schemas.microsoft.com/office/drawing/2014/main" id="{4D63ACB1-5B77-4D53-A0AC-D38AE9BCB35D}"/>
                    </a:ext>
                  </a:extLst>
                </p14:cNvPr>
                <p14:cNvContentPartPr/>
                <p14:nvPr/>
              </p14:nvContentPartPr>
              <p14:xfrm>
                <a:off x="9602213" y="4323307"/>
                <a:ext cx="91440" cy="106200"/>
              </p14:xfrm>
            </p:contentPart>
          </mc:Choice>
          <mc:Fallback>
            <p:pic>
              <p:nvPicPr>
                <p:cNvPr id="200" name="Freihand 199">
                  <a:extLst>
                    <a:ext uri="{FF2B5EF4-FFF2-40B4-BE49-F238E27FC236}">
                      <a16:creationId xmlns:a16="http://schemas.microsoft.com/office/drawing/2014/main" id="{4D63ACB1-5B77-4D53-A0AC-D38AE9BCB35D}"/>
                    </a:ext>
                  </a:extLst>
                </p:cNvPr>
                <p:cNvPicPr/>
                <p:nvPr/>
              </p:nvPicPr>
              <p:blipFill>
                <a:blip r:embed="rId337"/>
                <a:stretch>
                  <a:fillRect/>
                </a:stretch>
              </p:blipFill>
              <p:spPr>
                <a:xfrm>
                  <a:off x="9597893" y="4318987"/>
                  <a:ext cx="1000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01" name="Freihand 200">
                  <a:extLst>
                    <a:ext uri="{FF2B5EF4-FFF2-40B4-BE49-F238E27FC236}">
                      <a16:creationId xmlns:a16="http://schemas.microsoft.com/office/drawing/2014/main" id="{BFE70985-381D-47DF-968C-3B680F9B2EA9}"/>
                    </a:ext>
                  </a:extLst>
                </p14:cNvPr>
                <p14:cNvContentPartPr/>
                <p14:nvPr/>
              </p14:nvContentPartPr>
              <p14:xfrm>
                <a:off x="9677093" y="4334107"/>
                <a:ext cx="378360" cy="98280"/>
              </p14:xfrm>
            </p:contentPart>
          </mc:Choice>
          <mc:Fallback>
            <p:pic>
              <p:nvPicPr>
                <p:cNvPr id="201" name="Freihand 200">
                  <a:extLst>
                    <a:ext uri="{FF2B5EF4-FFF2-40B4-BE49-F238E27FC236}">
                      <a16:creationId xmlns:a16="http://schemas.microsoft.com/office/drawing/2014/main" id="{BFE70985-381D-47DF-968C-3B680F9B2EA9}"/>
                    </a:ext>
                  </a:extLst>
                </p:cNvPr>
                <p:cNvPicPr/>
                <p:nvPr/>
              </p:nvPicPr>
              <p:blipFill>
                <a:blip r:embed="rId339"/>
                <a:stretch>
                  <a:fillRect/>
                </a:stretch>
              </p:blipFill>
              <p:spPr>
                <a:xfrm>
                  <a:off x="9672773" y="4329787"/>
                  <a:ext cx="3870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02" name="Freihand 201">
                  <a:extLst>
                    <a:ext uri="{FF2B5EF4-FFF2-40B4-BE49-F238E27FC236}">
                      <a16:creationId xmlns:a16="http://schemas.microsoft.com/office/drawing/2014/main" id="{2EB65CD7-3D2A-4B4D-A63E-83EEFB9AB579}"/>
                    </a:ext>
                  </a:extLst>
                </p14:cNvPr>
                <p14:cNvContentPartPr/>
                <p14:nvPr/>
              </p14:nvContentPartPr>
              <p14:xfrm>
                <a:off x="10168493" y="4269307"/>
                <a:ext cx="92160" cy="150480"/>
              </p14:xfrm>
            </p:contentPart>
          </mc:Choice>
          <mc:Fallback>
            <p:pic>
              <p:nvPicPr>
                <p:cNvPr id="202" name="Freihand 201">
                  <a:extLst>
                    <a:ext uri="{FF2B5EF4-FFF2-40B4-BE49-F238E27FC236}">
                      <a16:creationId xmlns:a16="http://schemas.microsoft.com/office/drawing/2014/main" id="{2EB65CD7-3D2A-4B4D-A63E-83EEFB9AB579}"/>
                    </a:ext>
                  </a:extLst>
                </p:cNvPr>
                <p:cNvPicPr/>
                <p:nvPr/>
              </p:nvPicPr>
              <p:blipFill>
                <a:blip r:embed="rId341"/>
                <a:stretch>
                  <a:fillRect/>
                </a:stretch>
              </p:blipFill>
              <p:spPr>
                <a:xfrm>
                  <a:off x="10164173" y="4264987"/>
                  <a:ext cx="1008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04" name="Freihand 203">
                  <a:extLst>
                    <a:ext uri="{FF2B5EF4-FFF2-40B4-BE49-F238E27FC236}">
                      <a16:creationId xmlns:a16="http://schemas.microsoft.com/office/drawing/2014/main" id="{855FDD4A-3207-4B64-9A7B-7C9434F77F02}"/>
                    </a:ext>
                  </a:extLst>
                </p14:cNvPr>
                <p14:cNvContentPartPr/>
                <p14:nvPr/>
              </p14:nvContentPartPr>
              <p14:xfrm>
                <a:off x="10283693" y="4281187"/>
                <a:ext cx="355320" cy="223920"/>
              </p14:xfrm>
            </p:contentPart>
          </mc:Choice>
          <mc:Fallback>
            <p:pic>
              <p:nvPicPr>
                <p:cNvPr id="204" name="Freihand 203">
                  <a:extLst>
                    <a:ext uri="{FF2B5EF4-FFF2-40B4-BE49-F238E27FC236}">
                      <a16:creationId xmlns:a16="http://schemas.microsoft.com/office/drawing/2014/main" id="{855FDD4A-3207-4B64-9A7B-7C9434F77F02}"/>
                    </a:ext>
                  </a:extLst>
                </p:cNvPr>
                <p:cNvPicPr/>
                <p:nvPr/>
              </p:nvPicPr>
              <p:blipFill>
                <a:blip r:embed="rId343"/>
                <a:stretch>
                  <a:fillRect/>
                </a:stretch>
              </p:blipFill>
              <p:spPr>
                <a:xfrm>
                  <a:off x="10279373" y="4276867"/>
                  <a:ext cx="36396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05" name="Freihand 204">
                  <a:extLst>
                    <a:ext uri="{FF2B5EF4-FFF2-40B4-BE49-F238E27FC236}">
                      <a16:creationId xmlns:a16="http://schemas.microsoft.com/office/drawing/2014/main" id="{51811A50-0EFD-4E0E-B998-5BD30652C718}"/>
                    </a:ext>
                  </a:extLst>
                </p14:cNvPr>
                <p14:cNvContentPartPr/>
                <p14:nvPr/>
              </p14:nvContentPartPr>
              <p14:xfrm>
                <a:off x="10786253" y="4263907"/>
                <a:ext cx="82800" cy="102240"/>
              </p14:xfrm>
            </p:contentPart>
          </mc:Choice>
          <mc:Fallback>
            <p:pic>
              <p:nvPicPr>
                <p:cNvPr id="205" name="Freihand 204">
                  <a:extLst>
                    <a:ext uri="{FF2B5EF4-FFF2-40B4-BE49-F238E27FC236}">
                      <a16:creationId xmlns:a16="http://schemas.microsoft.com/office/drawing/2014/main" id="{51811A50-0EFD-4E0E-B998-5BD30652C718}"/>
                    </a:ext>
                  </a:extLst>
                </p:cNvPr>
                <p:cNvPicPr/>
                <p:nvPr/>
              </p:nvPicPr>
              <p:blipFill>
                <a:blip r:embed="rId345"/>
                <a:stretch>
                  <a:fillRect/>
                </a:stretch>
              </p:blipFill>
              <p:spPr>
                <a:xfrm>
                  <a:off x="10781933" y="4259587"/>
                  <a:ext cx="914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06" name="Freihand 205">
                  <a:extLst>
                    <a:ext uri="{FF2B5EF4-FFF2-40B4-BE49-F238E27FC236}">
                      <a16:creationId xmlns:a16="http://schemas.microsoft.com/office/drawing/2014/main" id="{9101545D-2202-4AE6-8783-FB4949BA27F7}"/>
                    </a:ext>
                  </a:extLst>
                </p14:cNvPr>
                <p14:cNvContentPartPr/>
                <p14:nvPr/>
              </p14:nvContentPartPr>
              <p14:xfrm>
                <a:off x="10926653" y="4271827"/>
                <a:ext cx="195120" cy="88560"/>
              </p14:xfrm>
            </p:contentPart>
          </mc:Choice>
          <mc:Fallback>
            <p:pic>
              <p:nvPicPr>
                <p:cNvPr id="206" name="Freihand 205">
                  <a:extLst>
                    <a:ext uri="{FF2B5EF4-FFF2-40B4-BE49-F238E27FC236}">
                      <a16:creationId xmlns:a16="http://schemas.microsoft.com/office/drawing/2014/main" id="{9101545D-2202-4AE6-8783-FB4949BA27F7}"/>
                    </a:ext>
                  </a:extLst>
                </p:cNvPr>
                <p:cNvPicPr/>
                <p:nvPr/>
              </p:nvPicPr>
              <p:blipFill>
                <a:blip r:embed="rId347"/>
                <a:stretch>
                  <a:fillRect/>
                </a:stretch>
              </p:blipFill>
              <p:spPr>
                <a:xfrm>
                  <a:off x="10922333" y="4267507"/>
                  <a:ext cx="2037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07" name="Freihand 206">
                  <a:extLst>
                    <a:ext uri="{FF2B5EF4-FFF2-40B4-BE49-F238E27FC236}">
                      <a16:creationId xmlns:a16="http://schemas.microsoft.com/office/drawing/2014/main" id="{0FD18D22-AEEF-4E45-BA63-9C4704C7093A}"/>
                    </a:ext>
                  </a:extLst>
                </p14:cNvPr>
                <p14:cNvContentPartPr/>
                <p14:nvPr/>
              </p14:nvContentPartPr>
              <p14:xfrm>
                <a:off x="11079653" y="4252387"/>
                <a:ext cx="26280" cy="9000"/>
              </p14:xfrm>
            </p:contentPart>
          </mc:Choice>
          <mc:Fallback>
            <p:pic>
              <p:nvPicPr>
                <p:cNvPr id="207" name="Freihand 206">
                  <a:extLst>
                    <a:ext uri="{FF2B5EF4-FFF2-40B4-BE49-F238E27FC236}">
                      <a16:creationId xmlns:a16="http://schemas.microsoft.com/office/drawing/2014/main" id="{0FD18D22-AEEF-4E45-BA63-9C4704C7093A}"/>
                    </a:ext>
                  </a:extLst>
                </p:cNvPr>
                <p:cNvPicPr/>
                <p:nvPr/>
              </p:nvPicPr>
              <p:blipFill>
                <a:blip r:embed="rId24"/>
                <a:stretch>
                  <a:fillRect/>
                </a:stretch>
              </p:blipFill>
              <p:spPr>
                <a:xfrm>
                  <a:off x="11075333" y="4248067"/>
                  <a:ext cx="349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08" name="Freihand 207">
                  <a:extLst>
                    <a:ext uri="{FF2B5EF4-FFF2-40B4-BE49-F238E27FC236}">
                      <a16:creationId xmlns:a16="http://schemas.microsoft.com/office/drawing/2014/main" id="{1322F81E-446B-4A52-8AE8-D33361CAB3DD}"/>
                    </a:ext>
                  </a:extLst>
                </p14:cNvPr>
                <p14:cNvContentPartPr/>
                <p14:nvPr/>
              </p14:nvContentPartPr>
              <p14:xfrm>
                <a:off x="11125013" y="4222507"/>
                <a:ext cx="236880" cy="135000"/>
              </p14:xfrm>
            </p:contentPart>
          </mc:Choice>
          <mc:Fallback>
            <p:pic>
              <p:nvPicPr>
                <p:cNvPr id="208" name="Freihand 207">
                  <a:extLst>
                    <a:ext uri="{FF2B5EF4-FFF2-40B4-BE49-F238E27FC236}">
                      <a16:creationId xmlns:a16="http://schemas.microsoft.com/office/drawing/2014/main" id="{1322F81E-446B-4A52-8AE8-D33361CAB3DD}"/>
                    </a:ext>
                  </a:extLst>
                </p:cNvPr>
                <p:cNvPicPr/>
                <p:nvPr/>
              </p:nvPicPr>
              <p:blipFill>
                <a:blip r:embed="rId350"/>
                <a:stretch>
                  <a:fillRect/>
                </a:stretch>
              </p:blipFill>
              <p:spPr>
                <a:xfrm>
                  <a:off x="11120693" y="4218187"/>
                  <a:ext cx="2455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21" name="Freihand 220">
                  <a:extLst>
                    <a:ext uri="{FF2B5EF4-FFF2-40B4-BE49-F238E27FC236}">
                      <a16:creationId xmlns:a16="http://schemas.microsoft.com/office/drawing/2014/main" id="{185209E6-F37C-43F8-81A7-C75C5A8819D8}"/>
                    </a:ext>
                  </a:extLst>
                </p14:cNvPr>
                <p14:cNvContentPartPr/>
                <p14:nvPr/>
              </p14:nvContentPartPr>
              <p14:xfrm>
                <a:off x="9918293" y="4617427"/>
                <a:ext cx="294480" cy="132840"/>
              </p14:xfrm>
            </p:contentPart>
          </mc:Choice>
          <mc:Fallback>
            <p:pic>
              <p:nvPicPr>
                <p:cNvPr id="221" name="Freihand 220">
                  <a:extLst>
                    <a:ext uri="{FF2B5EF4-FFF2-40B4-BE49-F238E27FC236}">
                      <a16:creationId xmlns:a16="http://schemas.microsoft.com/office/drawing/2014/main" id="{185209E6-F37C-43F8-81A7-C75C5A8819D8}"/>
                    </a:ext>
                  </a:extLst>
                </p:cNvPr>
                <p:cNvPicPr/>
                <p:nvPr/>
              </p:nvPicPr>
              <p:blipFill>
                <a:blip r:embed="rId352"/>
                <a:stretch>
                  <a:fillRect/>
                </a:stretch>
              </p:blipFill>
              <p:spPr>
                <a:xfrm>
                  <a:off x="9913973" y="4613107"/>
                  <a:ext cx="3031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22" name="Freihand 221">
                  <a:extLst>
                    <a:ext uri="{FF2B5EF4-FFF2-40B4-BE49-F238E27FC236}">
                      <a16:creationId xmlns:a16="http://schemas.microsoft.com/office/drawing/2014/main" id="{C12AF80E-6DB4-48BF-8281-B5EDEF65650E}"/>
                    </a:ext>
                  </a:extLst>
                </p14:cNvPr>
                <p14:cNvContentPartPr/>
                <p14:nvPr/>
              </p14:nvContentPartPr>
              <p14:xfrm>
                <a:off x="10174253" y="4558387"/>
                <a:ext cx="13320" cy="28440"/>
              </p14:xfrm>
            </p:contentPart>
          </mc:Choice>
          <mc:Fallback>
            <p:pic>
              <p:nvPicPr>
                <p:cNvPr id="222" name="Freihand 221">
                  <a:extLst>
                    <a:ext uri="{FF2B5EF4-FFF2-40B4-BE49-F238E27FC236}">
                      <a16:creationId xmlns:a16="http://schemas.microsoft.com/office/drawing/2014/main" id="{C12AF80E-6DB4-48BF-8281-B5EDEF65650E}"/>
                    </a:ext>
                  </a:extLst>
                </p:cNvPr>
                <p:cNvPicPr/>
                <p:nvPr/>
              </p:nvPicPr>
              <p:blipFill>
                <a:blip r:embed="rId354"/>
                <a:stretch>
                  <a:fillRect/>
                </a:stretch>
              </p:blipFill>
              <p:spPr>
                <a:xfrm>
                  <a:off x="10169933" y="4554067"/>
                  <a:ext cx="219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23" name="Freihand 222">
                  <a:extLst>
                    <a:ext uri="{FF2B5EF4-FFF2-40B4-BE49-F238E27FC236}">
                      <a16:creationId xmlns:a16="http://schemas.microsoft.com/office/drawing/2014/main" id="{1F5329A3-75D3-44D7-B93A-C6E49FA755BA}"/>
                    </a:ext>
                  </a:extLst>
                </p14:cNvPr>
                <p14:cNvContentPartPr/>
                <p14:nvPr/>
              </p14:nvContentPartPr>
              <p14:xfrm>
                <a:off x="10352453" y="4639027"/>
                <a:ext cx="185400" cy="198000"/>
              </p14:xfrm>
            </p:contentPart>
          </mc:Choice>
          <mc:Fallback>
            <p:pic>
              <p:nvPicPr>
                <p:cNvPr id="223" name="Freihand 222">
                  <a:extLst>
                    <a:ext uri="{FF2B5EF4-FFF2-40B4-BE49-F238E27FC236}">
                      <a16:creationId xmlns:a16="http://schemas.microsoft.com/office/drawing/2014/main" id="{1F5329A3-75D3-44D7-B93A-C6E49FA755BA}"/>
                    </a:ext>
                  </a:extLst>
                </p:cNvPr>
                <p:cNvPicPr/>
                <p:nvPr/>
              </p:nvPicPr>
              <p:blipFill>
                <a:blip r:embed="rId356"/>
                <a:stretch>
                  <a:fillRect/>
                </a:stretch>
              </p:blipFill>
              <p:spPr>
                <a:xfrm>
                  <a:off x="10348133" y="4634707"/>
                  <a:ext cx="19404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24" name="Freihand 223">
                  <a:extLst>
                    <a:ext uri="{FF2B5EF4-FFF2-40B4-BE49-F238E27FC236}">
                      <a16:creationId xmlns:a16="http://schemas.microsoft.com/office/drawing/2014/main" id="{723839B9-A301-4EF3-AB7F-0AE6A830F81A}"/>
                    </a:ext>
                  </a:extLst>
                </p14:cNvPr>
                <p14:cNvContentPartPr/>
                <p14:nvPr/>
              </p14:nvContentPartPr>
              <p14:xfrm>
                <a:off x="10575293" y="4573867"/>
                <a:ext cx="169200" cy="225000"/>
              </p14:xfrm>
            </p:contentPart>
          </mc:Choice>
          <mc:Fallback>
            <p:pic>
              <p:nvPicPr>
                <p:cNvPr id="224" name="Freihand 223">
                  <a:extLst>
                    <a:ext uri="{FF2B5EF4-FFF2-40B4-BE49-F238E27FC236}">
                      <a16:creationId xmlns:a16="http://schemas.microsoft.com/office/drawing/2014/main" id="{723839B9-A301-4EF3-AB7F-0AE6A830F81A}"/>
                    </a:ext>
                  </a:extLst>
                </p:cNvPr>
                <p:cNvPicPr/>
                <p:nvPr/>
              </p:nvPicPr>
              <p:blipFill>
                <a:blip r:embed="rId358"/>
                <a:stretch>
                  <a:fillRect/>
                </a:stretch>
              </p:blipFill>
              <p:spPr>
                <a:xfrm>
                  <a:off x="10570973" y="4569547"/>
                  <a:ext cx="17784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25" name="Freihand 224">
                  <a:extLst>
                    <a:ext uri="{FF2B5EF4-FFF2-40B4-BE49-F238E27FC236}">
                      <a16:creationId xmlns:a16="http://schemas.microsoft.com/office/drawing/2014/main" id="{EFED583C-CAF0-4A28-8DA8-CA67516842FF}"/>
                    </a:ext>
                  </a:extLst>
                </p14:cNvPr>
                <p14:cNvContentPartPr/>
                <p14:nvPr/>
              </p14:nvContentPartPr>
              <p14:xfrm>
                <a:off x="10764293" y="4615267"/>
                <a:ext cx="150480" cy="64080"/>
              </p14:xfrm>
            </p:contentPart>
          </mc:Choice>
          <mc:Fallback>
            <p:pic>
              <p:nvPicPr>
                <p:cNvPr id="225" name="Freihand 224">
                  <a:extLst>
                    <a:ext uri="{FF2B5EF4-FFF2-40B4-BE49-F238E27FC236}">
                      <a16:creationId xmlns:a16="http://schemas.microsoft.com/office/drawing/2014/main" id="{EFED583C-CAF0-4A28-8DA8-CA67516842FF}"/>
                    </a:ext>
                  </a:extLst>
                </p:cNvPr>
                <p:cNvPicPr/>
                <p:nvPr/>
              </p:nvPicPr>
              <p:blipFill>
                <a:blip r:embed="rId360"/>
                <a:stretch>
                  <a:fillRect/>
                </a:stretch>
              </p:blipFill>
              <p:spPr>
                <a:xfrm>
                  <a:off x="10759973" y="4610947"/>
                  <a:ext cx="1591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26" name="Freihand 225">
                  <a:extLst>
                    <a:ext uri="{FF2B5EF4-FFF2-40B4-BE49-F238E27FC236}">
                      <a16:creationId xmlns:a16="http://schemas.microsoft.com/office/drawing/2014/main" id="{40E79ED0-B136-48C1-95CC-E572D9BFC0C0}"/>
                    </a:ext>
                  </a:extLst>
                </p14:cNvPr>
                <p14:cNvContentPartPr/>
                <p14:nvPr/>
              </p14:nvContentPartPr>
              <p14:xfrm>
                <a:off x="11114573" y="4567027"/>
                <a:ext cx="13320" cy="120240"/>
              </p14:xfrm>
            </p:contentPart>
          </mc:Choice>
          <mc:Fallback>
            <p:pic>
              <p:nvPicPr>
                <p:cNvPr id="226" name="Freihand 225">
                  <a:extLst>
                    <a:ext uri="{FF2B5EF4-FFF2-40B4-BE49-F238E27FC236}">
                      <a16:creationId xmlns:a16="http://schemas.microsoft.com/office/drawing/2014/main" id="{40E79ED0-B136-48C1-95CC-E572D9BFC0C0}"/>
                    </a:ext>
                  </a:extLst>
                </p:cNvPr>
                <p:cNvPicPr/>
                <p:nvPr/>
              </p:nvPicPr>
              <p:blipFill>
                <a:blip r:embed="rId362"/>
                <a:stretch>
                  <a:fillRect/>
                </a:stretch>
              </p:blipFill>
              <p:spPr>
                <a:xfrm>
                  <a:off x="11110253" y="4562707"/>
                  <a:ext cx="219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27" name="Freihand 226">
                  <a:extLst>
                    <a:ext uri="{FF2B5EF4-FFF2-40B4-BE49-F238E27FC236}">
                      <a16:creationId xmlns:a16="http://schemas.microsoft.com/office/drawing/2014/main" id="{A2BF427A-3818-4532-8909-E32B8F6F8489}"/>
                    </a:ext>
                  </a:extLst>
                </p14:cNvPr>
                <p14:cNvContentPartPr/>
                <p14:nvPr/>
              </p14:nvContentPartPr>
              <p14:xfrm>
                <a:off x="11014853" y="4529227"/>
                <a:ext cx="171000" cy="191880"/>
              </p14:xfrm>
            </p:contentPart>
          </mc:Choice>
          <mc:Fallback>
            <p:pic>
              <p:nvPicPr>
                <p:cNvPr id="227" name="Freihand 226">
                  <a:extLst>
                    <a:ext uri="{FF2B5EF4-FFF2-40B4-BE49-F238E27FC236}">
                      <a16:creationId xmlns:a16="http://schemas.microsoft.com/office/drawing/2014/main" id="{A2BF427A-3818-4532-8909-E32B8F6F8489}"/>
                    </a:ext>
                  </a:extLst>
                </p:cNvPr>
                <p:cNvPicPr/>
                <p:nvPr/>
              </p:nvPicPr>
              <p:blipFill>
                <a:blip r:embed="rId364"/>
                <a:stretch>
                  <a:fillRect/>
                </a:stretch>
              </p:blipFill>
              <p:spPr>
                <a:xfrm>
                  <a:off x="11010533" y="4524907"/>
                  <a:ext cx="17964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28" name="Freihand 227">
                  <a:extLst>
                    <a:ext uri="{FF2B5EF4-FFF2-40B4-BE49-F238E27FC236}">
                      <a16:creationId xmlns:a16="http://schemas.microsoft.com/office/drawing/2014/main" id="{5B185435-CD73-4431-9A99-D21C7B600555}"/>
                    </a:ext>
                  </a:extLst>
                </p14:cNvPr>
                <p14:cNvContentPartPr/>
                <p14:nvPr/>
              </p14:nvContentPartPr>
              <p14:xfrm>
                <a:off x="11239493" y="4626787"/>
                <a:ext cx="18720" cy="65520"/>
              </p14:xfrm>
            </p:contentPart>
          </mc:Choice>
          <mc:Fallback>
            <p:pic>
              <p:nvPicPr>
                <p:cNvPr id="228" name="Freihand 227">
                  <a:extLst>
                    <a:ext uri="{FF2B5EF4-FFF2-40B4-BE49-F238E27FC236}">
                      <a16:creationId xmlns:a16="http://schemas.microsoft.com/office/drawing/2014/main" id="{5B185435-CD73-4431-9A99-D21C7B600555}"/>
                    </a:ext>
                  </a:extLst>
                </p:cNvPr>
                <p:cNvPicPr/>
                <p:nvPr/>
              </p:nvPicPr>
              <p:blipFill>
                <a:blip r:embed="rId366"/>
                <a:stretch>
                  <a:fillRect/>
                </a:stretch>
              </p:blipFill>
              <p:spPr>
                <a:xfrm>
                  <a:off x="11235173" y="4622467"/>
                  <a:ext cx="273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29" name="Freihand 228">
                  <a:extLst>
                    <a:ext uri="{FF2B5EF4-FFF2-40B4-BE49-F238E27FC236}">
                      <a16:creationId xmlns:a16="http://schemas.microsoft.com/office/drawing/2014/main" id="{BBC05212-FD7B-4E1B-BC86-15C6AECA562A}"/>
                    </a:ext>
                  </a:extLst>
                </p14:cNvPr>
                <p14:cNvContentPartPr/>
                <p14:nvPr/>
              </p14:nvContentPartPr>
              <p14:xfrm>
                <a:off x="11231213" y="4523107"/>
                <a:ext cx="66960" cy="58320"/>
              </p14:xfrm>
            </p:contentPart>
          </mc:Choice>
          <mc:Fallback>
            <p:pic>
              <p:nvPicPr>
                <p:cNvPr id="229" name="Freihand 228">
                  <a:extLst>
                    <a:ext uri="{FF2B5EF4-FFF2-40B4-BE49-F238E27FC236}">
                      <a16:creationId xmlns:a16="http://schemas.microsoft.com/office/drawing/2014/main" id="{BBC05212-FD7B-4E1B-BC86-15C6AECA562A}"/>
                    </a:ext>
                  </a:extLst>
                </p:cNvPr>
                <p:cNvPicPr/>
                <p:nvPr/>
              </p:nvPicPr>
              <p:blipFill>
                <a:blip r:embed="rId368"/>
                <a:stretch>
                  <a:fillRect/>
                </a:stretch>
              </p:blipFill>
              <p:spPr>
                <a:xfrm>
                  <a:off x="11226893" y="4518787"/>
                  <a:ext cx="756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30" name="Freihand 229">
                  <a:extLst>
                    <a:ext uri="{FF2B5EF4-FFF2-40B4-BE49-F238E27FC236}">
                      <a16:creationId xmlns:a16="http://schemas.microsoft.com/office/drawing/2014/main" id="{A400A384-5600-4F40-8579-EC2BF0AD144F}"/>
                    </a:ext>
                  </a:extLst>
                </p14:cNvPr>
                <p14:cNvContentPartPr/>
                <p14:nvPr/>
              </p14:nvContentPartPr>
              <p14:xfrm>
                <a:off x="11251373" y="4600867"/>
                <a:ext cx="215640" cy="193680"/>
              </p14:xfrm>
            </p:contentPart>
          </mc:Choice>
          <mc:Fallback>
            <p:pic>
              <p:nvPicPr>
                <p:cNvPr id="230" name="Freihand 229">
                  <a:extLst>
                    <a:ext uri="{FF2B5EF4-FFF2-40B4-BE49-F238E27FC236}">
                      <a16:creationId xmlns:a16="http://schemas.microsoft.com/office/drawing/2014/main" id="{A400A384-5600-4F40-8579-EC2BF0AD144F}"/>
                    </a:ext>
                  </a:extLst>
                </p:cNvPr>
                <p:cNvPicPr/>
                <p:nvPr/>
              </p:nvPicPr>
              <p:blipFill>
                <a:blip r:embed="rId370"/>
                <a:stretch>
                  <a:fillRect/>
                </a:stretch>
              </p:blipFill>
              <p:spPr>
                <a:xfrm>
                  <a:off x="11247053" y="4596547"/>
                  <a:ext cx="2242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31" name="Freihand 230">
                  <a:extLst>
                    <a:ext uri="{FF2B5EF4-FFF2-40B4-BE49-F238E27FC236}">
                      <a16:creationId xmlns:a16="http://schemas.microsoft.com/office/drawing/2014/main" id="{D148D493-A698-421C-ADF5-A638827A18A9}"/>
                    </a:ext>
                  </a:extLst>
                </p14:cNvPr>
                <p14:cNvContentPartPr/>
                <p14:nvPr/>
              </p14:nvContentPartPr>
              <p14:xfrm>
                <a:off x="11551253" y="4532467"/>
                <a:ext cx="15840" cy="124920"/>
              </p14:xfrm>
            </p:contentPart>
          </mc:Choice>
          <mc:Fallback>
            <p:pic>
              <p:nvPicPr>
                <p:cNvPr id="231" name="Freihand 230">
                  <a:extLst>
                    <a:ext uri="{FF2B5EF4-FFF2-40B4-BE49-F238E27FC236}">
                      <a16:creationId xmlns:a16="http://schemas.microsoft.com/office/drawing/2014/main" id="{D148D493-A698-421C-ADF5-A638827A18A9}"/>
                    </a:ext>
                  </a:extLst>
                </p:cNvPr>
                <p:cNvPicPr/>
                <p:nvPr/>
              </p:nvPicPr>
              <p:blipFill>
                <a:blip r:embed="rId372"/>
                <a:stretch>
                  <a:fillRect/>
                </a:stretch>
              </p:blipFill>
              <p:spPr>
                <a:xfrm>
                  <a:off x="11546933" y="4528147"/>
                  <a:ext cx="244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32" name="Freihand 231">
                  <a:extLst>
                    <a:ext uri="{FF2B5EF4-FFF2-40B4-BE49-F238E27FC236}">
                      <a16:creationId xmlns:a16="http://schemas.microsoft.com/office/drawing/2014/main" id="{E1B8EE42-48BA-46C5-83E6-1E881A62564C}"/>
                    </a:ext>
                  </a:extLst>
                </p14:cNvPr>
                <p14:cNvContentPartPr/>
                <p14:nvPr/>
              </p14:nvContentPartPr>
              <p14:xfrm>
                <a:off x="11488253" y="4521307"/>
                <a:ext cx="193680" cy="109800"/>
              </p14:xfrm>
            </p:contentPart>
          </mc:Choice>
          <mc:Fallback>
            <p:pic>
              <p:nvPicPr>
                <p:cNvPr id="232" name="Freihand 231">
                  <a:extLst>
                    <a:ext uri="{FF2B5EF4-FFF2-40B4-BE49-F238E27FC236}">
                      <a16:creationId xmlns:a16="http://schemas.microsoft.com/office/drawing/2014/main" id="{E1B8EE42-48BA-46C5-83E6-1E881A62564C}"/>
                    </a:ext>
                  </a:extLst>
                </p:cNvPr>
                <p:cNvPicPr/>
                <p:nvPr/>
              </p:nvPicPr>
              <p:blipFill>
                <a:blip r:embed="rId374"/>
                <a:stretch>
                  <a:fillRect/>
                </a:stretch>
              </p:blipFill>
              <p:spPr>
                <a:xfrm>
                  <a:off x="11483933" y="4516987"/>
                  <a:ext cx="2023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33" name="Freihand 232">
                  <a:extLst>
                    <a:ext uri="{FF2B5EF4-FFF2-40B4-BE49-F238E27FC236}">
                      <a16:creationId xmlns:a16="http://schemas.microsoft.com/office/drawing/2014/main" id="{D39BDC75-FD1F-4DA5-B160-0D6930694604}"/>
                    </a:ext>
                  </a:extLst>
                </p14:cNvPr>
                <p14:cNvContentPartPr/>
                <p14:nvPr/>
              </p14:nvContentPartPr>
              <p14:xfrm>
                <a:off x="11713613" y="4437787"/>
                <a:ext cx="141840" cy="190800"/>
              </p14:xfrm>
            </p:contentPart>
          </mc:Choice>
          <mc:Fallback>
            <p:pic>
              <p:nvPicPr>
                <p:cNvPr id="233" name="Freihand 232">
                  <a:extLst>
                    <a:ext uri="{FF2B5EF4-FFF2-40B4-BE49-F238E27FC236}">
                      <a16:creationId xmlns:a16="http://schemas.microsoft.com/office/drawing/2014/main" id="{D39BDC75-FD1F-4DA5-B160-0D6930694604}"/>
                    </a:ext>
                  </a:extLst>
                </p:cNvPr>
                <p:cNvPicPr/>
                <p:nvPr/>
              </p:nvPicPr>
              <p:blipFill>
                <a:blip r:embed="rId376"/>
                <a:stretch>
                  <a:fillRect/>
                </a:stretch>
              </p:blipFill>
              <p:spPr>
                <a:xfrm>
                  <a:off x="11709293" y="4433467"/>
                  <a:ext cx="1504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10" name="Freihand 209">
                  <a:extLst>
                    <a:ext uri="{FF2B5EF4-FFF2-40B4-BE49-F238E27FC236}">
                      <a16:creationId xmlns:a16="http://schemas.microsoft.com/office/drawing/2014/main" id="{5A3CB6D5-BEB8-49D3-9810-C831CF41BFBC}"/>
                    </a:ext>
                  </a:extLst>
                </p14:cNvPr>
                <p14:cNvContentPartPr/>
                <p14:nvPr/>
              </p14:nvContentPartPr>
              <p14:xfrm>
                <a:off x="8411693" y="4711387"/>
                <a:ext cx="196200" cy="133200"/>
              </p14:xfrm>
            </p:contentPart>
          </mc:Choice>
          <mc:Fallback>
            <p:pic>
              <p:nvPicPr>
                <p:cNvPr id="210" name="Freihand 209">
                  <a:extLst>
                    <a:ext uri="{FF2B5EF4-FFF2-40B4-BE49-F238E27FC236}">
                      <a16:creationId xmlns:a16="http://schemas.microsoft.com/office/drawing/2014/main" id="{5A3CB6D5-BEB8-49D3-9810-C831CF41BFBC}"/>
                    </a:ext>
                  </a:extLst>
                </p:cNvPr>
                <p:cNvPicPr/>
                <p:nvPr/>
              </p:nvPicPr>
              <p:blipFill>
                <a:blip r:embed="rId378"/>
                <a:stretch>
                  <a:fillRect/>
                </a:stretch>
              </p:blipFill>
              <p:spPr>
                <a:xfrm>
                  <a:off x="8407373" y="4707067"/>
                  <a:ext cx="2048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11" name="Freihand 210">
                  <a:extLst>
                    <a:ext uri="{FF2B5EF4-FFF2-40B4-BE49-F238E27FC236}">
                      <a16:creationId xmlns:a16="http://schemas.microsoft.com/office/drawing/2014/main" id="{4C0D77F9-F833-445B-9D74-9F34ACCE50EE}"/>
                    </a:ext>
                  </a:extLst>
                </p14:cNvPr>
                <p14:cNvContentPartPr/>
                <p14:nvPr/>
              </p14:nvContentPartPr>
              <p14:xfrm>
                <a:off x="8473973" y="4616347"/>
                <a:ext cx="174600" cy="402840"/>
              </p14:xfrm>
            </p:contentPart>
          </mc:Choice>
          <mc:Fallback>
            <p:pic>
              <p:nvPicPr>
                <p:cNvPr id="211" name="Freihand 210">
                  <a:extLst>
                    <a:ext uri="{FF2B5EF4-FFF2-40B4-BE49-F238E27FC236}">
                      <a16:creationId xmlns:a16="http://schemas.microsoft.com/office/drawing/2014/main" id="{4C0D77F9-F833-445B-9D74-9F34ACCE50EE}"/>
                    </a:ext>
                  </a:extLst>
                </p:cNvPr>
                <p:cNvPicPr/>
                <p:nvPr/>
              </p:nvPicPr>
              <p:blipFill>
                <a:blip r:embed="rId380"/>
                <a:stretch>
                  <a:fillRect/>
                </a:stretch>
              </p:blipFill>
              <p:spPr>
                <a:xfrm>
                  <a:off x="8469653" y="4612027"/>
                  <a:ext cx="183240" cy="41148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13" name="Freihand 212">
                  <a:extLst>
                    <a:ext uri="{FF2B5EF4-FFF2-40B4-BE49-F238E27FC236}">
                      <a16:creationId xmlns:a16="http://schemas.microsoft.com/office/drawing/2014/main" id="{DCC3B6F1-E05B-4020-BF8F-E4BCEA6E5323}"/>
                    </a:ext>
                  </a:extLst>
                </p14:cNvPr>
                <p14:cNvContentPartPr/>
                <p14:nvPr/>
              </p14:nvContentPartPr>
              <p14:xfrm>
                <a:off x="8843693" y="4706347"/>
                <a:ext cx="22320" cy="141480"/>
              </p14:xfrm>
            </p:contentPart>
          </mc:Choice>
          <mc:Fallback>
            <p:pic>
              <p:nvPicPr>
                <p:cNvPr id="213" name="Freihand 212">
                  <a:extLst>
                    <a:ext uri="{FF2B5EF4-FFF2-40B4-BE49-F238E27FC236}">
                      <a16:creationId xmlns:a16="http://schemas.microsoft.com/office/drawing/2014/main" id="{DCC3B6F1-E05B-4020-BF8F-E4BCEA6E5323}"/>
                    </a:ext>
                  </a:extLst>
                </p:cNvPr>
                <p:cNvPicPr/>
                <p:nvPr/>
              </p:nvPicPr>
              <p:blipFill>
                <a:blip r:embed="rId382"/>
                <a:stretch>
                  <a:fillRect/>
                </a:stretch>
              </p:blipFill>
              <p:spPr>
                <a:xfrm>
                  <a:off x="8839373" y="4702027"/>
                  <a:ext cx="309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14" name="Freihand 213">
                  <a:extLst>
                    <a:ext uri="{FF2B5EF4-FFF2-40B4-BE49-F238E27FC236}">
                      <a16:creationId xmlns:a16="http://schemas.microsoft.com/office/drawing/2014/main" id="{4D84EB03-2D20-4AF9-925F-9A8204070D5A}"/>
                    </a:ext>
                  </a:extLst>
                </p14:cNvPr>
                <p14:cNvContentPartPr/>
                <p14:nvPr/>
              </p14:nvContentPartPr>
              <p14:xfrm>
                <a:off x="8705453" y="4782667"/>
                <a:ext cx="259200" cy="70920"/>
              </p14:xfrm>
            </p:contentPart>
          </mc:Choice>
          <mc:Fallback>
            <p:pic>
              <p:nvPicPr>
                <p:cNvPr id="214" name="Freihand 213">
                  <a:extLst>
                    <a:ext uri="{FF2B5EF4-FFF2-40B4-BE49-F238E27FC236}">
                      <a16:creationId xmlns:a16="http://schemas.microsoft.com/office/drawing/2014/main" id="{4D84EB03-2D20-4AF9-925F-9A8204070D5A}"/>
                    </a:ext>
                  </a:extLst>
                </p:cNvPr>
                <p:cNvPicPr/>
                <p:nvPr/>
              </p:nvPicPr>
              <p:blipFill>
                <a:blip r:embed="rId384"/>
                <a:stretch>
                  <a:fillRect/>
                </a:stretch>
              </p:blipFill>
              <p:spPr>
                <a:xfrm>
                  <a:off x="8701133" y="4778347"/>
                  <a:ext cx="2678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15" name="Freihand 214">
                  <a:extLst>
                    <a:ext uri="{FF2B5EF4-FFF2-40B4-BE49-F238E27FC236}">
                      <a16:creationId xmlns:a16="http://schemas.microsoft.com/office/drawing/2014/main" id="{68E1AD24-D5E3-4E8D-8968-A33801B2D347}"/>
                    </a:ext>
                  </a:extLst>
                </p14:cNvPr>
                <p14:cNvContentPartPr/>
                <p14:nvPr/>
              </p14:nvContentPartPr>
              <p14:xfrm>
                <a:off x="8736773" y="4635787"/>
                <a:ext cx="235440" cy="36000"/>
              </p14:xfrm>
            </p:contentPart>
          </mc:Choice>
          <mc:Fallback>
            <p:pic>
              <p:nvPicPr>
                <p:cNvPr id="215" name="Freihand 214">
                  <a:extLst>
                    <a:ext uri="{FF2B5EF4-FFF2-40B4-BE49-F238E27FC236}">
                      <a16:creationId xmlns:a16="http://schemas.microsoft.com/office/drawing/2014/main" id="{68E1AD24-D5E3-4E8D-8968-A33801B2D347}"/>
                    </a:ext>
                  </a:extLst>
                </p:cNvPr>
                <p:cNvPicPr/>
                <p:nvPr/>
              </p:nvPicPr>
              <p:blipFill>
                <a:blip r:embed="rId386"/>
                <a:stretch>
                  <a:fillRect/>
                </a:stretch>
              </p:blipFill>
              <p:spPr>
                <a:xfrm>
                  <a:off x="8732453" y="4631467"/>
                  <a:ext cx="2440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16" name="Freihand 215">
                  <a:extLst>
                    <a:ext uri="{FF2B5EF4-FFF2-40B4-BE49-F238E27FC236}">
                      <a16:creationId xmlns:a16="http://schemas.microsoft.com/office/drawing/2014/main" id="{83EA5E43-A84B-49E2-B425-A9EC3A9B05E6}"/>
                    </a:ext>
                  </a:extLst>
                </p14:cNvPr>
                <p14:cNvContentPartPr/>
                <p14:nvPr/>
              </p14:nvContentPartPr>
              <p14:xfrm>
                <a:off x="9005693" y="4708867"/>
                <a:ext cx="97560" cy="100800"/>
              </p14:xfrm>
            </p:contentPart>
          </mc:Choice>
          <mc:Fallback>
            <p:pic>
              <p:nvPicPr>
                <p:cNvPr id="216" name="Freihand 215">
                  <a:extLst>
                    <a:ext uri="{FF2B5EF4-FFF2-40B4-BE49-F238E27FC236}">
                      <a16:creationId xmlns:a16="http://schemas.microsoft.com/office/drawing/2014/main" id="{83EA5E43-A84B-49E2-B425-A9EC3A9B05E6}"/>
                    </a:ext>
                  </a:extLst>
                </p:cNvPr>
                <p:cNvPicPr/>
                <p:nvPr/>
              </p:nvPicPr>
              <p:blipFill>
                <a:blip r:embed="rId388"/>
                <a:stretch>
                  <a:fillRect/>
                </a:stretch>
              </p:blipFill>
              <p:spPr>
                <a:xfrm>
                  <a:off x="9001373" y="4704547"/>
                  <a:ext cx="1062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17" name="Freihand 216">
                  <a:extLst>
                    <a:ext uri="{FF2B5EF4-FFF2-40B4-BE49-F238E27FC236}">
                      <a16:creationId xmlns:a16="http://schemas.microsoft.com/office/drawing/2014/main" id="{5E8E3D30-B318-4246-BB6A-3DB22C0C747A}"/>
                    </a:ext>
                  </a:extLst>
                </p14:cNvPr>
                <p14:cNvContentPartPr/>
                <p14:nvPr/>
              </p14:nvContentPartPr>
              <p14:xfrm>
                <a:off x="9121253" y="4624627"/>
                <a:ext cx="30960" cy="163080"/>
              </p14:xfrm>
            </p:contentPart>
          </mc:Choice>
          <mc:Fallback>
            <p:pic>
              <p:nvPicPr>
                <p:cNvPr id="217" name="Freihand 216">
                  <a:extLst>
                    <a:ext uri="{FF2B5EF4-FFF2-40B4-BE49-F238E27FC236}">
                      <a16:creationId xmlns:a16="http://schemas.microsoft.com/office/drawing/2014/main" id="{5E8E3D30-B318-4246-BB6A-3DB22C0C747A}"/>
                    </a:ext>
                  </a:extLst>
                </p:cNvPr>
                <p:cNvPicPr/>
                <p:nvPr/>
              </p:nvPicPr>
              <p:blipFill>
                <a:blip r:embed="rId390"/>
                <a:stretch>
                  <a:fillRect/>
                </a:stretch>
              </p:blipFill>
              <p:spPr>
                <a:xfrm>
                  <a:off x="9116933" y="4620307"/>
                  <a:ext cx="396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18" name="Freihand 217">
                  <a:extLst>
                    <a:ext uri="{FF2B5EF4-FFF2-40B4-BE49-F238E27FC236}">
                      <a16:creationId xmlns:a16="http://schemas.microsoft.com/office/drawing/2014/main" id="{C5947B9E-A717-4B6C-9724-93C49046B67D}"/>
                    </a:ext>
                  </a:extLst>
                </p14:cNvPr>
                <p14:cNvContentPartPr/>
                <p14:nvPr/>
              </p14:nvContentPartPr>
              <p14:xfrm>
                <a:off x="9171293" y="4705627"/>
                <a:ext cx="310320" cy="79200"/>
              </p14:xfrm>
            </p:contentPart>
          </mc:Choice>
          <mc:Fallback>
            <p:pic>
              <p:nvPicPr>
                <p:cNvPr id="218" name="Freihand 217">
                  <a:extLst>
                    <a:ext uri="{FF2B5EF4-FFF2-40B4-BE49-F238E27FC236}">
                      <a16:creationId xmlns:a16="http://schemas.microsoft.com/office/drawing/2014/main" id="{C5947B9E-A717-4B6C-9724-93C49046B67D}"/>
                    </a:ext>
                  </a:extLst>
                </p:cNvPr>
                <p:cNvPicPr/>
                <p:nvPr/>
              </p:nvPicPr>
              <p:blipFill>
                <a:blip r:embed="rId392"/>
                <a:stretch>
                  <a:fillRect/>
                </a:stretch>
              </p:blipFill>
              <p:spPr>
                <a:xfrm>
                  <a:off x="9166973" y="4701307"/>
                  <a:ext cx="3189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19" name="Freihand 218">
                  <a:extLst>
                    <a:ext uri="{FF2B5EF4-FFF2-40B4-BE49-F238E27FC236}">
                      <a16:creationId xmlns:a16="http://schemas.microsoft.com/office/drawing/2014/main" id="{8140F891-3B64-4264-8ED0-0B235CFCB0DF}"/>
                    </a:ext>
                  </a:extLst>
                </p14:cNvPr>
                <p14:cNvContentPartPr/>
                <p14:nvPr/>
              </p14:nvContentPartPr>
              <p14:xfrm>
                <a:off x="9463253" y="4661707"/>
                <a:ext cx="260640" cy="125280"/>
              </p14:xfrm>
            </p:contentPart>
          </mc:Choice>
          <mc:Fallback>
            <p:pic>
              <p:nvPicPr>
                <p:cNvPr id="219" name="Freihand 218">
                  <a:extLst>
                    <a:ext uri="{FF2B5EF4-FFF2-40B4-BE49-F238E27FC236}">
                      <a16:creationId xmlns:a16="http://schemas.microsoft.com/office/drawing/2014/main" id="{8140F891-3B64-4264-8ED0-0B235CFCB0DF}"/>
                    </a:ext>
                  </a:extLst>
                </p:cNvPr>
                <p:cNvPicPr/>
                <p:nvPr/>
              </p:nvPicPr>
              <p:blipFill>
                <a:blip r:embed="rId394"/>
                <a:stretch>
                  <a:fillRect/>
                </a:stretch>
              </p:blipFill>
              <p:spPr>
                <a:xfrm>
                  <a:off x="9458933" y="4657387"/>
                  <a:ext cx="2692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35" name="Freihand 234">
                  <a:extLst>
                    <a:ext uri="{FF2B5EF4-FFF2-40B4-BE49-F238E27FC236}">
                      <a16:creationId xmlns:a16="http://schemas.microsoft.com/office/drawing/2014/main" id="{AD4B0876-05C4-4D0D-9E3F-A620AA595480}"/>
                    </a:ext>
                  </a:extLst>
                </p14:cNvPr>
                <p14:cNvContentPartPr/>
                <p14:nvPr/>
              </p14:nvContentPartPr>
              <p14:xfrm>
                <a:off x="8712293" y="4924507"/>
                <a:ext cx="377280" cy="221040"/>
              </p14:xfrm>
            </p:contentPart>
          </mc:Choice>
          <mc:Fallback>
            <p:pic>
              <p:nvPicPr>
                <p:cNvPr id="235" name="Freihand 234">
                  <a:extLst>
                    <a:ext uri="{FF2B5EF4-FFF2-40B4-BE49-F238E27FC236}">
                      <a16:creationId xmlns:a16="http://schemas.microsoft.com/office/drawing/2014/main" id="{AD4B0876-05C4-4D0D-9E3F-A620AA595480}"/>
                    </a:ext>
                  </a:extLst>
                </p:cNvPr>
                <p:cNvPicPr/>
                <p:nvPr/>
              </p:nvPicPr>
              <p:blipFill>
                <a:blip r:embed="rId396"/>
                <a:stretch>
                  <a:fillRect/>
                </a:stretch>
              </p:blipFill>
              <p:spPr>
                <a:xfrm>
                  <a:off x="8707973" y="4920187"/>
                  <a:ext cx="38592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36" name="Freihand 235">
                  <a:extLst>
                    <a:ext uri="{FF2B5EF4-FFF2-40B4-BE49-F238E27FC236}">
                      <a16:creationId xmlns:a16="http://schemas.microsoft.com/office/drawing/2014/main" id="{59CCAE8F-EA6A-4946-AEB9-5D459608E58D}"/>
                    </a:ext>
                  </a:extLst>
                </p14:cNvPr>
                <p14:cNvContentPartPr/>
                <p14:nvPr/>
              </p14:nvContentPartPr>
              <p14:xfrm>
                <a:off x="9051053" y="4951147"/>
                <a:ext cx="360" cy="360"/>
              </p14:xfrm>
            </p:contentPart>
          </mc:Choice>
          <mc:Fallback>
            <p:pic>
              <p:nvPicPr>
                <p:cNvPr id="236" name="Freihand 235">
                  <a:extLst>
                    <a:ext uri="{FF2B5EF4-FFF2-40B4-BE49-F238E27FC236}">
                      <a16:creationId xmlns:a16="http://schemas.microsoft.com/office/drawing/2014/main" id="{59CCAE8F-EA6A-4946-AEB9-5D459608E58D}"/>
                    </a:ext>
                  </a:extLst>
                </p:cNvPr>
                <p:cNvPicPr/>
                <p:nvPr/>
              </p:nvPicPr>
              <p:blipFill>
                <a:blip r:embed="rId32"/>
                <a:stretch>
                  <a:fillRect/>
                </a:stretch>
              </p:blipFill>
              <p:spPr>
                <a:xfrm>
                  <a:off x="9046733" y="49468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37" name="Freihand 236">
                  <a:extLst>
                    <a:ext uri="{FF2B5EF4-FFF2-40B4-BE49-F238E27FC236}">
                      <a16:creationId xmlns:a16="http://schemas.microsoft.com/office/drawing/2014/main" id="{297D033C-1937-4859-862A-194A5F9D2904}"/>
                    </a:ext>
                  </a:extLst>
                </p14:cNvPr>
                <p14:cNvContentPartPr/>
                <p14:nvPr/>
              </p14:nvContentPartPr>
              <p14:xfrm>
                <a:off x="9128813" y="5002267"/>
                <a:ext cx="233640" cy="45360"/>
              </p14:xfrm>
            </p:contentPart>
          </mc:Choice>
          <mc:Fallback>
            <p:pic>
              <p:nvPicPr>
                <p:cNvPr id="237" name="Freihand 236">
                  <a:extLst>
                    <a:ext uri="{FF2B5EF4-FFF2-40B4-BE49-F238E27FC236}">
                      <a16:creationId xmlns:a16="http://schemas.microsoft.com/office/drawing/2014/main" id="{297D033C-1937-4859-862A-194A5F9D2904}"/>
                    </a:ext>
                  </a:extLst>
                </p:cNvPr>
                <p:cNvPicPr/>
                <p:nvPr/>
              </p:nvPicPr>
              <p:blipFill>
                <a:blip r:embed="rId399"/>
                <a:stretch>
                  <a:fillRect/>
                </a:stretch>
              </p:blipFill>
              <p:spPr>
                <a:xfrm>
                  <a:off x="9124493" y="4997947"/>
                  <a:ext cx="2422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38" name="Freihand 237">
                  <a:extLst>
                    <a:ext uri="{FF2B5EF4-FFF2-40B4-BE49-F238E27FC236}">
                      <a16:creationId xmlns:a16="http://schemas.microsoft.com/office/drawing/2014/main" id="{1E98E1F9-ECBF-4401-B698-148300BBFBF6}"/>
                    </a:ext>
                  </a:extLst>
                </p14:cNvPr>
                <p14:cNvContentPartPr/>
                <p14:nvPr/>
              </p14:nvContentPartPr>
              <p14:xfrm>
                <a:off x="9402053" y="4945747"/>
                <a:ext cx="122040" cy="118080"/>
              </p14:xfrm>
            </p:contentPart>
          </mc:Choice>
          <mc:Fallback>
            <p:pic>
              <p:nvPicPr>
                <p:cNvPr id="238" name="Freihand 237">
                  <a:extLst>
                    <a:ext uri="{FF2B5EF4-FFF2-40B4-BE49-F238E27FC236}">
                      <a16:creationId xmlns:a16="http://schemas.microsoft.com/office/drawing/2014/main" id="{1E98E1F9-ECBF-4401-B698-148300BBFBF6}"/>
                    </a:ext>
                  </a:extLst>
                </p:cNvPr>
                <p:cNvPicPr/>
                <p:nvPr/>
              </p:nvPicPr>
              <p:blipFill>
                <a:blip r:embed="rId401"/>
                <a:stretch>
                  <a:fillRect/>
                </a:stretch>
              </p:blipFill>
              <p:spPr>
                <a:xfrm>
                  <a:off x="9397733" y="4941427"/>
                  <a:ext cx="1306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39" name="Freihand 238">
                  <a:extLst>
                    <a:ext uri="{FF2B5EF4-FFF2-40B4-BE49-F238E27FC236}">
                      <a16:creationId xmlns:a16="http://schemas.microsoft.com/office/drawing/2014/main" id="{AF05E7F1-11BB-4ECD-8306-762E0C5ADA6B}"/>
                    </a:ext>
                  </a:extLst>
                </p14:cNvPr>
                <p14:cNvContentPartPr/>
                <p14:nvPr/>
              </p14:nvContentPartPr>
              <p14:xfrm>
                <a:off x="9569813" y="4917307"/>
                <a:ext cx="178560" cy="104760"/>
              </p14:xfrm>
            </p:contentPart>
          </mc:Choice>
          <mc:Fallback>
            <p:pic>
              <p:nvPicPr>
                <p:cNvPr id="239" name="Freihand 238">
                  <a:extLst>
                    <a:ext uri="{FF2B5EF4-FFF2-40B4-BE49-F238E27FC236}">
                      <a16:creationId xmlns:a16="http://schemas.microsoft.com/office/drawing/2014/main" id="{AF05E7F1-11BB-4ECD-8306-762E0C5ADA6B}"/>
                    </a:ext>
                  </a:extLst>
                </p:cNvPr>
                <p:cNvPicPr/>
                <p:nvPr/>
              </p:nvPicPr>
              <p:blipFill>
                <a:blip r:embed="rId403"/>
                <a:stretch>
                  <a:fillRect/>
                </a:stretch>
              </p:blipFill>
              <p:spPr>
                <a:xfrm>
                  <a:off x="9565493" y="4912987"/>
                  <a:ext cx="1872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40" name="Freihand 239">
                  <a:extLst>
                    <a:ext uri="{FF2B5EF4-FFF2-40B4-BE49-F238E27FC236}">
                      <a16:creationId xmlns:a16="http://schemas.microsoft.com/office/drawing/2014/main" id="{ECA9CBFE-EFDE-44B1-B674-CEA980436513}"/>
                    </a:ext>
                  </a:extLst>
                </p14:cNvPr>
                <p14:cNvContentPartPr/>
                <p14:nvPr/>
              </p14:nvContentPartPr>
              <p14:xfrm>
                <a:off x="9853133" y="4897147"/>
                <a:ext cx="129600" cy="115560"/>
              </p14:xfrm>
            </p:contentPart>
          </mc:Choice>
          <mc:Fallback>
            <p:pic>
              <p:nvPicPr>
                <p:cNvPr id="240" name="Freihand 239">
                  <a:extLst>
                    <a:ext uri="{FF2B5EF4-FFF2-40B4-BE49-F238E27FC236}">
                      <a16:creationId xmlns:a16="http://schemas.microsoft.com/office/drawing/2014/main" id="{ECA9CBFE-EFDE-44B1-B674-CEA980436513}"/>
                    </a:ext>
                  </a:extLst>
                </p:cNvPr>
                <p:cNvPicPr/>
                <p:nvPr/>
              </p:nvPicPr>
              <p:blipFill>
                <a:blip r:embed="rId405"/>
                <a:stretch>
                  <a:fillRect/>
                </a:stretch>
              </p:blipFill>
              <p:spPr>
                <a:xfrm>
                  <a:off x="9848813" y="4892827"/>
                  <a:ext cx="1382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42" name="Freihand 241">
                  <a:extLst>
                    <a:ext uri="{FF2B5EF4-FFF2-40B4-BE49-F238E27FC236}">
                      <a16:creationId xmlns:a16="http://schemas.microsoft.com/office/drawing/2014/main" id="{9714E286-F9C8-4A42-B661-036876AC6C31}"/>
                    </a:ext>
                  </a:extLst>
                </p14:cNvPr>
                <p14:cNvContentPartPr/>
                <p14:nvPr/>
              </p14:nvContentPartPr>
              <p14:xfrm>
                <a:off x="10132493" y="4890307"/>
                <a:ext cx="137880" cy="130320"/>
              </p14:xfrm>
            </p:contentPart>
          </mc:Choice>
          <mc:Fallback>
            <p:pic>
              <p:nvPicPr>
                <p:cNvPr id="242" name="Freihand 241">
                  <a:extLst>
                    <a:ext uri="{FF2B5EF4-FFF2-40B4-BE49-F238E27FC236}">
                      <a16:creationId xmlns:a16="http://schemas.microsoft.com/office/drawing/2014/main" id="{9714E286-F9C8-4A42-B661-036876AC6C31}"/>
                    </a:ext>
                  </a:extLst>
                </p:cNvPr>
                <p:cNvPicPr/>
                <p:nvPr/>
              </p:nvPicPr>
              <p:blipFill>
                <a:blip r:embed="rId407"/>
                <a:stretch>
                  <a:fillRect/>
                </a:stretch>
              </p:blipFill>
              <p:spPr>
                <a:xfrm>
                  <a:off x="10128173" y="4885987"/>
                  <a:ext cx="1465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43" name="Freihand 242">
                  <a:extLst>
                    <a:ext uri="{FF2B5EF4-FFF2-40B4-BE49-F238E27FC236}">
                      <a16:creationId xmlns:a16="http://schemas.microsoft.com/office/drawing/2014/main" id="{248EEF62-0B7E-4116-9758-8B7F01684500}"/>
                    </a:ext>
                  </a:extLst>
                </p14:cNvPr>
                <p14:cNvContentPartPr/>
                <p14:nvPr/>
              </p14:nvContentPartPr>
              <p14:xfrm>
                <a:off x="10270013" y="4837747"/>
                <a:ext cx="254520" cy="182880"/>
              </p14:xfrm>
            </p:contentPart>
          </mc:Choice>
          <mc:Fallback>
            <p:pic>
              <p:nvPicPr>
                <p:cNvPr id="243" name="Freihand 242">
                  <a:extLst>
                    <a:ext uri="{FF2B5EF4-FFF2-40B4-BE49-F238E27FC236}">
                      <a16:creationId xmlns:a16="http://schemas.microsoft.com/office/drawing/2014/main" id="{248EEF62-0B7E-4116-9758-8B7F01684500}"/>
                    </a:ext>
                  </a:extLst>
                </p:cNvPr>
                <p:cNvPicPr/>
                <p:nvPr/>
              </p:nvPicPr>
              <p:blipFill>
                <a:blip r:embed="rId409"/>
                <a:stretch>
                  <a:fillRect/>
                </a:stretch>
              </p:blipFill>
              <p:spPr>
                <a:xfrm>
                  <a:off x="10265693" y="4833427"/>
                  <a:ext cx="2631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44" name="Freihand 243">
                  <a:extLst>
                    <a:ext uri="{FF2B5EF4-FFF2-40B4-BE49-F238E27FC236}">
                      <a16:creationId xmlns:a16="http://schemas.microsoft.com/office/drawing/2014/main" id="{A957B654-2457-4F95-9261-E0F3F2270AC0}"/>
                    </a:ext>
                  </a:extLst>
                </p14:cNvPr>
                <p14:cNvContentPartPr/>
                <p14:nvPr/>
              </p14:nvContentPartPr>
              <p14:xfrm>
                <a:off x="10657013" y="4893907"/>
                <a:ext cx="268560" cy="95040"/>
              </p14:xfrm>
            </p:contentPart>
          </mc:Choice>
          <mc:Fallback>
            <p:pic>
              <p:nvPicPr>
                <p:cNvPr id="244" name="Freihand 243">
                  <a:extLst>
                    <a:ext uri="{FF2B5EF4-FFF2-40B4-BE49-F238E27FC236}">
                      <a16:creationId xmlns:a16="http://schemas.microsoft.com/office/drawing/2014/main" id="{A957B654-2457-4F95-9261-E0F3F2270AC0}"/>
                    </a:ext>
                  </a:extLst>
                </p:cNvPr>
                <p:cNvPicPr/>
                <p:nvPr/>
              </p:nvPicPr>
              <p:blipFill>
                <a:blip r:embed="rId411"/>
                <a:stretch>
                  <a:fillRect/>
                </a:stretch>
              </p:blipFill>
              <p:spPr>
                <a:xfrm>
                  <a:off x="10652693" y="4889587"/>
                  <a:ext cx="2772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45" name="Freihand 244">
                  <a:extLst>
                    <a:ext uri="{FF2B5EF4-FFF2-40B4-BE49-F238E27FC236}">
                      <a16:creationId xmlns:a16="http://schemas.microsoft.com/office/drawing/2014/main" id="{B05902A5-4C92-43BD-AD74-264925D4FA90}"/>
                    </a:ext>
                  </a:extLst>
                </p14:cNvPr>
                <p14:cNvContentPartPr/>
                <p14:nvPr/>
              </p14:nvContentPartPr>
              <p14:xfrm>
                <a:off x="10920173" y="4892827"/>
                <a:ext cx="91800" cy="92520"/>
              </p14:xfrm>
            </p:contentPart>
          </mc:Choice>
          <mc:Fallback>
            <p:pic>
              <p:nvPicPr>
                <p:cNvPr id="245" name="Freihand 244">
                  <a:extLst>
                    <a:ext uri="{FF2B5EF4-FFF2-40B4-BE49-F238E27FC236}">
                      <a16:creationId xmlns:a16="http://schemas.microsoft.com/office/drawing/2014/main" id="{B05902A5-4C92-43BD-AD74-264925D4FA90}"/>
                    </a:ext>
                  </a:extLst>
                </p:cNvPr>
                <p:cNvPicPr/>
                <p:nvPr/>
              </p:nvPicPr>
              <p:blipFill>
                <a:blip r:embed="rId413"/>
                <a:stretch>
                  <a:fillRect/>
                </a:stretch>
              </p:blipFill>
              <p:spPr>
                <a:xfrm>
                  <a:off x="10915853" y="4888507"/>
                  <a:ext cx="1004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46" name="Freihand 245">
                  <a:extLst>
                    <a:ext uri="{FF2B5EF4-FFF2-40B4-BE49-F238E27FC236}">
                      <a16:creationId xmlns:a16="http://schemas.microsoft.com/office/drawing/2014/main" id="{F01664B7-FD5D-42D6-9B18-35EFD543EE2A}"/>
                    </a:ext>
                  </a:extLst>
                </p14:cNvPr>
                <p14:cNvContentPartPr/>
                <p14:nvPr/>
              </p14:nvContentPartPr>
              <p14:xfrm>
                <a:off x="11002973" y="4892467"/>
                <a:ext cx="100080" cy="105120"/>
              </p14:xfrm>
            </p:contentPart>
          </mc:Choice>
          <mc:Fallback>
            <p:pic>
              <p:nvPicPr>
                <p:cNvPr id="246" name="Freihand 245">
                  <a:extLst>
                    <a:ext uri="{FF2B5EF4-FFF2-40B4-BE49-F238E27FC236}">
                      <a16:creationId xmlns:a16="http://schemas.microsoft.com/office/drawing/2014/main" id="{F01664B7-FD5D-42D6-9B18-35EFD543EE2A}"/>
                    </a:ext>
                  </a:extLst>
                </p:cNvPr>
                <p:cNvPicPr/>
                <p:nvPr/>
              </p:nvPicPr>
              <p:blipFill>
                <a:blip r:embed="rId415"/>
                <a:stretch>
                  <a:fillRect/>
                </a:stretch>
              </p:blipFill>
              <p:spPr>
                <a:xfrm>
                  <a:off x="10998653" y="4888147"/>
                  <a:ext cx="1087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47" name="Freihand 246">
                  <a:extLst>
                    <a:ext uri="{FF2B5EF4-FFF2-40B4-BE49-F238E27FC236}">
                      <a16:creationId xmlns:a16="http://schemas.microsoft.com/office/drawing/2014/main" id="{37DAC2AC-61E3-4E1D-8E96-3A0174063C3C}"/>
                    </a:ext>
                  </a:extLst>
                </p14:cNvPr>
                <p14:cNvContentPartPr/>
                <p14:nvPr/>
              </p14:nvContentPartPr>
              <p14:xfrm>
                <a:off x="11018093" y="4894267"/>
                <a:ext cx="105840" cy="86400"/>
              </p14:xfrm>
            </p:contentPart>
          </mc:Choice>
          <mc:Fallback>
            <p:pic>
              <p:nvPicPr>
                <p:cNvPr id="247" name="Freihand 246">
                  <a:extLst>
                    <a:ext uri="{FF2B5EF4-FFF2-40B4-BE49-F238E27FC236}">
                      <a16:creationId xmlns:a16="http://schemas.microsoft.com/office/drawing/2014/main" id="{37DAC2AC-61E3-4E1D-8E96-3A0174063C3C}"/>
                    </a:ext>
                  </a:extLst>
                </p:cNvPr>
                <p:cNvPicPr/>
                <p:nvPr/>
              </p:nvPicPr>
              <p:blipFill>
                <a:blip r:embed="rId417"/>
                <a:stretch>
                  <a:fillRect/>
                </a:stretch>
              </p:blipFill>
              <p:spPr>
                <a:xfrm>
                  <a:off x="11013773" y="4889947"/>
                  <a:ext cx="1144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48" name="Freihand 247">
                  <a:extLst>
                    <a:ext uri="{FF2B5EF4-FFF2-40B4-BE49-F238E27FC236}">
                      <a16:creationId xmlns:a16="http://schemas.microsoft.com/office/drawing/2014/main" id="{BBC57006-528D-44E6-8C3E-533BDF08268B}"/>
                    </a:ext>
                  </a:extLst>
                </p14:cNvPr>
                <p14:cNvContentPartPr/>
                <p14:nvPr/>
              </p14:nvContentPartPr>
              <p14:xfrm>
                <a:off x="11147693" y="4877347"/>
                <a:ext cx="106200" cy="95040"/>
              </p14:xfrm>
            </p:contentPart>
          </mc:Choice>
          <mc:Fallback>
            <p:pic>
              <p:nvPicPr>
                <p:cNvPr id="248" name="Freihand 247">
                  <a:extLst>
                    <a:ext uri="{FF2B5EF4-FFF2-40B4-BE49-F238E27FC236}">
                      <a16:creationId xmlns:a16="http://schemas.microsoft.com/office/drawing/2014/main" id="{BBC57006-528D-44E6-8C3E-533BDF08268B}"/>
                    </a:ext>
                  </a:extLst>
                </p:cNvPr>
                <p:cNvPicPr/>
                <p:nvPr/>
              </p:nvPicPr>
              <p:blipFill>
                <a:blip r:embed="rId419"/>
                <a:stretch>
                  <a:fillRect/>
                </a:stretch>
              </p:blipFill>
              <p:spPr>
                <a:xfrm>
                  <a:off x="11143373" y="4873027"/>
                  <a:ext cx="1148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49" name="Freihand 248">
                  <a:extLst>
                    <a:ext uri="{FF2B5EF4-FFF2-40B4-BE49-F238E27FC236}">
                      <a16:creationId xmlns:a16="http://schemas.microsoft.com/office/drawing/2014/main" id="{E045340E-2083-462E-AD6E-6CED06398B1C}"/>
                    </a:ext>
                  </a:extLst>
                </p14:cNvPr>
                <p14:cNvContentPartPr/>
                <p14:nvPr/>
              </p14:nvContentPartPr>
              <p14:xfrm>
                <a:off x="11242733" y="4871587"/>
                <a:ext cx="121680" cy="122040"/>
              </p14:xfrm>
            </p:contentPart>
          </mc:Choice>
          <mc:Fallback>
            <p:pic>
              <p:nvPicPr>
                <p:cNvPr id="249" name="Freihand 248">
                  <a:extLst>
                    <a:ext uri="{FF2B5EF4-FFF2-40B4-BE49-F238E27FC236}">
                      <a16:creationId xmlns:a16="http://schemas.microsoft.com/office/drawing/2014/main" id="{E045340E-2083-462E-AD6E-6CED06398B1C}"/>
                    </a:ext>
                  </a:extLst>
                </p:cNvPr>
                <p:cNvPicPr/>
                <p:nvPr/>
              </p:nvPicPr>
              <p:blipFill>
                <a:blip r:embed="rId421"/>
                <a:stretch>
                  <a:fillRect/>
                </a:stretch>
              </p:blipFill>
              <p:spPr>
                <a:xfrm>
                  <a:off x="11238413" y="4867267"/>
                  <a:ext cx="1303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50" name="Freihand 249">
                  <a:extLst>
                    <a:ext uri="{FF2B5EF4-FFF2-40B4-BE49-F238E27FC236}">
                      <a16:creationId xmlns:a16="http://schemas.microsoft.com/office/drawing/2014/main" id="{E3889E8A-411E-439C-9CD0-F617AA5E11D9}"/>
                    </a:ext>
                  </a:extLst>
                </p14:cNvPr>
                <p14:cNvContentPartPr/>
                <p14:nvPr/>
              </p14:nvContentPartPr>
              <p14:xfrm>
                <a:off x="11366933" y="4831267"/>
                <a:ext cx="43200" cy="133560"/>
              </p14:xfrm>
            </p:contentPart>
          </mc:Choice>
          <mc:Fallback>
            <p:pic>
              <p:nvPicPr>
                <p:cNvPr id="250" name="Freihand 249">
                  <a:extLst>
                    <a:ext uri="{FF2B5EF4-FFF2-40B4-BE49-F238E27FC236}">
                      <a16:creationId xmlns:a16="http://schemas.microsoft.com/office/drawing/2014/main" id="{E3889E8A-411E-439C-9CD0-F617AA5E11D9}"/>
                    </a:ext>
                  </a:extLst>
                </p:cNvPr>
                <p:cNvPicPr/>
                <p:nvPr/>
              </p:nvPicPr>
              <p:blipFill>
                <a:blip r:embed="rId423"/>
                <a:stretch>
                  <a:fillRect/>
                </a:stretch>
              </p:blipFill>
              <p:spPr>
                <a:xfrm>
                  <a:off x="11362613" y="4826947"/>
                  <a:ext cx="518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51" name="Freihand 250">
                  <a:extLst>
                    <a:ext uri="{FF2B5EF4-FFF2-40B4-BE49-F238E27FC236}">
                      <a16:creationId xmlns:a16="http://schemas.microsoft.com/office/drawing/2014/main" id="{040E5653-2373-4A9F-87F4-DE2406284E39}"/>
                    </a:ext>
                  </a:extLst>
                </p14:cNvPr>
                <p14:cNvContentPartPr/>
                <p14:nvPr/>
              </p14:nvContentPartPr>
              <p14:xfrm>
                <a:off x="11405453" y="4882747"/>
                <a:ext cx="88200" cy="223200"/>
              </p14:xfrm>
            </p:contentPart>
          </mc:Choice>
          <mc:Fallback>
            <p:pic>
              <p:nvPicPr>
                <p:cNvPr id="251" name="Freihand 250">
                  <a:extLst>
                    <a:ext uri="{FF2B5EF4-FFF2-40B4-BE49-F238E27FC236}">
                      <a16:creationId xmlns:a16="http://schemas.microsoft.com/office/drawing/2014/main" id="{040E5653-2373-4A9F-87F4-DE2406284E39}"/>
                    </a:ext>
                  </a:extLst>
                </p:cNvPr>
                <p:cNvPicPr/>
                <p:nvPr/>
              </p:nvPicPr>
              <p:blipFill>
                <a:blip r:embed="rId425"/>
                <a:stretch>
                  <a:fillRect/>
                </a:stretch>
              </p:blipFill>
              <p:spPr>
                <a:xfrm>
                  <a:off x="11401133" y="4878427"/>
                  <a:ext cx="9684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52" name="Freihand 251">
                  <a:extLst>
                    <a:ext uri="{FF2B5EF4-FFF2-40B4-BE49-F238E27FC236}">
                      <a16:creationId xmlns:a16="http://schemas.microsoft.com/office/drawing/2014/main" id="{3CD9188A-57A2-4B99-B109-43BEFAE00163}"/>
                    </a:ext>
                  </a:extLst>
                </p14:cNvPr>
                <p14:cNvContentPartPr/>
                <p14:nvPr/>
              </p14:nvContentPartPr>
              <p14:xfrm>
                <a:off x="11002253" y="4801747"/>
                <a:ext cx="192240" cy="8640"/>
              </p14:xfrm>
            </p:contentPart>
          </mc:Choice>
          <mc:Fallback>
            <p:pic>
              <p:nvPicPr>
                <p:cNvPr id="252" name="Freihand 251">
                  <a:extLst>
                    <a:ext uri="{FF2B5EF4-FFF2-40B4-BE49-F238E27FC236}">
                      <a16:creationId xmlns:a16="http://schemas.microsoft.com/office/drawing/2014/main" id="{3CD9188A-57A2-4B99-B109-43BEFAE00163}"/>
                    </a:ext>
                  </a:extLst>
                </p:cNvPr>
                <p:cNvPicPr/>
                <p:nvPr/>
              </p:nvPicPr>
              <p:blipFill>
                <a:blip r:embed="rId427"/>
                <a:stretch>
                  <a:fillRect/>
                </a:stretch>
              </p:blipFill>
              <p:spPr>
                <a:xfrm>
                  <a:off x="10997933" y="4797427"/>
                  <a:ext cx="2008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53" name="Freihand 252">
                  <a:extLst>
                    <a:ext uri="{FF2B5EF4-FFF2-40B4-BE49-F238E27FC236}">
                      <a16:creationId xmlns:a16="http://schemas.microsoft.com/office/drawing/2014/main" id="{43A8ACC5-CFC2-4E1C-86F8-CA09BF991CD5}"/>
                    </a:ext>
                  </a:extLst>
                </p14:cNvPr>
                <p14:cNvContentPartPr/>
                <p14:nvPr/>
              </p14:nvContentPartPr>
              <p14:xfrm>
                <a:off x="11645213" y="4707427"/>
                <a:ext cx="18000" cy="141120"/>
              </p14:xfrm>
            </p:contentPart>
          </mc:Choice>
          <mc:Fallback>
            <p:pic>
              <p:nvPicPr>
                <p:cNvPr id="253" name="Freihand 252">
                  <a:extLst>
                    <a:ext uri="{FF2B5EF4-FFF2-40B4-BE49-F238E27FC236}">
                      <a16:creationId xmlns:a16="http://schemas.microsoft.com/office/drawing/2014/main" id="{43A8ACC5-CFC2-4E1C-86F8-CA09BF991CD5}"/>
                    </a:ext>
                  </a:extLst>
                </p:cNvPr>
                <p:cNvPicPr/>
                <p:nvPr/>
              </p:nvPicPr>
              <p:blipFill>
                <a:blip r:embed="rId429"/>
                <a:stretch>
                  <a:fillRect/>
                </a:stretch>
              </p:blipFill>
              <p:spPr>
                <a:xfrm>
                  <a:off x="11640893" y="4703107"/>
                  <a:ext cx="266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54" name="Freihand 253">
                  <a:extLst>
                    <a:ext uri="{FF2B5EF4-FFF2-40B4-BE49-F238E27FC236}">
                      <a16:creationId xmlns:a16="http://schemas.microsoft.com/office/drawing/2014/main" id="{F354B576-A2B1-40AC-9DC4-9E9158AD1DAB}"/>
                    </a:ext>
                  </a:extLst>
                </p14:cNvPr>
                <p14:cNvContentPartPr/>
                <p14:nvPr/>
              </p14:nvContentPartPr>
              <p14:xfrm>
                <a:off x="11663213" y="4958707"/>
                <a:ext cx="16560" cy="19440"/>
              </p14:xfrm>
            </p:contentPart>
          </mc:Choice>
          <mc:Fallback>
            <p:pic>
              <p:nvPicPr>
                <p:cNvPr id="254" name="Freihand 253">
                  <a:extLst>
                    <a:ext uri="{FF2B5EF4-FFF2-40B4-BE49-F238E27FC236}">
                      <a16:creationId xmlns:a16="http://schemas.microsoft.com/office/drawing/2014/main" id="{F354B576-A2B1-40AC-9DC4-9E9158AD1DAB}"/>
                    </a:ext>
                  </a:extLst>
                </p:cNvPr>
                <p:cNvPicPr/>
                <p:nvPr/>
              </p:nvPicPr>
              <p:blipFill>
                <a:blip r:embed="rId431"/>
                <a:stretch>
                  <a:fillRect/>
                </a:stretch>
              </p:blipFill>
              <p:spPr>
                <a:xfrm>
                  <a:off x="11658893" y="4954387"/>
                  <a:ext cx="25200" cy="28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32">
            <p14:nvContentPartPr>
              <p14:cNvPr id="256" name="Freihand 255">
                <a:extLst>
                  <a:ext uri="{FF2B5EF4-FFF2-40B4-BE49-F238E27FC236}">
                    <a16:creationId xmlns:a16="http://schemas.microsoft.com/office/drawing/2014/main" id="{96410D6F-E027-435E-9385-4800FA358ED5}"/>
                  </a:ext>
                </a:extLst>
              </p14:cNvPr>
              <p14:cNvContentPartPr/>
              <p14:nvPr/>
            </p14:nvContentPartPr>
            <p14:xfrm>
              <a:off x="412493" y="5221867"/>
              <a:ext cx="3003120" cy="79920"/>
            </p14:xfrm>
          </p:contentPart>
        </mc:Choice>
        <mc:Fallback>
          <p:pic>
            <p:nvPicPr>
              <p:cNvPr id="256" name="Freihand 255">
                <a:extLst>
                  <a:ext uri="{FF2B5EF4-FFF2-40B4-BE49-F238E27FC236}">
                    <a16:creationId xmlns:a16="http://schemas.microsoft.com/office/drawing/2014/main" id="{96410D6F-E027-435E-9385-4800FA358ED5}"/>
                  </a:ext>
                </a:extLst>
              </p:cNvPr>
              <p:cNvPicPr/>
              <p:nvPr/>
            </p:nvPicPr>
            <p:blipFill>
              <a:blip r:embed="rId433"/>
              <a:stretch>
                <a:fillRect/>
              </a:stretch>
            </p:blipFill>
            <p:spPr>
              <a:xfrm>
                <a:off x="408173" y="5217547"/>
                <a:ext cx="30117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57" name="Freihand 256">
                <a:extLst>
                  <a:ext uri="{FF2B5EF4-FFF2-40B4-BE49-F238E27FC236}">
                    <a16:creationId xmlns:a16="http://schemas.microsoft.com/office/drawing/2014/main" id="{E884F709-2B51-4290-AF65-721F582D193F}"/>
                  </a:ext>
                </a:extLst>
              </p14:cNvPr>
              <p14:cNvContentPartPr/>
              <p14:nvPr/>
            </p14:nvContentPartPr>
            <p14:xfrm>
              <a:off x="759173" y="5600227"/>
              <a:ext cx="3880800" cy="52200"/>
            </p14:xfrm>
          </p:contentPart>
        </mc:Choice>
        <mc:Fallback>
          <p:pic>
            <p:nvPicPr>
              <p:cNvPr id="257" name="Freihand 256">
                <a:extLst>
                  <a:ext uri="{FF2B5EF4-FFF2-40B4-BE49-F238E27FC236}">
                    <a16:creationId xmlns:a16="http://schemas.microsoft.com/office/drawing/2014/main" id="{E884F709-2B51-4290-AF65-721F582D193F}"/>
                  </a:ext>
                </a:extLst>
              </p:cNvPr>
              <p:cNvPicPr/>
              <p:nvPr/>
            </p:nvPicPr>
            <p:blipFill>
              <a:blip r:embed="rId435"/>
              <a:stretch>
                <a:fillRect/>
              </a:stretch>
            </p:blipFill>
            <p:spPr>
              <a:xfrm>
                <a:off x="754853" y="5595907"/>
                <a:ext cx="38894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58" name="Freihand 257">
                <a:extLst>
                  <a:ext uri="{FF2B5EF4-FFF2-40B4-BE49-F238E27FC236}">
                    <a16:creationId xmlns:a16="http://schemas.microsoft.com/office/drawing/2014/main" id="{CB12D326-737A-493C-B0FD-69AE41C59132}"/>
                  </a:ext>
                </a:extLst>
              </p14:cNvPr>
              <p14:cNvContentPartPr/>
              <p14:nvPr/>
            </p14:nvContentPartPr>
            <p14:xfrm>
              <a:off x="794813" y="5919547"/>
              <a:ext cx="2475720" cy="68760"/>
            </p14:xfrm>
          </p:contentPart>
        </mc:Choice>
        <mc:Fallback>
          <p:pic>
            <p:nvPicPr>
              <p:cNvPr id="258" name="Freihand 257">
                <a:extLst>
                  <a:ext uri="{FF2B5EF4-FFF2-40B4-BE49-F238E27FC236}">
                    <a16:creationId xmlns:a16="http://schemas.microsoft.com/office/drawing/2014/main" id="{CB12D326-737A-493C-B0FD-69AE41C59132}"/>
                  </a:ext>
                </a:extLst>
              </p:cNvPr>
              <p:cNvPicPr/>
              <p:nvPr/>
            </p:nvPicPr>
            <p:blipFill>
              <a:blip r:embed="rId437"/>
              <a:stretch>
                <a:fillRect/>
              </a:stretch>
            </p:blipFill>
            <p:spPr>
              <a:xfrm>
                <a:off x="790493" y="5915227"/>
                <a:ext cx="24843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59" name="Freihand 258">
                <a:extLst>
                  <a:ext uri="{FF2B5EF4-FFF2-40B4-BE49-F238E27FC236}">
                    <a16:creationId xmlns:a16="http://schemas.microsoft.com/office/drawing/2014/main" id="{F60A991F-3EA8-4008-A49C-852991759DC3}"/>
                  </a:ext>
                </a:extLst>
              </p14:cNvPr>
              <p14:cNvContentPartPr/>
              <p14:nvPr/>
            </p14:nvContentPartPr>
            <p14:xfrm>
              <a:off x="1222853" y="6325987"/>
              <a:ext cx="2720520" cy="98280"/>
            </p14:xfrm>
          </p:contentPart>
        </mc:Choice>
        <mc:Fallback>
          <p:pic>
            <p:nvPicPr>
              <p:cNvPr id="259" name="Freihand 258">
                <a:extLst>
                  <a:ext uri="{FF2B5EF4-FFF2-40B4-BE49-F238E27FC236}">
                    <a16:creationId xmlns:a16="http://schemas.microsoft.com/office/drawing/2014/main" id="{F60A991F-3EA8-4008-A49C-852991759DC3}"/>
                  </a:ext>
                </a:extLst>
              </p:cNvPr>
              <p:cNvPicPr/>
              <p:nvPr/>
            </p:nvPicPr>
            <p:blipFill>
              <a:blip r:embed="rId439"/>
              <a:stretch>
                <a:fillRect/>
              </a:stretch>
            </p:blipFill>
            <p:spPr>
              <a:xfrm>
                <a:off x="1218533" y="6321667"/>
                <a:ext cx="27291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60" name="Freihand 259">
                <a:extLst>
                  <a:ext uri="{FF2B5EF4-FFF2-40B4-BE49-F238E27FC236}">
                    <a16:creationId xmlns:a16="http://schemas.microsoft.com/office/drawing/2014/main" id="{481B25B6-8314-4523-98A6-5C8D23F89EC0}"/>
                  </a:ext>
                </a:extLst>
              </p14:cNvPr>
              <p14:cNvContentPartPr/>
              <p14:nvPr/>
            </p14:nvContentPartPr>
            <p14:xfrm>
              <a:off x="4908533" y="6219787"/>
              <a:ext cx="3193560" cy="113760"/>
            </p14:xfrm>
          </p:contentPart>
        </mc:Choice>
        <mc:Fallback>
          <p:pic>
            <p:nvPicPr>
              <p:cNvPr id="260" name="Freihand 259">
                <a:extLst>
                  <a:ext uri="{FF2B5EF4-FFF2-40B4-BE49-F238E27FC236}">
                    <a16:creationId xmlns:a16="http://schemas.microsoft.com/office/drawing/2014/main" id="{481B25B6-8314-4523-98A6-5C8D23F89EC0}"/>
                  </a:ext>
                </a:extLst>
              </p:cNvPr>
              <p:cNvPicPr/>
              <p:nvPr/>
            </p:nvPicPr>
            <p:blipFill>
              <a:blip r:embed="rId441"/>
              <a:stretch>
                <a:fillRect/>
              </a:stretch>
            </p:blipFill>
            <p:spPr>
              <a:xfrm>
                <a:off x="4904213" y="6215467"/>
                <a:ext cx="3202200" cy="122400"/>
              </a:xfrm>
              <a:prstGeom prst="rect">
                <a:avLst/>
              </a:prstGeom>
            </p:spPr>
          </p:pic>
        </mc:Fallback>
      </mc:AlternateContent>
    </p:spTree>
    <p:extLst>
      <p:ext uri="{BB962C8B-B14F-4D97-AF65-F5344CB8AC3E}">
        <p14:creationId xmlns:p14="http://schemas.microsoft.com/office/powerpoint/2010/main" val="210604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1"/>
          <p:cNvSpPr>
            <a:spLocks noChangeArrowheads="1"/>
          </p:cNvSpPr>
          <p:nvPr/>
        </p:nvSpPr>
        <p:spPr bwMode="auto">
          <a:xfrm>
            <a:off x="2958306" y="118770"/>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Berechnung des Bruttoinlandsprodukts</a:t>
            </a:r>
          </a:p>
        </p:txBody>
      </p:sp>
      <p:sp>
        <p:nvSpPr>
          <p:cNvPr id="48132" name="Text Box 2"/>
          <p:cNvSpPr txBox="1">
            <a:spLocks noChangeArrowheads="1"/>
          </p:cNvSpPr>
          <p:nvPr/>
        </p:nvSpPr>
        <p:spPr bwMode="auto">
          <a:xfrm>
            <a:off x="242454" y="1126549"/>
            <a:ext cx="11007436"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dirty="0">
                <a:solidFill>
                  <a:srgbClr val="000000"/>
                </a:solidFill>
              </a:rPr>
              <a:t>Entstehungsrechnung 	– 	Beitrag der verschiedenen Wirtschaftssektoren zur</a:t>
            </a:r>
          </a:p>
          <a:p>
            <a:pPr eaLnBrk="1" hangingPunct="1">
              <a:buClrTx/>
              <a:buFontTx/>
              <a:buNone/>
            </a:pPr>
            <a:r>
              <a:rPr lang="de-DE" altLang="de-DE" sz="2400" dirty="0">
                <a:solidFill>
                  <a:srgbClr val="000000"/>
                </a:solidFill>
              </a:rPr>
              <a:t>									gesamtwirtschaftlichen Wertschöpfung.</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Verwendungsrechnung	– 	Komponenten der gesamtwirtschaftlichen </a:t>
            </a:r>
          </a:p>
          <a:p>
            <a:pPr eaLnBrk="1" hangingPunct="1">
              <a:buClrTx/>
              <a:buFontTx/>
              <a:buNone/>
            </a:pPr>
            <a:r>
              <a:rPr lang="de-DE" altLang="de-DE" sz="2400" dirty="0">
                <a:solidFill>
                  <a:srgbClr val="000000"/>
                </a:solidFill>
              </a:rPr>
              <a:t>									Nachfrage bzw. Einsatz der hergestellten Güter.</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Verteilungsrechnung 		–	Verteilung nach den verschiedenen Einkommensarten,</a:t>
            </a:r>
          </a:p>
          <a:p>
            <a:pPr eaLnBrk="1" hangingPunct="1">
              <a:buClrTx/>
              <a:buFontTx/>
              <a:buNone/>
            </a:pPr>
            <a:r>
              <a:rPr lang="de-DE" altLang="de-DE" sz="2400" dirty="0">
                <a:solidFill>
                  <a:srgbClr val="000000"/>
                </a:solidFill>
              </a:rPr>
              <a:t>									insbesondere den Produktionsfaktoren Arbeit und Kapital. </a:t>
            </a:r>
          </a:p>
        </p:txBody>
      </p:sp>
      <p:sp>
        <p:nvSpPr>
          <p:cNvPr id="9" name="Rechteck 8">
            <a:extLst>
              <a:ext uri="{FF2B5EF4-FFF2-40B4-BE49-F238E27FC236}">
                <a16:creationId xmlns:a16="http://schemas.microsoft.com/office/drawing/2014/main" id="{A08EFE30-2376-4480-99CE-CDC8A1B08CE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87E2679-55EC-45B0-8239-8F8D0E07458C}"/>
                  </a:ext>
                </a:extLst>
              </p14:cNvPr>
              <p14:cNvContentPartPr/>
              <p14:nvPr/>
            </p14:nvContentPartPr>
            <p14:xfrm>
              <a:off x="3968213" y="1519627"/>
              <a:ext cx="5988960" cy="92160"/>
            </p14:xfrm>
          </p:contentPart>
        </mc:Choice>
        <mc:Fallback>
          <p:pic>
            <p:nvPicPr>
              <p:cNvPr id="2" name="Freihand 1">
                <a:extLst>
                  <a:ext uri="{FF2B5EF4-FFF2-40B4-BE49-F238E27FC236}">
                    <a16:creationId xmlns:a16="http://schemas.microsoft.com/office/drawing/2014/main" id="{287E2679-55EC-45B0-8239-8F8D0E07458C}"/>
                  </a:ext>
                </a:extLst>
              </p:cNvPr>
              <p:cNvPicPr/>
              <p:nvPr/>
            </p:nvPicPr>
            <p:blipFill>
              <a:blip r:embed="rId4"/>
              <a:stretch>
                <a:fillRect/>
              </a:stretch>
            </p:blipFill>
            <p:spPr>
              <a:xfrm>
                <a:off x="3963893" y="1515307"/>
                <a:ext cx="59976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F8AFAE06-890E-4DD1-A115-E98067AFEAC6}"/>
                  </a:ext>
                </a:extLst>
              </p14:cNvPr>
              <p14:cNvContentPartPr/>
              <p14:nvPr/>
            </p14:nvContentPartPr>
            <p14:xfrm>
              <a:off x="3968933" y="2012107"/>
              <a:ext cx="5036400" cy="53640"/>
            </p14:xfrm>
          </p:contentPart>
        </mc:Choice>
        <mc:Fallback>
          <p:pic>
            <p:nvPicPr>
              <p:cNvPr id="3" name="Freihand 2">
                <a:extLst>
                  <a:ext uri="{FF2B5EF4-FFF2-40B4-BE49-F238E27FC236}">
                    <a16:creationId xmlns:a16="http://schemas.microsoft.com/office/drawing/2014/main" id="{F8AFAE06-890E-4DD1-A115-E98067AFEAC6}"/>
                  </a:ext>
                </a:extLst>
              </p:cNvPr>
              <p:cNvPicPr/>
              <p:nvPr/>
            </p:nvPicPr>
            <p:blipFill>
              <a:blip r:embed="rId6"/>
              <a:stretch>
                <a:fillRect/>
              </a:stretch>
            </p:blipFill>
            <p:spPr>
              <a:xfrm>
                <a:off x="3964613" y="2007787"/>
                <a:ext cx="5045040" cy="62280"/>
              </a:xfrm>
              <a:prstGeom prst="rect">
                <a:avLst/>
              </a:prstGeom>
            </p:spPr>
          </p:pic>
        </mc:Fallback>
      </mc:AlternateContent>
      <p:grpSp>
        <p:nvGrpSpPr>
          <p:cNvPr id="44" name="Gruppieren 43">
            <a:extLst>
              <a:ext uri="{FF2B5EF4-FFF2-40B4-BE49-F238E27FC236}">
                <a16:creationId xmlns:a16="http://schemas.microsoft.com/office/drawing/2014/main" id="{C9CC5B8C-ABC5-4163-8EBE-A64126F1B834}"/>
              </a:ext>
            </a:extLst>
          </p:cNvPr>
          <p:cNvGrpSpPr/>
          <p:nvPr/>
        </p:nvGrpSpPr>
        <p:grpSpPr>
          <a:xfrm>
            <a:off x="7350413" y="58387"/>
            <a:ext cx="4069080" cy="1104120"/>
            <a:chOff x="7350413" y="58387"/>
            <a:chExt cx="4069080" cy="1104120"/>
          </a:xfrm>
        </p:grpSpPr>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3ED5E766-8007-4CC9-943C-4F888553D6E0}"/>
                    </a:ext>
                  </a:extLst>
                </p14:cNvPr>
                <p14:cNvContentPartPr/>
                <p14:nvPr/>
              </p14:nvContentPartPr>
              <p14:xfrm>
                <a:off x="7350413" y="856507"/>
                <a:ext cx="233640" cy="226080"/>
              </p14:xfrm>
            </p:contentPart>
          </mc:Choice>
          <mc:Fallback>
            <p:pic>
              <p:nvPicPr>
                <p:cNvPr id="4" name="Freihand 3">
                  <a:extLst>
                    <a:ext uri="{FF2B5EF4-FFF2-40B4-BE49-F238E27FC236}">
                      <a16:creationId xmlns:a16="http://schemas.microsoft.com/office/drawing/2014/main" id="{3ED5E766-8007-4CC9-943C-4F888553D6E0}"/>
                    </a:ext>
                  </a:extLst>
                </p:cNvPr>
                <p:cNvPicPr/>
                <p:nvPr/>
              </p:nvPicPr>
              <p:blipFill>
                <a:blip r:embed="rId8"/>
                <a:stretch>
                  <a:fillRect/>
                </a:stretch>
              </p:blipFill>
              <p:spPr>
                <a:xfrm>
                  <a:off x="7346093" y="852187"/>
                  <a:ext cx="24228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946AD945-ECA8-4CE5-AAB1-AFDBB6966CAE}"/>
                    </a:ext>
                  </a:extLst>
                </p14:cNvPr>
                <p14:cNvContentPartPr/>
                <p14:nvPr/>
              </p14:nvContentPartPr>
              <p14:xfrm>
                <a:off x="7473173" y="982147"/>
                <a:ext cx="285480" cy="72000"/>
              </p14:xfrm>
            </p:contentPart>
          </mc:Choice>
          <mc:Fallback>
            <p:pic>
              <p:nvPicPr>
                <p:cNvPr id="5" name="Freihand 4">
                  <a:extLst>
                    <a:ext uri="{FF2B5EF4-FFF2-40B4-BE49-F238E27FC236}">
                      <a16:creationId xmlns:a16="http://schemas.microsoft.com/office/drawing/2014/main" id="{946AD945-ECA8-4CE5-AAB1-AFDBB6966CAE}"/>
                    </a:ext>
                  </a:extLst>
                </p:cNvPr>
                <p:cNvPicPr/>
                <p:nvPr/>
              </p:nvPicPr>
              <p:blipFill>
                <a:blip r:embed="rId10"/>
                <a:stretch>
                  <a:fillRect/>
                </a:stretch>
              </p:blipFill>
              <p:spPr>
                <a:xfrm>
                  <a:off x="7468853" y="977827"/>
                  <a:ext cx="2941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47F2F6BA-3E80-4485-94E8-1C582E7D6DFF}"/>
                    </a:ext>
                  </a:extLst>
                </p14:cNvPr>
                <p14:cNvContentPartPr/>
                <p14:nvPr/>
              </p14:nvContentPartPr>
              <p14:xfrm>
                <a:off x="7768373" y="967387"/>
                <a:ext cx="149040" cy="195120"/>
              </p14:xfrm>
            </p:contentPart>
          </mc:Choice>
          <mc:Fallback>
            <p:pic>
              <p:nvPicPr>
                <p:cNvPr id="7" name="Freihand 6">
                  <a:extLst>
                    <a:ext uri="{FF2B5EF4-FFF2-40B4-BE49-F238E27FC236}">
                      <a16:creationId xmlns:a16="http://schemas.microsoft.com/office/drawing/2014/main" id="{47F2F6BA-3E80-4485-94E8-1C582E7D6DFF}"/>
                    </a:ext>
                  </a:extLst>
                </p:cNvPr>
                <p:cNvPicPr/>
                <p:nvPr/>
              </p:nvPicPr>
              <p:blipFill>
                <a:blip r:embed="rId12"/>
                <a:stretch>
                  <a:fillRect/>
                </a:stretch>
              </p:blipFill>
              <p:spPr>
                <a:xfrm>
                  <a:off x="7764053" y="963067"/>
                  <a:ext cx="15768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F0C100A1-F77A-48AE-8D1A-6FFCACFCFDC7}"/>
                    </a:ext>
                  </a:extLst>
                </p14:cNvPr>
                <p14:cNvContentPartPr/>
                <p14:nvPr/>
              </p14:nvContentPartPr>
              <p14:xfrm>
                <a:off x="7949093" y="895387"/>
                <a:ext cx="83160" cy="158040"/>
              </p14:xfrm>
            </p:contentPart>
          </mc:Choice>
          <mc:Fallback>
            <p:pic>
              <p:nvPicPr>
                <p:cNvPr id="8" name="Freihand 7">
                  <a:extLst>
                    <a:ext uri="{FF2B5EF4-FFF2-40B4-BE49-F238E27FC236}">
                      <a16:creationId xmlns:a16="http://schemas.microsoft.com/office/drawing/2014/main" id="{F0C100A1-F77A-48AE-8D1A-6FFCACFCFDC7}"/>
                    </a:ext>
                  </a:extLst>
                </p:cNvPr>
                <p:cNvPicPr/>
                <p:nvPr/>
              </p:nvPicPr>
              <p:blipFill>
                <a:blip r:embed="rId14"/>
                <a:stretch>
                  <a:fillRect/>
                </a:stretch>
              </p:blipFill>
              <p:spPr>
                <a:xfrm>
                  <a:off x="7944773" y="891067"/>
                  <a:ext cx="918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C0210E5F-0405-4FDD-9DCA-8A5678302D33}"/>
                    </a:ext>
                  </a:extLst>
                </p14:cNvPr>
                <p14:cNvContentPartPr/>
                <p14:nvPr/>
              </p14:nvContentPartPr>
              <p14:xfrm>
                <a:off x="8061773" y="853627"/>
                <a:ext cx="163800" cy="174960"/>
              </p14:xfrm>
            </p:contentPart>
          </mc:Choice>
          <mc:Fallback>
            <p:pic>
              <p:nvPicPr>
                <p:cNvPr id="10" name="Freihand 9">
                  <a:extLst>
                    <a:ext uri="{FF2B5EF4-FFF2-40B4-BE49-F238E27FC236}">
                      <a16:creationId xmlns:a16="http://schemas.microsoft.com/office/drawing/2014/main" id="{C0210E5F-0405-4FDD-9DCA-8A5678302D33}"/>
                    </a:ext>
                  </a:extLst>
                </p:cNvPr>
                <p:cNvPicPr/>
                <p:nvPr/>
              </p:nvPicPr>
              <p:blipFill>
                <a:blip r:embed="rId16"/>
                <a:stretch>
                  <a:fillRect/>
                </a:stretch>
              </p:blipFill>
              <p:spPr>
                <a:xfrm>
                  <a:off x="8057453" y="849307"/>
                  <a:ext cx="1724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31820D5B-1A97-4611-9AA2-DAB587E6F162}"/>
                    </a:ext>
                  </a:extLst>
                </p14:cNvPr>
                <p14:cNvContentPartPr/>
                <p14:nvPr/>
              </p14:nvContentPartPr>
              <p14:xfrm>
                <a:off x="8233493" y="937507"/>
                <a:ext cx="65160" cy="92160"/>
              </p14:xfrm>
            </p:contentPart>
          </mc:Choice>
          <mc:Fallback>
            <p:pic>
              <p:nvPicPr>
                <p:cNvPr id="11" name="Freihand 10">
                  <a:extLst>
                    <a:ext uri="{FF2B5EF4-FFF2-40B4-BE49-F238E27FC236}">
                      <a16:creationId xmlns:a16="http://schemas.microsoft.com/office/drawing/2014/main" id="{31820D5B-1A97-4611-9AA2-DAB587E6F162}"/>
                    </a:ext>
                  </a:extLst>
                </p:cNvPr>
                <p:cNvPicPr/>
                <p:nvPr/>
              </p:nvPicPr>
              <p:blipFill>
                <a:blip r:embed="rId18"/>
                <a:stretch>
                  <a:fillRect/>
                </a:stretch>
              </p:blipFill>
              <p:spPr>
                <a:xfrm>
                  <a:off x="8229173" y="933187"/>
                  <a:ext cx="738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F40057E3-472A-490F-93BD-7649439FD366}"/>
                    </a:ext>
                  </a:extLst>
                </p14:cNvPr>
                <p14:cNvContentPartPr/>
                <p14:nvPr/>
              </p14:nvContentPartPr>
              <p14:xfrm>
                <a:off x="8319533" y="927427"/>
                <a:ext cx="103680" cy="99000"/>
              </p14:xfrm>
            </p:contentPart>
          </mc:Choice>
          <mc:Fallback>
            <p:pic>
              <p:nvPicPr>
                <p:cNvPr id="12" name="Freihand 11">
                  <a:extLst>
                    <a:ext uri="{FF2B5EF4-FFF2-40B4-BE49-F238E27FC236}">
                      <a16:creationId xmlns:a16="http://schemas.microsoft.com/office/drawing/2014/main" id="{F40057E3-472A-490F-93BD-7649439FD366}"/>
                    </a:ext>
                  </a:extLst>
                </p:cNvPr>
                <p:cNvPicPr/>
                <p:nvPr/>
              </p:nvPicPr>
              <p:blipFill>
                <a:blip r:embed="rId20"/>
                <a:stretch>
                  <a:fillRect/>
                </a:stretch>
              </p:blipFill>
              <p:spPr>
                <a:xfrm>
                  <a:off x="8315213" y="923107"/>
                  <a:ext cx="1123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E738D029-CAF1-49CC-AF1C-C9C768F8ED54}"/>
                    </a:ext>
                  </a:extLst>
                </p14:cNvPr>
                <p14:cNvContentPartPr/>
                <p14:nvPr/>
              </p14:nvContentPartPr>
              <p14:xfrm>
                <a:off x="8462453" y="834547"/>
                <a:ext cx="330840" cy="155880"/>
              </p14:xfrm>
            </p:contentPart>
          </mc:Choice>
          <mc:Fallback>
            <p:pic>
              <p:nvPicPr>
                <p:cNvPr id="14" name="Freihand 13">
                  <a:extLst>
                    <a:ext uri="{FF2B5EF4-FFF2-40B4-BE49-F238E27FC236}">
                      <a16:creationId xmlns:a16="http://schemas.microsoft.com/office/drawing/2014/main" id="{E738D029-CAF1-49CC-AF1C-C9C768F8ED54}"/>
                    </a:ext>
                  </a:extLst>
                </p:cNvPr>
                <p:cNvPicPr/>
                <p:nvPr/>
              </p:nvPicPr>
              <p:blipFill>
                <a:blip r:embed="rId22"/>
                <a:stretch>
                  <a:fillRect/>
                </a:stretch>
              </p:blipFill>
              <p:spPr>
                <a:xfrm>
                  <a:off x="8458133" y="830227"/>
                  <a:ext cx="3394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B36591C9-6EE2-4211-8CDB-C89ABE7822AB}"/>
                    </a:ext>
                  </a:extLst>
                </p14:cNvPr>
                <p14:cNvContentPartPr/>
                <p14:nvPr/>
              </p14:nvContentPartPr>
              <p14:xfrm>
                <a:off x="8592053" y="770467"/>
                <a:ext cx="26280" cy="1080"/>
              </p14:xfrm>
            </p:contentPart>
          </mc:Choice>
          <mc:Fallback>
            <p:pic>
              <p:nvPicPr>
                <p:cNvPr id="15" name="Freihand 14">
                  <a:extLst>
                    <a:ext uri="{FF2B5EF4-FFF2-40B4-BE49-F238E27FC236}">
                      <a16:creationId xmlns:a16="http://schemas.microsoft.com/office/drawing/2014/main" id="{B36591C9-6EE2-4211-8CDB-C89ABE7822AB}"/>
                    </a:ext>
                  </a:extLst>
                </p:cNvPr>
                <p:cNvPicPr/>
                <p:nvPr/>
              </p:nvPicPr>
              <p:blipFill>
                <a:blip r:embed="rId24"/>
                <a:stretch>
                  <a:fillRect/>
                </a:stretch>
              </p:blipFill>
              <p:spPr>
                <a:xfrm>
                  <a:off x="8587733" y="766147"/>
                  <a:ext cx="3492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4F6FEC24-D61E-4959-8589-00B4EBBFA5AA}"/>
                    </a:ext>
                  </a:extLst>
                </p14:cNvPr>
                <p14:cNvContentPartPr/>
                <p14:nvPr/>
              </p14:nvContentPartPr>
              <p14:xfrm>
                <a:off x="8995253" y="923467"/>
                <a:ext cx="229680" cy="67320"/>
              </p14:xfrm>
            </p:contentPart>
          </mc:Choice>
          <mc:Fallback>
            <p:pic>
              <p:nvPicPr>
                <p:cNvPr id="16" name="Freihand 15">
                  <a:extLst>
                    <a:ext uri="{FF2B5EF4-FFF2-40B4-BE49-F238E27FC236}">
                      <a16:creationId xmlns:a16="http://schemas.microsoft.com/office/drawing/2014/main" id="{4F6FEC24-D61E-4959-8589-00B4EBBFA5AA}"/>
                    </a:ext>
                  </a:extLst>
                </p:cNvPr>
                <p:cNvPicPr/>
                <p:nvPr/>
              </p:nvPicPr>
              <p:blipFill>
                <a:blip r:embed="rId26"/>
                <a:stretch>
                  <a:fillRect/>
                </a:stretch>
              </p:blipFill>
              <p:spPr>
                <a:xfrm>
                  <a:off x="8990933" y="919147"/>
                  <a:ext cx="2383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D35FE926-0B42-4310-B064-8F6055D95DF0}"/>
                    </a:ext>
                  </a:extLst>
                </p14:cNvPr>
                <p14:cNvContentPartPr/>
                <p14:nvPr/>
              </p14:nvContentPartPr>
              <p14:xfrm>
                <a:off x="9219533" y="832747"/>
                <a:ext cx="26280" cy="14040"/>
              </p14:xfrm>
            </p:contentPart>
          </mc:Choice>
          <mc:Fallback>
            <p:pic>
              <p:nvPicPr>
                <p:cNvPr id="17" name="Freihand 16">
                  <a:extLst>
                    <a:ext uri="{FF2B5EF4-FFF2-40B4-BE49-F238E27FC236}">
                      <a16:creationId xmlns:a16="http://schemas.microsoft.com/office/drawing/2014/main" id="{D35FE926-0B42-4310-B064-8F6055D95DF0}"/>
                    </a:ext>
                  </a:extLst>
                </p:cNvPr>
                <p:cNvPicPr/>
                <p:nvPr/>
              </p:nvPicPr>
              <p:blipFill>
                <a:blip r:embed="rId28"/>
                <a:stretch>
                  <a:fillRect/>
                </a:stretch>
              </p:blipFill>
              <p:spPr>
                <a:xfrm>
                  <a:off x="9215213" y="828427"/>
                  <a:ext cx="349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F00A7601-D5E5-4183-9092-B7B57EAEA239}"/>
                    </a:ext>
                  </a:extLst>
                </p14:cNvPr>
                <p14:cNvContentPartPr/>
                <p14:nvPr/>
              </p14:nvContentPartPr>
              <p14:xfrm>
                <a:off x="9394493" y="825547"/>
                <a:ext cx="359280" cy="140400"/>
              </p14:xfrm>
            </p:contentPart>
          </mc:Choice>
          <mc:Fallback>
            <p:pic>
              <p:nvPicPr>
                <p:cNvPr id="18" name="Freihand 17">
                  <a:extLst>
                    <a:ext uri="{FF2B5EF4-FFF2-40B4-BE49-F238E27FC236}">
                      <a16:creationId xmlns:a16="http://schemas.microsoft.com/office/drawing/2014/main" id="{F00A7601-D5E5-4183-9092-B7B57EAEA239}"/>
                    </a:ext>
                  </a:extLst>
                </p:cNvPr>
                <p:cNvPicPr/>
                <p:nvPr/>
              </p:nvPicPr>
              <p:blipFill>
                <a:blip r:embed="rId30"/>
                <a:stretch>
                  <a:fillRect/>
                </a:stretch>
              </p:blipFill>
              <p:spPr>
                <a:xfrm>
                  <a:off x="9390173" y="821227"/>
                  <a:ext cx="3679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D40FE197-FBBF-4620-A3AD-AD65C365A684}"/>
                    </a:ext>
                  </a:extLst>
                </p14:cNvPr>
                <p14:cNvContentPartPr/>
                <p14:nvPr/>
              </p14:nvContentPartPr>
              <p14:xfrm>
                <a:off x="9894893" y="761827"/>
                <a:ext cx="276480" cy="163440"/>
              </p14:xfrm>
            </p:contentPart>
          </mc:Choice>
          <mc:Fallback>
            <p:pic>
              <p:nvPicPr>
                <p:cNvPr id="19" name="Freihand 18">
                  <a:extLst>
                    <a:ext uri="{FF2B5EF4-FFF2-40B4-BE49-F238E27FC236}">
                      <a16:creationId xmlns:a16="http://schemas.microsoft.com/office/drawing/2014/main" id="{D40FE197-FBBF-4620-A3AD-AD65C365A684}"/>
                    </a:ext>
                  </a:extLst>
                </p:cNvPr>
                <p:cNvPicPr/>
                <p:nvPr/>
              </p:nvPicPr>
              <p:blipFill>
                <a:blip r:embed="rId32"/>
                <a:stretch>
                  <a:fillRect/>
                </a:stretch>
              </p:blipFill>
              <p:spPr>
                <a:xfrm>
                  <a:off x="9890573" y="757507"/>
                  <a:ext cx="2851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59EDD195-6878-4305-88C3-30490BD4459B}"/>
                    </a:ext>
                  </a:extLst>
                </p14:cNvPr>
                <p14:cNvContentPartPr/>
                <p14:nvPr/>
              </p14:nvContentPartPr>
              <p14:xfrm>
                <a:off x="10170653" y="749227"/>
                <a:ext cx="191880" cy="177480"/>
              </p14:xfrm>
            </p:contentPart>
          </mc:Choice>
          <mc:Fallback>
            <p:pic>
              <p:nvPicPr>
                <p:cNvPr id="20" name="Freihand 19">
                  <a:extLst>
                    <a:ext uri="{FF2B5EF4-FFF2-40B4-BE49-F238E27FC236}">
                      <a16:creationId xmlns:a16="http://schemas.microsoft.com/office/drawing/2014/main" id="{59EDD195-6878-4305-88C3-30490BD4459B}"/>
                    </a:ext>
                  </a:extLst>
                </p:cNvPr>
                <p:cNvPicPr/>
                <p:nvPr/>
              </p:nvPicPr>
              <p:blipFill>
                <a:blip r:embed="rId34"/>
                <a:stretch>
                  <a:fillRect/>
                </a:stretch>
              </p:blipFill>
              <p:spPr>
                <a:xfrm>
                  <a:off x="10166333" y="744907"/>
                  <a:ext cx="2005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D9D96676-2BE4-421D-A725-FBBD6A03A934}"/>
                    </a:ext>
                  </a:extLst>
                </p14:cNvPr>
                <p14:cNvContentPartPr/>
                <p14:nvPr/>
              </p14:nvContentPartPr>
              <p14:xfrm>
                <a:off x="10237973" y="751387"/>
                <a:ext cx="55800" cy="12960"/>
              </p14:xfrm>
            </p:contentPart>
          </mc:Choice>
          <mc:Fallback>
            <p:pic>
              <p:nvPicPr>
                <p:cNvPr id="21" name="Freihand 20">
                  <a:extLst>
                    <a:ext uri="{FF2B5EF4-FFF2-40B4-BE49-F238E27FC236}">
                      <a16:creationId xmlns:a16="http://schemas.microsoft.com/office/drawing/2014/main" id="{D9D96676-2BE4-421D-A725-FBBD6A03A934}"/>
                    </a:ext>
                  </a:extLst>
                </p:cNvPr>
                <p:cNvPicPr/>
                <p:nvPr/>
              </p:nvPicPr>
              <p:blipFill>
                <a:blip r:embed="rId36"/>
                <a:stretch>
                  <a:fillRect/>
                </a:stretch>
              </p:blipFill>
              <p:spPr>
                <a:xfrm>
                  <a:off x="10233653" y="747067"/>
                  <a:ext cx="644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4B3E0D79-F2D0-4BAB-A8B2-0BF4E0F99FC8}"/>
                    </a:ext>
                  </a:extLst>
                </p14:cNvPr>
                <p14:cNvContentPartPr/>
                <p14:nvPr/>
              </p14:nvContentPartPr>
              <p14:xfrm>
                <a:off x="10405733" y="806467"/>
                <a:ext cx="59400" cy="81000"/>
              </p14:xfrm>
            </p:contentPart>
          </mc:Choice>
          <mc:Fallback>
            <p:pic>
              <p:nvPicPr>
                <p:cNvPr id="22" name="Freihand 21">
                  <a:extLst>
                    <a:ext uri="{FF2B5EF4-FFF2-40B4-BE49-F238E27FC236}">
                      <a16:creationId xmlns:a16="http://schemas.microsoft.com/office/drawing/2014/main" id="{4B3E0D79-F2D0-4BAB-A8B2-0BF4E0F99FC8}"/>
                    </a:ext>
                  </a:extLst>
                </p:cNvPr>
                <p:cNvPicPr/>
                <p:nvPr/>
              </p:nvPicPr>
              <p:blipFill>
                <a:blip r:embed="rId38"/>
                <a:stretch>
                  <a:fillRect/>
                </a:stretch>
              </p:blipFill>
              <p:spPr>
                <a:xfrm>
                  <a:off x="10401413" y="802147"/>
                  <a:ext cx="680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F8AEE4D0-D5BB-4C50-A21D-A68057E18408}"/>
                    </a:ext>
                  </a:extLst>
                </p14:cNvPr>
                <p14:cNvContentPartPr/>
                <p14:nvPr/>
              </p14:nvContentPartPr>
              <p14:xfrm>
                <a:off x="10503653" y="697747"/>
                <a:ext cx="160560" cy="198720"/>
              </p14:xfrm>
            </p:contentPart>
          </mc:Choice>
          <mc:Fallback>
            <p:pic>
              <p:nvPicPr>
                <p:cNvPr id="23" name="Freihand 22">
                  <a:extLst>
                    <a:ext uri="{FF2B5EF4-FFF2-40B4-BE49-F238E27FC236}">
                      <a16:creationId xmlns:a16="http://schemas.microsoft.com/office/drawing/2014/main" id="{F8AEE4D0-D5BB-4C50-A21D-A68057E18408}"/>
                    </a:ext>
                  </a:extLst>
                </p:cNvPr>
                <p:cNvPicPr/>
                <p:nvPr/>
              </p:nvPicPr>
              <p:blipFill>
                <a:blip r:embed="rId40"/>
                <a:stretch>
                  <a:fillRect/>
                </a:stretch>
              </p:blipFill>
              <p:spPr>
                <a:xfrm>
                  <a:off x="10499333" y="693427"/>
                  <a:ext cx="16920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 name="Freihand 23">
                  <a:extLst>
                    <a:ext uri="{FF2B5EF4-FFF2-40B4-BE49-F238E27FC236}">
                      <a16:creationId xmlns:a16="http://schemas.microsoft.com/office/drawing/2014/main" id="{358DD59E-42AE-4F1D-961A-182089A7F4D2}"/>
                    </a:ext>
                  </a:extLst>
                </p14:cNvPr>
                <p14:cNvContentPartPr/>
                <p14:nvPr/>
              </p14:nvContentPartPr>
              <p14:xfrm>
                <a:off x="10693013" y="694867"/>
                <a:ext cx="379440" cy="244080"/>
              </p14:xfrm>
            </p:contentPart>
          </mc:Choice>
          <mc:Fallback>
            <p:pic>
              <p:nvPicPr>
                <p:cNvPr id="24" name="Freihand 23">
                  <a:extLst>
                    <a:ext uri="{FF2B5EF4-FFF2-40B4-BE49-F238E27FC236}">
                      <a16:creationId xmlns:a16="http://schemas.microsoft.com/office/drawing/2014/main" id="{358DD59E-42AE-4F1D-961A-182089A7F4D2}"/>
                    </a:ext>
                  </a:extLst>
                </p:cNvPr>
                <p:cNvPicPr/>
                <p:nvPr/>
              </p:nvPicPr>
              <p:blipFill>
                <a:blip r:embed="rId42"/>
                <a:stretch>
                  <a:fillRect/>
                </a:stretch>
              </p:blipFill>
              <p:spPr>
                <a:xfrm>
                  <a:off x="10688693" y="690547"/>
                  <a:ext cx="38808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2E6191CB-EE65-4C0F-91FD-9C74F9F85C49}"/>
                    </a:ext>
                  </a:extLst>
                </p14:cNvPr>
                <p14:cNvContentPartPr/>
                <p14:nvPr/>
              </p14:nvContentPartPr>
              <p14:xfrm>
                <a:off x="10514093" y="137947"/>
                <a:ext cx="18720" cy="363960"/>
              </p14:xfrm>
            </p:contentPart>
          </mc:Choice>
          <mc:Fallback>
            <p:pic>
              <p:nvPicPr>
                <p:cNvPr id="26" name="Freihand 25">
                  <a:extLst>
                    <a:ext uri="{FF2B5EF4-FFF2-40B4-BE49-F238E27FC236}">
                      <a16:creationId xmlns:a16="http://schemas.microsoft.com/office/drawing/2014/main" id="{2E6191CB-EE65-4C0F-91FD-9C74F9F85C49}"/>
                    </a:ext>
                  </a:extLst>
                </p:cNvPr>
                <p:cNvPicPr/>
                <p:nvPr/>
              </p:nvPicPr>
              <p:blipFill>
                <a:blip r:embed="rId44"/>
                <a:stretch>
                  <a:fillRect/>
                </a:stretch>
              </p:blipFill>
              <p:spPr>
                <a:xfrm>
                  <a:off x="10509773" y="133627"/>
                  <a:ext cx="27360" cy="3726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E2091B2B-A986-4408-AC78-0A9A2063F9BC}"/>
                    </a:ext>
                  </a:extLst>
                </p14:cNvPr>
                <p14:cNvContentPartPr/>
                <p14:nvPr/>
              </p14:nvContentPartPr>
              <p14:xfrm>
                <a:off x="10222493" y="462667"/>
                <a:ext cx="1057680" cy="47880"/>
              </p14:xfrm>
            </p:contentPart>
          </mc:Choice>
          <mc:Fallback>
            <p:pic>
              <p:nvPicPr>
                <p:cNvPr id="27" name="Freihand 26">
                  <a:extLst>
                    <a:ext uri="{FF2B5EF4-FFF2-40B4-BE49-F238E27FC236}">
                      <a16:creationId xmlns:a16="http://schemas.microsoft.com/office/drawing/2014/main" id="{E2091B2B-A986-4408-AC78-0A9A2063F9BC}"/>
                    </a:ext>
                  </a:extLst>
                </p:cNvPr>
                <p:cNvPicPr/>
                <p:nvPr/>
              </p:nvPicPr>
              <p:blipFill>
                <a:blip r:embed="rId46"/>
                <a:stretch>
                  <a:fillRect/>
                </a:stretch>
              </p:blipFill>
              <p:spPr>
                <a:xfrm>
                  <a:off x="10218173" y="458347"/>
                  <a:ext cx="10663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25453877-6A2E-49BA-9154-3BEDA50F1C55}"/>
                    </a:ext>
                  </a:extLst>
                </p14:cNvPr>
                <p14:cNvContentPartPr/>
                <p14:nvPr/>
              </p14:nvContentPartPr>
              <p14:xfrm>
                <a:off x="11173973" y="414067"/>
                <a:ext cx="245520" cy="143640"/>
              </p14:xfrm>
            </p:contentPart>
          </mc:Choice>
          <mc:Fallback>
            <p:pic>
              <p:nvPicPr>
                <p:cNvPr id="28" name="Freihand 27">
                  <a:extLst>
                    <a:ext uri="{FF2B5EF4-FFF2-40B4-BE49-F238E27FC236}">
                      <a16:creationId xmlns:a16="http://schemas.microsoft.com/office/drawing/2014/main" id="{25453877-6A2E-49BA-9154-3BEDA50F1C55}"/>
                    </a:ext>
                  </a:extLst>
                </p:cNvPr>
                <p:cNvPicPr/>
                <p:nvPr/>
              </p:nvPicPr>
              <p:blipFill>
                <a:blip r:embed="rId48"/>
                <a:stretch>
                  <a:fillRect/>
                </a:stretch>
              </p:blipFill>
              <p:spPr>
                <a:xfrm>
                  <a:off x="11169653" y="409747"/>
                  <a:ext cx="2541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9" name="Freihand 28">
                  <a:extLst>
                    <a:ext uri="{FF2B5EF4-FFF2-40B4-BE49-F238E27FC236}">
                      <a16:creationId xmlns:a16="http://schemas.microsoft.com/office/drawing/2014/main" id="{BB78EA5C-E032-44E0-AAD9-2FB140A9EEF4}"/>
                    </a:ext>
                  </a:extLst>
                </p14:cNvPr>
                <p14:cNvContentPartPr/>
                <p14:nvPr/>
              </p14:nvContentPartPr>
              <p14:xfrm>
                <a:off x="10424453" y="86467"/>
                <a:ext cx="157680" cy="105480"/>
              </p14:xfrm>
            </p:contentPart>
          </mc:Choice>
          <mc:Fallback>
            <p:pic>
              <p:nvPicPr>
                <p:cNvPr id="29" name="Freihand 28">
                  <a:extLst>
                    <a:ext uri="{FF2B5EF4-FFF2-40B4-BE49-F238E27FC236}">
                      <a16:creationId xmlns:a16="http://schemas.microsoft.com/office/drawing/2014/main" id="{BB78EA5C-E032-44E0-AAD9-2FB140A9EEF4}"/>
                    </a:ext>
                  </a:extLst>
                </p:cNvPr>
                <p:cNvPicPr/>
                <p:nvPr/>
              </p:nvPicPr>
              <p:blipFill>
                <a:blip r:embed="rId50"/>
                <a:stretch>
                  <a:fillRect/>
                </a:stretch>
              </p:blipFill>
              <p:spPr>
                <a:xfrm>
                  <a:off x="10420133" y="82147"/>
                  <a:ext cx="1663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0" name="Freihand 29">
                  <a:extLst>
                    <a:ext uri="{FF2B5EF4-FFF2-40B4-BE49-F238E27FC236}">
                      <a16:creationId xmlns:a16="http://schemas.microsoft.com/office/drawing/2014/main" id="{5B3354F8-DBE9-46DC-9394-FE1B2C0E108F}"/>
                    </a:ext>
                  </a:extLst>
                </p14:cNvPr>
                <p14:cNvContentPartPr/>
                <p14:nvPr/>
              </p14:nvContentPartPr>
              <p14:xfrm>
                <a:off x="10232933" y="62347"/>
                <a:ext cx="9720" cy="173880"/>
              </p14:xfrm>
            </p:contentPart>
          </mc:Choice>
          <mc:Fallback>
            <p:pic>
              <p:nvPicPr>
                <p:cNvPr id="30" name="Freihand 29">
                  <a:extLst>
                    <a:ext uri="{FF2B5EF4-FFF2-40B4-BE49-F238E27FC236}">
                      <a16:creationId xmlns:a16="http://schemas.microsoft.com/office/drawing/2014/main" id="{5B3354F8-DBE9-46DC-9394-FE1B2C0E108F}"/>
                    </a:ext>
                  </a:extLst>
                </p:cNvPr>
                <p:cNvPicPr/>
                <p:nvPr/>
              </p:nvPicPr>
              <p:blipFill>
                <a:blip r:embed="rId52"/>
                <a:stretch>
                  <a:fillRect/>
                </a:stretch>
              </p:blipFill>
              <p:spPr>
                <a:xfrm>
                  <a:off x="10228613" y="58027"/>
                  <a:ext cx="183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1" name="Freihand 30">
                  <a:extLst>
                    <a:ext uri="{FF2B5EF4-FFF2-40B4-BE49-F238E27FC236}">
                      <a16:creationId xmlns:a16="http://schemas.microsoft.com/office/drawing/2014/main" id="{DD97697E-C02D-49A2-A3D8-BE1D862C403E}"/>
                    </a:ext>
                  </a:extLst>
                </p14:cNvPr>
                <p14:cNvContentPartPr/>
                <p14:nvPr/>
              </p14:nvContentPartPr>
              <p14:xfrm>
                <a:off x="10173533" y="58387"/>
                <a:ext cx="136440" cy="145080"/>
              </p14:xfrm>
            </p:contentPart>
          </mc:Choice>
          <mc:Fallback>
            <p:pic>
              <p:nvPicPr>
                <p:cNvPr id="31" name="Freihand 30">
                  <a:extLst>
                    <a:ext uri="{FF2B5EF4-FFF2-40B4-BE49-F238E27FC236}">
                      <a16:creationId xmlns:a16="http://schemas.microsoft.com/office/drawing/2014/main" id="{DD97697E-C02D-49A2-A3D8-BE1D862C403E}"/>
                    </a:ext>
                  </a:extLst>
                </p:cNvPr>
                <p:cNvPicPr/>
                <p:nvPr/>
              </p:nvPicPr>
              <p:blipFill>
                <a:blip r:embed="rId54"/>
                <a:stretch>
                  <a:fillRect/>
                </a:stretch>
              </p:blipFill>
              <p:spPr>
                <a:xfrm>
                  <a:off x="10169213" y="54067"/>
                  <a:ext cx="1450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2" name="Freihand 31">
                  <a:extLst>
                    <a:ext uri="{FF2B5EF4-FFF2-40B4-BE49-F238E27FC236}">
                      <a16:creationId xmlns:a16="http://schemas.microsoft.com/office/drawing/2014/main" id="{0AFDEE63-3268-4408-BAC0-7AE506B595AA}"/>
                    </a:ext>
                  </a:extLst>
                </p14:cNvPr>
                <p14:cNvContentPartPr/>
                <p14:nvPr/>
              </p14:nvContentPartPr>
              <p14:xfrm>
                <a:off x="11231213" y="545467"/>
                <a:ext cx="89280" cy="154440"/>
              </p14:xfrm>
            </p:contentPart>
          </mc:Choice>
          <mc:Fallback>
            <p:pic>
              <p:nvPicPr>
                <p:cNvPr id="32" name="Freihand 31">
                  <a:extLst>
                    <a:ext uri="{FF2B5EF4-FFF2-40B4-BE49-F238E27FC236}">
                      <a16:creationId xmlns:a16="http://schemas.microsoft.com/office/drawing/2014/main" id="{0AFDEE63-3268-4408-BAC0-7AE506B595AA}"/>
                    </a:ext>
                  </a:extLst>
                </p:cNvPr>
                <p:cNvPicPr/>
                <p:nvPr/>
              </p:nvPicPr>
              <p:blipFill>
                <a:blip r:embed="rId56"/>
                <a:stretch>
                  <a:fillRect/>
                </a:stretch>
              </p:blipFill>
              <p:spPr>
                <a:xfrm>
                  <a:off x="11226893" y="541147"/>
                  <a:ext cx="979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3" name="Freihand 32">
                  <a:extLst>
                    <a:ext uri="{FF2B5EF4-FFF2-40B4-BE49-F238E27FC236}">
                      <a16:creationId xmlns:a16="http://schemas.microsoft.com/office/drawing/2014/main" id="{FB5E9E69-A021-4244-ACED-3282A4233DF8}"/>
                    </a:ext>
                  </a:extLst>
                </p14:cNvPr>
                <p14:cNvContentPartPr/>
                <p14:nvPr/>
              </p14:nvContentPartPr>
              <p14:xfrm>
                <a:off x="11231213" y="590467"/>
                <a:ext cx="110160" cy="28440"/>
              </p14:xfrm>
            </p:contentPart>
          </mc:Choice>
          <mc:Fallback>
            <p:pic>
              <p:nvPicPr>
                <p:cNvPr id="33" name="Freihand 32">
                  <a:extLst>
                    <a:ext uri="{FF2B5EF4-FFF2-40B4-BE49-F238E27FC236}">
                      <a16:creationId xmlns:a16="http://schemas.microsoft.com/office/drawing/2014/main" id="{FB5E9E69-A021-4244-ACED-3282A4233DF8}"/>
                    </a:ext>
                  </a:extLst>
                </p:cNvPr>
                <p:cNvPicPr/>
                <p:nvPr/>
              </p:nvPicPr>
              <p:blipFill>
                <a:blip r:embed="rId58"/>
                <a:stretch>
                  <a:fillRect/>
                </a:stretch>
              </p:blipFill>
              <p:spPr>
                <a:xfrm>
                  <a:off x="11226893" y="586147"/>
                  <a:ext cx="1188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4" name="Freihand 33">
                  <a:extLst>
                    <a:ext uri="{FF2B5EF4-FFF2-40B4-BE49-F238E27FC236}">
                      <a16:creationId xmlns:a16="http://schemas.microsoft.com/office/drawing/2014/main" id="{C3B25597-087B-4803-AB6A-4D42F09EB175}"/>
                    </a:ext>
                  </a:extLst>
                </p14:cNvPr>
                <p14:cNvContentPartPr/>
                <p14:nvPr/>
              </p14:nvContentPartPr>
              <p14:xfrm>
                <a:off x="10667093" y="149827"/>
                <a:ext cx="484560" cy="287280"/>
              </p14:xfrm>
            </p:contentPart>
          </mc:Choice>
          <mc:Fallback>
            <p:pic>
              <p:nvPicPr>
                <p:cNvPr id="34" name="Freihand 33">
                  <a:extLst>
                    <a:ext uri="{FF2B5EF4-FFF2-40B4-BE49-F238E27FC236}">
                      <a16:creationId xmlns:a16="http://schemas.microsoft.com/office/drawing/2014/main" id="{C3B25597-087B-4803-AB6A-4D42F09EB175}"/>
                    </a:ext>
                  </a:extLst>
                </p:cNvPr>
                <p:cNvPicPr/>
                <p:nvPr/>
              </p:nvPicPr>
              <p:blipFill>
                <a:blip r:embed="rId60"/>
                <a:stretch>
                  <a:fillRect/>
                </a:stretch>
              </p:blipFill>
              <p:spPr>
                <a:xfrm>
                  <a:off x="10662773" y="145507"/>
                  <a:ext cx="49320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5" name="Freihand 34">
                  <a:extLst>
                    <a:ext uri="{FF2B5EF4-FFF2-40B4-BE49-F238E27FC236}">
                      <a16:creationId xmlns:a16="http://schemas.microsoft.com/office/drawing/2014/main" id="{DC3D8514-0CED-487D-953A-9066182E45A6}"/>
                    </a:ext>
                  </a:extLst>
                </p14:cNvPr>
                <p14:cNvContentPartPr/>
                <p14:nvPr/>
              </p14:nvContentPartPr>
              <p14:xfrm>
                <a:off x="10765013" y="149107"/>
                <a:ext cx="369000" cy="239400"/>
              </p14:xfrm>
            </p:contentPart>
          </mc:Choice>
          <mc:Fallback>
            <p:pic>
              <p:nvPicPr>
                <p:cNvPr id="35" name="Freihand 34">
                  <a:extLst>
                    <a:ext uri="{FF2B5EF4-FFF2-40B4-BE49-F238E27FC236}">
                      <a16:creationId xmlns:a16="http://schemas.microsoft.com/office/drawing/2014/main" id="{DC3D8514-0CED-487D-953A-9066182E45A6}"/>
                    </a:ext>
                  </a:extLst>
                </p:cNvPr>
                <p:cNvPicPr/>
                <p:nvPr/>
              </p:nvPicPr>
              <p:blipFill>
                <a:blip r:embed="rId62"/>
                <a:stretch>
                  <a:fillRect/>
                </a:stretch>
              </p:blipFill>
              <p:spPr>
                <a:xfrm>
                  <a:off x="10760693" y="144787"/>
                  <a:ext cx="37764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7" name="Freihand 36">
                  <a:extLst>
                    <a:ext uri="{FF2B5EF4-FFF2-40B4-BE49-F238E27FC236}">
                      <a16:creationId xmlns:a16="http://schemas.microsoft.com/office/drawing/2014/main" id="{2A151B20-C966-40E2-943B-993C41E9B7E7}"/>
                    </a:ext>
                  </a:extLst>
                </p14:cNvPr>
                <p14:cNvContentPartPr/>
                <p14:nvPr/>
              </p14:nvContentPartPr>
              <p14:xfrm>
                <a:off x="11263613" y="75307"/>
                <a:ext cx="78480" cy="116280"/>
              </p14:xfrm>
            </p:contentPart>
          </mc:Choice>
          <mc:Fallback>
            <p:pic>
              <p:nvPicPr>
                <p:cNvPr id="37" name="Freihand 36">
                  <a:extLst>
                    <a:ext uri="{FF2B5EF4-FFF2-40B4-BE49-F238E27FC236}">
                      <a16:creationId xmlns:a16="http://schemas.microsoft.com/office/drawing/2014/main" id="{2A151B20-C966-40E2-943B-993C41E9B7E7}"/>
                    </a:ext>
                  </a:extLst>
                </p:cNvPr>
                <p:cNvPicPr/>
                <p:nvPr/>
              </p:nvPicPr>
              <p:blipFill>
                <a:blip r:embed="rId64"/>
                <a:stretch>
                  <a:fillRect/>
                </a:stretch>
              </p:blipFill>
              <p:spPr>
                <a:xfrm>
                  <a:off x="11259293" y="70987"/>
                  <a:ext cx="871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8" name="Freihand 37">
                  <a:extLst>
                    <a:ext uri="{FF2B5EF4-FFF2-40B4-BE49-F238E27FC236}">
                      <a16:creationId xmlns:a16="http://schemas.microsoft.com/office/drawing/2014/main" id="{F43B39BF-AA2D-4D6A-A7C8-96E993732BA9}"/>
                    </a:ext>
                  </a:extLst>
                </p14:cNvPr>
                <p14:cNvContentPartPr/>
                <p14:nvPr/>
              </p14:nvContentPartPr>
              <p14:xfrm>
                <a:off x="11273333" y="96907"/>
                <a:ext cx="52200" cy="109440"/>
              </p14:xfrm>
            </p:contentPart>
          </mc:Choice>
          <mc:Fallback>
            <p:pic>
              <p:nvPicPr>
                <p:cNvPr id="38" name="Freihand 37">
                  <a:extLst>
                    <a:ext uri="{FF2B5EF4-FFF2-40B4-BE49-F238E27FC236}">
                      <a16:creationId xmlns:a16="http://schemas.microsoft.com/office/drawing/2014/main" id="{F43B39BF-AA2D-4D6A-A7C8-96E993732BA9}"/>
                    </a:ext>
                  </a:extLst>
                </p:cNvPr>
                <p:cNvPicPr/>
                <p:nvPr/>
              </p:nvPicPr>
              <p:blipFill>
                <a:blip r:embed="rId66"/>
                <a:stretch>
                  <a:fillRect/>
                </a:stretch>
              </p:blipFill>
              <p:spPr>
                <a:xfrm>
                  <a:off x="11269013" y="92587"/>
                  <a:ext cx="608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9" name="Freihand 38">
                  <a:extLst>
                    <a:ext uri="{FF2B5EF4-FFF2-40B4-BE49-F238E27FC236}">
                      <a16:creationId xmlns:a16="http://schemas.microsoft.com/office/drawing/2014/main" id="{7F75D1E1-1167-4B8C-BB58-DAD0131DD181}"/>
                    </a:ext>
                  </a:extLst>
                </p14:cNvPr>
                <p14:cNvContentPartPr/>
                <p14:nvPr/>
              </p14:nvContentPartPr>
              <p14:xfrm>
                <a:off x="11286293" y="315427"/>
                <a:ext cx="6840" cy="66240"/>
              </p14:xfrm>
            </p:contentPart>
          </mc:Choice>
          <mc:Fallback>
            <p:pic>
              <p:nvPicPr>
                <p:cNvPr id="39" name="Freihand 38">
                  <a:extLst>
                    <a:ext uri="{FF2B5EF4-FFF2-40B4-BE49-F238E27FC236}">
                      <a16:creationId xmlns:a16="http://schemas.microsoft.com/office/drawing/2014/main" id="{7F75D1E1-1167-4B8C-BB58-DAD0131DD181}"/>
                    </a:ext>
                  </a:extLst>
                </p:cNvPr>
                <p:cNvPicPr/>
                <p:nvPr/>
              </p:nvPicPr>
              <p:blipFill>
                <a:blip r:embed="rId68"/>
                <a:stretch>
                  <a:fillRect/>
                </a:stretch>
              </p:blipFill>
              <p:spPr>
                <a:xfrm>
                  <a:off x="11281973" y="311107"/>
                  <a:ext cx="154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0" name="Freihand 39">
                  <a:extLst>
                    <a:ext uri="{FF2B5EF4-FFF2-40B4-BE49-F238E27FC236}">
                      <a16:creationId xmlns:a16="http://schemas.microsoft.com/office/drawing/2014/main" id="{44734789-60CB-49B0-A7D6-EDCCDA5E0FA9}"/>
                    </a:ext>
                  </a:extLst>
                </p14:cNvPr>
                <p14:cNvContentPartPr/>
                <p14:nvPr/>
              </p14:nvContentPartPr>
              <p14:xfrm>
                <a:off x="11276213" y="278707"/>
                <a:ext cx="77760" cy="78480"/>
              </p14:xfrm>
            </p:contentPart>
          </mc:Choice>
          <mc:Fallback>
            <p:pic>
              <p:nvPicPr>
                <p:cNvPr id="40" name="Freihand 39">
                  <a:extLst>
                    <a:ext uri="{FF2B5EF4-FFF2-40B4-BE49-F238E27FC236}">
                      <a16:creationId xmlns:a16="http://schemas.microsoft.com/office/drawing/2014/main" id="{44734789-60CB-49B0-A7D6-EDCCDA5E0FA9}"/>
                    </a:ext>
                  </a:extLst>
                </p:cNvPr>
                <p:cNvPicPr/>
                <p:nvPr/>
              </p:nvPicPr>
              <p:blipFill>
                <a:blip r:embed="rId70"/>
                <a:stretch>
                  <a:fillRect/>
                </a:stretch>
              </p:blipFill>
              <p:spPr>
                <a:xfrm>
                  <a:off x="11271893" y="274387"/>
                  <a:ext cx="864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1" name="Freihand 40">
                  <a:extLst>
                    <a:ext uri="{FF2B5EF4-FFF2-40B4-BE49-F238E27FC236}">
                      <a16:creationId xmlns:a16="http://schemas.microsoft.com/office/drawing/2014/main" id="{08A9338F-613D-4305-8A38-46923632A91C}"/>
                    </a:ext>
                  </a:extLst>
                </p14:cNvPr>
                <p14:cNvContentPartPr/>
                <p14:nvPr/>
              </p14:nvContentPartPr>
              <p14:xfrm>
                <a:off x="10567733" y="279787"/>
                <a:ext cx="103320" cy="18720"/>
              </p14:xfrm>
            </p:contentPart>
          </mc:Choice>
          <mc:Fallback>
            <p:pic>
              <p:nvPicPr>
                <p:cNvPr id="41" name="Freihand 40">
                  <a:extLst>
                    <a:ext uri="{FF2B5EF4-FFF2-40B4-BE49-F238E27FC236}">
                      <a16:creationId xmlns:a16="http://schemas.microsoft.com/office/drawing/2014/main" id="{08A9338F-613D-4305-8A38-46923632A91C}"/>
                    </a:ext>
                  </a:extLst>
                </p:cNvPr>
                <p:cNvPicPr/>
                <p:nvPr/>
              </p:nvPicPr>
              <p:blipFill>
                <a:blip r:embed="rId72"/>
                <a:stretch>
                  <a:fillRect/>
                </a:stretch>
              </p:blipFill>
              <p:spPr>
                <a:xfrm>
                  <a:off x="10563413" y="275467"/>
                  <a:ext cx="1119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2" name="Freihand 41">
                  <a:extLst>
                    <a:ext uri="{FF2B5EF4-FFF2-40B4-BE49-F238E27FC236}">
                      <a16:creationId xmlns:a16="http://schemas.microsoft.com/office/drawing/2014/main" id="{56ADE13D-F82D-4B26-B4B3-E9CB38AF6811}"/>
                    </a:ext>
                  </a:extLst>
                </p14:cNvPr>
                <p14:cNvContentPartPr/>
                <p14:nvPr/>
              </p14:nvContentPartPr>
              <p14:xfrm>
                <a:off x="10843493" y="244507"/>
                <a:ext cx="82080" cy="20880"/>
              </p14:xfrm>
            </p:contentPart>
          </mc:Choice>
          <mc:Fallback>
            <p:pic>
              <p:nvPicPr>
                <p:cNvPr id="42" name="Freihand 41">
                  <a:extLst>
                    <a:ext uri="{FF2B5EF4-FFF2-40B4-BE49-F238E27FC236}">
                      <a16:creationId xmlns:a16="http://schemas.microsoft.com/office/drawing/2014/main" id="{56ADE13D-F82D-4B26-B4B3-E9CB38AF6811}"/>
                    </a:ext>
                  </a:extLst>
                </p:cNvPr>
                <p:cNvPicPr/>
                <p:nvPr/>
              </p:nvPicPr>
              <p:blipFill>
                <a:blip r:embed="rId74"/>
                <a:stretch>
                  <a:fillRect/>
                </a:stretch>
              </p:blipFill>
              <p:spPr>
                <a:xfrm>
                  <a:off x="10839173" y="240187"/>
                  <a:ext cx="907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3" name="Freihand 42">
                  <a:extLst>
                    <a:ext uri="{FF2B5EF4-FFF2-40B4-BE49-F238E27FC236}">
                      <a16:creationId xmlns:a16="http://schemas.microsoft.com/office/drawing/2014/main" id="{7113AFE4-D613-4B1B-AF28-9C1336D23F7B}"/>
                    </a:ext>
                  </a:extLst>
                </p14:cNvPr>
                <p14:cNvContentPartPr/>
                <p14:nvPr/>
              </p14:nvContentPartPr>
              <p14:xfrm>
                <a:off x="10902173" y="290947"/>
                <a:ext cx="30960" cy="241200"/>
              </p14:xfrm>
            </p:contentPart>
          </mc:Choice>
          <mc:Fallback>
            <p:pic>
              <p:nvPicPr>
                <p:cNvPr id="43" name="Freihand 42">
                  <a:extLst>
                    <a:ext uri="{FF2B5EF4-FFF2-40B4-BE49-F238E27FC236}">
                      <a16:creationId xmlns:a16="http://schemas.microsoft.com/office/drawing/2014/main" id="{7113AFE4-D613-4B1B-AF28-9C1336D23F7B}"/>
                    </a:ext>
                  </a:extLst>
                </p:cNvPr>
                <p:cNvPicPr/>
                <p:nvPr/>
              </p:nvPicPr>
              <p:blipFill>
                <a:blip r:embed="rId76"/>
                <a:stretch>
                  <a:fillRect/>
                </a:stretch>
              </p:blipFill>
              <p:spPr>
                <a:xfrm>
                  <a:off x="10897853" y="286627"/>
                  <a:ext cx="39600" cy="249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7">
            <p14:nvContentPartPr>
              <p14:cNvPr id="45" name="Freihand 44">
                <a:extLst>
                  <a:ext uri="{FF2B5EF4-FFF2-40B4-BE49-F238E27FC236}">
                    <a16:creationId xmlns:a16="http://schemas.microsoft.com/office/drawing/2014/main" id="{9AEADBA8-9587-464B-B452-5DABB2453930}"/>
                  </a:ext>
                </a:extLst>
              </p14:cNvPr>
              <p14:cNvContentPartPr/>
              <p14:nvPr/>
            </p14:nvContentPartPr>
            <p14:xfrm>
              <a:off x="4128053" y="2637067"/>
              <a:ext cx="4731120" cy="122400"/>
            </p14:xfrm>
          </p:contentPart>
        </mc:Choice>
        <mc:Fallback>
          <p:pic>
            <p:nvPicPr>
              <p:cNvPr id="45" name="Freihand 44">
                <a:extLst>
                  <a:ext uri="{FF2B5EF4-FFF2-40B4-BE49-F238E27FC236}">
                    <a16:creationId xmlns:a16="http://schemas.microsoft.com/office/drawing/2014/main" id="{9AEADBA8-9587-464B-B452-5DABB2453930}"/>
                  </a:ext>
                </a:extLst>
              </p:cNvPr>
              <p:cNvPicPr/>
              <p:nvPr/>
            </p:nvPicPr>
            <p:blipFill>
              <a:blip r:embed="rId78"/>
              <a:stretch>
                <a:fillRect/>
              </a:stretch>
            </p:blipFill>
            <p:spPr>
              <a:xfrm>
                <a:off x="4123733" y="2632747"/>
                <a:ext cx="47397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6" name="Freihand 45">
                <a:extLst>
                  <a:ext uri="{FF2B5EF4-FFF2-40B4-BE49-F238E27FC236}">
                    <a16:creationId xmlns:a16="http://schemas.microsoft.com/office/drawing/2014/main" id="{323DE11A-EF65-4786-8FD0-EEBE15D610F5}"/>
                  </a:ext>
                </a:extLst>
              </p14:cNvPr>
              <p14:cNvContentPartPr/>
              <p14:nvPr/>
            </p14:nvContentPartPr>
            <p14:xfrm>
              <a:off x="4049573" y="3019387"/>
              <a:ext cx="2038320" cy="86400"/>
            </p14:xfrm>
          </p:contentPart>
        </mc:Choice>
        <mc:Fallback>
          <p:pic>
            <p:nvPicPr>
              <p:cNvPr id="46" name="Freihand 45">
                <a:extLst>
                  <a:ext uri="{FF2B5EF4-FFF2-40B4-BE49-F238E27FC236}">
                    <a16:creationId xmlns:a16="http://schemas.microsoft.com/office/drawing/2014/main" id="{323DE11A-EF65-4786-8FD0-EEBE15D610F5}"/>
                  </a:ext>
                </a:extLst>
              </p:cNvPr>
              <p:cNvPicPr/>
              <p:nvPr/>
            </p:nvPicPr>
            <p:blipFill>
              <a:blip r:embed="rId80"/>
              <a:stretch>
                <a:fillRect/>
              </a:stretch>
            </p:blipFill>
            <p:spPr>
              <a:xfrm>
                <a:off x="4045253" y="3015067"/>
                <a:ext cx="2046960" cy="95040"/>
              </a:xfrm>
              <a:prstGeom prst="rect">
                <a:avLst/>
              </a:prstGeom>
            </p:spPr>
          </p:pic>
        </mc:Fallback>
      </mc:AlternateContent>
      <p:grpSp>
        <p:nvGrpSpPr>
          <p:cNvPr id="62" name="Gruppieren 61">
            <a:extLst>
              <a:ext uri="{FF2B5EF4-FFF2-40B4-BE49-F238E27FC236}">
                <a16:creationId xmlns:a16="http://schemas.microsoft.com/office/drawing/2014/main" id="{08D80128-19D6-49F1-BD32-9CAD92A15109}"/>
              </a:ext>
            </a:extLst>
          </p:cNvPr>
          <p:cNvGrpSpPr/>
          <p:nvPr/>
        </p:nvGrpSpPr>
        <p:grpSpPr>
          <a:xfrm>
            <a:off x="9356693" y="2012107"/>
            <a:ext cx="2352600" cy="602280"/>
            <a:chOff x="9356693" y="2012107"/>
            <a:chExt cx="2352600" cy="602280"/>
          </a:xfrm>
        </p:grpSpPr>
        <mc:AlternateContent xmlns:mc="http://schemas.openxmlformats.org/markup-compatibility/2006">
          <mc:Choice xmlns:p14="http://schemas.microsoft.com/office/powerpoint/2010/main" Requires="p14">
            <p:contentPart p14:bwMode="auto" r:id="rId81">
              <p14:nvContentPartPr>
                <p14:cNvPr id="47" name="Freihand 46">
                  <a:extLst>
                    <a:ext uri="{FF2B5EF4-FFF2-40B4-BE49-F238E27FC236}">
                      <a16:creationId xmlns:a16="http://schemas.microsoft.com/office/drawing/2014/main" id="{EEE6FB00-6576-4CBC-83E7-0B8208BE8D50}"/>
                    </a:ext>
                  </a:extLst>
                </p14:cNvPr>
                <p14:cNvContentPartPr/>
                <p14:nvPr/>
              </p14:nvContentPartPr>
              <p14:xfrm>
                <a:off x="9356693" y="2230627"/>
                <a:ext cx="118440" cy="232200"/>
              </p14:xfrm>
            </p:contentPart>
          </mc:Choice>
          <mc:Fallback>
            <p:pic>
              <p:nvPicPr>
                <p:cNvPr id="47" name="Freihand 46">
                  <a:extLst>
                    <a:ext uri="{FF2B5EF4-FFF2-40B4-BE49-F238E27FC236}">
                      <a16:creationId xmlns:a16="http://schemas.microsoft.com/office/drawing/2014/main" id="{EEE6FB00-6576-4CBC-83E7-0B8208BE8D50}"/>
                    </a:ext>
                  </a:extLst>
                </p:cNvPr>
                <p:cNvPicPr/>
                <p:nvPr/>
              </p:nvPicPr>
              <p:blipFill>
                <a:blip r:embed="rId82"/>
                <a:stretch>
                  <a:fillRect/>
                </a:stretch>
              </p:blipFill>
              <p:spPr>
                <a:xfrm>
                  <a:off x="9352373" y="2226307"/>
                  <a:ext cx="12708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8" name="Freihand 47">
                  <a:extLst>
                    <a:ext uri="{FF2B5EF4-FFF2-40B4-BE49-F238E27FC236}">
                      <a16:creationId xmlns:a16="http://schemas.microsoft.com/office/drawing/2014/main" id="{70808D70-289B-4B14-BB12-05FA72199F53}"/>
                    </a:ext>
                  </a:extLst>
                </p14:cNvPr>
                <p14:cNvContentPartPr/>
                <p14:nvPr/>
              </p14:nvContentPartPr>
              <p14:xfrm>
                <a:off x="9507173" y="2344387"/>
                <a:ext cx="109080" cy="66960"/>
              </p14:xfrm>
            </p:contentPart>
          </mc:Choice>
          <mc:Fallback>
            <p:pic>
              <p:nvPicPr>
                <p:cNvPr id="48" name="Freihand 47">
                  <a:extLst>
                    <a:ext uri="{FF2B5EF4-FFF2-40B4-BE49-F238E27FC236}">
                      <a16:creationId xmlns:a16="http://schemas.microsoft.com/office/drawing/2014/main" id="{70808D70-289B-4B14-BB12-05FA72199F53}"/>
                    </a:ext>
                  </a:extLst>
                </p:cNvPr>
                <p:cNvPicPr/>
                <p:nvPr/>
              </p:nvPicPr>
              <p:blipFill>
                <a:blip r:embed="rId84"/>
                <a:stretch>
                  <a:fillRect/>
                </a:stretch>
              </p:blipFill>
              <p:spPr>
                <a:xfrm>
                  <a:off x="9502853" y="2340067"/>
                  <a:ext cx="1177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9" name="Freihand 48">
                  <a:extLst>
                    <a:ext uri="{FF2B5EF4-FFF2-40B4-BE49-F238E27FC236}">
                      <a16:creationId xmlns:a16="http://schemas.microsoft.com/office/drawing/2014/main" id="{D61D22C5-F530-4EF4-B92F-64144C569A8A}"/>
                    </a:ext>
                  </a:extLst>
                </p14:cNvPr>
                <p14:cNvContentPartPr/>
                <p14:nvPr/>
              </p14:nvContentPartPr>
              <p14:xfrm>
                <a:off x="9664493" y="2159707"/>
                <a:ext cx="147240" cy="234000"/>
              </p14:xfrm>
            </p:contentPart>
          </mc:Choice>
          <mc:Fallback>
            <p:pic>
              <p:nvPicPr>
                <p:cNvPr id="49" name="Freihand 48">
                  <a:extLst>
                    <a:ext uri="{FF2B5EF4-FFF2-40B4-BE49-F238E27FC236}">
                      <a16:creationId xmlns:a16="http://schemas.microsoft.com/office/drawing/2014/main" id="{D61D22C5-F530-4EF4-B92F-64144C569A8A}"/>
                    </a:ext>
                  </a:extLst>
                </p:cNvPr>
                <p:cNvPicPr/>
                <p:nvPr/>
              </p:nvPicPr>
              <p:blipFill>
                <a:blip r:embed="rId86"/>
                <a:stretch>
                  <a:fillRect/>
                </a:stretch>
              </p:blipFill>
              <p:spPr>
                <a:xfrm>
                  <a:off x="9660173" y="2155387"/>
                  <a:ext cx="15588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0" name="Freihand 49">
                  <a:extLst>
                    <a:ext uri="{FF2B5EF4-FFF2-40B4-BE49-F238E27FC236}">
                      <a16:creationId xmlns:a16="http://schemas.microsoft.com/office/drawing/2014/main" id="{51406D99-CB9C-4DF2-9CC8-3724BF15497B}"/>
                    </a:ext>
                  </a:extLst>
                </p14:cNvPr>
                <p14:cNvContentPartPr/>
                <p14:nvPr/>
              </p14:nvContentPartPr>
              <p14:xfrm>
                <a:off x="9862493" y="2157907"/>
                <a:ext cx="153000" cy="329040"/>
              </p14:xfrm>
            </p:contentPart>
          </mc:Choice>
          <mc:Fallback>
            <p:pic>
              <p:nvPicPr>
                <p:cNvPr id="50" name="Freihand 49">
                  <a:extLst>
                    <a:ext uri="{FF2B5EF4-FFF2-40B4-BE49-F238E27FC236}">
                      <a16:creationId xmlns:a16="http://schemas.microsoft.com/office/drawing/2014/main" id="{51406D99-CB9C-4DF2-9CC8-3724BF15497B}"/>
                    </a:ext>
                  </a:extLst>
                </p:cNvPr>
                <p:cNvPicPr/>
                <p:nvPr/>
              </p:nvPicPr>
              <p:blipFill>
                <a:blip r:embed="rId88"/>
                <a:stretch>
                  <a:fillRect/>
                </a:stretch>
              </p:blipFill>
              <p:spPr>
                <a:xfrm>
                  <a:off x="9858173" y="2153587"/>
                  <a:ext cx="161640" cy="3376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1" name="Freihand 50">
                  <a:extLst>
                    <a:ext uri="{FF2B5EF4-FFF2-40B4-BE49-F238E27FC236}">
                      <a16:creationId xmlns:a16="http://schemas.microsoft.com/office/drawing/2014/main" id="{5CBDAEB4-871A-42FA-A03F-E1AA507867D3}"/>
                    </a:ext>
                  </a:extLst>
                </p14:cNvPr>
                <p14:cNvContentPartPr/>
                <p14:nvPr/>
              </p14:nvContentPartPr>
              <p14:xfrm>
                <a:off x="10036013" y="2230267"/>
                <a:ext cx="207000" cy="239040"/>
              </p14:xfrm>
            </p:contentPart>
          </mc:Choice>
          <mc:Fallback>
            <p:pic>
              <p:nvPicPr>
                <p:cNvPr id="51" name="Freihand 50">
                  <a:extLst>
                    <a:ext uri="{FF2B5EF4-FFF2-40B4-BE49-F238E27FC236}">
                      <a16:creationId xmlns:a16="http://schemas.microsoft.com/office/drawing/2014/main" id="{5CBDAEB4-871A-42FA-A03F-E1AA507867D3}"/>
                    </a:ext>
                  </a:extLst>
                </p:cNvPr>
                <p:cNvPicPr/>
                <p:nvPr/>
              </p:nvPicPr>
              <p:blipFill>
                <a:blip r:embed="rId90"/>
                <a:stretch>
                  <a:fillRect/>
                </a:stretch>
              </p:blipFill>
              <p:spPr>
                <a:xfrm>
                  <a:off x="10031693" y="2225947"/>
                  <a:ext cx="21564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2" name="Freihand 51">
                  <a:extLst>
                    <a:ext uri="{FF2B5EF4-FFF2-40B4-BE49-F238E27FC236}">
                      <a16:creationId xmlns:a16="http://schemas.microsoft.com/office/drawing/2014/main" id="{E4DA0901-7813-444B-89C3-977B07F4A109}"/>
                    </a:ext>
                  </a:extLst>
                </p14:cNvPr>
                <p14:cNvContentPartPr/>
                <p14:nvPr/>
              </p14:nvContentPartPr>
              <p14:xfrm>
                <a:off x="10292693" y="2179867"/>
                <a:ext cx="77040" cy="127800"/>
              </p14:xfrm>
            </p:contentPart>
          </mc:Choice>
          <mc:Fallback>
            <p:pic>
              <p:nvPicPr>
                <p:cNvPr id="52" name="Freihand 51">
                  <a:extLst>
                    <a:ext uri="{FF2B5EF4-FFF2-40B4-BE49-F238E27FC236}">
                      <a16:creationId xmlns:a16="http://schemas.microsoft.com/office/drawing/2014/main" id="{E4DA0901-7813-444B-89C3-977B07F4A109}"/>
                    </a:ext>
                  </a:extLst>
                </p:cNvPr>
                <p:cNvPicPr/>
                <p:nvPr/>
              </p:nvPicPr>
              <p:blipFill>
                <a:blip r:embed="rId92"/>
                <a:stretch>
                  <a:fillRect/>
                </a:stretch>
              </p:blipFill>
              <p:spPr>
                <a:xfrm>
                  <a:off x="10288373" y="2175547"/>
                  <a:ext cx="856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3" name="Freihand 52">
                  <a:extLst>
                    <a:ext uri="{FF2B5EF4-FFF2-40B4-BE49-F238E27FC236}">
                      <a16:creationId xmlns:a16="http://schemas.microsoft.com/office/drawing/2014/main" id="{7AEAD378-D63A-42FE-9956-2C12CBB466BC}"/>
                    </a:ext>
                  </a:extLst>
                </p14:cNvPr>
                <p14:cNvContentPartPr/>
                <p14:nvPr/>
              </p14:nvContentPartPr>
              <p14:xfrm>
                <a:off x="10418333" y="2032267"/>
                <a:ext cx="317520" cy="224640"/>
              </p14:xfrm>
            </p:contentPart>
          </mc:Choice>
          <mc:Fallback>
            <p:pic>
              <p:nvPicPr>
                <p:cNvPr id="53" name="Freihand 52">
                  <a:extLst>
                    <a:ext uri="{FF2B5EF4-FFF2-40B4-BE49-F238E27FC236}">
                      <a16:creationId xmlns:a16="http://schemas.microsoft.com/office/drawing/2014/main" id="{7AEAD378-D63A-42FE-9956-2C12CBB466BC}"/>
                    </a:ext>
                  </a:extLst>
                </p:cNvPr>
                <p:cNvPicPr/>
                <p:nvPr/>
              </p:nvPicPr>
              <p:blipFill>
                <a:blip r:embed="rId94"/>
                <a:stretch>
                  <a:fillRect/>
                </a:stretch>
              </p:blipFill>
              <p:spPr>
                <a:xfrm>
                  <a:off x="10414013" y="2027947"/>
                  <a:ext cx="32616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4" name="Freihand 53">
                  <a:extLst>
                    <a:ext uri="{FF2B5EF4-FFF2-40B4-BE49-F238E27FC236}">
                      <a16:creationId xmlns:a16="http://schemas.microsoft.com/office/drawing/2014/main" id="{8D698F13-E493-4122-A8A0-76D7A256D38D}"/>
                    </a:ext>
                  </a:extLst>
                </p14:cNvPr>
                <p14:cNvContentPartPr/>
                <p14:nvPr/>
              </p14:nvContentPartPr>
              <p14:xfrm>
                <a:off x="10484573" y="2012107"/>
                <a:ext cx="27000" cy="8280"/>
              </p14:xfrm>
            </p:contentPart>
          </mc:Choice>
          <mc:Fallback>
            <p:pic>
              <p:nvPicPr>
                <p:cNvPr id="54" name="Freihand 53">
                  <a:extLst>
                    <a:ext uri="{FF2B5EF4-FFF2-40B4-BE49-F238E27FC236}">
                      <a16:creationId xmlns:a16="http://schemas.microsoft.com/office/drawing/2014/main" id="{8D698F13-E493-4122-A8A0-76D7A256D38D}"/>
                    </a:ext>
                  </a:extLst>
                </p:cNvPr>
                <p:cNvPicPr/>
                <p:nvPr/>
              </p:nvPicPr>
              <p:blipFill>
                <a:blip r:embed="rId96"/>
                <a:stretch>
                  <a:fillRect/>
                </a:stretch>
              </p:blipFill>
              <p:spPr>
                <a:xfrm>
                  <a:off x="10480253" y="2007787"/>
                  <a:ext cx="356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5" name="Freihand 54">
                  <a:extLst>
                    <a:ext uri="{FF2B5EF4-FFF2-40B4-BE49-F238E27FC236}">
                      <a16:creationId xmlns:a16="http://schemas.microsoft.com/office/drawing/2014/main" id="{58D41FD7-3F75-4989-8ADC-C4ADC57A7BC8}"/>
                    </a:ext>
                  </a:extLst>
                </p14:cNvPr>
                <p14:cNvContentPartPr/>
                <p14:nvPr/>
              </p14:nvContentPartPr>
              <p14:xfrm>
                <a:off x="10842773" y="2053507"/>
                <a:ext cx="321840" cy="155880"/>
              </p14:xfrm>
            </p:contentPart>
          </mc:Choice>
          <mc:Fallback>
            <p:pic>
              <p:nvPicPr>
                <p:cNvPr id="55" name="Freihand 54">
                  <a:extLst>
                    <a:ext uri="{FF2B5EF4-FFF2-40B4-BE49-F238E27FC236}">
                      <a16:creationId xmlns:a16="http://schemas.microsoft.com/office/drawing/2014/main" id="{58D41FD7-3F75-4989-8ADC-C4ADC57A7BC8}"/>
                    </a:ext>
                  </a:extLst>
                </p:cNvPr>
                <p:cNvPicPr/>
                <p:nvPr/>
              </p:nvPicPr>
              <p:blipFill>
                <a:blip r:embed="rId98"/>
                <a:stretch>
                  <a:fillRect/>
                </a:stretch>
              </p:blipFill>
              <p:spPr>
                <a:xfrm>
                  <a:off x="10838453" y="2049187"/>
                  <a:ext cx="3304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6" name="Freihand 55">
                  <a:extLst>
                    <a:ext uri="{FF2B5EF4-FFF2-40B4-BE49-F238E27FC236}">
                      <a16:creationId xmlns:a16="http://schemas.microsoft.com/office/drawing/2014/main" id="{F24AB411-4B3C-4F0E-93C5-B31B9A036BA7}"/>
                    </a:ext>
                  </a:extLst>
                </p14:cNvPr>
                <p14:cNvContentPartPr/>
                <p14:nvPr/>
              </p14:nvContentPartPr>
              <p14:xfrm>
                <a:off x="10372973" y="2399107"/>
                <a:ext cx="292320" cy="215280"/>
              </p14:xfrm>
            </p:contentPart>
          </mc:Choice>
          <mc:Fallback>
            <p:pic>
              <p:nvPicPr>
                <p:cNvPr id="56" name="Freihand 55">
                  <a:extLst>
                    <a:ext uri="{FF2B5EF4-FFF2-40B4-BE49-F238E27FC236}">
                      <a16:creationId xmlns:a16="http://schemas.microsoft.com/office/drawing/2014/main" id="{F24AB411-4B3C-4F0E-93C5-B31B9A036BA7}"/>
                    </a:ext>
                  </a:extLst>
                </p:cNvPr>
                <p:cNvPicPr/>
                <p:nvPr/>
              </p:nvPicPr>
              <p:blipFill>
                <a:blip r:embed="rId100"/>
                <a:stretch>
                  <a:fillRect/>
                </a:stretch>
              </p:blipFill>
              <p:spPr>
                <a:xfrm>
                  <a:off x="10368653" y="2394787"/>
                  <a:ext cx="30096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7" name="Freihand 56">
                  <a:extLst>
                    <a:ext uri="{FF2B5EF4-FFF2-40B4-BE49-F238E27FC236}">
                      <a16:creationId xmlns:a16="http://schemas.microsoft.com/office/drawing/2014/main" id="{B84F141D-E5C0-45B8-BC34-3E245B5579A0}"/>
                    </a:ext>
                  </a:extLst>
                </p14:cNvPr>
                <p14:cNvContentPartPr/>
                <p14:nvPr/>
              </p14:nvContentPartPr>
              <p14:xfrm>
                <a:off x="10664213" y="2377147"/>
                <a:ext cx="245160" cy="199440"/>
              </p14:xfrm>
            </p:contentPart>
          </mc:Choice>
          <mc:Fallback>
            <p:pic>
              <p:nvPicPr>
                <p:cNvPr id="57" name="Freihand 56">
                  <a:extLst>
                    <a:ext uri="{FF2B5EF4-FFF2-40B4-BE49-F238E27FC236}">
                      <a16:creationId xmlns:a16="http://schemas.microsoft.com/office/drawing/2014/main" id="{B84F141D-E5C0-45B8-BC34-3E245B5579A0}"/>
                    </a:ext>
                  </a:extLst>
                </p:cNvPr>
                <p:cNvPicPr/>
                <p:nvPr/>
              </p:nvPicPr>
              <p:blipFill>
                <a:blip r:embed="rId102"/>
                <a:stretch>
                  <a:fillRect/>
                </a:stretch>
              </p:blipFill>
              <p:spPr>
                <a:xfrm>
                  <a:off x="10659893" y="2372827"/>
                  <a:ext cx="25380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8" name="Freihand 57">
                  <a:extLst>
                    <a:ext uri="{FF2B5EF4-FFF2-40B4-BE49-F238E27FC236}">
                      <a16:creationId xmlns:a16="http://schemas.microsoft.com/office/drawing/2014/main" id="{7EAF131B-6923-48AD-9141-377219B9117D}"/>
                    </a:ext>
                  </a:extLst>
                </p14:cNvPr>
                <p14:cNvContentPartPr/>
                <p14:nvPr/>
              </p14:nvContentPartPr>
              <p14:xfrm>
                <a:off x="10862573" y="2458867"/>
                <a:ext cx="115560" cy="97200"/>
              </p14:xfrm>
            </p:contentPart>
          </mc:Choice>
          <mc:Fallback>
            <p:pic>
              <p:nvPicPr>
                <p:cNvPr id="58" name="Freihand 57">
                  <a:extLst>
                    <a:ext uri="{FF2B5EF4-FFF2-40B4-BE49-F238E27FC236}">
                      <a16:creationId xmlns:a16="http://schemas.microsoft.com/office/drawing/2014/main" id="{7EAF131B-6923-48AD-9141-377219B9117D}"/>
                    </a:ext>
                  </a:extLst>
                </p:cNvPr>
                <p:cNvPicPr/>
                <p:nvPr/>
              </p:nvPicPr>
              <p:blipFill>
                <a:blip r:embed="rId104"/>
                <a:stretch>
                  <a:fillRect/>
                </a:stretch>
              </p:blipFill>
              <p:spPr>
                <a:xfrm>
                  <a:off x="10858253" y="2454547"/>
                  <a:ext cx="1242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9" name="Freihand 58">
                  <a:extLst>
                    <a:ext uri="{FF2B5EF4-FFF2-40B4-BE49-F238E27FC236}">
                      <a16:creationId xmlns:a16="http://schemas.microsoft.com/office/drawing/2014/main" id="{8C977492-2E1D-48BC-89B7-8E3D134596DE}"/>
                    </a:ext>
                  </a:extLst>
                </p14:cNvPr>
                <p14:cNvContentPartPr/>
                <p14:nvPr/>
              </p14:nvContentPartPr>
              <p14:xfrm>
                <a:off x="11009453" y="2310547"/>
                <a:ext cx="167400" cy="240480"/>
              </p14:xfrm>
            </p:contentPart>
          </mc:Choice>
          <mc:Fallback>
            <p:pic>
              <p:nvPicPr>
                <p:cNvPr id="59" name="Freihand 58">
                  <a:extLst>
                    <a:ext uri="{FF2B5EF4-FFF2-40B4-BE49-F238E27FC236}">
                      <a16:creationId xmlns:a16="http://schemas.microsoft.com/office/drawing/2014/main" id="{8C977492-2E1D-48BC-89B7-8E3D134596DE}"/>
                    </a:ext>
                  </a:extLst>
                </p:cNvPr>
                <p:cNvPicPr/>
                <p:nvPr/>
              </p:nvPicPr>
              <p:blipFill>
                <a:blip r:embed="rId106"/>
                <a:stretch>
                  <a:fillRect/>
                </a:stretch>
              </p:blipFill>
              <p:spPr>
                <a:xfrm>
                  <a:off x="11005133" y="2306227"/>
                  <a:ext cx="17604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1" name="Freihand 60">
                  <a:extLst>
                    <a:ext uri="{FF2B5EF4-FFF2-40B4-BE49-F238E27FC236}">
                      <a16:creationId xmlns:a16="http://schemas.microsoft.com/office/drawing/2014/main" id="{260A3282-1D0C-4E94-98F5-20FC737F0105}"/>
                    </a:ext>
                  </a:extLst>
                </p14:cNvPr>
                <p14:cNvContentPartPr/>
                <p14:nvPr/>
              </p14:nvContentPartPr>
              <p14:xfrm>
                <a:off x="11198453" y="2215147"/>
                <a:ext cx="510840" cy="311400"/>
              </p14:xfrm>
            </p:contentPart>
          </mc:Choice>
          <mc:Fallback>
            <p:pic>
              <p:nvPicPr>
                <p:cNvPr id="61" name="Freihand 60">
                  <a:extLst>
                    <a:ext uri="{FF2B5EF4-FFF2-40B4-BE49-F238E27FC236}">
                      <a16:creationId xmlns:a16="http://schemas.microsoft.com/office/drawing/2014/main" id="{260A3282-1D0C-4E94-98F5-20FC737F0105}"/>
                    </a:ext>
                  </a:extLst>
                </p:cNvPr>
                <p:cNvPicPr/>
                <p:nvPr/>
              </p:nvPicPr>
              <p:blipFill>
                <a:blip r:embed="rId108"/>
                <a:stretch>
                  <a:fillRect/>
                </a:stretch>
              </p:blipFill>
              <p:spPr>
                <a:xfrm>
                  <a:off x="11194133" y="2210827"/>
                  <a:ext cx="519480" cy="320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9">
            <p14:nvContentPartPr>
              <p14:cNvPr id="48161" name="Freihand 48160">
                <a:extLst>
                  <a:ext uri="{FF2B5EF4-FFF2-40B4-BE49-F238E27FC236}">
                    <a16:creationId xmlns:a16="http://schemas.microsoft.com/office/drawing/2014/main" id="{728047F2-E1D0-4A2B-90FF-E65F436F99F4}"/>
                  </a:ext>
                </a:extLst>
              </p14:cNvPr>
              <p14:cNvContentPartPr/>
              <p14:nvPr/>
            </p14:nvContentPartPr>
            <p14:xfrm>
              <a:off x="2308973" y="4891387"/>
              <a:ext cx="916560" cy="928800"/>
            </p14:xfrm>
          </p:contentPart>
        </mc:Choice>
        <mc:Fallback>
          <p:pic>
            <p:nvPicPr>
              <p:cNvPr id="48161" name="Freihand 48160">
                <a:extLst>
                  <a:ext uri="{FF2B5EF4-FFF2-40B4-BE49-F238E27FC236}">
                    <a16:creationId xmlns:a16="http://schemas.microsoft.com/office/drawing/2014/main" id="{728047F2-E1D0-4A2B-90FF-E65F436F99F4}"/>
                  </a:ext>
                </a:extLst>
              </p:cNvPr>
              <p:cNvPicPr/>
              <p:nvPr/>
            </p:nvPicPr>
            <p:blipFill>
              <a:blip r:embed="rId110"/>
              <a:stretch>
                <a:fillRect/>
              </a:stretch>
            </p:blipFill>
            <p:spPr>
              <a:xfrm>
                <a:off x="2304653" y="4887067"/>
                <a:ext cx="925200" cy="9374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48163" name="Freihand 48162">
                <a:extLst>
                  <a:ext uri="{FF2B5EF4-FFF2-40B4-BE49-F238E27FC236}">
                    <a16:creationId xmlns:a16="http://schemas.microsoft.com/office/drawing/2014/main" id="{4283AF29-C2A9-4A7F-8A06-6C818D0F504E}"/>
                  </a:ext>
                </a:extLst>
              </p14:cNvPr>
              <p14:cNvContentPartPr/>
              <p14:nvPr/>
            </p14:nvContentPartPr>
            <p14:xfrm>
              <a:off x="3229133" y="4842067"/>
              <a:ext cx="833400" cy="861840"/>
            </p14:xfrm>
          </p:contentPart>
        </mc:Choice>
        <mc:Fallback>
          <p:pic>
            <p:nvPicPr>
              <p:cNvPr id="48163" name="Freihand 48162">
                <a:extLst>
                  <a:ext uri="{FF2B5EF4-FFF2-40B4-BE49-F238E27FC236}">
                    <a16:creationId xmlns:a16="http://schemas.microsoft.com/office/drawing/2014/main" id="{4283AF29-C2A9-4A7F-8A06-6C818D0F504E}"/>
                  </a:ext>
                </a:extLst>
              </p:cNvPr>
              <p:cNvPicPr/>
              <p:nvPr/>
            </p:nvPicPr>
            <p:blipFill>
              <a:blip r:embed="rId112"/>
              <a:stretch>
                <a:fillRect/>
              </a:stretch>
            </p:blipFill>
            <p:spPr>
              <a:xfrm>
                <a:off x="3224813" y="4837747"/>
                <a:ext cx="842040" cy="870480"/>
              </a:xfrm>
              <a:prstGeom prst="rect">
                <a:avLst/>
              </a:prstGeom>
            </p:spPr>
          </p:pic>
        </mc:Fallback>
      </mc:AlternateContent>
      <p:grpSp>
        <p:nvGrpSpPr>
          <p:cNvPr id="48191" name="Gruppieren 48190">
            <a:extLst>
              <a:ext uri="{FF2B5EF4-FFF2-40B4-BE49-F238E27FC236}">
                <a16:creationId xmlns:a16="http://schemas.microsoft.com/office/drawing/2014/main" id="{283D8BC5-F937-4B93-AFC4-B7837E9258DD}"/>
              </a:ext>
            </a:extLst>
          </p:cNvPr>
          <p:cNvGrpSpPr/>
          <p:nvPr/>
        </p:nvGrpSpPr>
        <p:grpSpPr>
          <a:xfrm>
            <a:off x="1640813" y="3821827"/>
            <a:ext cx="4184280" cy="1692360"/>
            <a:chOff x="1640813" y="3821827"/>
            <a:chExt cx="4184280" cy="1692360"/>
          </a:xfrm>
        </p:grpSpPr>
        <mc:AlternateContent xmlns:mc="http://schemas.openxmlformats.org/markup-compatibility/2006">
          <mc:Choice xmlns:p14="http://schemas.microsoft.com/office/powerpoint/2010/main" Requires="p14">
            <p:contentPart p14:bwMode="auto" r:id="rId113">
              <p14:nvContentPartPr>
                <p14:cNvPr id="63" name="Freihand 62">
                  <a:extLst>
                    <a:ext uri="{FF2B5EF4-FFF2-40B4-BE49-F238E27FC236}">
                      <a16:creationId xmlns:a16="http://schemas.microsoft.com/office/drawing/2014/main" id="{DB3FF6C0-9A11-49C4-ACC8-DA94934C414E}"/>
                    </a:ext>
                  </a:extLst>
                </p14:cNvPr>
                <p14:cNvContentPartPr/>
                <p14:nvPr/>
              </p14:nvContentPartPr>
              <p14:xfrm>
                <a:off x="1640813" y="4634707"/>
                <a:ext cx="134640" cy="190080"/>
              </p14:xfrm>
            </p:contentPart>
          </mc:Choice>
          <mc:Fallback>
            <p:pic>
              <p:nvPicPr>
                <p:cNvPr id="63" name="Freihand 62">
                  <a:extLst>
                    <a:ext uri="{FF2B5EF4-FFF2-40B4-BE49-F238E27FC236}">
                      <a16:creationId xmlns:a16="http://schemas.microsoft.com/office/drawing/2014/main" id="{DB3FF6C0-9A11-49C4-ACC8-DA94934C414E}"/>
                    </a:ext>
                  </a:extLst>
                </p:cNvPr>
                <p:cNvPicPr/>
                <p:nvPr/>
              </p:nvPicPr>
              <p:blipFill>
                <a:blip r:embed="rId114"/>
                <a:stretch>
                  <a:fillRect/>
                </a:stretch>
              </p:blipFill>
              <p:spPr>
                <a:xfrm>
                  <a:off x="1636493" y="4630387"/>
                  <a:ext cx="1432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48128" name="Freihand 48127">
                  <a:extLst>
                    <a:ext uri="{FF2B5EF4-FFF2-40B4-BE49-F238E27FC236}">
                      <a16:creationId xmlns:a16="http://schemas.microsoft.com/office/drawing/2014/main" id="{A1D0F1E4-57E4-4108-8B2A-936D2F884B6B}"/>
                    </a:ext>
                  </a:extLst>
                </p14:cNvPr>
                <p14:cNvContentPartPr/>
                <p14:nvPr/>
              </p14:nvContentPartPr>
              <p14:xfrm>
                <a:off x="1721093" y="4621387"/>
                <a:ext cx="106200" cy="414000"/>
              </p14:xfrm>
            </p:contentPart>
          </mc:Choice>
          <mc:Fallback>
            <p:pic>
              <p:nvPicPr>
                <p:cNvPr id="48128" name="Freihand 48127">
                  <a:extLst>
                    <a:ext uri="{FF2B5EF4-FFF2-40B4-BE49-F238E27FC236}">
                      <a16:creationId xmlns:a16="http://schemas.microsoft.com/office/drawing/2014/main" id="{A1D0F1E4-57E4-4108-8B2A-936D2F884B6B}"/>
                    </a:ext>
                  </a:extLst>
                </p:cNvPr>
                <p:cNvPicPr/>
                <p:nvPr/>
              </p:nvPicPr>
              <p:blipFill>
                <a:blip r:embed="rId116"/>
                <a:stretch>
                  <a:fillRect/>
                </a:stretch>
              </p:blipFill>
              <p:spPr>
                <a:xfrm>
                  <a:off x="1716773" y="4617067"/>
                  <a:ext cx="114840" cy="4226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48130" name="Freihand 48129">
                  <a:extLst>
                    <a:ext uri="{FF2B5EF4-FFF2-40B4-BE49-F238E27FC236}">
                      <a16:creationId xmlns:a16="http://schemas.microsoft.com/office/drawing/2014/main" id="{6A0CD7A2-8961-44F0-9A8A-036DA16D0D2A}"/>
                    </a:ext>
                  </a:extLst>
                </p14:cNvPr>
                <p14:cNvContentPartPr/>
                <p14:nvPr/>
              </p14:nvContentPartPr>
              <p14:xfrm>
                <a:off x="1941773" y="4694107"/>
                <a:ext cx="309960" cy="21960"/>
              </p14:xfrm>
            </p:contentPart>
          </mc:Choice>
          <mc:Fallback>
            <p:pic>
              <p:nvPicPr>
                <p:cNvPr id="48130" name="Freihand 48129">
                  <a:extLst>
                    <a:ext uri="{FF2B5EF4-FFF2-40B4-BE49-F238E27FC236}">
                      <a16:creationId xmlns:a16="http://schemas.microsoft.com/office/drawing/2014/main" id="{6A0CD7A2-8961-44F0-9A8A-036DA16D0D2A}"/>
                    </a:ext>
                  </a:extLst>
                </p:cNvPr>
                <p:cNvPicPr/>
                <p:nvPr/>
              </p:nvPicPr>
              <p:blipFill>
                <a:blip r:embed="rId118"/>
                <a:stretch>
                  <a:fillRect/>
                </a:stretch>
              </p:blipFill>
              <p:spPr>
                <a:xfrm>
                  <a:off x="1937453" y="4689787"/>
                  <a:ext cx="3186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48133" name="Freihand 48132">
                  <a:extLst>
                    <a:ext uri="{FF2B5EF4-FFF2-40B4-BE49-F238E27FC236}">
                      <a16:creationId xmlns:a16="http://schemas.microsoft.com/office/drawing/2014/main" id="{ACD7B1D0-93EE-4539-A4F2-F6AA033FA053}"/>
                    </a:ext>
                  </a:extLst>
                </p14:cNvPr>
                <p14:cNvContentPartPr/>
                <p14:nvPr/>
              </p14:nvContentPartPr>
              <p14:xfrm>
                <a:off x="1979213" y="4769347"/>
                <a:ext cx="251280" cy="12240"/>
              </p14:xfrm>
            </p:contentPart>
          </mc:Choice>
          <mc:Fallback>
            <p:pic>
              <p:nvPicPr>
                <p:cNvPr id="48133" name="Freihand 48132">
                  <a:extLst>
                    <a:ext uri="{FF2B5EF4-FFF2-40B4-BE49-F238E27FC236}">
                      <a16:creationId xmlns:a16="http://schemas.microsoft.com/office/drawing/2014/main" id="{ACD7B1D0-93EE-4539-A4F2-F6AA033FA053}"/>
                    </a:ext>
                  </a:extLst>
                </p:cNvPr>
                <p:cNvPicPr/>
                <p:nvPr/>
              </p:nvPicPr>
              <p:blipFill>
                <a:blip r:embed="rId120"/>
                <a:stretch>
                  <a:fillRect/>
                </a:stretch>
              </p:blipFill>
              <p:spPr>
                <a:xfrm>
                  <a:off x="1974893" y="4765027"/>
                  <a:ext cx="2599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48135" name="Freihand 48134">
                  <a:extLst>
                    <a:ext uri="{FF2B5EF4-FFF2-40B4-BE49-F238E27FC236}">
                      <a16:creationId xmlns:a16="http://schemas.microsoft.com/office/drawing/2014/main" id="{B0BBC9F5-869E-4D8A-AF13-C66EF6A448AF}"/>
                    </a:ext>
                  </a:extLst>
                </p14:cNvPr>
                <p14:cNvContentPartPr/>
                <p14:nvPr/>
              </p14:nvContentPartPr>
              <p14:xfrm>
                <a:off x="2467013" y="4574947"/>
                <a:ext cx="32040" cy="249480"/>
              </p14:xfrm>
            </p:contentPart>
          </mc:Choice>
          <mc:Fallback>
            <p:pic>
              <p:nvPicPr>
                <p:cNvPr id="48135" name="Freihand 48134">
                  <a:extLst>
                    <a:ext uri="{FF2B5EF4-FFF2-40B4-BE49-F238E27FC236}">
                      <a16:creationId xmlns:a16="http://schemas.microsoft.com/office/drawing/2014/main" id="{B0BBC9F5-869E-4D8A-AF13-C66EF6A448AF}"/>
                    </a:ext>
                  </a:extLst>
                </p:cNvPr>
                <p:cNvPicPr/>
                <p:nvPr/>
              </p:nvPicPr>
              <p:blipFill>
                <a:blip r:embed="rId122"/>
                <a:stretch>
                  <a:fillRect/>
                </a:stretch>
              </p:blipFill>
              <p:spPr>
                <a:xfrm>
                  <a:off x="2462693" y="4570627"/>
                  <a:ext cx="4068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48136" name="Freihand 48135">
                  <a:extLst>
                    <a:ext uri="{FF2B5EF4-FFF2-40B4-BE49-F238E27FC236}">
                      <a16:creationId xmlns:a16="http://schemas.microsoft.com/office/drawing/2014/main" id="{0799D3E0-AAC2-41BB-B078-A74B349F43C6}"/>
                    </a:ext>
                  </a:extLst>
                </p14:cNvPr>
                <p14:cNvContentPartPr/>
                <p14:nvPr/>
              </p14:nvContentPartPr>
              <p14:xfrm>
                <a:off x="2336693" y="4552267"/>
                <a:ext cx="290880" cy="24120"/>
              </p14:xfrm>
            </p:contentPart>
          </mc:Choice>
          <mc:Fallback>
            <p:pic>
              <p:nvPicPr>
                <p:cNvPr id="48136" name="Freihand 48135">
                  <a:extLst>
                    <a:ext uri="{FF2B5EF4-FFF2-40B4-BE49-F238E27FC236}">
                      <a16:creationId xmlns:a16="http://schemas.microsoft.com/office/drawing/2014/main" id="{0799D3E0-AAC2-41BB-B078-A74B349F43C6}"/>
                    </a:ext>
                  </a:extLst>
                </p:cNvPr>
                <p:cNvPicPr/>
                <p:nvPr/>
              </p:nvPicPr>
              <p:blipFill>
                <a:blip r:embed="rId124"/>
                <a:stretch>
                  <a:fillRect/>
                </a:stretch>
              </p:blipFill>
              <p:spPr>
                <a:xfrm>
                  <a:off x="2332373" y="4547947"/>
                  <a:ext cx="2995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48137" name="Freihand 48136">
                  <a:extLst>
                    <a:ext uri="{FF2B5EF4-FFF2-40B4-BE49-F238E27FC236}">
                      <a16:creationId xmlns:a16="http://schemas.microsoft.com/office/drawing/2014/main" id="{779DABC1-E9B8-4A28-98BE-E9193DE0718C}"/>
                    </a:ext>
                  </a:extLst>
                </p14:cNvPr>
                <p14:cNvContentPartPr/>
                <p14:nvPr/>
              </p14:nvContentPartPr>
              <p14:xfrm>
                <a:off x="2371613" y="4669267"/>
                <a:ext cx="211680" cy="13680"/>
              </p14:xfrm>
            </p:contentPart>
          </mc:Choice>
          <mc:Fallback>
            <p:pic>
              <p:nvPicPr>
                <p:cNvPr id="48137" name="Freihand 48136">
                  <a:extLst>
                    <a:ext uri="{FF2B5EF4-FFF2-40B4-BE49-F238E27FC236}">
                      <a16:creationId xmlns:a16="http://schemas.microsoft.com/office/drawing/2014/main" id="{779DABC1-E9B8-4A28-98BE-E9193DE0718C}"/>
                    </a:ext>
                  </a:extLst>
                </p:cNvPr>
                <p:cNvPicPr/>
                <p:nvPr/>
              </p:nvPicPr>
              <p:blipFill>
                <a:blip r:embed="rId126"/>
                <a:stretch>
                  <a:fillRect/>
                </a:stretch>
              </p:blipFill>
              <p:spPr>
                <a:xfrm>
                  <a:off x="2367293" y="4664947"/>
                  <a:ext cx="2203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48138" name="Freihand 48137">
                  <a:extLst>
                    <a:ext uri="{FF2B5EF4-FFF2-40B4-BE49-F238E27FC236}">
                      <a16:creationId xmlns:a16="http://schemas.microsoft.com/office/drawing/2014/main" id="{0B00CBF3-DE70-40FC-ABE6-83CD8B409563}"/>
                    </a:ext>
                  </a:extLst>
                </p14:cNvPr>
                <p14:cNvContentPartPr/>
                <p14:nvPr/>
              </p14:nvContentPartPr>
              <p14:xfrm>
                <a:off x="2715053" y="4483147"/>
                <a:ext cx="128880" cy="357120"/>
              </p14:xfrm>
            </p:contentPart>
          </mc:Choice>
          <mc:Fallback>
            <p:pic>
              <p:nvPicPr>
                <p:cNvPr id="48138" name="Freihand 48137">
                  <a:extLst>
                    <a:ext uri="{FF2B5EF4-FFF2-40B4-BE49-F238E27FC236}">
                      <a16:creationId xmlns:a16="http://schemas.microsoft.com/office/drawing/2014/main" id="{0B00CBF3-DE70-40FC-ABE6-83CD8B409563}"/>
                    </a:ext>
                  </a:extLst>
                </p:cNvPr>
                <p:cNvPicPr/>
                <p:nvPr/>
              </p:nvPicPr>
              <p:blipFill>
                <a:blip r:embed="rId128"/>
                <a:stretch>
                  <a:fillRect/>
                </a:stretch>
              </p:blipFill>
              <p:spPr>
                <a:xfrm>
                  <a:off x="2710733" y="4478827"/>
                  <a:ext cx="137520" cy="3657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48139" name="Freihand 48138">
                  <a:extLst>
                    <a:ext uri="{FF2B5EF4-FFF2-40B4-BE49-F238E27FC236}">
                      <a16:creationId xmlns:a16="http://schemas.microsoft.com/office/drawing/2014/main" id="{7004EEFB-CDA8-4F6B-887C-C2A63C8E7B4A}"/>
                    </a:ext>
                  </a:extLst>
                </p14:cNvPr>
                <p14:cNvContentPartPr/>
                <p14:nvPr/>
              </p14:nvContentPartPr>
              <p14:xfrm>
                <a:off x="2915573" y="4543267"/>
                <a:ext cx="163440" cy="167760"/>
              </p14:xfrm>
            </p:contentPart>
          </mc:Choice>
          <mc:Fallback>
            <p:pic>
              <p:nvPicPr>
                <p:cNvPr id="48139" name="Freihand 48138">
                  <a:extLst>
                    <a:ext uri="{FF2B5EF4-FFF2-40B4-BE49-F238E27FC236}">
                      <a16:creationId xmlns:a16="http://schemas.microsoft.com/office/drawing/2014/main" id="{7004EEFB-CDA8-4F6B-887C-C2A63C8E7B4A}"/>
                    </a:ext>
                  </a:extLst>
                </p:cNvPr>
                <p:cNvPicPr/>
                <p:nvPr/>
              </p:nvPicPr>
              <p:blipFill>
                <a:blip r:embed="rId130"/>
                <a:stretch>
                  <a:fillRect/>
                </a:stretch>
              </p:blipFill>
              <p:spPr>
                <a:xfrm>
                  <a:off x="2911253" y="4538947"/>
                  <a:ext cx="1720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48140" name="Freihand 48139">
                  <a:extLst>
                    <a:ext uri="{FF2B5EF4-FFF2-40B4-BE49-F238E27FC236}">
                      <a16:creationId xmlns:a16="http://schemas.microsoft.com/office/drawing/2014/main" id="{1B7A832B-85F8-42F0-B772-C95FB586BE4C}"/>
                    </a:ext>
                  </a:extLst>
                </p14:cNvPr>
                <p14:cNvContentPartPr/>
                <p14:nvPr/>
              </p14:nvContentPartPr>
              <p14:xfrm>
                <a:off x="2996933" y="4650907"/>
                <a:ext cx="139680" cy="138240"/>
              </p14:xfrm>
            </p:contentPart>
          </mc:Choice>
          <mc:Fallback>
            <p:pic>
              <p:nvPicPr>
                <p:cNvPr id="48140" name="Freihand 48139">
                  <a:extLst>
                    <a:ext uri="{FF2B5EF4-FFF2-40B4-BE49-F238E27FC236}">
                      <a16:creationId xmlns:a16="http://schemas.microsoft.com/office/drawing/2014/main" id="{1B7A832B-85F8-42F0-B772-C95FB586BE4C}"/>
                    </a:ext>
                  </a:extLst>
                </p:cNvPr>
                <p:cNvPicPr/>
                <p:nvPr/>
              </p:nvPicPr>
              <p:blipFill>
                <a:blip r:embed="rId132"/>
                <a:stretch>
                  <a:fillRect/>
                </a:stretch>
              </p:blipFill>
              <p:spPr>
                <a:xfrm>
                  <a:off x="2992613" y="4646587"/>
                  <a:ext cx="1483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48141" name="Freihand 48140">
                  <a:extLst>
                    <a:ext uri="{FF2B5EF4-FFF2-40B4-BE49-F238E27FC236}">
                      <a16:creationId xmlns:a16="http://schemas.microsoft.com/office/drawing/2014/main" id="{B6157FE9-185A-4261-B966-EF46C13B9ECE}"/>
                    </a:ext>
                  </a:extLst>
                </p14:cNvPr>
                <p14:cNvContentPartPr/>
                <p14:nvPr/>
              </p14:nvContentPartPr>
              <p14:xfrm>
                <a:off x="3224453" y="4558747"/>
                <a:ext cx="162720" cy="207000"/>
              </p14:xfrm>
            </p:contentPart>
          </mc:Choice>
          <mc:Fallback>
            <p:pic>
              <p:nvPicPr>
                <p:cNvPr id="48141" name="Freihand 48140">
                  <a:extLst>
                    <a:ext uri="{FF2B5EF4-FFF2-40B4-BE49-F238E27FC236}">
                      <a16:creationId xmlns:a16="http://schemas.microsoft.com/office/drawing/2014/main" id="{B6157FE9-185A-4261-B966-EF46C13B9ECE}"/>
                    </a:ext>
                  </a:extLst>
                </p:cNvPr>
                <p:cNvPicPr/>
                <p:nvPr/>
              </p:nvPicPr>
              <p:blipFill>
                <a:blip r:embed="rId134"/>
                <a:stretch>
                  <a:fillRect/>
                </a:stretch>
              </p:blipFill>
              <p:spPr>
                <a:xfrm>
                  <a:off x="3220133" y="4554427"/>
                  <a:ext cx="17136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48142" name="Freihand 48141">
                  <a:extLst>
                    <a:ext uri="{FF2B5EF4-FFF2-40B4-BE49-F238E27FC236}">
                      <a16:creationId xmlns:a16="http://schemas.microsoft.com/office/drawing/2014/main" id="{AFBE695C-13BF-44C7-B8B1-7D4B7733B5CA}"/>
                    </a:ext>
                  </a:extLst>
                </p14:cNvPr>
                <p14:cNvContentPartPr/>
                <p14:nvPr/>
              </p14:nvContentPartPr>
              <p14:xfrm>
                <a:off x="3386453" y="4505107"/>
                <a:ext cx="152280" cy="379080"/>
              </p14:xfrm>
            </p:contentPart>
          </mc:Choice>
          <mc:Fallback>
            <p:pic>
              <p:nvPicPr>
                <p:cNvPr id="48142" name="Freihand 48141">
                  <a:extLst>
                    <a:ext uri="{FF2B5EF4-FFF2-40B4-BE49-F238E27FC236}">
                      <a16:creationId xmlns:a16="http://schemas.microsoft.com/office/drawing/2014/main" id="{AFBE695C-13BF-44C7-B8B1-7D4B7733B5CA}"/>
                    </a:ext>
                  </a:extLst>
                </p:cNvPr>
                <p:cNvPicPr/>
                <p:nvPr/>
              </p:nvPicPr>
              <p:blipFill>
                <a:blip r:embed="rId136"/>
                <a:stretch>
                  <a:fillRect/>
                </a:stretch>
              </p:blipFill>
              <p:spPr>
                <a:xfrm>
                  <a:off x="3382133" y="4500787"/>
                  <a:ext cx="160920" cy="3877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48144" name="Freihand 48143">
                  <a:extLst>
                    <a:ext uri="{FF2B5EF4-FFF2-40B4-BE49-F238E27FC236}">
                      <a16:creationId xmlns:a16="http://schemas.microsoft.com/office/drawing/2014/main" id="{F815B91A-CFB0-41CA-89B0-99E5B1FFE9C6}"/>
                    </a:ext>
                  </a:extLst>
                </p14:cNvPr>
                <p14:cNvContentPartPr/>
                <p14:nvPr/>
              </p14:nvContentPartPr>
              <p14:xfrm>
                <a:off x="2889653" y="4954747"/>
                <a:ext cx="14400" cy="149400"/>
              </p14:xfrm>
            </p:contentPart>
          </mc:Choice>
          <mc:Fallback>
            <p:pic>
              <p:nvPicPr>
                <p:cNvPr id="48144" name="Freihand 48143">
                  <a:extLst>
                    <a:ext uri="{FF2B5EF4-FFF2-40B4-BE49-F238E27FC236}">
                      <a16:creationId xmlns:a16="http://schemas.microsoft.com/office/drawing/2014/main" id="{F815B91A-CFB0-41CA-89B0-99E5B1FFE9C6}"/>
                    </a:ext>
                  </a:extLst>
                </p:cNvPr>
                <p:cNvPicPr/>
                <p:nvPr/>
              </p:nvPicPr>
              <p:blipFill>
                <a:blip r:embed="rId138"/>
                <a:stretch>
                  <a:fillRect/>
                </a:stretch>
              </p:blipFill>
              <p:spPr>
                <a:xfrm>
                  <a:off x="2885333" y="4950427"/>
                  <a:ext cx="230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48145" name="Freihand 48144">
                  <a:extLst>
                    <a:ext uri="{FF2B5EF4-FFF2-40B4-BE49-F238E27FC236}">
                      <a16:creationId xmlns:a16="http://schemas.microsoft.com/office/drawing/2014/main" id="{ABEE1726-ADC7-4219-AADB-9B149C629298}"/>
                    </a:ext>
                  </a:extLst>
                </p14:cNvPr>
                <p14:cNvContentPartPr/>
                <p14:nvPr/>
              </p14:nvContentPartPr>
              <p14:xfrm>
                <a:off x="2796413" y="4870507"/>
                <a:ext cx="154080" cy="141120"/>
              </p14:xfrm>
            </p:contentPart>
          </mc:Choice>
          <mc:Fallback>
            <p:pic>
              <p:nvPicPr>
                <p:cNvPr id="48145" name="Freihand 48144">
                  <a:extLst>
                    <a:ext uri="{FF2B5EF4-FFF2-40B4-BE49-F238E27FC236}">
                      <a16:creationId xmlns:a16="http://schemas.microsoft.com/office/drawing/2014/main" id="{ABEE1726-ADC7-4219-AADB-9B149C629298}"/>
                    </a:ext>
                  </a:extLst>
                </p:cNvPr>
                <p:cNvPicPr/>
                <p:nvPr/>
              </p:nvPicPr>
              <p:blipFill>
                <a:blip r:embed="rId140"/>
                <a:stretch>
                  <a:fillRect/>
                </a:stretch>
              </p:blipFill>
              <p:spPr>
                <a:xfrm>
                  <a:off x="2792093" y="4866187"/>
                  <a:ext cx="1627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48146" name="Freihand 48145">
                  <a:extLst>
                    <a:ext uri="{FF2B5EF4-FFF2-40B4-BE49-F238E27FC236}">
                      <a16:creationId xmlns:a16="http://schemas.microsoft.com/office/drawing/2014/main" id="{0BF154F2-A13B-4A77-BE2F-23C712BCDCC8}"/>
                    </a:ext>
                  </a:extLst>
                </p14:cNvPr>
                <p14:cNvContentPartPr/>
                <p14:nvPr/>
              </p14:nvContentPartPr>
              <p14:xfrm>
                <a:off x="2474573" y="5227987"/>
                <a:ext cx="133560" cy="178200"/>
              </p14:xfrm>
            </p:contentPart>
          </mc:Choice>
          <mc:Fallback>
            <p:pic>
              <p:nvPicPr>
                <p:cNvPr id="48146" name="Freihand 48145">
                  <a:extLst>
                    <a:ext uri="{FF2B5EF4-FFF2-40B4-BE49-F238E27FC236}">
                      <a16:creationId xmlns:a16="http://schemas.microsoft.com/office/drawing/2014/main" id="{0BF154F2-A13B-4A77-BE2F-23C712BCDCC8}"/>
                    </a:ext>
                  </a:extLst>
                </p:cNvPr>
                <p:cNvPicPr/>
                <p:nvPr/>
              </p:nvPicPr>
              <p:blipFill>
                <a:blip r:embed="rId142"/>
                <a:stretch>
                  <a:fillRect/>
                </a:stretch>
              </p:blipFill>
              <p:spPr>
                <a:xfrm>
                  <a:off x="2470253" y="5223667"/>
                  <a:ext cx="1422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48147" name="Freihand 48146">
                  <a:extLst>
                    <a:ext uri="{FF2B5EF4-FFF2-40B4-BE49-F238E27FC236}">
                      <a16:creationId xmlns:a16="http://schemas.microsoft.com/office/drawing/2014/main" id="{0F0412B6-6834-4494-8C71-025B726FCF8A}"/>
                    </a:ext>
                  </a:extLst>
                </p14:cNvPr>
                <p14:cNvContentPartPr/>
                <p14:nvPr/>
              </p14:nvContentPartPr>
              <p14:xfrm>
                <a:off x="2526773" y="5330947"/>
                <a:ext cx="82080" cy="34200"/>
              </p14:xfrm>
            </p:contentPart>
          </mc:Choice>
          <mc:Fallback>
            <p:pic>
              <p:nvPicPr>
                <p:cNvPr id="48147" name="Freihand 48146">
                  <a:extLst>
                    <a:ext uri="{FF2B5EF4-FFF2-40B4-BE49-F238E27FC236}">
                      <a16:creationId xmlns:a16="http://schemas.microsoft.com/office/drawing/2014/main" id="{0F0412B6-6834-4494-8C71-025B726FCF8A}"/>
                    </a:ext>
                  </a:extLst>
                </p:cNvPr>
                <p:cNvPicPr/>
                <p:nvPr/>
              </p:nvPicPr>
              <p:blipFill>
                <a:blip r:embed="rId144"/>
                <a:stretch>
                  <a:fillRect/>
                </a:stretch>
              </p:blipFill>
              <p:spPr>
                <a:xfrm>
                  <a:off x="2522453" y="5326627"/>
                  <a:ext cx="907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48148" name="Freihand 48147">
                  <a:extLst>
                    <a:ext uri="{FF2B5EF4-FFF2-40B4-BE49-F238E27FC236}">
                      <a16:creationId xmlns:a16="http://schemas.microsoft.com/office/drawing/2014/main" id="{487E0F03-EAE8-4E75-B9E0-DE9A02F52F11}"/>
                    </a:ext>
                  </a:extLst>
                </p14:cNvPr>
                <p14:cNvContentPartPr/>
                <p14:nvPr/>
              </p14:nvContentPartPr>
              <p14:xfrm>
                <a:off x="2600933" y="5316547"/>
                <a:ext cx="94320" cy="84960"/>
              </p14:xfrm>
            </p:contentPart>
          </mc:Choice>
          <mc:Fallback>
            <p:pic>
              <p:nvPicPr>
                <p:cNvPr id="48148" name="Freihand 48147">
                  <a:extLst>
                    <a:ext uri="{FF2B5EF4-FFF2-40B4-BE49-F238E27FC236}">
                      <a16:creationId xmlns:a16="http://schemas.microsoft.com/office/drawing/2014/main" id="{487E0F03-EAE8-4E75-B9E0-DE9A02F52F11}"/>
                    </a:ext>
                  </a:extLst>
                </p:cNvPr>
                <p:cNvPicPr/>
                <p:nvPr/>
              </p:nvPicPr>
              <p:blipFill>
                <a:blip r:embed="rId146"/>
                <a:stretch>
                  <a:fillRect/>
                </a:stretch>
              </p:blipFill>
              <p:spPr>
                <a:xfrm>
                  <a:off x="2596613" y="5312227"/>
                  <a:ext cx="1029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48149" name="Freihand 48148">
                  <a:extLst>
                    <a:ext uri="{FF2B5EF4-FFF2-40B4-BE49-F238E27FC236}">
                      <a16:creationId xmlns:a16="http://schemas.microsoft.com/office/drawing/2014/main" id="{1363C399-F455-45E5-B84F-A27504FD59F8}"/>
                    </a:ext>
                  </a:extLst>
                </p14:cNvPr>
                <p14:cNvContentPartPr/>
                <p14:nvPr/>
              </p14:nvContentPartPr>
              <p14:xfrm>
                <a:off x="2679773" y="5306827"/>
                <a:ext cx="97920" cy="207360"/>
              </p14:xfrm>
            </p:contentPart>
          </mc:Choice>
          <mc:Fallback>
            <p:pic>
              <p:nvPicPr>
                <p:cNvPr id="48149" name="Freihand 48148">
                  <a:extLst>
                    <a:ext uri="{FF2B5EF4-FFF2-40B4-BE49-F238E27FC236}">
                      <a16:creationId xmlns:a16="http://schemas.microsoft.com/office/drawing/2014/main" id="{1363C399-F455-45E5-B84F-A27504FD59F8}"/>
                    </a:ext>
                  </a:extLst>
                </p:cNvPr>
                <p:cNvPicPr/>
                <p:nvPr/>
              </p:nvPicPr>
              <p:blipFill>
                <a:blip r:embed="rId148"/>
                <a:stretch>
                  <a:fillRect/>
                </a:stretch>
              </p:blipFill>
              <p:spPr>
                <a:xfrm>
                  <a:off x="2675453" y="5302507"/>
                  <a:ext cx="1065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48150" name="Freihand 48149">
                  <a:extLst>
                    <a:ext uri="{FF2B5EF4-FFF2-40B4-BE49-F238E27FC236}">
                      <a16:creationId xmlns:a16="http://schemas.microsoft.com/office/drawing/2014/main" id="{AF0F433B-E77D-4FDD-ADC8-D31310E87360}"/>
                    </a:ext>
                  </a:extLst>
                </p14:cNvPr>
                <p14:cNvContentPartPr/>
                <p14:nvPr/>
              </p14:nvContentPartPr>
              <p14:xfrm>
                <a:off x="2795333" y="5193067"/>
                <a:ext cx="99360" cy="187200"/>
              </p14:xfrm>
            </p:contentPart>
          </mc:Choice>
          <mc:Fallback>
            <p:pic>
              <p:nvPicPr>
                <p:cNvPr id="48150" name="Freihand 48149">
                  <a:extLst>
                    <a:ext uri="{FF2B5EF4-FFF2-40B4-BE49-F238E27FC236}">
                      <a16:creationId xmlns:a16="http://schemas.microsoft.com/office/drawing/2014/main" id="{AF0F433B-E77D-4FDD-ADC8-D31310E87360}"/>
                    </a:ext>
                  </a:extLst>
                </p:cNvPr>
                <p:cNvPicPr/>
                <p:nvPr/>
              </p:nvPicPr>
              <p:blipFill>
                <a:blip r:embed="rId150"/>
                <a:stretch>
                  <a:fillRect/>
                </a:stretch>
              </p:blipFill>
              <p:spPr>
                <a:xfrm>
                  <a:off x="2791013" y="5188747"/>
                  <a:ext cx="1080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48151" name="Freihand 48150">
                  <a:extLst>
                    <a:ext uri="{FF2B5EF4-FFF2-40B4-BE49-F238E27FC236}">
                      <a16:creationId xmlns:a16="http://schemas.microsoft.com/office/drawing/2014/main" id="{6B3BDD86-E928-45F1-888A-CC74A10FE025}"/>
                    </a:ext>
                  </a:extLst>
                </p14:cNvPr>
                <p14:cNvContentPartPr/>
                <p14:nvPr/>
              </p14:nvContentPartPr>
              <p14:xfrm>
                <a:off x="2837453" y="5308267"/>
                <a:ext cx="98280" cy="22680"/>
              </p14:xfrm>
            </p:contentPart>
          </mc:Choice>
          <mc:Fallback>
            <p:pic>
              <p:nvPicPr>
                <p:cNvPr id="48151" name="Freihand 48150">
                  <a:extLst>
                    <a:ext uri="{FF2B5EF4-FFF2-40B4-BE49-F238E27FC236}">
                      <a16:creationId xmlns:a16="http://schemas.microsoft.com/office/drawing/2014/main" id="{6B3BDD86-E928-45F1-888A-CC74A10FE025}"/>
                    </a:ext>
                  </a:extLst>
                </p:cNvPr>
                <p:cNvPicPr/>
                <p:nvPr/>
              </p:nvPicPr>
              <p:blipFill>
                <a:blip r:embed="rId152"/>
                <a:stretch>
                  <a:fillRect/>
                </a:stretch>
              </p:blipFill>
              <p:spPr>
                <a:xfrm>
                  <a:off x="2833133" y="5303947"/>
                  <a:ext cx="1069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48152" name="Freihand 48151">
                  <a:extLst>
                    <a:ext uri="{FF2B5EF4-FFF2-40B4-BE49-F238E27FC236}">
                      <a16:creationId xmlns:a16="http://schemas.microsoft.com/office/drawing/2014/main" id="{5D83A768-ED12-4FAE-ACE7-2CDD396AE4B7}"/>
                    </a:ext>
                  </a:extLst>
                </p14:cNvPr>
                <p14:cNvContentPartPr/>
                <p14:nvPr/>
              </p14:nvContentPartPr>
              <p14:xfrm>
                <a:off x="2913413" y="5287027"/>
                <a:ext cx="73800" cy="76680"/>
              </p14:xfrm>
            </p:contentPart>
          </mc:Choice>
          <mc:Fallback>
            <p:pic>
              <p:nvPicPr>
                <p:cNvPr id="48152" name="Freihand 48151">
                  <a:extLst>
                    <a:ext uri="{FF2B5EF4-FFF2-40B4-BE49-F238E27FC236}">
                      <a16:creationId xmlns:a16="http://schemas.microsoft.com/office/drawing/2014/main" id="{5D83A768-ED12-4FAE-ACE7-2CDD396AE4B7}"/>
                    </a:ext>
                  </a:extLst>
                </p:cNvPr>
                <p:cNvPicPr/>
                <p:nvPr/>
              </p:nvPicPr>
              <p:blipFill>
                <a:blip r:embed="rId154"/>
                <a:stretch>
                  <a:fillRect/>
                </a:stretch>
              </p:blipFill>
              <p:spPr>
                <a:xfrm>
                  <a:off x="2909093" y="5282707"/>
                  <a:ext cx="824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48153" name="Freihand 48152">
                  <a:extLst>
                    <a:ext uri="{FF2B5EF4-FFF2-40B4-BE49-F238E27FC236}">
                      <a16:creationId xmlns:a16="http://schemas.microsoft.com/office/drawing/2014/main" id="{0136A0B7-C1DE-4B39-AB22-4AD0D8F0975B}"/>
                    </a:ext>
                  </a:extLst>
                </p14:cNvPr>
                <p14:cNvContentPartPr/>
                <p14:nvPr/>
              </p14:nvContentPartPr>
              <p14:xfrm>
                <a:off x="3041933" y="5167507"/>
                <a:ext cx="14760" cy="210600"/>
              </p14:xfrm>
            </p:contentPart>
          </mc:Choice>
          <mc:Fallback>
            <p:pic>
              <p:nvPicPr>
                <p:cNvPr id="48153" name="Freihand 48152">
                  <a:extLst>
                    <a:ext uri="{FF2B5EF4-FFF2-40B4-BE49-F238E27FC236}">
                      <a16:creationId xmlns:a16="http://schemas.microsoft.com/office/drawing/2014/main" id="{0136A0B7-C1DE-4B39-AB22-4AD0D8F0975B}"/>
                    </a:ext>
                  </a:extLst>
                </p:cNvPr>
                <p:cNvPicPr/>
                <p:nvPr/>
              </p:nvPicPr>
              <p:blipFill>
                <a:blip r:embed="rId156"/>
                <a:stretch>
                  <a:fillRect/>
                </a:stretch>
              </p:blipFill>
              <p:spPr>
                <a:xfrm>
                  <a:off x="3037613" y="5163187"/>
                  <a:ext cx="2340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48154" name="Freihand 48153">
                  <a:extLst>
                    <a:ext uri="{FF2B5EF4-FFF2-40B4-BE49-F238E27FC236}">
                      <a16:creationId xmlns:a16="http://schemas.microsoft.com/office/drawing/2014/main" id="{89AAC606-2A4B-4832-906A-434E508667BC}"/>
                    </a:ext>
                  </a:extLst>
                </p14:cNvPr>
                <p14:cNvContentPartPr/>
                <p14:nvPr/>
              </p14:nvContentPartPr>
              <p14:xfrm>
                <a:off x="3348653" y="4916227"/>
                <a:ext cx="65160" cy="166680"/>
              </p14:xfrm>
            </p:contentPart>
          </mc:Choice>
          <mc:Fallback>
            <p:pic>
              <p:nvPicPr>
                <p:cNvPr id="48154" name="Freihand 48153">
                  <a:extLst>
                    <a:ext uri="{FF2B5EF4-FFF2-40B4-BE49-F238E27FC236}">
                      <a16:creationId xmlns:a16="http://schemas.microsoft.com/office/drawing/2014/main" id="{89AAC606-2A4B-4832-906A-434E508667BC}"/>
                    </a:ext>
                  </a:extLst>
                </p:cNvPr>
                <p:cNvPicPr/>
                <p:nvPr/>
              </p:nvPicPr>
              <p:blipFill>
                <a:blip r:embed="rId158"/>
                <a:stretch>
                  <a:fillRect/>
                </a:stretch>
              </p:blipFill>
              <p:spPr>
                <a:xfrm>
                  <a:off x="3344333" y="4911907"/>
                  <a:ext cx="738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48155" name="Freihand 48154">
                  <a:extLst>
                    <a:ext uri="{FF2B5EF4-FFF2-40B4-BE49-F238E27FC236}">
                      <a16:creationId xmlns:a16="http://schemas.microsoft.com/office/drawing/2014/main" id="{7A46285C-CDE3-46C3-B402-B1A0073533EF}"/>
                    </a:ext>
                  </a:extLst>
                </p14:cNvPr>
                <p14:cNvContentPartPr/>
                <p14:nvPr/>
              </p14:nvContentPartPr>
              <p14:xfrm>
                <a:off x="3252533" y="4837027"/>
                <a:ext cx="168480" cy="131400"/>
              </p14:xfrm>
            </p:contentPart>
          </mc:Choice>
          <mc:Fallback>
            <p:pic>
              <p:nvPicPr>
                <p:cNvPr id="48155" name="Freihand 48154">
                  <a:extLst>
                    <a:ext uri="{FF2B5EF4-FFF2-40B4-BE49-F238E27FC236}">
                      <a16:creationId xmlns:a16="http://schemas.microsoft.com/office/drawing/2014/main" id="{7A46285C-CDE3-46C3-B402-B1A0073533EF}"/>
                    </a:ext>
                  </a:extLst>
                </p:cNvPr>
                <p:cNvPicPr/>
                <p:nvPr/>
              </p:nvPicPr>
              <p:blipFill>
                <a:blip r:embed="rId160"/>
                <a:stretch>
                  <a:fillRect/>
                </a:stretch>
              </p:blipFill>
              <p:spPr>
                <a:xfrm>
                  <a:off x="3248213" y="4832707"/>
                  <a:ext cx="1771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48156" name="Freihand 48155">
                  <a:extLst>
                    <a:ext uri="{FF2B5EF4-FFF2-40B4-BE49-F238E27FC236}">
                      <a16:creationId xmlns:a16="http://schemas.microsoft.com/office/drawing/2014/main" id="{EA5D1295-62FA-42D1-AA99-D8AEA6BA8ADC}"/>
                    </a:ext>
                  </a:extLst>
                </p14:cNvPr>
                <p14:cNvContentPartPr/>
                <p14:nvPr/>
              </p14:nvContentPartPr>
              <p14:xfrm>
                <a:off x="3425333" y="5333107"/>
                <a:ext cx="360" cy="360"/>
              </p14:xfrm>
            </p:contentPart>
          </mc:Choice>
          <mc:Fallback>
            <p:pic>
              <p:nvPicPr>
                <p:cNvPr id="48156" name="Freihand 48155">
                  <a:extLst>
                    <a:ext uri="{FF2B5EF4-FFF2-40B4-BE49-F238E27FC236}">
                      <a16:creationId xmlns:a16="http://schemas.microsoft.com/office/drawing/2014/main" id="{EA5D1295-62FA-42D1-AA99-D8AEA6BA8ADC}"/>
                    </a:ext>
                  </a:extLst>
                </p:cNvPr>
                <p:cNvPicPr/>
                <p:nvPr/>
              </p:nvPicPr>
              <p:blipFill>
                <a:blip r:embed="rId162"/>
                <a:stretch>
                  <a:fillRect/>
                </a:stretch>
              </p:blipFill>
              <p:spPr>
                <a:xfrm>
                  <a:off x="3421013" y="53287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48157" name="Freihand 48156">
                  <a:extLst>
                    <a:ext uri="{FF2B5EF4-FFF2-40B4-BE49-F238E27FC236}">
                      <a16:creationId xmlns:a16="http://schemas.microsoft.com/office/drawing/2014/main" id="{68B73C2F-277E-4AB6-B61A-701C78FA1876}"/>
                    </a:ext>
                  </a:extLst>
                </p14:cNvPr>
                <p14:cNvContentPartPr/>
                <p14:nvPr/>
              </p14:nvContentPartPr>
              <p14:xfrm>
                <a:off x="3368813" y="5170387"/>
                <a:ext cx="67320" cy="164880"/>
              </p14:xfrm>
            </p:contentPart>
          </mc:Choice>
          <mc:Fallback>
            <p:pic>
              <p:nvPicPr>
                <p:cNvPr id="48157" name="Freihand 48156">
                  <a:extLst>
                    <a:ext uri="{FF2B5EF4-FFF2-40B4-BE49-F238E27FC236}">
                      <a16:creationId xmlns:a16="http://schemas.microsoft.com/office/drawing/2014/main" id="{68B73C2F-277E-4AB6-B61A-701C78FA1876}"/>
                    </a:ext>
                  </a:extLst>
                </p:cNvPr>
                <p:cNvPicPr/>
                <p:nvPr/>
              </p:nvPicPr>
              <p:blipFill>
                <a:blip r:embed="rId164"/>
                <a:stretch>
                  <a:fillRect/>
                </a:stretch>
              </p:blipFill>
              <p:spPr>
                <a:xfrm>
                  <a:off x="3364493" y="5166067"/>
                  <a:ext cx="759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48158" name="Freihand 48157">
                  <a:extLst>
                    <a:ext uri="{FF2B5EF4-FFF2-40B4-BE49-F238E27FC236}">
                      <a16:creationId xmlns:a16="http://schemas.microsoft.com/office/drawing/2014/main" id="{9B3E3094-B427-416E-B1FA-FA4AA4F0C453}"/>
                    </a:ext>
                  </a:extLst>
                </p14:cNvPr>
                <p14:cNvContentPartPr/>
                <p14:nvPr/>
              </p14:nvContentPartPr>
              <p14:xfrm>
                <a:off x="3409853" y="5117107"/>
                <a:ext cx="474480" cy="263160"/>
              </p14:xfrm>
            </p:contentPart>
          </mc:Choice>
          <mc:Fallback>
            <p:pic>
              <p:nvPicPr>
                <p:cNvPr id="48158" name="Freihand 48157">
                  <a:extLst>
                    <a:ext uri="{FF2B5EF4-FFF2-40B4-BE49-F238E27FC236}">
                      <a16:creationId xmlns:a16="http://schemas.microsoft.com/office/drawing/2014/main" id="{9B3E3094-B427-416E-B1FA-FA4AA4F0C453}"/>
                    </a:ext>
                  </a:extLst>
                </p:cNvPr>
                <p:cNvPicPr/>
                <p:nvPr/>
              </p:nvPicPr>
              <p:blipFill>
                <a:blip r:embed="rId166"/>
                <a:stretch>
                  <a:fillRect/>
                </a:stretch>
              </p:blipFill>
              <p:spPr>
                <a:xfrm>
                  <a:off x="3405533" y="5112787"/>
                  <a:ext cx="48312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48159" name="Freihand 48158">
                  <a:extLst>
                    <a:ext uri="{FF2B5EF4-FFF2-40B4-BE49-F238E27FC236}">
                      <a16:creationId xmlns:a16="http://schemas.microsoft.com/office/drawing/2014/main" id="{276D404A-B046-4F02-B2F1-32C616DA5D0D}"/>
                    </a:ext>
                  </a:extLst>
                </p14:cNvPr>
                <p14:cNvContentPartPr/>
                <p14:nvPr/>
              </p14:nvContentPartPr>
              <p14:xfrm>
                <a:off x="3704333" y="5099827"/>
                <a:ext cx="14400" cy="6840"/>
              </p14:xfrm>
            </p:contentPart>
          </mc:Choice>
          <mc:Fallback>
            <p:pic>
              <p:nvPicPr>
                <p:cNvPr id="48159" name="Freihand 48158">
                  <a:extLst>
                    <a:ext uri="{FF2B5EF4-FFF2-40B4-BE49-F238E27FC236}">
                      <a16:creationId xmlns:a16="http://schemas.microsoft.com/office/drawing/2014/main" id="{276D404A-B046-4F02-B2F1-32C616DA5D0D}"/>
                    </a:ext>
                  </a:extLst>
                </p:cNvPr>
                <p:cNvPicPr/>
                <p:nvPr/>
              </p:nvPicPr>
              <p:blipFill>
                <a:blip r:embed="rId168"/>
                <a:stretch>
                  <a:fillRect/>
                </a:stretch>
              </p:blipFill>
              <p:spPr>
                <a:xfrm>
                  <a:off x="3700013" y="5095507"/>
                  <a:ext cx="230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48165" name="Freihand 48164">
                  <a:extLst>
                    <a:ext uri="{FF2B5EF4-FFF2-40B4-BE49-F238E27FC236}">
                      <a16:creationId xmlns:a16="http://schemas.microsoft.com/office/drawing/2014/main" id="{E2EACA80-2C3C-4796-83A2-ADD3EED49E60}"/>
                    </a:ext>
                  </a:extLst>
                </p14:cNvPr>
                <p14:cNvContentPartPr/>
                <p14:nvPr/>
              </p14:nvContentPartPr>
              <p14:xfrm>
                <a:off x="3432533" y="4253467"/>
                <a:ext cx="165960" cy="185760"/>
              </p14:xfrm>
            </p:contentPart>
          </mc:Choice>
          <mc:Fallback>
            <p:pic>
              <p:nvPicPr>
                <p:cNvPr id="48165" name="Freihand 48164">
                  <a:extLst>
                    <a:ext uri="{FF2B5EF4-FFF2-40B4-BE49-F238E27FC236}">
                      <a16:creationId xmlns:a16="http://schemas.microsoft.com/office/drawing/2014/main" id="{E2EACA80-2C3C-4796-83A2-ADD3EED49E60}"/>
                    </a:ext>
                  </a:extLst>
                </p:cNvPr>
                <p:cNvPicPr/>
                <p:nvPr/>
              </p:nvPicPr>
              <p:blipFill>
                <a:blip r:embed="rId170"/>
                <a:stretch>
                  <a:fillRect/>
                </a:stretch>
              </p:blipFill>
              <p:spPr>
                <a:xfrm>
                  <a:off x="3428213" y="4249147"/>
                  <a:ext cx="1746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48166" name="Freihand 48165">
                  <a:extLst>
                    <a:ext uri="{FF2B5EF4-FFF2-40B4-BE49-F238E27FC236}">
                      <a16:creationId xmlns:a16="http://schemas.microsoft.com/office/drawing/2014/main" id="{9D1F5218-2D4E-4DF7-8086-D887374722FC}"/>
                    </a:ext>
                  </a:extLst>
                </p14:cNvPr>
                <p14:cNvContentPartPr/>
                <p14:nvPr/>
              </p14:nvContentPartPr>
              <p14:xfrm>
                <a:off x="3347933" y="4225747"/>
                <a:ext cx="178560" cy="222840"/>
              </p14:xfrm>
            </p:contentPart>
          </mc:Choice>
          <mc:Fallback>
            <p:pic>
              <p:nvPicPr>
                <p:cNvPr id="48166" name="Freihand 48165">
                  <a:extLst>
                    <a:ext uri="{FF2B5EF4-FFF2-40B4-BE49-F238E27FC236}">
                      <a16:creationId xmlns:a16="http://schemas.microsoft.com/office/drawing/2014/main" id="{9D1F5218-2D4E-4DF7-8086-D887374722FC}"/>
                    </a:ext>
                  </a:extLst>
                </p:cNvPr>
                <p:cNvPicPr/>
                <p:nvPr/>
              </p:nvPicPr>
              <p:blipFill>
                <a:blip r:embed="rId172"/>
                <a:stretch>
                  <a:fillRect/>
                </a:stretch>
              </p:blipFill>
              <p:spPr>
                <a:xfrm>
                  <a:off x="3343613" y="4221427"/>
                  <a:ext cx="18720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48167" name="Freihand 48166">
                  <a:extLst>
                    <a:ext uri="{FF2B5EF4-FFF2-40B4-BE49-F238E27FC236}">
                      <a16:creationId xmlns:a16="http://schemas.microsoft.com/office/drawing/2014/main" id="{B73C4314-28C7-494A-8BB1-7D15CA31C965}"/>
                    </a:ext>
                  </a:extLst>
                </p14:cNvPr>
                <p14:cNvContentPartPr/>
                <p14:nvPr/>
              </p14:nvContentPartPr>
              <p14:xfrm>
                <a:off x="3759413" y="4065187"/>
                <a:ext cx="121320" cy="207000"/>
              </p14:xfrm>
            </p:contentPart>
          </mc:Choice>
          <mc:Fallback>
            <p:pic>
              <p:nvPicPr>
                <p:cNvPr id="48167" name="Freihand 48166">
                  <a:extLst>
                    <a:ext uri="{FF2B5EF4-FFF2-40B4-BE49-F238E27FC236}">
                      <a16:creationId xmlns:a16="http://schemas.microsoft.com/office/drawing/2014/main" id="{B73C4314-28C7-494A-8BB1-7D15CA31C965}"/>
                    </a:ext>
                  </a:extLst>
                </p:cNvPr>
                <p:cNvPicPr/>
                <p:nvPr/>
              </p:nvPicPr>
              <p:blipFill>
                <a:blip r:embed="rId174"/>
                <a:stretch>
                  <a:fillRect/>
                </a:stretch>
              </p:blipFill>
              <p:spPr>
                <a:xfrm>
                  <a:off x="3755093" y="4060867"/>
                  <a:ext cx="12996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48168" name="Freihand 48167">
                  <a:extLst>
                    <a:ext uri="{FF2B5EF4-FFF2-40B4-BE49-F238E27FC236}">
                      <a16:creationId xmlns:a16="http://schemas.microsoft.com/office/drawing/2014/main" id="{ED6CBCAC-B547-4DEC-9A61-5F88B950D39C}"/>
                    </a:ext>
                  </a:extLst>
                </p14:cNvPr>
                <p14:cNvContentPartPr/>
                <p14:nvPr/>
              </p14:nvContentPartPr>
              <p14:xfrm>
                <a:off x="3841853" y="4174267"/>
                <a:ext cx="105480" cy="101520"/>
              </p14:xfrm>
            </p:contentPart>
          </mc:Choice>
          <mc:Fallback>
            <p:pic>
              <p:nvPicPr>
                <p:cNvPr id="48168" name="Freihand 48167">
                  <a:extLst>
                    <a:ext uri="{FF2B5EF4-FFF2-40B4-BE49-F238E27FC236}">
                      <a16:creationId xmlns:a16="http://schemas.microsoft.com/office/drawing/2014/main" id="{ED6CBCAC-B547-4DEC-9A61-5F88B950D39C}"/>
                    </a:ext>
                  </a:extLst>
                </p:cNvPr>
                <p:cNvPicPr/>
                <p:nvPr/>
              </p:nvPicPr>
              <p:blipFill>
                <a:blip r:embed="rId176"/>
                <a:stretch>
                  <a:fillRect/>
                </a:stretch>
              </p:blipFill>
              <p:spPr>
                <a:xfrm>
                  <a:off x="3837533" y="4169947"/>
                  <a:ext cx="1141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48169" name="Freihand 48168">
                  <a:extLst>
                    <a:ext uri="{FF2B5EF4-FFF2-40B4-BE49-F238E27FC236}">
                      <a16:creationId xmlns:a16="http://schemas.microsoft.com/office/drawing/2014/main" id="{548B18BB-CA43-4D3B-9313-DE3C73DE6DEF}"/>
                    </a:ext>
                  </a:extLst>
                </p14:cNvPr>
                <p14:cNvContentPartPr/>
                <p14:nvPr/>
              </p14:nvContentPartPr>
              <p14:xfrm>
                <a:off x="3979013" y="4096507"/>
                <a:ext cx="256320" cy="167400"/>
              </p14:xfrm>
            </p:contentPart>
          </mc:Choice>
          <mc:Fallback>
            <p:pic>
              <p:nvPicPr>
                <p:cNvPr id="48169" name="Freihand 48168">
                  <a:extLst>
                    <a:ext uri="{FF2B5EF4-FFF2-40B4-BE49-F238E27FC236}">
                      <a16:creationId xmlns:a16="http://schemas.microsoft.com/office/drawing/2014/main" id="{548B18BB-CA43-4D3B-9313-DE3C73DE6DEF}"/>
                    </a:ext>
                  </a:extLst>
                </p:cNvPr>
                <p:cNvPicPr/>
                <p:nvPr/>
              </p:nvPicPr>
              <p:blipFill>
                <a:blip r:embed="rId178"/>
                <a:stretch>
                  <a:fillRect/>
                </a:stretch>
              </p:blipFill>
              <p:spPr>
                <a:xfrm>
                  <a:off x="3974693" y="4092187"/>
                  <a:ext cx="2649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48170" name="Freihand 48169">
                  <a:extLst>
                    <a:ext uri="{FF2B5EF4-FFF2-40B4-BE49-F238E27FC236}">
                      <a16:creationId xmlns:a16="http://schemas.microsoft.com/office/drawing/2014/main" id="{A82F8DCB-65FA-4850-8BB6-AF7AF8CE764C}"/>
                    </a:ext>
                  </a:extLst>
                </p14:cNvPr>
                <p14:cNvContentPartPr/>
                <p14:nvPr/>
              </p14:nvContentPartPr>
              <p14:xfrm>
                <a:off x="4295093" y="4182907"/>
                <a:ext cx="283320" cy="88560"/>
              </p14:xfrm>
            </p:contentPart>
          </mc:Choice>
          <mc:Fallback>
            <p:pic>
              <p:nvPicPr>
                <p:cNvPr id="48170" name="Freihand 48169">
                  <a:extLst>
                    <a:ext uri="{FF2B5EF4-FFF2-40B4-BE49-F238E27FC236}">
                      <a16:creationId xmlns:a16="http://schemas.microsoft.com/office/drawing/2014/main" id="{A82F8DCB-65FA-4850-8BB6-AF7AF8CE764C}"/>
                    </a:ext>
                  </a:extLst>
                </p:cNvPr>
                <p:cNvPicPr/>
                <p:nvPr/>
              </p:nvPicPr>
              <p:blipFill>
                <a:blip r:embed="rId180"/>
                <a:stretch>
                  <a:fillRect/>
                </a:stretch>
              </p:blipFill>
              <p:spPr>
                <a:xfrm>
                  <a:off x="4290773" y="4178587"/>
                  <a:ext cx="2919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48171" name="Freihand 48170">
                  <a:extLst>
                    <a:ext uri="{FF2B5EF4-FFF2-40B4-BE49-F238E27FC236}">
                      <a16:creationId xmlns:a16="http://schemas.microsoft.com/office/drawing/2014/main" id="{55F5F7D0-37D5-435E-9361-0752602EB63A}"/>
                    </a:ext>
                  </a:extLst>
                </p14:cNvPr>
                <p14:cNvContentPartPr/>
                <p14:nvPr/>
              </p14:nvContentPartPr>
              <p14:xfrm>
                <a:off x="4547813" y="4118107"/>
                <a:ext cx="1440" cy="18720"/>
              </p14:xfrm>
            </p:contentPart>
          </mc:Choice>
          <mc:Fallback>
            <p:pic>
              <p:nvPicPr>
                <p:cNvPr id="48171" name="Freihand 48170">
                  <a:extLst>
                    <a:ext uri="{FF2B5EF4-FFF2-40B4-BE49-F238E27FC236}">
                      <a16:creationId xmlns:a16="http://schemas.microsoft.com/office/drawing/2014/main" id="{55F5F7D0-37D5-435E-9361-0752602EB63A}"/>
                    </a:ext>
                  </a:extLst>
                </p:cNvPr>
                <p:cNvPicPr/>
                <p:nvPr/>
              </p:nvPicPr>
              <p:blipFill>
                <a:blip r:embed="rId182"/>
                <a:stretch>
                  <a:fillRect/>
                </a:stretch>
              </p:blipFill>
              <p:spPr>
                <a:xfrm>
                  <a:off x="4543493" y="4113787"/>
                  <a:ext cx="100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48172" name="Freihand 48171">
                  <a:extLst>
                    <a:ext uri="{FF2B5EF4-FFF2-40B4-BE49-F238E27FC236}">
                      <a16:creationId xmlns:a16="http://schemas.microsoft.com/office/drawing/2014/main" id="{75C02E8F-6268-461A-9892-C4D7B17F6128}"/>
                    </a:ext>
                  </a:extLst>
                </p14:cNvPr>
                <p14:cNvContentPartPr/>
                <p14:nvPr/>
              </p14:nvContentPartPr>
              <p14:xfrm>
                <a:off x="4650053" y="4092547"/>
                <a:ext cx="163440" cy="212400"/>
              </p14:xfrm>
            </p:contentPart>
          </mc:Choice>
          <mc:Fallback>
            <p:pic>
              <p:nvPicPr>
                <p:cNvPr id="48172" name="Freihand 48171">
                  <a:extLst>
                    <a:ext uri="{FF2B5EF4-FFF2-40B4-BE49-F238E27FC236}">
                      <a16:creationId xmlns:a16="http://schemas.microsoft.com/office/drawing/2014/main" id="{75C02E8F-6268-461A-9892-C4D7B17F6128}"/>
                    </a:ext>
                  </a:extLst>
                </p:cNvPr>
                <p:cNvPicPr/>
                <p:nvPr/>
              </p:nvPicPr>
              <p:blipFill>
                <a:blip r:embed="rId184"/>
                <a:stretch>
                  <a:fillRect/>
                </a:stretch>
              </p:blipFill>
              <p:spPr>
                <a:xfrm>
                  <a:off x="4645733" y="4088227"/>
                  <a:ext cx="17208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48173" name="Freihand 48172">
                  <a:extLst>
                    <a:ext uri="{FF2B5EF4-FFF2-40B4-BE49-F238E27FC236}">
                      <a16:creationId xmlns:a16="http://schemas.microsoft.com/office/drawing/2014/main" id="{C0F4DF93-6140-45BB-B4B0-36420C8FAFFA}"/>
                    </a:ext>
                  </a:extLst>
                </p14:cNvPr>
                <p14:cNvContentPartPr/>
                <p14:nvPr/>
              </p14:nvContentPartPr>
              <p14:xfrm>
                <a:off x="4732853" y="4227547"/>
                <a:ext cx="108000" cy="31320"/>
              </p14:xfrm>
            </p:contentPart>
          </mc:Choice>
          <mc:Fallback>
            <p:pic>
              <p:nvPicPr>
                <p:cNvPr id="48173" name="Freihand 48172">
                  <a:extLst>
                    <a:ext uri="{FF2B5EF4-FFF2-40B4-BE49-F238E27FC236}">
                      <a16:creationId xmlns:a16="http://schemas.microsoft.com/office/drawing/2014/main" id="{C0F4DF93-6140-45BB-B4B0-36420C8FAFFA}"/>
                    </a:ext>
                  </a:extLst>
                </p:cNvPr>
                <p:cNvPicPr/>
                <p:nvPr/>
              </p:nvPicPr>
              <p:blipFill>
                <a:blip r:embed="rId186"/>
                <a:stretch>
                  <a:fillRect/>
                </a:stretch>
              </p:blipFill>
              <p:spPr>
                <a:xfrm>
                  <a:off x="4728533" y="4223227"/>
                  <a:ext cx="1166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48174" name="Freihand 48173">
                  <a:extLst>
                    <a:ext uri="{FF2B5EF4-FFF2-40B4-BE49-F238E27FC236}">
                      <a16:creationId xmlns:a16="http://schemas.microsoft.com/office/drawing/2014/main" id="{15F2513C-2B0E-4A60-A447-EF60DAFEB133}"/>
                    </a:ext>
                  </a:extLst>
                </p14:cNvPr>
                <p14:cNvContentPartPr/>
                <p14:nvPr/>
              </p14:nvContentPartPr>
              <p14:xfrm>
                <a:off x="4832933" y="4223947"/>
                <a:ext cx="281160" cy="60120"/>
              </p14:xfrm>
            </p:contentPart>
          </mc:Choice>
          <mc:Fallback>
            <p:pic>
              <p:nvPicPr>
                <p:cNvPr id="48174" name="Freihand 48173">
                  <a:extLst>
                    <a:ext uri="{FF2B5EF4-FFF2-40B4-BE49-F238E27FC236}">
                      <a16:creationId xmlns:a16="http://schemas.microsoft.com/office/drawing/2014/main" id="{15F2513C-2B0E-4A60-A447-EF60DAFEB133}"/>
                    </a:ext>
                  </a:extLst>
                </p:cNvPr>
                <p:cNvPicPr/>
                <p:nvPr/>
              </p:nvPicPr>
              <p:blipFill>
                <a:blip r:embed="rId188"/>
                <a:stretch>
                  <a:fillRect/>
                </a:stretch>
              </p:blipFill>
              <p:spPr>
                <a:xfrm>
                  <a:off x="4828613" y="4219627"/>
                  <a:ext cx="2898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48175" name="Freihand 48174">
                  <a:extLst>
                    <a:ext uri="{FF2B5EF4-FFF2-40B4-BE49-F238E27FC236}">
                      <a16:creationId xmlns:a16="http://schemas.microsoft.com/office/drawing/2014/main" id="{0A0C48E2-8E3F-4BFF-A8C2-1FE81D75332E}"/>
                    </a:ext>
                  </a:extLst>
                </p14:cNvPr>
                <p14:cNvContentPartPr/>
                <p14:nvPr/>
              </p14:nvContentPartPr>
              <p14:xfrm>
                <a:off x="5146133" y="4221427"/>
                <a:ext cx="293040" cy="60120"/>
              </p14:xfrm>
            </p:contentPart>
          </mc:Choice>
          <mc:Fallback>
            <p:pic>
              <p:nvPicPr>
                <p:cNvPr id="48175" name="Freihand 48174">
                  <a:extLst>
                    <a:ext uri="{FF2B5EF4-FFF2-40B4-BE49-F238E27FC236}">
                      <a16:creationId xmlns:a16="http://schemas.microsoft.com/office/drawing/2014/main" id="{0A0C48E2-8E3F-4BFF-A8C2-1FE81D75332E}"/>
                    </a:ext>
                  </a:extLst>
                </p:cNvPr>
                <p:cNvPicPr/>
                <p:nvPr/>
              </p:nvPicPr>
              <p:blipFill>
                <a:blip r:embed="rId190"/>
                <a:stretch>
                  <a:fillRect/>
                </a:stretch>
              </p:blipFill>
              <p:spPr>
                <a:xfrm>
                  <a:off x="5141813" y="4217107"/>
                  <a:ext cx="3016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48176" name="Freihand 48175">
                  <a:extLst>
                    <a:ext uri="{FF2B5EF4-FFF2-40B4-BE49-F238E27FC236}">
                      <a16:creationId xmlns:a16="http://schemas.microsoft.com/office/drawing/2014/main" id="{A5E1EF39-E4D3-4F82-949E-F3F31D30B3E4}"/>
                    </a:ext>
                  </a:extLst>
                </p14:cNvPr>
                <p14:cNvContentPartPr/>
                <p14:nvPr/>
              </p14:nvContentPartPr>
              <p14:xfrm>
                <a:off x="5510813" y="4203067"/>
                <a:ext cx="314280" cy="90360"/>
              </p14:xfrm>
            </p:contentPart>
          </mc:Choice>
          <mc:Fallback>
            <p:pic>
              <p:nvPicPr>
                <p:cNvPr id="48176" name="Freihand 48175">
                  <a:extLst>
                    <a:ext uri="{FF2B5EF4-FFF2-40B4-BE49-F238E27FC236}">
                      <a16:creationId xmlns:a16="http://schemas.microsoft.com/office/drawing/2014/main" id="{A5E1EF39-E4D3-4F82-949E-F3F31D30B3E4}"/>
                    </a:ext>
                  </a:extLst>
                </p:cNvPr>
                <p:cNvPicPr/>
                <p:nvPr/>
              </p:nvPicPr>
              <p:blipFill>
                <a:blip r:embed="rId192"/>
                <a:stretch>
                  <a:fillRect/>
                </a:stretch>
              </p:blipFill>
              <p:spPr>
                <a:xfrm>
                  <a:off x="5506493" y="4198747"/>
                  <a:ext cx="3229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48177" name="Freihand 48176">
                  <a:extLst>
                    <a:ext uri="{FF2B5EF4-FFF2-40B4-BE49-F238E27FC236}">
                      <a16:creationId xmlns:a16="http://schemas.microsoft.com/office/drawing/2014/main" id="{2ED16386-79F7-47FB-9536-DF8BF0C91D7A}"/>
                    </a:ext>
                  </a:extLst>
                </p14:cNvPr>
                <p14:cNvContentPartPr/>
                <p14:nvPr/>
              </p14:nvContentPartPr>
              <p14:xfrm>
                <a:off x="2851493" y="4171747"/>
                <a:ext cx="129960" cy="199080"/>
              </p14:xfrm>
            </p:contentPart>
          </mc:Choice>
          <mc:Fallback>
            <p:pic>
              <p:nvPicPr>
                <p:cNvPr id="48177" name="Freihand 48176">
                  <a:extLst>
                    <a:ext uri="{FF2B5EF4-FFF2-40B4-BE49-F238E27FC236}">
                      <a16:creationId xmlns:a16="http://schemas.microsoft.com/office/drawing/2014/main" id="{2ED16386-79F7-47FB-9536-DF8BF0C91D7A}"/>
                    </a:ext>
                  </a:extLst>
                </p:cNvPr>
                <p:cNvPicPr/>
                <p:nvPr/>
              </p:nvPicPr>
              <p:blipFill>
                <a:blip r:embed="rId194"/>
                <a:stretch>
                  <a:fillRect/>
                </a:stretch>
              </p:blipFill>
              <p:spPr>
                <a:xfrm>
                  <a:off x="2847173" y="4167427"/>
                  <a:ext cx="13860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48178" name="Freihand 48177">
                  <a:extLst>
                    <a:ext uri="{FF2B5EF4-FFF2-40B4-BE49-F238E27FC236}">
                      <a16:creationId xmlns:a16="http://schemas.microsoft.com/office/drawing/2014/main" id="{06E4B907-C7D7-491C-A166-2A302BD1C8EB}"/>
                    </a:ext>
                  </a:extLst>
                </p14:cNvPr>
                <p14:cNvContentPartPr/>
                <p14:nvPr/>
              </p14:nvContentPartPr>
              <p14:xfrm>
                <a:off x="2902253" y="4271467"/>
                <a:ext cx="170640" cy="139320"/>
              </p14:xfrm>
            </p:contentPart>
          </mc:Choice>
          <mc:Fallback>
            <p:pic>
              <p:nvPicPr>
                <p:cNvPr id="48178" name="Freihand 48177">
                  <a:extLst>
                    <a:ext uri="{FF2B5EF4-FFF2-40B4-BE49-F238E27FC236}">
                      <a16:creationId xmlns:a16="http://schemas.microsoft.com/office/drawing/2014/main" id="{06E4B907-C7D7-491C-A166-2A302BD1C8EB}"/>
                    </a:ext>
                  </a:extLst>
                </p:cNvPr>
                <p:cNvPicPr/>
                <p:nvPr/>
              </p:nvPicPr>
              <p:blipFill>
                <a:blip r:embed="rId196"/>
                <a:stretch>
                  <a:fillRect/>
                </a:stretch>
              </p:blipFill>
              <p:spPr>
                <a:xfrm>
                  <a:off x="2897933" y="4267147"/>
                  <a:ext cx="1792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48179" name="Freihand 48178">
                  <a:extLst>
                    <a:ext uri="{FF2B5EF4-FFF2-40B4-BE49-F238E27FC236}">
                      <a16:creationId xmlns:a16="http://schemas.microsoft.com/office/drawing/2014/main" id="{796FA078-B811-440A-A74E-D2ABC1730E04}"/>
                    </a:ext>
                  </a:extLst>
                </p14:cNvPr>
                <p14:cNvContentPartPr/>
                <p14:nvPr/>
              </p14:nvContentPartPr>
              <p14:xfrm>
                <a:off x="1808573" y="3948187"/>
                <a:ext cx="162360" cy="184680"/>
              </p14:xfrm>
            </p:contentPart>
          </mc:Choice>
          <mc:Fallback>
            <p:pic>
              <p:nvPicPr>
                <p:cNvPr id="48179" name="Freihand 48178">
                  <a:extLst>
                    <a:ext uri="{FF2B5EF4-FFF2-40B4-BE49-F238E27FC236}">
                      <a16:creationId xmlns:a16="http://schemas.microsoft.com/office/drawing/2014/main" id="{796FA078-B811-440A-A74E-D2ABC1730E04}"/>
                    </a:ext>
                  </a:extLst>
                </p:cNvPr>
                <p:cNvPicPr/>
                <p:nvPr/>
              </p:nvPicPr>
              <p:blipFill>
                <a:blip r:embed="rId198"/>
                <a:stretch>
                  <a:fillRect/>
                </a:stretch>
              </p:blipFill>
              <p:spPr>
                <a:xfrm>
                  <a:off x="1804253" y="3943867"/>
                  <a:ext cx="1710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48180" name="Freihand 48179">
                  <a:extLst>
                    <a:ext uri="{FF2B5EF4-FFF2-40B4-BE49-F238E27FC236}">
                      <a16:creationId xmlns:a16="http://schemas.microsoft.com/office/drawing/2014/main" id="{DF6003F4-6395-4C95-A8A8-CFF5F03FA3C9}"/>
                    </a:ext>
                  </a:extLst>
                </p14:cNvPr>
                <p14:cNvContentPartPr/>
                <p14:nvPr/>
              </p14:nvContentPartPr>
              <p14:xfrm>
                <a:off x="1888133" y="4074907"/>
                <a:ext cx="97200" cy="26280"/>
              </p14:xfrm>
            </p:contentPart>
          </mc:Choice>
          <mc:Fallback>
            <p:pic>
              <p:nvPicPr>
                <p:cNvPr id="48180" name="Freihand 48179">
                  <a:extLst>
                    <a:ext uri="{FF2B5EF4-FFF2-40B4-BE49-F238E27FC236}">
                      <a16:creationId xmlns:a16="http://schemas.microsoft.com/office/drawing/2014/main" id="{DF6003F4-6395-4C95-A8A8-CFF5F03FA3C9}"/>
                    </a:ext>
                  </a:extLst>
                </p:cNvPr>
                <p:cNvPicPr/>
                <p:nvPr/>
              </p:nvPicPr>
              <p:blipFill>
                <a:blip r:embed="rId200"/>
                <a:stretch>
                  <a:fillRect/>
                </a:stretch>
              </p:blipFill>
              <p:spPr>
                <a:xfrm>
                  <a:off x="1883813" y="4070587"/>
                  <a:ext cx="1058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48181" name="Freihand 48180">
                  <a:extLst>
                    <a:ext uri="{FF2B5EF4-FFF2-40B4-BE49-F238E27FC236}">
                      <a16:creationId xmlns:a16="http://schemas.microsoft.com/office/drawing/2014/main" id="{038E799D-ABB4-4C7B-8F65-B6ED12A4D1D6}"/>
                    </a:ext>
                  </a:extLst>
                </p14:cNvPr>
                <p14:cNvContentPartPr/>
                <p14:nvPr/>
              </p14:nvContentPartPr>
              <p14:xfrm>
                <a:off x="2005493" y="4026667"/>
                <a:ext cx="86400" cy="90360"/>
              </p14:xfrm>
            </p:contentPart>
          </mc:Choice>
          <mc:Fallback>
            <p:pic>
              <p:nvPicPr>
                <p:cNvPr id="48181" name="Freihand 48180">
                  <a:extLst>
                    <a:ext uri="{FF2B5EF4-FFF2-40B4-BE49-F238E27FC236}">
                      <a16:creationId xmlns:a16="http://schemas.microsoft.com/office/drawing/2014/main" id="{038E799D-ABB4-4C7B-8F65-B6ED12A4D1D6}"/>
                    </a:ext>
                  </a:extLst>
                </p:cNvPr>
                <p:cNvPicPr/>
                <p:nvPr/>
              </p:nvPicPr>
              <p:blipFill>
                <a:blip r:embed="rId202"/>
                <a:stretch>
                  <a:fillRect/>
                </a:stretch>
              </p:blipFill>
              <p:spPr>
                <a:xfrm>
                  <a:off x="2001173" y="4022347"/>
                  <a:ext cx="950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48182" name="Freihand 48181">
                  <a:extLst>
                    <a:ext uri="{FF2B5EF4-FFF2-40B4-BE49-F238E27FC236}">
                      <a16:creationId xmlns:a16="http://schemas.microsoft.com/office/drawing/2014/main" id="{21883295-FE2A-4F55-96B1-2A1E46014C1F}"/>
                    </a:ext>
                  </a:extLst>
                </p14:cNvPr>
                <p14:cNvContentPartPr/>
                <p14:nvPr/>
              </p14:nvContentPartPr>
              <p14:xfrm>
                <a:off x="2100893" y="4015507"/>
                <a:ext cx="82800" cy="212760"/>
              </p14:xfrm>
            </p:contentPart>
          </mc:Choice>
          <mc:Fallback>
            <p:pic>
              <p:nvPicPr>
                <p:cNvPr id="48182" name="Freihand 48181">
                  <a:extLst>
                    <a:ext uri="{FF2B5EF4-FFF2-40B4-BE49-F238E27FC236}">
                      <a16:creationId xmlns:a16="http://schemas.microsoft.com/office/drawing/2014/main" id="{21883295-FE2A-4F55-96B1-2A1E46014C1F}"/>
                    </a:ext>
                  </a:extLst>
                </p:cNvPr>
                <p:cNvPicPr/>
                <p:nvPr/>
              </p:nvPicPr>
              <p:blipFill>
                <a:blip r:embed="rId204"/>
                <a:stretch>
                  <a:fillRect/>
                </a:stretch>
              </p:blipFill>
              <p:spPr>
                <a:xfrm>
                  <a:off x="2096573" y="4011187"/>
                  <a:ext cx="9144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48183" name="Freihand 48182">
                  <a:extLst>
                    <a:ext uri="{FF2B5EF4-FFF2-40B4-BE49-F238E27FC236}">
                      <a16:creationId xmlns:a16="http://schemas.microsoft.com/office/drawing/2014/main" id="{85417515-0652-4960-8921-AF2ACB738941}"/>
                    </a:ext>
                  </a:extLst>
                </p14:cNvPr>
                <p14:cNvContentPartPr/>
                <p14:nvPr/>
              </p14:nvContentPartPr>
              <p14:xfrm>
                <a:off x="2206373" y="4012987"/>
                <a:ext cx="15120" cy="78840"/>
              </p14:xfrm>
            </p:contentPart>
          </mc:Choice>
          <mc:Fallback>
            <p:pic>
              <p:nvPicPr>
                <p:cNvPr id="48183" name="Freihand 48182">
                  <a:extLst>
                    <a:ext uri="{FF2B5EF4-FFF2-40B4-BE49-F238E27FC236}">
                      <a16:creationId xmlns:a16="http://schemas.microsoft.com/office/drawing/2014/main" id="{85417515-0652-4960-8921-AF2ACB738941}"/>
                    </a:ext>
                  </a:extLst>
                </p:cNvPr>
                <p:cNvPicPr/>
                <p:nvPr/>
              </p:nvPicPr>
              <p:blipFill>
                <a:blip r:embed="rId206"/>
                <a:stretch>
                  <a:fillRect/>
                </a:stretch>
              </p:blipFill>
              <p:spPr>
                <a:xfrm>
                  <a:off x="2202053" y="4008667"/>
                  <a:ext cx="237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48184" name="Freihand 48183">
                  <a:extLst>
                    <a:ext uri="{FF2B5EF4-FFF2-40B4-BE49-F238E27FC236}">
                      <a16:creationId xmlns:a16="http://schemas.microsoft.com/office/drawing/2014/main" id="{0E429135-A162-43E5-A246-06B2AD3211C3}"/>
                    </a:ext>
                  </a:extLst>
                </p14:cNvPr>
                <p14:cNvContentPartPr/>
                <p14:nvPr/>
              </p14:nvContentPartPr>
              <p14:xfrm>
                <a:off x="2269373" y="3836227"/>
                <a:ext cx="280080" cy="264240"/>
              </p14:xfrm>
            </p:contentPart>
          </mc:Choice>
          <mc:Fallback>
            <p:pic>
              <p:nvPicPr>
                <p:cNvPr id="48184" name="Freihand 48183">
                  <a:extLst>
                    <a:ext uri="{FF2B5EF4-FFF2-40B4-BE49-F238E27FC236}">
                      <a16:creationId xmlns:a16="http://schemas.microsoft.com/office/drawing/2014/main" id="{0E429135-A162-43E5-A246-06B2AD3211C3}"/>
                    </a:ext>
                  </a:extLst>
                </p:cNvPr>
                <p:cNvPicPr/>
                <p:nvPr/>
              </p:nvPicPr>
              <p:blipFill>
                <a:blip r:embed="rId208"/>
                <a:stretch>
                  <a:fillRect/>
                </a:stretch>
              </p:blipFill>
              <p:spPr>
                <a:xfrm>
                  <a:off x="2265053" y="3831907"/>
                  <a:ext cx="28872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48185" name="Freihand 48184">
                  <a:extLst>
                    <a:ext uri="{FF2B5EF4-FFF2-40B4-BE49-F238E27FC236}">
                      <a16:creationId xmlns:a16="http://schemas.microsoft.com/office/drawing/2014/main" id="{8032F6D9-4CDD-4594-8AC8-5F650BAFAF9E}"/>
                    </a:ext>
                  </a:extLst>
                </p14:cNvPr>
                <p14:cNvContentPartPr/>
                <p14:nvPr/>
              </p14:nvContentPartPr>
              <p14:xfrm>
                <a:off x="2555933" y="3914707"/>
                <a:ext cx="246960" cy="117000"/>
              </p14:xfrm>
            </p:contentPart>
          </mc:Choice>
          <mc:Fallback>
            <p:pic>
              <p:nvPicPr>
                <p:cNvPr id="48185" name="Freihand 48184">
                  <a:extLst>
                    <a:ext uri="{FF2B5EF4-FFF2-40B4-BE49-F238E27FC236}">
                      <a16:creationId xmlns:a16="http://schemas.microsoft.com/office/drawing/2014/main" id="{8032F6D9-4CDD-4594-8AC8-5F650BAFAF9E}"/>
                    </a:ext>
                  </a:extLst>
                </p:cNvPr>
                <p:cNvPicPr/>
                <p:nvPr/>
              </p:nvPicPr>
              <p:blipFill>
                <a:blip r:embed="rId210"/>
                <a:stretch>
                  <a:fillRect/>
                </a:stretch>
              </p:blipFill>
              <p:spPr>
                <a:xfrm>
                  <a:off x="2551613" y="3910387"/>
                  <a:ext cx="2556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48186" name="Freihand 48185">
                  <a:extLst>
                    <a:ext uri="{FF2B5EF4-FFF2-40B4-BE49-F238E27FC236}">
                      <a16:creationId xmlns:a16="http://schemas.microsoft.com/office/drawing/2014/main" id="{CE86E552-1180-448B-BF48-08EF5A477478}"/>
                    </a:ext>
                  </a:extLst>
                </p14:cNvPr>
                <p14:cNvContentPartPr/>
                <p14:nvPr/>
              </p14:nvContentPartPr>
              <p14:xfrm>
                <a:off x="2816573" y="3821827"/>
                <a:ext cx="99720" cy="176760"/>
              </p14:xfrm>
            </p:contentPart>
          </mc:Choice>
          <mc:Fallback>
            <p:pic>
              <p:nvPicPr>
                <p:cNvPr id="48186" name="Freihand 48185">
                  <a:extLst>
                    <a:ext uri="{FF2B5EF4-FFF2-40B4-BE49-F238E27FC236}">
                      <a16:creationId xmlns:a16="http://schemas.microsoft.com/office/drawing/2014/main" id="{CE86E552-1180-448B-BF48-08EF5A477478}"/>
                    </a:ext>
                  </a:extLst>
                </p:cNvPr>
                <p:cNvPicPr/>
                <p:nvPr/>
              </p:nvPicPr>
              <p:blipFill>
                <a:blip r:embed="rId212"/>
                <a:stretch>
                  <a:fillRect/>
                </a:stretch>
              </p:blipFill>
              <p:spPr>
                <a:xfrm>
                  <a:off x="2812253" y="3817507"/>
                  <a:ext cx="1083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48187" name="Freihand 48186">
                  <a:extLst>
                    <a:ext uri="{FF2B5EF4-FFF2-40B4-BE49-F238E27FC236}">
                      <a16:creationId xmlns:a16="http://schemas.microsoft.com/office/drawing/2014/main" id="{DD43D0A3-E04E-478E-9D2D-E4AFD700FDA2}"/>
                    </a:ext>
                  </a:extLst>
                </p14:cNvPr>
                <p14:cNvContentPartPr/>
                <p14:nvPr/>
              </p14:nvContentPartPr>
              <p14:xfrm>
                <a:off x="2888573" y="3950707"/>
                <a:ext cx="68400" cy="31680"/>
              </p14:xfrm>
            </p:contentPart>
          </mc:Choice>
          <mc:Fallback>
            <p:pic>
              <p:nvPicPr>
                <p:cNvPr id="48187" name="Freihand 48186">
                  <a:extLst>
                    <a:ext uri="{FF2B5EF4-FFF2-40B4-BE49-F238E27FC236}">
                      <a16:creationId xmlns:a16="http://schemas.microsoft.com/office/drawing/2014/main" id="{DD43D0A3-E04E-478E-9D2D-E4AFD700FDA2}"/>
                    </a:ext>
                  </a:extLst>
                </p:cNvPr>
                <p:cNvPicPr/>
                <p:nvPr/>
              </p:nvPicPr>
              <p:blipFill>
                <a:blip r:embed="rId214"/>
                <a:stretch>
                  <a:fillRect/>
                </a:stretch>
              </p:blipFill>
              <p:spPr>
                <a:xfrm>
                  <a:off x="2884253" y="3946387"/>
                  <a:ext cx="770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48188" name="Freihand 48187">
                  <a:extLst>
                    <a:ext uri="{FF2B5EF4-FFF2-40B4-BE49-F238E27FC236}">
                      <a16:creationId xmlns:a16="http://schemas.microsoft.com/office/drawing/2014/main" id="{B725E59A-9C80-4041-A04B-D62FC9F4DDC7}"/>
                    </a:ext>
                  </a:extLst>
                </p14:cNvPr>
                <p14:cNvContentPartPr/>
                <p14:nvPr/>
              </p14:nvContentPartPr>
              <p14:xfrm>
                <a:off x="2927813" y="3909307"/>
                <a:ext cx="236880" cy="69120"/>
              </p14:xfrm>
            </p:contentPart>
          </mc:Choice>
          <mc:Fallback>
            <p:pic>
              <p:nvPicPr>
                <p:cNvPr id="48188" name="Freihand 48187">
                  <a:extLst>
                    <a:ext uri="{FF2B5EF4-FFF2-40B4-BE49-F238E27FC236}">
                      <a16:creationId xmlns:a16="http://schemas.microsoft.com/office/drawing/2014/main" id="{B725E59A-9C80-4041-A04B-D62FC9F4DDC7}"/>
                    </a:ext>
                  </a:extLst>
                </p:cNvPr>
                <p:cNvPicPr/>
                <p:nvPr/>
              </p:nvPicPr>
              <p:blipFill>
                <a:blip r:embed="rId216"/>
                <a:stretch>
                  <a:fillRect/>
                </a:stretch>
              </p:blipFill>
              <p:spPr>
                <a:xfrm>
                  <a:off x="2923493" y="3904987"/>
                  <a:ext cx="2455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48189" name="Freihand 48188">
                  <a:extLst>
                    <a:ext uri="{FF2B5EF4-FFF2-40B4-BE49-F238E27FC236}">
                      <a16:creationId xmlns:a16="http://schemas.microsoft.com/office/drawing/2014/main" id="{574C1394-7284-43E6-92FC-F8627678A2DB}"/>
                    </a:ext>
                  </a:extLst>
                </p14:cNvPr>
                <p14:cNvContentPartPr/>
                <p14:nvPr/>
              </p14:nvContentPartPr>
              <p14:xfrm>
                <a:off x="3178373" y="3893827"/>
                <a:ext cx="202320" cy="62640"/>
              </p14:xfrm>
            </p:contentPart>
          </mc:Choice>
          <mc:Fallback>
            <p:pic>
              <p:nvPicPr>
                <p:cNvPr id="48189" name="Freihand 48188">
                  <a:extLst>
                    <a:ext uri="{FF2B5EF4-FFF2-40B4-BE49-F238E27FC236}">
                      <a16:creationId xmlns:a16="http://schemas.microsoft.com/office/drawing/2014/main" id="{574C1394-7284-43E6-92FC-F8627678A2DB}"/>
                    </a:ext>
                  </a:extLst>
                </p:cNvPr>
                <p:cNvPicPr/>
                <p:nvPr/>
              </p:nvPicPr>
              <p:blipFill>
                <a:blip r:embed="rId218"/>
                <a:stretch>
                  <a:fillRect/>
                </a:stretch>
              </p:blipFill>
              <p:spPr>
                <a:xfrm>
                  <a:off x="3174053" y="3889507"/>
                  <a:ext cx="2109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48190" name="Freihand 48189">
                  <a:extLst>
                    <a:ext uri="{FF2B5EF4-FFF2-40B4-BE49-F238E27FC236}">
                      <a16:creationId xmlns:a16="http://schemas.microsoft.com/office/drawing/2014/main" id="{8F850680-3274-451C-9E21-49E459CAA958}"/>
                    </a:ext>
                  </a:extLst>
                </p14:cNvPr>
                <p14:cNvContentPartPr/>
                <p14:nvPr/>
              </p14:nvContentPartPr>
              <p14:xfrm>
                <a:off x="3409853" y="3836587"/>
                <a:ext cx="205920" cy="75960"/>
              </p14:xfrm>
            </p:contentPart>
          </mc:Choice>
          <mc:Fallback>
            <p:pic>
              <p:nvPicPr>
                <p:cNvPr id="48190" name="Freihand 48189">
                  <a:extLst>
                    <a:ext uri="{FF2B5EF4-FFF2-40B4-BE49-F238E27FC236}">
                      <a16:creationId xmlns:a16="http://schemas.microsoft.com/office/drawing/2014/main" id="{8F850680-3274-451C-9E21-49E459CAA958}"/>
                    </a:ext>
                  </a:extLst>
                </p:cNvPr>
                <p:cNvPicPr/>
                <p:nvPr/>
              </p:nvPicPr>
              <p:blipFill>
                <a:blip r:embed="rId220"/>
                <a:stretch>
                  <a:fillRect/>
                </a:stretch>
              </p:blipFill>
              <p:spPr>
                <a:xfrm>
                  <a:off x="3405533" y="3832267"/>
                  <a:ext cx="214560" cy="84600"/>
                </a:xfrm>
                <a:prstGeom prst="rect">
                  <a:avLst/>
                </a:prstGeom>
              </p:spPr>
            </p:pic>
          </mc:Fallback>
        </mc:AlternateContent>
      </p:grpSp>
      <p:grpSp>
        <p:nvGrpSpPr>
          <p:cNvPr id="48232" name="Gruppieren 48231">
            <a:extLst>
              <a:ext uri="{FF2B5EF4-FFF2-40B4-BE49-F238E27FC236}">
                <a16:creationId xmlns:a16="http://schemas.microsoft.com/office/drawing/2014/main" id="{9F54A109-9D93-4C27-B6AC-E1AC97555760}"/>
              </a:ext>
            </a:extLst>
          </p:cNvPr>
          <p:cNvGrpSpPr/>
          <p:nvPr/>
        </p:nvGrpSpPr>
        <p:grpSpPr>
          <a:xfrm>
            <a:off x="4768493" y="4522747"/>
            <a:ext cx="3289320" cy="935280"/>
            <a:chOff x="4768493" y="4522747"/>
            <a:chExt cx="3289320" cy="935280"/>
          </a:xfrm>
        </p:grpSpPr>
        <mc:AlternateContent xmlns:mc="http://schemas.openxmlformats.org/markup-compatibility/2006">
          <mc:Choice xmlns:p14="http://schemas.microsoft.com/office/powerpoint/2010/main" Requires="p14">
            <p:contentPart p14:bwMode="auto" r:id="rId221">
              <p14:nvContentPartPr>
                <p14:cNvPr id="48192" name="Freihand 48191">
                  <a:extLst>
                    <a:ext uri="{FF2B5EF4-FFF2-40B4-BE49-F238E27FC236}">
                      <a16:creationId xmlns:a16="http://schemas.microsoft.com/office/drawing/2014/main" id="{90468125-D22E-452B-A2FC-B4EF0B77963F}"/>
                    </a:ext>
                  </a:extLst>
                </p14:cNvPr>
                <p14:cNvContentPartPr/>
                <p14:nvPr/>
              </p14:nvContentPartPr>
              <p14:xfrm>
                <a:off x="4768493" y="4694827"/>
                <a:ext cx="123840" cy="108000"/>
              </p14:xfrm>
            </p:contentPart>
          </mc:Choice>
          <mc:Fallback>
            <p:pic>
              <p:nvPicPr>
                <p:cNvPr id="48192" name="Freihand 48191">
                  <a:extLst>
                    <a:ext uri="{FF2B5EF4-FFF2-40B4-BE49-F238E27FC236}">
                      <a16:creationId xmlns:a16="http://schemas.microsoft.com/office/drawing/2014/main" id="{90468125-D22E-452B-A2FC-B4EF0B77963F}"/>
                    </a:ext>
                  </a:extLst>
                </p:cNvPr>
                <p:cNvPicPr/>
                <p:nvPr/>
              </p:nvPicPr>
              <p:blipFill>
                <a:blip r:embed="rId222"/>
                <a:stretch>
                  <a:fillRect/>
                </a:stretch>
              </p:blipFill>
              <p:spPr>
                <a:xfrm>
                  <a:off x="4764173" y="4690507"/>
                  <a:ext cx="1324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48193" name="Freihand 48192">
                  <a:extLst>
                    <a:ext uri="{FF2B5EF4-FFF2-40B4-BE49-F238E27FC236}">
                      <a16:creationId xmlns:a16="http://schemas.microsoft.com/office/drawing/2014/main" id="{5C37B299-720B-4C1F-AC44-58F1F90770D9}"/>
                    </a:ext>
                  </a:extLst>
                </p14:cNvPr>
                <p14:cNvContentPartPr/>
                <p14:nvPr/>
              </p14:nvContentPartPr>
              <p14:xfrm>
                <a:off x="4930493" y="4621747"/>
                <a:ext cx="323640" cy="142920"/>
              </p14:xfrm>
            </p:contentPart>
          </mc:Choice>
          <mc:Fallback>
            <p:pic>
              <p:nvPicPr>
                <p:cNvPr id="48193" name="Freihand 48192">
                  <a:extLst>
                    <a:ext uri="{FF2B5EF4-FFF2-40B4-BE49-F238E27FC236}">
                      <a16:creationId xmlns:a16="http://schemas.microsoft.com/office/drawing/2014/main" id="{5C37B299-720B-4C1F-AC44-58F1F90770D9}"/>
                    </a:ext>
                  </a:extLst>
                </p:cNvPr>
                <p:cNvPicPr/>
                <p:nvPr/>
              </p:nvPicPr>
              <p:blipFill>
                <a:blip r:embed="rId224"/>
                <a:stretch>
                  <a:fillRect/>
                </a:stretch>
              </p:blipFill>
              <p:spPr>
                <a:xfrm>
                  <a:off x="4926173" y="4617427"/>
                  <a:ext cx="3322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48195" name="Freihand 48194">
                  <a:extLst>
                    <a:ext uri="{FF2B5EF4-FFF2-40B4-BE49-F238E27FC236}">
                      <a16:creationId xmlns:a16="http://schemas.microsoft.com/office/drawing/2014/main" id="{BA6CA798-4588-45EC-AD3D-A8610493E414}"/>
                    </a:ext>
                  </a:extLst>
                </p14:cNvPr>
                <p14:cNvContentPartPr/>
                <p14:nvPr/>
              </p14:nvContentPartPr>
              <p14:xfrm>
                <a:off x="5538533" y="4533907"/>
                <a:ext cx="141840" cy="196200"/>
              </p14:xfrm>
            </p:contentPart>
          </mc:Choice>
          <mc:Fallback>
            <p:pic>
              <p:nvPicPr>
                <p:cNvPr id="48195" name="Freihand 48194">
                  <a:extLst>
                    <a:ext uri="{FF2B5EF4-FFF2-40B4-BE49-F238E27FC236}">
                      <a16:creationId xmlns:a16="http://schemas.microsoft.com/office/drawing/2014/main" id="{BA6CA798-4588-45EC-AD3D-A8610493E414}"/>
                    </a:ext>
                  </a:extLst>
                </p:cNvPr>
                <p:cNvPicPr/>
                <p:nvPr/>
              </p:nvPicPr>
              <p:blipFill>
                <a:blip r:embed="rId226"/>
                <a:stretch>
                  <a:fillRect/>
                </a:stretch>
              </p:blipFill>
              <p:spPr>
                <a:xfrm>
                  <a:off x="5534213" y="4529587"/>
                  <a:ext cx="15048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48196" name="Freihand 48195">
                  <a:extLst>
                    <a:ext uri="{FF2B5EF4-FFF2-40B4-BE49-F238E27FC236}">
                      <a16:creationId xmlns:a16="http://schemas.microsoft.com/office/drawing/2014/main" id="{21331DF4-12BC-4B5D-A3EB-6AE0E7B8E275}"/>
                    </a:ext>
                  </a:extLst>
                </p14:cNvPr>
                <p14:cNvContentPartPr/>
                <p14:nvPr/>
              </p14:nvContentPartPr>
              <p14:xfrm>
                <a:off x="5664533" y="4534627"/>
                <a:ext cx="350280" cy="213120"/>
              </p14:xfrm>
            </p:contentPart>
          </mc:Choice>
          <mc:Fallback>
            <p:pic>
              <p:nvPicPr>
                <p:cNvPr id="48196" name="Freihand 48195">
                  <a:extLst>
                    <a:ext uri="{FF2B5EF4-FFF2-40B4-BE49-F238E27FC236}">
                      <a16:creationId xmlns:a16="http://schemas.microsoft.com/office/drawing/2014/main" id="{21331DF4-12BC-4B5D-A3EB-6AE0E7B8E275}"/>
                    </a:ext>
                  </a:extLst>
                </p:cNvPr>
                <p:cNvPicPr/>
                <p:nvPr/>
              </p:nvPicPr>
              <p:blipFill>
                <a:blip r:embed="rId228"/>
                <a:stretch>
                  <a:fillRect/>
                </a:stretch>
              </p:blipFill>
              <p:spPr>
                <a:xfrm>
                  <a:off x="5660213" y="4530307"/>
                  <a:ext cx="35892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48197" name="Freihand 48196">
                  <a:extLst>
                    <a:ext uri="{FF2B5EF4-FFF2-40B4-BE49-F238E27FC236}">
                      <a16:creationId xmlns:a16="http://schemas.microsoft.com/office/drawing/2014/main" id="{710B39B7-E1DF-4BEB-942C-884B84FBF111}"/>
                    </a:ext>
                  </a:extLst>
                </p14:cNvPr>
                <p14:cNvContentPartPr/>
                <p14:nvPr/>
              </p14:nvContentPartPr>
              <p14:xfrm>
                <a:off x="5986013" y="4522747"/>
                <a:ext cx="27360" cy="27000"/>
              </p14:xfrm>
            </p:contentPart>
          </mc:Choice>
          <mc:Fallback>
            <p:pic>
              <p:nvPicPr>
                <p:cNvPr id="48197" name="Freihand 48196">
                  <a:extLst>
                    <a:ext uri="{FF2B5EF4-FFF2-40B4-BE49-F238E27FC236}">
                      <a16:creationId xmlns:a16="http://schemas.microsoft.com/office/drawing/2014/main" id="{710B39B7-E1DF-4BEB-942C-884B84FBF111}"/>
                    </a:ext>
                  </a:extLst>
                </p:cNvPr>
                <p:cNvPicPr/>
                <p:nvPr/>
              </p:nvPicPr>
              <p:blipFill>
                <a:blip r:embed="rId230"/>
                <a:stretch>
                  <a:fillRect/>
                </a:stretch>
              </p:blipFill>
              <p:spPr>
                <a:xfrm>
                  <a:off x="5981693" y="4518427"/>
                  <a:ext cx="360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48198" name="Freihand 48197">
                  <a:extLst>
                    <a:ext uri="{FF2B5EF4-FFF2-40B4-BE49-F238E27FC236}">
                      <a16:creationId xmlns:a16="http://schemas.microsoft.com/office/drawing/2014/main" id="{7016EB28-1F8A-4AB5-82E7-E3080536E35B}"/>
                    </a:ext>
                  </a:extLst>
                </p14:cNvPr>
                <p14:cNvContentPartPr/>
                <p14:nvPr/>
              </p14:nvContentPartPr>
              <p14:xfrm>
                <a:off x="6032813" y="4528147"/>
                <a:ext cx="302040" cy="396000"/>
              </p14:xfrm>
            </p:contentPart>
          </mc:Choice>
          <mc:Fallback>
            <p:pic>
              <p:nvPicPr>
                <p:cNvPr id="48198" name="Freihand 48197">
                  <a:extLst>
                    <a:ext uri="{FF2B5EF4-FFF2-40B4-BE49-F238E27FC236}">
                      <a16:creationId xmlns:a16="http://schemas.microsoft.com/office/drawing/2014/main" id="{7016EB28-1F8A-4AB5-82E7-E3080536E35B}"/>
                    </a:ext>
                  </a:extLst>
                </p:cNvPr>
                <p:cNvPicPr/>
                <p:nvPr/>
              </p:nvPicPr>
              <p:blipFill>
                <a:blip r:embed="rId232"/>
                <a:stretch>
                  <a:fillRect/>
                </a:stretch>
              </p:blipFill>
              <p:spPr>
                <a:xfrm>
                  <a:off x="6028493" y="4523827"/>
                  <a:ext cx="310680" cy="4046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48199" name="Freihand 48198">
                  <a:extLst>
                    <a:ext uri="{FF2B5EF4-FFF2-40B4-BE49-F238E27FC236}">
                      <a16:creationId xmlns:a16="http://schemas.microsoft.com/office/drawing/2014/main" id="{88D88A12-9F5F-4D2B-B7C0-A689A96CDBFA}"/>
                    </a:ext>
                  </a:extLst>
                </p14:cNvPr>
                <p14:cNvContentPartPr/>
                <p14:nvPr/>
              </p14:nvContentPartPr>
              <p14:xfrm>
                <a:off x="6537533" y="4545067"/>
                <a:ext cx="402480" cy="316800"/>
              </p14:xfrm>
            </p:contentPart>
          </mc:Choice>
          <mc:Fallback>
            <p:pic>
              <p:nvPicPr>
                <p:cNvPr id="48199" name="Freihand 48198">
                  <a:extLst>
                    <a:ext uri="{FF2B5EF4-FFF2-40B4-BE49-F238E27FC236}">
                      <a16:creationId xmlns:a16="http://schemas.microsoft.com/office/drawing/2014/main" id="{88D88A12-9F5F-4D2B-B7C0-A689A96CDBFA}"/>
                    </a:ext>
                  </a:extLst>
                </p:cNvPr>
                <p:cNvPicPr/>
                <p:nvPr/>
              </p:nvPicPr>
              <p:blipFill>
                <a:blip r:embed="rId234"/>
                <a:stretch>
                  <a:fillRect/>
                </a:stretch>
              </p:blipFill>
              <p:spPr>
                <a:xfrm>
                  <a:off x="6533213" y="4540747"/>
                  <a:ext cx="41112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48200" name="Freihand 48199">
                  <a:extLst>
                    <a:ext uri="{FF2B5EF4-FFF2-40B4-BE49-F238E27FC236}">
                      <a16:creationId xmlns:a16="http://schemas.microsoft.com/office/drawing/2014/main" id="{878B9409-D0FC-4C01-A0EE-0963FD20F330}"/>
                    </a:ext>
                  </a:extLst>
                </p14:cNvPr>
                <p14:cNvContentPartPr/>
                <p14:nvPr/>
              </p14:nvContentPartPr>
              <p14:xfrm>
                <a:off x="5628533" y="5075707"/>
                <a:ext cx="115200" cy="165600"/>
              </p14:xfrm>
            </p:contentPart>
          </mc:Choice>
          <mc:Fallback>
            <p:pic>
              <p:nvPicPr>
                <p:cNvPr id="48200" name="Freihand 48199">
                  <a:extLst>
                    <a:ext uri="{FF2B5EF4-FFF2-40B4-BE49-F238E27FC236}">
                      <a16:creationId xmlns:a16="http://schemas.microsoft.com/office/drawing/2014/main" id="{878B9409-D0FC-4C01-A0EE-0963FD20F330}"/>
                    </a:ext>
                  </a:extLst>
                </p:cNvPr>
                <p:cNvPicPr/>
                <p:nvPr/>
              </p:nvPicPr>
              <p:blipFill>
                <a:blip r:embed="rId236"/>
                <a:stretch>
                  <a:fillRect/>
                </a:stretch>
              </p:blipFill>
              <p:spPr>
                <a:xfrm>
                  <a:off x="5624213" y="5071387"/>
                  <a:ext cx="1238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48201" name="Freihand 48200">
                  <a:extLst>
                    <a:ext uri="{FF2B5EF4-FFF2-40B4-BE49-F238E27FC236}">
                      <a16:creationId xmlns:a16="http://schemas.microsoft.com/office/drawing/2014/main" id="{DDEA223F-463F-4E67-A62C-766F03B3A88F}"/>
                    </a:ext>
                  </a:extLst>
                </p14:cNvPr>
                <p14:cNvContentPartPr/>
                <p14:nvPr/>
              </p14:nvContentPartPr>
              <p14:xfrm>
                <a:off x="5797733" y="5083267"/>
                <a:ext cx="109800" cy="139320"/>
              </p14:xfrm>
            </p:contentPart>
          </mc:Choice>
          <mc:Fallback>
            <p:pic>
              <p:nvPicPr>
                <p:cNvPr id="48201" name="Freihand 48200">
                  <a:extLst>
                    <a:ext uri="{FF2B5EF4-FFF2-40B4-BE49-F238E27FC236}">
                      <a16:creationId xmlns:a16="http://schemas.microsoft.com/office/drawing/2014/main" id="{DDEA223F-463F-4E67-A62C-766F03B3A88F}"/>
                    </a:ext>
                  </a:extLst>
                </p:cNvPr>
                <p:cNvPicPr/>
                <p:nvPr/>
              </p:nvPicPr>
              <p:blipFill>
                <a:blip r:embed="rId238"/>
                <a:stretch>
                  <a:fillRect/>
                </a:stretch>
              </p:blipFill>
              <p:spPr>
                <a:xfrm>
                  <a:off x="5793413" y="5078947"/>
                  <a:ext cx="1184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48202" name="Freihand 48201">
                  <a:extLst>
                    <a:ext uri="{FF2B5EF4-FFF2-40B4-BE49-F238E27FC236}">
                      <a16:creationId xmlns:a16="http://schemas.microsoft.com/office/drawing/2014/main" id="{4D4FB926-7FE5-4D1F-ABDF-D1B60529F622}"/>
                    </a:ext>
                  </a:extLst>
                </p14:cNvPr>
                <p14:cNvContentPartPr/>
                <p14:nvPr/>
              </p14:nvContentPartPr>
              <p14:xfrm>
                <a:off x="5976293" y="4996867"/>
                <a:ext cx="15120" cy="180000"/>
              </p14:xfrm>
            </p:contentPart>
          </mc:Choice>
          <mc:Fallback>
            <p:pic>
              <p:nvPicPr>
                <p:cNvPr id="48202" name="Freihand 48201">
                  <a:extLst>
                    <a:ext uri="{FF2B5EF4-FFF2-40B4-BE49-F238E27FC236}">
                      <a16:creationId xmlns:a16="http://schemas.microsoft.com/office/drawing/2014/main" id="{4D4FB926-7FE5-4D1F-ABDF-D1B60529F622}"/>
                    </a:ext>
                  </a:extLst>
                </p:cNvPr>
                <p:cNvPicPr/>
                <p:nvPr/>
              </p:nvPicPr>
              <p:blipFill>
                <a:blip r:embed="rId240"/>
                <a:stretch>
                  <a:fillRect/>
                </a:stretch>
              </p:blipFill>
              <p:spPr>
                <a:xfrm>
                  <a:off x="5971973" y="4992547"/>
                  <a:ext cx="237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48203" name="Freihand 48202">
                  <a:extLst>
                    <a:ext uri="{FF2B5EF4-FFF2-40B4-BE49-F238E27FC236}">
                      <a16:creationId xmlns:a16="http://schemas.microsoft.com/office/drawing/2014/main" id="{D64BFF0F-E604-41DE-8D0A-A6D057049903}"/>
                    </a:ext>
                  </a:extLst>
                </p14:cNvPr>
                <p14:cNvContentPartPr/>
                <p14:nvPr/>
              </p14:nvContentPartPr>
              <p14:xfrm>
                <a:off x="6043613" y="4980667"/>
                <a:ext cx="118080" cy="204480"/>
              </p14:xfrm>
            </p:contentPart>
          </mc:Choice>
          <mc:Fallback>
            <p:pic>
              <p:nvPicPr>
                <p:cNvPr id="48203" name="Freihand 48202">
                  <a:extLst>
                    <a:ext uri="{FF2B5EF4-FFF2-40B4-BE49-F238E27FC236}">
                      <a16:creationId xmlns:a16="http://schemas.microsoft.com/office/drawing/2014/main" id="{D64BFF0F-E604-41DE-8D0A-A6D057049903}"/>
                    </a:ext>
                  </a:extLst>
                </p:cNvPr>
                <p:cNvPicPr/>
                <p:nvPr/>
              </p:nvPicPr>
              <p:blipFill>
                <a:blip r:embed="rId242"/>
                <a:stretch>
                  <a:fillRect/>
                </a:stretch>
              </p:blipFill>
              <p:spPr>
                <a:xfrm>
                  <a:off x="6039293" y="4976347"/>
                  <a:ext cx="12672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48204" name="Freihand 48203">
                  <a:extLst>
                    <a:ext uri="{FF2B5EF4-FFF2-40B4-BE49-F238E27FC236}">
                      <a16:creationId xmlns:a16="http://schemas.microsoft.com/office/drawing/2014/main" id="{E4317D54-F629-4BDB-87CD-AC648910E5B1}"/>
                    </a:ext>
                  </a:extLst>
                </p14:cNvPr>
                <p14:cNvContentPartPr/>
                <p14:nvPr/>
              </p14:nvContentPartPr>
              <p14:xfrm>
                <a:off x="6177893" y="5080027"/>
                <a:ext cx="102600" cy="111240"/>
              </p14:xfrm>
            </p:contentPart>
          </mc:Choice>
          <mc:Fallback>
            <p:pic>
              <p:nvPicPr>
                <p:cNvPr id="48204" name="Freihand 48203">
                  <a:extLst>
                    <a:ext uri="{FF2B5EF4-FFF2-40B4-BE49-F238E27FC236}">
                      <a16:creationId xmlns:a16="http://schemas.microsoft.com/office/drawing/2014/main" id="{E4317D54-F629-4BDB-87CD-AC648910E5B1}"/>
                    </a:ext>
                  </a:extLst>
                </p:cNvPr>
                <p:cNvPicPr/>
                <p:nvPr/>
              </p:nvPicPr>
              <p:blipFill>
                <a:blip r:embed="rId244"/>
                <a:stretch>
                  <a:fillRect/>
                </a:stretch>
              </p:blipFill>
              <p:spPr>
                <a:xfrm>
                  <a:off x="6173573" y="5075707"/>
                  <a:ext cx="1112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48205" name="Freihand 48204">
                  <a:extLst>
                    <a:ext uri="{FF2B5EF4-FFF2-40B4-BE49-F238E27FC236}">
                      <a16:creationId xmlns:a16="http://schemas.microsoft.com/office/drawing/2014/main" id="{067D2FDA-4E76-440E-873F-1C14A70F742D}"/>
                    </a:ext>
                  </a:extLst>
                </p14:cNvPr>
                <p14:cNvContentPartPr/>
                <p14:nvPr/>
              </p14:nvContentPartPr>
              <p14:xfrm>
                <a:off x="6255293" y="4956187"/>
                <a:ext cx="99720" cy="247320"/>
              </p14:xfrm>
            </p:contentPart>
          </mc:Choice>
          <mc:Fallback>
            <p:pic>
              <p:nvPicPr>
                <p:cNvPr id="48205" name="Freihand 48204">
                  <a:extLst>
                    <a:ext uri="{FF2B5EF4-FFF2-40B4-BE49-F238E27FC236}">
                      <a16:creationId xmlns:a16="http://schemas.microsoft.com/office/drawing/2014/main" id="{067D2FDA-4E76-440E-873F-1C14A70F742D}"/>
                    </a:ext>
                  </a:extLst>
                </p:cNvPr>
                <p:cNvPicPr/>
                <p:nvPr/>
              </p:nvPicPr>
              <p:blipFill>
                <a:blip r:embed="rId246"/>
                <a:stretch>
                  <a:fillRect/>
                </a:stretch>
              </p:blipFill>
              <p:spPr>
                <a:xfrm>
                  <a:off x="6250973" y="4951867"/>
                  <a:ext cx="10836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48206" name="Freihand 48205">
                  <a:extLst>
                    <a:ext uri="{FF2B5EF4-FFF2-40B4-BE49-F238E27FC236}">
                      <a16:creationId xmlns:a16="http://schemas.microsoft.com/office/drawing/2014/main" id="{9A8D6FAF-0853-4393-9764-7BAC99A5B7E9}"/>
                    </a:ext>
                  </a:extLst>
                </p14:cNvPr>
                <p14:cNvContentPartPr/>
                <p14:nvPr/>
              </p14:nvContentPartPr>
              <p14:xfrm>
                <a:off x="6379133" y="5048347"/>
                <a:ext cx="126000" cy="138600"/>
              </p14:xfrm>
            </p:contentPart>
          </mc:Choice>
          <mc:Fallback>
            <p:pic>
              <p:nvPicPr>
                <p:cNvPr id="48206" name="Freihand 48205">
                  <a:extLst>
                    <a:ext uri="{FF2B5EF4-FFF2-40B4-BE49-F238E27FC236}">
                      <a16:creationId xmlns:a16="http://schemas.microsoft.com/office/drawing/2014/main" id="{9A8D6FAF-0853-4393-9764-7BAC99A5B7E9}"/>
                    </a:ext>
                  </a:extLst>
                </p:cNvPr>
                <p:cNvPicPr/>
                <p:nvPr/>
              </p:nvPicPr>
              <p:blipFill>
                <a:blip r:embed="rId248"/>
                <a:stretch>
                  <a:fillRect/>
                </a:stretch>
              </p:blipFill>
              <p:spPr>
                <a:xfrm>
                  <a:off x="6374813" y="5044027"/>
                  <a:ext cx="1346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48207" name="Freihand 48206">
                  <a:extLst>
                    <a:ext uri="{FF2B5EF4-FFF2-40B4-BE49-F238E27FC236}">
                      <a16:creationId xmlns:a16="http://schemas.microsoft.com/office/drawing/2014/main" id="{44FEC411-9EB2-4381-84AA-F7EFAA0F9D6C}"/>
                    </a:ext>
                  </a:extLst>
                </p14:cNvPr>
                <p14:cNvContentPartPr/>
                <p14:nvPr/>
              </p14:nvContentPartPr>
              <p14:xfrm>
                <a:off x="6488573" y="4934227"/>
                <a:ext cx="90720" cy="231840"/>
              </p14:xfrm>
            </p:contentPart>
          </mc:Choice>
          <mc:Fallback>
            <p:pic>
              <p:nvPicPr>
                <p:cNvPr id="48207" name="Freihand 48206">
                  <a:extLst>
                    <a:ext uri="{FF2B5EF4-FFF2-40B4-BE49-F238E27FC236}">
                      <a16:creationId xmlns:a16="http://schemas.microsoft.com/office/drawing/2014/main" id="{44FEC411-9EB2-4381-84AA-F7EFAA0F9D6C}"/>
                    </a:ext>
                  </a:extLst>
                </p:cNvPr>
                <p:cNvPicPr/>
                <p:nvPr/>
              </p:nvPicPr>
              <p:blipFill>
                <a:blip r:embed="rId250"/>
                <a:stretch>
                  <a:fillRect/>
                </a:stretch>
              </p:blipFill>
              <p:spPr>
                <a:xfrm>
                  <a:off x="6484253" y="4929907"/>
                  <a:ext cx="9936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48208" name="Freihand 48207">
                  <a:extLst>
                    <a:ext uri="{FF2B5EF4-FFF2-40B4-BE49-F238E27FC236}">
                      <a16:creationId xmlns:a16="http://schemas.microsoft.com/office/drawing/2014/main" id="{979B7179-5E43-453B-B234-7D5DC4C44FEA}"/>
                    </a:ext>
                  </a:extLst>
                </p14:cNvPr>
                <p14:cNvContentPartPr/>
                <p14:nvPr/>
              </p14:nvContentPartPr>
              <p14:xfrm>
                <a:off x="6575333" y="5045827"/>
                <a:ext cx="242640" cy="70920"/>
              </p14:xfrm>
            </p:contentPart>
          </mc:Choice>
          <mc:Fallback>
            <p:pic>
              <p:nvPicPr>
                <p:cNvPr id="48208" name="Freihand 48207">
                  <a:extLst>
                    <a:ext uri="{FF2B5EF4-FFF2-40B4-BE49-F238E27FC236}">
                      <a16:creationId xmlns:a16="http://schemas.microsoft.com/office/drawing/2014/main" id="{979B7179-5E43-453B-B234-7D5DC4C44FEA}"/>
                    </a:ext>
                  </a:extLst>
                </p:cNvPr>
                <p:cNvPicPr/>
                <p:nvPr/>
              </p:nvPicPr>
              <p:blipFill>
                <a:blip r:embed="rId252"/>
                <a:stretch>
                  <a:fillRect/>
                </a:stretch>
              </p:blipFill>
              <p:spPr>
                <a:xfrm>
                  <a:off x="6571013" y="5041507"/>
                  <a:ext cx="2512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48209" name="Freihand 48208">
                  <a:extLst>
                    <a:ext uri="{FF2B5EF4-FFF2-40B4-BE49-F238E27FC236}">
                      <a16:creationId xmlns:a16="http://schemas.microsoft.com/office/drawing/2014/main" id="{70E11B79-1A75-4B40-B0AC-AEEDCC041115}"/>
                    </a:ext>
                  </a:extLst>
                </p14:cNvPr>
                <p14:cNvContentPartPr/>
                <p14:nvPr/>
              </p14:nvContentPartPr>
              <p14:xfrm>
                <a:off x="6804653" y="4998667"/>
                <a:ext cx="230040" cy="102960"/>
              </p14:xfrm>
            </p:contentPart>
          </mc:Choice>
          <mc:Fallback>
            <p:pic>
              <p:nvPicPr>
                <p:cNvPr id="48209" name="Freihand 48208">
                  <a:extLst>
                    <a:ext uri="{FF2B5EF4-FFF2-40B4-BE49-F238E27FC236}">
                      <a16:creationId xmlns:a16="http://schemas.microsoft.com/office/drawing/2014/main" id="{70E11B79-1A75-4B40-B0AC-AEEDCC041115}"/>
                    </a:ext>
                  </a:extLst>
                </p:cNvPr>
                <p:cNvPicPr/>
                <p:nvPr/>
              </p:nvPicPr>
              <p:blipFill>
                <a:blip r:embed="rId254"/>
                <a:stretch>
                  <a:fillRect/>
                </a:stretch>
              </p:blipFill>
              <p:spPr>
                <a:xfrm>
                  <a:off x="6800333" y="4994347"/>
                  <a:ext cx="2386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48210" name="Freihand 48209">
                  <a:extLst>
                    <a:ext uri="{FF2B5EF4-FFF2-40B4-BE49-F238E27FC236}">
                      <a16:creationId xmlns:a16="http://schemas.microsoft.com/office/drawing/2014/main" id="{BAD0FF21-4A5B-4C2D-8AD6-7515E893F312}"/>
                    </a:ext>
                  </a:extLst>
                </p14:cNvPr>
                <p14:cNvContentPartPr/>
                <p14:nvPr/>
              </p14:nvContentPartPr>
              <p14:xfrm>
                <a:off x="7029293" y="4938187"/>
                <a:ext cx="19800" cy="37800"/>
              </p14:xfrm>
            </p:contentPart>
          </mc:Choice>
          <mc:Fallback>
            <p:pic>
              <p:nvPicPr>
                <p:cNvPr id="48210" name="Freihand 48209">
                  <a:extLst>
                    <a:ext uri="{FF2B5EF4-FFF2-40B4-BE49-F238E27FC236}">
                      <a16:creationId xmlns:a16="http://schemas.microsoft.com/office/drawing/2014/main" id="{BAD0FF21-4A5B-4C2D-8AD6-7515E893F312}"/>
                    </a:ext>
                  </a:extLst>
                </p:cNvPr>
                <p:cNvPicPr/>
                <p:nvPr/>
              </p:nvPicPr>
              <p:blipFill>
                <a:blip r:embed="rId256"/>
                <a:stretch>
                  <a:fillRect/>
                </a:stretch>
              </p:blipFill>
              <p:spPr>
                <a:xfrm>
                  <a:off x="7024973" y="4933867"/>
                  <a:ext cx="284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48211" name="Freihand 48210">
                  <a:extLst>
                    <a:ext uri="{FF2B5EF4-FFF2-40B4-BE49-F238E27FC236}">
                      <a16:creationId xmlns:a16="http://schemas.microsoft.com/office/drawing/2014/main" id="{9B8082D9-4D23-4FB7-878F-264FE1287A3C}"/>
                    </a:ext>
                  </a:extLst>
                </p14:cNvPr>
                <p14:cNvContentPartPr/>
                <p14:nvPr/>
              </p14:nvContentPartPr>
              <p14:xfrm>
                <a:off x="7058453" y="5016307"/>
                <a:ext cx="176760" cy="241560"/>
              </p14:xfrm>
            </p:contentPart>
          </mc:Choice>
          <mc:Fallback>
            <p:pic>
              <p:nvPicPr>
                <p:cNvPr id="48211" name="Freihand 48210">
                  <a:extLst>
                    <a:ext uri="{FF2B5EF4-FFF2-40B4-BE49-F238E27FC236}">
                      <a16:creationId xmlns:a16="http://schemas.microsoft.com/office/drawing/2014/main" id="{9B8082D9-4D23-4FB7-878F-264FE1287A3C}"/>
                    </a:ext>
                  </a:extLst>
                </p:cNvPr>
                <p:cNvPicPr/>
                <p:nvPr/>
              </p:nvPicPr>
              <p:blipFill>
                <a:blip r:embed="rId258"/>
                <a:stretch>
                  <a:fillRect/>
                </a:stretch>
              </p:blipFill>
              <p:spPr>
                <a:xfrm>
                  <a:off x="7054133" y="5011987"/>
                  <a:ext cx="18540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48212" name="Freihand 48211">
                  <a:extLst>
                    <a:ext uri="{FF2B5EF4-FFF2-40B4-BE49-F238E27FC236}">
                      <a16:creationId xmlns:a16="http://schemas.microsoft.com/office/drawing/2014/main" id="{BB560AFE-8A2F-435D-8F15-197B27E9F062}"/>
                    </a:ext>
                  </a:extLst>
                </p14:cNvPr>
                <p14:cNvContentPartPr/>
                <p14:nvPr/>
              </p14:nvContentPartPr>
              <p14:xfrm>
                <a:off x="7539773" y="4876987"/>
                <a:ext cx="128880" cy="246600"/>
              </p14:xfrm>
            </p:contentPart>
          </mc:Choice>
          <mc:Fallback>
            <p:pic>
              <p:nvPicPr>
                <p:cNvPr id="48212" name="Freihand 48211">
                  <a:extLst>
                    <a:ext uri="{FF2B5EF4-FFF2-40B4-BE49-F238E27FC236}">
                      <a16:creationId xmlns:a16="http://schemas.microsoft.com/office/drawing/2014/main" id="{BB560AFE-8A2F-435D-8F15-197B27E9F062}"/>
                    </a:ext>
                  </a:extLst>
                </p:cNvPr>
                <p:cNvPicPr/>
                <p:nvPr/>
              </p:nvPicPr>
              <p:blipFill>
                <a:blip r:embed="rId260"/>
                <a:stretch>
                  <a:fillRect/>
                </a:stretch>
              </p:blipFill>
              <p:spPr>
                <a:xfrm>
                  <a:off x="7535453" y="4872667"/>
                  <a:ext cx="13752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48213" name="Freihand 48212">
                  <a:extLst>
                    <a:ext uri="{FF2B5EF4-FFF2-40B4-BE49-F238E27FC236}">
                      <a16:creationId xmlns:a16="http://schemas.microsoft.com/office/drawing/2014/main" id="{20D65648-A6FC-40A1-8C60-57475EF6EFF5}"/>
                    </a:ext>
                  </a:extLst>
                </p14:cNvPr>
                <p14:cNvContentPartPr/>
                <p14:nvPr/>
              </p14:nvContentPartPr>
              <p14:xfrm>
                <a:off x="7788893" y="4857187"/>
                <a:ext cx="145440" cy="179280"/>
              </p14:xfrm>
            </p:contentPart>
          </mc:Choice>
          <mc:Fallback>
            <p:pic>
              <p:nvPicPr>
                <p:cNvPr id="48213" name="Freihand 48212">
                  <a:extLst>
                    <a:ext uri="{FF2B5EF4-FFF2-40B4-BE49-F238E27FC236}">
                      <a16:creationId xmlns:a16="http://schemas.microsoft.com/office/drawing/2014/main" id="{20D65648-A6FC-40A1-8C60-57475EF6EFF5}"/>
                    </a:ext>
                  </a:extLst>
                </p:cNvPr>
                <p:cNvPicPr/>
                <p:nvPr/>
              </p:nvPicPr>
              <p:blipFill>
                <a:blip r:embed="rId262"/>
                <a:stretch>
                  <a:fillRect/>
                </a:stretch>
              </p:blipFill>
              <p:spPr>
                <a:xfrm>
                  <a:off x="7784573" y="4852867"/>
                  <a:ext cx="1540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48214" name="Freihand 48213">
                  <a:extLst>
                    <a:ext uri="{FF2B5EF4-FFF2-40B4-BE49-F238E27FC236}">
                      <a16:creationId xmlns:a16="http://schemas.microsoft.com/office/drawing/2014/main" id="{5BFE2557-BD64-4A62-A0FA-C38D82C09346}"/>
                    </a:ext>
                  </a:extLst>
                </p14:cNvPr>
                <p14:cNvContentPartPr/>
                <p14:nvPr/>
              </p14:nvContentPartPr>
              <p14:xfrm>
                <a:off x="7857293" y="4985347"/>
                <a:ext cx="88200" cy="42480"/>
              </p14:xfrm>
            </p:contentPart>
          </mc:Choice>
          <mc:Fallback>
            <p:pic>
              <p:nvPicPr>
                <p:cNvPr id="48214" name="Freihand 48213">
                  <a:extLst>
                    <a:ext uri="{FF2B5EF4-FFF2-40B4-BE49-F238E27FC236}">
                      <a16:creationId xmlns:a16="http://schemas.microsoft.com/office/drawing/2014/main" id="{5BFE2557-BD64-4A62-A0FA-C38D82C09346}"/>
                    </a:ext>
                  </a:extLst>
                </p:cNvPr>
                <p:cNvPicPr/>
                <p:nvPr/>
              </p:nvPicPr>
              <p:blipFill>
                <a:blip r:embed="rId264"/>
                <a:stretch>
                  <a:fillRect/>
                </a:stretch>
              </p:blipFill>
              <p:spPr>
                <a:xfrm>
                  <a:off x="7852973" y="4981027"/>
                  <a:ext cx="968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48215" name="Freihand 48214">
                  <a:extLst>
                    <a:ext uri="{FF2B5EF4-FFF2-40B4-BE49-F238E27FC236}">
                      <a16:creationId xmlns:a16="http://schemas.microsoft.com/office/drawing/2014/main" id="{55B9A432-DB3B-4EA5-ABDD-8D3F1B8B12A9}"/>
                    </a:ext>
                  </a:extLst>
                </p14:cNvPr>
                <p14:cNvContentPartPr/>
                <p14:nvPr/>
              </p14:nvContentPartPr>
              <p14:xfrm>
                <a:off x="7942973" y="4834147"/>
                <a:ext cx="114840" cy="296280"/>
              </p14:xfrm>
            </p:contentPart>
          </mc:Choice>
          <mc:Fallback>
            <p:pic>
              <p:nvPicPr>
                <p:cNvPr id="48215" name="Freihand 48214">
                  <a:extLst>
                    <a:ext uri="{FF2B5EF4-FFF2-40B4-BE49-F238E27FC236}">
                      <a16:creationId xmlns:a16="http://schemas.microsoft.com/office/drawing/2014/main" id="{55B9A432-DB3B-4EA5-ABDD-8D3F1B8B12A9}"/>
                    </a:ext>
                  </a:extLst>
                </p:cNvPr>
                <p:cNvPicPr/>
                <p:nvPr/>
              </p:nvPicPr>
              <p:blipFill>
                <a:blip r:embed="rId266"/>
                <a:stretch>
                  <a:fillRect/>
                </a:stretch>
              </p:blipFill>
              <p:spPr>
                <a:xfrm>
                  <a:off x="7938653" y="4829827"/>
                  <a:ext cx="12348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48216" name="Freihand 48215">
                  <a:extLst>
                    <a:ext uri="{FF2B5EF4-FFF2-40B4-BE49-F238E27FC236}">
                      <a16:creationId xmlns:a16="http://schemas.microsoft.com/office/drawing/2014/main" id="{B04D23C2-310F-486A-903D-417EE123A111}"/>
                    </a:ext>
                  </a:extLst>
                </p14:cNvPr>
                <p14:cNvContentPartPr/>
                <p14:nvPr/>
              </p14:nvContentPartPr>
              <p14:xfrm>
                <a:off x="6580013" y="5371627"/>
                <a:ext cx="156240" cy="86400"/>
              </p14:xfrm>
            </p:contentPart>
          </mc:Choice>
          <mc:Fallback>
            <p:pic>
              <p:nvPicPr>
                <p:cNvPr id="48216" name="Freihand 48215">
                  <a:extLst>
                    <a:ext uri="{FF2B5EF4-FFF2-40B4-BE49-F238E27FC236}">
                      <a16:creationId xmlns:a16="http://schemas.microsoft.com/office/drawing/2014/main" id="{B04D23C2-310F-486A-903D-417EE123A111}"/>
                    </a:ext>
                  </a:extLst>
                </p:cNvPr>
                <p:cNvPicPr/>
                <p:nvPr/>
              </p:nvPicPr>
              <p:blipFill>
                <a:blip r:embed="rId268"/>
                <a:stretch>
                  <a:fillRect/>
                </a:stretch>
              </p:blipFill>
              <p:spPr>
                <a:xfrm>
                  <a:off x="6575693" y="5367307"/>
                  <a:ext cx="1648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48217" name="Freihand 48216">
                  <a:extLst>
                    <a:ext uri="{FF2B5EF4-FFF2-40B4-BE49-F238E27FC236}">
                      <a16:creationId xmlns:a16="http://schemas.microsoft.com/office/drawing/2014/main" id="{9EB68875-19CC-4370-A29E-1076709A18DB}"/>
                    </a:ext>
                  </a:extLst>
                </p14:cNvPr>
                <p14:cNvContentPartPr/>
                <p14:nvPr/>
              </p14:nvContentPartPr>
              <p14:xfrm>
                <a:off x="6794573" y="5314747"/>
                <a:ext cx="162360" cy="141480"/>
              </p14:xfrm>
            </p:contentPart>
          </mc:Choice>
          <mc:Fallback>
            <p:pic>
              <p:nvPicPr>
                <p:cNvPr id="48217" name="Freihand 48216">
                  <a:extLst>
                    <a:ext uri="{FF2B5EF4-FFF2-40B4-BE49-F238E27FC236}">
                      <a16:creationId xmlns:a16="http://schemas.microsoft.com/office/drawing/2014/main" id="{9EB68875-19CC-4370-A29E-1076709A18DB}"/>
                    </a:ext>
                  </a:extLst>
                </p:cNvPr>
                <p:cNvPicPr/>
                <p:nvPr/>
              </p:nvPicPr>
              <p:blipFill>
                <a:blip r:embed="rId270"/>
                <a:stretch>
                  <a:fillRect/>
                </a:stretch>
              </p:blipFill>
              <p:spPr>
                <a:xfrm>
                  <a:off x="6790253" y="5310427"/>
                  <a:ext cx="171000" cy="150120"/>
                </a:xfrm>
                <a:prstGeom prst="rect">
                  <a:avLst/>
                </a:prstGeom>
              </p:spPr>
            </p:pic>
          </mc:Fallback>
        </mc:AlternateContent>
      </p:grpSp>
      <p:grpSp>
        <p:nvGrpSpPr>
          <p:cNvPr id="48241" name="Gruppieren 48240">
            <a:extLst>
              <a:ext uri="{FF2B5EF4-FFF2-40B4-BE49-F238E27FC236}">
                <a16:creationId xmlns:a16="http://schemas.microsoft.com/office/drawing/2014/main" id="{6CDF21C7-A95F-4D07-9CC7-33D27B7D9C0E}"/>
              </a:ext>
            </a:extLst>
          </p:cNvPr>
          <p:cNvGrpSpPr/>
          <p:nvPr/>
        </p:nvGrpSpPr>
        <p:grpSpPr>
          <a:xfrm>
            <a:off x="7606013" y="5524627"/>
            <a:ext cx="469800" cy="333000"/>
            <a:chOff x="7606013" y="5524627"/>
            <a:chExt cx="469800" cy="333000"/>
          </a:xfrm>
        </p:grpSpPr>
        <mc:AlternateContent xmlns:mc="http://schemas.openxmlformats.org/markup-compatibility/2006">
          <mc:Choice xmlns:p14="http://schemas.microsoft.com/office/powerpoint/2010/main" Requires="p14">
            <p:contentPart p14:bwMode="auto" r:id="rId271">
              <p14:nvContentPartPr>
                <p14:cNvPr id="48234" name="Freihand 48233">
                  <a:extLst>
                    <a:ext uri="{FF2B5EF4-FFF2-40B4-BE49-F238E27FC236}">
                      <a16:creationId xmlns:a16="http://schemas.microsoft.com/office/drawing/2014/main" id="{B15AC8CA-5386-47E3-B686-7C1A1957BB10}"/>
                    </a:ext>
                  </a:extLst>
                </p14:cNvPr>
                <p14:cNvContentPartPr/>
                <p14:nvPr/>
              </p14:nvContentPartPr>
              <p14:xfrm>
                <a:off x="7606013" y="5562427"/>
                <a:ext cx="84600" cy="260280"/>
              </p14:xfrm>
            </p:contentPart>
          </mc:Choice>
          <mc:Fallback>
            <p:pic>
              <p:nvPicPr>
                <p:cNvPr id="48234" name="Freihand 48233">
                  <a:extLst>
                    <a:ext uri="{FF2B5EF4-FFF2-40B4-BE49-F238E27FC236}">
                      <a16:creationId xmlns:a16="http://schemas.microsoft.com/office/drawing/2014/main" id="{B15AC8CA-5386-47E3-B686-7C1A1957BB10}"/>
                    </a:ext>
                  </a:extLst>
                </p:cNvPr>
                <p:cNvPicPr/>
                <p:nvPr/>
              </p:nvPicPr>
              <p:blipFill>
                <a:blip r:embed="rId272"/>
                <a:stretch>
                  <a:fillRect/>
                </a:stretch>
              </p:blipFill>
              <p:spPr>
                <a:xfrm>
                  <a:off x="7601693" y="5558107"/>
                  <a:ext cx="9324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48235" name="Freihand 48234">
                  <a:extLst>
                    <a:ext uri="{FF2B5EF4-FFF2-40B4-BE49-F238E27FC236}">
                      <a16:creationId xmlns:a16="http://schemas.microsoft.com/office/drawing/2014/main" id="{9092DFAB-03CB-409D-9D3A-059AA51D7341}"/>
                    </a:ext>
                  </a:extLst>
                </p14:cNvPr>
                <p14:cNvContentPartPr/>
                <p14:nvPr/>
              </p14:nvContentPartPr>
              <p14:xfrm>
                <a:off x="7820213" y="5576827"/>
                <a:ext cx="144360" cy="193320"/>
              </p14:xfrm>
            </p:contentPart>
          </mc:Choice>
          <mc:Fallback>
            <p:pic>
              <p:nvPicPr>
                <p:cNvPr id="48235" name="Freihand 48234">
                  <a:extLst>
                    <a:ext uri="{FF2B5EF4-FFF2-40B4-BE49-F238E27FC236}">
                      <a16:creationId xmlns:a16="http://schemas.microsoft.com/office/drawing/2014/main" id="{9092DFAB-03CB-409D-9D3A-059AA51D7341}"/>
                    </a:ext>
                  </a:extLst>
                </p:cNvPr>
                <p:cNvPicPr/>
                <p:nvPr/>
              </p:nvPicPr>
              <p:blipFill>
                <a:blip r:embed="rId274"/>
                <a:stretch>
                  <a:fillRect/>
                </a:stretch>
              </p:blipFill>
              <p:spPr>
                <a:xfrm>
                  <a:off x="7815893" y="5572507"/>
                  <a:ext cx="1530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48236" name="Freihand 48235">
                  <a:extLst>
                    <a:ext uri="{FF2B5EF4-FFF2-40B4-BE49-F238E27FC236}">
                      <a16:creationId xmlns:a16="http://schemas.microsoft.com/office/drawing/2014/main" id="{4377EC70-A605-4DB4-9707-CB167ABAB828}"/>
                    </a:ext>
                  </a:extLst>
                </p14:cNvPr>
                <p14:cNvContentPartPr/>
                <p14:nvPr/>
              </p14:nvContentPartPr>
              <p14:xfrm>
                <a:off x="7940093" y="5524627"/>
                <a:ext cx="135720" cy="333000"/>
              </p14:xfrm>
            </p:contentPart>
          </mc:Choice>
          <mc:Fallback>
            <p:pic>
              <p:nvPicPr>
                <p:cNvPr id="48236" name="Freihand 48235">
                  <a:extLst>
                    <a:ext uri="{FF2B5EF4-FFF2-40B4-BE49-F238E27FC236}">
                      <a16:creationId xmlns:a16="http://schemas.microsoft.com/office/drawing/2014/main" id="{4377EC70-A605-4DB4-9707-CB167ABAB828}"/>
                    </a:ext>
                  </a:extLst>
                </p:cNvPr>
                <p:cNvPicPr/>
                <p:nvPr/>
              </p:nvPicPr>
              <p:blipFill>
                <a:blip r:embed="rId276"/>
                <a:stretch>
                  <a:fillRect/>
                </a:stretch>
              </p:blipFill>
              <p:spPr>
                <a:xfrm>
                  <a:off x="7935773" y="5520307"/>
                  <a:ext cx="144360" cy="341640"/>
                </a:xfrm>
                <a:prstGeom prst="rect">
                  <a:avLst/>
                </a:prstGeom>
              </p:spPr>
            </p:pic>
          </mc:Fallback>
        </mc:AlternateContent>
      </p:grpSp>
      <p:grpSp>
        <p:nvGrpSpPr>
          <p:cNvPr id="48240" name="Gruppieren 48239">
            <a:extLst>
              <a:ext uri="{FF2B5EF4-FFF2-40B4-BE49-F238E27FC236}">
                <a16:creationId xmlns:a16="http://schemas.microsoft.com/office/drawing/2014/main" id="{51F66242-E26A-423C-B181-B20D2736C0C2}"/>
              </a:ext>
            </a:extLst>
          </p:cNvPr>
          <p:cNvGrpSpPr/>
          <p:nvPr/>
        </p:nvGrpSpPr>
        <p:grpSpPr>
          <a:xfrm>
            <a:off x="5362493" y="5609587"/>
            <a:ext cx="1910520" cy="826200"/>
            <a:chOff x="5362493" y="5609587"/>
            <a:chExt cx="1910520" cy="826200"/>
          </a:xfrm>
        </p:grpSpPr>
        <mc:AlternateContent xmlns:mc="http://schemas.openxmlformats.org/markup-compatibility/2006">
          <mc:Choice xmlns:p14="http://schemas.microsoft.com/office/powerpoint/2010/main" Requires="p14">
            <p:contentPart p14:bwMode="auto" r:id="rId277">
              <p14:nvContentPartPr>
                <p14:cNvPr id="48218" name="Freihand 48217">
                  <a:extLst>
                    <a:ext uri="{FF2B5EF4-FFF2-40B4-BE49-F238E27FC236}">
                      <a16:creationId xmlns:a16="http://schemas.microsoft.com/office/drawing/2014/main" id="{EF4213D1-4047-46BF-AC48-DDD0A4382BB9}"/>
                    </a:ext>
                  </a:extLst>
                </p14:cNvPr>
                <p14:cNvContentPartPr/>
                <p14:nvPr/>
              </p14:nvContentPartPr>
              <p14:xfrm>
                <a:off x="5362493" y="5838547"/>
                <a:ext cx="320760" cy="128160"/>
              </p14:xfrm>
            </p:contentPart>
          </mc:Choice>
          <mc:Fallback>
            <p:pic>
              <p:nvPicPr>
                <p:cNvPr id="48218" name="Freihand 48217">
                  <a:extLst>
                    <a:ext uri="{FF2B5EF4-FFF2-40B4-BE49-F238E27FC236}">
                      <a16:creationId xmlns:a16="http://schemas.microsoft.com/office/drawing/2014/main" id="{EF4213D1-4047-46BF-AC48-DDD0A4382BB9}"/>
                    </a:ext>
                  </a:extLst>
                </p:cNvPr>
                <p:cNvPicPr/>
                <p:nvPr/>
              </p:nvPicPr>
              <p:blipFill>
                <a:blip r:embed="rId278"/>
                <a:stretch>
                  <a:fillRect/>
                </a:stretch>
              </p:blipFill>
              <p:spPr>
                <a:xfrm>
                  <a:off x="5358173" y="5834227"/>
                  <a:ext cx="3294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48219" name="Freihand 48218">
                  <a:extLst>
                    <a:ext uri="{FF2B5EF4-FFF2-40B4-BE49-F238E27FC236}">
                      <a16:creationId xmlns:a16="http://schemas.microsoft.com/office/drawing/2014/main" id="{E3802DEA-6356-4DAF-845B-373247D6AACA}"/>
                    </a:ext>
                  </a:extLst>
                </p14:cNvPr>
                <p14:cNvContentPartPr/>
                <p14:nvPr/>
              </p14:nvContentPartPr>
              <p14:xfrm>
                <a:off x="5742293" y="5837107"/>
                <a:ext cx="97200" cy="123840"/>
              </p14:xfrm>
            </p:contentPart>
          </mc:Choice>
          <mc:Fallback>
            <p:pic>
              <p:nvPicPr>
                <p:cNvPr id="48219" name="Freihand 48218">
                  <a:extLst>
                    <a:ext uri="{FF2B5EF4-FFF2-40B4-BE49-F238E27FC236}">
                      <a16:creationId xmlns:a16="http://schemas.microsoft.com/office/drawing/2014/main" id="{E3802DEA-6356-4DAF-845B-373247D6AACA}"/>
                    </a:ext>
                  </a:extLst>
                </p:cNvPr>
                <p:cNvPicPr/>
                <p:nvPr/>
              </p:nvPicPr>
              <p:blipFill>
                <a:blip r:embed="rId280"/>
                <a:stretch>
                  <a:fillRect/>
                </a:stretch>
              </p:blipFill>
              <p:spPr>
                <a:xfrm>
                  <a:off x="5737973" y="5832787"/>
                  <a:ext cx="1058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48220" name="Freihand 48219">
                  <a:extLst>
                    <a:ext uri="{FF2B5EF4-FFF2-40B4-BE49-F238E27FC236}">
                      <a16:creationId xmlns:a16="http://schemas.microsoft.com/office/drawing/2014/main" id="{C18ACD10-DC7B-451A-B43F-2451BD77EC30}"/>
                    </a:ext>
                  </a:extLst>
                </p14:cNvPr>
                <p14:cNvContentPartPr/>
                <p14:nvPr/>
              </p14:nvContentPartPr>
              <p14:xfrm>
                <a:off x="5864693" y="5844307"/>
                <a:ext cx="150840" cy="104400"/>
              </p14:xfrm>
            </p:contentPart>
          </mc:Choice>
          <mc:Fallback>
            <p:pic>
              <p:nvPicPr>
                <p:cNvPr id="48220" name="Freihand 48219">
                  <a:extLst>
                    <a:ext uri="{FF2B5EF4-FFF2-40B4-BE49-F238E27FC236}">
                      <a16:creationId xmlns:a16="http://schemas.microsoft.com/office/drawing/2014/main" id="{C18ACD10-DC7B-451A-B43F-2451BD77EC30}"/>
                    </a:ext>
                  </a:extLst>
                </p:cNvPr>
                <p:cNvPicPr/>
                <p:nvPr/>
              </p:nvPicPr>
              <p:blipFill>
                <a:blip r:embed="rId282"/>
                <a:stretch>
                  <a:fillRect/>
                </a:stretch>
              </p:blipFill>
              <p:spPr>
                <a:xfrm>
                  <a:off x="5860373" y="5839987"/>
                  <a:ext cx="1594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48221" name="Freihand 48220">
                  <a:extLst>
                    <a:ext uri="{FF2B5EF4-FFF2-40B4-BE49-F238E27FC236}">
                      <a16:creationId xmlns:a16="http://schemas.microsoft.com/office/drawing/2014/main" id="{9A00AE0E-71AB-4A1B-8883-0A5F2EFBD56E}"/>
                    </a:ext>
                  </a:extLst>
                </p14:cNvPr>
                <p14:cNvContentPartPr/>
                <p14:nvPr/>
              </p14:nvContentPartPr>
              <p14:xfrm>
                <a:off x="6051893" y="5724427"/>
                <a:ext cx="19440" cy="201960"/>
              </p14:xfrm>
            </p:contentPart>
          </mc:Choice>
          <mc:Fallback>
            <p:pic>
              <p:nvPicPr>
                <p:cNvPr id="48221" name="Freihand 48220">
                  <a:extLst>
                    <a:ext uri="{FF2B5EF4-FFF2-40B4-BE49-F238E27FC236}">
                      <a16:creationId xmlns:a16="http://schemas.microsoft.com/office/drawing/2014/main" id="{9A00AE0E-71AB-4A1B-8883-0A5F2EFBD56E}"/>
                    </a:ext>
                  </a:extLst>
                </p:cNvPr>
                <p:cNvPicPr/>
                <p:nvPr/>
              </p:nvPicPr>
              <p:blipFill>
                <a:blip r:embed="rId284"/>
                <a:stretch>
                  <a:fillRect/>
                </a:stretch>
              </p:blipFill>
              <p:spPr>
                <a:xfrm>
                  <a:off x="6047573" y="5720107"/>
                  <a:ext cx="280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48222" name="Freihand 48221">
                  <a:extLst>
                    <a:ext uri="{FF2B5EF4-FFF2-40B4-BE49-F238E27FC236}">
                      <a16:creationId xmlns:a16="http://schemas.microsoft.com/office/drawing/2014/main" id="{A6D8D7AA-2819-459C-9349-C2C4CD6A02DA}"/>
                    </a:ext>
                  </a:extLst>
                </p14:cNvPr>
                <p14:cNvContentPartPr/>
                <p14:nvPr/>
              </p14:nvContentPartPr>
              <p14:xfrm>
                <a:off x="6133613" y="5708227"/>
                <a:ext cx="126360" cy="226080"/>
              </p14:xfrm>
            </p:contentPart>
          </mc:Choice>
          <mc:Fallback>
            <p:pic>
              <p:nvPicPr>
                <p:cNvPr id="48222" name="Freihand 48221">
                  <a:extLst>
                    <a:ext uri="{FF2B5EF4-FFF2-40B4-BE49-F238E27FC236}">
                      <a16:creationId xmlns:a16="http://schemas.microsoft.com/office/drawing/2014/main" id="{A6D8D7AA-2819-459C-9349-C2C4CD6A02DA}"/>
                    </a:ext>
                  </a:extLst>
                </p:cNvPr>
                <p:cNvPicPr/>
                <p:nvPr/>
              </p:nvPicPr>
              <p:blipFill>
                <a:blip r:embed="rId286"/>
                <a:stretch>
                  <a:fillRect/>
                </a:stretch>
              </p:blipFill>
              <p:spPr>
                <a:xfrm>
                  <a:off x="6129293" y="5703907"/>
                  <a:ext cx="13500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48223" name="Freihand 48222">
                  <a:extLst>
                    <a:ext uri="{FF2B5EF4-FFF2-40B4-BE49-F238E27FC236}">
                      <a16:creationId xmlns:a16="http://schemas.microsoft.com/office/drawing/2014/main" id="{E92F46C8-1A11-4078-B49E-A196CC023D32}"/>
                    </a:ext>
                  </a:extLst>
                </p14:cNvPr>
                <p14:cNvContentPartPr/>
                <p14:nvPr/>
              </p14:nvContentPartPr>
              <p14:xfrm>
                <a:off x="6273653" y="5818027"/>
                <a:ext cx="92520" cy="113040"/>
              </p14:xfrm>
            </p:contentPart>
          </mc:Choice>
          <mc:Fallback>
            <p:pic>
              <p:nvPicPr>
                <p:cNvPr id="48223" name="Freihand 48222">
                  <a:extLst>
                    <a:ext uri="{FF2B5EF4-FFF2-40B4-BE49-F238E27FC236}">
                      <a16:creationId xmlns:a16="http://schemas.microsoft.com/office/drawing/2014/main" id="{E92F46C8-1A11-4078-B49E-A196CC023D32}"/>
                    </a:ext>
                  </a:extLst>
                </p:cNvPr>
                <p:cNvPicPr/>
                <p:nvPr/>
              </p:nvPicPr>
              <p:blipFill>
                <a:blip r:embed="rId288"/>
                <a:stretch>
                  <a:fillRect/>
                </a:stretch>
              </p:blipFill>
              <p:spPr>
                <a:xfrm>
                  <a:off x="6269333" y="5813707"/>
                  <a:ext cx="1011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48224" name="Freihand 48223">
                  <a:extLst>
                    <a:ext uri="{FF2B5EF4-FFF2-40B4-BE49-F238E27FC236}">
                      <a16:creationId xmlns:a16="http://schemas.microsoft.com/office/drawing/2014/main" id="{C0477D83-F2D8-4035-9D50-7B18D6B065D4}"/>
                    </a:ext>
                  </a:extLst>
                </p14:cNvPr>
                <p14:cNvContentPartPr/>
                <p14:nvPr/>
              </p14:nvContentPartPr>
              <p14:xfrm>
                <a:off x="6354653" y="5705707"/>
                <a:ext cx="80640" cy="219240"/>
              </p14:xfrm>
            </p:contentPart>
          </mc:Choice>
          <mc:Fallback>
            <p:pic>
              <p:nvPicPr>
                <p:cNvPr id="48224" name="Freihand 48223">
                  <a:extLst>
                    <a:ext uri="{FF2B5EF4-FFF2-40B4-BE49-F238E27FC236}">
                      <a16:creationId xmlns:a16="http://schemas.microsoft.com/office/drawing/2014/main" id="{C0477D83-F2D8-4035-9D50-7B18D6B065D4}"/>
                    </a:ext>
                  </a:extLst>
                </p:cNvPr>
                <p:cNvPicPr/>
                <p:nvPr/>
              </p:nvPicPr>
              <p:blipFill>
                <a:blip r:embed="rId290"/>
                <a:stretch>
                  <a:fillRect/>
                </a:stretch>
              </p:blipFill>
              <p:spPr>
                <a:xfrm>
                  <a:off x="6350333" y="5701387"/>
                  <a:ext cx="8928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48225" name="Freihand 48224">
                  <a:extLst>
                    <a:ext uri="{FF2B5EF4-FFF2-40B4-BE49-F238E27FC236}">
                      <a16:creationId xmlns:a16="http://schemas.microsoft.com/office/drawing/2014/main" id="{7F6B4CED-24B3-4DA1-93E0-4744F925569A}"/>
                    </a:ext>
                  </a:extLst>
                </p14:cNvPr>
                <p14:cNvContentPartPr/>
                <p14:nvPr/>
              </p14:nvContentPartPr>
              <p14:xfrm>
                <a:off x="6450413" y="5800027"/>
                <a:ext cx="124920" cy="111960"/>
              </p14:xfrm>
            </p:contentPart>
          </mc:Choice>
          <mc:Fallback>
            <p:pic>
              <p:nvPicPr>
                <p:cNvPr id="48225" name="Freihand 48224">
                  <a:extLst>
                    <a:ext uri="{FF2B5EF4-FFF2-40B4-BE49-F238E27FC236}">
                      <a16:creationId xmlns:a16="http://schemas.microsoft.com/office/drawing/2014/main" id="{7F6B4CED-24B3-4DA1-93E0-4744F925569A}"/>
                    </a:ext>
                  </a:extLst>
                </p:cNvPr>
                <p:cNvPicPr/>
                <p:nvPr/>
              </p:nvPicPr>
              <p:blipFill>
                <a:blip r:embed="rId292"/>
                <a:stretch>
                  <a:fillRect/>
                </a:stretch>
              </p:blipFill>
              <p:spPr>
                <a:xfrm>
                  <a:off x="6446093" y="5795707"/>
                  <a:ext cx="1335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48226" name="Freihand 48225">
                  <a:extLst>
                    <a:ext uri="{FF2B5EF4-FFF2-40B4-BE49-F238E27FC236}">
                      <a16:creationId xmlns:a16="http://schemas.microsoft.com/office/drawing/2014/main" id="{7A583EE1-DAD7-4B62-96D2-D08A47D49454}"/>
                    </a:ext>
                  </a:extLst>
                </p14:cNvPr>
                <p14:cNvContentPartPr/>
                <p14:nvPr/>
              </p14:nvContentPartPr>
              <p14:xfrm>
                <a:off x="6556613" y="5710387"/>
                <a:ext cx="126000" cy="191520"/>
              </p14:xfrm>
            </p:contentPart>
          </mc:Choice>
          <mc:Fallback>
            <p:pic>
              <p:nvPicPr>
                <p:cNvPr id="48226" name="Freihand 48225">
                  <a:extLst>
                    <a:ext uri="{FF2B5EF4-FFF2-40B4-BE49-F238E27FC236}">
                      <a16:creationId xmlns:a16="http://schemas.microsoft.com/office/drawing/2014/main" id="{7A583EE1-DAD7-4B62-96D2-D08A47D49454}"/>
                    </a:ext>
                  </a:extLst>
                </p:cNvPr>
                <p:cNvPicPr/>
                <p:nvPr/>
              </p:nvPicPr>
              <p:blipFill>
                <a:blip r:embed="rId294"/>
                <a:stretch>
                  <a:fillRect/>
                </a:stretch>
              </p:blipFill>
              <p:spPr>
                <a:xfrm>
                  <a:off x="6552293" y="5706067"/>
                  <a:ext cx="13464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48227" name="Freihand 48226">
                  <a:extLst>
                    <a:ext uri="{FF2B5EF4-FFF2-40B4-BE49-F238E27FC236}">
                      <a16:creationId xmlns:a16="http://schemas.microsoft.com/office/drawing/2014/main" id="{6FF3CF8A-FF00-491F-99A9-844C7DD90983}"/>
                    </a:ext>
                  </a:extLst>
                </p14:cNvPr>
                <p14:cNvContentPartPr/>
                <p14:nvPr/>
              </p14:nvContentPartPr>
              <p14:xfrm>
                <a:off x="6649493" y="5799307"/>
                <a:ext cx="212040" cy="65880"/>
              </p14:xfrm>
            </p:contentPart>
          </mc:Choice>
          <mc:Fallback>
            <p:pic>
              <p:nvPicPr>
                <p:cNvPr id="48227" name="Freihand 48226">
                  <a:extLst>
                    <a:ext uri="{FF2B5EF4-FFF2-40B4-BE49-F238E27FC236}">
                      <a16:creationId xmlns:a16="http://schemas.microsoft.com/office/drawing/2014/main" id="{6FF3CF8A-FF00-491F-99A9-844C7DD90983}"/>
                    </a:ext>
                  </a:extLst>
                </p:cNvPr>
                <p:cNvPicPr/>
                <p:nvPr/>
              </p:nvPicPr>
              <p:blipFill>
                <a:blip r:embed="rId296"/>
                <a:stretch>
                  <a:fillRect/>
                </a:stretch>
              </p:blipFill>
              <p:spPr>
                <a:xfrm>
                  <a:off x="6645173" y="5794987"/>
                  <a:ext cx="2206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48228" name="Freihand 48227">
                  <a:extLst>
                    <a:ext uri="{FF2B5EF4-FFF2-40B4-BE49-F238E27FC236}">
                      <a16:creationId xmlns:a16="http://schemas.microsoft.com/office/drawing/2014/main" id="{3F8D9A70-72B8-4667-87A0-54A6994D0AE9}"/>
                    </a:ext>
                  </a:extLst>
                </p14:cNvPr>
                <p14:cNvContentPartPr/>
                <p14:nvPr/>
              </p14:nvContentPartPr>
              <p14:xfrm>
                <a:off x="6857933" y="5713627"/>
                <a:ext cx="280440" cy="130680"/>
              </p14:xfrm>
            </p:contentPart>
          </mc:Choice>
          <mc:Fallback>
            <p:pic>
              <p:nvPicPr>
                <p:cNvPr id="48228" name="Freihand 48227">
                  <a:extLst>
                    <a:ext uri="{FF2B5EF4-FFF2-40B4-BE49-F238E27FC236}">
                      <a16:creationId xmlns:a16="http://schemas.microsoft.com/office/drawing/2014/main" id="{3F8D9A70-72B8-4667-87A0-54A6994D0AE9}"/>
                    </a:ext>
                  </a:extLst>
                </p:cNvPr>
                <p:cNvPicPr/>
                <p:nvPr/>
              </p:nvPicPr>
              <p:blipFill>
                <a:blip r:embed="rId298"/>
                <a:stretch>
                  <a:fillRect/>
                </a:stretch>
              </p:blipFill>
              <p:spPr>
                <a:xfrm>
                  <a:off x="6853613" y="5709307"/>
                  <a:ext cx="2890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48229" name="Freihand 48228">
                  <a:extLst>
                    <a:ext uri="{FF2B5EF4-FFF2-40B4-BE49-F238E27FC236}">
                      <a16:creationId xmlns:a16="http://schemas.microsoft.com/office/drawing/2014/main" id="{F99F0C12-533A-45CD-9C03-A6FD1CBAAA8A}"/>
                    </a:ext>
                  </a:extLst>
                </p14:cNvPr>
                <p14:cNvContentPartPr/>
                <p14:nvPr/>
              </p14:nvContentPartPr>
              <p14:xfrm>
                <a:off x="7083293" y="5671147"/>
                <a:ext cx="24840" cy="23400"/>
              </p14:xfrm>
            </p:contentPart>
          </mc:Choice>
          <mc:Fallback>
            <p:pic>
              <p:nvPicPr>
                <p:cNvPr id="48229" name="Freihand 48228">
                  <a:extLst>
                    <a:ext uri="{FF2B5EF4-FFF2-40B4-BE49-F238E27FC236}">
                      <a16:creationId xmlns:a16="http://schemas.microsoft.com/office/drawing/2014/main" id="{F99F0C12-533A-45CD-9C03-A6FD1CBAAA8A}"/>
                    </a:ext>
                  </a:extLst>
                </p:cNvPr>
                <p:cNvPicPr/>
                <p:nvPr/>
              </p:nvPicPr>
              <p:blipFill>
                <a:blip r:embed="rId300"/>
                <a:stretch>
                  <a:fillRect/>
                </a:stretch>
              </p:blipFill>
              <p:spPr>
                <a:xfrm>
                  <a:off x="7078973" y="5666827"/>
                  <a:ext cx="334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48230" name="Freihand 48229">
                  <a:extLst>
                    <a:ext uri="{FF2B5EF4-FFF2-40B4-BE49-F238E27FC236}">
                      <a16:creationId xmlns:a16="http://schemas.microsoft.com/office/drawing/2014/main" id="{937797F2-D565-4C75-86F1-2F375FEEA8A3}"/>
                    </a:ext>
                  </a:extLst>
                </p14:cNvPr>
                <p14:cNvContentPartPr/>
                <p14:nvPr/>
              </p14:nvContentPartPr>
              <p14:xfrm>
                <a:off x="7129373" y="5742427"/>
                <a:ext cx="143640" cy="270360"/>
              </p14:xfrm>
            </p:contentPart>
          </mc:Choice>
          <mc:Fallback>
            <p:pic>
              <p:nvPicPr>
                <p:cNvPr id="48230" name="Freihand 48229">
                  <a:extLst>
                    <a:ext uri="{FF2B5EF4-FFF2-40B4-BE49-F238E27FC236}">
                      <a16:creationId xmlns:a16="http://schemas.microsoft.com/office/drawing/2014/main" id="{937797F2-D565-4C75-86F1-2F375FEEA8A3}"/>
                    </a:ext>
                  </a:extLst>
                </p:cNvPr>
                <p:cNvPicPr/>
                <p:nvPr/>
              </p:nvPicPr>
              <p:blipFill>
                <a:blip r:embed="rId302"/>
                <a:stretch>
                  <a:fillRect/>
                </a:stretch>
              </p:blipFill>
              <p:spPr>
                <a:xfrm>
                  <a:off x="7125053" y="5738107"/>
                  <a:ext cx="15228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48233" name="Freihand 48232">
                  <a:extLst>
                    <a:ext uri="{FF2B5EF4-FFF2-40B4-BE49-F238E27FC236}">
                      <a16:creationId xmlns:a16="http://schemas.microsoft.com/office/drawing/2014/main" id="{A558DAD8-60FB-4F17-8F1D-6940C7CDF7AD}"/>
                    </a:ext>
                  </a:extLst>
                </p14:cNvPr>
                <p14:cNvContentPartPr/>
                <p14:nvPr/>
              </p14:nvContentPartPr>
              <p14:xfrm>
                <a:off x="6730133" y="5609587"/>
                <a:ext cx="103320" cy="48600"/>
              </p14:xfrm>
            </p:contentPart>
          </mc:Choice>
          <mc:Fallback>
            <p:pic>
              <p:nvPicPr>
                <p:cNvPr id="48233" name="Freihand 48232">
                  <a:extLst>
                    <a:ext uri="{FF2B5EF4-FFF2-40B4-BE49-F238E27FC236}">
                      <a16:creationId xmlns:a16="http://schemas.microsoft.com/office/drawing/2014/main" id="{A558DAD8-60FB-4F17-8F1D-6940C7CDF7AD}"/>
                    </a:ext>
                  </a:extLst>
                </p:cNvPr>
                <p:cNvPicPr/>
                <p:nvPr/>
              </p:nvPicPr>
              <p:blipFill>
                <a:blip r:embed="rId304"/>
                <a:stretch>
                  <a:fillRect/>
                </a:stretch>
              </p:blipFill>
              <p:spPr>
                <a:xfrm>
                  <a:off x="6725813" y="5605267"/>
                  <a:ext cx="1119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48237" name="Freihand 48236">
                  <a:extLst>
                    <a:ext uri="{FF2B5EF4-FFF2-40B4-BE49-F238E27FC236}">
                      <a16:creationId xmlns:a16="http://schemas.microsoft.com/office/drawing/2014/main" id="{E0A31A4C-B0EC-4C8B-B4D1-98C3D317B5A4}"/>
                    </a:ext>
                  </a:extLst>
                </p14:cNvPr>
                <p14:cNvContentPartPr/>
                <p14:nvPr/>
              </p14:nvContentPartPr>
              <p14:xfrm>
                <a:off x="6272573" y="6171187"/>
                <a:ext cx="162720" cy="243720"/>
              </p14:xfrm>
            </p:contentPart>
          </mc:Choice>
          <mc:Fallback>
            <p:pic>
              <p:nvPicPr>
                <p:cNvPr id="48237" name="Freihand 48236">
                  <a:extLst>
                    <a:ext uri="{FF2B5EF4-FFF2-40B4-BE49-F238E27FC236}">
                      <a16:creationId xmlns:a16="http://schemas.microsoft.com/office/drawing/2014/main" id="{E0A31A4C-B0EC-4C8B-B4D1-98C3D317B5A4}"/>
                    </a:ext>
                  </a:extLst>
                </p:cNvPr>
                <p:cNvPicPr/>
                <p:nvPr/>
              </p:nvPicPr>
              <p:blipFill>
                <a:blip r:embed="rId306"/>
                <a:stretch>
                  <a:fillRect/>
                </a:stretch>
              </p:blipFill>
              <p:spPr>
                <a:xfrm>
                  <a:off x="6268253" y="6166867"/>
                  <a:ext cx="17136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48238" name="Freihand 48237">
                  <a:extLst>
                    <a:ext uri="{FF2B5EF4-FFF2-40B4-BE49-F238E27FC236}">
                      <a16:creationId xmlns:a16="http://schemas.microsoft.com/office/drawing/2014/main" id="{D3BB2B7A-6E88-4437-880F-6DB212740518}"/>
                    </a:ext>
                  </a:extLst>
                </p14:cNvPr>
                <p14:cNvContentPartPr/>
                <p14:nvPr/>
              </p14:nvContentPartPr>
              <p14:xfrm>
                <a:off x="6352133" y="6099187"/>
                <a:ext cx="752400" cy="336600"/>
              </p14:xfrm>
            </p:contentPart>
          </mc:Choice>
          <mc:Fallback>
            <p:pic>
              <p:nvPicPr>
                <p:cNvPr id="48238" name="Freihand 48237">
                  <a:extLst>
                    <a:ext uri="{FF2B5EF4-FFF2-40B4-BE49-F238E27FC236}">
                      <a16:creationId xmlns:a16="http://schemas.microsoft.com/office/drawing/2014/main" id="{D3BB2B7A-6E88-4437-880F-6DB212740518}"/>
                    </a:ext>
                  </a:extLst>
                </p:cNvPr>
                <p:cNvPicPr/>
                <p:nvPr/>
              </p:nvPicPr>
              <p:blipFill>
                <a:blip r:embed="rId308"/>
                <a:stretch>
                  <a:fillRect/>
                </a:stretch>
              </p:blipFill>
              <p:spPr>
                <a:xfrm>
                  <a:off x="6347813" y="6094867"/>
                  <a:ext cx="761040" cy="3452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48239" name="Freihand 48238">
                  <a:extLst>
                    <a:ext uri="{FF2B5EF4-FFF2-40B4-BE49-F238E27FC236}">
                      <a16:creationId xmlns:a16="http://schemas.microsoft.com/office/drawing/2014/main" id="{6878E377-FAB5-469B-BA12-BF16A435D171}"/>
                    </a:ext>
                  </a:extLst>
                </p14:cNvPr>
                <p14:cNvContentPartPr/>
                <p14:nvPr/>
              </p14:nvContentPartPr>
              <p14:xfrm>
                <a:off x="6927053" y="6078667"/>
                <a:ext cx="12960" cy="29520"/>
              </p14:xfrm>
            </p:contentPart>
          </mc:Choice>
          <mc:Fallback>
            <p:pic>
              <p:nvPicPr>
                <p:cNvPr id="48239" name="Freihand 48238">
                  <a:extLst>
                    <a:ext uri="{FF2B5EF4-FFF2-40B4-BE49-F238E27FC236}">
                      <a16:creationId xmlns:a16="http://schemas.microsoft.com/office/drawing/2014/main" id="{6878E377-FAB5-469B-BA12-BF16A435D171}"/>
                    </a:ext>
                  </a:extLst>
                </p:cNvPr>
                <p:cNvPicPr/>
                <p:nvPr/>
              </p:nvPicPr>
              <p:blipFill>
                <a:blip r:embed="rId310"/>
                <a:stretch>
                  <a:fillRect/>
                </a:stretch>
              </p:blipFill>
              <p:spPr>
                <a:xfrm>
                  <a:off x="6922733" y="6074347"/>
                  <a:ext cx="21600" cy="38160"/>
                </a:xfrm>
                <a:prstGeom prst="rect">
                  <a:avLst/>
                </a:prstGeom>
              </p:spPr>
            </p:pic>
          </mc:Fallback>
        </mc:AlternateContent>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214646" y="116632"/>
            <a:ext cx="8928993" cy="6552728"/>
          </a:xfrm>
          <a:prstGeom prst="rect">
            <a:avLst/>
          </a:prstGeom>
          <a:noFill/>
        </p:spPr>
        <p:txBody>
          <a:bodyPr wrap="square" rtlCol="0">
            <a:noAutofit/>
          </a:bodyPr>
          <a:lstStyle/>
          <a:p>
            <a:pPr algn="ctr"/>
            <a:r>
              <a:rPr lang="de-DE" sz="2400" dirty="0">
                <a:solidFill>
                  <a:srgbClr val="000000"/>
                </a:solidFill>
                <a:latin typeface="Arial"/>
              </a:rPr>
              <a:t>Prof. Dr. Bernhard Köster</a:t>
            </a:r>
          </a:p>
          <a:p>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Raum:			S 113</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Straße:		 Friedrich-Paffrath-Straße 101</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Ort:			26389 Wilhelmshaven</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Tel.			+49 4421 985-2766</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Email:			</a:t>
            </a:r>
            <a:r>
              <a:rPr lang="de-DE" sz="2400" dirty="0">
                <a:solidFill>
                  <a:srgbClr val="000000"/>
                </a:solidFill>
                <a:latin typeface="Arial"/>
                <a:ea typeface="Droid Sans Fallback"/>
                <a:hlinkClick r:id="rId2"/>
              </a:rPr>
              <a:t>bernhard.koester@jade-hs</a:t>
            </a:r>
            <a:r>
              <a:rPr lang="de-DE" sz="2400">
                <a:solidFill>
                  <a:srgbClr val="000000"/>
                </a:solidFill>
                <a:latin typeface="Arial"/>
                <a:ea typeface="Droid Sans Fallback"/>
                <a:hlinkClick r:id="rId2"/>
              </a:rPr>
              <a:t>.de</a:t>
            </a:r>
            <a:endParaRPr lang="de-DE" sz="2400">
              <a:solidFill>
                <a:srgbClr val="000000"/>
              </a:solidFill>
              <a:latin typeface="Arial"/>
              <a:ea typeface="Droid Sans Fallback"/>
            </a:endParaRPr>
          </a:p>
          <a:p>
            <a:pPr>
              <a:lnSpc>
                <a:spcPct val="100000"/>
              </a:lnSpc>
            </a:pPr>
            <a:endParaRPr lang="de-DE" sz="2400">
              <a:solidFill>
                <a:srgbClr val="000000"/>
              </a:solidFill>
              <a:latin typeface="Arial"/>
            </a:endParaRPr>
          </a:p>
          <a:p>
            <a:pPr>
              <a:lnSpc>
                <a:spcPct val="100000"/>
              </a:lnSpc>
            </a:pPr>
            <a:r>
              <a:rPr lang="de-DE" sz="2400">
                <a:solidFill>
                  <a:srgbClr val="000000"/>
                </a:solidFill>
                <a:latin typeface="Arial"/>
              </a:rPr>
              <a:t>Hompage:		</a:t>
            </a:r>
            <a:r>
              <a:rPr lang="de-DE" sz="2400">
                <a:solidFill>
                  <a:srgbClr val="000000"/>
                </a:solidFill>
                <a:latin typeface="Arial"/>
                <a:hlinkClick r:id="rId3"/>
              </a:rPr>
              <a:t>www.bernhardkoester.de</a:t>
            </a:r>
            <a:endParaRPr lang="de-DE" sz="2400">
              <a:solidFill>
                <a:srgbClr val="000000"/>
              </a:solidFill>
              <a:latin typeface="Arial"/>
            </a:endParaRP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Sprechstunde:	n.V.</a:t>
            </a:r>
            <a:endParaRPr lang="de-DE" sz="2400" dirty="0"/>
          </a:p>
          <a:p>
            <a:pPr>
              <a:lnSpc>
                <a:spcPct val="100000"/>
              </a:lnSpc>
            </a:pPr>
            <a:r>
              <a:rPr lang="de-DE" sz="2400" dirty="0">
                <a:solidFill>
                  <a:srgbClr val="000000"/>
                </a:solidFill>
                <a:latin typeface="Arial"/>
                <a:ea typeface="Droid Sans Fallback"/>
              </a:rPr>
              <a:t>			</a:t>
            </a:r>
            <a:endParaRPr lang="de-DE" sz="2400" dirty="0"/>
          </a:p>
          <a:p>
            <a:pPr marL="800100" lvl="1" indent="-342900">
              <a:buFont typeface="Arial" panose="020B0604020202020204" pitchFamily="34" charset="0"/>
              <a:buChar char="•"/>
            </a:pPr>
            <a:endParaRPr lang="de-DE" sz="2400" dirty="0"/>
          </a:p>
          <a:p>
            <a:endParaRPr lang="de-DE" sz="2400" dirty="0"/>
          </a:p>
          <a:p>
            <a:endParaRPr lang="de-DE" sz="2400" dirty="0"/>
          </a:p>
          <a:p>
            <a:endParaRPr lang="de-DE" sz="2400" dirty="0"/>
          </a:p>
        </p:txBody>
      </p:sp>
      <p:sp>
        <p:nvSpPr>
          <p:cNvPr id="3" name="Rechteck 2">
            <a:extLst>
              <a:ext uri="{FF2B5EF4-FFF2-40B4-BE49-F238E27FC236}">
                <a16:creationId xmlns:a16="http://schemas.microsoft.com/office/drawing/2014/main" id="{12AA7FF7-62BC-4C36-A222-9B71D57B676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2550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1"/>
          <p:cNvSpPr>
            <a:spLocks noChangeArrowheads="1"/>
          </p:cNvSpPr>
          <p:nvPr/>
        </p:nvSpPr>
        <p:spPr bwMode="auto">
          <a:xfrm>
            <a:off x="3990278" y="48768"/>
            <a:ext cx="627538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VGR Deutschland 2025</a:t>
            </a:r>
          </a:p>
        </p:txBody>
      </p:sp>
      <p:sp>
        <p:nvSpPr>
          <p:cNvPr id="5" name="Rechteck 4">
            <a:extLst>
              <a:ext uri="{FF2B5EF4-FFF2-40B4-BE49-F238E27FC236}">
                <a16:creationId xmlns:a16="http://schemas.microsoft.com/office/drawing/2014/main" id="{CE0AAC95-B01C-4615-9B29-9CEADEE210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A07238B4-5CD3-6056-56CB-DD1A913ED15C}"/>
              </a:ext>
            </a:extLst>
          </p:cNvPr>
          <p:cNvSpPr txBox="1"/>
          <p:nvPr/>
        </p:nvSpPr>
        <p:spPr>
          <a:xfrm>
            <a:off x="25853" y="4365428"/>
            <a:ext cx="1867819" cy="276999"/>
          </a:xfrm>
          <a:prstGeom prst="rect">
            <a:avLst/>
          </a:prstGeom>
          <a:noFill/>
        </p:spPr>
        <p:txBody>
          <a:bodyPr wrap="none" rtlCol="0">
            <a:spAutoFit/>
          </a:bodyPr>
          <a:lstStyle/>
          <a:p>
            <a:r>
              <a:rPr lang="de-DE" sz="1200" dirty="0"/>
              <a:t>Quelle: Destatis, Mrd. Euro</a:t>
            </a:r>
          </a:p>
        </p:txBody>
      </p:sp>
      <p:pic>
        <p:nvPicPr>
          <p:cNvPr id="2" name="Grafik 1">
            <a:extLst>
              <a:ext uri="{FF2B5EF4-FFF2-40B4-BE49-F238E27FC236}">
                <a16:creationId xmlns:a16="http://schemas.microsoft.com/office/drawing/2014/main" id="{98297C1F-01E0-C09D-1BB5-452AC79AA83D}"/>
              </a:ext>
            </a:extLst>
          </p:cNvPr>
          <p:cNvPicPr>
            <a:picLocks noChangeAspect="1"/>
          </p:cNvPicPr>
          <p:nvPr/>
        </p:nvPicPr>
        <p:blipFill>
          <a:blip r:embed="rId3"/>
          <a:stretch>
            <a:fillRect/>
          </a:stretch>
        </p:blipFill>
        <p:spPr>
          <a:xfrm>
            <a:off x="25853" y="681708"/>
            <a:ext cx="8689605" cy="3683720"/>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06DC7A61-D7F9-4CA1-8862-08AD8064E5EF}"/>
                  </a:ext>
                </a:extLst>
              </p14:cNvPr>
              <p14:cNvContentPartPr/>
              <p14:nvPr/>
            </p14:nvContentPartPr>
            <p14:xfrm>
              <a:off x="25853" y="1092307"/>
              <a:ext cx="1357560" cy="104040"/>
            </p14:xfrm>
          </p:contentPart>
        </mc:Choice>
        <mc:Fallback>
          <p:pic>
            <p:nvPicPr>
              <p:cNvPr id="3" name="Freihand 2">
                <a:extLst>
                  <a:ext uri="{FF2B5EF4-FFF2-40B4-BE49-F238E27FC236}">
                    <a16:creationId xmlns:a16="http://schemas.microsoft.com/office/drawing/2014/main" id="{06DC7A61-D7F9-4CA1-8862-08AD8064E5EF}"/>
                  </a:ext>
                </a:extLst>
              </p:cNvPr>
              <p:cNvPicPr/>
              <p:nvPr/>
            </p:nvPicPr>
            <p:blipFill>
              <a:blip r:embed="rId5"/>
              <a:stretch>
                <a:fillRect/>
              </a:stretch>
            </p:blipFill>
            <p:spPr>
              <a:xfrm>
                <a:off x="21533" y="1087987"/>
                <a:ext cx="13662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A809E25A-CFD6-4626-AA08-2264001757D1}"/>
                  </a:ext>
                </a:extLst>
              </p14:cNvPr>
              <p14:cNvContentPartPr/>
              <p14:nvPr/>
            </p14:nvContentPartPr>
            <p14:xfrm>
              <a:off x="5628533" y="1127947"/>
              <a:ext cx="765720" cy="55800"/>
            </p14:xfrm>
          </p:contentPart>
        </mc:Choice>
        <mc:Fallback>
          <p:pic>
            <p:nvPicPr>
              <p:cNvPr id="6" name="Freihand 5">
                <a:extLst>
                  <a:ext uri="{FF2B5EF4-FFF2-40B4-BE49-F238E27FC236}">
                    <a16:creationId xmlns:a16="http://schemas.microsoft.com/office/drawing/2014/main" id="{A809E25A-CFD6-4626-AA08-2264001757D1}"/>
                  </a:ext>
                </a:extLst>
              </p:cNvPr>
              <p:cNvPicPr/>
              <p:nvPr/>
            </p:nvPicPr>
            <p:blipFill>
              <a:blip r:embed="rId7"/>
              <a:stretch>
                <a:fillRect/>
              </a:stretch>
            </p:blipFill>
            <p:spPr>
              <a:xfrm>
                <a:off x="5624213" y="1123627"/>
                <a:ext cx="7743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8E7BAC42-56BA-4B55-BF58-DEF584E9E8AC}"/>
                  </a:ext>
                </a:extLst>
              </p14:cNvPr>
              <p14:cNvContentPartPr/>
              <p14:nvPr/>
            </p14:nvContentPartPr>
            <p14:xfrm>
              <a:off x="5656253" y="1318747"/>
              <a:ext cx="689760" cy="74160"/>
            </p14:xfrm>
          </p:contentPart>
        </mc:Choice>
        <mc:Fallback>
          <p:pic>
            <p:nvPicPr>
              <p:cNvPr id="7" name="Freihand 6">
                <a:extLst>
                  <a:ext uri="{FF2B5EF4-FFF2-40B4-BE49-F238E27FC236}">
                    <a16:creationId xmlns:a16="http://schemas.microsoft.com/office/drawing/2014/main" id="{8E7BAC42-56BA-4B55-BF58-DEF584E9E8AC}"/>
                  </a:ext>
                </a:extLst>
              </p:cNvPr>
              <p:cNvPicPr/>
              <p:nvPr/>
            </p:nvPicPr>
            <p:blipFill>
              <a:blip r:embed="rId9"/>
              <a:stretch>
                <a:fillRect/>
              </a:stretch>
            </p:blipFill>
            <p:spPr>
              <a:xfrm>
                <a:off x="5651933" y="1314427"/>
                <a:ext cx="6984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1" name="Freihand 20">
                <a:extLst>
                  <a:ext uri="{FF2B5EF4-FFF2-40B4-BE49-F238E27FC236}">
                    <a16:creationId xmlns:a16="http://schemas.microsoft.com/office/drawing/2014/main" id="{D03BE0B0-AC6B-4C45-A79A-7E2DCF85B891}"/>
                  </a:ext>
                </a:extLst>
              </p14:cNvPr>
              <p14:cNvContentPartPr/>
              <p14:nvPr/>
            </p14:nvContentPartPr>
            <p14:xfrm>
              <a:off x="6553373" y="2088427"/>
              <a:ext cx="824760" cy="258840"/>
            </p14:xfrm>
          </p:contentPart>
        </mc:Choice>
        <mc:Fallback>
          <p:pic>
            <p:nvPicPr>
              <p:cNvPr id="21" name="Freihand 20">
                <a:extLst>
                  <a:ext uri="{FF2B5EF4-FFF2-40B4-BE49-F238E27FC236}">
                    <a16:creationId xmlns:a16="http://schemas.microsoft.com/office/drawing/2014/main" id="{D03BE0B0-AC6B-4C45-A79A-7E2DCF85B891}"/>
                  </a:ext>
                </a:extLst>
              </p:cNvPr>
              <p:cNvPicPr/>
              <p:nvPr/>
            </p:nvPicPr>
            <p:blipFill>
              <a:blip r:embed="rId11"/>
              <a:stretch>
                <a:fillRect/>
              </a:stretch>
            </p:blipFill>
            <p:spPr>
              <a:xfrm>
                <a:off x="6549053" y="2084107"/>
                <a:ext cx="83340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2" name="Freihand 41">
                <a:extLst>
                  <a:ext uri="{FF2B5EF4-FFF2-40B4-BE49-F238E27FC236}">
                    <a16:creationId xmlns:a16="http://schemas.microsoft.com/office/drawing/2014/main" id="{0C9793B2-161B-461F-8F09-01605673E5AE}"/>
                  </a:ext>
                </a:extLst>
              </p14:cNvPr>
              <p14:cNvContentPartPr/>
              <p14:nvPr/>
            </p14:nvContentPartPr>
            <p14:xfrm>
              <a:off x="2976773" y="1140547"/>
              <a:ext cx="696240" cy="21600"/>
            </p14:xfrm>
          </p:contentPart>
        </mc:Choice>
        <mc:Fallback>
          <p:pic>
            <p:nvPicPr>
              <p:cNvPr id="42" name="Freihand 41">
                <a:extLst>
                  <a:ext uri="{FF2B5EF4-FFF2-40B4-BE49-F238E27FC236}">
                    <a16:creationId xmlns:a16="http://schemas.microsoft.com/office/drawing/2014/main" id="{0C9793B2-161B-461F-8F09-01605673E5AE}"/>
                  </a:ext>
                </a:extLst>
              </p:cNvPr>
              <p:cNvPicPr/>
              <p:nvPr/>
            </p:nvPicPr>
            <p:blipFill>
              <a:blip r:embed="rId13"/>
              <a:stretch>
                <a:fillRect/>
              </a:stretch>
            </p:blipFill>
            <p:spPr>
              <a:xfrm>
                <a:off x="2972453" y="1136227"/>
                <a:ext cx="7048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3" name="Freihand 42">
                <a:extLst>
                  <a:ext uri="{FF2B5EF4-FFF2-40B4-BE49-F238E27FC236}">
                    <a16:creationId xmlns:a16="http://schemas.microsoft.com/office/drawing/2014/main" id="{EE7E65E5-EC69-43A4-8CCA-B0EB3EACDF7B}"/>
                  </a:ext>
                </a:extLst>
              </p14:cNvPr>
              <p14:cNvContentPartPr/>
              <p14:nvPr/>
            </p14:nvContentPartPr>
            <p14:xfrm>
              <a:off x="3491933" y="1382467"/>
              <a:ext cx="583200" cy="21600"/>
            </p14:xfrm>
          </p:contentPart>
        </mc:Choice>
        <mc:Fallback>
          <p:pic>
            <p:nvPicPr>
              <p:cNvPr id="43" name="Freihand 42">
                <a:extLst>
                  <a:ext uri="{FF2B5EF4-FFF2-40B4-BE49-F238E27FC236}">
                    <a16:creationId xmlns:a16="http://schemas.microsoft.com/office/drawing/2014/main" id="{EE7E65E5-EC69-43A4-8CCA-B0EB3EACDF7B}"/>
                  </a:ext>
                </a:extLst>
              </p:cNvPr>
              <p:cNvPicPr/>
              <p:nvPr/>
            </p:nvPicPr>
            <p:blipFill>
              <a:blip r:embed="rId15"/>
              <a:stretch>
                <a:fillRect/>
              </a:stretch>
            </p:blipFill>
            <p:spPr>
              <a:xfrm>
                <a:off x="3487613" y="1378147"/>
                <a:ext cx="591840" cy="30240"/>
              </a:xfrm>
              <a:prstGeom prst="rect">
                <a:avLst/>
              </a:prstGeom>
            </p:spPr>
          </p:pic>
        </mc:Fallback>
      </mc:AlternateContent>
      <p:grpSp>
        <p:nvGrpSpPr>
          <p:cNvPr id="46" name="Gruppieren 45">
            <a:extLst>
              <a:ext uri="{FF2B5EF4-FFF2-40B4-BE49-F238E27FC236}">
                <a16:creationId xmlns:a16="http://schemas.microsoft.com/office/drawing/2014/main" id="{0A1D1962-B61B-45AD-B83C-1E84F3934170}"/>
              </a:ext>
            </a:extLst>
          </p:cNvPr>
          <p:cNvGrpSpPr/>
          <p:nvPr/>
        </p:nvGrpSpPr>
        <p:grpSpPr>
          <a:xfrm>
            <a:off x="3326333" y="1588387"/>
            <a:ext cx="543240" cy="48960"/>
            <a:chOff x="3326333" y="1588387"/>
            <a:chExt cx="543240" cy="48960"/>
          </a:xfrm>
        </p:grpSpPr>
        <mc:AlternateContent xmlns:mc="http://schemas.openxmlformats.org/markup-compatibility/2006">
          <mc:Choice xmlns:p14="http://schemas.microsoft.com/office/powerpoint/2010/main" Requires="p14">
            <p:contentPart p14:bwMode="auto" r:id="rId16">
              <p14:nvContentPartPr>
                <p14:cNvPr id="44" name="Freihand 43">
                  <a:extLst>
                    <a:ext uri="{FF2B5EF4-FFF2-40B4-BE49-F238E27FC236}">
                      <a16:creationId xmlns:a16="http://schemas.microsoft.com/office/drawing/2014/main" id="{F4FC11C2-632B-4102-8A24-F0AA9B349BC7}"/>
                    </a:ext>
                  </a:extLst>
                </p14:cNvPr>
                <p14:cNvContentPartPr/>
                <p14:nvPr/>
              </p14:nvContentPartPr>
              <p14:xfrm>
                <a:off x="3349733" y="1636987"/>
                <a:ext cx="23400" cy="360"/>
              </p14:xfrm>
            </p:contentPart>
          </mc:Choice>
          <mc:Fallback>
            <p:pic>
              <p:nvPicPr>
                <p:cNvPr id="44" name="Freihand 43">
                  <a:extLst>
                    <a:ext uri="{FF2B5EF4-FFF2-40B4-BE49-F238E27FC236}">
                      <a16:creationId xmlns:a16="http://schemas.microsoft.com/office/drawing/2014/main" id="{F4FC11C2-632B-4102-8A24-F0AA9B349BC7}"/>
                    </a:ext>
                  </a:extLst>
                </p:cNvPr>
                <p:cNvPicPr/>
                <p:nvPr/>
              </p:nvPicPr>
              <p:blipFill>
                <a:blip r:embed="rId17"/>
                <a:stretch>
                  <a:fillRect/>
                </a:stretch>
              </p:blipFill>
              <p:spPr>
                <a:xfrm>
                  <a:off x="3345413" y="1632667"/>
                  <a:ext cx="3204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5" name="Freihand 44">
                  <a:extLst>
                    <a:ext uri="{FF2B5EF4-FFF2-40B4-BE49-F238E27FC236}">
                      <a16:creationId xmlns:a16="http://schemas.microsoft.com/office/drawing/2014/main" id="{56738297-F725-4870-9486-A89AD5EB939E}"/>
                    </a:ext>
                  </a:extLst>
                </p14:cNvPr>
                <p14:cNvContentPartPr/>
                <p14:nvPr/>
              </p14:nvContentPartPr>
              <p14:xfrm>
                <a:off x="3326333" y="1588387"/>
                <a:ext cx="543240" cy="45360"/>
              </p14:xfrm>
            </p:contentPart>
          </mc:Choice>
          <mc:Fallback>
            <p:pic>
              <p:nvPicPr>
                <p:cNvPr id="45" name="Freihand 44">
                  <a:extLst>
                    <a:ext uri="{FF2B5EF4-FFF2-40B4-BE49-F238E27FC236}">
                      <a16:creationId xmlns:a16="http://schemas.microsoft.com/office/drawing/2014/main" id="{56738297-F725-4870-9486-A89AD5EB939E}"/>
                    </a:ext>
                  </a:extLst>
                </p:cNvPr>
                <p:cNvPicPr/>
                <p:nvPr/>
              </p:nvPicPr>
              <p:blipFill>
                <a:blip r:embed="rId19"/>
                <a:stretch>
                  <a:fillRect/>
                </a:stretch>
              </p:blipFill>
              <p:spPr>
                <a:xfrm>
                  <a:off x="3322013" y="1584067"/>
                  <a:ext cx="551880" cy="54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47" name="Freihand 46">
                <a:extLst>
                  <a:ext uri="{FF2B5EF4-FFF2-40B4-BE49-F238E27FC236}">
                    <a16:creationId xmlns:a16="http://schemas.microsoft.com/office/drawing/2014/main" id="{34082FFB-A890-47F5-8B3B-4CE31A5A92B1}"/>
                  </a:ext>
                </a:extLst>
              </p14:cNvPr>
              <p14:cNvContentPartPr/>
              <p14:nvPr/>
            </p14:nvContentPartPr>
            <p14:xfrm>
              <a:off x="2853293" y="1788187"/>
              <a:ext cx="426240" cy="66600"/>
            </p14:xfrm>
          </p:contentPart>
        </mc:Choice>
        <mc:Fallback>
          <p:pic>
            <p:nvPicPr>
              <p:cNvPr id="47" name="Freihand 46">
                <a:extLst>
                  <a:ext uri="{FF2B5EF4-FFF2-40B4-BE49-F238E27FC236}">
                    <a16:creationId xmlns:a16="http://schemas.microsoft.com/office/drawing/2014/main" id="{34082FFB-A890-47F5-8B3B-4CE31A5A92B1}"/>
                  </a:ext>
                </a:extLst>
              </p:cNvPr>
              <p:cNvPicPr/>
              <p:nvPr/>
            </p:nvPicPr>
            <p:blipFill>
              <a:blip r:embed="rId21"/>
              <a:stretch>
                <a:fillRect/>
              </a:stretch>
            </p:blipFill>
            <p:spPr>
              <a:xfrm>
                <a:off x="2848973" y="1783867"/>
                <a:ext cx="4348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8" name="Freihand 47">
                <a:extLst>
                  <a:ext uri="{FF2B5EF4-FFF2-40B4-BE49-F238E27FC236}">
                    <a16:creationId xmlns:a16="http://schemas.microsoft.com/office/drawing/2014/main" id="{EE5EE6C6-58B8-4AED-BBEC-00C51E4DCEE8}"/>
                  </a:ext>
                </a:extLst>
              </p14:cNvPr>
              <p14:cNvContentPartPr/>
              <p14:nvPr/>
            </p14:nvContentPartPr>
            <p14:xfrm>
              <a:off x="2807213" y="2006347"/>
              <a:ext cx="437040" cy="109440"/>
            </p14:xfrm>
          </p:contentPart>
        </mc:Choice>
        <mc:Fallback>
          <p:pic>
            <p:nvPicPr>
              <p:cNvPr id="48" name="Freihand 47">
                <a:extLst>
                  <a:ext uri="{FF2B5EF4-FFF2-40B4-BE49-F238E27FC236}">
                    <a16:creationId xmlns:a16="http://schemas.microsoft.com/office/drawing/2014/main" id="{EE5EE6C6-58B8-4AED-BBEC-00C51E4DCEE8}"/>
                  </a:ext>
                </a:extLst>
              </p:cNvPr>
              <p:cNvPicPr/>
              <p:nvPr/>
            </p:nvPicPr>
            <p:blipFill>
              <a:blip r:embed="rId23"/>
              <a:stretch>
                <a:fillRect/>
              </a:stretch>
            </p:blipFill>
            <p:spPr>
              <a:xfrm>
                <a:off x="2802893" y="2002027"/>
                <a:ext cx="445680" cy="118080"/>
              </a:xfrm>
              <a:prstGeom prst="rect">
                <a:avLst/>
              </a:prstGeom>
            </p:spPr>
          </p:pic>
        </mc:Fallback>
      </mc:AlternateContent>
      <p:grpSp>
        <p:nvGrpSpPr>
          <p:cNvPr id="61" name="Gruppieren 60">
            <a:extLst>
              <a:ext uri="{FF2B5EF4-FFF2-40B4-BE49-F238E27FC236}">
                <a16:creationId xmlns:a16="http://schemas.microsoft.com/office/drawing/2014/main" id="{7BCE7DF4-F927-41AB-92C5-78A3D13C386C}"/>
              </a:ext>
            </a:extLst>
          </p:cNvPr>
          <p:cNvGrpSpPr/>
          <p:nvPr/>
        </p:nvGrpSpPr>
        <p:grpSpPr>
          <a:xfrm>
            <a:off x="5993933" y="364387"/>
            <a:ext cx="1753200" cy="593640"/>
            <a:chOff x="5993933" y="364387"/>
            <a:chExt cx="1753200" cy="593640"/>
          </a:xfrm>
        </p:grpSpPr>
        <mc:AlternateContent xmlns:mc="http://schemas.openxmlformats.org/markup-compatibility/2006">
          <mc:Choice xmlns:p14="http://schemas.microsoft.com/office/powerpoint/2010/main" Requires="p14">
            <p:contentPart p14:bwMode="auto" r:id="rId24">
              <p14:nvContentPartPr>
                <p14:cNvPr id="49" name="Freihand 48">
                  <a:extLst>
                    <a:ext uri="{FF2B5EF4-FFF2-40B4-BE49-F238E27FC236}">
                      <a16:creationId xmlns:a16="http://schemas.microsoft.com/office/drawing/2014/main" id="{6AF305DD-B939-4729-9A0B-59F92CF8D8B7}"/>
                    </a:ext>
                  </a:extLst>
                </p14:cNvPr>
                <p14:cNvContentPartPr/>
                <p14:nvPr/>
              </p14:nvContentPartPr>
              <p14:xfrm>
                <a:off x="6058733" y="506227"/>
                <a:ext cx="416520" cy="408240"/>
              </p14:xfrm>
            </p:contentPart>
          </mc:Choice>
          <mc:Fallback>
            <p:pic>
              <p:nvPicPr>
                <p:cNvPr id="49" name="Freihand 48">
                  <a:extLst>
                    <a:ext uri="{FF2B5EF4-FFF2-40B4-BE49-F238E27FC236}">
                      <a16:creationId xmlns:a16="http://schemas.microsoft.com/office/drawing/2014/main" id="{6AF305DD-B939-4729-9A0B-59F92CF8D8B7}"/>
                    </a:ext>
                  </a:extLst>
                </p:cNvPr>
                <p:cNvPicPr/>
                <p:nvPr/>
              </p:nvPicPr>
              <p:blipFill>
                <a:blip r:embed="rId25"/>
                <a:stretch>
                  <a:fillRect/>
                </a:stretch>
              </p:blipFill>
              <p:spPr>
                <a:xfrm>
                  <a:off x="6054413" y="501907"/>
                  <a:ext cx="425160" cy="4168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0" name="Freihand 49">
                  <a:extLst>
                    <a:ext uri="{FF2B5EF4-FFF2-40B4-BE49-F238E27FC236}">
                      <a16:creationId xmlns:a16="http://schemas.microsoft.com/office/drawing/2014/main" id="{57C77081-EFF2-451E-A0AB-6259DE136B97}"/>
                    </a:ext>
                  </a:extLst>
                </p14:cNvPr>
                <p14:cNvContentPartPr/>
                <p14:nvPr/>
              </p14:nvContentPartPr>
              <p14:xfrm>
                <a:off x="5993933" y="655267"/>
                <a:ext cx="222840" cy="302760"/>
              </p14:xfrm>
            </p:contentPart>
          </mc:Choice>
          <mc:Fallback>
            <p:pic>
              <p:nvPicPr>
                <p:cNvPr id="50" name="Freihand 49">
                  <a:extLst>
                    <a:ext uri="{FF2B5EF4-FFF2-40B4-BE49-F238E27FC236}">
                      <a16:creationId xmlns:a16="http://schemas.microsoft.com/office/drawing/2014/main" id="{57C77081-EFF2-451E-A0AB-6259DE136B97}"/>
                    </a:ext>
                  </a:extLst>
                </p:cNvPr>
                <p:cNvPicPr/>
                <p:nvPr/>
              </p:nvPicPr>
              <p:blipFill>
                <a:blip r:embed="rId27"/>
                <a:stretch>
                  <a:fillRect/>
                </a:stretch>
              </p:blipFill>
              <p:spPr>
                <a:xfrm>
                  <a:off x="5989613" y="650947"/>
                  <a:ext cx="231480" cy="3114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2" name="Freihand 51">
                  <a:extLst>
                    <a:ext uri="{FF2B5EF4-FFF2-40B4-BE49-F238E27FC236}">
                      <a16:creationId xmlns:a16="http://schemas.microsoft.com/office/drawing/2014/main" id="{51368A2E-9F6F-4896-AC38-ACEF4CC9A9E4}"/>
                    </a:ext>
                  </a:extLst>
                </p14:cNvPr>
                <p14:cNvContentPartPr/>
                <p14:nvPr/>
              </p14:nvContentPartPr>
              <p14:xfrm>
                <a:off x="6594773" y="449707"/>
                <a:ext cx="112680" cy="86040"/>
              </p14:xfrm>
            </p:contentPart>
          </mc:Choice>
          <mc:Fallback>
            <p:pic>
              <p:nvPicPr>
                <p:cNvPr id="52" name="Freihand 51">
                  <a:extLst>
                    <a:ext uri="{FF2B5EF4-FFF2-40B4-BE49-F238E27FC236}">
                      <a16:creationId xmlns:a16="http://schemas.microsoft.com/office/drawing/2014/main" id="{51368A2E-9F6F-4896-AC38-ACEF4CC9A9E4}"/>
                    </a:ext>
                  </a:extLst>
                </p:cNvPr>
                <p:cNvPicPr/>
                <p:nvPr/>
              </p:nvPicPr>
              <p:blipFill>
                <a:blip r:embed="rId29"/>
                <a:stretch>
                  <a:fillRect/>
                </a:stretch>
              </p:blipFill>
              <p:spPr>
                <a:xfrm>
                  <a:off x="6590453" y="445387"/>
                  <a:ext cx="1213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3" name="Freihand 52">
                  <a:extLst>
                    <a:ext uri="{FF2B5EF4-FFF2-40B4-BE49-F238E27FC236}">
                      <a16:creationId xmlns:a16="http://schemas.microsoft.com/office/drawing/2014/main" id="{331E8C1F-2E2E-482A-8C1B-0322BD2D0A02}"/>
                    </a:ext>
                  </a:extLst>
                </p14:cNvPr>
                <p14:cNvContentPartPr/>
                <p14:nvPr/>
              </p14:nvContentPartPr>
              <p14:xfrm>
                <a:off x="6693413" y="460867"/>
                <a:ext cx="97560" cy="68760"/>
              </p14:xfrm>
            </p:contentPart>
          </mc:Choice>
          <mc:Fallback>
            <p:pic>
              <p:nvPicPr>
                <p:cNvPr id="53" name="Freihand 52">
                  <a:extLst>
                    <a:ext uri="{FF2B5EF4-FFF2-40B4-BE49-F238E27FC236}">
                      <a16:creationId xmlns:a16="http://schemas.microsoft.com/office/drawing/2014/main" id="{331E8C1F-2E2E-482A-8C1B-0322BD2D0A02}"/>
                    </a:ext>
                  </a:extLst>
                </p:cNvPr>
                <p:cNvPicPr/>
                <p:nvPr/>
              </p:nvPicPr>
              <p:blipFill>
                <a:blip r:embed="rId31"/>
                <a:stretch>
                  <a:fillRect/>
                </a:stretch>
              </p:blipFill>
              <p:spPr>
                <a:xfrm>
                  <a:off x="6689093" y="456547"/>
                  <a:ext cx="1062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4" name="Freihand 53">
                  <a:extLst>
                    <a:ext uri="{FF2B5EF4-FFF2-40B4-BE49-F238E27FC236}">
                      <a16:creationId xmlns:a16="http://schemas.microsoft.com/office/drawing/2014/main" id="{13F654DE-620B-4593-8457-2525672C7D36}"/>
                    </a:ext>
                  </a:extLst>
                </p14:cNvPr>
                <p14:cNvContentPartPr/>
                <p14:nvPr/>
              </p14:nvContentPartPr>
              <p14:xfrm>
                <a:off x="6942533" y="392467"/>
                <a:ext cx="100080" cy="108000"/>
              </p14:xfrm>
            </p:contentPart>
          </mc:Choice>
          <mc:Fallback>
            <p:pic>
              <p:nvPicPr>
                <p:cNvPr id="54" name="Freihand 53">
                  <a:extLst>
                    <a:ext uri="{FF2B5EF4-FFF2-40B4-BE49-F238E27FC236}">
                      <a16:creationId xmlns:a16="http://schemas.microsoft.com/office/drawing/2014/main" id="{13F654DE-620B-4593-8457-2525672C7D36}"/>
                    </a:ext>
                  </a:extLst>
                </p:cNvPr>
                <p:cNvPicPr/>
                <p:nvPr/>
              </p:nvPicPr>
              <p:blipFill>
                <a:blip r:embed="rId33"/>
                <a:stretch>
                  <a:fillRect/>
                </a:stretch>
              </p:blipFill>
              <p:spPr>
                <a:xfrm>
                  <a:off x="6938213" y="388147"/>
                  <a:ext cx="1087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5" name="Freihand 54">
                  <a:extLst>
                    <a:ext uri="{FF2B5EF4-FFF2-40B4-BE49-F238E27FC236}">
                      <a16:creationId xmlns:a16="http://schemas.microsoft.com/office/drawing/2014/main" id="{65C75C21-4036-47F6-917B-7C9DB869FE1D}"/>
                    </a:ext>
                  </a:extLst>
                </p14:cNvPr>
                <p14:cNvContentPartPr/>
                <p14:nvPr/>
              </p14:nvContentPartPr>
              <p14:xfrm>
                <a:off x="7118933" y="422347"/>
                <a:ext cx="89640" cy="91080"/>
              </p14:xfrm>
            </p:contentPart>
          </mc:Choice>
          <mc:Fallback>
            <p:pic>
              <p:nvPicPr>
                <p:cNvPr id="55" name="Freihand 54">
                  <a:extLst>
                    <a:ext uri="{FF2B5EF4-FFF2-40B4-BE49-F238E27FC236}">
                      <a16:creationId xmlns:a16="http://schemas.microsoft.com/office/drawing/2014/main" id="{65C75C21-4036-47F6-917B-7C9DB869FE1D}"/>
                    </a:ext>
                  </a:extLst>
                </p:cNvPr>
                <p:cNvPicPr/>
                <p:nvPr/>
              </p:nvPicPr>
              <p:blipFill>
                <a:blip r:embed="rId35"/>
                <a:stretch>
                  <a:fillRect/>
                </a:stretch>
              </p:blipFill>
              <p:spPr>
                <a:xfrm>
                  <a:off x="7114613" y="418027"/>
                  <a:ext cx="982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6" name="Freihand 55">
                  <a:extLst>
                    <a:ext uri="{FF2B5EF4-FFF2-40B4-BE49-F238E27FC236}">
                      <a16:creationId xmlns:a16="http://schemas.microsoft.com/office/drawing/2014/main" id="{D5923EB7-7D87-4A43-9474-ECC512D55E13}"/>
                    </a:ext>
                  </a:extLst>
                </p14:cNvPr>
                <p14:cNvContentPartPr/>
                <p14:nvPr/>
              </p14:nvContentPartPr>
              <p14:xfrm>
                <a:off x="7116773" y="384547"/>
                <a:ext cx="271800" cy="100800"/>
              </p14:xfrm>
            </p:contentPart>
          </mc:Choice>
          <mc:Fallback>
            <p:pic>
              <p:nvPicPr>
                <p:cNvPr id="56" name="Freihand 55">
                  <a:extLst>
                    <a:ext uri="{FF2B5EF4-FFF2-40B4-BE49-F238E27FC236}">
                      <a16:creationId xmlns:a16="http://schemas.microsoft.com/office/drawing/2014/main" id="{D5923EB7-7D87-4A43-9474-ECC512D55E13}"/>
                    </a:ext>
                  </a:extLst>
                </p:cNvPr>
                <p:cNvPicPr/>
                <p:nvPr/>
              </p:nvPicPr>
              <p:blipFill>
                <a:blip r:embed="rId37"/>
                <a:stretch>
                  <a:fillRect/>
                </a:stretch>
              </p:blipFill>
              <p:spPr>
                <a:xfrm>
                  <a:off x="7112453" y="380227"/>
                  <a:ext cx="2804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7" name="Freihand 56">
                  <a:extLst>
                    <a:ext uri="{FF2B5EF4-FFF2-40B4-BE49-F238E27FC236}">
                      <a16:creationId xmlns:a16="http://schemas.microsoft.com/office/drawing/2014/main" id="{6120C252-1A5C-4997-B928-BB3F8CD0A516}"/>
                    </a:ext>
                  </a:extLst>
                </p14:cNvPr>
                <p14:cNvContentPartPr/>
                <p14:nvPr/>
              </p14:nvContentPartPr>
              <p14:xfrm>
                <a:off x="7301093" y="364387"/>
                <a:ext cx="149400" cy="153720"/>
              </p14:xfrm>
            </p:contentPart>
          </mc:Choice>
          <mc:Fallback>
            <p:pic>
              <p:nvPicPr>
                <p:cNvPr id="57" name="Freihand 56">
                  <a:extLst>
                    <a:ext uri="{FF2B5EF4-FFF2-40B4-BE49-F238E27FC236}">
                      <a16:creationId xmlns:a16="http://schemas.microsoft.com/office/drawing/2014/main" id="{6120C252-1A5C-4997-B928-BB3F8CD0A516}"/>
                    </a:ext>
                  </a:extLst>
                </p:cNvPr>
                <p:cNvPicPr/>
                <p:nvPr/>
              </p:nvPicPr>
              <p:blipFill>
                <a:blip r:embed="rId39"/>
                <a:stretch>
                  <a:fillRect/>
                </a:stretch>
              </p:blipFill>
              <p:spPr>
                <a:xfrm>
                  <a:off x="7296773" y="360067"/>
                  <a:ext cx="1580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58" name="Freihand 57">
                  <a:extLst>
                    <a:ext uri="{FF2B5EF4-FFF2-40B4-BE49-F238E27FC236}">
                      <a16:creationId xmlns:a16="http://schemas.microsoft.com/office/drawing/2014/main" id="{8BEFC61C-D2A4-4912-98A2-315D0E511876}"/>
                    </a:ext>
                  </a:extLst>
                </p14:cNvPr>
                <p14:cNvContentPartPr/>
                <p14:nvPr/>
              </p14:nvContentPartPr>
              <p14:xfrm>
                <a:off x="7531853" y="392467"/>
                <a:ext cx="23040" cy="104400"/>
              </p14:xfrm>
            </p:contentPart>
          </mc:Choice>
          <mc:Fallback>
            <p:pic>
              <p:nvPicPr>
                <p:cNvPr id="58" name="Freihand 57">
                  <a:extLst>
                    <a:ext uri="{FF2B5EF4-FFF2-40B4-BE49-F238E27FC236}">
                      <a16:creationId xmlns:a16="http://schemas.microsoft.com/office/drawing/2014/main" id="{8BEFC61C-D2A4-4912-98A2-315D0E511876}"/>
                    </a:ext>
                  </a:extLst>
                </p:cNvPr>
                <p:cNvPicPr/>
                <p:nvPr/>
              </p:nvPicPr>
              <p:blipFill>
                <a:blip r:embed="rId41"/>
                <a:stretch>
                  <a:fillRect/>
                </a:stretch>
              </p:blipFill>
              <p:spPr>
                <a:xfrm>
                  <a:off x="7527533" y="388147"/>
                  <a:ext cx="316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9" name="Freihand 58">
                  <a:extLst>
                    <a:ext uri="{FF2B5EF4-FFF2-40B4-BE49-F238E27FC236}">
                      <a16:creationId xmlns:a16="http://schemas.microsoft.com/office/drawing/2014/main" id="{4EB12550-D9C1-47C0-839D-371FAC350FCD}"/>
                    </a:ext>
                  </a:extLst>
                </p14:cNvPr>
                <p14:cNvContentPartPr/>
                <p14:nvPr/>
              </p14:nvContentPartPr>
              <p14:xfrm>
                <a:off x="7611053" y="384547"/>
                <a:ext cx="35280" cy="125280"/>
              </p14:xfrm>
            </p:contentPart>
          </mc:Choice>
          <mc:Fallback>
            <p:pic>
              <p:nvPicPr>
                <p:cNvPr id="59" name="Freihand 58">
                  <a:extLst>
                    <a:ext uri="{FF2B5EF4-FFF2-40B4-BE49-F238E27FC236}">
                      <a16:creationId xmlns:a16="http://schemas.microsoft.com/office/drawing/2014/main" id="{4EB12550-D9C1-47C0-839D-371FAC350FCD}"/>
                    </a:ext>
                  </a:extLst>
                </p:cNvPr>
                <p:cNvPicPr/>
                <p:nvPr/>
              </p:nvPicPr>
              <p:blipFill>
                <a:blip r:embed="rId43"/>
                <a:stretch>
                  <a:fillRect/>
                </a:stretch>
              </p:blipFill>
              <p:spPr>
                <a:xfrm>
                  <a:off x="7606733" y="380227"/>
                  <a:ext cx="439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60" name="Freihand 59">
                  <a:extLst>
                    <a:ext uri="{FF2B5EF4-FFF2-40B4-BE49-F238E27FC236}">
                      <a16:creationId xmlns:a16="http://schemas.microsoft.com/office/drawing/2014/main" id="{367AE893-B904-4140-B0CA-236326FEF15F}"/>
                    </a:ext>
                  </a:extLst>
                </p14:cNvPr>
                <p14:cNvContentPartPr/>
                <p14:nvPr/>
              </p14:nvContentPartPr>
              <p14:xfrm>
                <a:off x="7561373" y="384187"/>
                <a:ext cx="185760" cy="61560"/>
              </p14:xfrm>
            </p:contentPart>
          </mc:Choice>
          <mc:Fallback>
            <p:pic>
              <p:nvPicPr>
                <p:cNvPr id="60" name="Freihand 59">
                  <a:extLst>
                    <a:ext uri="{FF2B5EF4-FFF2-40B4-BE49-F238E27FC236}">
                      <a16:creationId xmlns:a16="http://schemas.microsoft.com/office/drawing/2014/main" id="{367AE893-B904-4140-B0CA-236326FEF15F}"/>
                    </a:ext>
                  </a:extLst>
                </p:cNvPr>
                <p:cNvPicPr/>
                <p:nvPr/>
              </p:nvPicPr>
              <p:blipFill>
                <a:blip r:embed="rId45"/>
                <a:stretch>
                  <a:fillRect/>
                </a:stretch>
              </p:blipFill>
              <p:spPr>
                <a:xfrm>
                  <a:off x="7557053" y="379867"/>
                  <a:ext cx="194400" cy="70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
            <p14:nvContentPartPr>
              <p14:cNvPr id="22" name="Freihand 21">
                <a:extLst>
                  <a:ext uri="{FF2B5EF4-FFF2-40B4-BE49-F238E27FC236}">
                    <a16:creationId xmlns:a16="http://schemas.microsoft.com/office/drawing/2014/main" id="{CE0DB3F9-D801-432D-B646-72485B11EFF6}"/>
                  </a:ext>
                </a:extLst>
              </p14:cNvPr>
              <p14:cNvContentPartPr/>
              <p14:nvPr/>
            </p14:nvContentPartPr>
            <p14:xfrm>
              <a:off x="8950613" y="2105707"/>
              <a:ext cx="5760" cy="82080"/>
            </p14:xfrm>
          </p:contentPart>
        </mc:Choice>
        <mc:Fallback>
          <p:pic>
            <p:nvPicPr>
              <p:cNvPr id="22" name="Freihand 21">
                <a:extLst>
                  <a:ext uri="{FF2B5EF4-FFF2-40B4-BE49-F238E27FC236}">
                    <a16:creationId xmlns:a16="http://schemas.microsoft.com/office/drawing/2014/main" id="{CE0DB3F9-D801-432D-B646-72485B11EFF6}"/>
                  </a:ext>
                </a:extLst>
              </p:cNvPr>
              <p:cNvPicPr/>
              <p:nvPr/>
            </p:nvPicPr>
            <p:blipFill>
              <a:blip r:embed="rId47"/>
              <a:stretch>
                <a:fillRect/>
              </a:stretch>
            </p:blipFill>
            <p:spPr>
              <a:xfrm>
                <a:off x="8946293" y="2101387"/>
                <a:ext cx="144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3" name="Freihand 22">
                <a:extLst>
                  <a:ext uri="{FF2B5EF4-FFF2-40B4-BE49-F238E27FC236}">
                    <a16:creationId xmlns:a16="http://schemas.microsoft.com/office/drawing/2014/main" id="{8F454A32-CACF-4F93-93DB-2AD4F62AE17C}"/>
                  </a:ext>
                </a:extLst>
              </p14:cNvPr>
              <p14:cNvContentPartPr/>
              <p14:nvPr/>
            </p14:nvContentPartPr>
            <p14:xfrm>
              <a:off x="8864933" y="2058547"/>
              <a:ext cx="162720" cy="187200"/>
            </p14:xfrm>
          </p:contentPart>
        </mc:Choice>
        <mc:Fallback>
          <p:pic>
            <p:nvPicPr>
              <p:cNvPr id="23" name="Freihand 22">
                <a:extLst>
                  <a:ext uri="{FF2B5EF4-FFF2-40B4-BE49-F238E27FC236}">
                    <a16:creationId xmlns:a16="http://schemas.microsoft.com/office/drawing/2014/main" id="{8F454A32-CACF-4F93-93DB-2AD4F62AE17C}"/>
                  </a:ext>
                </a:extLst>
              </p:cNvPr>
              <p:cNvPicPr/>
              <p:nvPr/>
            </p:nvPicPr>
            <p:blipFill>
              <a:blip r:embed="rId49"/>
              <a:stretch>
                <a:fillRect/>
              </a:stretch>
            </p:blipFill>
            <p:spPr>
              <a:xfrm>
                <a:off x="8860613" y="2054227"/>
                <a:ext cx="1713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4" name="Freihand 23">
                <a:extLst>
                  <a:ext uri="{FF2B5EF4-FFF2-40B4-BE49-F238E27FC236}">
                    <a16:creationId xmlns:a16="http://schemas.microsoft.com/office/drawing/2014/main" id="{0233A97E-DF97-4530-8518-98A8F0456869}"/>
                  </a:ext>
                </a:extLst>
              </p14:cNvPr>
              <p14:cNvContentPartPr/>
              <p14:nvPr/>
            </p14:nvContentPartPr>
            <p14:xfrm>
              <a:off x="9122693" y="2094187"/>
              <a:ext cx="17640" cy="86040"/>
            </p14:xfrm>
          </p:contentPart>
        </mc:Choice>
        <mc:Fallback>
          <p:pic>
            <p:nvPicPr>
              <p:cNvPr id="24" name="Freihand 23">
                <a:extLst>
                  <a:ext uri="{FF2B5EF4-FFF2-40B4-BE49-F238E27FC236}">
                    <a16:creationId xmlns:a16="http://schemas.microsoft.com/office/drawing/2014/main" id="{0233A97E-DF97-4530-8518-98A8F0456869}"/>
                  </a:ext>
                </a:extLst>
              </p:cNvPr>
              <p:cNvPicPr/>
              <p:nvPr/>
            </p:nvPicPr>
            <p:blipFill>
              <a:blip r:embed="rId51"/>
              <a:stretch>
                <a:fillRect/>
              </a:stretch>
            </p:blipFill>
            <p:spPr>
              <a:xfrm>
                <a:off x="9118373" y="2089867"/>
                <a:ext cx="262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5" name="Freihand 24">
                <a:extLst>
                  <a:ext uri="{FF2B5EF4-FFF2-40B4-BE49-F238E27FC236}">
                    <a16:creationId xmlns:a16="http://schemas.microsoft.com/office/drawing/2014/main" id="{E748EDC8-1A16-47B4-8543-46F165AC7434}"/>
                  </a:ext>
                </a:extLst>
              </p14:cNvPr>
              <p14:cNvContentPartPr/>
              <p14:nvPr/>
            </p14:nvContentPartPr>
            <p14:xfrm>
              <a:off x="9197573" y="2059987"/>
              <a:ext cx="8280" cy="142920"/>
            </p14:xfrm>
          </p:contentPart>
        </mc:Choice>
        <mc:Fallback>
          <p:pic>
            <p:nvPicPr>
              <p:cNvPr id="25" name="Freihand 24">
                <a:extLst>
                  <a:ext uri="{FF2B5EF4-FFF2-40B4-BE49-F238E27FC236}">
                    <a16:creationId xmlns:a16="http://schemas.microsoft.com/office/drawing/2014/main" id="{E748EDC8-1A16-47B4-8543-46F165AC7434}"/>
                  </a:ext>
                </a:extLst>
              </p:cNvPr>
              <p:cNvPicPr/>
              <p:nvPr/>
            </p:nvPicPr>
            <p:blipFill>
              <a:blip r:embed="rId53"/>
              <a:stretch>
                <a:fillRect/>
              </a:stretch>
            </p:blipFill>
            <p:spPr>
              <a:xfrm>
                <a:off x="9193253" y="2055667"/>
                <a:ext cx="169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6" name="Freihand 25">
                <a:extLst>
                  <a:ext uri="{FF2B5EF4-FFF2-40B4-BE49-F238E27FC236}">
                    <a16:creationId xmlns:a16="http://schemas.microsoft.com/office/drawing/2014/main" id="{67F204F2-CDB4-4CF1-B581-680BC02FFE8C}"/>
                  </a:ext>
                </a:extLst>
              </p14:cNvPr>
              <p14:cNvContentPartPr/>
              <p14:nvPr/>
            </p14:nvContentPartPr>
            <p14:xfrm>
              <a:off x="9124853" y="2050987"/>
              <a:ext cx="141840" cy="83160"/>
            </p14:xfrm>
          </p:contentPart>
        </mc:Choice>
        <mc:Fallback>
          <p:pic>
            <p:nvPicPr>
              <p:cNvPr id="26" name="Freihand 25">
                <a:extLst>
                  <a:ext uri="{FF2B5EF4-FFF2-40B4-BE49-F238E27FC236}">
                    <a16:creationId xmlns:a16="http://schemas.microsoft.com/office/drawing/2014/main" id="{67F204F2-CDB4-4CF1-B581-680BC02FFE8C}"/>
                  </a:ext>
                </a:extLst>
              </p:cNvPr>
              <p:cNvPicPr/>
              <p:nvPr/>
            </p:nvPicPr>
            <p:blipFill>
              <a:blip r:embed="rId55"/>
              <a:stretch>
                <a:fillRect/>
              </a:stretch>
            </p:blipFill>
            <p:spPr>
              <a:xfrm>
                <a:off x="9120533" y="2046667"/>
                <a:ext cx="1504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7" name="Freihand 26">
                <a:extLst>
                  <a:ext uri="{FF2B5EF4-FFF2-40B4-BE49-F238E27FC236}">
                    <a16:creationId xmlns:a16="http://schemas.microsoft.com/office/drawing/2014/main" id="{910824A8-2437-42B7-A937-FA90A6E22A98}"/>
                  </a:ext>
                </a:extLst>
              </p14:cNvPr>
              <p14:cNvContentPartPr/>
              <p14:nvPr/>
            </p14:nvContentPartPr>
            <p14:xfrm>
              <a:off x="9400253" y="2097067"/>
              <a:ext cx="124920" cy="92880"/>
            </p14:xfrm>
          </p:contentPart>
        </mc:Choice>
        <mc:Fallback>
          <p:pic>
            <p:nvPicPr>
              <p:cNvPr id="27" name="Freihand 26">
                <a:extLst>
                  <a:ext uri="{FF2B5EF4-FFF2-40B4-BE49-F238E27FC236}">
                    <a16:creationId xmlns:a16="http://schemas.microsoft.com/office/drawing/2014/main" id="{910824A8-2437-42B7-A937-FA90A6E22A98}"/>
                  </a:ext>
                </a:extLst>
              </p:cNvPr>
              <p:cNvPicPr/>
              <p:nvPr/>
            </p:nvPicPr>
            <p:blipFill>
              <a:blip r:embed="rId57"/>
              <a:stretch>
                <a:fillRect/>
              </a:stretch>
            </p:blipFill>
            <p:spPr>
              <a:xfrm>
                <a:off x="9395933" y="2092747"/>
                <a:ext cx="1335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8" name="Freihand 27">
                <a:extLst>
                  <a:ext uri="{FF2B5EF4-FFF2-40B4-BE49-F238E27FC236}">
                    <a16:creationId xmlns:a16="http://schemas.microsoft.com/office/drawing/2014/main" id="{7CDF03F0-8148-42EE-9B2A-FC2A273480A7}"/>
                  </a:ext>
                </a:extLst>
              </p14:cNvPr>
              <p14:cNvContentPartPr/>
              <p14:nvPr/>
            </p14:nvContentPartPr>
            <p14:xfrm>
              <a:off x="9541733" y="2101027"/>
              <a:ext cx="119880" cy="80280"/>
            </p14:xfrm>
          </p:contentPart>
        </mc:Choice>
        <mc:Fallback>
          <p:pic>
            <p:nvPicPr>
              <p:cNvPr id="28" name="Freihand 27">
                <a:extLst>
                  <a:ext uri="{FF2B5EF4-FFF2-40B4-BE49-F238E27FC236}">
                    <a16:creationId xmlns:a16="http://schemas.microsoft.com/office/drawing/2014/main" id="{7CDF03F0-8148-42EE-9B2A-FC2A273480A7}"/>
                  </a:ext>
                </a:extLst>
              </p:cNvPr>
              <p:cNvPicPr/>
              <p:nvPr/>
            </p:nvPicPr>
            <p:blipFill>
              <a:blip r:embed="rId59"/>
              <a:stretch>
                <a:fillRect/>
              </a:stretch>
            </p:blipFill>
            <p:spPr>
              <a:xfrm>
                <a:off x="9537413" y="2096707"/>
                <a:ext cx="1285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9" name="Freihand 28">
                <a:extLst>
                  <a:ext uri="{FF2B5EF4-FFF2-40B4-BE49-F238E27FC236}">
                    <a16:creationId xmlns:a16="http://schemas.microsoft.com/office/drawing/2014/main" id="{33ACEA65-8108-4BE0-A42D-8E38F6EDE926}"/>
                  </a:ext>
                </a:extLst>
              </p14:cNvPr>
              <p14:cNvContentPartPr/>
              <p14:nvPr/>
            </p14:nvContentPartPr>
            <p14:xfrm>
              <a:off x="9744413" y="2174107"/>
              <a:ext cx="360" cy="360"/>
            </p14:xfrm>
          </p:contentPart>
        </mc:Choice>
        <mc:Fallback>
          <p:pic>
            <p:nvPicPr>
              <p:cNvPr id="29" name="Freihand 28">
                <a:extLst>
                  <a:ext uri="{FF2B5EF4-FFF2-40B4-BE49-F238E27FC236}">
                    <a16:creationId xmlns:a16="http://schemas.microsoft.com/office/drawing/2014/main" id="{33ACEA65-8108-4BE0-A42D-8E38F6EDE926}"/>
                  </a:ext>
                </a:extLst>
              </p:cNvPr>
              <p:cNvPicPr/>
              <p:nvPr/>
            </p:nvPicPr>
            <p:blipFill>
              <a:blip r:embed="rId61"/>
              <a:stretch>
                <a:fillRect/>
              </a:stretch>
            </p:blipFill>
            <p:spPr>
              <a:xfrm>
                <a:off x="9740093" y="21697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0" name="Freihand 29">
                <a:extLst>
                  <a:ext uri="{FF2B5EF4-FFF2-40B4-BE49-F238E27FC236}">
                    <a16:creationId xmlns:a16="http://schemas.microsoft.com/office/drawing/2014/main" id="{95821B78-BAD3-43FF-93E6-8034B6C07D66}"/>
                  </a:ext>
                </a:extLst>
              </p14:cNvPr>
              <p14:cNvContentPartPr/>
              <p14:nvPr/>
            </p14:nvContentPartPr>
            <p14:xfrm>
              <a:off x="9890213" y="2060347"/>
              <a:ext cx="158040" cy="106200"/>
            </p14:xfrm>
          </p:contentPart>
        </mc:Choice>
        <mc:Fallback>
          <p:pic>
            <p:nvPicPr>
              <p:cNvPr id="30" name="Freihand 29">
                <a:extLst>
                  <a:ext uri="{FF2B5EF4-FFF2-40B4-BE49-F238E27FC236}">
                    <a16:creationId xmlns:a16="http://schemas.microsoft.com/office/drawing/2014/main" id="{95821B78-BAD3-43FF-93E6-8034B6C07D66}"/>
                  </a:ext>
                </a:extLst>
              </p:cNvPr>
              <p:cNvPicPr/>
              <p:nvPr/>
            </p:nvPicPr>
            <p:blipFill>
              <a:blip r:embed="rId63"/>
              <a:stretch>
                <a:fillRect/>
              </a:stretch>
            </p:blipFill>
            <p:spPr>
              <a:xfrm>
                <a:off x="9885893" y="2056027"/>
                <a:ext cx="1666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1" name="Freihand 30">
                <a:extLst>
                  <a:ext uri="{FF2B5EF4-FFF2-40B4-BE49-F238E27FC236}">
                    <a16:creationId xmlns:a16="http://schemas.microsoft.com/office/drawing/2014/main" id="{09584D34-8B48-46EE-8221-B59805B71157}"/>
                  </a:ext>
                </a:extLst>
              </p14:cNvPr>
              <p14:cNvContentPartPr/>
              <p14:nvPr/>
            </p14:nvContentPartPr>
            <p14:xfrm>
              <a:off x="10191173" y="1966027"/>
              <a:ext cx="97200" cy="123840"/>
            </p14:xfrm>
          </p:contentPart>
        </mc:Choice>
        <mc:Fallback>
          <p:pic>
            <p:nvPicPr>
              <p:cNvPr id="31" name="Freihand 30">
                <a:extLst>
                  <a:ext uri="{FF2B5EF4-FFF2-40B4-BE49-F238E27FC236}">
                    <a16:creationId xmlns:a16="http://schemas.microsoft.com/office/drawing/2014/main" id="{09584D34-8B48-46EE-8221-B59805B71157}"/>
                  </a:ext>
                </a:extLst>
              </p:cNvPr>
              <p:cNvPicPr/>
              <p:nvPr/>
            </p:nvPicPr>
            <p:blipFill>
              <a:blip r:embed="rId65"/>
              <a:stretch>
                <a:fillRect/>
              </a:stretch>
            </p:blipFill>
            <p:spPr>
              <a:xfrm>
                <a:off x="10186853" y="1961707"/>
                <a:ext cx="1058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2" name="Freihand 31">
                <a:extLst>
                  <a:ext uri="{FF2B5EF4-FFF2-40B4-BE49-F238E27FC236}">
                    <a16:creationId xmlns:a16="http://schemas.microsoft.com/office/drawing/2014/main" id="{3ABD110E-FA03-4065-9BE2-E8DCBD50B502}"/>
                  </a:ext>
                </a:extLst>
              </p14:cNvPr>
              <p14:cNvContentPartPr/>
              <p14:nvPr/>
            </p14:nvContentPartPr>
            <p14:xfrm>
              <a:off x="10248053" y="2013547"/>
              <a:ext cx="91800" cy="156240"/>
            </p14:xfrm>
          </p:contentPart>
        </mc:Choice>
        <mc:Fallback>
          <p:pic>
            <p:nvPicPr>
              <p:cNvPr id="32" name="Freihand 31">
                <a:extLst>
                  <a:ext uri="{FF2B5EF4-FFF2-40B4-BE49-F238E27FC236}">
                    <a16:creationId xmlns:a16="http://schemas.microsoft.com/office/drawing/2014/main" id="{3ABD110E-FA03-4065-9BE2-E8DCBD50B502}"/>
                  </a:ext>
                </a:extLst>
              </p:cNvPr>
              <p:cNvPicPr/>
              <p:nvPr/>
            </p:nvPicPr>
            <p:blipFill>
              <a:blip r:embed="rId67"/>
              <a:stretch>
                <a:fillRect/>
              </a:stretch>
            </p:blipFill>
            <p:spPr>
              <a:xfrm>
                <a:off x="10243733" y="2009227"/>
                <a:ext cx="1004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3" name="Freihand 32">
                <a:extLst>
                  <a:ext uri="{FF2B5EF4-FFF2-40B4-BE49-F238E27FC236}">
                    <a16:creationId xmlns:a16="http://schemas.microsoft.com/office/drawing/2014/main" id="{028C043F-7386-4E67-89B2-968331C4F8E2}"/>
                  </a:ext>
                </a:extLst>
              </p14:cNvPr>
              <p14:cNvContentPartPr/>
              <p14:nvPr/>
            </p14:nvContentPartPr>
            <p14:xfrm>
              <a:off x="10393133" y="1987627"/>
              <a:ext cx="99000" cy="129960"/>
            </p14:xfrm>
          </p:contentPart>
        </mc:Choice>
        <mc:Fallback>
          <p:pic>
            <p:nvPicPr>
              <p:cNvPr id="33" name="Freihand 32">
                <a:extLst>
                  <a:ext uri="{FF2B5EF4-FFF2-40B4-BE49-F238E27FC236}">
                    <a16:creationId xmlns:a16="http://schemas.microsoft.com/office/drawing/2014/main" id="{028C043F-7386-4E67-89B2-968331C4F8E2}"/>
                  </a:ext>
                </a:extLst>
              </p:cNvPr>
              <p:cNvPicPr/>
              <p:nvPr/>
            </p:nvPicPr>
            <p:blipFill>
              <a:blip r:embed="rId69"/>
              <a:stretch>
                <a:fillRect/>
              </a:stretch>
            </p:blipFill>
            <p:spPr>
              <a:xfrm>
                <a:off x="10388813" y="1983307"/>
                <a:ext cx="1076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4" name="Freihand 33">
                <a:extLst>
                  <a:ext uri="{FF2B5EF4-FFF2-40B4-BE49-F238E27FC236}">
                    <a16:creationId xmlns:a16="http://schemas.microsoft.com/office/drawing/2014/main" id="{CBB46444-0773-4536-98F3-300FFC68BFC6}"/>
                  </a:ext>
                </a:extLst>
              </p14:cNvPr>
              <p14:cNvContentPartPr/>
              <p14:nvPr/>
            </p14:nvContentPartPr>
            <p14:xfrm>
              <a:off x="10441013" y="1954867"/>
              <a:ext cx="178920" cy="117720"/>
            </p14:xfrm>
          </p:contentPart>
        </mc:Choice>
        <mc:Fallback>
          <p:pic>
            <p:nvPicPr>
              <p:cNvPr id="34" name="Freihand 33">
                <a:extLst>
                  <a:ext uri="{FF2B5EF4-FFF2-40B4-BE49-F238E27FC236}">
                    <a16:creationId xmlns:a16="http://schemas.microsoft.com/office/drawing/2014/main" id="{CBB46444-0773-4536-98F3-300FFC68BFC6}"/>
                  </a:ext>
                </a:extLst>
              </p:cNvPr>
              <p:cNvPicPr/>
              <p:nvPr/>
            </p:nvPicPr>
            <p:blipFill>
              <a:blip r:embed="rId71"/>
              <a:stretch>
                <a:fillRect/>
              </a:stretch>
            </p:blipFill>
            <p:spPr>
              <a:xfrm>
                <a:off x="10436693" y="1950547"/>
                <a:ext cx="1875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5" name="Freihand 34">
                <a:extLst>
                  <a:ext uri="{FF2B5EF4-FFF2-40B4-BE49-F238E27FC236}">
                    <a16:creationId xmlns:a16="http://schemas.microsoft.com/office/drawing/2014/main" id="{DDB05B1A-753F-4B14-83E9-74BB77C9A52C}"/>
                  </a:ext>
                </a:extLst>
              </p14:cNvPr>
              <p14:cNvContentPartPr/>
              <p14:nvPr/>
            </p14:nvContentPartPr>
            <p14:xfrm>
              <a:off x="10545053" y="1936147"/>
              <a:ext cx="129600" cy="175680"/>
            </p14:xfrm>
          </p:contentPart>
        </mc:Choice>
        <mc:Fallback>
          <p:pic>
            <p:nvPicPr>
              <p:cNvPr id="35" name="Freihand 34">
                <a:extLst>
                  <a:ext uri="{FF2B5EF4-FFF2-40B4-BE49-F238E27FC236}">
                    <a16:creationId xmlns:a16="http://schemas.microsoft.com/office/drawing/2014/main" id="{DDB05B1A-753F-4B14-83E9-74BB77C9A52C}"/>
                  </a:ext>
                </a:extLst>
              </p:cNvPr>
              <p:cNvPicPr/>
              <p:nvPr/>
            </p:nvPicPr>
            <p:blipFill>
              <a:blip r:embed="rId73"/>
              <a:stretch>
                <a:fillRect/>
              </a:stretch>
            </p:blipFill>
            <p:spPr>
              <a:xfrm>
                <a:off x="10540733" y="1931827"/>
                <a:ext cx="13824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6" name="Freihand 35">
                <a:extLst>
                  <a:ext uri="{FF2B5EF4-FFF2-40B4-BE49-F238E27FC236}">
                    <a16:creationId xmlns:a16="http://schemas.microsoft.com/office/drawing/2014/main" id="{1EDBE029-D4DF-4BA8-962A-C650FE255C94}"/>
                  </a:ext>
                </a:extLst>
              </p14:cNvPr>
              <p14:cNvContentPartPr/>
              <p14:nvPr/>
            </p14:nvContentPartPr>
            <p14:xfrm>
              <a:off x="10721453" y="1946947"/>
              <a:ext cx="39960" cy="140040"/>
            </p14:xfrm>
          </p:contentPart>
        </mc:Choice>
        <mc:Fallback>
          <p:pic>
            <p:nvPicPr>
              <p:cNvPr id="36" name="Freihand 35">
                <a:extLst>
                  <a:ext uri="{FF2B5EF4-FFF2-40B4-BE49-F238E27FC236}">
                    <a16:creationId xmlns:a16="http://schemas.microsoft.com/office/drawing/2014/main" id="{1EDBE029-D4DF-4BA8-962A-C650FE255C94}"/>
                  </a:ext>
                </a:extLst>
              </p:cNvPr>
              <p:cNvPicPr/>
              <p:nvPr/>
            </p:nvPicPr>
            <p:blipFill>
              <a:blip r:embed="rId75"/>
              <a:stretch>
                <a:fillRect/>
              </a:stretch>
            </p:blipFill>
            <p:spPr>
              <a:xfrm>
                <a:off x="10717133" y="1942627"/>
                <a:ext cx="486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7" name="Freihand 36">
                <a:extLst>
                  <a:ext uri="{FF2B5EF4-FFF2-40B4-BE49-F238E27FC236}">
                    <a16:creationId xmlns:a16="http://schemas.microsoft.com/office/drawing/2014/main" id="{87AC7EAC-A026-4F46-8F71-1270FEC63096}"/>
                  </a:ext>
                </a:extLst>
              </p14:cNvPr>
              <p14:cNvContentPartPr/>
              <p14:nvPr/>
            </p14:nvContentPartPr>
            <p14:xfrm>
              <a:off x="10777253" y="2006347"/>
              <a:ext cx="77400" cy="72000"/>
            </p14:xfrm>
          </p:contentPart>
        </mc:Choice>
        <mc:Fallback>
          <p:pic>
            <p:nvPicPr>
              <p:cNvPr id="37" name="Freihand 36">
                <a:extLst>
                  <a:ext uri="{FF2B5EF4-FFF2-40B4-BE49-F238E27FC236}">
                    <a16:creationId xmlns:a16="http://schemas.microsoft.com/office/drawing/2014/main" id="{87AC7EAC-A026-4F46-8F71-1270FEC63096}"/>
                  </a:ext>
                </a:extLst>
              </p:cNvPr>
              <p:cNvPicPr/>
              <p:nvPr/>
            </p:nvPicPr>
            <p:blipFill>
              <a:blip r:embed="rId77"/>
              <a:stretch>
                <a:fillRect/>
              </a:stretch>
            </p:blipFill>
            <p:spPr>
              <a:xfrm>
                <a:off x="10772933" y="2002027"/>
                <a:ext cx="860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8" name="Freihand 37">
                <a:extLst>
                  <a:ext uri="{FF2B5EF4-FFF2-40B4-BE49-F238E27FC236}">
                    <a16:creationId xmlns:a16="http://schemas.microsoft.com/office/drawing/2014/main" id="{300B2734-D148-4BCA-8A3C-D5E6E44EBEDC}"/>
                  </a:ext>
                </a:extLst>
              </p14:cNvPr>
              <p14:cNvContentPartPr/>
              <p14:nvPr/>
            </p14:nvContentPartPr>
            <p14:xfrm>
              <a:off x="10957973" y="1980427"/>
              <a:ext cx="113760" cy="93600"/>
            </p14:xfrm>
          </p:contentPart>
        </mc:Choice>
        <mc:Fallback>
          <p:pic>
            <p:nvPicPr>
              <p:cNvPr id="38" name="Freihand 37">
                <a:extLst>
                  <a:ext uri="{FF2B5EF4-FFF2-40B4-BE49-F238E27FC236}">
                    <a16:creationId xmlns:a16="http://schemas.microsoft.com/office/drawing/2014/main" id="{300B2734-D148-4BCA-8A3C-D5E6E44EBEDC}"/>
                  </a:ext>
                </a:extLst>
              </p:cNvPr>
              <p:cNvPicPr/>
              <p:nvPr/>
            </p:nvPicPr>
            <p:blipFill>
              <a:blip r:embed="rId79"/>
              <a:stretch>
                <a:fillRect/>
              </a:stretch>
            </p:blipFill>
            <p:spPr>
              <a:xfrm>
                <a:off x="10953653" y="1976107"/>
                <a:ext cx="1224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9" name="Freihand 38">
                <a:extLst>
                  <a:ext uri="{FF2B5EF4-FFF2-40B4-BE49-F238E27FC236}">
                    <a16:creationId xmlns:a16="http://schemas.microsoft.com/office/drawing/2014/main" id="{B3749D19-EA6F-44F0-8E18-FA1174833AC0}"/>
                  </a:ext>
                </a:extLst>
              </p14:cNvPr>
              <p14:cNvContentPartPr/>
              <p14:nvPr/>
            </p14:nvContentPartPr>
            <p14:xfrm>
              <a:off x="10886693" y="2021827"/>
              <a:ext cx="167400" cy="39240"/>
            </p14:xfrm>
          </p:contentPart>
        </mc:Choice>
        <mc:Fallback>
          <p:pic>
            <p:nvPicPr>
              <p:cNvPr id="39" name="Freihand 38">
                <a:extLst>
                  <a:ext uri="{FF2B5EF4-FFF2-40B4-BE49-F238E27FC236}">
                    <a16:creationId xmlns:a16="http://schemas.microsoft.com/office/drawing/2014/main" id="{B3749D19-EA6F-44F0-8E18-FA1174833AC0}"/>
                  </a:ext>
                </a:extLst>
              </p:cNvPr>
              <p:cNvPicPr/>
              <p:nvPr/>
            </p:nvPicPr>
            <p:blipFill>
              <a:blip r:embed="rId81"/>
              <a:stretch>
                <a:fillRect/>
              </a:stretch>
            </p:blipFill>
            <p:spPr>
              <a:xfrm>
                <a:off x="10882373" y="2017507"/>
                <a:ext cx="1760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1217" name="Freihand 51216">
                <a:extLst>
                  <a:ext uri="{FF2B5EF4-FFF2-40B4-BE49-F238E27FC236}">
                    <a16:creationId xmlns:a16="http://schemas.microsoft.com/office/drawing/2014/main" id="{5783CE6D-4013-4FD4-B405-6753D558AB60}"/>
                  </a:ext>
                </a:extLst>
              </p14:cNvPr>
              <p14:cNvContentPartPr/>
              <p14:nvPr/>
            </p14:nvContentPartPr>
            <p14:xfrm>
              <a:off x="8749013" y="1745707"/>
              <a:ext cx="47520" cy="156240"/>
            </p14:xfrm>
          </p:contentPart>
        </mc:Choice>
        <mc:Fallback>
          <p:pic>
            <p:nvPicPr>
              <p:cNvPr id="51217" name="Freihand 51216">
                <a:extLst>
                  <a:ext uri="{FF2B5EF4-FFF2-40B4-BE49-F238E27FC236}">
                    <a16:creationId xmlns:a16="http://schemas.microsoft.com/office/drawing/2014/main" id="{5783CE6D-4013-4FD4-B405-6753D558AB60}"/>
                  </a:ext>
                </a:extLst>
              </p:cNvPr>
              <p:cNvPicPr/>
              <p:nvPr/>
            </p:nvPicPr>
            <p:blipFill>
              <a:blip r:embed="rId83"/>
              <a:stretch>
                <a:fillRect/>
              </a:stretch>
            </p:blipFill>
            <p:spPr>
              <a:xfrm>
                <a:off x="8744693" y="1741387"/>
                <a:ext cx="561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1218" name="Freihand 51217">
                <a:extLst>
                  <a:ext uri="{FF2B5EF4-FFF2-40B4-BE49-F238E27FC236}">
                    <a16:creationId xmlns:a16="http://schemas.microsoft.com/office/drawing/2014/main" id="{9BFEE341-32D3-460C-ADB6-05B1F79EAA4B}"/>
                  </a:ext>
                </a:extLst>
              </p14:cNvPr>
              <p14:cNvContentPartPr/>
              <p14:nvPr/>
            </p14:nvContentPartPr>
            <p14:xfrm>
              <a:off x="8869613" y="1762987"/>
              <a:ext cx="19440" cy="101880"/>
            </p14:xfrm>
          </p:contentPart>
        </mc:Choice>
        <mc:Fallback>
          <p:pic>
            <p:nvPicPr>
              <p:cNvPr id="51218" name="Freihand 51217">
                <a:extLst>
                  <a:ext uri="{FF2B5EF4-FFF2-40B4-BE49-F238E27FC236}">
                    <a16:creationId xmlns:a16="http://schemas.microsoft.com/office/drawing/2014/main" id="{9BFEE341-32D3-460C-ADB6-05B1F79EAA4B}"/>
                  </a:ext>
                </a:extLst>
              </p:cNvPr>
              <p:cNvPicPr/>
              <p:nvPr/>
            </p:nvPicPr>
            <p:blipFill>
              <a:blip r:embed="rId85"/>
              <a:stretch>
                <a:fillRect/>
              </a:stretch>
            </p:blipFill>
            <p:spPr>
              <a:xfrm>
                <a:off x="8865293" y="1758667"/>
                <a:ext cx="280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1219" name="Freihand 51218">
                <a:extLst>
                  <a:ext uri="{FF2B5EF4-FFF2-40B4-BE49-F238E27FC236}">
                    <a16:creationId xmlns:a16="http://schemas.microsoft.com/office/drawing/2014/main" id="{7D188A0A-2AC7-4A31-B09F-3CD38EE5BC2A}"/>
                  </a:ext>
                </a:extLst>
              </p14:cNvPr>
              <p14:cNvContentPartPr/>
              <p14:nvPr/>
            </p14:nvContentPartPr>
            <p14:xfrm>
              <a:off x="8859173" y="1750387"/>
              <a:ext cx="95400" cy="73800"/>
            </p14:xfrm>
          </p:contentPart>
        </mc:Choice>
        <mc:Fallback>
          <p:pic>
            <p:nvPicPr>
              <p:cNvPr id="51219" name="Freihand 51218">
                <a:extLst>
                  <a:ext uri="{FF2B5EF4-FFF2-40B4-BE49-F238E27FC236}">
                    <a16:creationId xmlns:a16="http://schemas.microsoft.com/office/drawing/2014/main" id="{7D188A0A-2AC7-4A31-B09F-3CD38EE5BC2A}"/>
                  </a:ext>
                </a:extLst>
              </p:cNvPr>
              <p:cNvPicPr/>
              <p:nvPr/>
            </p:nvPicPr>
            <p:blipFill>
              <a:blip r:embed="rId87"/>
              <a:stretch>
                <a:fillRect/>
              </a:stretch>
            </p:blipFill>
            <p:spPr>
              <a:xfrm>
                <a:off x="8854853" y="1746067"/>
                <a:ext cx="1040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1220" name="Freihand 51219">
                <a:extLst>
                  <a:ext uri="{FF2B5EF4-FFF2-40B4-BE49-F238E27FC236}">
                    <a16:creationId xmlns:a16="http://schemas.microsoft.com/office/drawing/2014/main" id="{F98F860B-1F24-4C3C-A56D-0F505CEC7F05}"/>
                  </a:ext>
                </a:extLst>
              </p14:cNvPr>
              <p14:cNvContentPartPr/>
              <p14:nvPr/>
            </p14:nvContentPartPr>
            <p14:xfrm>
              <a:off x="8839733" y="1863067"/>
              <a:ext cx="107640" cy="32400"/>
            </p14:xfrm>
          </p:contentPart>
        </mc:Choice>
        <mc:Fallback>
          <p:pic>
            <p:nvPicPr>
              <p:cNvPr id="51220" name="Freihand 51219">
                <a:extLst>
                  <a:ext uri="{FF2B5EF4-FFF2-40B4-BE49-F238E27FC236}">
                    <a16:creationId xmlns:a16="http://schemas.microsoft.com/office/drawing/2014/main" id="{F98F860B-1F24-4C3C-A56D-0F505CEC7F05}"/>
                  </a:ext>
                </a:extLst>
              </p:cNvPr>
              <p:cNvPicPr/>
              <p:nvPr/>
            </p:nvPicPr>
            <p:blipFill>
              <a:blip r:embed="rId89"/>
              <a:stretch>
                <a:fillRect/>
              </a:stretch>
            </p:blipFill>
            <p:spPr>
              <a:xfrm>
                <a:off x="8835413" y="1858747"/>
                <a:ext cx="1162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1221" name="Freihand 51220">
                <a:extLst>
                  <a:ext uri="{FF2B5EF4-FFF2-40B4-BE49-F238E27FC236}">
                    <a16:creationId xmlns:a16="http://schemas.microsoft.com/office/drawing/2014/main" id="{22AA370C-326B-4899-9F23-FE19E720AC0E}"/>
                  </a:ext>
                </a:extLst>
              </p14:cNvPr>
              <p14:cNvContentPartPr/>
              <p14:nvPr/>
            </p14:nvContentPartPr>
            <p14:xfrm>
              <a:off x="8968253" y="1804387"/>
              <a:ext cx="87840" cy="95040"/>
            </p14:xfrm>
          </p:contentPart>
        </mc:Choice>
        <mc:Fallback>
          <p:pic>
            <p:nvPicPr>
              <p:cNvPr id="51221" name="Freihand 51220">
                <a:extLst>
                  <a:ext uri="{FF2B5EF4-FFF2-40B4-BE49-F238E27FC236}">
                    <a16:creationId xmlns:a16="http://schemas.microsoft.com/office/drawing/2014/main" id="{22AA370C-326B-4899-9F23-FE19E720AC0E}"/>
                  </a:ext>
                </a:extLst>
              </p:cNvPr>
              <p:cNvPicPr/>
              <p:nvPr/>
            </p:nvPicPr>
            <p:blipFill>
              <a:blip r:embed="rId91"/>
              <a:stretch>
                <a:fillRect/>
              </a:stretch>
            </p:blipFill>
            <p:spPr>
              <a:xfrm>
                <a:off x="8963933" y="1800067"/>
                <a:ext cx="964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1222" name="Freihand 51221">
                <a:extLst>
                  <a:ext uri="{FF2B5EF4-FFF2-40B4-BE49-F238E27FC236}">
                    <a16:creationId xmlns:a16="http://schemas.microsoft.com/office/drawing/2014/main" id="{21F01F6A-2FF2-4414-85CF-01EA06366F47}"/>
                  </a:ext>
                </a:extLst>
              </p14:cNvPr>
              <p14:cNvContentPartPr/>
              <p14:nvPr/>
            </p14:nvContentPartPr>
            <p14:xfrm>
              <a:off x="9126293" y="1830307"/>
              <a:ext cx="89280" cy="7920"/>
            </p14:xfrm>
          </p:contentPart>
        </mc:Choice>
        <mc:Fallback>
          <p:pic>
            <p:nvPicPr>
              <p:cNvPr id="51222" name="Freihand 51221">
                <a:extLst>
                  <a:ext uri="{FF2B5EF4-FFF2-40B4-BE49-F238E27FC236}">
                    <a16:creationId xmlns:a16="http://schemas.microsoft.com/office/drawing/2014/main" id="{21F01F6A-2FF2-4414-85CF-01EA06366F47}"/>
                  </a:ext>
                </a:extLst>
              </p:cNvPr>
              <p:cNvPicPr/>
              <p:nvPr/>
            </p:nvPicPr>
            <p:blipFill>
              <a:blip r:embed="rId93"/>
              <a:stretch>
                <a:fillRect/>
              </a:stretch>
            </p:blipFill>
            <p:spPr>
              <a:xfrm>
                <a:off x="9121973" y="1825987"/>
                <a:ext cx="979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1223" name="Freihand 51222">
                <a:extLst>
                  <a:ext uri="{FF2B5EF4-FFF2-40B4-BE49-F238E27FC236}">
                    <a16:creationId xmlns:a16="http://schemas.microsoft.com/office/drawing/2014/main" id="{E2EC29FC-121A-4E25-BCE0-2C328E8F8CDD}"/>
                  </a:ext>
                </a:extLst>
              </p14:cNvPr>
              <p14:cNvContentPartPr/>
              <p14:nvPr/>
            </p14:nvContentPartPr>
            <p14:xfrm>
              <a:off x="9292253" y="1754347"/>
              <a:ext cx="16200" cy="91080"/>
            </p14:xfrm>
          </p:contentPart>
        </mc:Choice>
        <mc:Fallback>
          <p:pic>
            <p:nvPicPr>
              <p:cNvPr id="51223" name="Freihand 51222">
                <a:extLst>
                  <a:ext uri="{FF2B5EF4-FFF2-40B4-BE49-F238E27FC236}">
                    <a16:creationId xmlns:a16="http://schemas.microsoft.com/office/drawing/2014/main" id="{E2EC29FC-121A-4E25-BCE0-2C328E8F8CDD}"/>
                  </a:ext>
                </a:extLst>
              </p:cNvPr>
              <p:cNvPicPr/>
              <p:nvPr/>
            </p:nvPicPr>
            <p:blipFill>
              <a:blip r:embed="rId95"/>
              <a:stretch>
                <a:fillRect/>
              </a:stretch>
            </p:blipFill>
            <p:spPr>
              <a:xfrm>
                <a:off x="9287933" y="1750027"/>
                <a:ext cx="248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1224" name="Freihand 51223">
                <a:extLst>
                  <a:ext uri="{FF2B5EF4-FFF2-40B4-BE49-F238E27FC236}">
                    <a16:creationId xmlns:a16="http://schemas.microsoft.com/office/drawing/2014/main" id="{1DFC41AD-C4C9-4552-9408-4EDED8D1A1F1}"/>
                  </a:ext>
                </a:extLst>
              </p14:cNvPr>
              <p14:cNvContentPartPr/>
              <p14:nvPr/>
            </p14:nvContentPartPr>
            <p14:xfrm>
              <a:off x="9203333" y="1742107"/>
              <a:ext cx="156240" cy="137520"/>
            </p14:xfrm>
          </p:contentPart>
        </mc:Choice>
        <mc:Fallback>
          <p:pic>
            <p:nvPicPr>
              <p:cNvPr id="51224" name="Freihand 51223">
                <a:extLst>
                  <a:ext uri="{FF2B5EF4-FFF2-40B4-BE49-F238E27FC236}">
                    <a16:creationId xmlns:a16="http://schemas.microsoft.com/office/drawing/2014/main" id="{1DFC41AD-C4C9-4552-9408-4EDED8D1A1F1}"/>
                  </a:ext>
                </a:extLst>
              </p:cNvPr>
              <p:cNvPicPr/>
              <p:nvPr/>
            </p:nvPicPr>
            <p:blipFill>
              <a:blip r:embed="rId97"/>
              <a:stretch>
                <a:fillRect/>
              </a:stretch>
            </p:blipFill>
            <p:spPr>
              <a:xfrm>
                <a:off x="9199013" y="1737787"/>
                <a:ext cx="1648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1225" name="Freihand 51224">
                <a:extLst>
                  <a:ext uri="{FF2B5EF4-FFF2-40B4-BE49-F238E27FC236}">
                    <a16:creationId xmlns:a16="http://schemas.microsoft.com/office/drawing/2014/main" id="{A17EA21B-1822-4A4E-8A57-431A2FC64777}"/>
                  </a:ext>
                </a:extLst>
              </p14:cNvPr>
              <p14:cNvContentPartPr/>
              <p14:nvPr/>
            </p14:nvContentPartPr>
            <p14:xfrm>
              <a:off x="9372893" y="1808707"/>
              <a:ext cx="131040" cy="42840"/>
            </p14:xfrm>
          </p:contentPart>
        </mc:Choice>
        <mc:Fallback>
          <p:pic>
            <p:nvPicPr>
              <p:cNvPr id="51225" name="Freihand 51224">
                <a:extLst>
                  <a:ext uri="{FF2B5EF4-FFF2-40B4-BE49-F238E27FC236}">
                    <a16:creationId xmlns:a16="http://schemas.microsoft.com/office/drawing/2014/main" id="{A17EA21B-1822-4A4E-8A57-431A2FC64777}"/>
                  </a:ext>
                </a:extLst>
              </p:cNvPr>
              <p:cNvPicPr/>
              <p:nvPr/>
            </p:nvPicPr>
            <p:blipFill>
              <a:blip r:embed="rId99"/>
              <a:stretch>
                <a:fillRect/>
              </a:stretch>
            </p:blipFill>
            <p:spPr>
              <a:xfrm>
                <a:off x="9368573" y="1804387"/>
                <a:ext cx="1396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1227" name="Freihand 51226">
                <a:extLst>
                  <a:ext uri="{FF2B5EF4-FFF2-40B4-BE49-F238E27FC236}">
                    <a16:creationId xmlns:a16="http://schemas.microsoft.com/office/drawing/2014/main" id="{E2833ECB-F6A6-4B59-8986-B49595891C3C}"/>
                  </a:ext>
                </a:extLst>
              </p14:cNvPr>
              <p14:cNvContentPartPr/>
              <p14:nvPr/>
            </p14:nvContentPartPr>
            <p14:xfrm>
              <a:off x="9569093" y="1789627"/>
              <a:ext cx="107640" cy="37440"/>
            </p14:xfrm>
          </p:contentPart>
        </mc:Choice>
        <mc:Fallback>
          <p:pic>
            <p:nvPicPr>
              <p:cNvPr id="51227" name="Freihand 51226">
                <a:extLst>
                  <a:ext uri="{FF2B5EF4-FFF2-40B4-BE49-F238E27FC236}">
                    <a16:creationId xmlns:a16="http://schemas.microsoft.com/office/drawing/2014/main" id="{E2833ECB-F6A6-4B59-8986-B49595891C3C}"/>
                  </a:ext>
                </a:extLst>
              </p:cNvPr>
              <p:cNvPicPr/>
              <p:nvPr/>
            </p:nvPicPr>
            <p:blipFill>
              <a:blip r:embed="rId101"/>
              <a:stretch>
                <a:fillRect/>
              </a:stretch>
            </p:blipFill>
            <p:spPr>
              <a:xfrm>
                <a:off x="9564773" y="1785307"/>
                <a:ext cx="1162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1228" name="Freihand 51227">
                <a:extLst>
                  <a:ext uri="{FF2B5EF4-FFF2-40B4-BE49-F238E27FC236}">
                    <a16:creationId xmlns:a16="http://schemas.microsoft.com/office/drawing/2014/main" id="{B40BA3E8-EBEC-43C5-93D1-83EA6673D031}"/>
                  </a:ext>
                </a:extLst>
              </p14:cNvPr>
              <p14:cNvContentPartPr/>
              <p14:nvPr/>
            </p14:nvContentPartPr>
            <p14:xfrm>
              <a:off x="9719573" y="1742107"/>
              <a:ext cx="87840" cy="116280"/>
            </p14:xfrm>
          </p:contentPart>
        </mc:Choice>
        <mc:Fallback>
          <p:pic>
            <p:nvPicPr>
              <p:cNvPr id="51228" name="Freihand 51227">
                <a:extLst>
                  <a:ext uri="{FF2B5EF4-FFF2-40B4-BE49-F238E27FC236}">
                    <a16:creationId xmlns:a16="http://schemas.microsoft.com/office/drawing/2014/main" id="{B40BA3E8-EBEC-43C5-93D1-83EA6673D031}"/>
                  </a:ext>
                </a:extLst>
              </p:cNvPr>
              <p:cNvPicPr/>
              <p:nvPr/>
            </p:nvPicPr>
            <p:blipFill>
              <a:blip r:embed="rId103"/>
              <a:stretch>
                <a:fillRect/>
              </a:stretch>
            </p:blipFill>
            <p:spPr>
              <a:xfrm>
                <a:off x="9715253" y="1737787"/>
                <a:ext cx="964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1229" name="Freihand 51228">
                <a:extLst>
                  <a:ext uri="{FF2B5EF4-FFF2-40B4-BE49-F238E27FC236}">
                    <a16:creationId xmlns:a16="http://schemas.microsoft.com/office/drawing/2014/main" id="{39F61738-5F7F-4282-90A4-4F97AE9BB52E}"/>
                  </a:ext>
                </a:extLst>
              </p14:cNvPr>
              <p14:cNvContentPartPr/>
              <p14:nvPr/>
            </p14:nvContentPartPr>
            <p14:xfrm>
              <a:off x="9748373" y="1696747"/>
              <a:ext cx="101520" cy="19800"/>
            </p14:xfrm>
          </p:contentPart>
        </mc:Choice>
        <mc:Fallback>
          <p:pic>
            <p:nvPicPr>
              <p:cNvPr id="51229" name="Freihand 51228">
                <a:extLst>
                  <a:ext uri="{FF2B5EF4-FFF2-40B4-BE49-F238E27FC236}">
                    <a16:creationId xmlns:a16="http://schemas.microsoft.com/office/drawing/2014/main" id="{39F61738-5F7F-4282-90A4-4F97AE9BB52E}"/>
                  </a:ext>
                </a:extLst>
              </p:cNvPr>
              <p:cNvPicPr/>
              <p:nvPr/>
            </p:nvPicPr>
            <p:blipFill>
              <a:blip r:embed="rId105"/>
              <a:stretch>
                <a:fillRect/>
              </a:stretch>
            </p:blipFill>
            <p:spPr>
              <a:xfrm>
                <a:off x="9744053" y="1692427"/>
                <a:ext cx="1101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1230" name="Freihand 51229">
                <a:extLst>
                  <a:ext uri="{FF2B5EF4-FFF2-40B4-BE49-F238E27FC236}">
                    <a16:creationId xmlns:a16="http://schemas.microsoft.com/office/drawing/2014/main" id="{DD8A2755-6B1A-423C-95B5-CE12AC9139B5}"/>
                  </a:ext>
                </a:extLst>
              </p14:cNvPr>
              <p14:cNvContentPartPr/>
              <p14:nvPr/>
            </p14:nvContentPartPr>
            <p14:xfrm>
              <a:off x="9883733" y="1724827"/>
              <a:ext cx="58680" cy="102600"/>
            </p14:xfrm>
          </p:contentPart>
        </mc:Choice>
        <mc:Fallback>
          <p:pic>
            <p:nvPicPr>
              <p:cNvPr id="51230" name="Freihand 51229">
                <a:extLst>
                  <a:ext uri="{FF2B5EF4-FFF2-40B4-BE49-F238E27FC236}">
                    <a16:creationId xmlns:a16="http://schemas.microsoft.com/office/drawing/2014/main" id="{DD8A2755-6B1A-423C-95B5-CE12AC9139B5}"/>
                  </a:ext>
                </a:extLst>
              </p:cNvPr>
              <p:cNvPicPr/>
              <p:nvPr/>
            </p:nvPicPr>
            <p:blipFill>
              <a:blip r:embed="rId107"/>
              <a:stretch>
                <a:fillRect/>
              </a:stretch>
            </p:blipFill>
            <p:spPr>
              <a:xfrm>
                <a:off x="9879413" y="1720507"/>
                <a:ext cx="673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1231" name="Freihand 51230">
                <a:extLst>
                  <a:ext uri="{FF2B5EF4-FFF2-40B4-BE49-F238E27FC236}">
                    <a16:creationId xmlns:a16="http://schemas.microsoft.com/office/drawing/2014/main" id="{C9617C1E-BB2C-414F-B8E2-41F117EC38F1}"/>
                  </a:ext>
                </a:extLst>
              </p14:cNvPr>
              <p14:cNvContentPartPr/>
              <p14:nvPr/>
            </p14:nvContentPartPr>
            <p14:xfrm>
              <a:off x="9838733" y="1676227"/>
              <a:ext cx="74880" cy="54000"/>
            </p14:xfrm>
          </p:contentPart>
        </mc:Choice>
        <mc:Fallback>
          <p:pic>
            <p:nvPicPr>
              <p:cNvPr id="51231" name="Freihand 51230">
                <a:extLst>
                  <a:ext uri="{FF2B5EF4-FFF2-40B4-BE49-F238E27FC236}">
                    <a16:creationId xmlns:a16="http://schemas.microsoft.com/office/drawing/2014/main" id="{C9617C1E-BB2C-414F-B8E2-41F117EC38F1}"/>
                  </a:ext>
                </a:extLst>
              </p:cNvPr>
              <p:cNvPicPr/>
              <p:nvPr/>
            </p:nvPicPr>
            <p:blipFill>
              <a:blip r:embed="rId109"/>
              <a:stretch>
                <a:fillRect/>
              </a:stretch>
            </p:blipFill>
            <p:spPr>
              <a:xfrm>
                <a:off x="9834413" y="1671907"/>
                <a:ext cx="835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51232" name="Freihand 51231">
                <a:extLst>
                  <a:ext uri="{FF2B5EF4-FFF2-40B4-BE49-F238E27FC236}">
                    <a16:creationId xmlns:a16="http://schemas.microsoft.com/office/drawing/2014/main" id="{79C6AA27-2ABB-4099-A4AD-1E0E5EFEBFC9}"/>
                  </a:ext>
                </a:extLst>
              </p14:cNvPr>
              <p14:cNvContentPartPr/>
              <p14:nvPr/>
            </p14:nvContentPartPr>
            <p14:xfrm>
              <a:off x="9914693" y="1792507"/>
              <a:ext cx="59400" cy="64800"/>
            </p14:xfrm>
          </p:contentPart>
        </mc:Choice>
        <mc:Fallback>
          <p:pic>
            <p:nvPicPr>
              <p:cNvPr id="51232" name="Freihand 51231">
                <a:extLst>
                  <a:ext uri="{FF2B5EF4-FFF2-40B4-BE49-F238E27FC236}">
                    <a16:creationId xmlns:a16="http://schemas.microsoft.com/office/drawing/2014/main" id="{79C6AA27-2ABB-4099-A4AD-1E0E5EFEBFC9}"/>
                  </a:ext>
                </a:extLst>
              </p:cNvPr>
              <p:cNvPicPr/>
              <p:nvPr/>
            </p:nvPicPr>
            <p:blipFill>
              <a:blip r:embed="rId111"/>
              <a:stretch>
                <a:fillRect/>
              </a:stretch>
            </p:blipFill>
            <p:spPr>
              <a:xfrm>
                <a:off x="9910373" y="1788187"/>
                <a:ext cx="680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51234" name="Freihand 51233">
                <a:extLst>
                  <a:ext uri="{FF2B5EF4-FFF2-40B4-BE49-F238E27FC236}">
                    <a16:creationId xmlns:a16="http://schemas.microsoft.com/office/drawing/2014/main" id="{50F9F28E-F80B-4C3E-ADBA-1289EE34C8E9}"/>
                  </a:ext>
                </a:extLst>
              </p14:cNvPr>
              <p14:cNvContentPartPr/>
              <p14:nvPr/>
            </p14:nvContentPartPr>
            <p14:xfrm>
              <a:off x="10072373" y="1378867"/>
              <a:ext cx="163440" cy="261360"/>
            </p14:xfrm>
          </p:contentPart>
        </mc:Choice>
        <mc:Fallback>
          <p:pic>
            <p:nvPicPr>
              <p:cNvPr id="51234" name="Freihand 51233">
                <a:extLst>
                  <a:ext uri="{FF2B5EF4-FFF2-40B4-BE49-F238E27FC236}">
                    <a16:creationId xmlns:a16="http://schemas.microsoft.com/office/drawing/2014/main" id="{50F9F28E-F80B-4C3E-ADBA-1289EE34C8E9}"/>
                  </a:ext>
                </a:extLst>
              </p:cNvPr>
              <p:cNvPicPr/>
              <p:nvPr/>
            </p:nvPicPr>
            <p:blipFill>
              <a:blip r:embed="rId113"/>
              <a:stretch>
                <a:fillRect/>
              </a:stretch>
            </p:blipFill>
            <p:spPr>
              <a:xfrm>
                <a:off x="10068053" y="1374547"/>
                <a:ext cx="17208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51235" name="Freihand 51234">
                <a:extLst>
                  <a:ext uri="{FF2B5EF4-FFF2-40B4-BE49-F238E27FC236}">
                    <a16:creationId xmlns:a16="http://schemas.microsoft.com/office/drawing/2014/main" id="{39DC90A8-4A85-4215-826A-1411BB1F2D61}"/>
                  </a:ext>
                </a:extLst>
              </p14:cNvPr>
              <p14:cNvContentPartPr/>
              <p14:nvPr/>
            </p14:nvContentPartPr>
            <p14:xfrm>
              <a:off x="10020893" y="1530067"/>
              <a:ext cx="180360" cy="134280"/>
            </p14:xfrm>
          </p:contentPart>
        </mc:Choice>
        <mc:Fallback>
          <p:pic>
            <p:nvPicPr>
              <p:cNvPr id="51235" name="Freihand 51234">
                <a:extLst>
                  <a:ext uri="{FF2B5EF4-FFF2-40B4-BE49-F238E27FC236}">
                    <a16:creationId xmlns:a16="http://schemas.microsoft.com/office/drawing/2014/main" id="{39DC90A8-4A85-4215-826A-1411BB1F2D61}"/>
                  </a:ext>
                </a:extLst>
              </p:cNvPr>
              <p:cNvPicPr/>
              <p:nvPr/>
            </p:nvPicPr>
            <p:blipFill>
              <a:blip r:embed="rId115"/>
              <a:stretch>
                <a:fillRect/>
              </a:stretch>
            </p:blipFill>
            <p:spPr>
              <a:xfrm>
                <a:off x="10016573" y="1525747"/>
                <a:ext cx="1890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51236" name="Freihand 51235">
                <a:extLst>
                  <a:ext uri="{FF2B5EF4-FFF2-40B4-BE49-F238E27FC236}">
                    <a16:creationId xmlns:a16="http://schemas.microsoft.com/office/drawing/2014/main" id="{1FABA3D4-BDDE-48F8-8713-0927D8234E4C}"/>
                  </a:ext>
                </a:extLst>
              </p14:cNvPr>
              <p14:cNvContentPartPr/>
              <p14:nvPr/>
            </p14:nvContentPartPr>
            <p14:xfrm>
              <a:off x="10386653" y="1039027"/>
              <a:ext cx="12240" cy="115200"/>
            </p14:xfrm>
          </p:contentPart>
        </mc:Choice>
        <mc:Fallback>
          <p:pic>
            <p:nvPicPr>
              <p:cNvPr id="51236" name="Freihand 51235">
                <a:extLst>
                  <a:ext uri="{FF2B5EF4-FFF2-40B4-BE49-F238E27FC236}">
                    <a16:creationId xmlns:a16="http://schemas.microsoft.com/office/drawing/2014/main" id="{1FABA3D4-BDDE-48F8-8713-0927D8234E4C}"/>
                  </a:ext>
                </a:extLst>
              </p:cNvPr>
              <p:cNvPicPr/>
              <p:nvPr/>
            </p:nvPicPr>
            <p:blipFill>
              <a:blip r:embed="rId117"/>
              <a:stretch>
                <a:fillRect/>
              </a:stretch>
            </p:blipFill>
            <p:spPr>
              <a:xfrm>
                <a:off x="10382333" y="1034707"/>
                <a:ext cx="208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51237" name="Freihand 51236">
                <a:extLst>
                  <a:ext uri="{FF2B5EF4-FFF2-40B4-BE49-F238E27FC236}">
                    <a16:creationId xmlns:a16="http://schemas.microsoft.com/office/drawing/2014/main" id="{3D5AFD32-D31C-4EF3-9C37-A592B9825D76}"/>
                  </a:ext>
                </a:extLst>
              </p14:cNvPr>
              <p14:cNvContentPartPr/>
              <p14:nvPr/>
            </p14:nvContentPartPr>
            <p14:xfrm>
              <a:off x="10254893" y="1012747"/>
              <a:ext cx="196200" cy="139320"/>
            </p14:xfrm>
          </p:contentPart>
        </mc:Choice>
        <mc:Fallback>
          <p:pic>
            <p:nvPicPr>
              <p:cNvPr id="51237" name="Freihand 51236">
                <a:extLst>
                  <a:ext uri="{FF2B5EF4-FFF2-40B4-BE49-F238E27FC236}">
                    <a16:creationId xmlns:a16="http://schemas.microsoft.com/office/drawing/2014/main" id="{3D5AFD32-D31C-4EF3-9C37-A592B9825D76}"/>
                  </a:ext>
                </a:extLst>
              </p:cNvPr>
              <p:cNvPicPr/>
              <p:nvPr/>
            </p:nvPicPr>
            <p:blipFill>
              <a:blip r:embed="rId119"/>
              <a:stretch>
                <a:fillRect/>
              </a:stretch>
            </p:blipFill>
            <p:spPr>
              <a:xfrm>
                <a:off x="10250573" y="1008427"/>
                <a:ext cx="2048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51240" name="Freihand 51239">
                <a:extLst>
                  <a:ext uri="{FF2B5EF4-FFF2-40B4-BE49-F238E27FC236}">
                    <a16:creationId xmlns:a16="http://schemas.microsoft.com/office/drawing/2014/main" id="{8D0B60C5-DBBE-401D-B5D3-5867D637D43B}"/>
                  </a:ext>
                </a:extLst>
              </p14:cNvPr>
              <p14:cNvContentPartPr/>
              <p14:nvPr/>
            </p14:nvContentPartPr>
            <p14:xfrm>
              <a:off x="10484573" y="1024987"/>
              <a:ext cx="22680" cy="56160"/>
            </p14:xfrm>
          </p:contentPart>
        </mc:Choice>
        <mc:Fallback>
          <p:pic>
            <p:nvPicPr>
              <p:cNvPr id="51240" name="Freihand 51239">
                <a:extLst>
                  <a:ext uri="{FF2B5EF4-FFF2-40B4-BE49-F238E27FC236}">
                    <a16:creationId xmlns:a16="http://schemas.microsoft.com/office/drawing/2014/main" id="{8D0B60C5-DBBE-401D-B5D3-5867D637D43B}"/>
                  </a:ext>
                </a:extLst>
              </p:cNvPr>
              <p:cNvPicPr/>
              <p:nvPr/>
            </p:nvPicPr>
            <p:blipFill>
              <a:blip r:embed="rId121"/>
              <a:stretch>
                <a:fillRect/>
              </a:stretch>
            </p:blipFill>
            <p:spPr>
              <a:xfrm>
                <a:off x="10480253" y="1020667"/>
                <a:ext cx="313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51241" name="Freihand 51240">
                <a:extLst>
                  <a:ext uri="{FF2B5EF4-FFF2-40B4-BE49-F238E27FC236}">
                    <a16:creationId xmlns:a16="http://schemas.microsoft.com/office/drawing/2014/main" id="{E9E9EC5F-77ED-4F33-BCEA-821A39E1DF89}"/>
                  </a:ext>
                </a:extLst>
              </p14:cNvPr>
              <p14:cNvContentPartPr/>
              <p14:nvPr/>
            </p14:nvContentPartPr>
            <p14:xfrm>
              <a:off x="10524173" y="978187"/>
              <a:ext cx="66600" cy="90360"/>
            </p14:xfrm>
          </p:contentPart>
        </mc:Choice>
        <mc:Fallback>
          <p:pic>
            <p:nvPicPr>
              <p:cNvPr id="51241" name="Freihand 51240">
                <a:extLst>
                  <a:ext uri="{FF2B5EF4-FFF2-40B4-BE49-F238E27FC236}">
                    <a16:creationId xmlns:a16="http://schemas.microsoft.com/office/drawing/2014/main" id="{E9E9EC5F-77ED-4F33-BCEA-821A39E1DF89}"/>
                  </a:ext>
                </a:extLst>
              </p:cNvPr>
              <p:cNvPicPr/>
              <p:nvPr/>
            </p:nvPicPr>
            <p:blipFill>
              <a:blip r:embed="rId123"/>
              <a:stretch>
                <a:fillRect/>
              </a:stretch>
            </p:blipFill>
            <p:spPr>
              <a:xfrm>
                <a:off x="10519853" y="973867"/>
                <a:ext cx="752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51242" name="Freihand 51241">
                <a:extLst>
                  <a:ext uri="{FF2B5EF4-FFF2-40B4-BE49-F238E27FC236}">
                    <a16:creationId xmlns:a16="http://schemas.microsoft.com/office/drawing/2014/main" id="{A15185C9-0E3F-4E50-8166-5A94E55D6460}"/>
                  </a:ext>
                </a:extLst>
              </p14:cNvPr>
              <p14:cNvContentPartPr/>
              <p14:nvPr/>
            </p14:nvContentPartPr>
            <p14:xfrm>
              <a:off x="10557293" y="947947"/>
              <a:ext cx="48600" cy="1800"/>
            </p14:xfrm>
          </p:contentPart>
        </mc:Choice>
        <mc:Fallback>
          <p:pic>
            <p:nvPicPr>
              <p:cNvPr id="51242" name="Freihand 51241">
                <a:extLst>
                  <a:ext uri="{FF2B5EF4-FFF2-40B4-BE49-F238E27FC236}">
                    <a16:creationId xmlns:a16="http://schemas.microsoft.com/office/drawing/2014/main" id="{A15185C9-0E3F-4E50-8166-5A94E55D6460}"/>
                  </a:ext>
                </a:extLst>
              </p:cNvPr>
              <p:cNvPicPr/>
              <p:nvPr/>
            </p:nvPicPr>
            <p:blipFill>
              <a:blip r:embed="rId125"/>
              <a:stretch>
                <a:fillRect/>
              </a:stretch>
            </p:blipFill>
            <p:spPr>
              <a:xfrm>
                <a:off x="10552973" y="943627"/>
                <a:ext cx="5724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51243" name="Freihand 51242">
                <a:extLst>
                  <a:ext uri="{FF2B5EF4-FFF2-40B4-BE49-F238E27FC236}">
                    <a16:creationId xmlns:a16="http://schemas.microsoft.com/office/drawing/2014/main" id="{DF48E917-142B-4918-99B1-4FB81DADE9FF}"/>
                  </a:ext>
                </a:extLst>
              </p14:cNvPr>
              <p14:cNvContentPartPr/>
              <p14:nvPr/>
            </p14:nvContentPartPr>
            <p14:xfrm>
              <a:off x="10606973" y="943267"/>
              <a:ext cx="70200" cy="110160"/>
            </p14:xfrm>
          </p:contentPart>
        </mc:Choice>
        <mc:Fallback>
          <p:pic>
            <p:nvPicPr>
              <p:cNvPr id="51243" name="Freihand 51242">
                <a:extLst>
                  <a:ext uri="{FF2B5EF4-FFF2-40B4-BE49-F238E27FC236}">
                    <a16:creationId xmlns:a16="http://schemas.microsoft.com/office/drawing/2014/main" id="{DF48E917-142B-4918-99B1-4FB81DADE9FF}"/>
                  </a:ext>
                </a:extLst>
              </p:cNvPr>
              <p:cNvPicPr/>
              <p:nvPr/>
            </p:nvPicPr>
            <p:blipFill>
              <a:blip r:embed="rId127"/>
              <a:stretch>
                <a:fillRect/>
              </a:stretch>
            </p:blipFill>
            <p:spPr>
              <a:xfrm>
                <a:off x="10602653" y="938947"/>
                <a:ext cx="788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51244" name="Freihand 51243">
                <a:extLst>
                  <a:ext uri="{FF2B5EF4-FFF2-40B4-BE49-F238E27FC236}">
                    <a16:creationId xmlns:a16="http://schemas.microsoft.com/office/drawing/2014/main" id="{80CF66F7-EB74-488E-B87B-262A092CF0F7}"/>
                  </a:ext>
                </a:extLst>
              </p14:cNvPr>
              <p14:cNvContentPartPr/>
              <p14:nvPr/>
            </p14:nvContentPartPr>
            <p14:xfrm>
              <a:off x="10685813" y="904387"/>
              <a:ext cx="126000" cy="91080"/>
            </p14:xfrm>
          </p:contentPart>
        </mc:Choice>
        <mc:Fallback>
          <p:pic>
            <p:nvPicPr>
              <p:cNvPr id="51244" name="Freihand 51243">
                <a:extLst>
                  <a:ext uri="{FF2B5EF4-FFF2-40B4-BE49-F238E27FC236}">
                    <a16:creationId xmlns:a16="http://schemas.microsoft.com/office/drawing/2014/main" id="{80CF66F7-EB74-488E-B87B-262A092CF0F7}"/>
                  </a:ext>
                </a:extLst>
              </p:cNvPr>
              <p:cNvPicPr/>
              <p:nvPr/>
            </p:nvPicPr>
            <p:blipFill>
              <a:blip r:embed="rId129"/>
              <a:stretch>
                <a:fillRect/>
              </a:stretch>
            </p:blipFill>
            <p:spPr>
              <a:xfrm>
                <a:off x="10681493" y="900067"/>
                <a:ext cx="1346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51245" name="Freihand 51244">
                <a:extLst>
                  <a:ext uri="{FF2B5EF4-FFF2-40B4-BE49-F238E27FC236}">
                    <a16:creationId xmlns:a16="http://schemas.microsoft.com/office/drawing/2014/main" id="{55E97F8D-7B1A-46EF-AAD9-128694072CB1}"/>
                  </a:ext>
                </a:extLst>
              </p14:cNvPr>
              <p14:cNvContentPartPr/>
              <p14:nvPr/>
            </p14:nvContentPartPr>
            <p14:xfrm>
              <a:off x="10908653" y="758227"/>
              <a:ext cx="168840" cy="156600"/>
            </p14:xfrm>
          </p:contentPart>
        </mc:Choice>
        <mc:Fallback>
          <p:pic>
            <p:nvPicPr>
              <p:cNvPr id="51245" name="Freihand 51244">
                <a:extLst>
                  <a:ext uri="{FF2B5EF4-FFF2-40B4-BE49-F238E27FC236}">
                    <a16:creationId xmlns:a16="http://schemas.microsoft.com/office/drawing/2014/main" id="{55E97F8D-7B1A-46EF-AAD9-128694072CB1}"/>
                  </a:ext>
                </a:extLst>
              </p:cNvPr>
              <p:cNvPicPr/>
              <p:nvPr/>
            </p:nvPicPr>
            <p:blipFill>
              <a:blip r:embed="rId131"/>
              <a:stretch>
                <a:fillRect/>
              </a:stretch>
            </p:blipFill>
            <p:spPr>
              <a:xfrm>
                <a:off x="10904333" y="753907"/>
                <a:ext cx="1774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51246" name="Freihand 51245">
                <a:extLst>
                  <a:ext uri="{FF2B5EF4-FFF2-40B4-BE49-F238E27FC236}">
                    <a16:creationId xmlns:a16="http://schemas.microsoft.com/office/drawing/2014/main" id="{7F585101-551B-4EB7-BF0A-37A79DB14D2F}"/>
                  </a:ext>
                </a:extLst>
              </p14:cNvPr>
              <p14:cNvContentPartPr/>
              <p14:nvPr/>
            </p14:nvContentPartPr>
            <p14:xfrm>
              <a:off x="11103773" y="696667"/>
              <a:ext cx="196200" cy="176040"/>
            </p14:xfrm>
          </p:contentPart>
        </mc:Choice>
        <mc:Fallback>
          <p:pic>
            <p:nvPicPr>
              <p:cNvPr id="51246" name="Freihand 51245">
                <a:extLst>
                  <a:ext uri="{FF2B5EF4-FFF2-40B4-BE49-F238E27FC236}">
                    <a16:creationId xmlns:a16="http://schemas.microsoft.com/office/drawing/2014/main" id="{7F585101-551B-4EB7-BF0A-37A79DB14D2F}"/>
                  </a:ext>
                </a:extLst>
              </p:cNvPr>
              <p:cNvPicPr/>
              <p:nvPr/>
            </p:nvPicPr>
            <p:blipFill>
              <a:blip r:embed="rId133"/>
              <a:stretch>
                <a:fillRect/>
              </a:stretch>
            </p:blipFill>
            <p:spPr>
              <a:xfrm>
                <a:off x="11099453" y="692347"/>
                <a:ext cx="2048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51248" name="Freihand 51247">
                <a:extLst>
                  <a:ext uri="{FF2B5EF4-FFF2-40B4-BE49-F238E27FC236}">
                    <a16:creationId xmlns:a16="http://schemas.microsoft.com/office/drawing/2014/main" id="{D876C05F-30CC-4BC8-AC85-6E5FFEC102EE}"/>
                  </a:ext>
                </a:extLst>
              </p14:cNvPr>
              <p14:cNvContentPartPr/>
              <p14:nvPr/>
            </p14:nvContentPartPr>
            <p14:xfrm>
              <a:off x="11413733" y="725467"/>
              <a:ext cx="6840" cy="46800"/>
            </p14:xfrm>
          </p:contentPart>
        </mc:Choice>
        <mc:Fallback>
          <p:pic>
            <p:nvPicPr>
              <p:cNvPr id="51248" name="Freihand 51247">
                <a:extLst>
                  <a:ext uri="{FF2B5EF4-FFF2-40B4-BE49-F238E27FC236}">
                    <a16:creationId xmlns:a16="http://schemas.microsoft.com/office/drawing/2014/main" id="{D876C05F-30CC-4BC8-AC85-6E5FFEC102EE}"/>
                  </a:ext>
                </a:extLst>
              </p:cNvPr>
              <p:cNvPicPr/>
              <p:nvPr/>
            </p:nvPicPr>
            <p:blipFill>
              <a:blip r:embed="rId135"/>
              <a:stretch>
                <a:fillRect/>
              </a:stretch>
            </p:blipFill>
            <p:spPr>
              <a:xfrm>
                <a:off x="11409413" y="721147"/>
                <a:ext cx="154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51249" name="Freihand 51248">
                <a:extLst>
                  <a:ext uri="{FF2B5EF4-FFF2-40B4-BE49-F238E27FC236}">
                    <a16:creationId xmlns:a16="http://schemas.microsoft.com/office/drawing/2014/main" id="{A4C263BC-D615-49F5-AC24-14871375D46A}"/>
                  </a:ext>
                </a:extLst>
              </p14:cNvPr>
              <p14:cNvContentPartPr/>
              <p14:nvPr/>
            </p14:nvContentPartPr>
            <p14:xfrm>
              <a:off x="11403653" y="667147"/>
              <a:ext cx="20880" cy="16920"/>
            </p14:xfrm>
          </p:contentPart>
        </mc:Choice>
        <mc:Fallback>
          <p:pic>
            <p:nvPicPr>
              <p:cNvPr id="51249" name="Freihand 51248">
                <a:extLst>
                  <a:ext uri="{FF2B5EF4-FFF2-40B4-BE49-F238E27FC236}">
                    <a16:creationId xmlns:a16="http://schemas.microsoft.com/office/drawing/2014/main" id="{A4C263BC-D615-49F5-AC24-14871375D46A}"/>
                  </a:ext>
                </a:extLst>
              </p:cNvPr>
              <p:cNvPicPr/>
              <p:nvPr/>
            </p:nvPicPr>
            <p:blipFill>
              <a:blip r:embed="rId137"/>
              <a:stretch>
                <a:fillRect/>
              </a:stretch>
            </p:blipFill>
            <p:spPr>
              <a:xfrm>
                <a:off x="11399333" y="662827"/>
                <a:ext cx="295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51250" name="Freihand 51249">
                <a:extLst>
                  <a:ext uri="{FF2B5EF4-FFF2-40B4-BE49-F238E27FC236}">
                    <a16:creationId xmlns:a16="http://schemas.microsoft.com/office/drawing/2014/main" id="{3EA35721-444B-46F3-A3AA-61802FEF4DC9}"/>
                  </a:ext>
                </a:extLst>
              </p14:cNvPr>
              <p14:cNvContentPartPr/>
              <p14:nvPr/>
            </p14:nvContentPartPr>
            <p14:xfrm>
              <a:off x="11452253" y="691627"/>
              <a:ext cx="94680" cy="91080"/>
            </p14:xfrm>
          </p:contentPart>
        </mc:Choice>
        <mc:Fallback>
          <p:pic>
            <p:nvPicPr>
              <p:cNvPr id="51250" name="Freihand 51249">
                <a:extLst>
                  <a:ext uri="{FF2B5EF4-FFF2-40B4-BE49-F238E27FC236}">
                    <a16:creationId xmlns:a16="http://schemas.microsoft.com/office/drawing/2014/main" id="{3EA35721-444B-46F3-A3AA-61802FEF4DC9}"/>
                  </a:ext>
                </a:extLst>
              </p:cNvPr>
              <p:cNvPicPr/>
              <p:nvPr/>
            </p:nvPicPr>
            <p:blipFill>
              <a:blip r:embed="rId139"/>
              <a:stretch>
                <a:fillRect/>
              </a:stretch>
            </p:blipFill>
            <p:spPr>
              <a:xfrm>
                <a:off x="11447933" y="687307"/>
                <a:ext cx="1033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51251" name="Freihand 51250">
                <a:extLst>
                  <a:ext uri="{FF2B5EF4-FFF2-40B4-BE49-F238E27FC236}">
                    <a16:creationId xmlns:a16="http://schemas.microsoft.com/office/drawing/2014/main" id="{ED3187BB-1F73-445D-BEE8-70101D9C7CA5}"/>
                  </a:ext>
                </a:extLst>
              </p14:cNvPr>
              <p14:cNvContentPartPr/>
              <p14:nvPr/>
            </p14:nvContentPartPr>
            <p14:xfrm>
              <a:off x="11516333" y="561667"/>
              <a:ext cx="19800" cy="74880"/>
            </p14:xfrm>
          </p:contentPart>
        </mc:Choice>
        <mc:Fallback>
          <p:pic>
            <p:nvPicPr>
              <p:cNvPr id="51251" name="Freihand 51250">
                <a:extLst>
                  <a:ext uri="{FF2B5EF4-FFF2-40B4-BE49-F238E27FC236}">
                    <a16:creationId xmlns:a16="http://schemas.microsoft.com/office/drawing/2014/main" id="{ED3187BB-1F73-445D-BEE8-70101D9C7CA5}"/>
                  </a:ext>
                </a:extLst>
              </p:cNvPr>
              <p:cNvPicPr/>
              <p:nvPr/>
            </p:nvPicPr>
            <p:blipFill>
              <a:blip r:embed="rId141"/>
              <a:stretch>
                <a:fillRect/>
              </a:stretch>
            </p:blipFill>
            <p:spPr>
              <a:xfrm>
                <a:off x="11512013" y="557347"/>
                <a:ext cx="284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51252" name="Freihand 51251">
                <a:extLst>
                  <a:ext uri="{FF2B5EF4-FFF2-40B4-BE49-F238E27FC236}">
                    <a16:creationId xmlns:a16="http://schemas.microsoft.com/office/drawing/2014/main" id="{80A94A13-F016-49BF-9A68-A8CB19AB2D4A}"/>
                  </a:ext>
                </a:extLst>
              </p14:cNvPr>
              <p14:cNvContentPartPr/>
              <p14:nvPr/>
            </p14:nvContentPartPr>
            <p14:xfrm>
              <a:off x="11383493" y="676507"/>
              <a:ext cx="200520" cy="237960"/>
            </p14:xfrm>
          </p:contentPart>
        </mc:Choice>
        <mc:Fallback>
          <p:pic>
            <p:nvPicPr>
              <p:cNvPr id="51252" name="Freihand 51251">
                <a:extLst>
                  <a:ext uri="{FF2B5EF4-FFF2-40B4-BE49-F238E27FC236}">
                    <a16:creationId xmlns:a16="http://schemas.microsoft.com/office/drawing/2014/main" id="{80A94A13-F016-49BF-9A68-A8CB19AB2D4A}"/>
                  </a:ext>
                </a:extLst>
              </p:cNvPr>
              <p:cNvPicPr/>
              <p:nvPr/>
            </p:nvPicPr>
            <p:blipFill>
              <a:blip r:embed="rId143"/>
              <a:stretch>
                <a:fillRect/>
              </a:stretch>
            </p:blipFill>
            <p:spPr>
              <a:xfrm>
                <a:off x="11379173" y="672187"/>
                <a:ext cx="20916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51253" name="Freihand 51252">
                <a:extLst>
                  <a:ext uri="{FF2B5EF4-FFF2-40B4-BE49-F238E27FC236}">
                    <a16:creationId xmlns:a16="http://schemas.microsoft.com/office/drawing/2014/main" id="{5352520C-6C84-4811-802A-0DBB7EF5F32E}"/>
                  </a:ext>
                </a:extLst>
              </p14:cNvPr>
              <p14:cNvContentPartPr/>
              <p14:nvPr/>
            </p14:nvContentPartPr>
            <p14:xfrm>
              <a:off x="11564933" y="528547"/>
              <a:ext cx="204480" cy="201960"/>
            </p14:xfrm>
          </p:contentPart>
        </mc:Choice>
        <mc:Fallback>
          <p:pic>
            <p:nvPicPr>
              <p:cNvPr id="51253" name="Freihand 51252">
                <a:extLst>
                  <a:ext uri="{FF2B5EF4-FFF2-40B4-BE49-F238E27FC236}">
                    <a16:creationId xmlns:a16="http://schemas.microsoft.com/office/drawing/2014/main" id="{5352520C-6C84-4811-802A-0DBB7EF5F32E}"/>
                  </a:ext>
                </a:extLst>
              </p:cNvPr>
              <p:cNvPicPr/>
              <p:nvPr/>
            </p:nvPicPr>
            <p:blipFill>
              <a:blip r:embed="rId145"/>
              <a:stretch>
                <a:fillRect/>
              </a:stretch>
            </p:blipFill>
            <p:spPr>
              <a:xfrm>
                <a:off x="11560613" y="524227"/>
                <a:ext cx="21312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51255" name="Freihand 51254">
                <a:extLst>
                  <a:ext uri="{FF2B5EF4-FFF2-40B4-BE49-F238E27FC236}">
                    <a16:creationId xmlns:a16="http://schemas.microsoft.com/office/drawing/2014/main" id="{4703F2C9-3865-4C6C-9AF3-638A4D7F2DBC}"/>
                  </a:ext>
                </a:extLst>
              </p14:cNvPr>
              <p14:cNvContentPartPr/>
              <p14:nvPr/>
            </p14:nvContentPartPr>
            <p14:xfrm>
              <a:off x="10447133" y="1240267"/>
              <a:ext cx="84600" cy="146160"/>
            </p14:xfrm>
          </p:contentPart>
        </mc:Choice>
        <mc:Fallback>
          <p:pic>
            <p:nvPicPr>
              <p:cNvPr id="51255" name="Freihand 51254">
                <a:extLst>
                  <a:ext uri="{FF2B5EF4-FFF2-40B4-BE49-F238E27FC236}">
                    <a16:creationId xmlns:a16="http://schemas.microsoft.com/office/drawing/2014/main" id="{4703F2C9-3865-4C6C-9AF3-638A4D7F2DBC}"/>
                  </a:ext>
                </a:extLst>
              </p:cNvPr>
              <p:cNvPicPr/>
              <p:nvPr/>
            </p:nvPicPr>
            <p:blipFill>
              <a:blip r:embed="rId147"/>
              <a:stretch>
                <a:fillRect/>
              </a:stretch>
            </p:blipFill>
            <p:spPr>
              <a:xfrm>
                <a:off x="10442813" y="1235947"/>
                <a:ext cx="932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51256" name="Freihand 51255">
                <a:extLst>
                  <a:ext uri="{FF2B5EF4-FFF2-40B4-BE49-F238E27FC236}">
                    <a16:creationId xmlns:a16="http://schemas.microsoft.com/office/drawing/2014/main" id="{D22B415B-0060-49E0-A3F6-88DE44FB5EDD}"/>
                  </a:ext>
                </a:extLst>
              </p14:cNvPr>
              <p14:cNvContentPartPr/>
              <p14:nvPr/>
            </p14:nvContentPartPr>
            <p14:xfrm>
              <a:off x="10564853" y="1120387"/>
              <a:ext cx="193320" cy="195480"/>
            </p14:xfrm>
          </p:contentPart>
        </mc:Choice>
        <mc:Fallback>
          <p:pic>
            <p:nvPicPr>
              <p:cNvPr id="51256" name="Freihand 51255">
                <a:extLst>
                  <a:ext uri="{FF2B5EF4-FFF2-40B4-BE49-F238E27FC236}">
                    <a16:creationId xmlns:a16="http://schemas.microsoft.com/office/drawing/2014/main" id="{D22B415B-0060-49E0-A3F6-88DE44FB5EDD}"/>
                  </a:ext>
                </a:extLst>
              </p:cNvPr>
              <p:cNvPicPr/>
              <p:nvPr/>
            </p:nvPicPr>
            <p:blipFill>
              <a:blip r:embed="rId149"/>
              <a:stretch>
                <a:fillRect/>
              </a:stretch>
            </p:blipFill>
            <p:spPr>
              <a:xfrm>
                <a:off x="10560533" y="1116067"/>
                <a:ext cx="2019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51257" name="Freihand 51256">
                <a:extLst>
                  <a:ext uri="{FF2B5EF4-FFF2-40B4-BE49-F238E27FC236}">
                    <a16:creationId xmlns:a16="http://schemas.microsoft.com/office/drawing/2014/main" id="{26A4A14F-1CC0-4987-B248-CFF75C36C82E}"/>
                  </a:ext>
                </a:extLst>
              </p14:cNvPr>
              <p14:cNvContentPartPr/>
              <p14:nvPr/>
            </p14:nvContentPartPr>
            <p14:xfrm>
              <a:off x="10638293" y="1116067"/>
              <a:ext cx="360" cy="360"/>
            </p14:xfrm>
          </p:contentPart>
        </mc:Choice>
        <mc:Fallback>
          <p:pic>
            <p:nvPicPr>
              <p:cNvPr id="51257" name="Freihand 51256">
                <a:extLst>
                  <a:ext uri="{FF2B5EF4-FFF2-40B4-BE49-F238E27FC236}">
                    <a16:creationId xmlns:a16="http://schemas.microsoft.com/office/drawing/2014/main" id="{26A4A14F-1CC0-4987-B248-CFF75C36C82E}"/>
                  </a:ext>
                </a:extLst>
              </p:cNvPr>
              <p:cNvPicPr/>
              <p:nvPr/>
            </p:nvPicPr>
            <p:blipFill>
              <a:blip r:embed="rId61"/>
              <a:stretch>
                <a:fillRect/>
              </a:stretch>
            </p:blipFill>
            <p:spPr>
              <a:xfrm>
                <a:off x="10633973" y="11117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51259" name="Freihand 51258">
                <a:extLst>
                  <a:ext uri="{FF2B5EF4-FFF2-40B4-BE49-F238E27FC236}">
                    <a16:creationId xmlns:a16="http://schemas.microsoft.com/office/drawing/2014/main" id="{1DBA5F61-FF70-4BF7-B4F9-5E078F1FFEAF}"/>
                  </a:ext>
                </a:extLst>
              </p14:cNvPr>
              <p14:cNvContentPartPr/>
              <p14:nvPr/>
            </p14:nvContentPartPr>
            <p14:xfrm>
              <a:off x="10893893" y="1047667"/>
              <a:ext cx="91080" cy="175320"/>
            </p14:xfrm>
          </p:contentPart>
        </mc:Choice>
        <mc:Fallback>
          <p:pic>
            <p:nvPicPr>
              <p:cNvPr id="51259" name="Freihand 51258">
                <a:extLst>
                  <a:ext uri="{FF2B5EF4-FFF2-40B4-BE49-F238E27FC236}">
                    <a16:creationId xmlns:a16="http://schemas.microsoft.com/office/drawing/2014/main" id="{1DBA5F61-FF70-4BF7-B4F9-5E078F1FFEAF}"/>
                  </a:ext>
                </a:extLst>
              </p:cNvPr>
              <p:cNvPicPr/>
              <p:nvPr/>
            </p:nvPicPr>
            <p:blipFill>
              <a:blip r:embed="rId152"/>
              <a:stretch>
                <a:fillRect/>
              </a:stretch>
            </p:blipFill>
            <p:spPr>
              <a:xfrm>
                <a:off x="10889573" y="1043347"/>
                <a:ext cx="997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51260" name="Freihand 51259">
                <a:extLst>
                  <a:ext uri="{FF2B5EF4-FFF2-40B4-BE49-F238E27FC236}">
                    <a16:creationId xmlns:a16="http://schemas.microsoft.com/office/drawing/2014/main" id="{5F0702D9-763F-4E44-9CC7-BC609717E90F}"/>
                  </a:ext>
                </a:extLst>
              </p14:cNvPr>
              <p14:cNvContentPartPr/>
              <p14:nvPr/>
            </p14:nvContentPartPr>
            <p14:xfrm>
              <a:off x="10984973" y="1103107"/>
              <a:ext cx="94320" cy="70200"/>
            </p14:xfrm>
          </p:contentPart>
        </mc:Choice>
        <mc:Fallback>
          <p:pic>
            <p:nvPicPr>
              <p:cNvPr id="51260" name="Freihand 51259">
                <a:extLst>
                  <a:ext uri="{FF2B5EF4-FFF2-40B4-BE49-F238E27FC236}">
                    <a16:creationId xmlns:a16="http://schemas.microsoft.com/office/drawing/2014/main" id="{5F0702D9-763F-4E44-9CC7-BC609717E90F}"/>
                  </a:ext>
                </a:extLst>
              </p:cNvPr>
              <p:cNvPicPr/>
              <p:nvPr/>
            </p:nvPicPr>
            <p:blipFill>
              <a:blip r:embed="rId154"/>
              <a:stretch>
                <a:fillRect/>
              </a:stretch>
            </p:blipFill>
            <p:spPr>
              <a:xfrm>
                <a:off x="10980653" y="1098787"/>
                <a:ext cx="1029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51261" name="Freihand 51260">
                <a:extLst>
                  <a:ext uri="{FF2B5EF4-FFF2-40B4-BE49-F238E27FC236}">
                    <a16:creationId xmlns:a16="http://schemas.microsoft.com/office/drawing/2014/main" id="{AEF5D807-F60B-471D-BD94-F4AD81D9FAC3}"/>
                  </a:ext>
                </a:extLst>
              </p14:cNvPr>
              <p14:cNvContentPartPr/>
              <p14:nvPr/>
            </p14:nvContentPartPr>
            <p14:xfrm>
              <a:off x="11128973" y="1045507"/>
              <a:ext cx="195840" cy="76320"/>
            </p14:xfrm>
          </p:contentPart>
        </mc:Choice>
        <mc:Fallback>
          <p:pic>
            <p:nvPicPr>
              <p:cNvPr id="51261" name="Freihand 51260">
                <a:extLst>
                  <a:ext uri="{FF2B5EF4-FFF2-40B4-BE49-F238E27FC236}">
                    <a16:creationId xmlns:a16="http://schemas.microsoft.com/office/drawing/2014/main" id="{AEF5D807-F60B-471D-BD94-F4AD81D9FAC3}"/>
                  </a:ext>
                </a:extLst>
              </p:cNvPr>
              <p:cNvPicPr/>
              <p:nvPr/>
            </p:nvPicPr>
            <p:blipFill>
              <a:blip r:embed="rId156"/>
              <a:stretch>
                <a:fillRect/>
              </a:stretch>
            </p:blipFill>
            <p:spPr>
              <a:xfrm>
                <a:off x="11124653" y="1041187"/>
                <a:ext cx="2044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51263" name="Freihand 51262">
                <a:extLst>
                  <a:ext uri="{FF2B5EF4-FFF2-40B4-BE49-F238E27FC236}">
                    <a16:creationId xmlns:a16="http://schemas.microsoft.com/office/drawing/2014/main" id="{663E1C5B-8243-47C8-AA1E-7DCF6B6B8EF8}"/>
                  </a:ext>
                </a:extLst>
              </p14:cNvPr>
              <p14:cNvContentPartPr/>
              <p14:nvPr/>
            </p14:nvContentPartPr>
            <p14:xfrm>
              <a:off x="11380613" y="986467"/>
              <a:ext cx="96480" cy="77040"/>
            </p14:xfrm>
          </p:contentPart>
        </mc:Choice>
        <mc:Fallback>
          <p:pic>
            <p:nvPicPr>
              <p:cNvPr id="51263" name="Freihand 51262">
                <a:extLst>
                  <a:ext uri="{FF2B5EF4-FFF2-40B4-BE49-F238E27FC236}">
                    <a16:creationId xmlns:a16="http://schemas.microsoft.com/office/drawing/2014/main" id="{663E1C5B-8243-47C8-AA1E-7DCF6B6B8EF8}"/>
                  </a:ext>
                </a:extLst>
              </p:cNvPr>
              <p:cNvPicPr/>
              <p:nvPr/>
            </p:nvPicPr>
            <p:blipFill>
              <a:blip r:embed="rId158"/>
              <a:stretch>
                <a:fillRect/>
              </a:stretch>
            </p:blipFill>
            <p:spPr>
              <a:xfrm>
                <a:off x="11376293" y="982147"/>
                <a:ext cx="1051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51264" name="Freihand 51263">
                <a:extLst>
                  <a:ext uri="{FF2B5EF4-FFF2-40B4-BE49-F238E27FC236}">
                    <a16:creationId xmlns:a16="http://schemas.microsoft.com/office/drawing/2014/main" id="{117717E1-D3CB-4662-B9DF-125F070196B2}"/>
                  </a:ext>
                </a:extLst>
              </p14:cNvPr>
              <p14:cNvContentPartPr/>
              <p14:nvPr/>
            </p14:nvContentPartPr>
            <p14:xfrm>
              <a:off x="11066333" y="1278787"/>
              <a:ext cx="218520" cy="136800"/>
            </p14:xfrm>
          </p:contentPart>
        </mc:Choice>
        <mc:Fallback>
          <p:pic>
            <p:nvPicPr>
              <p:cNvPr id="51264" name="Freihand 51263">
                <a:extLst>
                  <a:ext uri="{FF2B5EF4-FFF2-40B4-BE49-F238E27FC236}">
                    <a16:creationId xmlns:a16="http://schemas.microsoft.com/office/drawing/2014/main" id="{117717E1-D3CB-4662-B9DF-125F070196B2}"/>
                  </a:ext>
                </a:extLst>
              </p:cNvPr>
              <p:cNvPicPr/>
              <p:nvPr/>
            </p:nvPicPr>
            <p:blipFill>
              <a:blip r:embed="rId160"/>
              <a:stretch>
                <a:fillRect/>
              </a:stretch>
            </p:blipFill>
            <p:spPr>
              <a:xfrm>
                <a:off x="11062013" y="1274467"/>
                <a:ext cx="2271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51265" name="Freihand 51264">
                <a:extLst>
                  <a:ext uri="{FF2B5EF4-FFF2-40B4-BE49-F238E27FC236}">
                    <a16:creationId xmlns:a16="http://schemas.microsoft.com/office/drawing/2014/main" id="{E009D07D-D2E8-4C5D-B2B8-CB38C481FE48}"/>
                  </a:ext>
                </a:extLst>
              </p14:cNvPr>
              <p14:cNvContentPartPr/>
              <p14:nvPr/>
            </p14:nvContentPartPr>
            <p14:xfrm>
              <a:off x="11330933" y="1150627"/>
              <a:ext cx="267480" cy="164520"/>
            </p14:xfrm>
          </p:contentPart>
        </mc:Choice>
        <mc:Fallback>
          <p:pic>
            <p:nvPicPr>
              <p:cNvPr id="51265" name="Freihand 51264">
                <a:extLst>
                  <a:ext uri="{FF2B5EF4-FFF2-40B4-BE49-F238E27FC236}">
                    <a16:creationId xmlns:a16="http://schemas.microsoft.com/office/drawing/2014/main" id="{E009D07D-D2E8-4C5D-B2B8-CB38C481FE48}"/>
                  </a:ext>
                </a:extLst>
              </p:cNvPr>
              <p:cNvPicPr/>
              <p:nvPr/>
            </p:nvPicPr>
            <p:blipFill>
              <a:blip r:embed="rId162"/>
              <a:stretch>
                <a:fillRect/>
              </a:stretch>
            </p:blipFill>
            <p:spPr>
              <a:xfrm>
                <a:off x="11326613" y="1146307"/>
                <a:ext cx="2761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51267" name="Freihand 51266">
                <a:extLst>
                  <a:ext uri="{FF2B5EF4-FFF2-40B4-BE49-F238E27FC236}">
                    <a16:creationId xmlns:a16="http://schemas.microsoft.com/office/drawing/2014/main" id="{A9F7E0E0-06F7-4945-ADEC-9AA793F255AC}"/>
                  </a:ext>
                </a:extLst>
              </p14:cNvPr>
              <p14:cNvContentPartPr/>
              <p14:nvPr/>
            </p14:nvContentPartPr>
            <p14:xfrm>
              <a:off x="10933853" y="1260427"/>
              <a:ext cx="948960" cy="319680"/>
            </p14:xfrm>
          </p:contentPart>
        </mc:Choice>
        <mc:Fallback>
          <p:pic>
            <p:nvPicPr>
              <p:cNvPr id="51267" name="Freihand 51266">
                <a:extLst>
                  <a:ext uri="{FF2B5EF4-FFF2-40B4-BE49-F238E27FC236}">
                    <a16:creationId xmlns:a16="http://schemas.microsoft.com/office/drawing/2014/main" id="{A9F7E0E0-06F7-4945-ADEC-9AA793F255AC}"/>
                  </a:ext>
                </a:extLst>
              </p:cNvPr>
              <p:cNvPicPr/>
              <p:nvPr/>
            </p:nvPicPr>
            <p:blipFill>
              <a:blip r:embed="rId164"/>
              <a:stretch>
                <a:fillRect/>
              </a:stretch>
            </p:blipFill>
            <p:spPr>
              <a:xfrm>
                <a:off x="10929533" y="1256107"/>
                <a:ext cx="957600" cy="3283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51269" name="Freihand 51268">
                <a:extLst>
                  <a:ext uri="{FF2B5EF4-FFF2-40B4-BE49-F238E27FC236}">
                    <a16:creationId xmlns:a16="http://schemas.microsoft.com/office/drawing/2014/main" id="{E78DF68A-8186-4DB8-AD6C-7F1AE13B1639}"/>
                  </a:ext>
                </a:extLst>
              </p14:cNvPr>
              <p14:cNvContentPartPr/>
              <p14:nvPr/>
            </p14:nvContentPartPr>
            <p14:xfrm>
              <a:off x="8644973" y="1414507"/>
              <a:ext cx="1554480" cy="691200"/>
            </p14:xfrm>
          </p:contentPart>
        </mc:Choice>
        <mc:Fallback>
          <p:pic>
            <p:nvPicPr>
              <p:cNvPr id="51269" name="Freihand 51268">
                <a:extLst>
                  <a:ext uri="{FF2B5EF4-FFF2-40B4-BE49-F238E27FC236}">
                    <a16:creationId xmlns:a16="http://schemas.microsoft.com/office/drawing/2014/main" id="{E78DF68A-8186-4DB8-AD6C-7F1AE13B1639}"/>
                  </a:ext>
                </a:extLst>
              </p:cNvPr>
              <p:cNvPicPr/>
              <p:nvPr/>
            </p:nvPicPr>
            <p:blipFill>
              <a:blip r:embed="rId166"/>
              <a:stretch>
                <a:fillRect/>
              </a:stretch>
            </p:blipFill>
            <p:spPr>
              <a:xfrm>
                <a:off x="8640653" y="1410187"/>
                <a:ext cx="1563120" cy="699840"/>
              </a:xfrm>
              <a:prstGeom prst="rect">
                <a:avLst/>
              </a:prstGeom>
            </p:spPr>
          </p:pic>
        </mc:Fallback>
      </mc:AlternateContent>
      <p:grpSp>
        <p:nvGrpSpPr>
          <p:cNvPr id="51273" name="Gruppieren 51272">
            <a:extLst>
              <a:ext uri="{FF2B5EF4-FFF2-40B4-BE49-F238E27FC236}">
                <a16:creationId xmlns:a16="http://schemas.microsoft.com/office/drawing/2014/main" id="{939259BA-2151-4AAD-84A7-20CCA8343BF7}"/>
              </a:ext>
            </a:extLst>
          </p:cNvPr>
          <p:cNvGrpSpPr/>
          <p:nvPr/>
        </p:nvGrpSpPr>
        <p:grpSpPr>
          <a:xfrm>
            <a:off x="6606293" y="4099027"/>
            <a:ext cx="694800" cy="49680"/>
            <a:chOff x="6606293" y="4099027"/>
            <a:chExt cx="694800" cy="49680"/>
          </a:xfrm>
        </p:grpSpPr>
        <mc:AlternateContent xmlns:mc="http://schemas.openxmlformats.org/markup-compatibility/2006">
          <mc:Choice xmlns:p14="http://schemas.microsoft.com/office/powerpoint/2010/main" Requires="p14">
            <p:contentPart p14:bwMode="auto" r:id="rId167">
              <p14:nvContentPartPr>
                <p14:cNvPr id="51271" name="Freihand 51270">
                  <a:extLst>
                    <a:ext uri="{FF2B5EF4-FFF2-40B4-BE49-F238E27FC236}">
                      <a16:creationId xmlns:a16="http://schemas.microsoft.com/office/drawing/2014/main" id="{7A4D0EB2-74EA-4DDE-87FB-5EC53E966471}"/>
                    </a:ext>
                  </a:extLst>
                </p14:cNvPr>
                <p14:cNvContentPartPr/>
                <p14:nvPr/>
              </p14:nvContentPartPr>
              <p14:xfrm>
                <a:off x="6866933" y="4147627"/>
                <a:ext cx="360" cy="360"/>
              </p14:xfrm>
            </p:contentPart>
          </mc:Choice>
          <mc:Fallback>
            <p:pic>
              <p:nvPicPr>
                <p:cNvPr id="51271" name="Freihand 51270">
                  <a:extLst>
                    <a:ext uri="{FF2B5EF4-FFF2-40B4-BE49-F238E27FC236}">
                      <a16:creationId xmlns:a16="http://schemas.microsoft.com/office/drawing/2014/main" id="{7A4D0EB2-74EA-4DDE-87FB-5EC53E966471}"/>
                    </a:ext>
                  </a:extLst>
                </p:cNvPr>
                <p:cNvPicPr/>
                <p:nvPr/>
              </p:nvPicPr>
              <p:blipFill>
                <a:blip r:embed="rId61"/>
                <a:stretch>
                  <a:fillRect/>
                </a:stretch>
              </p:blipFill>
              <p:spPr>
                <a:xfrm>
                  <a:off x="6862613" y="41433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51272" name="Freihand 51271">
                  <a:extLst>
                    <a:ext uri="{FF2B5EF4-FFF2-40B4-BE49-F238E27FC236}">
                      <a16:creationId xmlns:a16="http://schemas.microsoft.com/office/drawing/2014/main" id="{B47B6390-4CAA-46A0-9B14-D0BF59F85423}"/>
                    </a:ext>
                  </a:extLst>
                </p14:cNvPr>
                <p14:cNvContentPartPr/>
                <p14:nvPr/>
              </p14:nvContentPartPr>
              <p14:xfrm>
                <a:off x="6606293" y="4099027"/>
                <a:ext cx="694800" cy="49680"/>
              </p14:xfrm>
            </p:contentPart>
          </mc:Choice>
          <mc:Fallback>
            <p:pic>
              <p:nvPicPr>
                <p:cNvPr id="51272" name="Freihand 51271">
                  <a:extLst>
                    <a:ext uri="{FF2B5EF4-FFF2-40B4-BE49-F238E27FC236}">
                      <a16:creationId xmlns:a16="http://schemas.microsoft.com/office/drawing/2014/main" id="{B47B6390-4CAA-46A0-9B14-D0BF59F85423}"/>
                    </a:ext>
                  </a:extLst>
                </p:cNvPr>
                <p:cNvPicPr/>
                <p:nvPr/>
              </p:nvPicPr>
              <p:blipFill>
                <a:blip r:embed="rId169"/>
                <a:stretch>
                  <a:fillRect/>
                </a:stretch>
              </p:blipFill>
              <p:spPr>
                <a:xfrm>
                  <a:off x="6601973" y="4094707"/>
                  <a:ext cx="703440" cy="58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0">
            <p14:nvContentPartPr>
              <p14:cNvPr id="51274" name="Freihand 51273">
                <a:extLst>
                  <a:ext uri="{FF2B5EF4-FFF2-40B4-BE49-F238E27FC236}">
                    <a16:creationId xmlns:a16="http://schemas.microsoft.com/office/drawing/2014/main" id="{1DEAD243-ED13-49AC-AA62-0FFF52579611}"/>
                  </a:ext>
                </a:extLst>
              </p14:cNvPr>
              <p14:cNvContentPartPr/>
              <p14:nvPr/>
            </p14:nvContentPartPr>
            <p14:xfrm>
              <a:off x="6519893" y="3888067"/>
              <a:ext cx="711720" cy="39960"/>
            </p14:xfrm>
          </p:contentPart>
        </mc:Choice>
        <mc:Fallback>
          <p:pic>
            <p:nvPicPr>
              <p:cNvPr id="51274" name="Freihand 51273">
                <a:extLst>
                  <a:ext uri="{FF2B5EF4-FFF2-40B4-BE49-F238E27FC236}">
                    <a16:creationId xmlns:a16="http://schemas.microsoft.com/office/drawing/2014/main" id="{1DEAD243-ED13-49AC-AA62-0FFF52579611}"/>
                  </a:ext>
                </a:extLst>
              </p:cNvPr>
              <p:cNvPicPr/>
              <p:nvPr/>
            </p:nvPicPr>
            <p:blipFill>
              <a:blip r:embed="rId171"/>
              <a:stretch>
                <a:fillRect/>
              </a:stretch>
            </p:blipFill>
            <p:spPr>
              <a:xfrm>
                <a:off x="6515573" y="3883747"/>
                <a:ext cx="7203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51278" name="Freihand 51277">
                <a:extLst>
                  <a:ext uri="{FF2B5EF4-FFF2-40B4-BE49-F238E27FC236}">
                    <a16:creationId xmlns:a16="http://schemas.microsoft.com/office/drawing/2014/main" id="{51CC7EC9-C749-4237-87FE-4352B8628F75}"/>
                  </a:ext>
                </a:extLst>
              </p14:cNvPr>
              <p14:cNvContentPartPr/>
              <p14:nvPr/>
            </p14:nvContentPartPr>
            <p14:xfrm>
              <a:off x="4291853" y="4785547"/>
              <a:ext cx="148680" cy="74160"/>
            </p14:xfrm>
          </p:contentPart>
        </mc:Choice>
        <mc:Fallback>
          <p:pic>
            <p:nvPicPr>
              <p:cNvPr id="51278" name="Freihand 51277">
                <a:extLst>
                  <a:ext uri="{FF2B5EF4-FFF2-40B4-BE49-F238E27FC236}">
                    <a16:creationId xmlns:a16="http://schemas.microsoft.com/office/drawing/2014/main" id="{51CC7EC9-C749-4237-87FE-4352B8628F75}"/>
                  </a:ext>
                </a:extLst>
              </p:cNvPr>
              <p:cNvPicPr/>
              <p:nvPr/>
            </p:nvPicPr>
            <p:blipFill>
              <a:blip r:embed="rId173"/>
              <a:stretch>
                <a:fillRect/>
              </a:stretch>
            </p:blipFill>
            <p:spPr>
              <a:xfrm>
                <a:off x="4287533" y="4781227"/>
                <a:ext cx="1573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51279" name="Freihand 51278">
                <a:extLst>
                  <a:ext uri="{FF2B5EF4-FFF2-40B4-BE49-F238E27FC236}">
                    <a16:creationId xmlns:a16="http://schemas.microsoft.com/office/drawing/2014/main" id="{F958DC77-8DA7-4403-B135-2CDBB1E0801D}"/>
                  </a:ext>
                </a:extLst>
              </p14:cNvPr>
              <p14:cNvContentPartPr/>
              <p14:nvPr/>
            </p14:nvContentPartPr>
            <p14:xfrm>
              <a:off x="4309133" y="4890307"/>
              <a:ext cx="180360" cy="27000"/>
            </p14:xfrm>
          </p:contentPart>
        </mc:Choice>
        <mc:Fallback>
          <p:pic>
            <p:nvPicPr>
              <p:cNvPr id="51279" name="Freihand 51278">
                <a:extLst>
                  <a:ext uri="{FF2B5EF4-FFF2-40B4-BE49-F238E27FC236}">
                    <a16:creationId xmlns:a16="http://schemas.microsoft.com/office/drawing/2014/main" id="{F958DC77-8DA7-4403-B135-2CDBB1E0801D}"/>
                  </a:ext>
                </a:extLst>
              </p:cNvPr>
              <p:cNvPicPr/>
              <p:nvPr/>
            </p:nvPicPr>
            <p:blipFill>
              <a:blip r:embed="rId175"/>
              <a:stretch>
                <a:fillRect/>
              </a:stretch>
            </p:blipFill>
            <p:spPr>
              <a:xfrm>
                <a:off x="4304813" y="4885987"/>
                <a:ext cx="1890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51309" name="Freihand 51308">
                <a:extLst>
                  <a:ext uri="{FF2B5EF4-FFF2-40B4-BE49-F238E27FC236}">
                    <a16:creationId xmlns:a16="http://schemas.microsoft.com/office/drawing/2014/main" id="{4DF069D7-3F86-491D-AA17-C85D27420FDD}"/>
                  </a:ext>
                </a:extLst>
              </p14:cNvPr>
              <p14:cNvContentPartPr/>
              <p14:nvPr/>
            </p14:nvContentPartPr>
            <p14:xfrm>
              <a:off x="6521333" y="3403147"/>
              <a:ext cx="803520" cy="370080"/>
            </p14:xfrm>
          </p:contentPart>
        </mc:Choice>
        <mc:Fallback>
          <p:pic>
            <p:nvPicPr>
              <p:cNvPr id="51309" name="Freihand 51308">
                <a:extLst>
                  <a:ext uri="{FF2B5EF4-FFF2-40B4-BE49-F238E27FC236}">
                    <a16:creationId xmlns:a16="http://schemas.microsoft.com/office/drawing/2014/main" id="{4DF069D7-3F86-491D-AA17-C85D27420FDD}"/>
                  </a:ext>
                </a:extLst>
              </p:cNvPr>
              <p:cNvPicPr/>
              <p:nvPr/>
            </p:nvPicPr>
            <p:blipFill>
              <a:blip r:embed="rId177"/>
              <a:stretch>
                <a:fillRect/>
              </a:stretch>
            </p:blipFill>
            <p:spPr>
              <a:xfrm>
                <a:off x="6517013" y="3398827"/>
                <a:ext cx="812160" cy="378720"/>
              </a:xfrm>
              <a:prstGeom prst="rect">
                <a:avLst/>
              </a:prstGeom>
            </p:spPr>
          </p:pic>
        </mc:Fallback>
      </mc:AlternateContent>
      <p:grpSp>
        <p:nvGrpSpPr>
          <p:cNvPr id="51324" name="Gruppieren 51323">
            <a:extLst>
              <a:ext uri="{FF2B5EF4-FFF2-40B4-BE49-F238E27FC236}">
                <a16:creationId xmlns:a16="http://schemas.microsoft.com/office/drawing/2014/main" id="{542A882B-268E-48D9-87D8-4DA099BA38A5}"/>
              </a:ext>
            </a:extLst>
          </p:cNvPr>
          <p:cNvGrpSpPr/>
          <p:nvPr/>
        </p:nvGrpSpPr>
        <p:grpSpPr>
          <a:xfrm>
            <a:off x="4743293" y="4568827"/>
            <a:ext cx="3325320" cy="518400"/>
            <a:chOff x="4743293" y="4568827"/>
            <a:chExt cx="3325320" cy="518400"/>
          </a:xfrm>
        </p:grpSpPr>
        <mc:AlternateContent xmlns:mc="http://schemas.openxmlformats.org/markup-compatibility/2006">
          <mc:Choice xmlns:p14="http://schemas.microsoft.com/office/powerpoint/2010/main" Requires="p14">
            <p:contentPart p14:bwMode="auto" r:id="rId178">
              <p14:nvContentPartPr>
                <p14:cNvPr id="51275" name="Freihand 51274">
                  <a:extLst>
                    <a:ext uri="{FF2B5EF4-FFF2-40B4-BE49-F238E27FC236}">
                      <a16:creationId xmlns:a16="http://schemas.microsoft.com/office/drawing/2014/main" id="{3FF46FB1-3B43-4FAE-ABFD-86BD8CE8C466}"/>
                    </a:ext>
                  </a:extLst>
                </p14:cNvPr>
                <p14:cNvContentPartPr/>
                <p14:nvPr/>
              </p14:nvContentPartPr>
              <p14:xfrm>
                <a:off x="4757333" y="4641187"/>
                <a:ext cx="123120" cy="141120"/>
              </p14:xfrm>
            </p:contentPart>
          </mc:Choice>
          <mc:Fallback>
            <p:pic>
              <p:nvPicPr>
                <p:cNvPr id="51275" name="Freihand 51274">
                  <a:extLst>
                    <a:ext uri="{FF2B5EF4-FFF2-40B4-BE49-F238E27FC236}">
                      <a16:creationId xmlns:a16="http://schemas.microsoft.com/office/drawing/2014/main" id="{3FF46FB1-3B43-4FAE-ABFD-86BD8CE8C466}"/>
                    </a:ext>
                  </a:extLst>
                </p:cNvPr>
                <p:cNvPicPr/>
                <p:nvPr/>
              </p:nvPicPr>
              <p:blipFill>
                <a:blip r:embed="rId179"/>
                <a:stretch>
                  <a:fillRect/>
                </a:stretch>
              </p:blipFill>
              <p:spPr>
                <a:xfrm>
                  <a:off x="4753013" y="4636867"/>
                  <a:ext cx="1317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51276" name="Freihand 51275">
                  <a:extLst>
                    <a:ext uri="{FF2B5EF4-FFF2-40B4-BE49-F238E27FC236}">
                      <a16:creationId xmlns:a16="http://schemas.microsoft.com/office/drawing/2014/main" id="{00B848C9-1FF4-4A46-BC68-15C34A527C32}"/>
                    </a:ext>
                  </a:extLst>
                </p14:cNvPr>
                <p14:cNvContentPartPr/>
                <p14:nvPr/>
              </p14:nvContentPartPr>
              <p14:xfrm>
                <a:off x="4785053" y="4658467"/>
                <a:ext cx="99360" cy="171360"/>
              </p14:xfrm>
            </p:contentPart>
          </mc:Choice>
          <mc:Fallback>
            <p:pic>
              <p:nvPicPr>
                <p:cNvPr id="51276" name="Freihand 51275">
                  <a:extLst>
                    <a:ext uri="{FF2B5EF4-FFF2-40B4-BE49-F238E27FC236}">
                      <a16:creationId xmlns:a16="http://schemas.microsoft.com/office/drawing/2014/main" id="{00B848C9-1FF4-4A46-BC68-15C34A527C32}"/>
                    </a:ext>
                  </a:extLst>
                </p:cNvPr>
                <p:cNvPicPr/>
                <p:nvPr/>
              </p:nvPicPr>
              <p:blipFill>
                <a:blip r:embed="rId181"/>
                <a:stretch>
                  <a:fillRect/>
                </a:stretch>
              </p:blipFill>
              <p:spPr>
                <a:xfrm>
                  <a:off x="4780733" y="4654147"/>
                  <a:ext cx="1080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51280" name="Freihand 51279">
                  <a:extLst>
                    <a:ext uri="{FF2B5EF4-FFF2-40B4-BE49-F238E27FC236}">
                      <a16:creationId xmlns:a16="http://schemas.microsoft.com/office/drawing/2014/main" id="{27755329-3E59-4B89-9BE1-C7D0E3637289}"/>
                    </a:ext>
                  </a:extLst>
                </p14:cNvPr>
                <p14:cNvContentPartPr/>
                <p14:nvPr/>
              </p14:nvContentPartPr>
              <p14:xfrm>
                <a:off x="4923653" y="4740547"/>
                <a:ext cx="74520" cy="90360"/>
              </p14:xfrm>
            </p:contentPart>
          </mc:Choice>
          <mc:Fallback>
            <p:pic>
              <p:nvPicPr>
                <p:cNvPr id="51280" name="Freihand 51279">
                  <a:extLst>
                    <a:ext uri="{FF2B5EF4-FFF2-40B4-BE49-F238E27FC236}">
                      <a16:creationId xmlns:a16="http://schemas.microsoft.com/office/drawing/2014/main" id="{27755329-3E59-4B89-9BE1-C7D0E3637289}"/>
                    </a:ext>
                  </a:extLst>
                </p:cNvPr>
                <p:cNvPicPr/>
                <p:nvPr/>
              </p:nvPicPr>
              <p:blipFill>
                <a:blip r:embed="rId183"/>
                <a:stretch>
                  <a:fillRect/>
                </a:stretch>
              </p:blipFill>
              <p:spPr>
                <a:xfrm>
                  <a:off x="4919333" y="4736227"/>
                  <a:ext cx="831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51281" name="Freihand 51280">
                  <a:extLst>
                    <a:ext uri="{FF2B5EF4-FFF2-40B4-BE49-F238E27FC236}">
                      <a16:creationId xmlns:a16="http://schemas.microsoft.com/office/drawing/2014/main" id="{58D06D8F-212F-48D0-9167-B39494E073E2}"/>
                    </a:ext>
                  </a:extLst>
                </p14:cNvPr>
                <p14:cNvContentPartPr/>
                <p14:nvPr/>
              </p14:nvContentPartPr>
              <p14:xfrm>
                <a:off x="4979453" y="4641547"/>
                <a:ext cx="103680" cy="165600"/>
              </p14:xfrm>
            </p:contentPart>
          </mc:Choice>
          <mc:Fallback>
            <p:pic>
              <p:nvPicPr>
                <p:cNvPr id="51281" name="Freihand 51280">
                  <a:extLst>
                    <a:ext uri="{FF2B5EF4-FFF2-40B4-BE49-F238E27FC236}">
                      <a16:creationId xmlns:a16="http://schemas.microsoft.com/office/drawing/2014/main" id="{58D06D8F-212F-48D0-9167-B39494E073E2}"/>
                    </a:ext>
                  </a:extLst>
                </p:cNvPr>
                <p:cNvPicPr/>
                <p:nvPr/>
              </p:nvPicPr>
              <p:blipFill>
                <a:blip r:embed="rId185"/>
                <a:stretch>
                  <a:fillRect/>
                </a:stretch>
              </p:blipFill>
              <p:spPr>
                <a:xfrm>
                  <a:off x="4975133" y="4637227"/>
                  <a:ext cx="1123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51282" name="Freihand 51281">
                  <a:extLst>
                    <a:ext uri="{FF2B5EF4-FFF2-40B4-BE49-F238E27FC236}">
                      <a16:creationId xmlns:a16="http://schemas.microsoft.com/office/drawing/2014/main" id="{0A95028E-6574-4C64-A62B-1159D6B728B3}"/>
                    </a:ext>
                  </a:extLst>
                </p14:cNvPr>
                <p14:cNvContentPartPr/>
                <p14:nvPr/>
              </p14:nvContentPartPr>
              <p14:xfrm>
                <a:off x="5088533" y="4635787"/>
                <a:ext cx="169200" cy="137160"/>
              </p14:xfrm>
            </p:contentPart>
          </mc:Choice>
          <mc:Fallback>
            <p:pic>
              <p:nvPicPr>
                <p:cNvPr id="51282" name="Freihand 51281">
                  <a:extLst>
                    <a:ext uri="{FF2B5EF4-FFF2-40B4-BE49-F238E27FC236}">
                      <a16:creationId xmlns:a16="http://schemas.microsoft.com/office/drawing/2014/main" id="{0A95028E-6574-4C64-A62B-1159D6B728B3}"/>
                    </a:ext>
                  </a:extLst>
                </p:cNvPr>
                <p:cNvPicPr/>
                <p:nvPr/>
              </p:nvPicPr>
              <p:blipFill>
                <a:blip r:embed="rId187"/>
                <a:stretch>
                  <a:fillRect/>
                </a:stretch>
              </p:blipFill>
              <p:spPr>
                <a:xfrm>
                  <a:off x="5084213" y="4631467"/>
                  <a:ext cx="1778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51283" name="Freihand 51282">
                  <a:extLst>
                    <a:ext uri="{FF2B5EF4-FFF2-40B4-BE49-F238E27FC236}">
                      <a16:creationId xmlns:a16="http://schemas.microsoft.com/office/drawing/2014/main" id="{F235A8E7-C8C0-4754-B30A-7B8A0D2A2847}"/>
                    </a:ext>
                  </a:extLst>
                </p14:cNvPr>
                <p14:cNvContentPartPr/>
                <p14:nvPr/>
              </p14:nvContentPartPr>
              <p14:xfrm>
                <a:off x="5179973" y="4662787"/>
                <a:ext cx="34920" cy="3240"/>
              </p14:xfrm>
            </p:contentPart>
          </mc:Choice>
          <mc:Fallback>
            <p:pic>
              <p:nvPicPr>
                <p:cNvPr id="51283" name="Freihand 51282">
                  <a:extLst>
                    <a:ext uri="{FF2B5EF4-FFF2-40B4-BE49-F238E27FC236}">
                      <a16:creationId xmlns:a16="http://schemas.microsoft.com/office/drawing/2014/main" id="{F235A8E7-C8C0-4754-B30A-7B8A0D2A2847}"/>
                    </a:ext>
                  </a:extLst>
                </p:cNvPr>
                <p:cNvPicPr/>
                <p:nvPr/>
              </p:nvPicPr>
              <p:blipFill>
                <a:blip r:embed="rId189"/>
                <a:stretch>
                  <a:fillRect/>
                </a:stretch>
              </p:blipFill>
              <p:spPr>
                <a:xfrm>
                  <a:off x="5175653" y="4658467"/>
                  <a:ext cx="4356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51284" name="Freihand 51283">
                  <a:extLst>
                    <a:ext uri="{FF2B5EF4-FFF2-40B4-BE49-F238E27FC236}">
                      <a16:creationId xmlns:a16="http://schemas.microsoft.com/office/drawing/2014/main" id="{9E5491A9-1B8F-4E17-8477-9F94BBC45396}"/>
                    </a:ext>
                  </a:extLst>
                </p14:cNvPr>
                <p14:cNvContentPartPr/>
                <p14:nvPr/>
              </p14:nvContentPartPr>
              <p14:xfrm>
                <a:off x="5278613" y="4701307"/>
                <a:ext cx="83520" cy="83520"/>
              </p14:xfrm>
            </p:contentPart>
          </mc:Choice>
          <mc:Fallback>
            <p:pic>
              <p:nvPicPr>
                <p:cNvPr id="51284" name="Freihand 51283">
                  <a:extLst>
                    <a:ext uri="{FF2B5EF4-FFF2-40B4-BE49-F238E27FC236}">
                      <a16:creationId xmlns:a16="http://schemas.microsoft.com/office/drawing/2014/main" id="{9E5491A9-1B8F-4E17-8477-9F94BBC45396}"/>
                    </a:ext>
                  </a:extLst>
                </p:cNvPr>
                <p:cNvPicPr/>
                <p:nvPr/>
              </p:nvPicPr>
              <p:blipFill>
                <a:blip r:embed="rId191"/>
                <a:stretch>
                  <a:fillRect/>
                </a:stretch>
              </p:blipFill>
              <p:spPr>
                <a:xfrm>
                  <a:off x="5274293" y="4696987"/>
                  <a:ext cx="921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51285" name="Freihand 51284">
                  <a:extLst>
                    <a:ext uri="{FF2B5EF4-FFF2-40B4-BE49-F238E27FC236}">
                      <a16:creationId xmlns:a16="http://schemas.microsoft.com/office/drawing/2014/main" id="{899AAF59-633E-4086-982A-B30A35832431}"/>
                    </a:ext>
                  </a:extLst>
                </p14:cNvPr>
                <p14:cNvContentPartPr/>
                <p14:nvPr/>
              </p14:nvContentPartPr>
              <p14:xfrm>
                <a:off x="5373653" y="4709227"/>
                <a:ext cx="100800" cy="65160"/>
              </p14:xfrm>
            </p:contentPart>
          </mc:Choice>
          <mc:Fallback>
            <p:pic>
              <p:nvPicPr>
                <p:cNvPr id="51285" name="Freihand 51284">
                  <a:extLst>
                    <a:ext uri="{FF2B5EF4-FFF2-40B4-BE49-F238E27FC236}">
                      <a16:creationId xmlns:a16="http://schemas.microsoft.com/office/drawing/2014/main" id="{899AAF59-633E-4086-982A-B30A35832431}"/>
                    </a:ext>
                  </a:extLst>
                </p:cNvPr>
                <p:cNvPicPr/>
                <p:nvPr/>
              </p:nvPicPr>
              <p:blipFill>
                <a:blip r:embed="rId193"/>
                <a:stretch>
                  <a:fillRect/>
                </a:stretch>
              </p:blipFill>
              <p:spPr>
                <a:xfrm>
                  <a:off x="5369333" y="4704907"/>
                  <a:ext cx="1094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51286" name="Freihand 51285">
                  <a:extLst>
                    <a:ext uri="{FF2B5EF4-FFF2-40B4-BE49-F238E27FC236}">
                      <a16:creationId xmlns:a16="http://schemas.microsoft.com/office/drawing/2014/main" id="{F4D9D391-9CB7-4C2C-9DA0-467AAAAFF449}"/>
                    </a:ext>
                  </a:extLst>
                </p14:cNvPr>
                <p14:cNvContentPartPr/>
                <p14:nvPr/>
              </p14:nvContentPartPr>
              <p14:xfrm>
                <a:off x="5468333" y="4650547"/>
                <a:ext cx="373320" cy="121680"/>
              </p14:xfrm>
            </p:contentPart>
          </mc:Choice>
          <mc:Fallback>
            <p:pic>
              <p:nvPicPr>
                <p:cNvPr id="51286" name="Freihand 51285">
                  <a:extLst>
                    <a:ext uri="{FF2B5EF4-FFF2-40B4-BE49-F238E27FC236}">
                      <a16:creationId xmlns:a16="http://schemas.microsoft.com/office/drawing/2014/main" id="{F4D9D391-9CB7-4C2C-9DA0-467AAAAFF449}"/>
                    </a:ext>
                  </a:extLst>
                </p:cNvPr>
                <p:cNvPicPr/>
                <p:nvPr/>
              </p:nvPicPr>
              <p:blipFill>
                <a:blip r:embed="rId195"/>
                <a:stretch>
                  <a:fillRect/>
                </a:stretch>
              </p:blipFill>
              <p:spPr>
                <a:xfrm>
                  <a:off x="5464013" y="4646227"/>
                  <a:ext cx="3819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51287" name="Freihand 51286">
                  <a:extLst>
                    <a:ext uri="{FF2B5EF4-FFF2-40B4-BE49-F238E27FC236}">
                      <a16:creationId xmlns:a16="http://schemas.microsoft.com/office/drawing/2014/main" id="{2659F518-0425-4572-93B0-FE08A0483DBF}"/>
                    </a:ext>
                  </a:extLst>
                </p14:cNvPr>
                <p14:cNvContentPartPr/>
                <p14:nvPr/>
              </p14:nvContentPartPr>
              <p14:xfrm>
                <a:off x="5875853" y="4687987"/>
                <a:ext cx="156600" cy="60120"/>
              </p14:xfrm>
            </p:contentPart>
          </mc:Choice>
          <mc:Fallback>
            <p:pic>
              <p:nvPicPr>
                <p:cNvPr id="51287" name="Freihand 51286">
                  <a:extLst>
                    <a:ext uri="{FF2B5EF4-FFF2-40B4-BE49-F238E27FC236}">
                      <a16:creationId xmlns:a16="http://schemas.microsoft.com/office/drawing/2014/main" id="{2659F518-0425-4572-93B0-FE08A0483DBF}"/>
                    </a:ext>
                  </a:extLst>
                </p:cNvPr>
                <p:cNvPicPr/>
                <p:nvPr/>
              </p:nvPicPr>
              <p:blipFill>
                <a:blip r:embed="rId197"/>
                <a:stretch>
                  <a:fillRect/>
                </a:stretch>
              </p:blipFill>
              <p:spPr>
                <a:xfrm>
                  <a:off x="5871533" y="4683667"/>
                  <a:ext cx="1652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51288" name="Freihand 51287">
                  <a:extLst>
                    <a:ext uri="{FF2B5EF4-FFF2-40B4-BE49-F238E27FC236}">
                      <a16:creationId xmlns:a16="http://schemas.microsoft.com/office/drawing/2014/main" id="{F17D36E8-2D82-4FFA-9A31-3C4C2DD94674}"/>
                    </a:ext>
                  </a:extLst>
                </p14:cNvPr>
                <p14:cNvContentPartPr/>
                <p14:nvPr/>
              </p14:nvContentPartPr>
              <p14:xfrm>
                <a:off x="6027413" y="4604107"/>
                <a:ext cx="87480" cy="145800"/>
              </p14:xfrm>
            </p:contentPart>
          </mc:Choice>
          <mc:Fallback>
            <p:pic>
              <p:nvPicPr>
                <p:cNvPr id="51288" name="Freihand 51287">
                  <a:extLst>
                    <a:ext uri="{FF2B5EF4-FFF2-40B4-BE49-F238E27FC236}">
                      <a16:creationId xmlns:a16="http://schemas.microsoft.com/office/drawing/2014/main" id="{F17D36E8-2D82-4FFA-9A31-3C4C2DD94674}"/>
                    </a:ext>
                  </a:extLst>
                </p:cNvPr>
                <p:cNvPicPr/>
                <p:nvPr/>
              </p:nvPicPr>
              <p:blipFill>
                <a:blip r:embed="rId199"/>
                <a:stretch>
                  <a:fillRect/>
                </a:stretch>
              </p:blipFill>
              <p:spPr>
                <a:xfrm>
                  <a:off x="6023093" y="4599787"/>
                  <a:ext cx="961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51289" name="Freihand 51288">
                  <a:extLst>
                    <a:ext uri="{FF2B5EF4-FFF2-40B4-BE49-F238E27FC236}">
                      <a16:creationId xmlns:a16="http://schemas.microsoft.com/office/drawing/2014/main" id="{337116E5-F0A8-489E-9992-A617B3C13497}"/>
                    </a:ext>
                  </a:extLst>
                </p14:cNvPr>
                <p14:cNvContentPartPr/>
                <p14:nvPr/>
              </p14:nvContentPartPr>
              <p14:xfrm>
                <a:off x="6117413" y="4677907"/>
                <a:ext cx="147240" cy="165600"/>
              </p14:xfrm>
            </p:contentPart>
          </mc:Choice>
          <mc:Fallback>
            <p:pic>
              <p:nvPicPr>
                <p:cNvPr id="51289" name="Freihand 51288">
                  <a:extLst>
                    <a:ext uri="{FF2B5EF4-FFF2-40B4-BE49-F238E27FC236}">
                      <a16:creationId xmlns:a16="http://schemas.microsoft.com/office/drawing/2014/main" id="{337116E5-F0A8-489E-9992-A617B3C13497}"/>
                    </a:ext>
                  </a:extLst>
                </p:cNvPr>
                <p:cNvPicPr/>
                <p:nvPr/>
              </p:nvPicPr>
              <p:blipFill>
                <a:blip r:embed="rId201"/>
                <a:stretch>
                  <a:fillRect/>
                </a:stretch>
              </p:blipFill>
              <p:spPr>
                <a:xfrm>
                  <a:off x="6113093" y="4673587"/>
                  <a:ext cx="1558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51290" name="Freihand 51289">
                  <a:extLst>
                    <a:ext uri="{FF2B5EF4-FFF2-40B4-BE49-F238E27FC236}">
                      <a16:creationId xmlns:a16="http://schemas.microsoft.com/office/drawing/2014/main" id="{6EACCB63-39D5-4277-8550-7D5216413376}"/>
                    </a:ext>
                  </a:extLst>
                </p14:cNvPr>
                <p14:cNvContentPartPr/>
                <p14:nvPr/>
              </p14:nvContentPartPr>
              <p14:xfrm>
                <a:off x="6284453" y="4586107"/>
                <a:ext cx="19440" cy="154080"/>
              </p14:xfrm>
            </p:contentPart>
          </mc:Choice>
          <mc:Fallback>
            <p:pic>
              <p:nvPicPr>
                <p:cNvPr id="51290" name="Freihand 51289">
                  <a:extLst>
                    <a:ext uri="{FF2B5EF4-FFF2-40B4-BE49-F238E27FC236}">
                      <a16:creationId xmlns:a16="http://schemas.microsoft.com/office/drawing/2014/main" id="{6EACCB63-39D5-4277-8550-7D5216413376}"/>
                    </a:ext>
                  </a:extLst>
                </p:cNvPr>
                <p:cNvPicPr/>
                <p:nvPr/>
              </p:nvPicPr>
              <p:blipFill>
                <a:blip r:embed="rId203"/>
                <a:stretch>
                  <a:fillRect/>
                </a:stretch>
              </p:blipFill>
              <p:spPr>
                <a:xfrm>
                  <a:off x="6280133" y="4581787"/>
                  <a:ext cx="280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51291" name="Freihand 51290">
                  <a:extLst>
                    <a:ext uri="{FF2B5EF4-FFF2-40B4-BE49-F238E27FC236}">
                      <a16:creationId xmlns:a16="http://schemas.microsoft.com/office/drawing/2014/main" id="{983B49D8-9AC2-45F8-A484-E074BA8559C1}"/>
                    </a:ext>
                  </a:extLst>
                </p14:cNvPr>
                <p14:cNvContentPartPr/>
                <p14:nvPr/>
              </p14:nvContentPartPr>
              <p14:xfrm>
                <a:off x="6244853" y="4679707"/>
                <a:ext cx="72720" cy="24120"/>
              </p14:xfrm>
            </p:contentPart>
          </mc:Choice>
          <mc:Fallback>
            <p:pic>
              <p:nvPicPr>
                <p:cNvPr id="51291" name="Freihand 51290">
                  <a:extLst>
                    <a:ext uri="{FF2B5EF4-FFF2-40B4-BE49-F238E27FC236}">
                      <a16:creationId xmlns:a16="http://schemas.microsoft.com/office/drawing/2014/main" id="{983B49D8-9AC2-45F8-A484-E074BA8559C1}"/>
                    </a:ext>
                  </a:extLst>
                </p:cNvPr>
                <p:cNvPicPr/>
                <p:nvPr/>
              </p:nvPicPr>
              <p:blipFill>
                <a:blip r:embed="rId205"/>
                <a:stretch>
                  <a:fillRect/>
                </a:stretch>
              </p:blipFill>
              <p:spPr>
                <a:xfrm>
                  <a:off x="6240533" y="4675387"/>
                  <a:ext cx="813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51292" name="Freihand 51291">
                  <a:extLst>
                    <a:ext uri="{FF2B5EF4-FFF2-40B4-BE49-F238E27FC236}">
                      <a16:creationId xmlns:a16="http://schemas.microsoft.com/office/drawing/2014/main" id="{C353E6DC-ED2C-4235-92C4-2DFAAC4C42E8}"/>
                    </a:ext>
                  </a:extLst>
                </p14:cNvPr>
                <p14:cNvContentPartPr/>
                <p14:nvPr/>
              </p14:nvContentPartPr>
              <p14:xfrm>
                <a:off x="6274373" y="4583227"/>
                <a:ext cx="74880" cy="119520"/>
              </p14:xfrm>
            </p:contentPart>
          </mc:Choice>
          <mc:Fallback>
            <p:pic>
              <p:nvPicPr>
                <p:cNvPr id="51292" name="Freihand 51291">
                  <a:extLst>
                    <a:ext uri="{FF2B5EF4-FFF2-40B4-BE49-F238E27FC236}">
                      <a16:creationId xmlns:a16="http://schemas.microsoft.com/office/drawing/2014/main" id="{C353E6DC-ED2C-4235-92C4-2DFAAC4C42E8}"/>
                    </a:ext>
                  </a:extLst>
                </p:cNvPr>
                <p:cNvPicPr/>
                <p:nvPr/>
              </p:nvPicPr>
              <p:blipFill>
                <a:blip r:embed="rId207"/>
                <a:stretch>
                  <a:fillRect/>
                </a:stretch>
              </p:blipFill>
              <p:spPr>
                <a:xfrm>
                  <a:off x="6270053" y="4578907"/>
                  <a:ext cx="835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51295" name="Freihand 51294">
                  <a:extLst>
                    <a:ext uri="{FF2B5EF4-FFF2-40B4-BE49-F238E27FC236}">
                      <a16:creationId xmlns:a16="http://schemas.microsoft.com/office/drawing/2014/main" id="{89BB0C71-034B-49F0-B31A-256EC19A1A9C}"/>
                    </a:ext>
                  </a:extLst>
                </p14:cNvPr>
                <p14:cNvContentPartPr/>
                <p14:nvPr/>
              </p14:nvContentPartPr>
              <p14:xfrm>
                <a:off x="6328733" y="4568827"/>
                <a:ext cx="91080" cy="139680"/>
              </p14:xfrm>
            </p:contentPart>
          </mc:Choice>
          <mc:Fallback>
            <p:pic>
              <p:nvPicPr>
                <p:cNvPr id="51295" name="Freihand 51294">
                  <a:extLst>
                    <a:ext uri="{FF2B5EF4-FFF2-40B4-BE49-F238E27FC236}">
                      <a16:creationId xmlns:a16="http://schemas.microsoft.com/office/drawing/2014/main" id="{89BB0C71-034B-49F0-B31A-256EC19A1A9C}"/>
                    </a:ext>
                  </a:extLst>
                </p:cNvPr>
                <p:cNvPicPr/>
                <p:nvPr/>
              </p:nvPicPr>
              <p:blipFill>
                <a:blip r:embed="rId209"/>
                <a:stretch>
                  <a:fillRect/>
                </a:stretch>
              </p:blipFill>
              <p:spPr>
                <a:xfrm>
                  <a:off x="6324413" y="4564507"/>
                  <a:ext cx="997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51296" name="Freihand 51295">
                  <a:extLst>
                    <a:ext uri="{FF2B5EF4-FFF2-40B4-BE49-F238E27FC236}">
                      <a16:creationId xmlns:a16="http://schemas.microsoft.com/office/drawing/2014/main" id="{44ADFA99-4C73-40CB-883F-3950CF1C4ACD}"/>
                    </a:ext>
                  </a:extLst>
                </p14:cNvPr>
                <p14:cNvContentPartPr/>
                <p14:nvPr/>
              </p14:nvContentPartPr>
              <p14:xfrm>
                <a:off x="4743293" y="4795267"/>
                <a:ext cx="1651680" cy="104400"/>
              </p14:xfrm>
            </p:contentPart>
          </mc:Choice>
          <mc:Fallback>
            <p:pic>
              <p:nvPicPr>
                <p:cNvPr id="51296" name="Freihand 51295">
                  <a:extLst>
                    <a:ext uri="{FF2B5EF4-FFF2-40B4-BE49-F238E27FC236}">
                      <a16:creationId xmlns:a16="http://schemas.microsoft.com/office/drawing/2014/main" id="{44ADFA99-4C73-40CB-883F-3950CF1C4ACD}"/>
                    </a:ext>
                  </a:extLst>
                </p:cNvPr>
                <p:cNvPicPr/>
                <p:nvPr/>
              </p:nvPicPr>
              <p:blipFill>
                <a:blip r:embed="rId211"/>
                <a:stretch>
                  <a:fillRect/>
                </a:stretch>
              </p:blipFill>
              <p:spPr>
                <a:xfrm>
                  <a:off x="4738973" y="4790947"/>
                  <a:ext cx="16603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51298" name="Freihand 51297">
                  <a:extLst>
                    <a:ext uri="{FF2B5EF4-FFF2-40B4-BE49-F238E27FC236}">
                      <a16:creationId xmlns:a16="http://schemas.microsoft.com/office/drawing/2014/main" id="{88665FC8-9AEA-4F14-ABD3-294511884628}"/>
                    </a:ext>
                  </a:extLst>
                </p14:cNvPr>
                <p14:cNvContentPartPr/>
                <p14:nvPr/>
              </p14:nvContentPartPr>
              <p14:xfrm>
                <a:off x="4993853" y="4978507"/>
                <a:ext cx="133560" cy="106920"/>
              </p14:xfrm>
            </p:contentPart>
          </mc:Choice>
          <mc:Fallback>
            <p:pic>
              <p:nvPicPr>
                <p:cNvPr id="51298" name="Freihand 51297">
                  <a:extLst>
                    <a:ext uri="{FF2B5EF4-FFF2-40B4-BE49-F238E27FC236}">
                      <a16:creationId xmlns:a16="http://schemas.microsoft.com/office/drawing/2014/main" id="{88665FC8-9AEA-4F14-ABD3-294511884628}"/>
                    </a:ext>
                  </a:extLst>
                </p:cNvPr>
                <p:cNvPicPr/>
                <p:nvPr/>
              </p:nvPicPr>
              <p:blipFill>
                <a:blip r:embed="rId213"/>
                <a:stretch>
                  <a:fillRect/>
                </a:stretch>
              </p:blipFill>
              <p:spPr>
                <a:xfrm>
                  <a:off x="4989533" y="4974187"/>
                  <a:ext cx="1422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51299" name="Freihand 51298">
                  <a:extLst>
                    <a:ext uri="{FF2B5EF4-FFF2-40B4-BE49-F238E27FC236}">
                      <a16:creationId xmlns:a16="http://schemas.microsoft.com/office/drawing/2014/main" id="{F538B209-614D-472B-80E7-FB562DB08EA2}"/>
                    </a:ext>
                  </a:extLst>
                </p14:cNvPr>
                <p14:cNvContentPartPr/>
                <p14:nvPr/>
              </p14:nvContentPartPr>
              <p14:xfrm>
                <a:off x="5112293" y="5031427"/>
                <a:ext cx="81360" cy="40320"/>
              </p14:xfrm>
            </p:contentPart>
          </mc:Choice>
          <mc:Fallback>
            <p:pic>
              <p:nvPicPr>
                <p:cNvPr id="51299" name="Freihand 51298">
                  <a:extLst>
                    <a:ext uri="{FF2B5EF4-FFF2-40B4-BE49-F238E27FC236}">
                      <a16:creationId xmlns:a16="http://schemas.microsoft.com/office/drawing/2014/main" id="{F538B209-614D-472B-80E7-FB562DB08EA2}"/>
                    </a:ext>
                  </a:extLst>
                </p:cNvPr>
                <p:cNvPicPr/>
                <p:nvPr/>
              </p:nvPicPr>
              <p:blipFill>
                <a:blip r:embed="rId215"/>
                <a:stretch>
                  <a:fillRect/>
                </a:stretch>
              </p:blipFill>
              <p:spPr>
                <a:xfrm>
                  <a:off x="5107973" y="5027107"/>
                  <a:ext cx="900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51300" name="Freihand 51299">
                  <a:extLst>
                    <a:ext uri="{FF2B5EF4-FFF2-40B4-BE49-F238E27FC236}">
                      <a16:creationId xmlns:a16="http://schemas.microsoft.com/office/drawing/2014/main" id="{6DB59214-ADED-4ECD-BAE5-864967BC41AF}"/>
                    </a:ext>
                  </a:extLst>
                </p14:cNvPr>
                <p14:cNvContentPartPr/>
                <p14:nvPr/>
              </p14:nvContentPartPr>
              <p14:xfrm>
                <a:off x="5219573" y="4956907"/>
                <a:ext cx="35280" cy="130320"/>
              </p14:xfrm>
            </p:contentPart>
          </mc:Choice>
          <mc:Fallback>
            <p:pic>
              <p:nvPicPr>
                <p:cNvPr id="51300" name="Freihand 51299">
                  <a:extLst>
                    <a:ext uri="{FF2B5EF4-FFF2-40B4-BE49-F238E27FC236}">
                      <a16:creationId xmlns:a16="http://schemas.microsoft.com/office/drawing/2014/main" id="{6DB59214-ADED-4ECD-BAE5-864967BC41AF}"/>
                    </a:ext>
                  </a:extLst>
                </p:cNvPr>
                <p:cNvPicPr/>
                <p:nvPr/>
              </p:nvPicPr>
              <p:blipFill>
                <a:blip r:embed="rId217"/>
                <a:stretch>
                  <a:fillRect/>
                </a:stretch>
              </p:blipFill>
              <p:spPr>
                <a:xfrm>
                  <a:off x="5215253" y="4952587"/>
                  <a:ext cx="439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51301" name="Freihand 51300">
                  <a:extLst>
                    <a:ext uri="{FF2B5EF4-FFF2-40B4-BE49-F238E27FC236}">
                      <a16:creationId xmlns:a16="http://schemas.microsoft.com/office/drawing/2014/main" id="{57993A3B-6641-452E-87D8-B41783867135}"/>
                    </a:ext>
                  </a:extLst>
                </p14:cNvPr>
                <p14:cNvContentPartPr/>
                <p14:nvPr/>
              </p14:nvContentPartPr>
              <p14:xfrm>
                <a:off x="5296973" y="4955107"/>
                <a:ext cx="88920" cy="110520"/>
              </p14:xfrm>
            </p:contentPart>
          </mc:Choice>
          <mc:Fallback>
            <p:pic>
              <p:nvPicPr>
                <p:cNvPr id="51301" name="Freihand 51300">
                  <a:extLst>
                    <a:ext uri="{FF2B5EF4-FFF2-40B4-BE49-F238E27FC236}">
                      <a16:creationId xmlns:a16="http://schemas.microsoft.com/office/drawing/2014/main" id="{57993A3B-6641-452E-87D8-B41783867135}"/>
                    </a:ext>
                  </a:extLst>
                </p:cNvPr>
                <p:cNvPicPr/>
                <p:nvPr/>
              </p:nvPicPr>
              <p:blipFill>
                <a:blip r:embed="rId219"/>
                <a:stretch>
                  <a:fillRect/>
                </a:stretch>
              </p:blipFill>
              <p:spPr>
                <a:xfrm>
                  <a:off x="5292653" y="4950787"/>
                  <a:ext cx="975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51302" name="Freihand 51301">
                  <a:extLst>
                    <a:ext uri="{FF2B5EF4-FFF2-40B4-BE49-F238E27FC236}">
                      <a16:creationId xmlns:a16="http://schemas.microsoft.com/office/drawing/2014/main" id="{9BA7988E-D9FD-4198-B9D8-A95B1242CBC9}"/>
                    </a:ext>
                  </a:extLst>
                </p14:cNvPr>
                <p14:cNvContentPartPr/>
                <p14:nvPr/>
              </p14:nvContentPartPr>
              <p14:xfrm>
                <a:off x="5358533" y="5003347"/>
                <a:ext cx="40680" cy="52200"/>
              </p14:xfrm>
            </p:contentPart>
          </mc:Choice>
          <mc:Fallback>
            <p:pic>
              <p:nvPicPr>
                <p:cNvPr id="51302" name="Freihand 51301">
                  <a:extLst>
                    <a:ext uri="{FF2B5EF4-FFF2-40B4-BE49-F238E27FC236}">
                      <a16:creationId xmlns:a16="http://schemas.microsoft.com/office/drawing/2014/main" id="{9BA7988E-D9FD-4198-B9D8-A95B1242CBC9}"/>
                    </a:ext>
                  </a:extLst>
                </p:cNvPr>
                <p:cNvPicPr/>
                <p:nvPr/>
              </p:nvPicPr>
              <p:blipFill>
                <a:blip r:embed="rId221"/>
                <a:stretch>
                  <a:fillRect/>
                </a:stretch>
              </p:blipFill>
              <p:spPr>
                <a:xfrm>
                  <a:off x="5354213" y="4999027"/>
                  <a:ext cx="493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51303" name="Freihand 51302">
                  <a:extLst>
                    <a:ext uri="{FF2B5EF4-FFF2-40B4-BE49-F238E27FC236}">
                      <a16:creationId xmlns:a16="http://schemas.microsoft.com/office/drawing/2014/main" id="{C89BCB9A-04E8-49A8-820C-B6495850C438}"/>
                    </a:ext>
                  </a:extLst>
                </p14:cNvPr>
                <p14:cNvContentPartPr/>
                <p14:nvPr/>
              </p14:nvContentPartPr>
              <p14:xfrm>
                <a:off x="5434853" y="4996147"/>
                <a:ext cx="70200" cy="65880"/>
              </p14:xfrm>
            </p:contentPart>
          </mc:Choice>
          <mc:Fallback>
            <p:pic>
              <p:nvPicPr>
                <p:cNvPr id="51303" name="Freihand 51302">
                  <a:extLst>
                    <a:ext uri="{FF2B5EF4-FFF2-40B4-BE49-F238E27FC236}">
                      <a16:creationId xmlns:a16="http://schemas.microsoft.com/office/drawing/2014/main" id="{C89BCB9A-04E8-49A8-820C-B6495850C438}"/>
                    </a:ext>
                  </a:extLst>
                </p:cNvPr>
                <p:cNvPicPr/>
                <p:nvPr/>
              </p:nvPicPr>
              <p:blipFill>
                <a:blip r:embed="rId223"/>
                <a:stretch>
                  <a:fillRect/>
                </a:stretch>
              </p:blipFill>
              <p:spPr>
                <a:xfrm>
                  <a:off x="5430533" y="4991827"/>
                  <a:ext cx="788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51304" name="Freihand 51303">
                  <a:extLst>
                    <a:ext uri="{FF2B5EF4-FFF2-40B4-BE49-F238E27FC236}">
                      <a16:creationId xmlns:a16="http://schemas.microsoft.com/office/drawing/2014/main" id="{C6CD5162-AFBB-463B-B2D1-BAF4E87DCC8C}"/>
                    </a:ext>
                  </a:extLst>
                </p14:cNvPr>
                <p14:cNvContentPartPr/>
                <p14:nvPr/>
              </p14:nvContentPartPr>
              <p14:xfrm>
                <a:off x="5514773" y="4990747"/>
                <a:ext cx="282240" cy="66960"/>
              </p14:xfrm>
            </p:contentPart>
          </mc:Choice>
          <mc:Fallback>
            <p:pic>
              <p:nvPicPr>
                <p:cNvPr id="51304" name="Freihand 51303">
                  <a:extLst>
                    <a:ext uri="{FF2B5EF4-FFF2-40B4-BE49-F238E27FC236}">
                      <a16:creationId xmlns:a16="http://schemas.microsoft.com/office/drawing/2014/main" id="{C6CD5162-AFBB-463B-B2D1-BAF4E87DCC8C}"/>
                    </a:ext>
                  </a:extLst>
                </p:cNvPr>
                <p:cNvPicPr/>
                <p:nvPr/>
              </p:nvPicPr>
              <p:blipFill>
                <a:blip r:embed="rId225"/>
                <a:stretch>
                  <a:fillRect/>
                </a:stretch>
              </p:blipFill>
              <p:spPr>
                <a:xfrm>
                  <a:off x="5510453" y="4986427"/>
                  <a:ext cx="2908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51305" name="Freihand 51304">
                  <a:extLst>
                    <a:ext uri="{FF2B5EF4-FFF2-40B4-BE49-F238E27FC236}">
                      <a16:creationId xmlns:a16="http://schemas.microsoft.com/office/drawing/2014/main" id="{A9A328E6-9B8D-499E-92F8-31B03545F81C}"/>
                    </a:ext>
                  </a:extLst>
                </p14:cNvPr>
                <p14:cNvContentPartPr/>
                <p14:nvPr/>
              </p14:nvContentPartPr>
              <p14:xfrm>
                <a:off x="5759573" y="4911907"/>
                <a:ext cx="37080" cy="7560"/>
              </p14:xfrm>
            </p:contentPart>
          </mc:Choice>
          <mc:Fallback>
            <p:pic>
              <p:nvPicPr>
                <p:cNvPr id="51305" name="Freihand 51304">
                  <a:extLst>
                    <a:ext uri="{FF2B5EF4-FFF2-40B4-BE49-F238E27FC236}">
                      <a16:creationId xmlns:a16="http://schemas.microsoft.com/office/drawing/2014/main" id="{A9A328E6-9B8D-499E-92F8-31B03545F81C}"/>
                    </a:ext>
                  </a:extLst>
                </p:cNvPr>
                <p:cNvPicPr/>
                <p:nvPr/>
              </p:nvPicPr>
              <p:blipFill>
                <a:blip r:embed="rId227"/>
                <a:stretch>
                  <a:fillRect/>
                </a:stretch>
              </p:blipFill>
              <p:spPr>
                <a:xfrm>
                  <a:off x="5755253" y="4907587"/>
                  <a:ext cx="457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51306" name="Freihand 51305">
                  <a:extLst>
                    <a:ext uri="{FF2B5EF4-FFF2-40B4-BE49-F238E27FC236}">
                      <a16:creationId xmlns:a16="http://schemas.microsoft.com/office/drawing/2014/main" id="{B3A7DE28-000D-4980-A4C1-A6AC949DC995}"/>
                    </a:ext>
                  </a:extLst>
                </p14:cNvPr>
                <p14:cNvContentPartPr/>
                <p14:nvPr/>
              </p14:nvContentPartPr>
              <p14:xfrm>
                <a:off x="5821133" y="4915507"/>
                <a:ext cx="137880" cy="116280"/>
              </p14:xfrm>
            </p:contentPart>
          </mc:Choice>
          <mc:Fallback>
            <p:pic>
              <p:nvPicPr>
                <p:cNvPr id="51306" name="Freihand 51305">
                  <a:extLst>
                    <a:ext uri="{FF2B5EF4-FFF2-40B4-BE49-F238E27FC236}">
                      <a16:creationId xmlns:a16="http://schemas.microsoft.com/office/drawing/2014/main" id="{B3A7DE28-000D-4980-A4C1-A6AC949DC995}"/>
                    </a:ext>
                  </a:extLst>
                </p:cNvPr>
                <p:cNvPicPr/>
                <p:nvPr/>
              </p:nvPicPr>
              <p:blipFill>
                <a:blip r:embed="rId229"/>
                <a:stretch>
                  <a:fillRect/>
                </a:stretch>
              </p:blipFill>
              <p:spPr>
                <a:xfrm>
                  <a:off x="5816813" y="4911187"/>
                  <a:ext cx="1465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51307" name="Freihand 51306">
                  <a:extLst>
                    <a:ext uri="{FF2B5EF4-FFF2-40B4-BE49-F238E27FC236}">
                      <a16:creationId xmlns:a16="http://schemas.microsoft.com/office/drawing/2014/main" id="{7B56C80E-538E-4031-B35A-4A733C2C162F}"/>
                    </a:ext>
                  </a:extLst>
                </p14:cNvPr>
                <p14:cNvContentPartPr/>
                <p14:nvPr/>
              </p14:nvContentPartPr>
              <p14:xfrm>
                <a:off x="5973773" y="4969507"/>
                <a:ext cx="504720" cy="52560"/>
              </p14:xfrm>
            </p:contentPart>
          </mc:Choice>
          <mc:Fallback>
            <p:pic>
              <p:nvPicPr>
                <p:cNvPr id="51307" name="Freihand 51306">
                  <a:extLst>
                    <a:ext uri="{FF2B5EF4-FFF2-40B4-BE49-F238E27FC236}">
                      <a16:creationId xmlns:a16="http://schemas.microsoft.com/office/drawing/2014/main" id="{7B56C80E-538E-4031-B35A-4A733C2C162F}"/>
                    </a:ext>
                  </a:extLst>
                </p:cNvPr>
                <p:cNvPicPr/>
                <p:nvPr/>
              </p:nvPicPr>
              <p:blipFill>
                <a:blip r:embed="rId231"/>
                <a:stretch>
                  <a:fillRect/>
                </a:stretch>
              </p:blipFill>
              <p:spPr>
                <a:xfrm>
                  <a:off x="5969453" y="4965187"/>
                  <a:ext cx="5133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51308" name="Freihand 51307">
                  <a:extLst>
                    <a:ext uri="{FF2B5EF4-FFF2-40B4-BE49-F238E27FC236}">
                      <a16:creationId xmlns:a16="http://schemas.microsoft.com/office/drawing/2014/main" id="{2A730EF5-AF9E-41C7-9D75-73EEA60F7750}"/>
                    </a:ext>
                  </a:extLst>
                </p14:cNvPr>
                <p14:cNvContentPartPr/>
                <p14:nvPr/>
              </p14:nvContentPartPr>
              <p14:xfrm>
                <a:off x="6495413" y="4962307"/>
                <a:ext cx="61920" cy="32040"/>
              </p14:xfrm>
            </p:contentPart>
          </mc:Choice>
          <mc:Fallback>
            <p:pic>
              <p:nvPicPr>
                <p:cNvPr id="51308" name="Freihand 51307">
                  <a:extLst>
                    <a:ext uri="{FF2B5EF4-FFF2-40B4-BE49-F238E27FC236}">
                      <a16:creationId xmlns:a16="http://schemas.microsoft.com/office/drawing/2014/main" id="{2A730EF5-AF9E-41C7-9D75-73EEA60F7750}"/>
                    </a:ext>
                  </a:extLst>
                </p:cNvPr>
                <p:cNvPicPr/>
                <p:nvPr/>
              </p:nvPicPr>
              <p:blipFill>
                <a:blip r:embed="rId233"/>
                <a:stretch>
                  <a:fillRect/>
                </a:stretch>
              </p:blipFill>
              <p:spPr>
                <a:xfrm>
                  <a:off x="6491093" y="4957987"/>
                  <a:ext cx="705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51311" name="Freihand 51310">
                  <a:extLst>
                    <a:ext uri="{FF2B5EF4-FFF2-40B4-BE49-F238E27FC236}">
                      <a16:creationId xmlns:a16="http://schemas.microsoft.com/office/drawing/2014/main" id="{6D7A3F4A-B1D4-4CE2-BCB0-0928C1A93BA8}"/>
                    </a:ext>
                  </a:extLst>
                </p14:cNvPr>
                <p14:cNvContentPartPr/>
                <p14:nvPr/>
              </p14:nvContentPartPr>
              <p14:xfrm>
                <a:off x="6580013" y="4751707"/>
                <a:ext cx="139680" cy="51120"/>
              </p14:xfrm>
            </p:contentPart>
          </mc:Choice>
          <mc:Fallback>
            <p:pic>
              <p:nvPicPr>
                <p:cNvPr id="51311" name="Freihand 51310">
                  <a:extLst>
                    <a:ext uri="{FF2B5EF4-FFF2-40B4-BE49-F238E27FC236}">
                      <a16:creationId xmlns:a16="http://schemas.microsoft.com/office/drawing/2014/main" id="{6D7A3F4A-B1D4-4CE2-BCB0-0928C1A93BA8}"/>
                    </a:ext>
                  </a:extLst>
                </p:cNvPr>
                <p:cNvPicPr/>
                <p:nvPr/>
              </p:nvPicPr>
              <p:blipFill>
                <a:blip r:embed="rId235"/>
                <a:stretch>
                  <a:fillRect/>
                </a:stretch>
              </p:blipFill>
              <p:spPr>
                <a:xfrm>
                  <a:off x="6575693" y="4747387"/>
                  <a:ext cx="1483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51312" name="Freihand 51311">
                  <a:extLst>
                    <a:ext uri="{FF2B5EF4-FFF2-40B4-BE49-F238E27FC236}">
                      <a16:creationId xmlns:a16="http://schemas.microsoft.com/office/drawing/2014/main" id="{814F4F04-C1C5-4BAA-BE5C-BDD8C0A217E5}"/>
                    </a:ext>
                  </a:extLst>
                </p14:cNvPr>
                <p14:cNvContentPartPr/>
                <p14:nvPr/>
              </p14:nvContentPartPr>
              <p14:xfrm>
                <a:off x="6578933" y="4817947"/>
                <a:ext cx="153720" cy="58680"/>
              </p14:xfrm>
            </p:contentPart>
          </mc:Choice>
          <mc:Fallback>
            <p:pic>
              <p:nvPicPr>
                <p:cNvPr id="51312" name="Freihand 51311">
                  <a:extLst>
                    <a:ext uri="{FF2B5EF4-FFF2-40B4-BE49-F238E27FC236}">
                      <a16:creationId xmlns:a16="http://schemas.microsoft.com/office/drawing/2014/main" id="{814F4F04-C1C5-4BAA-BE5C-BDD8C0A217E5}"/>
                    </a:ext>
                  </a:extLst>
                </p:cNvPr>
                <p:cNvPicPr/>
                <p:nvPr/>
              </p:nvPicPr>
              <p:blipFill>
                <a:blip r:embed="rId237"/>
                <a:stretch>
                  <a:fillRect/>
                </a:stretch>
              </p:blipFill>
              <p:spPr>
                <a:xfrm>
                  <a:off x="6574613" y="4813627"/>
                  <a:ext cx="1623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51314" name="Freihand 51313">
                  <a:extLst>
                    <a:ext uri="{FF2B5EF4-FFF2-40B4-BE49-F238E27FC236}">
                      <a16:creationId xmlns:a16="http://schemas.microsoft.com/office/drawing/2014/main" id="{7E3605CF-2F0E-411C-807C-7ABF3BF19360}"/>
                    </a:ext>
                  </a:extLst>
                </p14:cNvPr>
                <p14:cNvContentPartPr/>
                <p14:nvPr/>
              </p14:nvContentPartPr>
              <p14:xfrm>
                <a:off x="6880973" y="4569547"/>
                <a:ext cx="143640" cy="127440"/>
              </p14:xfrm>
            </p:contentPart>
          </mc:Choice>
          <mc:Fallback>
            <p:pic>
              <p:nvPicPr>
                <p:cNvPr id="51314" name="Freihand 51313">
                  <a:extLst>
                    <a:ext uri="{FF2B5EF4-FFF2-40B4-BE49-F238E27FC236}">
                      <a16:creationId xmlns:a16="http://schemas.microsoft.com/office/drawing/2014/main" id="{7E3605CF-2F0E-411C-807C-7ABF3BF19360}"/>
                    </a:ext>
                  </a:extLst>
                </p:cNvPr>
                <p:cNvPicPr/>
                <p:nvPr/>
              </p:nvPicPr>
              <p:blipFill>
                <a:blip r:embed="rId239"/>
                <a:stretch>
                  <a:fillRect/>
                </a:stretch>
              </p:blipFill>
              <p:spPr>
                <a:xfrm>
                  <a:off x="6876653" y="4565227"/>
                  <a:ext cx="1522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51315" name="Freihand 51314">
                  <a:extLst>
                    <a:ext uri="{FF2B5EF4-FFF2-40B4-BE49-F238E27FC236}">
                      <a16:creationId xmlns:a16="http://schemas.microsoft.com/office/drawing/2014/main" id="{23189BCC-EDB8-4E95-9AC5-F92B79C41DF0}"/>
                    </a:ext>
                  </a:extLst>
                </p14:cNvPr>
                <p14:cNvContentPartPr/>
                <p14:nvPr/>
              </p14:nvContentPartPr>
              <p14:xfrm>
                <a:off x="6929933" y="4734787"/>
                <a:ext cx="138600" cy="16560"/>
              </p14:xfrm>
            </p:contentPart>
          </mc:Choice>
          <mc:Fallback>
            <p:pic>
              <p:nvPicPr>
                <p:cNvPr id="51315" name="Freihand 51314">
                  <a:extLst>
                    <a:ext uri="{FF2B5EF4-FFF2-40B4-BE49-F238E27FC236}">
                      <a16:creationId xmlns:a16="http://schemas.microsoft.com/office/drawing/2014/main" id="{23189BCC-EDB8-4E95-9AC5-F92B79C41DF0}"/>
                    </a:ext>
                  </a:extLst>
                </p:cNvPr>
                <p:cNvPicPr/>
                <p:nvPr/>
              </p:nvPicPr>
              <p:blipFill>
                <a:blip r:embed="rId241"/>
                <a:stretch>
                  <a:fillRect/>
                </a:stretch>
              </p:blipFill>
              <p:spPr>
                <a:xfrm>
                  <a:off x="6925613" y="4730467"/>
                  <a:ext cx="1472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51316" name="Freihand 51315">
                  <a:extLst>
                    <a:ext uri="{FF2B5EF4-FFF2-40B4-BE49-F238E27FC236}">
                      <a16:creationId xmlns:a16="http://schemas.microsoft.com/office/drawing/2014/main" id="{84BDA2F1-2B3C-4661-9BDB-DEAE367D4E84}"/>
                    </a:ext>
                  </a:extLst>
                </p14:cNvPr>
                <p14:cNvContentPartPr/>
                <p14:nvPr/>
              </p14:nvContentPartPr>
              <p14:xfrm>
                <a:off x="6917693" y="4839907"/>
                <a:ext cx="117000" cy="151560"/>
              </p14:xfrm>
            </p:contentPart>
          </mc:Choice>
          <mc:Fallback>
            <p:pic>
              <p:nvPicPr>
                <p:cNvPr id="51316" name="Freihand 51315">
                  <a:extLst>
                    <a:ext uri="{FF2B5EF4-FFF2-40B4-BE49-F238E27FC236}">
                      <a16:creationId xmlns:a16="http://schemas.microsoft.com/office/drawing/2014/main" id="{84BDA2F1-2B3C-4661-9BDB-DEAE367D4E84}"/>
                    </a:ext>
                  </a:extLst>
                </p:cNvPr>
                <p:cNvPicPr/>
                <p:nvPr/>
              </p:nvPicPr>
              <p:blipFill>
                <a:blip r:embed="rId243"/>
                <a:stretch>
                  <a:fillRect/>
                </a:stretch>
              </p:blipFill>
              <p:spPr>
                <a:xfrm>
                  <a:off x="6913373" y="4835587"/>
                  <a:ext cx="1256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51317" name="Freihand 51316">
                  <a:extLst>
                    <a:ext uri="{FF2B5EF4-FFF2-40B4-BE49-F238E27FC236}">
                      <a16:creationId xmlns:a16="http://schemas.microsoft.com/office/drawing/2014/main" id="{A5330BAD-9718-4FA4-8707-7A7856D06A91}"/>
                    </a:ext>
                  </a:extLst>
                </p14:cNvPr>
                <p14:cNvContentPartPr/>
                <p14:nvPr/>
              </p14:nvContentPartPr>
              <p14:xfrm>
                <a:off x="7263653" y="4733707"/>
                <a:ext cx="103680" cy="104400"/>
              </p14:xfrm>
            </p:contentPart>
          </mc:Choice>
          <mc:Fallback>
            <p:pic>
              <p:nvPicPr>
                <p:cNvPr id="51317" name="Freihand 51316">
                  <a:extLst>
                    <a:ext uri="{FF2B5EF4-FFF2-40B4-BE49-F238E27FC236}">
                      <a16:creationId xmlns:a16="http://schemas.microsoft.com/office/drawing/2014/main" id="{A5330BAD-9718-4FA4-8707-7A7856D06A91}"/>
                    </a:ext>
                  </a:extLst>
                </p:cNvPr>
                <p:cNvPicPr/>
                <p:nvPr/>
              </p:nvPicPr>
              <p:blipFill>
                <a:blip r:embed="rId245"/>
                <a:stretch>
                  <a:fillRect/>
                </a:stretch>
              </p:blipFill>
              <p:spPr>
                <a:xfrm>
                  <a:off x="7259333" y="4729387"/>
                  <a:ext cx="1123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51318" name="Freihand 51317">
                  <a:extLst>
                    <a:ext uri="{FF2B5EF4-FFF2-40B4-BE49-F238E27FC236}">
                      <a16:creationId xmlns:a16="http://schemas.microsoft.com/office/drawing/2014/main" id="{460104DE-80F1-43BC-ACA1-5208C9F895BE}"/>
                    </a:ext>
                  </a:extLst>
                </p14:cNvPr>
                <p14:cNvContentPartPr/>
                <p14:nvPr/>
              </p14:nvContentPartPr>
              <p14:xfrm>
                <a:off x="7402253" y="4677187"/>
                <a:ext cx="261720" cy="126000"/>
              </p14:xfrm>
            </p:contentPart>
          </mc:Choice>
          <mc:Fallback>
            <p:pic>
              <p:nvPicPr>
                <p:cNvPr id="51318" name="Freihand 51317">
                  <a:extLst>
                    <a:ext uri="{FF2B5EF4-FFF2-40B4-BE49-F238E27FC236}">
                      <a16:creationId xmlns:a16="http://schemas.microsoft.com/office/drawing/2014/main" id="{460104DE-80F1-43BC-ACA1-5208C9F895BE}"/>
                    </a:ext>
                  </a:extLst>
                </p:cNvPr>
                <p:cNvPicPr/>
                <p:nvPr/>
              </p:nvPicPr>
              <p:blipFill>
                <a:blip r:embed="rId247"/>
                <a:stretch>
                  <a:fillRect/>
                </a:stretch>
              </p:blipFill>
              <p:spPr>
                <a:xfrm>
                  <a:off x="7397933" y="4672867"/>
                  <a:ext cx="2703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51319" name="Freihand 51318">
                  <a:extLst>
                    <a:ext uri="{FF2B5EF4-FFF2-40B4-BE49-F238E27FC236}">
                      <a16:creationId xmlns:a16="http://schemas.microsoft.com/office/drawing/2014/main" id="{38FCCC6F-FA1F-4822-9D1B-1609E6B4149C}"/>
                    </a:ext>
                  </a:extLst>
                </p14:cNvPr>
                <p14:cNvContentPartPr/>
                <p14:nvPr/>
              </p14:nvContentPartPr>
              <p14:xfrm>
                <a:off x="7724093" y="4622467"/>
                <a:ext cx="101160" cy="175320"/>
              </p14:xfrm>
            </p:contentPart>
          </mc:Choice>
          <mc:Fallback>
            <p:pic>
              <p:nvPicPr>
                <p:cNvPr id="51319" name="Freihand 51318">
                  <a:extLst>
                    <a:ext uri="{FF2B5EF4-FFF2-40B4-BE49-F238E27FC236}">
                      <a16:creationId xmlns:a16="http://schemas.microsoft.com/office/drawing/2014/main" id="{38FCCC6F-FA1F-4822-9D1B-1609E6B4149C}"/>
                    </a:ext>
                  </a:extLst>
                </p:cNvPr>
                <p:cNvPicPr/>
                <p:nvPr/>
              </p:nvPicPr>
              <p:blipFill>
                <a:blip r:embed="rId249"/>
                <a:stretch>
                  <a:fillRect/>
                </a:stretch>
              </p:blipFill>
              <p:spPr>
                <a:xfrm>
                  <a:off x="7719773" y="4618147"/>
                  <a:ext cx="1098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51320" name="Freihand 51319">
                  <a:extLst>
                    <a:ext uri="{FF2B5EF4-FFF2-40B4-BE49-F238E27FC236}">
                      <a16:creationId xmlns:a16="http://schemas.microsoft.com/office/drawing/2014/main" id="{108813A3-29D7-4921-AAAF-B5A129C7F3BE}"/>
                    </a:ext>
                  </a:extLst>
                </p14:cNvPr>
                <p14:cNvContentPartPr/>
                <p14:nvPr/>
              </p14:nvContentPartPr>
              <p14:xfrm>
                <a:off x="7726253" y="4686547"/>
                <a:ext cx="104040" cy="25920"/>
              </p14:xfrm>
            </p:contentPart>
          </mc:Choice>
          <mc:Fallback>
            <p:pic>
              <p:nvPicPr>
                <p:cNvPr id="51320" name="Freihand 51319">
                  <a:extLst>
                    <a:ext uri="{FF2B5EF4-FFF2-40B4-BE49-F238E27FC236}">
                      <a16:creationId xmlns:a16="http://schemas.microsoft.com/office/drawing/2014/main" id="{108813A3-29D7-4921-AAAF-B5A129C7F3BE}"/>
                    </a:ext>
                  </a:extLst>
                </p:cNvPr>
                <p:cNvPicPr/>
                <p:nvPr/>
              </p:nvPicPr>
              <p:blipFill>
                <a:blip r:embed="rId251"/>
                <a:stretch>
                  <a:fillRect/>
                </a:stretch>
              </p:blipFill>
              <p:spPr>
                <a:xfrm>
                  <a:off x="7721933" y="4682227"/>
                  <a:ext cx="1126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51321" name="Freihand 51320">
                  <a:extLst>
                    <a:ext uri="{FF2B5EF4-FFF2-40B4-BE49-F238E27FC236}">
                      <a16:creationId xmlns:a16="http://schemas.microsoft.com/office/drawing/2014/main" id="{30D7463C-5CFB-40F2-B3C7-383B51C53973}"/>
                    </a:ext>
                  </a:extLst>
                </p14:cNvPr>
                <p14:cNvContentPartPr/>
                <p14:nvPr/>
              </p14:nvContentPartPr>
              <p14:xfrm>
                <a:off x="7812653" y="4644427"/>
                <a:ext cx="196920" cy="113760"/>
              </p14:xfrm>
            </p:contentPart>
          </mc:Choice>
          <mc:Fallback>
            <p:pic>
              <p:nvPicPr>
                <p:cNvPr id="51321" name="Freihand 51320">
                  <a:extLst>
                    <a:ext uri="{FF2B5EF4-FFF2-40B4-BE49-F238E27FC236}">
                      <a16:creationId xmlns:a16="http://schemas.microsoft.com/office/drawing/2014/main" id="{30D7463C-5CFB-40F2-B3C7-383B51C53973}"/>
                    </a:ext>
                  </a:extLst>
                </p:cNvPr>
                <p:cNvPicPr/>
                <p:nvPr/>
              </p:nvPicPr>
              <p:blipFill>
                <a:blip r:embed="rId253"/>
                <a:stretch>
                  <a:fillRect/>
                </a:stretch>
              </p:blipFill>
              <p:spPr>
                <a:xfrm>
                  <a:off x="7808333" y="4640107"/>
                  <a:ext cx="2055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51322" name="Freihand 51321">
                  <a:extLst>
                    <a:ext uri="{FF2B5EF4-FFF2-40B4-BE49-F238E27FC236}">
                      <a16:creationId xmlns:a16="http://schemas.microsoft.com/office/drawing/2014/main" id="{029245CE-36CC-49CF-8CED-1D99AD392439}"/>
                    </a:ext>
                  </a:extLst>
                </p14:cNvPr>
                <p14:cNvContentPartPr/>
                <p14:nvPr/>
              </p14:nvContentPartPr>
              <p14:xfrm>
                <a:off x="7889333" y="4579267"/>
                <a:ext cx="118800" cy="71640"/>
              </p14:xfrm>
            </p:contentPart>
          </mc:Choice>
          <mc:Fallback>
            <p:pic>
              <p:nvPicPr>
                <p:cNvPr id="51322" name="Freihand 51321">
                  <a:extLst>
                    <a:ext uri="{FF2B5EF4-FFF2-40B4-BE49-F238E27FC236}">
                      <a16:creationId xmlns:a16="http://schemas.microsoft.com/office/drawing/2014/main" id="{029245CE-36CC-49CF-8CED-1D99AD392439}"/>
                    </a:ext>
                  </a:extLst>
                </p:cNvPr>
                <p:cNvPicPr/>
                <p:nvPr/>
              </p:nvPicPr>
              <p:blipFill>
                <a:blip r:embed="rId255"/>
                <a:stretch>
                  <a:fillRect/>
                </a:stretch>
              </p:blipFill>
              <p:spPr>
                <a:xfrm>
                  <a:off x="7885013" y="4574947"/>
                  <a:ext cx="1274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51323" name="Freihand 51322">
                  <a:extLst>
                    <a:ext uri="{FF2B5EF4-FFF2-40B4-BE49-F238E27FC236}">
                      <a16:creationId xmlns:a16="http://schemas.microsoft.com/office/drawing/2014/main" id="{972CD755-7230-4CD2-88EF-2BB5DD61C364}"/>
                    </a:ext>
                  </a:extLst>
                </p14:cNvPr>
                <p14:cNvContentPartPr/>
                <p14:nvPr/>
              </p14:nvContentPartPr>
              <p14:xfrm>
                <a:off x="7995533" y="4733347"/>
                <a:ext cx="73080" cy="50400"/>
              </p14:xfrm>
            </p:contentPart>
          </mc:Choice>
          <mc:Fallback>
            <p:pic>
              <p:nvPicPr>
                <p:cNvPr id="51323" name="Freihand 51322">
                  <a:extLst>
                    <a:ext uri="{FF2B5EF4-FFF2-40B4-BE49-F238E27FC236}">
                      <a16:creationId xmlns:a16="http://schemas.microsoft.com/office/drawing/2014/main" id="{972CD755-7230-4CD2-88EF-2BB5DD61C364}"/>
                    </a:ext>
                  </a:extLst>
                </p:cNvPr>
                <p:cNvPicPr/>
                <p:nvPr/>
              </p:nvPicPr>
              <p:blipFill>
                <a:blip r:embed="rId257"/>
                <a:stretch>
                  <a:fillRect/>
                </a:stretch>
              </p:blipFill>
              <p:spPr>
                <a:xfrm>
                  <a:off x="7991213" y="4729027"/>
                  <a:ext cx="81720" cy="59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8">
            <p14:nvContentPartPr>
              <p14:cNvPr id="51325" name="Freihand 51324">
                <a:extLst>
                  <a:ext uri="{FF2B5EF4-FFF2-40B4-BE49-F238E27FC236}">
                    <a16:creationId xmlns:a16="http://schemas.microsoft.com/office/drawing/2014/main" id="{D1DE806C-2D36-4D4E-B1AC-12391C47CAB0}"/>
                  </a:ext>
                </a:extLst>
              </p14:cNvPr>
              <p14:cNvContentPartPr/>
              <p14:nvPr/>
            </p14:nvContentPartPr>
            <p14:xfrm>
              <a:off x="6482093" y="3426907"/>
              <a:ext cx="861120" cy="301320"/>
            </p14:xfrm>
          </p:contentPart>
        </mc:Choice>
        <mc:Fallback>
          <p:pic>
            <p:nvPicPr>
              <p:cNvPr id="51325" name="Freihand 51324">
                <a:extLst>
                  <a:ext uri="{FF2B5EF4-FFF2-40B4-BE49-F238E27FC236}">
                    <a16:creationId xmlns:a16="http://schemas.microsoft.com/office/drawing/2014/main" id="{D1DE806C-2D36-4D4E-B1AC-12391C47CAB0}"/>
                  </a:ext>
                </a:extLst>
              </p:cNvPr>
              <p:cNvPicPr/>
              <p:nvPr/>
            </p:nvPicPr>
            <p:blipFill>
              <a:blip r:embed="rId259"/>
              <a:stretch>
                <a:fillRect/>
              </a:stretch>
            </p:blipFill>
            <p:spPr>
              <a:xfrm>
                <a:off x="6477773" y="3422587"/>
                <a:ext cx="86976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51326" name="Freihand 51325">
                <a:extLst>
                  <a:ext uri="{FF2B5EF4-FFF2-40B4-BE49-F238E27FC236}">
                    <a16:creationId xmlns:a16="http://schemas.microsoft.com/office/drawing/2014/main" id="{7C1DABF9-198B-44E9-8EF7-0ABCFE1515C1}"/>
                  </a:ext>
                </a:extLst>
              </p14:cNvPr>
              <p14:cNvContentPartPr/>
              <p14:nvPr/>
            </p14:nvContentPartPr>
            <p14:xfrm>
              <a:off x="6568133" y="3249067"/>
              <a:ext cx="714600" cy="232920"/>
            </p14:xfrm>
          </p:contentPart>
        </mc:Choice>
        <mc:Fallback>
          <p:pic>
            <p:nvPicPr>
              <p:cNvPr id="51326" name="Freihand 51325">
                <a:extLst>
                  <a:ext uri="{FF2B5EF4-FFF2-40B4-BE49-F238E27FC236}">
                    <a16:creationId xmlns:a16="http://schemas.microsoft.com/office/drawing/2014/main" id="{7C1DABF9-198B-44E9-8EF7-0ABCFE1515C1}"/>
                  </a:ext>
                </a:extLst>
              </p:cNvPr>
              <p:cNvPicPr/>
              <p:nvPr/>
            </p:nvPicPr>
            <p:blipFill>
              <a:blip r:embed="rId261"/>
              <a:stretch>
                <a:fillRect/>
              </a:stretch>
            </p:blipFill>
            <p:spPr>
              <a:xfrm>
                <a:off x="6563813" y="3244747"/>
                <a:ext cx="72324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51327" name="Freihand 51326">
                <a:extLst>
                  <a:ext uri="{FF2B5EF4-FFF2-40B4-BE49-F238E27FC236}">
                    <a16:creationId xmlns:a16="http://schemas.microsoft.com/office/drawing/2014/main" id="{06B13971-4514-4124-8C26-1BCDEF9FBA81}"/>
                  </a:ext>
                </a:extLst>
              </p14:cNvPr>
              <p14:cNvContentPartPr/>
              <p14:nvPr/>
            </p14:nvContentPartPr>
            <p14:xfrm>
              <a:off x="6473813" y="2994187"/>
              <a:ext cx="837000" cy="241920"/>
            </p14:xfrm>
          </p:contentPart>
        </mc:Choice>
        <mc:Fallback>
          <p:pic>
            <p:nvPicPr>
              <p:cNvPr id="51327" name="Freihand 51326">
                <a:extLst>
                  <a:ext uri="{FF2B5EF4-FFF2-40B4-BE49-F238E27FC236}">
                    <a16:creationId xmlns:a16="http://schemas.microsoft.com/office/drawing/2014/main" id="{06B13971-4514-4124-8C26-1BCDEF9FBA81}"/>
                  </a:ext>
                </a:extLst>
              </p:cNvPr>
              <p:cNvPicPr/>
              <p:nvPr/>
            </p:nvPicPr>
            <p:blipFill>
              <a:blip r:embed="rId263"/>
              <a:stretch>
                <a:fillRect/>
              </a:stretch>
            </p:blipFill>
            <p:spPr>
              <a:xfrm>
                <a:off x="6469493" y="2989867"/>
                <a:ext cx="84564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51328" name="Freihand 51327">
                <a:extLst>
                  <a:ext uri="{FF2B5EF4-FFF2-40B4-BE49-F238E27FC236}">
                    <a16:creationId xmlns:a16="http://schemas.microsoft.com/office/drawing/2014/main" id="{5F48D362-9ED2-474A-996D-5B7E5FE94A27}"/>
                  </a:ext>
                </a:extLst>
              </p14:cNvPr>
              <p14:cNvContentPartPr/>
              <p14:nvPr/>
            </p14:nvContentPartPr>
            <p14:xfrm>
              <a:off x="6494333" y="2766307"/>
              <a:ext cx="827280" cy="239760"/>
            </p14:xfrm>
          </p:contentPart>
        </mc:Choice>
        <mc:Fallback>
          <p:pic>
            <p:nvPicPr>
              <p:cNvPr id="51328" name="Freihand 51327">
                <a:extLst>
                  <a:ext uri="{FF2B5EF4-FFF2-40B4-BE49-F238E27FC236}">
                    <a16:creationId xmlns:a16="http://schemas.microsoft.com/office/drawing/2014/main" id="{5F48D362-9ED2-474A-996D-5B7E5FE94A27}"/>
                  </a:ext>
                </a:extLst>
              </p:cNvPr>
              <p:cNvPicPr/>
              <p:nvPr/>
            </p:nvPicPr>
            <p:blipFill>
              <a:blip r:embed="rId265"/>
              <a:stretch>
                <a:fillRect/>
              </a:stretch>
            </p:blipFill>
            <p:spPr>
              <a:xfrm>
                <a:off x="6490013" y="2761987"/>
                <a:ext cx="835920" cy="248400"/>
              </a:xfrm>
              <a:prstGeom prst="rect">
                <a:avLst/>
              </a:prstGeom>
            </p:spPr>
          </p:pic>
        </mc:Fallback>
      </mc:AlternateContent>
      <p:grpSp>
        <p:nvGrpSpPr>
          <p:cNvPr id="51338" name="Gruppieren 51337">
            <a:extLst>
              <a:ext uri="{FF2B5EF4-FFF2-40B4-BE49-F238E27FC236}">
                <a16:creationId xmlns:a16="http://schemas.microsoft.com/office/drawing/2014/main" id="{258CB83A-F345-40F9-9A59-51C8292DB485}"/>
              </a:ext>
            </a:extLst>
          </p:cNvPr>
          <p:cNvGrpSpPr/>
          <p:nvPr/>
        </p:nvGrpSpPr>
        <p:grpSpPr>
          <a:xfrm>
            <a:off x="7568573" y="2600347"/>
            <a:ext cx="2896920" cy="305640"/>
            <a:chOff x="7568573" y="2600347"/>
            <a:chExt cx="2896920" cy="305640"/>
          </a:xfrm>
        </p:grpSpPr>
        <mc:AlternateContent xmlns:mc="http://schemas.openxmlformats.org/markup-compatibility/2006">
          <mc:Choice xmlns:p14="http://schemas.microsoft.com/office/powerpoint/2010/main" Requires="p14">
            <p:contentPart p14:bwMode="auto" r:id="rId266">
              <p14:nvContentPartPr>
                <p14:cNvPr id="51329" name="Freihand 51328">
                  <a:extLst>
                    <a:ext uri="{FF2B5EF4-FFF2-40B4-BE49-F238E27FC236}">
                      <a16:creationId xmlns:a16="http://schemas.microsoft.com/office/drawing/2014/main" id="{B50BBAD9-4BB4-4C0A-B40E-FF025EF3F327}"/>
                    </a:ext>
                  </a:extLst>
                </p14:cNvPr>
                <p14:cNvContentPartPr/>
                <p14:nvPr/>
              </p14:nvContentPartPr>
              <p14:xfrm>
                <a:off x="7568573" y="2863867"/>
                <a:ext cx="1435680" cy="42120"/>
              </p14:xfrm>
            </p:contentPart>
          </mc:Choice>
          <mc:Fallback>
            <p:pic>
              <p:nvPicPr>
                <p:cNvPr id="51329" name="Freihand 51328">
                  <a:extLst>
                    <a:ext uri="{FF2B5EF4-FFF2-40B4-BE49-F238E27FC236}">
                      <a16:creationId xmlns:a16="http://schemas.microsoft.com/office/drawing/2014/main" id="{B50BBAD9-4BB4-4C0A-B40E-FF025EF3F327}"/>
                    </a:ext>
                  </a:extLst>
                </p:cNvPr>
                <p:cNvPicPr/>
                <p:nvPr/>
              </p:nvPicPr>
              <p:blipFill>
                <a:blip r:embed="rId267"/>
                <a:stretch>
                  <a:fillRect/>
                </a:stretch>
              </p:blipFill>
              <p:spPr>
                <a:xfrm>
                  <a:off x="7564253" y="2859547"/>
                  <a:ext cx="14443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51330" name="Freihand 51329">
                  <a:extLst>
                    <a:ext uri="{FF2B5EF4-FFF2-40B4-BE49-F238E27FC236}">
                      <a16:creationId xmlns:a16="http://schemas.microsoft.com/office/drawing/2014/main" id="{1A72D1DA-3420-4A2A-9BD0-A86E6D89D3D2}"/>
                    </a:ext>
                  </a:extLst>
                </p14:cNvPr>
                <p14:cNvContentPartPr/>
                <p14:nvPr/>
              </p14:nvContentPartPr>
              <p14:xfrm>
                <a:off x="9173813" y="2754427"/>
                <a:ext cx="138600" cy="131760"/>
              </p14:xfrm>
            </p:contentPart>
          </mc:Choice>
          <mc:Fallback>
            <p:pic>
              <p:nvPicPr>
                <p:cNvPr id="51330" name="Freihand 51329">
                  <a:extLst>
                    <a:ext uri="{FF2B5EF4-FFF2-40B4-BE49-F238E27FC236}">
                      <a16:creationId xmlns:a16="http://schemas.microsoft.com/office/drawing/2014/main" id="{1A72D1DA-3420-4A2A-9BD0-A86E6D89D3D2}"/>
                    </a:ext>
                  </a:extLst>
                </p:cNvPr>
                <p:cNvPicPr/>
                <p:nvPr/>
              </p:nvPicPr>
              <p:blipFill>
                <a:blip r:embed="rId269"/>
                <a:stretch>
                  <a:fillRect/>
                </a:stretch>
              </p:blipFill>
              <p:spPr>
                <a:xfrm>
                  <a:off x="9169493" y="2750107"/>
                  <a:ext cx="1472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51331" name="Freihand 51330">
                  <a:extLst>
                    <a:ext uri="{FF2B5EF4-FFF2-40B4-BE49-F238E27FC236}">
                      <a16:creationId xmlns:a16="http://schemas.microsoft.com/office/drawing/2014/main" id="{C15B3158-9A92-4BC1-9B0D-27CE970426A1}"/>
                    </a:ext>
                  </a:extLst>
                </p14:cNvPr>
                <p14:cNvContentPartPr/>
                <p14:nvPr/>
              </p14:nvContentPartPr>
              <p14:xfrm>
                <a:off x="9334013" y="2767387"/>
                <a:ext cx="184680" cy="95040"/>
              </p14:xfrm>
            </p:contentPart>
          </mc:Choice>
          <mc:Fallback>
            <p:pic>
              <p:nvPicPr>
                <p:cNvPr id="51331" name="Freihand 51330">
                  <a:extLst>
                    <a:ext uri="{FF2B5EF4-FFF2-40B4-BE49-F238E27FC236}">
                      <a16:creationId xmlns:a16="http://schemas.microsoft.com/office/drawing/2014/main" id="{C15B3158-9A92-4BC1-9B0D-27CE970426A1}"/>
                    </a:ext>
                  </a:extLst>
                </p:cNvPr>
                <p:cNvPicPr/>
                <p:nvPr/>
              </p:nvPicPr>
              <p:blipFill>
                <a:blip r:embed="rId271"/>
                <a:stretch>
                  <a:fillRect/>
                </a:stretch>
              </p:blipFill>
              <p:spPr>
                <a:xfrm>
                  <a:off x="9329693" y="2763067"/>
                  <a:ext cx="1933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51332" name="Freihand 51331">
                  <a:extLst>
                    <a:ext uri="{FF2B5EF4-FFF2-40B4-BE49-F238E27FC236}">
                      <a16:creationId xmlns:a16="http://schemas.microsoft.com/office/drawing/2014/main" id="{4E6EBBC0-E00B-44AF-B8B6-3F7A5D29696E}"/>
                    </a:ext>
                  </a:extLst>
                </p14:cNvPr>
                <p14:cNvContentPartPr/>
                <p14:nvPr/>
              </p14:nvContentPartPr>
              <p14:xfrm>
                <a:off x="9737933" y="2664067"/>
                <a:ext cx="190800" cy="154800"/>
              </p14:xfrm>
            </p:contentPart>
          </mc:Choice>
          <mc:Fallback>
            <p:pic>
              <p:nvPicPr>
                <p:cNvPr id="51332" name="Freihand 51331">
                  <a:extLst>
                    <a:ext uri="{FF2B5EF4-FFF2-40B4-BE49-F238E27FC236}">
                      <a16:creationId xmlns:a16="http://schemas.microsoft.com/office/drawing/2014/main" id="{4E6EBBC0-E00B-44AF-B8B6-3F7A5D29696E}"/>
                    </a:ext>
                  </a:extLst>
                </p:cNvPr>
                <p:cNvPicPr/>
                <p:nvPr/>
              </p:nvPicPr>
              <p:blipFill>
                <a:blip r:embed="rId273"/>
                <a:stretch>
                  <a:fillRect/>
                </a:stretch>
              </p:blipFill>
              <p:spPr>
                <a:xfrm>
                  <a:off x="9733613" y="2659747"/>
                  <a:ext cx="1994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51333" name="Freihand 51332">
                  <a:extLst>
                    <a:ext uri="{FF2B5EF4-FFF2-40B4-BE49-F238E27FC236}">
                      <a16:creationId xmlns:a16="http://schemas.microsoft.com/office/drawing/2014/main" id="{AABC6294-8F1D-41FC-9678-25D2E53B4985}"/>
                    </a:ext>
                  </a:extLst>
                </p14:cNvPr>
                <p14:cNvContentPartPr/>
                <p14:nvPr/>
              </p14:nvContentPartPr>
              <p14:xfrm>
                <a:off x="9941693" y="2651467"/>
                <a:ext cx="144360" cy="120600"/>
              </p14:xfrm>
            </p:contentPart>
          </mc:Choice>
          <mc:Fallback>
            <p:pic>
              <p:nvPicPr>
                <p:cNvPr id="51333" name="Freihand 51332">
                  <a:extLst>
                    <a:ext uri="{FF2B5EF4-FFF2-40B4-BE49-F238E27FC236}">
                      <a16:creationId xmlns:a16="http://schemas.microsoft.com/office/drawing/2014/main" id="{AABC6294-8F1D-41FC-9678-25D2E53B4985}"/>
                    </a:ext>
                  </a:extLst>
                </p:cNvPr>
                <p:cNvPicPr/>
                <p:nvPr/>
              </p:nvPicPr>
              <p:blipFill>
                <a:blip r:embed="rId275"/>
                <a:stretch>
                  <a:fillRect/>
                </a:stretch>
              </p:blipFill>
              <p:spPr>
                <a:xfrm>
                  <a:off x="9937373" y="2647147"/>
                  <a:ext cx="1530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51334" name="Freihand 51333">
                  <a:extLst>
                    <a:ext uri="{FF2B5EF4-FFF2-40B4-BE49-F238E27FC236}">
                      <a16:creationId xmlns:a16="http://schemas.microsoft.com/office/drawing/2014/main" id="{301FE544-AB41-45FB-ACF4-31726DB606DB}"/>
                    </a:ext>
                  </a:extLst>
                </p14:cNvPr>
                <p14:cNvContentPartPr/>
                <p14:nvPr/>
              </p14:nvContentPartPr>
              <p14:xfrm>
                <a:off x="10246253" y="2663347"/>
                <a:ext cx="80640" cy="95400"/>
              </p14:xfrm>
            </p:contentPart>
          </mc:Choice>
          <mc:Fallback>
            <p:pic>
              <p:nvPicPr>
                <p:cNvPr id="51334" name="Freihand 51333">
                  <a:extLst>
                    <a:ext uri="{FF2B5EF4-FFF2-40B4-BE49-F238E27FC236}">
                      <a16:creationId xmlns:a16="http://schemas.microsoft.com/office/drawing/2014/main" id="{301FE544-AB41-45FB-ACF4-31726DB606DB}"/>
                    </a:ext>
                  </a:extLst>
                </p:cNvPr>
                <p:cNvPicPr/>
                <p:nvPr/>
              </p:nvPicPr>
              <p:blipFill>
                <a:blip r:embed="rId277"/>
                <a:stretch>
                  <a:fillRect/>
                </a:stretch>
              </p:blipFill>
              <p:spPr>
                <a:xfrm>
                  <a:off x="10241933" y="2659027"/>
                  <a:ext cx="892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51335" name="Freihand 51334">
                  <a:extLst>
                    <a:ext uri="{FF2B5EF4-FFF2-40B4-BE49-F238E27FC236}">
                      <a16:creationId xmlns:a16="http://schemas.microsoft.com/office/drawing/2014/main" id="{EF0D998A-D81E-4DC8-8027-70DF2F54F983}"/>
                    </a:ext>
                  </a:extLst>
                </p14:cNvPr>
                <p14:cNvContentPartPr/>
                <p14:nvPr/>
              </p14:nvContentPartPr>
              <p14:xfrm>
                <a:off x="10182893" y="2600347"/>
                <a:ext cx="129600" cy="58680"/>
              </p14:xfrm>
            </p:contentPart>
          </mc:Choice>
          <mc:Fallback>
            <p:pic>
              <p:nvPicPr>
                <p:cNvPr id="51335" name="Freihand 51334">
                  <a:extLst>
                    <a:ext uri="{FF2B5EF4-FFF2-40B4-BE49-F238E27FC236}">
                      <a16:creationId xmlns:a16="http://schemas.microsoft.com/office/drawing/2014/main" id="{EF0D998A-D81E-4DC8-8027-70DF2F54F983}"/>
                    </a:ext>
                  </a:extLst>
                </p:cNvPr>
                <p:cNvPicPr/>
                <p:nvPr/>
              </p:nvPicPr>
              <p:blipFill>
                <a:blip r:embed="rId279"/>
                <a:stretch>
                  <a:fillRect/>
                </a:stretch>
              </p:blipFill>
              <p:spPr>
                <a:xfrm>
                  <a:off x="10178573" y="2596027"/>
                  <a:ext cx="1382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51336" name="Freihand 51335">
                  <a:extLst>
                    <a:ext uri="{FF2B5EF4-FFF2-40B4-BE49-F238E27FC236}">
                      <a16:creationId xmlns:a16="http://schemas.microsoft.com/office/drawing/2014/main" id="{581EC282-35FB-4C75-B838-698CDD23B9A6}"/>
                    </a:ext>
                  </a:extLst>
                </p14:cNvPr>
                <p14:cNvContentPartPr/>
                <p14:nvPr/>
              </p14:nvContentPartPr>
              <p14:xfrm>
                <a:off x="10319333" y="2719147"/>
                <a:ext cx="146160" cy="68040"/>
              </p14:xfrm>
            </p:contentPart>
          </mc:Choice>
          <mc:Fallback>
            <p:pic>
              <p:nvPicPr>
                <p:cNvPr id="51336" name="Freihand 51335">
                  <a:extLst>
                    <a:ext uri="{FF2B5EF4-FFF2-40B4-BE49-F238E27FC236}">
                      <a16:creationId xmlns:a16="http://schemas.microsoft.com/office/drawing/2014/main" id="{581EC282-35FB-4C75-B838-698CDD23B9A6}"/>
                    </a:ext>
                  </a:extLst>
                </p:cNvPr>
                <p:cNvPicPr/>
                <p:nvPr/>
              </p:nvPicPr>
              <p:blipFill>
                <a:blip r:embed="rId281"/>
                <a:stretch>
                  <a:fillRect/>
                </a:stretch>
              </p:blipFill>
              <p:spPr>
                <a:xfrm>
                  <a:off x="10315013" y="2714827"/>
                  <a:ext cx="154800" cy="76680"/>
                </a:xfrm>
                <a:prstGeom prst="rect">
                  <a:avLst/>
                </a:prstGeom>
              </p:spPr>
            </p:pic>
          </mc:Fallback>
        </mc:AlternateContent>
      </p:grpSp>
      <p:grpSp>
        <p:nvGrpSpPr>
          <p:cNvPr id="51345" name="Gruppieren 51344">
            <a:extLst>
              <a:ext uri="{FF2B5EF4-FFF2-40B4-BE49-F238E27FC236}">
                <a16:creationId xmlns:a16="http://schemas.microsoft.com/office/drawing/2014/main" id="{B9185455-090F-4FFB-8F96-B688CA2D0329}"/>
              </a:ext>
            </a:extLst>
          </p:cNvPr>
          <p:cNvGrpSpPr/>
          <p:nvPr/>
        </p:nvGrpSpPr>
        <p:grpSpPr>
          <a:xfrm>
            <a:off x="10720373" y="2436907"/>
            <a:ext cx="1042920" cy="258840"/>
            <a:chOff x="10720373" y="2436907"/>
            <a:chExt cx="1042920" cy="258840"/>
          </a:xfrm>
        </p:grpSpPr>
        <mc:AlternateContent xmlns:mc="http://schemas.openxmlformats.org/markup-compatibility/2006">
          <mc:Choice xmlns:p14="http://schemas.microsoft.com/office/powerpoint/2010/main" Requires="p14">
            <p:contentPart p14:bwMode="auto" r:id="rId282">
              <p14:nvContentPartPr>
                <p14:cNvPr id="51339" name="Freihand 51338">
                  <a:extLst>
                    <a:ext uri="{FF2B5EF4-FFF2-40B4-BE49-F238E27FC236}">
                      <a16:creationId xmlns:a16="http://schemas.microsoft.com/office/drawing/2014/main" id="{8FCC0F90-8328-427D-92B4-3A8637B3B1D5}"/>
                    </a:ext>
                  </a:extLst>
                </p14:cNvPr>
                <p14:cNvContentPartPr/>
                <p14:nvPr/>
              </p14:nvContentPartPr>
              <p14:xfrm>
                <a:off x="10720373" y="2548507"/>
                <a:ext cx="264240" cy="147240"/>
              </p14:xfrm>
            </p:contentPart>
          </mc:Choice>
          <mc:Fallback>
            <p:pic>
              <p:nvPicPr>
                <p:cNvPr id="51339" name="Freihand 51338">
                  <a:extLst>
                    <a:ext uri="{FF2B5EF4-FFF2-40B4-BE49-F238E27FC236}">
                      <a16:creationId xmlns:a16="http://schemas.microsoft.com/office/drawing/2014/main" id="{8FCC0F90-8328-427D-92B4-3A8637B3B1D5}"/>
                    </a:ext>
                  </a:extLst>
                </p:cNvPr>
                <p:cNvPicPr/>
                <p:nvPr/>
              </p:nvPicPr>
              <p:blipFill>
                <a:blip r:embed="rId283"/>
                <a:stretch>
                  <a:fillRect/>
                </a:stretch>
              </p:blipFill>
              <p:spPr>
                <a:xfrm>
                  <a:off x="10716053" y="2544187"/>
                  <a:ext cx="2728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51340" name="Freihand 51339">
                  <a:extLst>
                    <a:ext uri="{FF2B5EF4-FFF2-40B4-BE49-F238E27FC236}">
                      <a16:creationId xmlns:a16="http://schemas.microsoft.com/office/drawing/2014/main" id="{38741B43-8BAA-4B5B-B50C-383F03058ECD}"/>
                    </a:ext>
                  </a:extLst>
                </p14:cNvPr>
                <p14:cNvContentPartPr/>
                <p14:nvPr/>
              </p14:nvContentPartPr>
              <p14:xfrm>
                <a:off x="11015573" y="2565067"/>
                <a:ext cx="123480" cy="82800"/>
              </p14:xfrm>
            </p:contentPart>
          </mc:Choice>
          <mc:Fallback>
            <p:pic>
              <p:nvPicPr>
                <p:cNvPr id="51340" name="Freihand 51339">
                  <a:extLst>
                    <a:ext uri="{FF2B5EF4-FFF2-40B4-BE49-F238E27FC236}">
                      <a16:creationId xmlns:a16="http://schemas.microsoft.com/office/drawing/2014/main" id="{38741B43-8BAA-4B5B-B50C-383F03058ECD}"/>
                    </a:ext>
                  </a:extLst>
                </p:cNvPr>
                <p:cNvPicPr/>
                <p:nvPr/>
              </p:nvPicPr>
              <p:blipFill>
                <a:blip r:embed="rId285"/>
                <a:stretch>
                  <a:fillRect/>
                </a:stretch>
              </p:blipFill>
              <p:spPr>
                <a:xfrm>
                  <a:off x="11011253" y="2560747"/>
                  <a:ext cx="1321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51341" name="Freihand 51340">
                  <a:extLst>
                    <a:ext uri="{FF2B5EF4-FFF2-40B4-BE49-F238E27FC236}">
                      <a16:creationId xmlns:a16="http://schemas.microsoft.com/office/drawing/2014/main" id="{A046E76D-1593-4CA2-BE78-3D3C6BDB681E}"/>
                    </a:ext>
                  </a:extLst>
                </p14:cNvPr>
                <p14:cNvContentPartPr/>
                <p14:nvPr/>
              </p14:nvContentPartPr>
              <p14:xfrm>
                <a:off x="11364053" y="2503867"/>
                <a:ext cx="11160" cy="102600"/>
              </p14:xfrm>
            </p:contentPart>
          </mc:Choice>
          <mc:Fallback>
            <p:pic>
              <p:nvPicPr>
                <p:cNvPr id="51341" name="Freihand 51340">
                  <a:extLst>
                    <a:ext uri="{FF2B5EF4-FFF2-40B4-BE49-F238E27FC236}">
                      <a16:creationId xmlns:a16="http://schemas.microsoft.com/office/drawing/2014/main" id="{A046E76D-1593-4CA2-BE78-3D3C6BDB681E}"/>
                    </a:ext>
                  </a:extLst>
                </p:cNvPr>
                <p:cNvPicPr/>
                <p:nvPr/>
              </p:nvPicPr>
              <p:blipFill>
                <a:blip r:embed="rId287"/>
                <a:stretch>
                  <a:fillRect/>
                </a:stretch>
              </p:blipFill>
              <p:spPr>
                <a:xfrm>
                  <a:off x="11359733" y="2499547"/>
                  <a:ext cx="198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51342" name="Freihand 51341">
                  <a:extLst>
                    <a:ext uri="{FF2B5EF4-FFF2-40B4-BE49-F238E27FC236}">
                      <a16:creationId xmlns:a16="http://schemas.microsoft.com/office/drawing/2014/main" id="{17BCD1FD-93F8-4980-8ABE-6AF140169F7D}"/>
                    </a:ext>
                  </a:extLst>
                </p14:cNvPr>
                <p14:cNvContentPartPr/>
                <p14:nvPr/>
              </p14:nvContentPartPr>
              <p14:xfrm>
                <a:off x="11271533" y="2436907"/>
                <a:ext cx="208080" cy="181080"/>
              </p14:xfrm>
            </p:contentPart>
          </mc:Choice>
          <mc:Fallback>
            <p:pic>
              <p:nvPicPr>
                <p:cNvPr id="51342" name="Freihand 51341">
                  <a:extLst>
                    <a:ext uri="{FF2B5EF4-FFF2-40B4-BE49-F238E27FC236}">
                      <a16:creationId xmlns:a16="http://schemas.microsoft.com/office/drawing/2014/main" id="{17BCD1FD-93F8-4980-8ABE-6AF140169F7D}"/>
                    </a:ext>
                  </a:extLst>
                </p:cNvPr>
                <p:cNvPicPr/>
                <p:nvPr/>
              </p:nvPicPr>
              <p:blipFill>
                <a:blip r:embed="rId289"/>
                <a:stretch>
                  <a:fillRect/>
                </a:stretch>
              </p:blipFill>
              <p:spPr>
                <a:xfrm>
                  <a:off x="11267213" y="2432587"/>
                  <a:ext cx="2167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51343" name="Freihand 51342">
                  <a:extLst>
                    <a:ext uri="{FF2B5EF4-FFF2-40B4-BE49-F238E27FC236}">
                      <a16:creationId xmlns:a16="http://schemas.microsoft.com/office/drawing/2014/main" id="{40EFE353-3321-4D50-970F-49A4DDCAC98C}"/>
                    </a:ext>
                  </a:extLst>
                </p14:cNvPr>
                <p14:cNvContentPartPr/>
                <p14:nvPr/>
              </p14:nvContentPartPr>
              <p14:xfrm>
                <a:off x="11578253" y="2461387"/>
                <a:ext cx="18720" cy="102960"/>
              </p14:xfrm>
            </p:contentPart>
          </mc:Choice>
          <mc:Fallback>
            <p:pic>
              <p:nvPicPr>
                <p:cNvPr id="51343" name="Freihand 51342">
                  <a:extLst>
                    <a:ext uri="{FF2B5EF4-FFF2-40B4-BE49-F238E27FC236}">
                      <a16:creationId xmlns:a16="http://schemas.microsoft.com/office/drawing/2014/main" id="{40EFE353-3321-4D50-970F-49A4DDCAC98C}"/>
                    </a:ext>
                  </a:extLst>
                </p:cNvPr>
                <p:cNvPicPr/>
                <p:nvPr/>
              </p:nvPicPr>
              <p:blipFill>
                <a:blip r:embed="rId291"/>
                <a:stretch>
                  <a:fillRect/>
                </a:stretch>
              </p:blipFill>
              <p:spPr>
                <a:xfrm>
                  <a:off x="11573933" y="2457067"/>
                  <a:ext cx="273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51344" name="Freihand 51343">
                  <a:extLst>
                    <a:ext uri="{FF2B5EF4-FFF2-40B4-BE49-F238E27FC236}">
                      <a16:creationId xmlns:a16="http://schemas.microsoft.com/office/drawing/2014/main" id="{7581A3E5-6695-46A8-B75F-B3976D12D64C}"/>
                    </a:ext>
                  </a:extLst>
                </p14:cNvPr>
                <p14:cNvContentPartPr/>
                <p14:nvPr/>
              </p14:nvContentPartPr>
              <p14:xfrm>
                <a:off x="11627213" y="2441587"/>
                <a:ext cx="136080" cy="195480"/>
              </p14:xfrm>
            </p:contentPart>
          </mc:Choice>
          <mc:Fallback>
            <p:pic>
              <p:nvPicPr>
                <p:cNvPr id="51344" name="Freihand 51343">
                  <a:extLst>
                    <a:ext uri="{FF2B5EF4-FFF2-40B4-BE49-F238E27FC236}">
                      <a16:creationId xmlns:a16="http://schemas.microsoft.com/office/drawing/2014/main" id="{7581A3E5-6695-46A8-B75F-B3976D12D64C}"/>
                    </a:ext>
                  </a:extLst>
                </p:cNvPr>
                <p:cNvPicPr/>
                <p:nvPr/>
              </p:nvPicPr>
              <p:blipFill>
                <a:blip r:embed="rId293"/>
                <a:stretch>
                  <a:fillRect/>
                </a:stretch>
              </p:blipFill>
              <p:spPr>
                <a:xfrm>
                  <a:off x="11622893" y="2437267"/>
                  <a:ext cx="144720" cy="204120"/>
                </a:xfrm>
                <a:prstGeom prst="rect">
                  <a:avLst/>
                </a:prstGeom>
              </p:spPr>
            </p:pic>
          </mc:Fallback>
        </mc:AlternateContent>
      </p:grpSp>
      <p:grpSp>
        <p:nvGrpSpPr>
          <p:cNvPr id="51352" name="Gruppieren 51351">
            <a:extLst>
              <a:ext uri="{FF2B5EF4-FFF2-40B4-BE49-F238E27FC236}">
                <a16:creationId xmlns:a16="http://schemas.microsoft.com/office/drawing/2014/main" id="{E2F799C4-C2CD-4FA5-BD36-091C6A021508}"/>
              </a:ext>
            </a:extLst>
          </p:cNvPr>
          <p:cNvGrpSpPr/>
          <p:nvPr/>
        </p:nvGrpSpPr>
        <p:grpSpPr>
          <a:xfrm>
            <a:off x="8737853" y="909067"/>
            <a:ext cx="1117800" cy="632880"/>
            <a:chOff x="8737853" y="909067"/>
            <a:chExt cx="1117800" cy="632880"/>
          </a:xfrm>
        </p:grpSpPr>
        <mc:AlternateContent xmlns:mc="http://schemas.openxmlformats.org/markup-compatibility/2006">
          <mc:Choice xmlns:p14="http://schemas.microsoft.com/office/powerpoint/2010/main" Requires="p14">
            <p:contentPart p14:bwMode="auto" r:id="rId294">
              <p14:nvContentPartPr>
                <p14:cNvPr id="62" name="Freihand 61">
                  <a:extLst>
                    <a:ext uri="{FF2B5EF4-FFF2-40B4-BE49-F238E27FC236}">
                      <a16:creationId xmlns:a16="http://schemas.microsoft.com/office/drawing/2014/main" id="{C8E8CC3F-6973-45F1-A430-8BFBE510E8A7}"/>
                    </a:ext>
                  </a:extLst>
                </p14:cNvPr>
                <p14:cNvContentPartPr/>
                <p14:nvPr/>
              </p14:nvContentPartPr>
              <p14:xfrm>
                <a:off x="8738573" y="969547"/>
                <a:ext cx="82080" cy="103320"/>
              </p14:xfrm>
            </p:contentPart>
          </mc:Choice>
          <mc:Fallback>
            <p:pic>
              <p:nvPicPr>
                <p:cNvPr id="62" name="Freihand 61">
                  <a:extLst>
                    <a:ext uri="{FF2B5EF4-FFF2-40B4-BE49-F238E27FC236}">
                      <a16:creationId xmlns:a16="http://schemas.microsoft.com/office/drawing/2014/main" id="{C8E8CC3F-6973-45F1-A430-8BFBE510E8A7}"/>
                    </a:ext>
                  </a:extLst>
                </p:cNvPr>
                <p:cNvPicPr/>
                <p:nvPr/>
              </p:nvPicPr>
              <p:blipFill>
                <a:blip r:embed="rId295"/>
                <a:stretch>
                  <a:fillRect/>
                </a:stretch>
              </p:blipFill>
              <p:spPr>
                <a:xfrm>
                  <a:off x="8734253" y="965227"/>
                  <a:ext cx="907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63" name="Freihand 62">
                  <a:extLst>
                    <a:ext uri="{FF2B5EF4-FFF2-40B4-BE49-F238E27FC236}">
                      <a16:creationId xmlns:a16="http://schemas.microsoft.com/office/drawing/2014/main" id="{CD862235-6D67-4B1F-BA1A-719A1D513BB7}"/>
                    </a:ext>
                  </a:extLst>
                </p14:cNvPr>
                <p14:cNvContentPartPr/>
                <p14:nvPr/>
              </p14:nvContentPartPr>
              <p14:xfrm>
                <a:off x="8767733" y="951547"/>
                <a:ext cx="73800" cy="12960"/>
              </p14:xfrm>
            </p:contentPart>
          </mc:Choice>
          <mc:Fallback>
            <p:pic>
              <p:nvPicPr>
                <p:cNvPr id="63" name="Freihand 62">
                  <a:extLst>
                    <a:ext uri="{FF2B5EF4-FFF2-40B4-BE49-F238E27FC236}">
                      <a16:creationId xmlns:a16="http://schemas.microsoft.com/office/drawing/2014/main" id="{CD862235-6D67-4B1F-BA1A-719A1D513BB7}"/>
                    </a:ext>
                  </a:extLst>
                </p:cNvPr>
                <p:cNvPicPr/>
                <p:nvPr/>
              </p:nvPicPr>
              <p:blipFill>
                <a:blip r:embed="rId297"/>
                <a:stretch>
                  <a:fillRect/>
                </a:stretch>
              </p:blipFill>
              <p:spPr>
                <a:xfrm>
                  <a:off x="8763413" y="947227"/>
                  <a:ext cx="824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51200" name="Freihand 51199">
                  <a:extLst>
                    <a:ext uri="{FF2B5EF4-FFF2-40B4-BE49-F238E27FC236}">
                      <a16:creationId xmlns:a16="http://schemas.microsoft.com/office/drawing/2014/main" id="{AFC339D0-A0DE-4601-AD1F-9E138B2348D6}"/>
                    </a:ext>
                  </a:extLst>
                </p14:cNvPr>
                <p14:cNvContentPartPr/>
                <p14:nvPr/>
              </p14:nvContentPartPr>
              <p14:xfrm>
                <a:off x="8866373" y="952987"/>
                <a:ext cx="80640" cy="120600"/>
              </p14:xfrm>
            </p:contentPart>
          </mc:Choice>
          <mc:Fallback>
            <p:pic>
              <p:nvPicPr>
                <p:cNvPr id="51200" name="Freihand 51199">
                  <a:extLst>
                    <a:ext uri="{FF2B5EF4-FFF2-40B4-BE49-F238E27FC236}">
                      <a16:creationId xmlns:a16="http://schemas.microsoft.com/office/drawing/2014/main" id="{AFC339D0-A0DE-4601-AD1F-9E138B2348D6}"/>
                    </a:ext>
                  </a:extLst>
                </p:cNvPr>
                <p:cNvPicPr/>
                <p:nvPr/>
              </p:nvPicPr>
              <p:blipFill>
                <a:blip r:embed="rId299"/>
                <a:stretch>
                  <a:fillRect/>
                </a:stretch>
              </p:blipFill>
              <p:spPr>
                <a:xfrm>
                  <a:off x="8862053" y="948667"/>
                  <a:ext cx="892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51201" name="Freihand 51200">
                  <a:extLst>
                    <a:ext uri="{FF2B5EF4-FFF2-40B4-BE49-F238E27FC236}">
                      <a16:creationId xmlns:a16="http://schemas.microsoft.com/office/drawing/2014/main" id="{18E5D219-2C00-4FF1-B5A7-5E9101DA7469}"/>
                    </a:ext>
                  </a:extLst>
                </p14:cNvPr>
                <p14:cNvContentPartPr/>
                <p14:nvPr/>
              </p14:nvContentPartPr>
              <p14:xfrm>
                <a:off x="8883653" y="941107"/>
                <a:ext cx="92160" cy="10800"/>
              </p14:xfrm>
            </p:contentPart>
          </mc:Choice>
          <mc:Fallback>
            <p:pic>
              <p:nvPicPr>
                <p:cNvPr id="51201" name="Freihand 51200">
                  <a:extLst>
                    <a:ext uri="{FF2B5EF4-FFF2-40B4-BE49-F238E27FC236}">
                      <a16:creationId xmlns:a16="http://schemas.microsoft.com/office/drawing/2014/main" id="{18E5D219-2C00-4FF1-B5A7-5E9101DA7469}"/>
                    </a:ext>
                  </a:extLst>
                </p:cNvPr>
                <p:cNvPicPr/>
                <p:nvPr/>
              </p:nvPicPr>
              <p:blipFill>
                <a:blip r:embed="rId301"/>
                <a:stretch>
                  <a:fillRect/>
                </a:stretch>
              </p:blipFill>
              <p:spPr>
                <a:xfrm>
                  <a:off x="8879333" y="936787"/>
                  <a:ext cx="1008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51202" name="Freihand 51201">
                  <a:extLst>
                    <a:ext uri="{FF2B5EF4-FFF2-40B4-BE49-F238E27FC236}">
                      <a16:creationId xmlns:a16="http://schemas.microsoft.com/office/drawing/2014/main" id="{AD38B123-FBE7-4912-A4AA-0A589EE15179}"/>
                    </a:ext>
                  </a:extLst>
                </p14:cNvPr>
                <p14:cNvContentPartPr/>
                <p14:nvPr/>
              </p14:nvContentPartPr>
              <p14:xfrm>
                <a:off x="9038813" y="946867"/>
                <a:ext cx="60840" cy="84240"/>
              </p14:xfrm>
            </p:contentPart>
          </mc:Choice>
          <mc:Fallback>
            <p:pic>
              <p:nvPicPr>
                <p:cNvPr id="51202" name="Freihand 51201">
                  <a:extLst>
                    <a:ext uri="{FF2B5EF4-FFF2-40B4-BE49-F238E27FC236}">
                      <a16:creationId xmlns:a16="http://schemas.microsoft.com/office/drawing/2014/main" id="{AD38B123-FBE7-4912-A4AA-0A589EE15179}"/>
                    </a:ext>
                  </a:extLst>
                </p:cNvPr>
                <p:cNvPicPr/>
                <p:nvPr/>
              </p:nvPicPr>
              <p:blipFill>
                <a:blip r:embed="rId303"/>
                <a:stretch>
                  <a:fillRect/>
                </a:stretch>
              </p:blipFill>
              <p:spPr>
                <a:xfrm>
                  <a:off x="9034493" y="942547"/>
                  <a:ext cx="694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51204" name="Freihand 51203">
                  <a:extLst>
                    <a:ext uri="{FF2B5EF4-FFF2-40B4-BE49-F238E27FC236}">
                      <a16:creationId xmlns:a16="http://schemas.microsoft.com/office/drawing/2014/main" id="{F24A68E4-7F79-43A5-99FB-46B972D4560A}"/>
                    </a:ext>
                  </a:extLst>
                </p14:cNvPr>
                <p14:cNvContentPartPr/>
                <p14:nvPr/>
              </p14:nvContentPartPr>
              <p14:xfrm>
                <a:off x="8971493" y="909067"/>
                <a:ext cx="161280" cy="184680"/>
              </p14:xfrm>
            </p:contentPart>
          </mc:Choice>
          <mc:Fallback>
            <p:pic>
              <p:nvPicPr>
                <p:cNvPr id="51204" name="Freihand 51203">
                  <a:extLst>
                    <a:ext uri="{FF2B5EF4-FFF2-40B4-BE49-F238E27FC236}">
                      <a16:creationId xmlns:a16="http://schemas.microsoft.com/office/drawing/2014/main" id="{F24A68E4-7F79-43A5-99FB-46B972D4560A}"/>
                    </a:ext>
                  </a:extLst>
                </p:cNvPr>
                <p:cNvPicPr/>
                <p:nvPr/>
              </p:nvPicPr>
              <p:blipFill>
                <a:blip r:embed="rId305"/>
                <a:stretch>
                  <a:fillRect/>
                </a:stretch>
              </p:blipFill>
              <p:spPr>
                <a:xfrm>
                  <a:off x="8967173" y="904747"/>
                  <a:ext cx="1699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51205" name="Freihand 51204">
                  <a:extLst>
                    <a:ext uri="{FF2B5EF4-FFF2-40B4-BE49-F238E27FC236}">
                      <a16:creationId xmlns:a16="http://schemas.microsoft.com/office/drawing/2014/main" id="{40F5059F-91F4-4B9A-9F1B-7FD8E1BAFA07}"/>
                    </a:ext>
                  </a:extLst>
                </p14:cNvPr>
                <p14:cNvContentPartPr/>
                <p14:nvPr/>
              </p14:nvContentPartPr>
              <p14:xfrm>
                <a:off x="8741093" y="1255027"/>
                <a:ext cx="77040" cy="82800"/>
              </p14:xfrm>
            </p:contentPart>
          </mc:Choice>
          <mc:Fallback>
            <p:pic>
              <p:nvPicPr>
                <p:cNvPr id="51205" name="Freihand 51204">
                  <a:extLst>
                    <a:ext uri="{FF2B5EF4-FFF2-40B4-BE49-F238E27FC236}">
                      <a16:creationId xmlns:a16="http://schemas.microsoft.com/office/drawing/2014/main" id="{40F5059F-91F4-4B9A-9F1B-7FD8E1BAFA07}"/>
                    </a:ext>
                  </a:extLst>
                </p:cNvPr>
                <p:cNvPicPr/>
                <p:nvPr/>
              </p:nvPicPr>
              <p:blipFill>
                <a:blip r:embed="rId307"/>
                <a:stretch>
                  <a:fillRect/>
                </a:stretch>
              </p:blipFill>
              <p:spPr>
                <a:xfrm>
                  <a:off x="8736773" y="1250707"/>
                  <a:ext cx="856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51206" name="Freihand 51205">
                  <a:extLst>
                    <a:ext uri="{FF2B5EF4-FFF2-40B4-BE49-F238E27FC236}">
                      <a16:creationId xmlns:a16="http://schemas.microsoft.com/office/drawing/2014/main" id="{43FC0419-834C-4195-836B-B49FD176EDF5}"/>
                    </a:ext>
                  </a:extLst>
                </p14:cNvPr>
                <p14:cNvContentPartPr/>
                <p14:nvPr/>
              </p14:nvContentPartPr>
              <p14:xfrm>
                <a:off x="8831813" y="1249627"/>
                <a:ext cx="68040" cy="72000"/>
              </p14:xfrm>
            </p:contentPart>
          </mc:Choice>
          <mc:Fallback>
            <p:pic>
              <p:nvPicPr>
                <p:cNvPr id="51206" name="Freihand 51205">
                  <a:extLst>
                    <a:ext uri="{FF2B5EF4-FFF2-40B4-BE49-F238E27FC236}">
                      <a16:creationId xmlns:a16="http://schemas.microsoft.com/office/drawing/2014/main" id="{43FC0419-834C-4195-836B-B49FD176EDF5}"/>
                    </a:ext>
                  </a:extLst>
                </p:cNvPr>
                <p:cNvPicPr/>
                <p:nvPr/>
              </p:nvPicPr>
              <p:blipFill>
                <a:blip r:embed="rId309"/>
                <a:stretch>
                  <a:fillRect/>
                </a:stretch>
              </p:blipFill>
              <p:spPr>
                <a:xfrm>
                  <a:off x="8827493" y="1245307"/>
                  <a:ext cx="766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51207" name="Freihand 51206">
                  <a:extLst>
                    <a:ext uri="{FF2B5EF4-FFF2-40B4-BE49-F238E27FC236}">
                      <a16:creationId xmlns:a16="http://schemas.microsoft.com/office/drawing/2014/main" id="{5E88AE57-DF97-4F39-BE4E-2E7C3ABF4E4B}"/>
                    </a:ext>
                  </a:extLst>
                </p14:cNvPr>
                <p14:cNvContentPartPr/>
                <p14:nvPr/>
              </p14:nvContentPartPr>
              <p14:xfrm>
                <a:off x="9005693" y="1230187"/>
                <a:ext cx="67320" cy="75240"/>
              </p14:xfrm>
            </p:contentPart>
          </mc:Choice>
          <mc:Fallback>
            <p:pic>
              <p:nvPicPr>
                <p:cNvPr id="51207" name="Freihand 51206">
                  <a:extLst>
                    <a:ext uri="{FF2B5EF4-FFF2-40B4-BE49-F238E27FC236}">
                      <a16:creationId xmlns:a16="http://schemas.microsoft.com/office/drawing/2014/main" id="{5E88AE57-DF97-4F39-BE4E-2E7C3ABF4E4B}"/>
                    </a:ext>
                  </a:extLst>
                </p:cNvPr>
                <p:cNvPicPr/>
                <p:nvPr/>
              </p:nvPicPr>
              <p:blipFill>
                <a:blip r:embed="rId311"/>
                <a:stretch>
                  <a:fillRect/>
                </a:stretch>
              </p:blipFill>
              <p:spPr>
                <a:xfrm>
                  <a:off x="9001373" y="1225867"/>
                  <a:ext cx="759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51208" name="Freihand 51207">
                  <a:extLst>
                    <a:ext uri="{FF2B5EF4-FFF2-40B4-BE49-F238E27FC236}">
                      <a16:creationId xmlns:a16="http://schemas.microsoft.com/office/drawing/2014/main" id="{D678B3FB-EA83-4F58-A3DE-416088E09073}"/>
                    </a:ext>
                  </a:extLst>
                </p14:cNvPr>
                <p14:cNvContentPartPr/>
                <p14:nvPr/>
              </p14:nvContentPartPr>
              <p14:xfrm>
                <a:off x="8935493" y="1193827"/>
                <a:ext cx="76320" cy="51840"/>
              </p14:xfrm>
            </p:contentPart>
          </mc:Choice>
          <mc:Fallback>
            <p:pic>
              <p:nvPicPr>
                <p:cNvPr id="51208" name="Freihand 51207">
                  <a:extLst>
                    <a:ext uri="{FF2B5EF4-FFF2-40B4-BE49-F238E27FC236}">
                      <a16:creationId xmlns:a16="http://schemas.microsoft.com/office/drawing/2014/main" id="{D678B3FB-EA83-4F58-A3DE-416088E09073}"/>
                    </a:ext>
                  </a:extLst>
                </p:cNvPr>
                <p:cNvPicPr/>
                <p:nvPr/>
              </p:nvPicPr>
              <p:blipFill>
                <a:blip r:embed="rId313"/>
                <a:stretch>
                  <a:fillRect/>
                </a:stretch>
              </p:blipFill>
              <p:spPr>
                <a:xfrm>
                  <a:off x="8931173" y="1189507"/>
                  <a:ext cx="849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51209" name="Freihand 51208">
                  <a:extLst>
                    <a:ext uri="{FF2B5EF4-FFF2-40B4-BE49-F238E27FC236}">
                      <a16:creationId xmlns:a16="http://schemas.microsoft.com/office/drawing/2014/main" id="{8A6ACB91-BD69-479C-95BE-C04F5406509D}"/>
                    </a:ext>
                  </a:extLst>
                </p14:cNvPr>
                <p14:cNvContentPartPr/>
                <p14:nvPr/>
              </p14:nvContentPartPr>
              <p14:xfrm>
                <a:off x="9043493" y="1288507"/>
                <a:ext cx="64080" cy="44280"/>
              </p14:xfrm>
            </p:contentPart>
          </mc:Choice>
          <mc:Fallback>
            <p:pic>
              <p:nvPicPr>
                <p:cNvPr id="51209" name="Freihand 51208">
                  <a:extLst>
                    <a:ext uri="{FF2B5EF4-FFF2-40B4-BE49-F238E27FC236}">
                      <a16:creationId xmlns:a16="http://schemas.microsoft.com/office/drawing/2014/main" id="{8A6ACB91-BD69-479C-95BE-C04F5406509D}"/>
                    </a:ext>
                  </a:extLst>
                </p:cNvPr>
                <p:cNvPicPr/>
                <p:nvPr/>
              </p:nvPicPr>
              <p:blipFill>
                <a:blip r:embed="rId315"/>
                <a:stretch>
                  <a:fillRect/>
                </a:stretch>
              </p:blipFill>
              <p:spPr>
                <a:xfrm>
                  <a:off x="9039173" y="1284187"/>
                  <a:ext cx="727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51210" name="Freihand 51209">
                  <a:extLst>
                    <a:ext uri="{FF2B5EF4-FFF2-40B4-BE49-F238E27FC236}">
                      <a16:creationId xmlns:a16="http://schemas.microsoft.com/office/drawing/2014/main" id="{18AFD261-D13C-4333-AAC4-4882C004227A}"/>
                    </a:ext>
                  </a:extLst>
                </p14:cNvPr>
                <p14:cNvContentPartPr/>
                <p14:nvPr/>
              </p14:nvContentPartPr>
              <p14:xfrm>
                <a:off x="8737853" y="1451227"/>
                <a:ext cx="61920" cy="81000"/>
              </p14:xfrm>
            </p:contentPart>
          </mc:Choice>
          <mc:Fallback>
            <p:pic>
              <p:nvPicPr>
                <p:cNvPr id="51210" name="Freihand 51209">
                  <a:extLst>
                    <a:ext uri="{FF2B5EF4-FFF2-40B4-BE49-F238E27FC236}">
                      <a16:creationId xmlns:a16="http://schemas.microsoft.com/office/drawing/2014/main" id="{18AFD261-D13C-4333-AAC4-4882C004227A}"/>
                    </a:ext>
                  </a:extLst>
                </p:cNvPr>
                <p:cNvPicPr/>
                <p:nvPr/>
              </p:nvPicPr>
              <p:blipFill>
                <a:blip r:embed="rId317"/>
                <a:stretch>
                  <a:fillRect/>
                </a:stretch>
              </p:blipFill>
              <p:spPr>
                <a:xfrm>
                  <a:off x="8733533" y="1446907"/>
                  <a:ext cx="705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51211" name="Freihand 51210">
                  <a:extLst>
                    <a:ext uri="{FF2B5EF4-FFF2-40B4-BE49-F238E27FC236}">
                      <a16:creationId xmlns:a16="http://schemas.microsoft.com/office/drawing/2014/main" id="{85A19B6D-4E90-44B3-B55A-32C1B07857B9}"/>
                    </a:ext>
                  </a:extLst>
                </p14:cNvPr>
                <p14:cNvContentPartPr/>
                <p14:nvPr/>
              </p14:nvContentPartPr>
              <p14:xfrm>
                <a:off x="8826053" y="1446907"/>
                <a:ext cx="59040" cy="79560"/>
              </p14:xfrm>
            </p:contentPart>
          </mc:Choice>
          <mc:Fallback>
            <p:pic>
              <p:nvPicPr>
                <p:cNvPr id="51211" name="Freihand 51210">
                  <a:extLst>
                    <a:ext uri="{FF2B5EF4-FFF2-40B4-BE49-F238E27FC236}">
                      <a16:creationId xmlns:a16="http://schemas.microsoft.com/office/drawing/2014/main" id="{85A19B6D-4E90-44B3-B55A-32C1B07857B9}"/>
                    </a:ext>
                  </a:extLst>
                </p:cNvPr>
                <p:cNvPicPr/>
                <p:nvPr/>
              </p:nvPicPr>
              <p:blipFill>
                <a:blip r:embed="rId319"/>
                <a:stretch>
                  <a:fillRect/>
                </a:stretch>
              </p:blipFill>
              <p:spPr>
                <a:xfrm>
                  <a:off x="8821733" y="1442587"/>
                  <a:ext cx="676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51212" name="Freihand 51211">
                  <a:extLst>
                    <a:ext uri="{FF2B5EF4-FFF2-40B4-BE49-F238E27FC236}">
                      <a16:creationId xmlns:a16="http://schemas.microsoft.com/office/drawing/2014/main" id="{52CC2F5E-3796-4FE9-B64F-C872442038DE}"/>
                    </a:ext>
                  </a:extLst>
                </p14:cNvPr>
                <p14:cNvContentPartPr/>
                <p14:nvPr/>
              </p14:nvContentPartPr>
              <p14:xfrm>
                <a:off x="8990573" y="1433587"/>
                <a:ext cx="73800" cy="100080"/>
              </p14:xfrm>
            </p:contentPart>
          </mc:Choice>
          <mc:Fallback>
            <p:pic>
              <p:nvPicPr>
                <p:cNvPr id="51212" name="Freihand 51211">
                  <a:extLst>
                    <a:ext uri="{FF2B5EF4-FFF2-40B4-BE49-F238E27FC236}">
                      <a16:creationId xmlns:a16="http://schemas.microsoft.com/office/drawing/2014/main" id="{52CC2F5E-3796-4FE9-B64F-C872442038DE}"/>
                    </a:ext>
                  </a:extLst>
                </p:cNvPr>
                <p:cNvPicPr/>
                <p:nvPr/>
              </p:nvPicPr>
              <p:blipFill>
                <a:blip r:embed="rId321"/>
                <a:stretch>
                  <a:fillRect/>
                </a:stretch>
              </p:blipFill>
              <p:spPr>
                <a:xfrm>
                  <a:off x="8986253" y="1429267"/>
                  <a:ext cx="824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51213" name="Freihand 51212">
                  <a:extLst>
                    <a:ext uri="{FF2B5EF4-FFF2-40B4-BE49-F238E27FC236}">
                      <a16:creationId xmlns:a16="http://schemas.microsoft.com/office/drawing/2014/main" id="{41948AF0-F20D-44AE-825A-8F316EC4F898}"/>
                    </a:ext>
                  </a:extLst>
                </p14:cNvPr>
                <p14:cNvContentPartPr/>
                <p14:nvPr/>
              </p14:nvContentPartPr>
              <p14:xfrm>
                <a:off x="8939093" y="1410547"/>
                <a:ext cx="56880" cy="47880"/>
              </p14:xfrm>
            </p:contentPart>
          </mc:Choice>
          <mc:Fallback>
            <p:pic>
              <p:nvPicPr>
                <p:cNvPr id="51213" name="Freihand 51212">
                  <a:extLst>
                    <a:ext uri="{FF2B5EF4-FFF2-40B4-BE49-F238E27FC236}">
                      <a16:creationId xmlns:a16="http://schemas.microsoft.com/office/drawing/2014/main" id="{41948AF0-F20D-44AE-825A-8F316EC4F898}"/>
                    </a:ext>
                  </a:extLst>
                </p:cNvPr>
                <p:cNvPicPr/>
                <p:nvPr/>
              </p:nvPicPr>
              <p:blipFill>
                <a:blip r:embed="rId323"/>
                <a:stretch>
                  <a:fillRect/>
                </a:stretch>
              </p:blipFill>
              <p:spPr>
                <a:xfrm>
                  <a:off x="8934773" y="1406227"/>
                  <a:ext cx="655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51214" name="Freihand 51213">
                  <a:extLst>
                    <a:ext uri="{FF2B5EF4-FFF2-40B4-BE49-F238E27FC236}">
                      <a16:creationId xmlns:a16="http://schemas.microsoft.com/office/drawing/2014/main" id="{5548892C-1FA5-454F-9405-4D5645280382}"/>
                    </a:ext>
                  </a:extLst>
                </p14:cNvPr>
                <p14:cNvContentPartPr/>
                <p14:nvPr/>
              </p14:nvContentPartPr>
              <p14:xfrm>
                <a:off x="9013613" y="1496947"/>
                <a:ext cx="68040" cy="45000"/>
              </p14:xfrm>
            </p:contentPart>
          </mc:Choice>
          <mc:Fallback>
            <p:pic>
              <p:nvPicPr>
                <p:cNvPr id="51214" name="Freihand 51213">
                  <a:extLst>
                    <a:ext uri="{FF2B5EF4-FFF2-40B4-BE49-F238E27FC236}">
                      <a16:creationId xmlns:a16="http://schemas.microsoft.com/office/drawing/2014/main" id="{5548892C-1FA5-454F-9405-4D5645280382}"/>
                    </a:ext>
                  </a:extLst>
                </p:cNvPr>
                <p:cNvPicPr/>
                <p:nvPr/>
              </p:nvPicPr>
              <p:blipFill>
                <a:blip r:embed="rId325"/>
                <a:stretch>
                  <a:fillRect/>
                </a:stretch>
              </p:blipFill>
              <p:spPr>
                <a:xfrm>
                  <a:off x="9009293" y="1492627"/>
                  <a:ext cx="766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51346" name="Freihand 51345">
                  <a:extLst>
                    <a:ext uri="{FF2B5EF4-FFF2-40B4-BE49-F238E27FC236}">
                      <a16:creationId xmlns:a16="http://schemas.microsoft.com/office/drawing/2014/main" id="{017EB6F7-72EA-417F-968B-9077D8C72D09}"/>
                    </a:ext>
                  </a:extLst>
                </p14:cNvPr>
                <p14:cNvContentPartPr/>
                <p14:nvPr/>
              </p14:nvContentPartPr>
              <p14:xfrm>
                <a:off x="9231053" y="1181227"/>
                <a:ext cx="260640" cy="100080"/>
              </p14:xfrm>
            </p:contentPart>
          </mc:Choice>
          <mc:Fallback>
            <p:pic>
              <p:nvPicPr>
                <p:cNvPr id="51346" name="Freihand 51345">
                  <a:extLst>
                    <a:ext uri="{FF2B5EF4-FFF2-40B4-BE49-F238E27FC236}">
                      <a16:creationId xmlns:a16="http://schemas.microsoft.com/office/drawing/2014/main" id="{017EB6F7-72EA-417F-968B-9077D8C72D09}"/>
                    </a:ext>
                  </a:extLst>
                </p:cNvPr>
                <p:cNvPicPr/>
                <p:nvPr/>
              </p:nvPicPr>
              <p:blipFill>
                <a:blip r:embed="rId327"/>
                <a:stretch>
                  <a:fillRect/>
                </a:stretch>
              </p:blipFill>
              <p:spPr>
                <a:xfrm>
                  <a:off x="9226733" y="1176907"/>
                  <a:ext cx="2692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51347" name="Freihand 51346">
                  <a:extLst>
                    <a:ext uri="{FF2B5EF4-FFF2-40B4-BE49-F238E27FC236}">
                      <a16:creationId xmlns:a16="http://schemas.microsoft.com/office/drawing/2014/main" id="{49F628BE-8D5A-42B2-BFA7-E275866AEFF5}"/>
                    </a:ext>
                  </a:extLst>
                </p14:cNvPr>
                <p14:cNvContentPartPr/>
                <p14:nvPr/>
              </p14:nvContentPartPr>
              <p14:xfrm>
                <a:off x="9626333" y="1076107"/>
                <a:ext cx="15840" cy="182160"/>
              </p14:xfrm>
            </p:contentPart>
          </mc:Choice>
          <mc:Fallback>
            <p:pic>
              <p:nvPicPr>
                <p:cNvPr id="51347" name="Freihand 51346">
                  <a:extLst>
                    <a:ext uri="{FF2B5EF4-FFF2-40B4-BE49-F238E27FC236}">
                      <a16:creationId xmlns:a16="http://schemas.microsoft.com/office/drawing/2014/main" id="{49F628BE-8D5A-42B2-BFA7-E275866AEFF5}"/>
                    </a:ext>
                  </a:extLst>
                </p:cNvPr>
                <p:cNvPicPr/>
                <p:nvPr/>
              </p:nvPicPr>
              <p:blipFill>
                <a:blip r:embed="rId329"/>
                <a:stretch>
                  <a:fillRect/>
                </a:stretch>
              </p:blipFill>
              <p:spPr>
                <a:xfrm>
                  <a:off x="9622013" y="1071787"/>
                  <a:ext cx="244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51348" name="Freihand 51347">
                  <a:extLst>
                    <a:ext uri="{FF2B5EF4-FFF2-40B4-BE49-F238E27FC236}">
                      <a16:creationId xmlns:a16="http://schemas.microsoft.com/office/drawing/2014/main" id="{EA59572F-E671-4B85-B933-EDE2FAC1456E}"/>
                    </a:ext>
                  </a:extLst>
                </p14:cNvPr>
                <p14:cNvContentPartPr/>
                <p14:nvPr/>
              </p14:nvContentPartPr>
              <p14:xfrm>
                <a:off x="9554333" y="1054867"/>
                <a:ext cx="157680" cy="211320"/>
              </p14:xfrm>
            </p:contentPart>
          </mc:Choice>
          <mc:Fallback>
            <p:pic>
              <p:nvPicPr>
                <p:cNvPr id="51348" name="Freihand 51347">
                  <a:extLst>
                    <a:ext uri="{FF2B5EF4-FFF2-40B4-BE49-F238E27FC236}">
                      <a16:creationId xmlns:a16="http://schemas.microsoft.com/office/drawing/2014/main" id="{EA59572F-E671-4B85-B933-EDE2FAC1456E}"/>
                    </a:ext>
                  </a:extLst>
                </p:cNvPr>
                <p:cNvPicPr/>
                <p:nvPr/>
              </p:nvPicPr>
              <p:blipFill>
                <a:blip r:embed="rId331"/>
                <a:stretch>
                  <a:fillRect/>
                </a:stretch>
              </p:blipFill>
              <p:spPr>
                <a:xfrm>
                  <a:off x="9550013" y="1050547"/>
                  <a:ext cx="1663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51349" name="Freihand 51348">
                  <a:extLst>
                    <a:ext uri="{FF2B5EF4-FFF2-40B4-BE49-F238E27FC236}">
                      <a16:creationId xmlns:a16="http://schemas.microsoft.com/office/drawing/2014/main" id="{2392CC04-A6F3-4022-B04E-6637BEE7AA70}"/>
                    </a:ext>
                  </a:extLst>
                </p14:cNvPr>
                <p14:cNvContentPartPr/>
                <p14:nvPr/>
              </p14:nvContentPartPr>
              <p14:xfrm>
                <a:off x="9776813" y="1080067"/>
                <a:ext cx="26280" cy="166680"/>
              </p14:xfrm>
            </p:contentPart>
          </mc:Choice>
          <mc:Fallback>
            <p:pic>
              <p:nvPicPr>
                <p:cNvPr id="51349" name="Freihand 51348">
                  <a:extLst>
                    <a:ext uri="{FF2B5EF4-FFF2-40B4-BE49-F238E27FC236}">
                      <a16:creationId xmlns:a16="http://schemas.microsoft.com/office/drawing/2014/main" id="{2392CC04-A6F3-4022-B04E-6637BEE7AA70}"/>
                    </a:ext>
                  </a:extLst>
                </p:cNvPr>
                <p:cNvPicPr/>
                <p:nvPr/>
              </p:nvPicPr>
              <p:blipFill>
                <a:blip r:embed="rId333"/>
                <a:stretch>
                  <a:fillRect/>
                </a:stretch>
              </p:blipFill>
              <p:spPr>
                <a:xfrm>
                  <a:off x="9772493" y="1075747"/>
                  <a:ext cx="349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51350" name="Freihand 51349">
                  <a:extLst>
                    <a:ext uri="{FF2B5EF4-FFF2-40B4-BE49-F238E27FC236}">
                      <a16:creationId xmlns:a16="http://schemas.microsoft.com/office/drawing/2014/main" id="{0E1515D2-92BF-43F9-90FA-70233B271597}"/>
                    </a:ext>
                  </a:extLst>
                </p14:cNvPr>
                <p14:cNvContentPartPr/>
                <p14:nvPr/>
              </p14:nvContentPartPr>
              <p14:xfrm>
                <a:off x="9689333" y="1031827"/>
                <a:ext cx="166320" cy="94680"/>
              </p14:xfrm>
            </p:contentPart>
          </mc:Choice>
          <mc:Fallback>
            <p:pic>
              <p:nvPicPr>
                <p:cNvPr id="51350" name="Freihand 51349">
                  <a:extLst>
                    <a:ext uri="{FF2B5EF4-FFF2-40B4-BE49-F238E27FC236}">
                      <a16:creationId xmlns:a16="http://schemas.microsoft.com/office/drawing/2014/main" id="{0E1515D2-92BF-43F9-90FA-70233B271597}"/>
                    </a:ext>
                  </a:extLst>
                </p:cNvPr>
                <p:cNvPicPr/>
                <p:nvPr/>
              </p:nvPicPr>
              <p:blipFill>
                <a:blip r:embed="rId335"/>
                <a:stretch>
                  <a:fillRect/>
                </a:stretch>
              </p:blipFill>
              <p:spPr>
                <a:xfrm>
                  <a:off x="9685013" y="1027507"/>
                  <a:ext cx="1749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51351" name="Freihand 51350">
                  <a:extLst>
                    <a:ext uri="{FF2B5EF4-FFF2-40B4-BE49-F238E27FC236}">
                      <a16:creationId xmlns:a16="http://schemas.microsoft.com/office/drawing/2014/main" id="{6F8C24D5-BE1E-49FF-9165-60890C9D9715}"/>
                    </a:ext>
                  </a:extLst>
                </p14:cNvPr>
                <p14:cNvContentPartPr/>
                <p14:nvPr/>
              </p14:nvContentPartPr>
              <p14:xfrm>
                <a:off x="9696533" y="1078627"/>
                <a:ext cx="25560" cy="164880"/>
              </p14:xfrm>
            </p:contentPart>
          </mc:Choice>
          <mc:Fallback>
            <p:pic>
              <p:nvPicPr>
                <p:cNvPr id="51351" name="Freihand 51350">
                  <a:extLst>
                    <a:ext uri="{FF2B5EF4-FFF2-40B4-BE49-F238E27FC236}">
                      <a16:creationId xmlns:a16="http://schemas.microsoft.com/office/drawing/2014/main" id="{6F8C24D5-BE1E-49FF-9165-60890C9D9715}"/>
                    </a:ext>
                  </a:extLst>
                </p:cNvPr>
                <p:cNvPicPr/>
                <p:nvPr/>
              </p:nvPicPr>
              <p:blipFill>
                <a:blip r:embed="rId337"/>
                <a:stretch>
                  <a:fillRect/>
                </a:stretch>
              </p:blipFill>
              <p:spPr>
                <a:xfrm>
                  <a:off x="9692213" y="1074307"/>
                  <a:ext cx="34200" cy="173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8">
            <p14:nvContentPartPr>
              <p14:cNvPr id="51353" name="Freihand 51352">
                <a:extLst>
                  <a:ext uri="{FF2B5EF4-FFF2-40B4-BE49-F238E27FC236}">
                    <a16:creationId xmlns:a16="http://schemas.microsoft.com/office/drawing/2014/main" id="{F8FE1ACF-73F8-45FC-A7A3-4033EDA36A4C}"/>
                  </a:ext>
                </a:extLst>
              </p14:cNvPr>
              <p14:cNvContentPartPr/>
              <p14:nvPr/>
            </p14:nvContentPartPr>
            <p14:xfrm>
              <a:off x="1730093" y="3429427"/>
              <a:ext cx="1871640" cy="331560"/>
            </p14:xfrm>
          </p:contentPart>
        </mc:Choice>
        <mc:Fallback>
          <p:pic>
            <p:nvPicPr>
              <p:cNvPr id="51353" name="Freihand 51352">
                <a:extLst>
                  <a:ext uri="{FF2B5EF4-FFF2-40B4-BE49-F238E27FC236}">
                    <a16:creationId xmlns:a16="http://schemas.microsoft.com/office/drawing/2014/main" id="{F8FE1ACF-73F8-45FC-A7A3-4033EDA36A4C}"/>
                  </a:ext>
                </a:extLst>
              </p:cNvPr>
              <p:cNvPicPr/>
              <p:nvPr/>
            </p:nvPicPr>
            <p:blipFill>
              <a:blip r:embed="rId339"/>
              <a:stretch>
                <a:fillRect/>
              </a:stretch>
            </p:blipFill>
            <p:spPr>
              <a:xfrm>
                <a:off x="1725773" y="3425107"/>
                <a:ext cx="1880280" cy="3402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51354" name="Freihand 51353">
                <a:extLst>
                  <a:ext uri="{FF2B5EF4-FFF2-40B4-BE49-F238E27FC236}">
                    <a16:creationId xmlns:a16="http://schemas.microsoft.com/office/drawing/2014/main" id="{F74272FB-8944-47E7-9EC5-FBE04C5C5D68}"/>
                  </a:ext>
                </a:extLst>
              </p14:cNvPr>
              <p14:cNvContentPartPr/>
              <p14:nvPr/>
            </p14:nvContentPartPr>
            <p14:xfrm>
              <a:off x="1671413" y="3455347"/>
              <a:ext cx="1806480" cy="311040"/>
            </p14:xfrm>
          </p:contentPart>
        </mc:Choice>
        <mc:Fallback>
          <p:pic>
            <p:nvPicPr>
              <p:cNvPr id="51354" name="Freihand 51353">
                <a:extLst>
                  <a:ext uri="{FF2B5EF4-FFF2-40B4-BE49-F238E27FC236}">
                    <a16:creationId xmlns:a16="http://schemas.microsoft.com/office/drawing/2014/main" id="{F74272FB-8944-47E7-9EC5-FBE04C5C5D68}"/>
                  </a:ext>
                </a:extLst>
              </p:cNvPr>
              <p:cNvPicPr/>
              <p:nvPr/>
            </p:nvPicPr>
            <p:blipFill>
              <a:blip r:embed="rId341"/>
              <a:stretch>
                <a:fillRect/>
              </a:stretch>
            </p:blipFill>
            <p:spPr>
              <a:xfrm>
                <a:off x="1667093" y="3451027"/>
                <a:ext cx="1815120" cy="319680"/>
              </a:xfrm>
              <a:prstGeom prst="rect">
                <a:avLst/>
              </a:prstGeom>
            </p:spPr>
          </p:pic>
        </mc:Fallback>
      </mc:AlternateContent>
      <p:grpSp>
        <p:nvGrpSpPr>
          <p:cNvPr id="51356" name="Gruppieren 51355">
            <a:extLst>
              <a:ext uri="{FF2B5EF4-FFF2-40B4-BE49-F238E27FC236}">
                <a16:creationId xmlns:a16="http://schemas.microsoft.com/office/drawing/2014/main" id="{BB87057D-FE49-4629-AA61-E6BA0586BDC6}"/>
              </a:ext>
            </a:extLst>
          </p:cNvPr>
          <p:cNvGrpSpPr/>
          <p:nvPr/>
        </p:nvGrpSpPr>
        <p:grpSpPr>
          <a:xfrm>
            <a:off x="-215347" y="1303987"/>
            <a:ext cx="1940760" cy="372600"/>
            <a:chOff x="-215347" y="1303987"/>
            <a:chExt cx="1940760" cy="372600"/>
          </a:xfrm>
        </p:grpSpPr>
        <mc:AlternateContent xmlns:mc="http://schemas.openxmlformats.org/markup-compatibility/2006">
          <mc:Choice xmlns:p14="http://schemas.microsoft.com/office/powerpoint/2010/main" Requires="p14">
            <p:contentPart p14:bwMode="auto" r:id="rId342">
              <p14:nvContentPartPr>
                <p14:cNvPr id="8" name="Freihand 7">
                  <a:extLst>
                    <a:ext uri="{FF2B5EF4-FFF2-40B4-BE49-F238E27FC236}">
                      <a16:creationId xmlns:a16="http://schemas.microsoft.com/office/drawing/2014/main" id="{FD9EEEE4-0DE1-4A1F-A178-8DA9277069C4}"/>
                    </a:ext>
                  </a:extLst>
                </p14:cNvPr>
                <p14:cNvContentPartPr/>
                <p14:nvPr/>
              </p14:nvContentPartPr>
              <p14:xfrm>
                <a:off x="40613" y="1464187"/>
                <a:ext cx="21240" cy="103680"/>
              </p14:xfrm>
            </p:contentPart>
          </mc:Choice>
          <mc:Fallback>
            <p:pic>
              <p:nvPicPr>
                <p:cNvPr id="8" name="Freihand 7">
                  <a:extLst>
                    <a:ext uri="{FF2B5EF4-FFF2-40B4-BE49-F238E27FC236}">
                      <a16:creationId xmlns:a16="http://schemas.microsoft.com/office/drawing/2014/main" id="{FD9EEEE4-0DE1-4A1F-A178-8DA9277069C4}"/>
                    </a:ext>
                  </a:extLst>
                </p:cNvPr>
                <p:cNvPicPr/>
                <p:nvPr/>
              </p:nvPicPr>
              <p:blipFill>
                <a:blip r:embed="rId343"/>
                <a:stretch>
                  <a:fillRect/>
                </a:stretch>
              </p:blipFill>
              <p:spPr>
                <a:xfrm>
                  <a:off x="36293" y="1459867"/>
                  <a:ext cx="298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9" name="Freihand 8">
                  <a:extLst>
                    <a:ext uri="{FF2B5EF4-FFF2-40B4-BE49-F238E27FC236}">
                      <a16:creationId xmlns:a16="http://schemas.microsoft.com/office/drawing/2014/main" id="{8BC2244D-5A23-41CC-BE6A-549E68378D8B}"/>
                    </a:ext>
                  </a:extLst>
                </p14:cNvPr>
                <p14:cNvContentPartPr/>
                <p14:nvPr/>
              </p14:nvContentPartPr>
              <p14:xfrm>
                <a:off x="-1507" y="1403707"/>
                <a:ext cx="143640" cy="176040"/>
              </p14:xfrm>
            </p:contentPart>
          </mc:Choice>
          <mc:Fallback>
            <p:pic>
              <p:nvPicPr>
                <p:cNvPr id="9" name="Freihand 8">
                  <a:extLst>
                    <a:ext uri="{FF2B5EF4-FFF2-40B4-BE49-F238E27FC236}">
                      <a16:creationId xmlns:a16="http://schemas.microsoft.com/office/drawing/2014/main" id="{8BC2244D-5A23-41CC-BE6A-549E68378D8B}"/>
                    </a:ext>
                  </a:extLst>
                </p:cNvPr>
                <p:cNvPicPr/>
                <p:nvPr/>
              </p:nvPicPr>
              <p:blipFill>
                <a:blip r:embed="rId345"/>
                <a:stretch>
                  <a:fillRect/>
                </a:stretch>
              </p:blipFill>
              <p:spPr>
                <a:xfrm>
                  <a:off x="-5827" y="1399387"/>
                  <a:ext cx="1522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1" name="Freihand 10">
                  <a:extLst>
                    <a:ext uri="{FF2B5EF4-FFF2-40B4-BE49-F238E27FC236}">
                      <a16:creationId xmlns:a16="http://schemas.microsoft.com/office/drawing/2014/main" id="{731AAF16-1C32-46C3-BFF4-4F5A97E8B587}"/>
                    </a:ext>
                  </a:extLst>
                </p14:cNvPr>
                <p14:cNvContentPartPr/>
                <p14:nvPr/>
              </p14:nvContentPartPr>
              <p14:xfrm>
                <a:off x="175253" y="1489747"/>
                <a:ext cx="124920" cy="84600"/>
              </p14:xfrm>
            </p:contentPart>
          </mc:Choice>
          <mc:Fallback>
            <p:pic>
              <p:nvPicPr>
                <p:cNvPr id="11" name="Freihand 10">
                  <a:extLst>
                    <a:ext uri="{FF2B5EF4-FFF2-40B4-BE49-F238E27FC236}">
                      <a16:creationId xmlns:a16="http://schemas.microsoft.com/office/drawing/2014/main" id="{731AAF16-1C32-46C3-BFF4-4F5A97E8B587}"/>
                    </a:ext>
                  </a:extLst>
                </p:cNvPr>
                <p:cNvPicPr/>
                <p:nvPr/>
              </p:nvPicPr>
              <p:blipFill>
                <a:blip r:embed="rId347"/>
                <a:stretch>
                  <a:fillRect/>
                </a:stretch>
              </p:blipFill>
              <p:spPr>
                <a:xfrm>
                  <a:off x="170933" y="1485427"/>
                  <a:ext cx="1335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2" name="Freihand 11">
                  <a:extLst>
                    <a:ext uri="{FF2B5EF4-FFF2-40B4-BE49-F238E27FC236}">
                      <a16:creationId xmlns:a16="http://schemas.microsoft.com/office/drawing/2014/main" id="{1141F7B6-A05B-4A3A-87E8-4B59C639E56F}"/>
                    </a:ext>
                  </a:extLst>
                </p14:cNvPr>
                <p14:cNvContentPartPr/>
                <p14:nvPr/>
              </p14:nvContentPartPr>
              <p14:xfrm>
                <a:off x="319253" y="1417387"/>
                <a:ext cx="105120" cy="156600"/>
              </p14:xfrm>
            </p:contentPart>
          </mc:Choice>
          <mc:Fallback>
            <p:pic>
              <p:nvPicPr>
                <p:cNvPr id="12" name="Freihand 11">
                  <a:extLst>
                    <a:ext uri="{FF2B5EF4-FFF2-40B4-BE49-F238E27FC236}">
                      <a16:creationId xmlns:a16="http://schemas.microsoft.com/office/drawing/2014/main" id="{1141F7B6-A05B-4A3A-87E8-4B59C639E56F}"/>
                    </a:ext>
                  </a:extLst>
                </p:cNvPr>
                <p:cNvPicPr/>
                <p:nvPr/>
              </p:nvPicPr>
              <p:blipFill>
                <a:blip r:embed="rId349"/>
                <a:stretch>
                  <a:fillRect/>
                </a:stretch>
              </p:blipFill>
              <p:spPr>
                <a:xfrm>
                  <a:off x="314933" y="1413067"/>
                  <a:ext cx="1137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3" name="Freihand 12">
                  <a:extLst>
                    <a:ext uri="{FF2B5EF4-FFF2-40B4-BE49-F238E27FC236}">
                      <a16:creationId xmlns:a16="http://schemas.microsoft.com/office/drawing/2014/main" id="{E882DCDF-9941-4A39-ACC4-8F30BDEBE898}"/>
                    </a:ext>
                  </a:extLst>
                </p14:cNvPr>
                <p14:cNvContentPartPr/>
                <p14:nvPr/>
              </p14:nvContentPartPr>
              <p14:xfrm>
                <a:off x="397733" y="1426387"/>
                <a:ext cx="118080" cy="153000"/>
              </p14:xfrm>
            </p:contentPart>
          </mc:Choice>
          <mc:Fallback>
            <p:pic>
              <p:nvPicPr>
                <p:cNvPr id="13" name="Freihand 12">
                  <a:extLst>
                    <a:ext uri="{FF2B5EF4-FFF2-40B4-BE49-F238E27FC236}">
                      <a16:creationId xmlns:a16="http://schemas.microsoft.com/office/drawing/2014/main" id="{E882DCDF-9941-4A39-ACC4-8F30BDEBE898}"/>
                    </a:ext>
                  </a:extLst>
                </p:cNvPr>
                <p:cNvPicPr/>
                <p:nvPr/>
              </p:nvPicPr>
              <p:blipFill>
                <a:blip r:embed="rId351"/>
                <a:stretch>
                  <a:fillRect/>
                </a:stretch>
              </p:blipFill>
              <p:spPr>
                <a:xfrm>
                  <a:off x="393413" y="1422067"/>
                  <a:ext cx="1267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4" name="Freihand 13">
                  <a:extLst>
                    <a:ext uri="{FF2B5EF4-FFF2-40B4-BE49-F238E27FC236}">
                      <a16:creationId xmlns:a16="http://schemas.microsoft.com/office/drawing/2014/main" id="{3C1AA2C7-C269-4EBA-8601-2A325F6B3EB7}"/>
                    </a:ext>
                  </a:extLst>
                </p14:cNvPr>
                <p14:cNvContentPartPr/>
                <p14:nvPr/>
              </p14:nvContentPartPr>
              <p14:xfrm>
                <a:off x="492773" y="1500187"/>
                <a:ext cx="96480" cy="76680"/>
              </p14:xfrm>
            </p:contentPart>
          </mc:Choice>
          <mc:Fallback>
            <p:pic>
              <p:nvPicPr>
                <p:cNvPr id="14" name="Freihand 13">
                  <a:extLst>
                    <a:ext uri="{FF2B5EF4-FFF2-40B4-BE49-F238E27FC236}">
                      <a16:creationId xmlns:a16="http://schemas.microsoft.com/office/drawing/2014/main" id="{3C1AA2C7-C269-4EBA-8601-2A325F6B3EB7}"/>
                    </a:ext>
                  </a:extLst>
                </p:cNvPr>
                <p:cNvPicPr/>
                <p:nvPr/>
              </p:nvPicPr>
              <p:blipFill>
                <a:blip r:embed="rId353"/>
                <a:stretch>
                  <a:fillRect/>
                </a:stretch>
              </p:blipFill>
              <p:spPr>
                <a:xfrm>
                  <a:off x="488453" y="1495867"/>
                  <a:ext cx="1051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5" name="Freihand 14">
                  <a:extLst>
                    <a:ext uri="{FF2B5EF4-FFF2-40B4-BE49-F238E27FC236}">
                      <a16:creationId xmlns:a16="http://schemas.microsoft.com/office/drawing/2014/main" id="{FBB27CBF-3905-47D2-910D-C440E712BEC5}"/>
                    </a:ext>
                  </a:extLst>
                </p14:cNvPr>
                <p14:cNvContentPartPr/>
                <p14:nvPr/>
              </p14:nvContentPartPr>
              <p14:xfrm>
                <a:off x="591773" y="1501267"/>
                <a:ext cx="94320" cy="71280"/>
              </p14:xfrm>
            </p:contentPart>
          </mc:Choice>
          <mc:Fallback>
            <p:pic>
              <p:nvPicPr>
                <p:cNvPr id="15" name="Freihand 14">
                  <a:extLst>
                    <a:ext uri="{FF2B5EF4-FFF2-40B4-BE49-F238E27FC236}">
                      <a16:creationId xmlns:a16="http://schemas.microsoft.com/office/drawing/2014/main" id="{FBB27CBF-3905-47D2-910D-C440E712BEC5}"/>
                    </a:ext>
                  </a:extLst>
                </p:cNvPr>
                <p:cNvPicPr/>
                <p:nvPr/>
              </p:nvPicPr>
              <p:blipFill>
                <a:blip r:embed="rId355"/>
                <a:stretch>
                  <a:fillRect/>
                </a:stretch>
              </p:blipFill>
              <p:spPr>
                <a:xfrm>
                  <a:off x="587453" y="1496947"/>
                  <a:ext cx="1029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6" name="Freihand 15">
                  <a:extLst>
                    <a:ext uri="{FF2B5EF4-FFF2-40B4-BE49-F238E27FC236}">
                      <a16:creationId xmlns:a16="http://schemas.microsoft.com/office/drawing/2014/main" id="{614D396B-74FB-48DE-A3A7-FAA38ACD7DF3}"/>
                    </a:ext>
                  </a:extLst>
                </p14:cNvPr>
                <p14:cNvContentPartPr/>
                <p14:nvPr/>
              </p14:nvContentPartPr>
              <p14:xfrm>
                <a:off x="696893" y="1498747"/>
                <a:ext cx="101520" cy="64440"/>
              </p14:xfrm>
            </p:contentPart>
          </mc:Choice>
          <mc:Fallback>
            <p:pic>
              <p:nvPicPr>
                <p:cNvPr id="16" name="Freihand 15">
                  <a:extLst>
                    <a:ext uri="{FF2B5EF4-FFF2-40B4-BE49-F238E27FC236}">
                      <a16:creationId xmlns:a16="http://schemas.microsoft.com/office/drawing/2014/main" id="{614D396B-74FB-48DE-A3A7-FAA38ACD7DF3}"/>
                    </a:ext>
                  </a:extLst>
                </p:cNvPr>
                <p:cNvPicPr/>
                <p:nvPr/>
              </p:nvPicPr>
              <p:blipFill>
                <a:blip r:embed="rId357"/>
                <a:stretch>
                  <a:fillRect/>
                </a:stretch>
              </p:blipFill>
              <p:spPr>
                <a:xfrm>
                  <a:off x="692573" y="1494427"/>
                  <a:ext cx="1101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8" name="Freihand 17">
                  <a:extLst>
                    <a:ext uri="{FF2B5EF4-FFF2-40B4-BE49-F238E27FC236}">
                      <a16:creationId xmlns:a16="http://schemas.microsoft.com/office/drawing/2014/main" id="{23E25214-22C5-4E0F-B47F-0911B8024590}"/>
                    </a:ext>
                  </a:extLst>
                </p14:cNvPr>
                <p14:cNvContentPartPr/>
                <p14:nvPr/>
              </p14:nvContentPartPr>
              <p14:xfrm>
                <a:off x="691853" y="1495867"/>
                <a:ext cx="73080" cy="78480"/>
              </p14:xfrm>
            </p:contentPart>
          </mc:Choice>
          <mc:Fallback>
            <p:pic>
              <p:nvPicPr>
                <p:cNvPr id="18" name="Freihand 17">
                  <a:extLst>
                    <a:ext uri="{FF2B5EF4-FFF2-40B4-BE49-F238E27FC236}">
                      <a16:creationId xmlns:a16="http://schemas.microsoft.com/office/drawing/2014/main" id="{23E25214-22C5-4E0F-B47F-0911B8024590}"/>
                    </a:ext>
                  </a:extLst>
                </p:cNvPr>
                <p:cNvPicPr/>
                <p:nvPr/>
              </p:nvPicPr>
              <p:blipFill>
                <a:blip r:embed="rId359"/>
                <a:stretch>
                  <a:fillRect/>
                </a:stretch>
              </p:blipFill>
              <p:spPr>
                <a:xfrm>
                  <a:off x="687533" y="1491547"/>
                  <a:ext cx="817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9" name="Freihand 18">
                  <a:extLst>
                    <a:ext uri="{FF2B5EF4-FFF2-40B4-BE49-F238E27FC236}">
                      <a16:creationId xmlns:a16="http://schemas.microsoft.com/office/drawing/2014/main" id="{185E7EC2-EB3C-45CB-856B-37E1B670A2E5}"/>
                    </a:ext>
                  </a:extLst>
                </p14:cNvPr>
                <p14:cNvContentPartPr/>
                <p14:nvPr/>
              </p14:nvContentPartPr>
              <p14:xfrm>
                <a:off x="731453" y="1474987"/>
                <a:ext cx="173520" cy="74160"/>
              </p14:xfrm>
            </p:contentPart>
          </mc:Choice>
          <mc:Fallback>
            <p:pic>
              <p:nvPicPr>
                <p:cNvPr id="19" name="Freihand 18">
                  <a:extLst>
                    <a:ext uri="{FF2B5EF4-FFF2-40B4-BE49-F238E27FC236}">
                      <a16:creationId xmlns:a16="http://schemas.microsoft.com/office/drawing/2014/main" id="{185E7EC2-EB3C-45CB-856B-37E1B670A2E5}"/>
                    </a:ext>
                  </a:extLst>
                </p:cNvPr>
                <p:cNvPicPr/>
                <p:nvPr/>
              </p:nvPicPr>
              <p:blipFill>
                <a:blip r:embed="rId361"/>
                <a:stretch>
                  <a:fillRect/>
                </a:stretch>
              </p:blipFill>
              <p:spPr>
                <a:xfrm>
                  <a:off x="727133" y="1470667"/>
                  <a:ext cx="1821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51355" name="Freihand 51354">
                  <a:extLst>
                    <a:ext uri="{FF2B5EF4-FFF2-40B4-BE49-F238E27FC236}">
                      <a16:creationId xmlns:a16="http://schemas.microsoft.com/office/drawing/2014/main" id="{E2EC886C-F3FB-48B5-9C0D-C9C5C658D10A}"/>
                    </a:ext>
                  </a:extLst>
                </p14:cNvPr>
                <p14:cNvContentPartPr/>
                <p14:nvPr/>
              </p14:nvContentPartPr>
              <p14:xfrm>
                <a:off x="-215347" y="1303987"/>
                <a:ext cx="1940760" cy="372600"/>
              </p14:xfrm>
            </p:contentPart>
          </mc:Choice>
          <mc:Fallback>
            <p:pic>
              <p:nvPicPr>
                <p:cNvPr id="51355" name="Freihand 51354">
                  <a:extLst>
                    <a:ext uri="{FF2B5EF4-FFF2-40B4-BE49-F238E27FC236}">
                      <a16:creationId xmlns:a16="http://schemas.microsoft.com/office/drawing/2014/main" id="{E2EC886C-F3FB-48B5-9C0D-C9C5C658D10A}"/>
                    </a:ext>
                  </a:extLst>
                </p:cNvPr>
                <p:cNvPicPr/>
                <p:nvPr/>
              </p:nvPicPr>
              <p:blipFill>
                <a:blip r:embed="rId363"/>
                <a:stretch>
                  <a:fillRect/>
                </a:stretch>
              </p:blipFill>
              <p:spPr>
                <a:xfrm>
                  <a:off x="-219667" y="1299667"/>
                  <a:ext cx="1949400" cy="381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4">
            <p14:nvContentPartPr>
              <p14:cNvPr id="51357" name="Freihand 51356">
                <a:extLst>
                  <a:ext uri="{FF2B5EF4-FFF2-40B4-BE49-F238E27FC236}">
                    <a16:creationId xmlns:a16="http://schemas.microsoft.com/office/drawing/2014/main" id="{C30DE225-DA60-476A-9449-444AB854021F}"/>
                  </a:ext>
                </a:extLst>
              </p14:cNvPr>
              <p14:cNvContentPartPr/>
              <p14:nvPr/>
            </p14:nvContentPartPr>
            <p14:xfrm>
              <a:off x="1770373" y="2022547"/>
              <a:ext cx="1868760" cy="441000"/>
            </p14:xfrm>
          </p:contentPart>
        </mc:Choice>
        <mc:Fallback>
          <p:pic>
            <p:nvPicPr>
              <p:cNvPr id="51357" name="Freihand 51356">
                <a:extLst>
                  <a:ext uri="{FF2B5EF4-FFF2-40B4-BE49-F238E27FC236}">
                    <a16:creationId xmlns:a16="http://schemas.microsoft.com/office/drawing/2014/main" id="{C30DE225-DA60-476A-9449-444AB854021F}"/>
                  </a:ext>
                </a:extLst>
              </p:cNvPr>
              <p:cNvPicPr/>
              <p:nvPr/>
            </p:nvPicPr>
            <p:blipFill>
              <a:blip r:embed="rId365"/>
              <a:stretch>
                <a:fillRect/>
              </a:stretch>
            </p:blipFill>
            <p:spPr>
              <a:xfrm>
                <a:off x="1766053" y="2018227"/>
                <a:ext cx="1877400" cy="44964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ChangeArrowheads="1"/>
          </p:cNvSpPr>
          <p:nvPr/>
        </p:nvSpPr>
        <p:spPr bwMode="auto">
          <a:xfrm>
            <a:off x="81887" y="0"/>
            <a:ext cx="6901329" cy="8653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Entwicklung der nominalen Anteile an der Bruttowertschöpfung (Deutschland)</a:t>
            </a:r>
          </a:p>
        </p:txBody>
      </p:sp>
      <p:sp>
        <p:nvSpPr>
          <p:cNvPr id="54276" name="Text Box 3"/>
          <p:cNvSpPr txBox="1">
            <a:spLocks noChangeArrowheads="1"/>
          </p:cNvSpPr>
          <p:nvPr/>
        </p:nvSpPr>
        <p:spPr bwMode="auto">
          <a:xfrm>
            <a:off x="1008910" y="6379862"/>
            <a:ext cx="2646461" cy="31658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1" name="Rechteck 20">
            <a:extLst>
              <a:ext uri="{FF2B5EF4-FFF2-40B4-BE49-F238E27FC236}">
                <a16:creationId xmlns:a16="http://schemas.microsoft.com/office/drawing/2014/main" id="{7D0B83D1-822E-4966-A08A-93DFFBAB77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9A2DED83-2F15-E474-2A9E-3BFFEDA6F3CF}"/>
              </a:ext>
            </a:extLst>
          </p:cNvPr>
          <p:cNvPicPr>
            <a:picLocks noChangeAspect="1"/>
          </p:cNvPicPr>
          <p:nvPr/>
        </p:nvPicPr>
        <p:blipFill>
          <a:blip r:embed="rId3"/>
          <a:stretch>
            <a:fillRect/>
          </a:stretch>
        </p:blipFill>
        <p:spPr>
          <a:xfrm>
            <a:off x="81887" y="1006444"/>
            <a:ext cx="6588013" cy="4502816"/>
          </a:xfrm>
          <a:prstGeom prst="rect">
            <a:avLst/>
          </a:prstGeom>
        </p:spPr>
      </p:pic>
      <p:pic>
        <p:nvPicPr>
          <p:cNvPr id="6" name="Grafik 5">
            <a:extLst>
              <a:ext uri="{FF2B5EF4-FFF2-40B4-BE49-F238E27FC236}">
                <a16:creationId xmlns:a16="http://schemas.microsoft.com/office/drawing/2014/main" id="{8A7A3F9E-3153-FCB3-7423-3EAFA6581C41}"/>
              </a:ext>
            </a:extLst>
          </p:cNvPr>
          <p:cNvPicPr>
            <a:picLocks noChangeAspect="1"/>
          </p:cNvPicPr>
          <p:nvPr/>
        </p:nvPicPr>
        <p:blipFill>
          <a:blip r:embed="rId4"/>
          <a:stretch>
            <a:fillRect/>
          </a:stretch>
        </p:blipFill>
        <p:spPr>
          <a:xfrm>
            <a:off x="6585809" y="111872"/>
            <a:ext cx="5043734" cy="3317127"/>
          </a:xfrm>
          <a:prstGeom prst="rect">
            <a:avLst/>
          </a:prstGeom>
        </p:spPr>
      </p:pic>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0661C998-B564-44E5-A1BE-CF24B9270A8E}"/>
                  </a:ext>
                </a:extLst>
              </p14:cNvPr>
              <p14:cNvContentPartPr/>
              <p14:nvPr/>
            </p14:nvContentPartPr>
            <p14:xfrm>
              <a:off x="4694693" y="1776667"/>
              <a:ext cx="1321920" cy="166320"/>
            </p14:xfrm>
          </p:contentPart>
        </mc:Choice>
        <mc:Fallback>
          <p:pic>
            <p:nvPicPr>
              <p:cNvPr id="3" name="Freihand 2">
                <a:extLst>
                  <a:ext uri="{FF2B5EF4-FFF2-40B4-BE49-F238E27FC236}">
                    <a16:creationId xmlns:a16="http://schemas.microsoft.com/office/drawing/2014/main" id="{0661C998-B564-44E5-A1BE-CF24B9270A8E}"/>
                  </a:ext>
                </a:extLst>
              </p:cNvPr>
              <p:cNvPicPr/>
              <p:nvPr/>
            </p:nvPicPr>
            <p:blipFill>
              <a:blip r:embed="rId6"/>
              <a:stretch>
                <a:fillRect/>
              </a:stretch>
            </p:blipFill>
            <p:spPr>
              <a:xfrm>
                <a:off x="4690373" y="1772347"/>
                <a:ext cx="1330560" cy="174960"/>
              </a:xfrm>
              <a:prstGeom prst="rect">
                <a:avLst/>
              </a:prstGeom>
            </p:spPr>
          </p:pic>
        </mc:Fallback>
      </mc:AlternateContent>
      <p:grpSp>
        <p:nvGrpSpPr>
          <p:cNvPr id="11" name="Gruppieren 10">
            <a:extLst>
              <a:ext uri="{FF2B5EF4-FFF2-40B4-BE49-F238E27FC236}">
                <a16:creationId xmlns:a16="http://schemas.microsoft.com/office/drawing/2014/main" id="{9BA0836D-FB09-4A71-ABC5-BA7E776F9582}"/>
              </a:ext>
            </a:extLst>
          </p:cNvPr>
          <p:cNvGrpSpPr/>
          <p:nvPr/>
        </p:nvGrpSpPr>
        <p:grpSpPr>
          <a:xfrm>
            <a:off x="4249733" y="4878427"/>
            <a:ext cx="339840" cy="126360"/>
            <a:chOff x="4249733" y="4878427"/>
            <a:chExt cx="339840" cy="126360"/>
          </a:xfrm>
        </p:grpSpPr>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19FB8F71-BFCC-4132-95A4-9E6A931FB719}"/>
                    </a:ext>
                  </a:extLst>
                </p14:cNvPr>
                <p14:cNvContentPartPr/>
                <p14:nvPr/>
              </p14:nvContentPartPr>
              <p14:xfrm>
                <a:off x="4249733" y="4910107"/>
                <a:ext cx="50760" cy="94680"/>
              </p14:xfrm>
            </p:contentPart>
          </mc:Choice>
          <mc:Fallback>
            <p:pic>
              <p:nvPicPr>
                <p:cNvPr id="4" name="Freihand 3">
                  <a:extLst>
                    <a:ext uri="{FF2B5EF4-FFF2-40B4-BE49-F238E27FC236}">
                      <a16:creationId xmlns:a16="http://schemas.microsoft.com/office/drawing/2014/main" id="{19FB8F71-BFCC-4132-95A4-9E6A931FB719}"/>
                    </a:ext>
                  </a:extLst>
                </p:cNvPr>
                <p:cNvPicPr/>
                <p:nvPr/>
              </p:nvPicPr>
              <p:blipFill>
                <a:blip r:embed="rId8"/>
                <a:stretch>
                  <a:fillRect/>
                </a:stretch>
              </p:blipFill>
              <p:spPr>
                <a:xfrm>
                  <a:off x="4245413" y="4905787"/>
                  <a:ext cx="594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5DF3E49D-4221-45A6-A1B3-5FE97E2A437D}"/>
                    </a:ext>
                  </a:extLst>
                </p14:cNvPr>
                <p14:cNvContentPartPr/>
                <p14:nvPr/>
              </p14:nvContentPartPr>
              <p14:xfrm>
                <a:off x="4297613" y="4928107"/>
                <a:ext cx="61560" cy="55080"/>
              </p14:xfrm>
            </p:contentPart>
          </mc:Choice>
          <mc:Fallback>
            <p:pic>
              <p:nvPicPr>
                <p:cNvPr id="5" name="Freihand 4">
                  <a:extLst>
                    <a:ext uri="{FF2B5EF4-FFF2-40B4-BE49-F238E27FC236}">
                      <a16:creationId xmlns:a16="http://schemas.microsoft.com/office/drawing/2014/main" id="{5DF3E49D-4221-45A6-A1B3-5FE97E2A437D}"/>
                    </a:ext>
                  </a:extLst>
                </p:cNvPr>
                <p:cNvPicPr/>
                <p:nvPr/>
              </p:nvPicPr>
              <p:blipFill>
                <a:blip r:embed="rId10"/>
                <a:stretch>
                  <a:fillRect/>
                </a:stretch>
              </p:blipFill>
              <p:spPr>
                <a:xfrm>
                  <a:off x="4293293" y="4923787"/>
                  <a:ext cx="702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C93029DD-31A0-4463-AA24-D94B1F8273EE}"/>
                    </a:ext>
                  </a:extLst>
                </p14:cNvPr>
                <p14:cNvContentPartPr/>
                <p14:nvPr/>
              </p14:nvContentPartPr>
              <p14:xfrm>
                <a:off x="4391573" y="4903267"/>
                <a:ext cx="71280" cy="90360"/>
              </p14:xfrm>
            </p:contentPart>
          </mc:Choice>
          <mc:Fallback>
            <p:pic>
              <p:nvPicPr>
                <p:cNvPr id="7" name="Freihand 6">
                  <a:extLst>
                    <a:ext uri="{FF2B5EF4-FFF2-40B4-BE49-F238E27FC236}">
                      <a16:creationId xmlns:a16="http://schemas.microsoft.com/office/drawing/2014/main" id="{C93029DD-31A0-4463-AA24-D94B1F8273EE}"/>
                    </a:ext>
                  </a:extLst>
                </p:cNvPr>
                <p:cNvPicPr/>
                <p:nvPr/>
              </p:nvPicPr>
              <p:blipFill>
                <a:blip r:embed="rId12"/>
                <a:stretch>
                  <a:fillRect/>
                </a:stretch>
              </p:blipFill>
              <p:spPr>
                <a:xfrm>
                  <a:off x="4387253" y="4898947"/>
                  <a:ext cx="799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5BC63FFA-973A-4AFE-A2E0-0854E81AD092}"/>
                    </a:ext>
                  </a:extLst>
                </p14:cNvPr>
                <p14:cNvContentPartPr/>
                <p14:nvPr/>
              </p14:nvContentPartPr>
              <p14:xfrm>
                <a:off x="4521173" y="4902547"/>
                <a:ext cx="33120" cy="79920"/>
              </p14:xfrm>
            </p:contentPart>
          </mc:Choice>
          <mc:Fallback>
            <p:pic>
              <p:nvPicPr>
                <p:cNvPr id="8" name="Freihand 7">
                  <a:extLst>
                    <a:ext uri="{FF2B5EF4-FFF2-40B4-BE49-F238E27FC236}">
                      <a16:creationId xmlns:a16="http://schemas.microsoft.com/office/drawing/2014/main" id="{5BC63FFA-973A-4AFE-A2E0-0854E81AD092}"/>
                    </a:ext>
                  </a:extLst>
                </p:cNvPr>
                <p:cNvPicPr/>
                <p:nvPr/>
              </p:nvPicPr>
              <p:blipFill>
                <a:blip r:embed="rId14"/>
                <a:stretch>
                  <a:fillRect/>
                </a:stretch>
              </p:blipFill>
              <p:spPr>
                <a:xfrm>
                  <a:off x="4516853" y="4898227"/>
                  <a:ext cx="417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EBC09183-1FA3-4BE9-8390-25653A8B5938}"/>
                    </a:ext>
                  </a:extLst>
                </p14:cNvPr>
                <p14:cNvContentPartPr/>
                <p14:nvPr/>
              </p14:nvContentPartPr>
              <p14:xfrm>
                <a:off x="4454573" y="4878427"/>
                <a:ext cx="53280" cy="49680"/>
              </p14:xfrm>
            </p:contentPart>
          </mc:Choice>
          <mc:Fallback>
            <p:pic>
              <p:nvPicPr>
                <p:cNvPr id="9" name="Freihand 8">
                  <a:extLst>
                    <a:ext uri="{FF2B5EF4-FFF2-40B4-BE49-F238E27FC236}">
                      <a16:creationId xmlns:a16="http://schemas.microsoft.com/office/drawing/2014/main" id="{EBC09183-1FA3-4BE9-8390-25653A8B5938}"/>
                    </a:ext>
                  </a:extLst>
                </p:cNvPr>
                <p:cNvPicPr/>
                <p:nvPr/>
              </p:nvPicPr>
              <p:blipFill>
                <a:blip r:embed="rId16"/>
                <a:stretch>
                  <a:fillRect/>
                </a:stretch>
              </p:blipFill>
              <p:spPr>
                <a:xfrm>
                  <a:off x="4450253" y="4874107"/>
                  <a:ext cx="6192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EC7F99DE-70E9-464D-85AF-4543096C1DF6}"/>
                    </a:ext>
                  </a:extLst>
                </p14:cNvPr>
                <p14:cNvContentPartPr/>
                <p14:nvPr/>
              </p14:nvContentPartPr>
              <p14:xfrm>
                <a:off x="4547093" y="4937827"/>
                <a:ext cx="42480" cy="53280"/>
              </p14:xfrm>
            </p:contentPart>
          </mc:Choice>
          <mc:Fallback>
            <p:pic>
              <p:nvPicPr>
                <p:cNvPr id="10" name="Freihand 9">
                  <a:extLst>
                    <a:ext uri="{FF2B5EF4-FFF2-40B4-BE49-F238E27FC236}">
                      <a16:creationId xmlns:a16="http://schemas.microsoft.com/office/drawing/2014/main" id="{EC7F99DE-70E9-464D-85AF-4543096C1DF6}"/>
                    </a:ext>
                  </a:extLst>
                </p:cNvPr>
                <p:cNvPicPr/>
                <p:nvPr/>
              </p:nvPicPr>
              <p:blipFill>
                <a:blip r:embed="rId18"/>
                <a:stretch>
                  <a:fillRect/>
                </a:stretch>
              </p:blipFill>
              <p:spPr>
                <a:xfrm>
                  <a:off x="4542773" y="4933507"/>
                  <a:ext cx="51120" cy="61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3E48693A-A3A3-494F-91FE-EBD2401BABDB}"/>
                  </a:ext>
                </a:extLst>
              </p14:cNvPr>
              <p14:cNvContentPartPr/>
              <p14:nvPr/>
            </p14:nvContentPartPr>
            <p14:xfrm>
              <a:off x="1647653" y="2068627"/>
              <a:ext cx="2490480" cy="63720"/>
            </p14:xfrm>
          </p:contentPart>
        </mc:Choice>
        <mc:Fallback>
          <p:pic>
            <p:nvPicPr>
              <p:cNvPr id="14" name="Freihand 13">
                <a:extLst>
                  <a:ext uri="{FF2B5EF4-FFF2-40B4-BE49-F238E27FC236}">
                    <a16:creationId xmlns:a16="http://schemas.microsoft.com/office/drawing/2014/main" id="{3E48693A-A3A3-494F-91FE-EBD2401BABDB}"/>
                  </a:ext>
                </a:extLst>
              </p:cNvPr>
              <p:cNvPicPr/>
              <p:nvPr/>
            </p:nvPicPr>
            <p:blipFill>
              <a:blip r:embed="rId20"/>
              <a:stretch>
                <a:fillRect/>
              </a:stretch>
            </p:blipFill>
            <p:spPr>
              <a:xfrm>
                <a:off x="1643333" y="2064307"/>
                <a:ext cx="2499120" cy="72360"/>
              </a:xfrm>
              <a:prstGeom prst="rect">
                <a:avLst/>
              </a:prstGeom>
            </p:spPr>
          </p:pic>
        </mc:Fallback>
      </mc:AlternateContent>
      <p:grpSp>
        <p:nvGrpSpPr>
          <p:cNvPr id="24" name="Gruppieren 23">
            <a:extLst>
              <a:ext uri="{FF2B5EF4-FFF2-40B4-BE49-F238E27FC236}">
                <a16:creationId xmlns:a16="http://schemas.microsoft.com/office/drawing/2014/main" id="{7DBE71FC-6E62-4AA6-947A-0C5E4D84F290}"/>
              </a:ext>
            </a:extLst>
          </p:cNvPr>
          <p:cNvGrpSpPr/>
          <p:nvPr/>
        </p:nvGrpSpPr>
        <p:grpSpPr>
          <a:xfrm>
            <a:off x="2077853" y="3068347"/>
            <a:ext cx="2190600" cy="346680"/>
            <a:chOff x="2077853" y="3068347"/>
            <a:chExt cx="2190600" cy="346680"/>
          </a:xfrm>
        </p:grpSpPr>
        <mc:AlternateContent xmlns:mc="http://schemas.openxmlformats.org/markup-compatibility/2006">
          <mc:Choice xmlns:p14="http://schemas.microsoft.com/office/powerpoint/2010/main" Requires="p14">
            <p:contentPart p14:bwMode="auto" r:id="rId21">
              <p14:nvContentPartPr>
                <p14:cNvPr id="22" name="Freihand 21">
                  <a:extLst>
                    <a:ext uri="{FF2B5EF4-FFF2-40B4-BE49-F238E27FC236}">
                      <a16:creationId xmlns:a16="http://schemas.microsoft.com/office/drawing/2014/main" id="{A50CC32D-3193-4761-85FA-75E9B0AF9504}"/>
                    </a:ext>
                  </a:extLst>
                </p14:cNvPr>
                <p14:cNvContentPartPr/>
                <p14:nvPr/>
              </p14:nvContentPartPr>
              <p14:xfrm>
                <a:off x="2227613" y="3401707"/>
                <a:ext cx="35640" cy="13320"/>
              </p14:xfrm>
            </p:contentPart>
          </mc:Choice>
          <mc:Fallback>
            <p:pic>
              <p:nvPicPr>
                <p:cNvPr id="22" name="Freihand 21">
                  <a:extLst>
                    <a:ext uri="{FF2B5EF4-FFF2-40B4-BE49-F238E27FC236}">
                      <a16:creationId xmlns:a16="http://schemas.microsoft.com/office/drawing/2014/main" id="{A50CC32D-3193-4761-85FA-75E9B0AF9504}"/>
                    </a:ext>
                  </a:extLst>
                </p:cNvPr>
                <p:cNvPicPr/>
                <p:nvPr/>
              </p:nvPicPr>
              <p:blipFill>
                <a:blip r:embed="rId22"/>
                <a:stretch>
                  <a:fillRect/>
                </a:stretch>
              </p:blipFill>
              <p:spPr>
                <a:xfrm>
                  <a:off x="2223293" y="3397387"/>
                  <a:ext cx="442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3" name="Freihand 22">
                  <a:extLst>
                    <a:ext uri="{FF2B5EF4-FFF2-40B4-BE49-F238E27FC236}">
                      <a16:creationId xmlns:a16="http://schemas.microsoft.com/office/drawing/2014/main" id="{EE5F6B4A-77AD-4240-9E11-7D3D3B17EFC9}"/>
                    </a:ext>
                  </a:extLst>
                </p14:cNvPr>
                <p14:cNvContentPartPr/>
                <p14:nvPr/>
              </p14:nvContentPartPr>
              <p14:xfrm>
                <a:off x="2077853" y="3068347"/>
                <a:ext cx="2190600" cy="313200"/>
              </p14:xfrm>
            </p:contentPart>
          </mc:Choice>
          <mc:Fallback>
            <p:pic>
              <p:nvPicPr>
                <p:cNvPr id="23" name="Freihand 22">
                  <a:extLst>
                    <a:ext uri="{FF2B5EF4-FFF2-40B4-BE49-F238E27FC236}">
                      <a16:creationId xmlns:a16="http://schemas.microsoft.com/office/drawing/2014/main" id="{EE5F6B4A-77AD-4240-9E11-7D3D3B17EFC9}"/>
                    </a:ext>
                  </a:extLst>
                </p:cNvPr>
                <p:cNvPicPr/>
                <p:nvPr/>
              </p:nvPicPr>
              <p:blipFill>
                <a:blip r:embed="rId24"/>
                <a:stretch>
                  <a:fillRect/>
                </a:stretch>
              </p:blipFill>
              <p:spPr>
                <a:xfrm>
                  <a:off x="2073533" y="3064027"/>
                  <a:ext cx="2199240" cy="321840"/>
                </a:xfrm>
                <a:prstGeom prst="rect">
                  <a:avLst/>
                </a:prstGeom>
              </p:spPr>
            </p:pic>
          </mc:Fallback>
        </mc:AlternateContent>
      </p:grpSp>
      <p:grpSp>
        <p:nvGrpSpPr>
          <p:cNvPr id="46" name="Gruppieren 45">
            <a:extLst>
              <a:ext uri="{FF2B5EF4-FFF2-40B4-BE49-F238E27FC236}">
                <a16:creationId xmlns:a16="http://schemas.microsoft.com/office/drawing/2014/main" id="{C8AADEE9-4B61-44DF-84CE-90D792DE540C}"/>
              </a:ext>
            </a:extLst>
          </p:cNvPr>
          <p:cNvGrpSpPr/>
          <p:nvPr/>
        </p:nvGrpSpPr>
        <p:grpSpPr>
          <a:xfrm>
            <a:off x="2893253" y="3276067"/>
            <a:ext cx="2136600" cy="275760"/>
            <a:chOff x="2893253" y="3276067"/>
            <a:chExt cx="2136600" cy="275760"/>
          </a:xfrm>
        </p:grpSpPr>
        <mc:AlternateContent xmlns:mc="http://schemas.openxmlformats.org/markup-compatibility/2006">
          <mc:Choice xmlns:p14="http://schemas.microsoft.com/office/powerpoint/2010/main" Requires="p14">
            <p:contentPart p14:bwMode="auto" r:id="rId25">
              <p14:nvContentPartPr>
                <p14:cNvPr id="25" name="Freihand 24">
                  <a:extLst>
                    <a:ext uri="{FF2B5EF4-FFF2-40B4-BE49-F238E27FC236}">
                      <a16:creationId xmlns:a16="http://schemas.microsoft.com/office/drawing/2014/main" id="{BEBE601D-3FEA-4FD9-B8D8-87F5F3FE973D}"/>
                    </a:ext>
                  </a:extLst>
                </p14:cNvPr>
                <p14:cNvContentPartPr/>
                <p14:nvPr/>
              </p14:nvContentPartPr>
              <p14:xfrm>
                <a:off x="2893253" y="3394147"/>
                <a:ext cx="116640" cy="122400"/>
              </p14:xfrm>
            </p:contentPart>
          </mc:Choice>
          <mc:Fallback>
            <p:pic>
              <p:nvPicPr>
                <p:cNvPr id="25" name="Freihand 24">
                  <a:extLst>
                    <a:ext uri="{FF2B5EF4-FFF2-40B4-BE49-F238E27FC236}">
                      <a16:creationId xmlns:a16="http://schemas.microsoft.com/office/drawing/2014/main" id="{BEBE601D-3FEA-4FD9-B8D8-87F5F3FE973D}"/>
                    </a:ext>
                  </a:extLst>
                </p:cNvPr>
                <p:cNvPicPr/>
                <p:nvPr/>
              </p:nvPicPr>
              <p:blipFill>
                <a:blip r:embed="rId26"/>
                <a:stretch>
                  <a:fillRect/>
                </a:stretch>
              </p:blipFill>
              <p:spPr>
                <a:xfrm>
                  <a:off x="2888933" y="3389827"/>
                  <a:ext cx="1252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6" name="Freihand 25">
                  <a:extLst>
                    <a:ext uri="{FF2B5EF4-FFF2-40B4-BE49-F238E27FC236}">
                      <a16:creationId xmlns:a16="http://schemas.microsoft.com/office/drawing/2014/main" id="{510C0091-52CB-4BD1-8466-648E665B5891}"/>
                    </a:ext>
                  </a:extLst>
                </p14:cNvPr>
                <p14:cNvContentPartPr/>
                <p14:nvPr/>
              </p14:nvContentPartPr>
              <p14:xfrm>
                <a:off x="2959493" y="3458947"/>
                <a:ext cx="65880" cy="58320"/>
              </p14:xfrm>
            </p:contentPart>
          </mc:Choice>
          <mc:Fallback>
            <p:pic>
              <p:nvPicPr>
                <p:cNvPr id="26" name="Freihand 25">
                  <a:extLst>
                    <a:ext uri="{FF2B5EF4-FFF2-40B4-BE49-F238E27FC236}">
                      <a16:creationId xmlns:a16="http://schemas.microsoft.com/office/drawing/2014/main" id="{510C0091-52CB-4BD1-8466-648E665B5891}"/>
                    </a:ext>
                  </a:extLst>
                </p:cNvPr>
                <p:cNvPicPr/>
                <p:nvPr/>
              </p:nvPicPr>
              <p:blipFill>
                <a:blip r:embed="rId28"/>
                <a:stretch>
                  <a:fillRect/>
                </a:stretch>
              </p:blipFill>
              <p:spPr>
                <a:xfrm>
                  <a:off x="2955173" y="3454627"/>
                  <a:ext cx="745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7" name="Freihand 26">
                  <a:extLst>
                    <a:ext uri="{FF2B5EF4-FFF2-40B4-BE49-F238E27FC236}">
                      <a16:creationId xmlns:a16="http://schemas.microsoft.com/office/drawing/2014/main" id="{8E2EFBB9-AB20-46F4-8293-B3B072DBC3EF}"/>
                    </a:ext>
                  </a:extLst>
                </p14:cNvPr>
                <p14:cNvContentPartPr/>
                <p14:nvPr/>
              </p14:nvContentPartPr>
              <p14:xfrm>
                <a:off x="3033653" y="3417547"/>
                <a:ext cx="165240" cy="105120"/>
              </p14:xfrm>
            </p:contentPart>
          </mc:Choice>
          <mc:Fallback>
            <p:pic>
              <p:nvPicPr>
                <p:cNvPr id="27" name="Freihand 26">
                  <a:extLst>
                    <a:ext uri="{FF2B5EF4-FFF2-40B4-BE49-F238E27FC236}">
                      <a16:creationId xmlns:a16="http://schemas.microsoft.com/office/drawing/2014/main" id="{8E2EFBB9-AB20-46F4-8293-B3B072DBC3EF}"/>
                    </a:ext>
                  </a:extLst>
                </p:cNvPr>
                <p:cNvPicPr/>
                <p:nvPr/>
              </p:nvPicPr>
              <p:blipFill>
                <a:blip r:embed="rId30"/>
                <a:stretch>
                  <a:fillRect/>
                </a:stretch>
              </p:blipFill>
              <p:spPr>
                <a:xfrm>
                  <a:off x="3029333" y="3413227"/>
                  <a:ext cx="1738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8" name="Freihand 27">
                  <a:extLst>
                    <a:ext uri="{FF2B5EF4-FFF2-40B4-BE49-F238E27FC236}">
                      <a16:creationId xmlns:a16="http://schemas.microsoft.com/office/drawing/2014/main" id="{8ECE0860-6F9F-4D86-878B-B2C00F795F51}"/>
                    </a:ext>
                  </a:extLst>
                </p14:cNvPr>
                <p14:cNvContentPartPr/>
                <p14:nvPr/>
              </p14:nvContentPartPr>
              <p14:xfrm>
                <a:off x="3197453" y="3385867"/>
                <a:ext cx="91440" cy="145080"/>
              </p14:xfrm>
            </p:contentPart>
          </mc:Choice>
          <mc:Fallback>
            <p:pic>
              <p:nvPicPr>
                <p:cNvPr id="28" name="Freihand 27">
                  <a:extLst>
                    <a:ext uri="{FF2B5EF4-FFF2-40B4-BE49-F238E27FC236}">
                      <a16:creationId xmlns:a16="http://schemas.microsoft.com/office/drawing/2014/main" id="{8ECE0860-6F9F-4D86-878B-B2C00F795F51}"/>
                    </a:ext>
                  </a:extLst>
                </p:cNvPr>
                <p:cNvPicPr/>
                <p:nvPr/>
              </p:nvPicPr>
              <p:blipFill>
                <a:blip r:embed="rId32"/>
                <a:stretch>
                  <a:fillRect/>
                </a:stretch>
              </p:blipFill>
              <p:spPr>
                <a:xfrm>
                  <a:off x="3193133" y="3381547"/>
                  <a:ext cx="1000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9" name="Freihand 28">
                  <a:extLst>
                    <a:ext uri="{FF2B5EF4-FFF2-40B4-BE49-F238E27FC236}">
                      <a16:creationId xmlns:a16="http://schemas.microsoft.com/office/drawing/2014/main" id="{F7ED3A6E-624F-4BA7-B6CE-F890A0A2A842}"/>
                    </a:ext>
                  </a:extLst>
                </p14:cNvPr>
                <p14:cNvContentPartPr/>
                <p14:nvPr/>
              </p14:nvContentPartPr>
              <p14:xfrm>
                <a:off x="3287093" y="3397747"/>
                <a:ext cx="360" cy="360"/>
              </p14:xfrm>
            </p:contentPart>
          </mc:Choice>
          <mc:Fallback>
            <p:pic>
              <p:nvPicPr>
                <p:cNvPr id="29" name="Freihand 28">
                  <a:extLst>
                    <a:ext uri="{FF2B5EF4-FFF2-40B4-BE49-F238E27FC236}">
                      <a16:creationId xmlns:a16="http://schemas.microsoft.com/office/drawing/2014/main" id="{F7ED3A6E-624F-4BA7-B6CE-F890A0A2A842}"/>
                    </a:ext>
                  </a:extLst>
                </p:cNvPr>
                <p:cNvPicPr/>
                <p:nvPr/>
              </p:nvPicPr>
              <p:blipFill>
                <a:blip r:embed="rId34"/>
                <a:stretch>
                  <a:fillRect/>
                </a:stretch>
              </p:blipFill>
              <p:spPr>
                <a:xfrm>
                  <a:off x="3282773" y="33934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0" name="Freihand 29">
                  <a:extLst>
                    <a:ext uri="{FF2B5EF4-FFF2-40B4-BE49-F238E27FC236}">
                      <a16:creationId xmlns:a16="http://schemas.microsoft.com/office/drawing/2014/main" id="{E449D78E-C54A-4D99-99DB-792CBA65D1F4}"/>
                    </a:ext>
                  </a:extLst>
                </p14:cNvPr>
                <p14:cNvContentPartPr/>
                <p14:nvPr/>
              </p14:nvContentPartPr>
              <p14:xfrm>
                <a:off x="3324173" y="3445267"/>
                <a:ext cx="89640" cy="106560"/>
              </p14:xfrm>
            </p:contentPart>
          </mc:Choice>
          <mc:Fallback>
            <p:pic>
              <p:nvPicPr>
                <p:cNvPr id="30" name="Freihand 29">
                  <a:extLst>
                    <a:ext uri="{FF2B5EF4-FFF2-40B4-BE49-F238E27FC236}">
                      <a16:creationId xmlns:a16="http://schemas.microsoft.com/office/drawing/2014/main" id="{E449D78E-C54A-4D99-99DB-792CBA65D1F4}"/>
                    </a:ext>
                  </a:extLst>
                </p:cNvPr>
                <p:cNvPicPr/>
                <p:nvPr/>
              </p:nvPicPr>
              <p:blipFill>
                <a:blip r:embed="rId36"/>
                <a:stretch>
                  <a:fillRect/>
                </a:stretch>
              </p:blipFill>
              <p:spPr>
                <a:xfrm>
                  <a:off x="3319853" y="3440947"/>
                  <a:ext cx="982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1" name="Freihand 30">
                  <a:extLst>
                    <a:ext uri="{FF2B5EF4-FFF2-40B4-BE49-F238E27FC236}">
                      <a16:creationId xmlns:a16="http://schemas.microsoft.com/office/drawing/2014/main" id="{CE0E801F-55C2-40C7-A34D-C15FCDD7B29F}"/>
                    </a:ext>
                  </a:extLst>
                </p14:cNvPr>
                <p14:cNvContentPartPr/>
                <p14:nvPr/>
              </p14:nvContentPartPr>
              <p14:xfrm>
                <a:off x="3458093" y="3454267"/>
                <a:ext cx="13680" cy="81360"/>
              </p14:xfrm>
            </p:contentPart>
          </mc:Choice>
          <mc:Fallback>
            <p:pic>
              <p:nvPicPr>
                <p:cNvPr id="31" name="Freihand 30">
                  <a:extLst>
                    <a:ext uri="{FF2B5EF4-FFF2-40B4-BE49-F238E27FC236}">
                      <a16:creationId xmlns:a16="http://schemas.microsoft.com/office/drawing/2014/main" id="{CE0E801F-55C2-40C7-A34D-C15FCDD7B29F}"/>
                    </a:ext>
                  </a:extLst>
                </p:cNvPr>
                <p:cNvPicPr/>
                <p:nvPr/>
              </p:nvPicPr>
              <p:blipFill>
                <a:blip r:embed="rId38"/>
                <a:stretch>
                  <a:fillRect/>
                </a:stretch>
              </p:blipFill>
              <p:spPr>
                <a:xfrm>
                  <a:off x="3453773" y="3449947"/>
                  <a:ext cx="223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2" name="Freihand 31">
                  <a:extLst>
                    <a:ext uri="{FF2B5EF4-FFF2-40B4-BE49-F238E27FC236}">
                      <a16:creationId xmlns:a16="http://schemas.microsoft.com/office/drawing/2014/main" id="{C4305943-588A-4033-816E-2D5E3667C0E4}"/>
                    </a:ext>
                  </a:extLst>
                </p14:cNvPr>
                <p14:cNvContentPartPr/>
                <p14:nvPr/>
              </p14:nvContentPartPr>
              <p14:xfrm>
                <a:off x="3457013" y="3463987"/>
                <a:ext cx="79560" cy="87120"/>
              </p14:xfrm>
            </p:contentPart>
          </mc:Choice>
          <mc:Fallback>
            <p:pic>
              <p:nvPicPr>
                <p:cNvPr id="32" name="Freihand 31">
                  <a:extLst>
                    <a:ext uri="{FF2B5EF4-FFF2-40B4-BE49-F238E27FC236}">
                      <a16:creationId xmlns:a16="http://schemas.microsoft.com/office/drawing/2014/main" id="{C4305943-588A-4033-816E-2D5E3667C0E4}"/>
                    </a:ext>
                  </a:extLst>
                </p:cNvPr>
                <p:cNvPicPr/>
                <p:nvPr/>
              </p:nvPicPr>
              <p:blipFill>
                <a:blip r:embed="rId40"/>
                <a:stretch>
                  <a:fillRect/>
                </a:stretch>
              </p:blipFill>
              <p:spPr>
                <a:xfrm>
                  <a:off x="3452693" y="3459667"/>
                  <a:ext cx="882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3" name="Freihand 32">
                  <a:extLst>
                    <a:ext uri="{FF2B5EF4-FFF2-40B4-BE49-F238E27FC236}">
                      <a16:creationId xmlns:a16="http://schemas.microsoft.com/office/drawing/2014/main" id="{E4B16FB7-4238-4B12-817B-223E891014FF}"/>
                    </a:ext>
                  </a:extLst>
                </p14:cNvPr>
                <p14:cNvContentPartPr/>
                <p14:nvPr/>
              </p14:nvContentPartPr>
              <p14:xfrm>
                <a:off x="3566813" y="3462907"/>
                <a:ext cx="3600" cy="58680"/>
              </p14:xfrm>
            </p:contentPart>
          </mc:Choice>
          <mc:Fallback>
            <p:pic>
              <p:nvPicPr>
                <p:cNvPr id="33" name="Freihand 32">
                  <a:extLst>
                    <a:ext uri="{FF2B5EF4-FFF2-40B4-BE49-F238E27FC236}">
                      <a16:creationId xmlns:a16="http://schemas.microsoft.com/office/drawing/2014/main" id="{E4B16FB7-4238-4B12-817B-223E891014FF}"/>
                    </a:ext>
                  </a:extLst>
                </p:cNvPr>
                <p:cNvPicPr/>
                <p:nvPr/>
              </p:nvPicPr>
              <p:blipFill>
                <a:blip r:embed="rId42"/>
                <a:stretch>
                  <a:fillRect/>
                </a:stretch>
              </p:blipFill>
              <p:spPr>
                <a:xfrm>
                  <a:off x="3562493" y="3458587"/>
                  <a:ext cx="122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4" name="Freihand 33">
                  <a:extLst>
                    <a:ext uri="{FF2B5EF4-FFF2-40B4-BE49-F238E27FC236}">
                      <a16:creationId xmlns:a16="http://schemas.microsoft.com/office/drawing/2014/main" id="{FAE4DD70-ADEB-4089-9A04-7F1B5B58F901}"/>
                    </a:ext>
                  </a:extLst>
                </p14:cNvPr>
                <p14:cNvContentPartPr/>
                <p14:nvPr/>
              </p14:nvContentPartPr>
              <p14:xfrm>
                <a:off x="3597053" y="3411787"/>
                <a:ext cx="158760" cy="111960"/>
              </p14:xfrm>
            </p:contentPart>
          </mc:Choice>
          <mc:Fallback>
            <p:pic>
              <p:nvPicPr>
                <p:cNvPr id="34" name="Freihand 33">
                  <a:extLst>
                    <a:ext uri="{FF2B5EF4-FFF2-40B4-BE49-F238E27FC236}">
                      <a16:creationId xmlns:a16="http://schemas.microsoft.com/office/drawing/2014/main" id="{FAE4DD70-ADEB-4089-9A04-7F1B5B58F901}"/>
                    </a:ext>
                  </a:extLst>
                </p:cNvPr>
                <p:cNvPicPr/>
                <p:nvPr/>
              </p:nvPicPr>
              <p:blipFill>
                <a:blip r:embed="rId44"/>
                <a:stretch>
                  <a:fillRect/>
                </a:stretch>
              </p:blipFill>
              <p:spPr>
                <a:xfrm>
                  <a:off x="3592733" y="3407467"/>
                  <a:ext cx="1674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5" name="Freihand 34">
                  <a:extLst>
                    <a:ext uri="{FF2B5EF4-FFF2-40B4-BE49-F238E27FC236}">
                      <a16:creationId xmlns:a16="http://schemas.microsoft.com/office/drawing/2014/main" id="{8327D0B6-090E-4A93-B6BA-B99349CAC8A1}"/>
                    </a:ext>
                  </a:extLst>
                </p14:cNvPr>
                <p14:cNvContentPartPr/>
                <p14:nvPr/>
              </p14:nvContentPartPr>
              <p14:xfrm>
                <a:off x="3738173" y="3403507"/>
                <a:ext cx="360" cy="360"/>
              </p14:xfrm>
            </p:contentPart>
          </mc:Choice>
          <mc:Fallback>
            <p:pic>
              <p:nvPicPr>
                <p:cNvPr id="35" name="Freihand 34">
                  <a:extLst>
                    <a:ext uri="{FF2B5EF4-FFF2-40B4-BE49-F238E27FC236}">
                      <a16:creationId xmlns:a16="http://schemas.microsoft.com/office/drawing/2014/main" id="{8327D0B6-090E-4A93-B6BA-B99349CAC8A1}"/>
                    </a:ext>
                  </a:extLst>
                </p:cNvPr>
                <p:cNvPicPr/>
                <p:nvPr/>
              </p:nvPicPr>
              <p:blipFill>
                <a:blip r:embed="rId34"/>
                <a:stretch>
                  <a:fillRect/>
                </a:stretch>
              </p:blipFill>
              <p:spPr>
                <a:xfrm>
                  <a:off x="3733853" y="33991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6" name="Freihand 35">
                  <a:extLst>
                    <a:ext uri="{FF2B5EF4-FFF2-40B4-BE49-F238E27FC236}">
                      <a16:creationId xmlns:a16="http://schemas.microsoft.com/office/drawing/2014/main" id="{92227727-75D1-434F-8127-F5EFE314B1C6}"/>
                    </a:ext>
                  </a:extLst>
                </p14:cNvPr>
                <p14:cNvContentPartPr/>
                <p14:nvPr/>
              </p14:nvContentPartPr>
              <p14:xfrm>
                <a:off x="3789653" y="3359227"/>
                <a:ext cx="117360" cy="158040"/>
              </p14:xfrm>
            </p:contentPart>
          </mc:Choice>
          <mc:Fallback>
            <p:pic>
              <p:nvPicPr>
                <p:cNvPr id="36" name="Freihand 35">
                  <a:extLst>
                    <a:ext uri="{FF2B5EF4-FFF2-40B4-BE49-F238E27FC236}">
                      <a16:creationId xmlns:a16="http://schemas.microsoft.com/office/drawing/2014/main" id="{92227727-75D1-434F-8127-F5EFE314B1C6}"/>
                    </a:ext>
                  </a:extLst>
                </p:cNvPr>
                <p:cNvPicPr/>
                <p:nvPr/>
              </p:nvPicPr>
              <p:blipFill>
                <a:blip r:embed="rId47"/>
                <a:stretch>
                  <a:fillRect/>
                </a:stretch>
              </p:blipFill>
              <p:spPr>
                <a:xfrm>
                  <a:off x="3785333" y="3354907"/>
                  <a:ext cx="1260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7" name="Freihand 36">
                  <a:extLst>
                    <a:ext uri="{FF2B5EF4-FFF2-40B4-BE49-F238E27FC236}">
                      <a16:creationId xmlns:a16="http://schemas.microsoft.com/office/drawing/2014/main" id="{300C0ACD-51C6-4F30-BFAD-DE82E4D6C345}"/>
                    </a:ext>
                  </a:extLst>
                </p14:cNvPr>
                <p14:cNvContentPartPr/>
                <p14:nvPr/>
              </p14:nvContentPartPr>
              <p14:xfrm>
                <a:off x="3929333" y="3437707"/>
                <a:ext cx="86400" cy="51480"/>
              </p14:xfrm>
            </p:contentPart>
          </mc:Choice>
          <mc:Fallback>
            <p:pic>
              <p:nvPicPr>
                <p:cNvPr id="37" name="Freihand 36">
                  <a:extLst>
                    <a:ext uri="{FF2B5EF4-FFF2-40B4-BE49-F238E27FC236}">
                      <a16:creationId xmlns:a16="http://schemas.microsoft.com/office/drawing/2014/main" id="{300C0ACD-51C6-4F30-BFAD-DE82E4D6C345}"/>
                    </a:ext>
                  </a:extLst>
                </p:cNvPr>
                <p:cNvPicPr/>
                <p:nvPr/>
              </p:nvPicPr>
              <p:blipFill>
                <a:blip r:embed="rId49"/>
                <a:stretch>
                  <a:fillRect/>
                </a:stretch>
              </p:blipFill>
              <p:spPr>
                <a:xfrm>
                  <a:off x="3925013" y="3433387"/>
                  <a:ext cx="950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8" name="Freihand 37">
                  <a:extLst>
                    <a:ext uri="{FF2B5EF4-FFF2-40B4-BE49-F238E27FC236}">
                      <a16:creationId xmlns:a16="http://schemas.microsoft.com/office/drawing/2014/main" id="{57D4E314-9E4E-485B-8C7E-D72A607B758B}"/>
                    </a:ext>
                  </a:extLst>
                </p14:cNvPr>
                <p14:cNvContentPartPr/>
                <p14:nvPr/>
              </p14:nvContentPartPr>
              <p14:xfrm>
                <a:off x="3615773" y="3299827"/>
                <a:ext cx="17640" cy="1440"/>
              </p14:xfrm>
            </p:contentPart>
          </mc:Choice>
          <mc:Fallback>
            <p:pic>
              <p:nvPicPr>
                <p:cNvPr id="38" name="Freihand 37">
                  <a:extLst>
                    <a:ext uri="{FF2B5EF4-FFF2-40B4-BE49-F238E27FC236}">
                      <a16:creationId xmlns:a16="http://schemas.microsoft.com/office/drawing/2014/main" id="{57D4E314-9E4E-485B-8C7E-D72A607B758B}"/>
                    </a:ext>
                  </a:extLst>
                </p:cNvPr>
                <p:cNvPicPr/>
                <p:nvPr/>
              </p:nvPicPr>
              <p:blipFill>
                <a:blip r:embed="rId51"/>
                <a:stretch>
                  <a:fillRect/>
                </a:stretch>
              </p:blipFill>
              <p:spPr>
                <a:xfrm>
                  <a:off x="3611453" y="3295507"/>
                  <a:ext cx="2628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9" name="Freihand 38">
                  <a:extLst>
                    <a:ext uri="{FF2B5EF4-FFF2-40B4-BE49-F238E27FC236}">
                      <a16:creationId xmlns:a16="http://schemas.microsoft.com/office/drawing/2014/main" id="{2F51B304-1BC0-46FF-9938-4DD88A265E81}"/>
                    </a:ext>
                  </a:extLst>
                </p14:cNvPr>
                <p14:cNvContentPartPr/>
                <p14:nvPr/>
              </p14:nvContentPartPr>
              <p14:xfrm>
                <a:off x="4140653" y="3333307"/>
                <a:ext cx="150480" cy="145800"/>
              </p14:xfrm>
            </p:contentPart>
          </mc:Choice>
          <mc:Fallback>
            <p:pic>
              <p:nvPicPr>
                <p:cNvPr id="39" name="Freihand 38">
                  <a:extLst>
                    <a:ext uri="{FF2B5EF4-FFF2-40B4-BE49-F238E27FC236}">
                      <a16:creationId xmlns:a16="http://schemas.microsoft.com/office/drawing/2014/main" id="{2F51B304-1BC0-46FF-9938-4DD88A265E81}"/>
                    </a:ext>
                  </a:extLst>
                </p:cNvPr>
                <p:cNvPicPr/>
                <p:nvPr/>
              </p:nvPicPr>
              <p:blipFill>
                <a:blip r:embed="rId53"/>
                <a:stretch>
                  <a:fillRect/>
                </a:stretch>
              </p:blipFill>
              <p:spPr>
                <a:xfrm>
                  <a:off x="4136333" y="3328987"/>
                  <a:ext cx="1591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0" name="Freihand 39">
                  <a:extLst>
                    <a:ext uri="{FF2B5EF4-FFF2-40B4-BE49-F238E27FC236}">
                      <a16:creationId xmlns:a16="http://schemas.microsoft.com/office/drawing/2014/main" id="{E13927DB-19DF-4E64-85A2-402AED0A725B}"/>
                    </a:ext>
                  </a:extLst>
                </p14:cNvPr>
                <p14:cNvContentPartPr/>
                <p14:nvPr/>
              </p14:nvContentPartPr>
              <p14:xfrm>
                <a:off x="4157573" y="3383347"/>
                <a:ext cx="89640" cy="26640"/>
              </p14:xfrm>
            </p:contentPart>
          </mc:Choice>
          <mc:Fallback>
            <p:pic>
              <p:nvPicPr>
                <p:cNvPr id="40" name="Freihand 39">
                  <a:extLst>
                    <a:ext uri="{FF2B5EF4-FFF2-40B4-BE49-F238E27FC236}">
                      <a16:creationId xmlns:a16="http://schemas.microsoft.com/office/drawing/2014/main" id="{E13927DB-19DF-4E64-85A2-402AED0A725B}"/>
                    </a:ext>
                  </a:extLst>
                </p:cNvPr>
                <p:cNvPicPr/>
                <p:nvPr/>
              </p:nvPicPr>
              <p:blipFill>
                <a:blip r:embed="rId55"/>
                <a:stretch>
                  <a:fillRect/>
                </a:stretch>
              </p:blipFill>
              <p:spPr>
                <a:xfrm>
                  <a:off x="4153253" y="3379027"/>
                  <a:ext cx="9828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1" name="Freihand 40">
                  <a:extLst>
                    <a:ext uri="{FF2B5EF4-FFF2-40B4-BE49-F238E27FC236}">
                      <a16:creationId xmlns:a16="http://schemas.microsoft.com/office/drawing/2014/main" id="{02BFFF62-EC97-45EB-ADE3-B83F8264B9D0}"/>
                    </a:ext>
                  </a:extLst>
                </p14:cNvPr>
                <p14:cNvContentPartPr/>
                <p14:nvPr/>
              </p14:nvContentPartPr>
              <p14:xfrm>
                <a:off x="4289693" y="3383707"/>
                <a:ext cx="156240" cy="39960"/>
              </p14:xfrm>
            </p:contentPart>
          </mc:Choice>
          <mc:Fallback>
            <p:pic>
              <p:nvPicPr>
                <p:cNvPr id="41" name="Freihand 40">
                  <a:extLst>
                    <a:ext uri="{FF2B5EF4-FFF2-40B4-BE49-F238E27FC236}">
                      <a16:creationId xmlns:a16="http://schemas.microsoft.com/office/drawing/2014/main" id="{02BFFF62-EC97-45EB-ADE3-B83F8264B9D0}"/>
                    </a:ext>
                  </a:extLst>
                </p:cNvPr>
                <p:cNvPicPr/>
                <p:nvPr/>
              </p:nvPicPr>
              <p:blipFill>
                <a:blip r:embed="rId57"/>
                <a:stretch>
                  <a:fillRect/>
                </a:stretch>
              </p:blipFill>
              <p:spPr>
                <a:xfrm>
                  <a:off x="4285373" y="3379387"/>
                  <a:ext cx="1648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2" name="Freihand 41">
                  <a:extLst>
                    <a:ext uri="{FF2B5EF4-FFF2-40B4-BE49-F238E27FC236}">
                      <a16:creationId xmlns:a16="http://schemas.microsoft.com/office/drawing/2014/main" id="{4CB50A4C-82E6-4817-9073-AC5E2C578360}"/>
                    </a:ext>
                  </a:extLst>
                </p14:cNvPr>
                <p14:cNvContentPartPr/>
                <p14:nvPr/>
              </p14:nvContentPartPr>
              <p14:xfrm>
                <a:off x="4417853" y="3377587"/>
                <a:ext cx="64800" cy="52560"/>
              </p14:xfrm>
            </p:contentPart>
          </mc:Choice>
          <mc:Fallback>
            <p:pic>
              <p:nvPicPr>
                <p:cNvPr id="42" name="Freihand 41">
                  <a:extLst>
                    <a:ext uri="{FF2B5EF4-FFF2-40B4-BE49-F238E27FC236}">
                      <a16:creationId xmlns:a16="http://schemas.microsoft.com/office/drawing/2014/main" id="{4CB50A4C-82E6-4817-9073-AC5E2C578360}"/>
                    </a:ext>
                  </a:extLst>
                </p:cNvPr>
                <p:cNvPicPr/>
                <p:nvPr/>
              </p:nvPicPr>
              <p:blipFill>
                <a:blip r:embed="rId59"/>
                <a:stretch>
                  <a:fillRect/>
                </a:stretch>
              </p:blipFill>
              <p:spPr>
                <a:xfrm>
                  <a:off x="4413533" y="3373267"/>
                  <a:ext cx="734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3" name="Freihand 42">
                  <a:extLst>
                    <a:ext uri="{FF2B5EF4-FFF2-40B4-BE49-F238E27FC236}">
                      <a16:creationId xmlns:a16="http://schemas.microsoft.com/office/drawing/2014/main" id="{B3C84363-E1D9-4F5A-919C-93F81B082E85}"/>
                    </a:ext>
                  </a:extLst>
                </p14:cNvPr>
                <p14:cNvContentPartPr/>
                <p14:nvPr/>
              </p14:nvContentPartPr>
              <p14:xfrm>
                <a:off x="4521893" y="3368227"/>
                <a:ext cx="91080" cy="55800"/>
              </p14:xfrm>
            </p:contentPart>
          </mc:Choice>
          <mc:Fallback>
            <p:pic>
              <p:nvPicPr>
                <p:cNvPr id="43" name="Freihand 42">
                  <a:extLst>
                    <a:ext uri="{FF2B5EF4-FFF2-40B4-BE49-F238E27FC236}">
                      <a16:creationId xmlns:a16="http://schemas.microsoft.com/office/drawing/2014/main" id="{B3C84363-E1D9-4F5A-919C-93F81B082E85}"/>
                    </a:ext>
                  </a:extLst>
                </p:cNvPr>
                <p:cNvPicPr/>
                <p:nvPr/>
              </p:nvPicPr>
              <p:blipFill>
                <a:blip r:embed="rId61"/>
                <a:stretch>
                  <a:fillRect/>
                </a:stretch>
              </p:blipFill>
              <p:spPr>
                <a:xfrm>
                  <a:off x="4517573" y="3363907"/>
                  <a:ext cx="997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4" name="Freihand 43">
                  <a:extLst>
                    <a:ext uri="{FF2B5EF4-FFF2-40B4-BE49-F238E27FC236}">
                      <a16:creationId xmlns:a16="http://schemas.microsoft.com/office/drawing/2014/main" id="{690B9BAF-9640-44B4-AA11-ADBE7D5E272D}"/>
                    </a:ext>
                  </a:extLst>
                </p14:cNvPr>
                <p14:cNvContentPartPr/>
                <p14:nvPr/>
              </p14:nvContentPartPr>
              <p14:xfrm>
                <a:off x="4641053" y="3276067"/>
                <a:ext cx="227880" cy="130320"/>
              </p14:xfrm>
            </p:contentPart>
          </mc:Choice>
          <mc:Fallback>
            <p:pic>
              <p:nvPicPr>
                <p:cNvPr id="44" name="Freihand 43">
                  <a:extLst>
                    <a:ext uri="{FF2B5EF4-FFF2-40B4-BE49-F238E27FC236}">
                      <a16:creationId xmlns:a16="http://schemas.microsoft.com/office/drawing/2014/main" id="{690B9BAF-9640-44B4-AA11-ADBE7D5E272D}"/>
                    </a:ext>
                  </a:extLst>
                </p:cNvPr>
                <p:cNvPicPr/>
                <p:nvPr/>
              </p:nvPicPr>
              <p:blipFill>
                <a:blip r:embed="rId63"/>
                <a:stretch>
                  <a:fillRect/>
                </a:stretch>
              </p:blipFill>
              <p:spPr>
                <a:xfrm>
                  <a:off x="4636733" y="3271747"/>
                  <a:ext cx="2365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5" name="Freihand 44">
                  <a:extLst>
                    <a:ext uri="{FF2B5EF4-FFF2-40B4-BE49-F238E27FC236}">
                      <a16:creationId xmlns:a16="http://schemas.microsoft.com/office/drawing/2014/main" id="{54CFA10F-EE58-41F2-A437-474E070F3D51}"/>
                    </a:ext>
                  </a:extLst>
                </p14:cNvPr>
                <p14:cNvContentPartPr/>
                <p14:nvPr/>
              </p14:nvContentPartPr>
              <p14:xfrm>
                <a:off x="4899173" y="3329347"/>
                <a:ext cx="130680" cy="91800"/>
              </p14:xfrm>
            </p:contentPart>
          </mc:Choice>
          <mc:Fallback>
            <p:pic>
              <p:nvPicPr>
                <p:cNvPr id="45" name="Freihand 44">
                  <a:extLst>
                    <a:ext uri="{FF2B5EF4-FFF2-40B4-BE49-F238E27FC236}">
                      <a16:creationId xmlns:a16="http://schemas.microsoft.com/office/drawing/2014/main" id="{54CFA10F-EE58-41F2-A437-474E070F3D51}"/>
                    </a:ext>
                  </a:extLst>
                </p:cNvPr>
                <p:cNvPicPr/>
                <p:nvPr/>
              </p:nvPicPr>
              <p:blipFill>
                <a:blip r:embed="rId65"/>
                <a:stretch>
                  <a:fillRect/>
                </a:stretch>
              </p:blipFill>
              <p:spPr>
                <a:xfrm>
                  <a:off x="4894853" y="3325027"/>
                  <a:ext cx="139320" cy="100440"/>
                </a:xfrm>
                <a:prstGeom prst="rect">
                  <a:avLst/>
                </a:prstGeom>
              </p:spPr>
            </p:pic>
          </mc:Fallback>
        </mc:AlternateContent>
      </p:grpSp>
      <p:grpSp>
        <p:nvGrpSpPr>
          <p:cNvPr id="56" name="Gruppieren 55">
            <a:extLst>
              <a:ext uri="{FF2B5EF4-FFF2-40B4-BE49-F238E27FC236}">
                <a16:creationId xmlns:a16="http://schemas.microsoft.com/office/drawing/2014/main" id="{D48DE20E-4A86-4C88-A9ED-E75EDF536391}"/>
              </a:ext>
            </a:extLst>
          </p:cNvPr>
          <p:cNvGrpSpPr/>
          <p:nvPr/>
        </p:nvGrpSpPr>
        <p:grpSpPr>
          <a:xfrm>
            <a:off x="7587293" y="825547"/>
            <a:ext cx="2837880" cy="2279880"/>
            <a:chOff x="7587293" y="825547"/>
            <a:chExt cx="2837880" cy="2279880"/>
          </a:xfrm>
        </p:grpSpPr>
        <mc:AlternateContent xmlns:mc="http://schemas.openxmlformats.org/markup-compatibility/2006">
          <mc:Choice xmlns:p14="http://schemas.microsoft.com/office/powerpoint/2010/main" Requires="p14">
            <p:contentPart p14:bwMode="auto" r:id="rId66">
              <p14:nvContentPartPr>
                <p14:cNvPr id="12" name="Freihand 11">
                  <a:extLst>
                    <a:ext uri="{FF2B5EF4-FFF2-40B4-BE49-F238E27FC236}">
                      <a16:creationId xmlns:a16="http://schemas.microsoft.com/office/drawing/2014/main" id="{DC2AA3CF-8B48-4F9E-8A49-F2AAC233723E}"/>
                    </a:ext>
                  </a:extLst>
                </p14:cNvPr>
                <p14:cNvContentPartPr/>
                <p14:nvPr/>
              </p14:nvContentPartPr>
              <p14:xfrm>
                <a:off x="8422133" y="2775307"/>
                <a:ext cx="275760" cy="26280"/>
              </p14:xfrm>
            </p:contentPart>
          </mc:Choice>
          <mc:Fallback>
            <p:pic>
              <p:nvPicPr>
                <p:cNvPr id="12" name="Freihand 11">
                  <a:extLst>
                    <a:ext uri="{FF2B5EF4-FFF2-40B4-BE49-F238E27FC236}">
                      <a16:creationId xmlns:a16="http://schemas.microsoft.com/office/drawing/2014/main" id="{DC2AA3CF-8B48-4F9E-8A49-F2AAC233723E}"/>
                    </a:ext>
                  </a:extLst>
                </p:cNvPr>
                <p:cNvPicPr/>
                <p:nvPr/>
              </p:nvPicPr>
              <p:blipFill>
                <a:blip r:embed="rId67"/>
                <a:stretch>
                  <a:fillRect/>
                </a:stretch>
              </p:blipFill>
              <p:spPr>
                <a:xfrm>
                  <a:off x="8417813" y="2770987"/>
                  <a:ext cx="2844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3" name="Freihand 12">
                  <a:extLst>
                    <a:ext uri="{FF2B5EF4-FFF2-40B4-BE49-F238E27FC236}">
                      <a16:creationId xmlns:a16="http://schemas.microsoft.com/office/drawing/2014/main" id="{7953466C-A898-4102-B08A-8DFAF8AA3C44}"/>
                    </a:ext>
                  </a:extLst>
                </p14:cNvPr>
                <p14:cNvContentPartPr/>
                <p14:nvPr/>
              </p14:nvContentPartPr>
              <p14:xfrm>
                <a:off x="7587293" y="1576867"/>
                <a:ext cx="300600" cy="29160"/>
              </p14:xfrm>
            </p:contentPart>
          </mc:Choice>
          <mc:Fallback>
            <p:pic>
              <p:nvPicPr>
                <p:cNvPr id="13" name="Freihand 12">
                  <a:extLst>
                    <a:ext uri="{FF2B5EF4-FFF2-40B4-BE49-F238E27FC236}">
                      <a16:creationId xmlns:a16="http://schemas.microsoft.com/office/drawing/2014/main" id="{7953466C-A898-4102-B08A-8DFAF8AA3C44}"/>
                    </a:ext>
                  </a:extLst>
                </p:cNvPr>
                <p:cNvPicPr/>
                <p:nvPr/>
              </p:nvPicPr>
              <p:blipFill>
                <a:blip r:embed="rId69"/>
                <a:stretch>
                  <a:fillRect/>
                </a:stretch>
              </p:blipFill>
              <p:spPr>
                <a:xfrm>
                  <a:off x="7582973" y="1572547"/>
                  <a:ext cx="3092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3" name="Freihand 52">
                  <a:extLst>
                    <a:ext uri="{FF2B5EF4-FFF2-40B4-BE49-F238E27FC236}">
                      <a16:creationId xmlns:a16="http://schemas.microsoft.com/office/drawing/2014/main" id="{8558E3A5-D798-42C0-B4D8-8761281F9B15}"/>
                    </a:ext>
                  </a:extLst>
                </p14:cNvPr>
                <p14:cNvContentPartPr/>
                <p14:nvPr/>
              </p14:nvContentPartPr>
              <p14:xfrm>
                <a:off x="7647053" y="1525027"/>
                <a:ext cx="239040" cy="57240"/>
              </p14:xfrm>
            </p:contentPart>
          </mc:Choice>
          <mc:Fallback>
            <p:pic>
              <p:nvPicPr>
                <p:cNvPr id="53" name="Freihand 52">
                  <a:extLst>
                    <a:ext uri="{FF2B5EF4-FFF2-40B4-BE49-F238E27FC236}">
                      <a16:creationId xmlns:a16="http://schemas.microsoft.com/office/drawing/2014/main" id="{8558E3A5-D798-42C0-B4D8-8761281F9B15}"/>
                    </a:ext>
                  </a:extLst>
                </p:cNvPr>
                <p:cNvPicPr/>
                <p:nvPr/>
              </p:nvPicPr>
              <p:blipFill>
                <a:blip r:embed="rId71"/>
                <a:stretch>
                  <a:fillRect/>
                </a:stretch>
              </p:blipFill>
              <p:spPr>
                <a:xfrm>
                  <a:off x="7642733" y="1520707"/>
                  <a:ext cx="2476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4" name="Freihand 53">
                  <a:extLst>
                    <a:ext uri="{FF2B5EF4-FFF2-40B4-BE49-F238E27FC236}">
                      <a16:creationId xmlns:a16="http://schemas.microsoft.com/office/drawing/2014/main" id="{29BA1324-9130-4623-9AF6-31E999C03756}"/>
                    </a:ext>
                  </a:extLst>
                </p14:cNvPr>
                <p14:cNvContentPartPr/>
                <p14:nvPr/>
              </p14:nvContentPartPr>
              <p14:xfrm>
                <a:off x="8361293" y="2756587"/>
                <a:ext cx="335520" cy="100800"/>
              </p14:xfrm>
            </p:contentPart>
          </mc:Choice>
          <mc:Fallback>
            <p:pic>
              <p:nvPicPr>
                <p:cNvPr id="54" name="Freihand 53">
                  <a:extLst>
                    <a:ext uri="{FF2B5EF4-FFF2-40B4-BE49-F238E27FC236}">
                      <a16:creationId xmlns:a16="http://schemas.microsoft.com/office/drawing/2014/main" id="{29BA1324-9130-4623-9AF6-31E999C03756}"/>
                    </a:ext>
                  </a:extLst>
                </p:cNvPr>
                <p:cNvPicPr/>
                <p:nvPr/>
              </p:nvPicPr>
              <p:blipFill>
                <a:blip r:embed="rId73"/>
                <a:stretch>
                  <a:fillRect/>
                </a:stretch>
              </p:blipFill>
              <p:spPr>
                <a:xfrm>
                  <a:off x="8356973" y="2752267"/>
                  <a:ext cx="3441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5" name="Freihand 54">
                  <a:extLst>
                    <a:ext uri="{FF2B5EF4-FFF2-40B4-BE49-F238E27FC236}">
                      <a16:creationId xmlns:a16="http://schemas.microsoft.com/office/drawing/2014/main" id="{80F0A553-30B2-4FB8-9119-0D0DD8293E19}"/>
                    </a:ext>
                  </a:extLst>
                </p14:cNvPr>
                <p14:cNvContentPartPr/>
                <p14:nvPr/>
              </p14:nvContentPartPr>
              <p14:xfrm>
                <a:off x="7777373" y="825547"/>
                <a:ext cx="2647800" cy="2279880"/>
              </p14:xfrm>
            </p:contentPart>
          </mc:Choice>
          <mc:Fallback>
            <p:pic>
              <p:nvPicPr>
                <p:cNvPr id="55" name="Freihand 54">
                  <a:extLst>
                    <a:ext uri="{FF2B5EF4-FFF2-40B4-BE49-F238E27FC236}">
                      <a16:creationId xmlns:a16="http://schemas.microsoft.com/office/drawing/2014/main" id="{80F0A553-30B2-4FB8-9119-0D0DD8293E19}"/>
                    </a:ext>
                  </a:extLst>
                </p:cNvPr>
                <p:cNvPicPr/>
                <p:nvPr/>
              </p:nvPicPr>
              <p:blipFill>
                <a:blip r:embed="rId75"/>
                <a:stretch>
                  <a:fillRect/>
                </a:stretch>
              </p:blipFill>
              <p:spPr>
                <a:xfrm>
                  <a:off x="7773053" y="821227"/>
                  <a:ext cx="2656440" cy="2288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6">
            <p14:nvContentPartPr>
              <p14:cNvPr id="57" name="Freihand 56">
                <a:extLst>
                  <a:ext uri="{FF2B5EF4-FFF2-40B4-BE49-F238E27FC236}">
                    <a16:creationId xmlns:a16="http://schemas.microsoft.com/office/drawing/2014/main" id="{D6054749-D73D-4BAE-A12D-5245FC3FF901}"/>
                  </a:ext>
                </a:extLst>
              </p14:cNvPr>
              <p14:cNvContentPartPr/>
              <p14:nvPr/>
            </p14:nvContentPartPr>
            <p14:xfrm>
              <a:off x="562613" y="5100547"/>
              <a:ext cx="360" cy="360"/>
            </p14:xfrm>
          </p:contentPart>
        </mc:Choice>
        <mc:Fallback>
          <p:pic>
            <p:nvPicPr>
              <p:cNvPr id="57" name="Freihand 56">
                <a:extLst>
                  <a:ext uri="{FF2B5EF4-FFF2-40B4-BE49-F238E27FC236}">
                    <a16:creationId xmlns:a16="http://schemas.microsoft.com/office/drawing/2014/main" id="{D6054749-D73D-4BAE-A12D-5245FC3FF901}"/>
                  </a:ext>
                </a:extLst>
              </p:cNvPr>
              <p:cNvPicPr/>
              <p:nvPr/>
            </p:nvPicPr>
            <p:blipFill>
              <a:blip r:embed="rId34"/>
              <a:stretch>
                <a:fillRect/>
              </a:stretch>
            </p:blipFill>
            <p:spPr>
              <a:xfrm>
                <a:off x="558293" y="5096227"/>
                <a:ext cx="9000" cy="9000"/>
              </a:xfrm>
              <a:prstGeom prst="rect">
                <a:avLst/>
              </a:prstGeom>
            </p:spPr>
          </p:pic>
        </mc:Fallback>
      </mc:AlternateContent>
      <p:grpSp>
        <p:nvGrpSpPr>
          <p:cNvPr id="54318" name="Gruppieren 54317">
            <a:extLst>
              <a:ext uri="{FF2B5EF4-FFF2-40B4-BE49-F238E27FC236}">
                <a16:creationId xmlns:a16="http://schemas.microsoft.com/office/drawing/2014/main" id="{8E4B3067-4B79-417A-B32B-38FD637577E1}"/>
              </a:ext>
            </a:extLst>
          </p:cNvPr>
          <p:cNvGrpSpPr/>
          <p:nvPr/>
        </p:nvGrpSpPr>
        <p:grpSpPr>
          <a:xfrm>
            <a:off x="818573" y="4406827"/>
            <a:ext cx="3891240" cy="225000"/>
            <a:chOff x="818573" y="4406827"/>
            <a:chExt cx="3891240" cy="225000"/>
          </a:xfrm>
        </p:grpSpPr>
        <mc:AlternateContent xmlns:mc="http://schemas.openxmlformats.org/markup-compatibility/2006">
          <mc:Choice xmlns:p14="http://schemas.microsoft.com/office/powerpoint/2010/main" Requires="p14">
            <p:contentPart p14:bwMode="auto" r:id="rId77">
              <p14:nvContentPartPr>
                <p14:cNvPr id="54312" name="Freihand 54311">
                  <a:extLst>
                    <a:ext uri="{FF2B5EF4-FFF2-40B4-BE49-F238E27FC236}">
                      <a16:creationId xmlns:a16="http://schemas.microsoft.com/office/drawing/2014/main" id="{77D437DD-FEC9-4BC2-8130-61992F309AFF}"/>
                    </a:ext>
                  </a:extLst>
                </p14:cNvPr>
                <p14:cNvContentPartPr/>
                <p14:nvPr/>
              </p14:nvContentPartPr>
              <p14:xfrm>
                <a:off x="818573" y="4563787"/>
                <a:ext cx="3322440" cy="68040"/>
              </p14:xfrm>
            </p:contentPart>
          </mc:Choice>
          <mc:Fallback>
            <p:pic>
              <p:nvPicPr>
                <p:cNvPr id="54312" name="Freihand 54311">
                  <a:extLst>
                    <a:ext uri="{FF2B5EF4-FFF2-40B4-BE49-F238E27FC236}">
                      <a16:creationId xmlns:a16="http://schemas.microsoft.com/office/drawing/2014/main" id="{77D437DD-FEC9-4BC2-8130-61992F309AFF}"/>
                    </a:ext>
                  </a:extLst>
                </p:cNvPr>
                <p:cNvPicPr/>
                <p:nvPr/>
              </p:nvPicPr>
              <p:blipFill>
                <a:blip r:embed="rId78"/>
                <a:stretch>
                  <a:fillRect/>
                </a:stretch>
              </p:blipFill>
              <p:spPr>
                <a:xfrm>
                  <a:off x="814253" y="4559467"/>
                  <a:ext cx="33310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4313" name="Freihand 54312">
                  <a:extLst>
                    <a:ext uri="{FF2B5EF4-FFF2-40B4-BE49-F238E27FC236}">
                      <a16:creationId xmlns:a16="http://schemas.microsoft.com/office/drawing/2014/main" id="{496E2E06-D611-42A2-9BE1-625FC592D058}"/>
                    </a:ext>
                  </a:extLst>
                </p14:cNvPr>
                <p14:cNvContentPartPr/>
                <p14:nvPr/>
              </p14:nvContentPartPr>
              <p14:xfrm>
                <a:off x="4331453" y="4459027"/>
                <a:ext cx="124200" cy="158760"/>
              </p14:xfrm>
            </p:contentPart>
          </mc:Choice>
          <mc:Fallback>
            <p:pic>
              <p:nvPicPr>
                <p:cNvPr id="54313" name="Freihand 54312">
                  <a:extLst>
                    <a:ext uri="{FF2B5EF4-FFF2-40B4-BE49-F238E27FC236}">
                      <a16:creationId xmlns:a16="http://schemas.microsoft.com/office/drawing/2014/main" id="{496E2E06-D611-42A2-9BE1-625FC592D058}"/>
                    </a:ext>
                  </a:extLst>
                </p:cNvPr>
                <p:cNvPicPr/>
                <p:nvPr/>
              </p:nvPicPr>
              <p:blipFill>
                <a:blip r:embed="rId80"/>
                <a:stretch>
                  <a:fillRect/>
                </a:stretch>
              </p:blipFill>
              <p:spPr>
                <a:xfrm>
                  <a:off x="4327133" y="4454707"/>
                  <a:ext cx="1328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4314" name="Freihand 54313">
                  <a:extLst>
                    <a:ext uri="{FF2B5EF4-FFF2-40B4-BE49-F238E27FC236}">
                      <a16:creationId xmlns:a16="http://schemas.microsoft.com/office/drawing/2014/main" id="{EFAFD083-6FAB-4C4F-9406-8AEF4DF34434}"/>
                    </a:ext>
                  </a:extLst>
                </p14:cNvPr>
                <p14:cNvContentPartPr/>
                <p14:nvPr/>
              </p14:nvContentPartPr>
              <p14:xfrm>
                <a:off x="4388333" y="4456507"/>
                <a:ext cx="116280" cy="26280"/>
              </p14:xfrm>
            </p:contentPart>
          </mc:Choice>
          <mc:Fallback>
            <p:pic>
              <p:nvPicPr>
                <p:cNvPr id="54314" name="Freihand 54313">
                  <a:extLst>
                    <a:ext uri="{FF2B5EF4-FFF2-40B4-BE49-F238E27FC236}">
                      <a16:creationId xmlns:a16="http://schemas.microsoft.com/office/drawing/2014/main" id="{EFAFD083-6FAB-4C4F-9406-8AEF4DF34434}"/>
                    </a:ext>
                  </a:extLst>
                </p:cNvPr>
                <p:cNvPicPr/>
                <p:nvPr/>
              </p:nvPicPr>
              <p:blipFill>
                <a:blip r:embed="rId82"/>
                <a:stretch>
                  <a:fillRect/>
                </a:stretch>
              </p:blipFill>
              <p:spPr>
                <a:xfrm>
                  <a:off x="4384013" y="4452187"/>
                  <a:ext cx="1249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4315" name="Freihand 54314">
                  <a:extLst>
                    <a:ext uri="{FF2B5EF4-FFF2-40B4-BE49-F238E27FC236}">
                      <a16:creationId xmlns:a16="http://schemas.microsoft.com/office/drawing/2014/main" id="{1E17834E-3746-49C7-8A47-462E73422128}"/>
                    </a:ext>
                  </a:extLst>
                </p14:cNvPr>
                <p14:cNvContentPartPr/>
                <p14:nvPr/>
              </p14:nvContentPartPr>
              <p14:xfrm>
                <a:off x="4555733" y="4465867"/>
                <a:ext cx="78840" cy="93240"/>
              </p14:xfrm>
            </p:contentPart>
          </mc:Choice>
          <mc:Fallback>
            <p:pic>
              <p:nvPicPr>
                <p:cNvPr id="54315" name="Freihand 54314">
                  <a:extLst>
                    <a:ext uri="{FF2B5EF4-FFF2-40B4-BE49-F238E27FC236}">
                      <a16:creationId xmlns:a16="http://schemas.microsoft.com/office/drawing/2014/main" id="{1E17834E-3746-49C7-8A47-462E73422128}"/>
                    </a:ext>
                  </a:extLst>
                </p:cNvPr>
                <p:cNvPicPr/>
                <p:nvPr/>
              </p:nvPicPr>
              <p:blipFill>
                <a:blip r:embed="rId84"/>
                <a:stretch>
                  <a:fillRect/>
                </a:stretch>
              </p:blipFill>
              <p:spPr>
                <a:xfrm>
                  <a:off x="4551413" y="4461547"/>
                  <a:ext cx="874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4316" name="Freihand 54315">
                  <a:extLst>
                    <a:ext uri="{FF2B5EF4-FFF2-40B4-BE49-F238E27FC236}">
                      <a16:creationId xmlns:a16="http://schemas.microsoft.com/office/drawing/2014/main" id="{464115BA-F59C-4F63-9D49-B7406F4409E4}"/>
                    </a:ext>
                  </a:extLst>
                </p14:cNvPr>
                <p14:cNvContentPartPr/>
                <p14:nvPr/>
              </p14:nvContentPartPr>
              <p14:xfrm>
                <a:off x="4476173" y="4406827"/>
                <a:ext cx="98640" cy="74160"/>
              </p14:xfrm>
            </p:contentPart>
          </mc:Choice>
          <mc:Fallback>
            <p:pic>
              <p:nvPicPr>
                <p:cNvPr id="54316" name="Freihand 54315">
                  <a:extLst>
                    <a:ext uri="{FF2B5EF4-FFF2-40B4-BE49-F238E27FC236}">
                      <a16:creationId xmlns:a16="http://schemas.microsoft.com/office/drawing/2014/main" id="{464115BA-F59C-4F63-9D49-B7406F4409E4}"/>
                    </a:ext>
                  </a:extLst>
                </p:cNvPr>
                <p:cNvPicPr/>
                <p:nvPr/>
              </p:nvPicPr>
              <p:blipFill>
                <a:blip r:embed="rId86"/>
                <a:stretch>
                  <a:fillRect/>
                </a:stretch>
              </p:blipFill>
              <p:spPr>
                <a:xfrm>
                  <a:off x="4471853" y="4402507"/>
                  <a:ext cx="1072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4317" name="Freihand 54316">
                  <a:extLst>
                    <a:ext uri="{FF2B5EF4-FFF2-40B4-BE49-F238E27FC236}">
                      <a16:creationId xmlns:a16="http://schemas.microsoft.com/office/drawing/2014/main" id="{883ED7CE-1196-4D5A-9D14-1541B5EFC432}"/>
                    </a:ext>
                  </a:extLst>
                </p14:cNvPr>
                <p14:cNvContentPartPr/>
                <p14:nvPr/>
              </p14:nvContentPartPr>
              <p14:xfrm>
                <a:off x="4638173" y="4511947"/>
                <a:ext cx="71640" cy="64800"/>
              </p14:xfrm>
            </p:contentPart>
          </mc:Choice>
          <mc:Fallback>
            <p:pic>
              <p:nvPicPr>
                <p:cNvPr id="54317" name="Freihand 54316">
                  <a:extLst>
                    <a:ext uri="{FF2B5EF4-FFF2-40B4-BE49-F238E27FC236}">
                      <a16:creationId xmlns:a16="http://schemas.microsoft.com/office/drawing/2014/main" id="{883ED7CE-1196-4D5A-9D14-1541B5EFC432}"/>
                    </a:ext>
                  </a:extLst>
                </p:cNvPr>
                <p:cNvPicPr/>
                <p:nvPr/>
              </p:nvPicPr>
              <p:blipFill>
                <a:blip r:embed="rId88"/>
                <a:stretch>
                  <a:fillRect/>
                </a:stretch>
              </p:blipFill>
              <p:spPr>
                <a:xfrm>
                  <a:off x="4633853" y="4507267"/>
                  <a:ext cx="80280" cy="73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9">
            <p14:nvContentPartPr>
              <p14:cNvPr id="15" name="Freihand 14">
                <a:extLst>
                  <a:ext uri="{FF2B5EF4-FFF2-40B4-BE49-F238E27FC236}">
                    <a16:creationId xmlns:a16="http://schemas.microsoft.com/office/drawing/2014/main" id="{A16DFD9E-E49E-4DF0-B817-AE7F0325369D}"/>
                  </a:ext>
                </a:extLst>
              </p14:cNvPr>
              <p14:cNvContentPartPr/>
              <p14:nvPr/>
            </p14:nvContentPartPr>
            <p14:xfrm>
              <a:off x="4270613" y="1984747"/>
              <a:ext cx="80640" cy="103320"/>
            </p14:xfrm>
          </p:contentPart>
        </mc:Choice>
        <mc:Fallback>
          <p:pic>
            <p:nvPicPr>
              <p:cNvPr id="15" name="Freihand 14">
                <a:extLst>
                  <a:ext uri="{FF2B5EF4-FFF2-40B4-BE49-F238E27FC236}">
                    <a16:creationId xmlns:a16="http://schemas.microsoft.com/office/drawing/2014/main" id="{A16DFD9E-E49E-4DF0-B817-AE7F0325369D}"/>
                  </a:ext>
                </a:extLst>
              </p:cNvPr>
              <p:cNvPicPr/>
              <p:nvPr/>
            </p:nvPicPr>
            <p:blipFill>
              <a:blip r:embed="rId90"/>
              <a:stretch>
                <a:fillRect/>
              </a:stretch>
            </p:blipFill>
            <p:spPr>
              <a:xfrm>
                <a:off x="4266293" y="1980427"/>
                <a:ext cx="892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6" name="Freihand 15">
                <a:extLst>
                  <a:ext uri="{FF2B5EF4-FFF2-40B4-BE49-F238E27FC236}">
                    <a16:creationId xmlns:a16="http://schemas.microsoft.com/office/drawing/2014/main" id="{33F98D37-93CA-4B2D-A114-A6CDB843AB71}"/>
                  </a:ext>
                </a:extLst>
              </p14:cNvPr>
              <p14:cNvContentPartPr/>
              <p14:nvPr/>
            </p14:nvContentPartPr>
            <p14:xfrm>
              <a:off x="4393013" y="2022187"/>
              <a:ext cx="74160" cy="52920"/>
            </p14:xfrm>
          </p:contentPart>
        </mc:Choice>
        <mc:Fallback>
          <p:pic>
            <p:nvPicPr>
              <p:cNvPr id="16" name="Freihand 15">
                <a:extLst>
                  <a:ext uri="{FF2B5EF4-FFF2-40B4-BE49-F238E27FC236}">
                    <a16:creationId xmlns:a16="http://schemas.microsoft.com/office/drawing/2014/main" id="{33F98D37-93CA-4B2D-A114-A6CDB843AB71}"/>
                  </a:ext>
                </a:extLst>
              </p:cNvPr>
              <p:cNvPicPr/>
              <p:nvPr/>
            </p:nvPicPr>
            <p:blipFill>
              <a:blip r:embed="rId92"/>
              <a:stretch>
                <a:fillRect/>
              </a:stretch>
            </p:blipFill>
            <p:spPr>
              <a:xfrm>
                <a:off x="4388693" y="2017867"/>
                <a:ext cx="828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7" name="Freihand 16">
                <a:extLst>
                  <a:ext uri="{FF2B5EF4-FFF2-40B4-BE49-F238E27FC236}">
                    <a16:creationId xmlns:a16="http://schemas.microsoft.com/office/drawing/2014/main" id="{9B258936-C989-4722-9375-FC8122DDDCB7}"/>
                  </a:ext>
                </a:extLst>
              </p14:cNvPr>
              <p14:cNvContentPartPr/>
              <p14:nvPr/>
            </p14:nvContentPartPr>
            <p14:xfrm>
              <a:off x="4517933" y="2026507"/>
              <a:ext cx="51480" cy="50400"/>
            </p14:xfrm>
          </p:contentPart>
        </mc:Choice>
        <mc:Fallback>
          <p:pic>
            <p:nvPicPr>
              <p:cNvPr id="17" name="Freihand 16">
                <a:extLst>
                  <a:ext uri="{FF2B5EF4-FFF2-40B4-BE49-F238E27FC236}">
                    <a16:creationId xmlns:a16="http://schemas.microsoft.com/office/drawing/2014/main" id="{9B258936-C989-4722-9375-FC8122DDDCB7}"/>
                  </a:ext>
                </a:extLst>
              </p:cNvPr>
              <p:cNvPicPr/>
              <p:nvPr/>
            </p:nvPicPr>
            <p:blipFill>
              <a:blip r:embed="rId94"/>
              <a:stretch>
                <a:fillRect/>
              </a:stretch>
            </p:blipFill>
            <p:spPr>
              <a:xfrm>
                <a:off x="4513613" y="2022187"/>
                <a:ext cx="601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8" name="Freihand 17">
                <a:extLst>
                  <a:ext uri="{FF2B5EF4-FFF2-40B4-BE49-F238E27FC236}">
                    <a16:creationId xmlns:a16="http://schemas.microsoft.com/office/drawing/2014/main" id="{2996D68F-3D8E-4C07-B3DE-D3C437E1435F}"/>
                  </a:ext>
                </a:extLst>
              </p14:cNvPr>
              <p14:cNvContentPartPr/>
              <p14:nvPr/>
            </p14:nvContentPartPr>
            <p14:xfrm>
              <a:off x="4459973" y="1982587"/>
              <a:ext cx="74160" cy="37080"/>
            </p14:xfrm>
          </p:contentPart>
        </mc:Choice>
        <mc:Fallback>
          <p:pic>
            <p:nvPicPr>
              <p:cNvPr id="18" name="Freihand 17">
                <a:extLst>
                  <a:ext uri="{FF2B5EF4-FFF2-40B4-BE49-F238E27FC236}">
                    <a16:creationId xmlns:a16="http://schemas.microsoft.com/office/drawing/2014/main" id="{2996D68F-3D8E-4C07-B3DE-D3C437E1435F}"/>
                  </a:ext>
                </a:extLst>
              </p:cNvPr>
              <p:cNvPicPr/>
              <p:nvPr/>
            </p:nvPicPr>
            <p:blipFill>
              <a:blip r:embed="rId96"/>
              <a:stretch>
                <a:fillRect/>
              </a:stretch>
            </p:blipFill>
            <p:spPr>
              <a:xfrm>
                <a:off x="4455653" y="1978267"/>
                <a:ext cx="828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9" name="Freihand 18">
                <a:extLst>
                  <a:ext uri="{FF2B5EF4-FFF2-40B4-BE49-F238E27FC236}">
                    <a16:creationId xmlns:a16="http://schemas.microsoft.com/office/drawing/2014/main" id="{E3E781BE-24CF-4B0C-B79A-0224635E1609}"/>
                  </a:ext>
                </a:extLst>
              </p14:cNvPr>
              <p14:cNvContentPartPr/>
              <p14:nvPr/>
            </p14:nvContentPartPr>
            <p14:xfrm>
              <a:off x="4551413" y="2067907"/>
              <a:ext cx="47520" cy="41760"/>
            </p14:xfrm>
          </p:contentPart>
        </mc:Choice>
        <mc:Fallback>
          <p:pic>
            <p:nvPicPr>
              <p:cNvPr id="19" name="Freihand 18">
                <a:extLst>
                  <a:ext uri="{FF2B5EF4-FFF2-40B4-BE49-F238E27FC236}">
                    <a16:creationId xmlns:a16="http://schemas.microsoft.com/office/drawing/2014/main" id="{E3E781BE-24CF-4B0C-B79A-0224635E1609}"/>
                  </a:ext>
                </a:extLst>
              </p:cNvPr>
              <p:cNvPicPr/>
              <p:nvPr/>
            </p:nvPicPr>
            <p:blipFill>
              <a:blip r:embed="rId98"/>
              <a:stretch>
                <a:fillRect/>
              </a:stretch>
            </p:blipFill>
            <p:spPr>
              <a:xfrm>
                <a:off x="4547093" y="2063587"/>
                <a:ext cx="561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4319" name="Freihand 54318">
                <a:extLst>
                  <a:ext uri="{FF2B5EF4-FFF2-40B4-BE49-F238E27FC236}">
                    <a16:creationId xmlns:a16="http://schemas.microsoft.com/office/drawing/2014/main" id="{BEAFFE63-C8B0-4D52-B003-E09A97EA4F96}"/>
                  </a:ext>
                </a:extLst>
              </p14:cNvPr>
              <p14:cNvContentPartPr/>
              <p14:nvPr/>
            </p14:nvContentPartPr>
            <p14:xfrm>
              <a:off x="4124813" y="2430067"/>
              <a:ext cx="555120" cy="370080"/>
            </p14:xfrm>
          </p:contentPart>
        </mc:Choice>
        <mc:Fallback>
          <p:pic>
            <p:nvPicPr>
              <p:cNvPr id="54319" name="Freihand 54318">
                <a:extLst>
                  <a:ext uri="{FF2B5EF4-FFF2-40B4-BE49-F238E27FC236}">
                    <a16:creationId xmlns:a16="http://schemas.microsoft.com/office/drawing/2014/main" id="{BEAFFE63-C8B0-4D52-B003-E09A97EA4F96}"/>
                  </a:ext>
                </a:extLst>
              </p:cNvPr>
              <p:cNvPicPr/>
              <p:nvPr/>
            </p:nvPicPr>
            <p:blipFill>
              <a:blip r:embed="rId100"/>
              <a:stretch>
                <a:fillRect/>
              </a:stretch>
            </p:blipFill>
            <p:spPr>
              <a:xfrm>
                <a:off x="4120493" y="2425747"/>
                <a:ext cx="563760" cy="3787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4321" name="Freihand 54320">
                <a:extLst>
                  <a:ext uri="{FF2B5EF4-FFF2-40B4-BE49-F238E27FC236}">
                    <a16:creationId xmlns:a16="http://schemas.microsoft.com/office/drawing/2014/main" id="{EC72A50B-B0B5-4705-A5DA-9E16FC4BA702}"/>
                  </a:ext>
                </a:extLst>
              </p14:cNvPr>
              <p14:cNvContentPartPr/>
              <p14:nvPr/>
            </p14:nvContentPartPr>
            <p14:xfrm>
              <a:off x="2529653" y="2429347"/>
              <a:ext cx="210600" cy="270360"/>
            </p14:xfrm>
          </p:contentPart>
        </mc:Choice>
        <mc:Fallback>
          <p:pic>
            <p:nvPicPr>
              <p:cNvPr id="54321" name="Freihand 54320">
                <a:extLst>
                  <a:ext uri="{FF2B5EF4-FFF2-40B4-BE49-F238E27FC236}">
                    <a16:creationId xmlns:a16="http://schemas.microsoft.com/office/drawing/2014/main" id="{EC72A50B-B0B5-4705-A5DA-9E16FC4BA702}"/>
                  </a:ext>
                </a:extLst>
              </p:cNvPr>
              <p:cNvPicPr/>
              <p:nvPr/>
            </p:nvPicPr>
            <p:blipFill>
              <a:blip r:embed="rId102"/>
              <a:stretch>
                <a:fillRect/>
              </a:stretch>
            </p:blipFill>
            <p:spPr>
              <a:xfrm>
                <a:off x="2525333" y="2425027"/>
                <a:ext cx="219240" cy="279000"/>
              </a:xfrm>
              <a:prstGeom prst="rect">
                <a:avLst/>
              </a:prstGeom>
            </p:spPr>
          </p:pic>
        </mc:Fallback>
      </mc:AlternateContent>
      <p:grpSp>
        <p:nvGrpSpPr>
          <p:cNvPr id="54324" name="Gruppieren 54323">
            <a:extLst>
              <a:ext uri="{FF2B5EF4-FFF2-40B4-BE49-F238E27FC236}">
                <a16:creationId xmlns:a16="http://schemas.microsoft.com/office/drawing/2014/main" id="{60AC1B08-63E2-4E3B-9BB5-3E82DD37144E}"/>
              </a:ext>
            </a:extLst>
          </p:cNvPr>
          <p:cNvGrpSpPr/>
          <p:nvPr/>
        </p:nvGrpSpPr>
        <p:grpSpPr>
          <a:xfrm>
            <a:off x="487013" y="749227"/>
            <a:ext cx="2057400" cy="1933200"/>
            <a:chOff x="487013" y="749227"/>
            <a:chExt cx="2057400" cy="1933200"/>
          </a:xfrm>
        </p:grpSpPr>
        <mc:AlternateContent xmlns:mc="http://schemas.openxmlformats.org/markup-compatibility/2006">
          <mc:Choice xmlns:p14="http://schemas.microsoft.com/office/powerpoint/2010/main" Requires="p14">
            <p:contentPart p14:bwMode="auto" r:id="rId103">
              <p14:nvContentPartPr>
                <p14:cNvPr id="61" name="Freihand 60">
                  <a:extLst>
                    <a:ext uri="{FF2B5EF4-FFF2-40B4-BE49-F238E27FC236}">
                      <a16:creationId xmlns:a16="http://schemas.microsoft.com/office/drawing/2014/main" id="{EA280FC0-8F27-44CA-9101-76E536F17A22}"/>
                    </a:ext>
                  </a:extLst>
                </p14:cNvPr>
                <p14:cNvContentPartPr/>
                <p14:nvPr/>
              </p14:nvContentPartPr>
              <p14:xfrm>
                <a:off x="1064093" y="1419907"/>
                <a:ext cx="17640" cy="356760"/>
              </p14:xfrm>
            </p:contentPart>
          </mc:Choice>
          <mc:Fallback>
            <p:pic>
              <p:nvPicPr>
                <p:cNvPr id="61" name="Freihand 60">
                  <a:extLst>
                    <a:ext uri="{FF2B5EF4-FFF2-40B4-BE49-F238E27FC236}">
                      <a16:creationId xmlns:a16="http://schemas.microsoft.com/office/drawing/2014/main" id="{EA280FC0-8F27-44CA-9101-76E536F17A22}"/>
                    </a:ext>
                  </a:extLst>
                </p:cNvPr>
                <p:cNvPicPr/>
                <p:nvPr/>
              </p:nvPicPr>
              <p:blipFill>
                <a:blip r:embed="rId104"/>
                <a:stretch>
                  <a:fillRect/>
                </a:stretch>
              </p:blipFill>
              <p:spPr>
                <a:xfrm>
                  <a:off x="1059773" y="1415587"/>
                  <a:ext cx="26280" cy="3654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2" name="Freihand 61">
                  <a:extLst>
                    <a:ext uri="{FF2B5EF4-FFF2-40B4-BE49-F238E27FC236}">
                      <a16:creationId xmlns:a16="http://schemas.microsoft.com/office/drawing/2014/main" id="{D36239BA-C893-49DE-A9FD-21648D323D00}"/>
                    </a:ext>
                  </a:extLst>
                </p14:cNvPr>
                <p14:cNvContentPartPr/>
                <p14:nvPr/>
              </p14:nvContentPartPr>
              <p14:xfrm>
                <a:off x="997493" y="1675867"/>
                <a:ext cx="175320" cy="183960"/>
              </p14:xfrm>
            </p:contentPart>
          </mc:Choice>
          <mc:Fallback>
            <p:pic>
              <p:nvPicPr>
                <p:cNvPr id="62" name="Freihand 61">
                  <a:extLst>
                    <a:ext uri="{FF2B5EF4-FFF2-40B4-BE49-F238E27FC236}">
                      <a16:creationId xmlns:a16="http://schemas.microsoft.com/office/drawing/2014/main" id="{D36239BA-C893-49DE-A9FD-21648D323D00}"/>
                    </a:ext>
                  </a:extLst>
                </p:cNvPr>
                <p:cNvPicPr/>
                <p:nvPr/>
              </p:nvPicPr>
              <p:blipFill>
                <a:blip r:embed="rId106"/>
                <a:stretch>
                  <a:fillRect/>
                </a:stretch>
              </p:blipFill>
              <p:spPr>
                <a:xfrm>
                  <a:off x="993173" y="1671547"/>
                  <a:ext cx="1839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3" name="Freihand 62">
                  <a:extLst>
                    <a:ext uri="{FF2B5EF4-FFF2-40B4-BE49-F238E27FC236}">
                      <a16:creationId xmlns:a16="http://schemas.microsoft.com/office/drawing/2014/main" id="{6A615EC4-3205-49E2-9E18-B8B6585F467C}"/>
                    </a:ext>
                  </a:extLst>
                </p14:cNvPr>
                <p14:cNvContentPartPr/>
                <p14:nvPr/>
              </p14:nvContentPartPr>
              <p14:xfrm>
                <a:off x="487013" y="978907"/>
                <a:ext cx="206640" cy="189720"/>
              </p14:xfrm>
            </p:contentPart>
          </mc:Choice>
          <mc:Fallback>
            <p:pic>
              <p:nvPicPr>
                <p:cNvPr id="63" name="Freihand 62">
                  <a:extLst>
                    <a:ext uri="{FF2B5EF4-FFF2-40B4-BE49-F238E27FC236}">
                      <a16:creationId xmlns:a16="http://schemas.microsoft.com/office/drawing/2014/main" id="{6A615EC4-3205-49E2-9E18-B8B6585F467C}"/>
                    </a:ext>
                  </a:extLst>
                </p:cNvPr>
                <p:cNvPicPr/>
                <p:nvPr/>
              </p:nvPicPr>
              <p:blipFill>
                <a:blip r:embed="rId108"/>
                <a:stretch>
                  <a:fillRect/>
                </a:stretch>
              </p:blipFill>
              <p:spPr>
                <a:xfrm>
                  <a:off x="482693" y="974587"/>
                  <a:ext cx="2152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4272" name="Freihand 54271">
                  <a:extLst>
                    <a:ext uri="{FF2B5EF4-FFF2-40B4-BE49-F238E27FC236}">
                      <a16:creationId xmlns:a16="http://schemas.microsoft.com/office/drawing/2014/main" id="{DEF4E566-650A-477C-A15E-04344FFC82C7}"/>
                    </a:ext>
                  </a:extLst>
                </p14:cNvPr>
                <p14:cNvContentPartPr/>
                <p14:nvPr/>
              </p14:nvContentPartPr>
              <p14:xfrm>
                <a:off x="752333" y="1076827"/>
                <a:ext cx="112320" cy="33480"/>
              </p14:xfrm>
            </p:contentPart>
          </mc:Choice>
          <mc:Fallback>
            <p:pic>
              <p:nvPicPr>
                <p:cNvPr id="54272" name="Freihand 54271">
                  <a:extLst>
                    <a:ext uri="{FF2B5EF4-FFF2-40B4-BE49-F238E27FC236}">
                      <a16:creationId xmlns:a16="http://schemas.microsoft.com/office/drawing/2014/main" id="{DEF4E566-650A-477C-A15E-04344FFC82C7}"/>
                    </a:ext>
                  </a:extLst>
                </p:cNvPr>
                <p:cNvPicPr/>
                <p:nvPr/>
              </p:nvPicPr>
              <p:blipFill>
                <a:blip r:embed="rId110"/>
                <a:stretch>
                  <a:fillRect/>
                </a:stretch>
              </p:blipFill>
              <p:spPr>
                <a:xfrm>
                  <a:off x="748013" y="1072507"/>
                  <a:ext cx="1209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54273" name="Freihand 54272">
                  <a:extLst>
                    <a:ext uri="{FF2B5EF4-FFF2-40B4-BE49-F238E27FC236}">
                      <a16:creationId xmlns:a16="http://schemas.microsoft.com/office/drawing/2014/main" id="{792C479F-3E2D-4581-9C09-277F24929EDE}"/>
                    </a:ext>
                  </a:extLst>
                </p14:cNvPr>
                <p14:cNvContentPartPr/>
                <p14:nvPr/>
              </p14:nvContentPartPr>
              <p14:xfrm>
                <a:off x="909653" y="929947"/>
                <a:ext cx="143640" cy="166320"/>
              </p14:xfrm>
            </p:contentPart>
          </mc:Choice>
          <mc:Fallback>
            <p:pic>
              <p:nvPicPr>
                <p:cNvPr id="54273" name="Freihand 54272">
                  <a:extLst>
                    <a:ext uri="{FF2B5EF4-FFF2-40B4-BE49-F238E27FC236}">
                      <a16:creationId xmlns:a16="http://schemas.microsoft.com/office/drawing/2014/main" id="{792C479F-3E2D-4581-9C09-277F24929EDE}"/>
                    </a:ext>
                  </a:extLst>
                </p:cNvPr>
                <p:cNvPicPr/>
                <p:nvPr/>
              </p:nvPicPr>
              <p:blipFill>
                <a:blip r:embed="rId112"/>
                <a:stretch>
                  <a:fillRect/>
                </a:stretch>
              </p:blipFill>
              <p:spPr>
                <a:xfrm>
                  <a:off x="905333" y="925627"/>
                  <a:ext cx="1522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54274" name="Freihand 54273">
                  <a:extLst>
                    <a:ext uri="{FF2B5EF4-FFF2-40B4-BE49-F238E27FC236}">
                      <a16:creationId xmlns:a16="http://schemas.microsoft.com/office/drawing/2014/main" id="{261969C0-1C16-417D-8A5B-B321750E7E0B}"/>
                    </a:ext>
                  </a:extLst>
                </p14:cNvPr>
                <p14:cNvContentPartPr/>
                <p14:nvPr/>
              </p14:nvContentPartPr>
              <p14:xfrm>
                <a:off x="1074173" y="838867"/>
                <a:ext cx="244440" cy="213120"/>
              </p14:xfrm>
            </p:contentPart>
          </mc:Choice>
          <mc:Fallback>
            <p:pic>
              <p:nvPicPr>
                <p:cNvPr id="54274" name="Freihand 54273">
                  <a:extLst>
                    <a:ext uri="{FF2B5EF4-FFF2-40B4-BE49-F238E27FC236}">
                      <a16:creationId xmlns:a16="http://schemas.microsoft.com/office/drawing/2014/main" id="{261969C0-1C16-417D-8A5B-B321750E7E0B}"/>
                    </a:ext>
                  </a:extLst>
                </p:cNvPr>
                <p:cNvPicPr/>
                <p:nvPr/>
              </p:nvPicPr>
              <p:blipFill>
                <a:blip r:embed="rId114"/>
                <a:stretch>
                  <a:fillRect/>
                </a:stretch>
              </p:blipFill>
              <p:spPr>
                <a:xfrm>
                  <a:off x="1069853" y="834547"/>
                  <a:ext cx="25308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54277" name="Freihand 54276">
                  <a:extLst>
                    <a:ext uri="{FF2B5EF4-FFF2-40B4-BE49-F238E27FC236}">
                      <a16:creationId xmlns:a16="http://schemas.microsoft.com/office/drawing/2014/main" id="{51467CCD-CF24-4037-88C1-EB08F500763C}"/>
                    </a:ext>
                  </a:extLst>
                </p14:cNvPr>
                <p14:cNvContentPartPr/>
                <p14:nvPr/>
              </p14:nvContentPartPr>
              <p14:xfrm>
                <a:off x="685733" y="1205347"/>
                <a:ext cx="267840" cy="165240"/>
              </p14:xfrm>
            </p:contentPart>
          </mc:Choice>
          <mc:Fallback>
            <p:pic>
              <p:nvPicPr>
                <p:cNvPr id="54277" name="Freihand 54276">
                  <a:extLst>
                    <a:ext uri="{FF2B5EF4-FFF2-40B4-BE49-F238E27FC236}">
                      <a16:creationId xmlns:a16="http://schemas.microsoft.com/office/drawing/2014/main" id="{51467CCD-CF24-4037-88C1-EB08F500763C}"/>
                    </a:ext>
                  </a:extLst>
                </p:cNvPr>
                <p:cNvPicPr/>
                <p:nvPr/>
              </p:nvPicPr>
              <p:blipFill>
                <a:blip r:embed="rId116"/>
                <a:stretch>
                  <a:fillRect/>
                </a:stretch>
              </p:blipFill>
              <p:spPr>
                <a:xfrm>
                  <a:off x="681413" y="1201027"/>
                  <a:ext cx="27648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54278" name="Freihand 54277">
                  <a:extLst>
                    <a:ext uri="{FF2B5EF4-FFF2-40B4-BE49-F238E27FC236}">
                      <a16:creationId xmlns:a16="http://schemas.microsoft.com/office/drawing/2014/main" id="{657F7769-4AD9-4DF3-80DD-4872D538A0FD}"/>
                    </a:ext>
                  </a:extLst>
                </p14:cNvPr>
                <p14:cNvContentPartPr/>
                <p14:nvPr/>
              </p14:nvContentPartPr>
              <p14:xfrm>
                <a:off x="740813" y="1488307"/>
                <a:ext cx="38880" cy="129960"/>
              </p14:xfrm>
            </p:contentPart>
          </mc:Choice>
          <mc:Fallback>
            <p:pic>
              <p:nvPicPr>
                <p:cNvPr id="54278" name="Freihand 54277">
                  <a:extLst>
                    <a:ext uri="{FF2B5EF4-FFF2-40B4-BE49-F238E27FC236}">
                      <a16:creationId xmlns:a16="http://schemas.microsoft.com/office/drawing/2014/main" id="{657F7769-4AD9-4DF3-80DD-4872D538A0FD}"/>
                    </a:ext>
                  </a:extLst>
                </p:cNvPr>
                <p:cNvPicPr/>
                <p:nvPr/>
              </p:nvPicPr>
              <p:blipFill>
                <a:blip r:embed="rId118"/>
                <a:stretch>
                  <a:fillRect/>
                </a:stretch>
              </p:blipFill>
              <p:spPr>
                <a:xfrm>
                  <a:off x="736493" y="1483987"/>
                  <a:ext cx="475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54279" name="Freihand 54278">
                  <a:extLst>
                    <a:ext uri="{FF2B5EF4-FFF2-40B4-BE49-F238E27FC236}">
                      <a16:creationId xmlns:a16="http://schemas.microsoft.com/office/drawing/2014/main" id="{F6FEB6FD-D1AC-4A3B-B30A-1B64A993E0EC}"/>
                    </a:ext>
                  </a:extLst>
                </p14:cNvPr>
                <p14:cNvContentPartPr/>
                <p14:nvPr/>
              </p14:nvContentPartPr>
              <p14:xfrm>
                <a:off x="604013" y="1456987"/>
                <a:ext cx="168480" cy="200880"/>
              </p14:xfrm>
            </p:contentPart>
          </mc:Choice>
          <mc:Fallback>
            <p:pic>
              <p:nvPicPr>
                <p:cNvPr id="54279" name="Freihand 54278">
                  <a:extLst>
                    <a:ext uri="{FF2B5EF4-FFF2-40B4-BE49-F238E27FC236}">
                      <a16:creationId xmlns:a16="http://schemas.microsoft.com/office/drawing/2014/main" id="{F6FEB6FD-D1AC-4A3B-B30A-1B64A993E0EC}"/>
                    </a:ext>
                  </a:extLst>
                </p:cNvPr>
                <p:cNvPicPr/>
                <p:nvPr/>
              </p:nvPicPr>
              <p:blipFill>
                <a:blip r:embed="rId120"/>
                <a:stretch>
                  <a:fillRect/>
                </a:stretch>
              </p:blipFill>
              <p:spPr>
                <a:xfrm>
                  <a:off x="599693" y="1452667"/>
                  <a:ext cx="1771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54280" name="Freihand 54279">
                  <a:extLst>
                    <a:ext uri="{FF2B5EF4-FFF2-40B4-BE49-F238E27FC236}">
                      <a16:creationId xmlns:a16="http://schemas.microsoft.com/office/drawing/2014/main" id="{0D14070F-8894-493A-8AA0-D2A11003D714}"/>
                    </a:ext>
                  </a:extLst>
                </p14:cNvPr>
                <p14:cNvContentPartPr/>
                <p14:nvPr/>
              </p14:nvContentPartPr>
              <p14:xfrm>
                <a:off x="813893" y="1476427"/>
                <a:ext cx="40320" cy="98640"/>
              </p14:xfrm>
            </p:contentPart>
          </mc:Choice>
          <mc:Fallback>
            <p:pic>
              <p:nvPicPr>
                <p:cNvPr id="54280" name="Freihand 54279">
                  <a:extLst>
                    <a:ext uri="{FF2B5EF4-FFF2-40B4-BE49-F238E27FC236}">
                      <a16:creationId xmlns:a16="http://schemas.microsoft.com/office/drawing/2014/main" id="{0D14070F-8894-493A-8AA0-D2A11003D714}"/>
                    </a:ext>
                  </a:extLst>
                </p:cNvPr>
                <p:cNvPicPr/>
                <p:nvPr/>
              </p:nvPicPr>
              <p:blipFill>
                <a:blip r:embed="rId122"/>
                <a:stretch>
                  <a:fillRect/>
                </a:stretch>
              </p:blipFill>
              <p:spPr>
                <a:xfrm>
                  <a:off x="809573" y="1472107"/>
                  <a:ext cx="489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54281" name="Freihand 54280">
                  <a:extLst>
                    <a:ext uri="{FF2B5EF4-FFF2-40B4-BE49-F238E27FC236}">
                      <a16:creationId xmlns:a16="http://schemas.microsoft.com/office/drawing/2014/main" id="{1C123DBA-2DAF-4AD0-B447-8736FB261C87}"/>
                    </a:ext>
                  </a:extLst>
                </p14:cNvPr>
                <p14:cNvContentPartPr/>
                <p14:nvPr/>
              </p14:nvContentPartPr>
              <p14:xfrm>
                <a:off x="845933" y="1445467"/>
                <a:ext cx="170280" cy="64800"/>
              </p14:xfrm>
            </p:contentPart>
          </mc:Choice>
          <mc:Fallback>
            <p:pic>
              <p:nvPicPr>
                <p:cNvPr id="54281" name="Freihand 54280">
                  <a:extLst>
                    <a:ext uri="{FF2B5EF4-FFF2-40B4-BE49-F238E27FC236}">
                      <a16:creationId xmlns:a16="http://schemas.microsoft.com/office/drawing/2014/main" id="{1C123DBA-2DAF-4AD0-B447-8736FB261C87}"/>
                    </a:ext>
                  </a:extLst>
                </p:cNvPr>
                <p:cNvPicPr/>
                <p:nvPr/>
              </p:nvPicPr>
              <p:blipFill>
                <a:blip r:embed="rId124"/>
                <a:stretch>
                  <a:fillRect/>
                </a:stretch>
              </p:blipFill>
              <p:spPr>
                <a:xfrm>
                  <a:off x="841613" y="1441147"/>
                  <a:ext cx="1789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54282" name="Freihand 54281">
                  <a:extLst>
                    <a:ext uri="{FF2B5EF4-FFF2-40B4-BE49-F238E27FC236}">
                      <a16:creationId xmlns:a16="http://schemas.microsoft.com/office/drawing/2014/main" id="{FEF4AD16-93E1-4A24-A286-DD1F29663928}"/>
                    </a:ext>
                  </a:extLst>
                </p14:cNvPr>
                <p14:cNvContentPartPr/>
                <p14:nvPr/>
              </p14:nvContentPartPr>
              <p14:xfrm>
                <a:off x="969413" y="1369507"/>
                <a:ext cx="36720" cy="21240"/>
              </p14:xfrm>
            </p:contentPart>
          </mc:Choice>
          <mc:Fallback>
            <p:pic>
              <p:nvPicPr>
                <p:cNvPr id="54282" name="Freihand 54281">
                  <a:extLst>
                    <a:ext uri="{FF2B5EF4-FFF2-40B4-BE49-F238E27FC236}">
                      <a16:creationId xmlns:a16="http://schemas.microsoft.com/office/drawing/2014/main" id="{FEF4AD16-93E1-4A24-A286-DD1F29663928}"/>
                    </a:ext>
                  </a:extLst>
                </p:cNvPr>
                <p:cNvPicPr/>
                <p:nvPr/>
              </p:nvPicPr>
              <p:blipFill>
                <a:blip r:embed="rId126"/>
                <a:stretch>
                  <a:fillRect/>
                </a:stretch>
              </p:blipFill>
              <p:spPr>
                <a:xfrm>
                  <a:off x="965093" y="1365187"/>
                  <a:ext cx="453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54283" name="Freihand 54282">
                  <a:extLst>
                    <a:ext uri="{FF2B5EF4-FFF2-40B4-BE49-F238E27FC236}">
                      <a16:creationId xmlns:a16="http://schemas.microsoft.com/office/drawing/2014/main" id="{D5E83666-E22B-4E2A-96AA-E317D33F0E66}"/>
                    </a:ext>
                  </a:extLst>
                </p14:cNvPr>
                <p14:cNvContentPartPr/>
                <p14:nvPr/>
              </p14:nvContentPartPr>
              <p14:xfrm>
                <a:off x="1031693" y="1364107"/>
                <a:ext cx="100800" cy="100080"/>
              </p14:xfrm>
            </p:contentPart>
          </mc:Choice>
          <mc:Fallback>
            <p:pic>
              <p:nvPicPr>
                <p:cNvPr id="54283" name="Freihand 54282">
                  <a:extLst>
                    <a:ext uri="{FF2B5EF4-FFF2-40B4-BE49-F238E27FC236}">
                      <a16:creationId xmlns:a16="http://schemas.microsoft.com/office/drawing/2014/main" id="{D5E83666-E22B-4E2A-96AA-E317D33F0E66}"/>
                    </a:ext>
                  </a:extLst>
                </p:cNvPr>
                <p:cNvPicPr/>
                <p:nvPr/>
              </p:nvPicPr>
              <p:blipFill>
                <a:blip r:embed="rId128"/>
                <a:stretch>
                  <a:fillRect/>
                </a:stretch>
              </p:blipFill>
              <p:spPr>
                <a:xfrm>
                  <a:off x="1027373" y="1359787"/>
                  <a:ext cx="1094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54284" name="Freihand 54283">
                  <a:extLst>
                    <a:ext uri="{FF2B5EF4-FFF2-40B4-BE49-F238E27FC236}">
                      <a16:creationId xmlns:a16="http://schemas.microsoft.com/office/drawing/2014/main" id="{29FC5365-1399-421A-8886-344EEDA9C05E}"/>
                    </a:ext>
                  </a:extLst>
                </p14:cNvPr>
                <p14:cNvContentPartPr/>
                <p14:nvPr/>
              </p14:nvContentPartPr>
              <p14:xfrm>
                <a:off x="1091093" y="1227667"/>
                <a:ext cx="257760" cy="183600"/>
              </p14:xfrm>
            </p:contentPart>
          </mc:Choice>
          <mc:Fallback>
            <p:pic>
              <p:nvPicPr>
                <p:cNvPr id="54284" name="Freihand 54283">
                  <a:extLst>
                    <a:ext uri="{FF2B5EF4-FFF2-40B4-BE49-F238E27FC236}">
                      <a16:creationId xmlns:a16="http://schemas.microsoft.com/office/drawing/2014/main" id="{29FC5365-1399-421A-8886-344EEDA9C05E}"/>
                    </a:ext>
                  </a:extLst>
                </p:cNvPr>
                <p:cNvPicPr/>
                <p:nvPr/>
              </p:nvPicPr>
              <p:blipFill>
                <a:blip r:embed="rId130"/>
                <a:stretch>
                  <a:fillRect/>
                </a:stretch>
              </p:blipFill>
              <p:spPr>
                <a:xfrm>
                  <a:off x="1086773" y="1223347"/>
                  <a:ext cx="26640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54285" name="Freihand 54284">
                  <a:extLst>
                    <a:ext uri="{FF2B5EF4-FFF2-40B4-BE49-F238E27FC236}">
                      <a16:creationId xmlns:a16="http://schemas.microsoft.com/office/drawing/2014/main" id="{6527C0FD-DAE4-40B8-9273-B25A13534303}"/>
                    </a:ext>
                  </a:extLst>
                </p14:cNvPr>
                <p14:cNvContentPartPr/>
                <p14:nvPr/>
              </p14:nvContentPartPr>
              <p14:xfrm>
                <a:off x="1291973" y="1167907"/>
                <a:ext cx="360" cy="360"/>
              </p14:xfrm>
            </p:contentPart>
          </mc:Choice>
          <mc:Fallback>
            <p:pic>
              <p:nvPicPr>
                <p:cNvPr id="54285" name="Freihand 54284">
                  <a:extLst>
                    <a:ext uri="{FF2B5EF4-FFF2-40B4-BE49-F238E27FC236}">
                      <a16:creationId xmlns:a16="http://schemas.microsoft.com/office/drawing/2014/main" id="{6527C0FD-DAE4-40B8-9273-B25A13534303}"/>
                    </a:ext>
                  </a:extLst>
                </p:cNvPr>
                <p:cNvPicPr/>
                <p:nvPr/>
              </p:nvPicPr>
              <p:blipFill>
                <a:blip r:embed="rId34"/>
                <a:stretch>
                  <a:fillRect/>
                </a:stretch>
              </p:blipFill>
              <p:spPr>
                <a:xfrm>
                  <a:off x="1287653" y="11635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54286" name="Freihand 54285">
                  <a:extLst>
                    <a:ext uri="{FF2B5EF4-FFF2-40B4-BE49-F238E27FC236}">
                      <a16:creationId xmlns:a16="http://schemas.microsoft.com/office/drawing/2014/main" id="{F9236191-5586-46FF-968A-95AAAD8CD241}"/>
                    </a:ext>
                  </a:extLst>
                </p14:cNvPr>
                <p14:cNvContentPartPr/>
                <p14:nvPr/>
              </p14:nvContentPartPr>
              <p14:xfrm>
                <a:off x="1342013" y="1167907"/>
                <a:ext cx="73440" cy="124200"/>
              </p14:xfrm>
            </p:contentPart>
          </mc:Choice>
          <mc:Fallback>
            <p:pic>
              <p:nvPicPr>
                <p:cNvPr id="54286" name="Freihand 54285">
                  <a:extLst>
                    <a:ext uri="{FF2B5EF4-FFF2-40B4-BE49-F238E27FC236}">
                      <a16:creationId xmlns:a16="http://schemas.microsoft.com/office/drawing/2014/main" id="{F9236191-5586-46FF-968A-95AAAD8CD241}"/>
                    </a:ext>
                  </a:extLst>
                </p:cNvPr>
                <p:cNvPicPr/>
                <p:nvPr/>
              </p:nvPicPr>
              <p:blipFill>
                <a:blip r:embed="rId133"/>
                <a:stretch>
                  <a:fillRect/>
                </a:stretch>
              </p:blipFill>
              <p:spPr>
                <a:xfrm>
                  <a:off x="1337693" y="1163587"/>
                  <a:ext cx="820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54287" name="Freihand 54286">
                  <a:extLst>
                    <a:ext uri="{FF2B5EF4-FFF2-40B4-BE49-F238E27FC236}">
                      <a16:creationId xmlns:a16="http://schemas.microsoft.com/office/drawing/2014/main" id="{1B2CE105-BAD6-45E5-83E7-9C1E2B329899}"/>
                    </a:ext>
                  </a:extLst>
                </p14:cNvPr>
                <p14:cNvContentPartPr/>
                <p14:nvPr/>
              </p14:nvContentPartPr>
              <p14:xfrm>
                <a:off x="1371893" y="1055587"/>
                <a:ext cx="275760" cy="173160"/>
              </p14:xfrm>
            </p:contentPart>
          </mc:Choice>
          <mc:Fallback>
            <p:pic>
              <p:nvPicPr>
                <p:cNvPr id="54287" name="Freihand 54286">
                  <a:extLst>
                    <a:ext uri="{FF2B5EF4-FFF2-40B4-BE49-F238E27FC236}">
                      <a16:creationId xmlns:a16="http://schemas.microsoft.com/office/drawing/2014/main" id="{1B2CE105-BAD6-45E5-83E7-9C1E2B329899}"/>
                    </a:ext>
                  </a:extLst>
                </p:cNvPr>
                <p:cNvPicPr/>
                <p:nvPr/>
              </p:nvPicPr>
              <p:blipFill>
                <a:blip r:embed="rId135"/>
                <a:stretch>
                  <a:fillRect/>
                </a:stretch>
              </p:blipFill>
              <p:spPr>
                <a:xfrm>
                  <a:off x="1367573" y="1051267"/>
                  <a:ext cx="2844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54288" name="Freihand 54287">
                  <a:extLst>
                    <a:ext uri="{FF2B5EF4-FFF2-40B4-BE49-F238E27FC236}">
                      <a16:creationId xmlns:a16="http://schemas.microsoft.com/office/drawing/2014/main" id="{0062024B-260A-41E0-A215-277EFA509EFD}"/>
                    </a:ext>
                  </a:extLst>
                </p14:cNvPr>
                <p14:cNvContentPartPr/>
                <p14:nvPr/>
              </p14:nvContentPartPr>
              <p14:xfrm>
                <a:off x="1612013" y="985027"/>
                <a:ext cx="65160" cy="73080"/>
              </p14:xfrm>
            </p:contentPart>
          </mc:Choice>
          <mc:Fallback>
            <p:pic>
              <p:nvPicPr>
                <p:cNvPr id="54288" name="Freihand 54287">
                  <a:extLst>
                    <a:ext uri="{FF2B5EF4-FFF2-40B4-BE49-F238E27FC236}">
                      <a16:creationId xmlns:a16="http://schemas.microsoft.com/office/drawing/2014/main" id="{0062024B-260A-41E0-A215-277EFA509EFD}"/>
                    </a:ext>
                  </a:extLst>
                </p:cNvPr>
                <p:cNvPicPr/>
                <p:nvPr/>
              </p:nvPicPr>
              <p:blipFill>
                <a:blip r:embed="rId137"/>
                <a:stretch>
                  <a:fillRect/>
                </a:stretch>
              </p:blipFill>
              <p:spPr>
                <a:xfrm>
                  <a:off x="1607693" y="980707"/>
                  <a:ext cx="738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54289" name="Freihand 54288">
                  <a:extLst>
                    <a:ext uri="{FF2B5EF4-FFF2-40B4-BE49-F238E27FC236}">
                      <a16:creationId xmlns:a16="http://schemas.microsoft.com/office/drawing/2014/main" id="{70BF46FE-7031-494D-A064-B58A43039309}"/>
                    </a:ext>
                  </a:extLst>
                </p14:cNvPr>
                <p14:cNvContentPartPr/>
                <p14:nvPr/>
              </p14:nvContentPartPr>
              <p14:xfrm>
                <a:off x="1727573" y="895747"/>
                <a:ext cx="52200" cy="53640"/>
              </p14:xfrm>
            </p:contentPart>
          </mc:Choice>
          <mc:Fallback>
            <p:pic>
              <p:nvPicPr>
                <p:cNvPr id="54289" name="Freihand 54288">
                  <a:extLst>
                    <a:ext uri="{FF2B5EF4-FFF2-40B4-BE49-F238E27FC236}">
                      <a16:creationId xmlns:a16="http://schemas.microsoft.com/office/drawing/2014/main" id="{70BF46FE-7031-494D-A064-B58A43039309}"/>
                    </a:ext>
                  </a:extLst>
                </p:cNvPr>
                <p:cNvPicPr/>
                <p:nvPr/>
              </p:nvPicPr>
              <p:blipFill>
                <a:blip r:embed="rId139"/>
                <a:stretch>
                  <a:fillRect/>
                </a:stretch>
              </p:blipFill>
              <p:spPr>
                <a:xfrm>
                  <a:off x="1723253" y="891427"/>
                  <a:ext cx="608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54290" name="Freihand 54289">
                  <a:extLst>
                    <a:ext uri="{FF2B5EF4-FFF2-40B4-BE49-F238E27FC236}">
                      <a16:creationId xmlns:a16="http://schemas.microsoft.com/office/drawing/2014/main" id="{663B77BF-B8AC-4875-9FD7-B543BA9A04D8}"/>
                    </a:ext>
                  </a:extLst>
                </p14:cNvPr>
                <p14:cNvContentPartPr/>
                <p14:nvPr/>
              </p14:nvContentPartPr>
              <p14:xfrm>
                <a:off x="1321493" y="1320547"/>
                <a:ext cx="141480" cy="296640"/>
              </p14:xfrm>
            </p:contentPart>
          </mc:Choice>
          <mc:Fallback>
            <p:pic>
              <p:nvPicPr>
                <p:cNvPr id="54290" name="Freihand 54289">
                  <a:extLst>
                    <a:ext uri="{FF2B5EF4-FFF2-40B4-BE49-F238E27FC236}">
                      <a16:creationId xmlns:a16="http://schemas.microsoft.com/office/drawing/2014/main" id="{663B77BF-B8AC-4875-9FD7-B543BA9A04D8}"/>
                    </a:ext>
                  </a:extLst>
                </p:cNvPr>
                <p:cNvPicPr/>
                <p:nvPr/>
              </p:nvPicPr>
              <p:blipFill>
                <a:blip r:embed="rId141"/>
                <a:stretch>
                  <a:fillRect/>
                </a:stretch>
              </p:blipFill>
              <p:spPr>
                <a:xfrm>
                  <a:off x="1317173" y="1316227"/>
                  <a:ext cx="15012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54291" name="Freihand 54290">
                  <a:extLst>
                    <a:ext uri="{FF2B5EF4-FFF2-40B4-BE49-F238E27FC236}">
                      <a16:creationId xmlns:a16="http://schemas.microsoft.com/office/drawing/2014/main" id="{A0BEBFBD-0E5F-4952-A6D1-BC84458D91E3}"/>
                    </a:ext>
                  </a:extLst>
                </p14:cNvPr>
                <p14:cNvContentPartPr/>
                <p14:nvPr/>
              </p14:nvContentPartPr>
              <p14:xfrm>
                <a:off x="1457213" y="1284547"/>
                <a:ext cx="96120" cy="113040"/>
              </p14:xfrm>
            </p:contentPart>
          </mc:Choice>
          <mc:Fallback>
            <p:pic>
              <p:nvPicPr>
                <p:cNvPr id="54291" name="Freihand 54290">
                  <a:extLst>
                    <a:ext uri="{FF2B5EF4-FFF2-40B4-BE49-F238E27FC236}">
                      <a16:creationId xmlns:a16="http://schemas.microsoft.com/office/drawing/2014/main" id="{A0BEBFBD-0E5F-4952-A6D1-BC84458D91E3}"/>
                    </a:ext>
                  </a:extLst>
                </p:cNvPr>
                <p:cNvPicPr/>
                <p:nvPr/>
              </p:nvPicPr>
              <p:blipFill>
                <a:blip r:embed="rId143"/>
                <a:stretch>
                  <a:fillRect/>
                </a:stretch>
              </p:blipFill>
              <p:spPr>
                <a:xfrm>
                  <a:off x="1452893" y="1280227"/>
                  <a:ext cx="1047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54292" name="Freihand 54291">
                  <a:extLst>
                    <a:ext uri="{FF2B5EF4-FFF2-40B4-BE49-F238E27FC236}">
                      <a16:creationId xmlns:a16="http://schemas.microsoft.com/office/drawing/2014/main" id="{CCD32A91-BC8A-448F-ACF3-A95CFAAA3E65}"/>
                    </a:ext>
                  </a:extLst>
                </p14:cNvPr>
                <p14:cNvContentPartPr/>
                <p14:nvPr/>
              </p14:nvContentPartPr>
              <p14:xfrm>
                <a:off x="1541813" y="1212547"/>
                <a:ext cx="78120" cy="99720"/>
              </p14:xfrm>
            </p:contentPart>
          </mc:Choice>
          <mc:Fallback>
            <p:pic>
              <p:nvPicPr>
                <p:cNvPr id="54292" name="Freihand 54291">
                  <a:extLst>
                    <a:ext uri="{FF2B5EF4-FFF2-40B4-BE49-F238E27FC236}">
                      <a16:creationId xmlns:a16="http://schemas.microsoft.com/office/drawing/2014/main" id="{CCD32A91-BC8A-448F-ACF3-A95CFAAA3E65}"/>
                    </a:ext>
                  </a:extLst>
                </p:cNvPr>
                <p:cNvPicPr/>
                <p:nvPr/>
              </p:nvPicPr>
              <p:blipFill>
                <a:blip r:embed="rId145"/>
                <a:stretch>
                  <a:fillRect/>
                </a:stretch>
              </p:blipFill>
              <p:spPr>
                <a:xfrm>
                  <a:off x="1537493" y="1208227"/>
                  <a:ext cx="867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54293" name="Freihand 54292">
                  <a:extLst>
                    <a:ext uri="{FF2B5EF4-FFF2-40B4-BE49-F238E27FC236}">
                      <a16:creationId xmlns:a16="http://schemas.microsoft.com/office/drawing/2014/main" id="{EBFFDE5C-C0AE-4026-BB39-7355D3624B68}"/>
                    </a:ext>
                  </a:extLst>
                </p14:cNvPr>
                <p14:cNvContentPartPr/>
                <p14:nvPr/>
              </p14:nvContentPartPr>
              <p14:xfrm>
                <a:off x="1592933" y="1087267"/>
                <a:ext cx="124920" cy="169200"/>
              </p14:xfrm>
            </p:contentPart>
          </mc:Choice>
          <mc:Fallback>
            <p:pic>
              <p:nvPicPr>
                <p:cNvPr id="54293" name="Freihand 54292">
                  <a:extLst>
                    <a:ext uri="{FF2B5EF4-FFF2-40B4-BE49-F238E27FC236}">
                      <a16:creationId xmlns:a16="http://schemas.microsoft.com/office/drawing/2014/main" id="{EBFFDE5C-C0AE-4026-BB39-7355D3624B68}"/>
                    </a:ext>
                  </a:extLst>
                </p:cNvPr>
                <p:cNvPicPr/>
                <p:nvPr/>
              </p:nvPicPr>
              <p:blipFill>
                <a:blip r:embed="rId147"/>
                <a:stretch>
                  <a:fillRect/>
                </a:stretch>
              </p:blipFill>
              <p:spPr>
                <a:xfrm>
                  <a:off x="1588613" y="1082947"/>
                  <a:ext cx="1335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54294" name="Freihand 54293">
                  <a:extLst>
                    <a:ext uri="{FF2B5EF4-FFF2-40B4-BE49-F238E27FC236}">
                      <a16:creationId xmlns:a16="http://schemas.microsoft.com/office/drawing/2014/main" id="{92BAB4BB-6299-476B-BCC8-8F76B0779CF3}"/>
                    </a:ext>
                  </a:extLst>
                </p14:cNvPr>
                <p14:cNvContentPartPr/>
                <p14:nvPr/>
              </p14:nvContentPartPr>
              <p14:xfrm>
                <a:off x="1696973" y="1076827"/>
                <a:ext cx="83160" cy="118080"/>
              </p14:xfrm>
            </p:contentPart>
          </mc:Choice>
          <mc:Fallback>
            <p:pic>
              <p:nvPicPr>
                <p:cNvPr id="54294" name="Freihand 54293">
                  <a:extLst>
                    <a:ext uri="{FF2B5EF4-FFF2-40B4-BE49-F238E27FC236}">
                      <a16:creationId xmlns:a16="http://schemas.microsoft.com/office/drawing/2014/main" id="{92BAB4BB-6299-476B-BCC8-8F76B0779CF3}"/>
                    </a:ext>
                  </a:extLst>
                </p:cNvPr>
                <p:cNvPicPr/>
                <p:nvPr/>
              </p:nvPicPr>
              <p:blipFill>
                <a:blip r:embed="rId149"/>
                <a:stretch>
                  <a:fillRect/>
                </a:stretch>
              </p:blipFill>
              <p:spPr>
                <a:xfrm>
                  <a:off x="1692653" y="1072507"/>
                  <a:ext cx="918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54295" name="Freihand 54294">
                  <a:extLst>
                    <a:ext uri="{FF2B5EF4-FFF2-40B4-BE49-F238E27FC236}">
                      <a16:creationId xmlns:a16="http://schemas.microsoft.com/office/drawing/2014/main" id="{3D9241EE-E960-4A8A-9855-A8536EA9E756}"/>
                    </a:ext>
                  </a:extLst>
                </p14:cNvPr>
                <p14:cNvContentPartPr/>
                <p14:nvPr/>
              </p14:nvContentPartPr>
              <p14:xfrm>
                <a:off x="1778333" y="913387"/>
                <a:ext cx="152280" cy="208800"/>
              </p14:xfrm>
            </p:contentPart>
          </mc:Choice>
          <mc:Fallback>
            <p:pic>
              <p:nvPicPr>
                <p:cNvPr id="54295" name="Freihand 54294">
                  <a:extLst>
                    <a:ext uri="{FF2B5EF4-FFF2-40B4-BE49-F238E27FC236}">
                      <a16:creationId xmlns:a16="http://schemas.microsoft.com/office/drawing/2014/main" id="{3D9241EE-E960-4A8A-9855-A8536EA9E756}"/>
                    </a:ext>
                  </a:extLst>
                </p:cNvPr>
                <p:cNvPicPr/>
                <p:nvPr/>
              </p:nvPicPr>
              <p:blipFill>
                <a:blip r:embed="rId151"/>
                <a:stretch>
                  <a:fillRect/>
                </a:stretch>
              </p:blipFill>
              <p:spPr>
                <a:xfrm>
                  <a:off x="1774013" y="909067"/>
                  <a:ext cx="16092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54296" name="Freihand 54295">
                  <a:extLst>
                    <a:ext uri="{FF2B5EF4-FFF2-40B4-BE49-F238E27FC236}">
                      <a16:creationId xmlns:a16="http://schemas.microsoft.com/office/drawing/2014/main" id="{BDF02437-DA44-4CA5-BA63-28F28059EBA8}"/>
                    </a:ext>
                  </a:extLst>
                </p14:cNvPr>
                <p14:cNvContentPartPr/>
                <p14:nvPr/>
              </p14:nvContentPartPr>
              <p14:xfrm>
                <a:off x="1921973" y="749227"/>
                <a:ext cx="253440" cy="255240"/>
              </p14:xfrm>
            </p:contentPart>
          </mc:Choice>
          <mc:Fallback>
            <p:pic>
              <p:nvPicPr>
                <p:cNvPr id="54296" name="Freihand 54295">
                  <a:extLst>
                    <a:ext uri="{FF2B5EF4-FFF2-40B4-BE49-F238E27FC236}">
                      <a16:creationId xmlns:a16="http://schemas.microsoft.com/office/drawing/2014/main" id="{BDF02437-DA44-4CA5-BA63-28F28059EBA8}"/>
                    </a:ext>
                  </a:extLst>
                </p:cNvPr>
                <p:cNvPicPr/>
                <p:nvPr/>
              </p:nvPicPr>
              <p:blipFill>
                <a:blip r:embed="rId153"/>
                <a:stretch>
                  <a:fillRect/>
                </a:stretch>
              </p:blipFill>
              <p:spPr>
                <a:xfrm>
                  <a:off x="1917653" y="744907"/>
                  <a:ext cx="26208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58" name="Freihand 57">
                  <a:extLst>
                    <a:ext uri="{FF2B5EF4-FFF2-40B4-BE49-F238E27FC236}">
                      <a16:creationId xmlns:a16="http://schemas.microsoft.com/office/drawing/2014/main" id="{8CFBFD00-34C9-4539-9E65-31FE49FC9540}"/>
                    </a:ext>
                  </a:extLst>
                </p14:cNvPr>
                <p14:cNvContentPartPr/>
                <p14:nvPr/>
              </p14:nvContentPartPr>
              <p14:xfrm>
                <a:off x="496373" y="2095627"/>
                <a:ext cx="1508760" cy="586800"/>
              </p14:xfrm>
            </p:contentPart>
          </mc:Choice>
          <mc:Fallback>
            <p:pic>
              <p:nvPicPr>
                <p:cNvPr id="58" name="Freihand 57">
                  <a:extLst>
                    <a:ext uri="{FF2B5EF4-FFF2-40B4-BE49-F238E27FC236}">
                      <a16:creationId xmlns:a16="http://schemas.microsoft.com/office/drawing/2014/main" id="{8CFBFD00-34C9-4539-9E65-31FE49FC9540}"/>
                    </a:ext>
                  </a:extLst>
                </p:cNvPr>
                <p:cNvPicPr/>
                <p:nvPr/>
              </p:nvPicPr>
              <p:blipFill>
                <a:blip r:embed="rId155"/>
                <a:stretch>
                  <a:fillRect/>
                </a:stretch>
              </p:blipFill>
              <p:spPr>
                <a:xfrm>
                  <a:off x="492053" y="2091307"/>
                  <a:ext cx="1517400" cy="5954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59" name="Freihand 58">
                  <a:extLst>
                    <a:ext uri="{FF2B5EF4-FFF2-40B4-BE49-F238E27FC236}">
                      <a16:creationId xmlns:a16="http://schemas.microsoft.com/office/drawing/2014/main" id="{553A9253-2F29-4B64-BEF7-2129DA18CDDD}"/>
                    </a:ext>
                  </a:extLst>
                </p14:cNvPr>
                <p14:cNvContentPartPr/>
                <p14:nvPr/>
              </p14:nvContentPartPr>
              <p14:xfrm>
                <a:off x="497813" y="1869187"/>
                <a:ext cx="1721160" cy="545040"/>
              </p14:xfrm>
            </p:contentPart>
          </mc:Choice>
          <mc:Fallback>
            <p:pic>
              <p:nvPicPr>
                <p:cNvPr id="59" name="Freihand 58">
                  <a:extLst>
                    <a:ext uri="{FF2B5EF4-FFF2-40B4-BE49-F238E27FC236}">
                      <a16:creationId xmlns:a16="http://schemas.microsoft.com/office/drawing/2014/main" id="{553A9253-2F29-4B64-BEF7-2129DA18CDDD}"/>
                    </a:ext>
                  </a:extLst>
                </p:cNvPr>
                <p:cNvPicPr/>
                <p:nvPr/>
              </p:nvPicPr>
              <p:blipFill>
                <a:blip r:embed="rId157"/>
                <a:stretch>
                  <a:fillRect/>
                </a:stretch>
              </p:blipFill>
              <p:spPr>
                <a:xfrm>
                  <a:off x="493493" y="1864867"/>
                  <a:ext cx="1729800" cy="5536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54322" name="Freihand 54321">
                  <a:extLst>
                    <a:ext uri="{FF2B5EF4-FFF2-40B4-BE49-F238E27FC236}">
                      <a16:creationId xmlns:a16="http://schemas.microsoft.com/office/drawing/2014/main" id="{400BEAD5-6300-4193-B45D-245374A78BE2}"/>
                    </a:ext>
                  </a:extLst>
                </p14:cNvPr>
                <p14:cNvContentPartPr/>
                <p14:nvPr/>
              </p14:nvContentPartPr>
              <p14:xfrm>
                <a:off x="645773" y="1760107"/>
                <a:ext cx="1729800" cy="608040"/>
              </p14:xfrm>
            </p:contentPart>
          </mc:Choice>
          <mc:Fallback>
            <p:pic>
              <p:nvPicPr>
                <p:cNvPr id="54322" name="Freihand 54321">
                  <a:extLst>
                    <a:ext uri="{FF2B5EF4-FFF2-40B4-BE49-F238E27FC236}">
                      <a16:creationId xmlns:a16="http://schemas.microsoft.com/office/drawing/2014/main" id="{400BEAD5-6300-4193-B45D-245374A78BE2}"/>
                    </a:ext>
                  </a:extLst>
                </p:cNvPr>
                <p:cNvPicPr/>
                <p:nvPr/>
              </p:nvPicPr>
              <p:blipFill>
                <a:blip r:embed="rId159"/>
                <a:stretch>
                  <a:fillRect/>
                </a:stretch>
              </p:blipFill>
              <p:spPr>
                <a:xfrm>
                  <a:off x="641453" y="1755787"/>
                  <a:ext cx="1738440" cy="6166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54323" name="Freihand 54322">
                  <a:extLst>
                    <a:ext uri="{FF2B5EF4-FFF2-40B4-BE49-F238E27FC236}">
                      <a16:creationId xmlns:a16="http://schemas.microsoft.com/office/drawing/2014/main" id="{2507E57C-3BE5-4278-9CF0-8FBCDC638EA0}"/>
                    </a:ext>
                  </a:extLst>
                </p14:cNvPr>
                <p14:cNvContentPartPr/>
                <p14:nvPr/>
              </p14:nvContentPartPr>
              <p14:xfrm>
                <a:off x="768173" y="1870627"/>
                <a:ext cx="1776240" cy="500040"/>
              </p14:xfrm>
            </p:contentPart>
          </mc:Choice>
          <mc:Fallback>
            <p:pic>
              <p:nvPicPr>
                <p:cNvPr id="54323" name="Freihand 54322">
                  <a:extLst>
                    <a:ext uri="{FF2B5EF4-FFF2-40B4-BE49-F238E27FC236}">
                      <a16:creationId xmlns:a16="http://schemas.microsoft.com/office/drawing/2014/main" id="{2507E57C-3BE5-4278-9CF0-8FBCDC638EA0}"/>
                    </a:ext>
                  </a:extLst>
                </p:cNvPr>
                <p:cNvPicPr/>
                <p:nvPr/>
              </p:nvPicPr>
              <p:blipFill>
                <a:blip r:embed="rId161"/>
                <a:stretch>
                  <a:fillRect/>
                </a:stretch>
              </p:blipFill>
              <p:spPr>
                <a:xfrm>
                  <a:off x="763853" y="1866307"/>
                  <a:ext cx="1784880" cy="508680"/>
                </a:xfrm>
                <a:prstGeom prst="rect">
                  <a:avLst/>
                </a:prstGeom>
              </p:spPr>
            </p:pic>
          </mc:Fallback>
        </mc:AlternateContent>
      </p:grpSp>
      <p:grpSp>
        <p:nvGrpSpPr>
          <p:cNvPr id="54326" name="Gruppieren 54325">
            <a:extLst>
              <a:ext uri="{FF2B5EF4-FFF2-40B4-BE49-F238E27FC236}">
                <a16:creationId xmlns:a16="http://schemas.microsoft.com/office/drawing/2014/main" id="{BF18C69F-A724-42E9-8871-BCF7E1616097}"/>
              </a:ext>
            </a:extLst>
          </p:cNvPr>
          <p:cNvGrpSpPr/>
          <p:nvPr/>
        </p:nvGrpSpPr>
        <p:grpSpPr>
          <a:xfrm>
            <a:off x="1351733" y="2522587"/>
            <a:ext cx="3420720" cy="559080"/>
            <a:chOff x="1351733" y="2522587"/>
            <a:chExt cx="3420720" cy="559080"/>
          </a:xfrm>
        </p:grpSpPr>
        <mc:AlternateContent xmlns:mc="http://schemas.openxmlformats.org/markup-compatibility/2006">
          <mc:Choice xmlns:p14="http://schemas.microsoft.com/office/powerpoint/2010/main" Requires="p14">
            <p:contentPart p14:bwMode="auto" r:id="rId162">
              <p14:nvContentPartPr>
                <p14:cNvPr id="47" name="Freihand 46">
                  <a:extLst>
                    <a:ext uri="{FF2B5EF4-FFF2-40B4-BE49-F238E27FC236}">
                      <a16:creationId xmlns:a16="http://schemas.microsoft.com/office/drawing/2014/main" id="{E63F6D13-7492-476F-8807-FC68231AEF6D}"/>
                    </a:ext>
                  </a:extLst>
                </p14:cNvPr>
                <p14:cNvContentPartPr/>
                <p14:nvPr/>
              </p14:nvContentPartPr>
              <p14:xfrm>
                <a:off x="4305173" y="2994187"/>
                <a:ext cx="85680" cy="83880"/>
              </p14:xfrm>
            </p:contentPart>
          </mc:Choice>
          <mc:Fallback>
            <p:pic>
              <p:nvPicPr>
                <p:cNvPr id="47" name="Freihand 46">
                  <a:extLst>
                    <a:ext uri="{FF2B5EF4-FFF2-40B4-BE49-F238E27FC236}">
                      <a16:creationId xmlns:a16="http://schemas.microsoft.com/office/drawing/2014/main" id="{E63F6D13-7492-476F-8807-FC68231AEF6D}"/>
                    </a:ext>
                  </a:extLst>
                </p:cNvPr>
                <p:cNvPicPr/>
                <p:nvPr/>
              </p:nvPicPr>
              <p:blipFill>
                <a:blip r:embed="rId163"/>
                <a:stretch>
                  <a:fillRect/>
                </a:stretch>
              </p:blipFill>
              <p:spPr>
                <a:xfrm>
                  <a:off x="4300853" y="2989867"/>
                  <a:ext cx="943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48" name="Freihand 47">
                  <a:extLst>
                    <a:ext uri="{FF2B5EF4-FFF2-40B4-BE49-F238E27FC236}">
                      <a16:creationId xmlns:a16="http://schemas.microsoft.com/office/drawing/2014/main" id="{FD61553E-3111-420D-842E-277B08AD477F}"/>
                    </a:ext>
                  </a:extLst>
                </p14:cNvPr>
                <p14:cNvContentPartPr/>
                <p14:nvPr/>
              </p14:nvContentPartPr>
              <p14:xfrm>
                <a:off x="4390133" y="2989147"/>
                <a:ext cx="98280" cy="88200"/>
              </p14:xfrm>
            </p:contentPart>
          </mc:Choice>
          <mc:Fallback>
            <p:pic>
              <p:nvPicPr>
                <p:cNvPr id="48" name="Freihand 47">
                  <a:extLst>
                    <a:ext uri="{FF2B5EF4-FFF2-40B4-BE49-F238E27FC236}">
                      <a16:creationId xmlns:a16="http://schemas.microsoft.com/office/drawing/2014/main" id="{FD61553E-3111-420D-842E-277B08AD477F}"/>
                    </a:ext>
                  </a:extLst>
                </p:cNvPr>
                <p:cNvPicPr/>
                <p:nvPr/>
              </p:nvPicPr>
              <p:blipFill>
                <a:blip r:embed="rId165"/>
                <a:stretch>
                  <a:fillRect/>
                </a:stretch>
              </p:blipFill>
              <p:spPr>
                <a:xfrm>
                  <a:off x="4385813" y="2984827"/>
                  <a:ext cx="1069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49" name="Freihand 48">
                  <a:extLst>
                    <a:ext uri="{FF2B5EF4-FFF2-40B4-BE49-F238E27FC236}">
                      <a16:creationId xmlns:a16="http://schemas.microsoft.com/office/drawing/2014/main" id="{EFBC791E-C21C-49D3-B1FA-69D772E9CF4F}"/>
                    </a:ext>
                  </a:extLst>
                </p14:cNvPr>
                <p14:cNvContentPartPr/>
                <p14:nvPr/>
              </p14:nvContentPartPr>
              <p14:xfrm>
                <a:off x="4611533" y="2989867"/>
                <a:ext cx="66240" cy="84600"/>
              </p14:xfrm>
            </p:contentPart>
          </mc:Choice>
          <mc:Fallback>
            <p:pic>
              <p:nvPicPr>
                <p:cNvPr id="49" name="Freihand 48">
                  <a:extLst>
                    <a:ext uri="{FF2B5EF4-FFF2-40B4-BE49-F238E27FC236}">
                      <a16:creationId xmlns:a16="http://schemas.microsoft.com/office/drawing/2014/main" id="{EFBC791E-C21C-49D3-B1FA-69D772E9CF4F}"/>
                    </a:ext>
                  </a:extLst>
                </p:cNvPr>
                <p:cNvPicPr/>
                <p:nvPr/>
              </p:nvPicPr>
              <p:blipFill>
                <a:blip r:embed="rId167"/>
                <a:stretch>
                  <a:fillRect/>
                </a:stretch>
              </p:blipFill>
              <p:spPr>
                <a:xfrm>
                  <a:off x="4607213" y="2985547"/>
                  <a:ext cx="748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50" name="Freihand 49">
                  <a:extLst>
                    <a:ext uri="{FF2B5EF4-FFF2-40B4-BE49-F238E27FC236}">
                      <a16:creationId xmlns:a16="http://schemas.microsoft.com/office/drawing/2014/main" id="{7C1D4BA0-59FD-4E92-BD2A-430B4594ECFF}"/>
                    </a:ext>
                  </a:extLst>
                </p14:cNvPr>
                <p14:cNvContentPartPr/>
                <p14:nvPr/>
              </p14:nvContentPartPr>
              <p14:xfrm>
                <a:off x="4553213" y="2923627"/>
                <a:ext cx="76680" cy="65880"/>
              </p14:xfrm>
            </p:contentPart>
          </mc:Choice>
          <mc:Fallback>
            <p:pic>
              <p:nvPicPr>
                <p:cNvPr id="50" name="Freihand 49">
                  <a:extLst>
                    <a:ext uri="{FF2B5EF4-FFF2-40B4-BE49-F238E27FC236}">
                      <a16:creationId xmlns:a16="http://schemas.microsoft.com/office/drawing/2014/main" id="{7C1D4BA0-59FD-4E92-BD2A-430B4594ECFF}"/>
                    </a:ext>
                  </a:extLst>
                </p:cNvPr>
                <p:cNvPicPr/>
                <p:nvPr/>
              </p:nvPicPr>
              <p:blipFill>
                <a:blip r:embed="rId169"/>
                <a:stretch>
                  <a:fillRect/>
                </a:stretch>
              </p:blipFill>
              <p:spPr>
                <a:xfrm>
                  <a:off x="4548893" y="2919307"/>
                  <a:ext cx="853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51" name="Freihand 50">
                  <a:extLst>
                    <a:ext uri="{FF2B5EF4-FFF2-40B4-BE49-F238E27FC236}">
                      <a16:creationId xmlns:a16="http://schemas.microsoft.com/office/drawing/2014/main" id="{C4E4B9C7-9590-4031-A1BB-F95E09212A10}"/>
                    </a:ext>
                  </a:extLst>
                </p14:cNvPr>
                <p14:cNvContentPartPr/>
                <p14:nvPr/>
              </p14:nvContentPartPr>
              <p14:xfrm>
                <a:off x="4664093" y="3015427"/>
                <a:ext cx="95400" cy="66240"/>
              </p14:xfrm>
            </p:contentPart>
          </mc:Choice>
          <mc:Fallback>
            <p:pic>
              <p:nvPicPr>
                <p:cNvPr id="51" name="Freihand 50">
                  <a:extLst>
                    <a:ext uri="{FF2B5EF4-FFF2-40B4-BE49-F238E27FC236}">
                      <a16:creationId xmlns:a16="http://schemas.microsoft.com/office/drawing/2014/main" id="{C4E4B9C7-9590-4031-A1BB-F95E09212A10}"/>
                    </a:ext>
                  </a:extLst>
                </p:cNvPr>
                <p:cNvPicPr/>
                <p:nvPr/>
              </p:nvPicPr>
              <p:blipFill>
                <a:blip r:embed="rId171"/>
                <a:stretch>
                  <a:fillRect/>
                </a:stretch>
              </p:blipFill>
              <p:spPr>
                <a:xfrm>
                  <a:off x="4659773" y="3011107"/>
                  <a:ext cx="1040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54298" name="Freihand 54297">
                  <a:extLst>
                    <a:ext uri="{FF2B5EF4-FFF2-40B4-BE49-F238E27FC236}">
                      <a16:creationId xmlns:a16="http://schemas.microsoft.com/office/drawing/2014/main" id="{8DCB43AA-FBBC-4EEF-B4FF-28A07D6F76A2}"/>
                    </a:ext>
                  </a:extLst>
                </p14:cNvPr>
                <p14:cNvContentPartPr/>
                <p14:nvPr/>
              </p14:nvContentPartPr>
              <p14:xfrm>
                <a:off x="1351733" y="2922187"/>
                <a:ext cx="2787480" cy="99000"/>
              </p14:xfrm>
            </p:contentPart>
          </mc:Choice>
          <mc:Fallback>
            <p:pic>
              <p:nvPicPr>
                <p:cNvPr id="54298" name="Freihand 54297">
                  <a:extLst>
                    <a:ext uri="{FF2B5EF4-FFF2-40B4-BE49-F238E27FC236}">
                      <a16:creationId xmlns:a16="http://schemas.microsoft.com/office/drawing/2014/main" id="{8DCB43AA-FBBC-4EEF-B4FF-28A07D6F76A2}"/>
                    </a:ext>
                  </a:extLst>
                </p:cNvPr>
                <p:cNvPicPr/>
                <p:nvPr/>
              </p:nvPicPr>
              <p:blipFill>
                <a:blip r:embed="rId173"/>
                <a:stretch>
                  <a:fillRect/>
                </a:stretch>
              </p:blipFill>
              <p:spPr>
                <a:xfrm>
                  <a:off x="1347413" y="2917867"/>
                  <a:ext cx="27961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54299" name="Freihand 54298">
                  <a:extLst>
                    <a:ext uri="{FF2B5EF4-FFF2-40B4-BE49-F238E27FC236}">
                      <a16:creationId xmlns:a16="http://schemas.microsoft.com/office/drawing/2014/main" id="{CB3CD469-94FB-4B08-BE38-AC2095EBFFF8}"/>
                    </a:ext>
                  </a:extLst>
                </p14:cNvPr>
                <p14:cNvContentPartPr/>
                <p14:nvPr/>
              </p14:nvContentPartPr>
              <p14:xfrm>
                <a:off x="4308053" y="2793667"/>
                <a:ext cx="89640" cy="119880"/>
              </p14:xfrm>
            </p:contentPart>
          </mc:Choice>
          <mc:Fallback>
            <p:pic>
              <p:nvPicPr>
                <p:cNvPr id="54299" name="Freihand 54298">
                  <a:extLst>
                    <a:ext uri="{FF2B5EF4-FFF2-40B4-BE49-F238E27FC236}">
                      <a16:creationId xmlns:a16="http://schemas.microsoft.com/office/drawing/2014/main" id="{CB3CD469-94FB-4B08-BE38-AC2095EBFFF8}"/>
                    </a:ext>
                  </a:extLst>
                </p:cNvPr>
                <p:cNvPicPr/>
                <p:nvPr/>
              </p:nvPicPr>
              <p:blipFill>
                <a:blip r:embed="rId175"/>
                <a:stretch>
                  <a:fillRect/>
                </a:stretch>
              </p:blipFill>
              <p:spPr>
                <a:xfrm>
                  <a:off x="4303733" y="2789347"/>
                  <a:ext cx="982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54300" name="Freihand 54299">
                  <a:extLst>
                    <a:ext uri="{FF2B5EF4-FFF2-40B4-BE49-F238E27FC236}">
                      <a16:creationId xmlns:a16="http://schemas.microsoft.com/office/drawing/2014/main" id="{01C98493-978A-4A61-9ABE-013D3E230B04}"/>
                    </a:ext>
                  </a:extLst>
                </p14:cNvPr>
                <p14:cNvContentPartPr/>
                <p14:nvPr/>
              </p14:nvContentPartPr>
              <p14:xfrm>
                <a:off x="4448093" y="2818147"/>
                <a:ext cx="79560" cy="55800"/>
              </p14:xfrm>
            </p:contentPart>
          </mc:Choice>
          <mc:Fallback>
            <p:pic>
              <p:nvPicPr>
                <p:cNvPr id="54300" name="Freihand 54299">
                  <a:extLst>
                    <a:ext uri="{FF2B5EF4-FFF2-40B4-BE49-F238E27FC236}">
                      <a16:creationId xmlns:a16="http://schemas.microsoft.com/office/drawing/2014/main" id="{01C98493-978A-4A61-9ABE-013D3E230B04}"/>
                    </a:ext>
                  </a:extLst>
                </p:cNvPr>
                <p:cNvPicPr/>
                <p:nvPr/>
              </p:nvPicPr>
              <p:blipFill>
                <a:blip r:embed="rId177"/>
                <a:stretch>
                  <a:fillRect/>
                </a:stretch>
              </p:blipFill>
              <p:spPr>
                <a:xfrm>
                  <a:off x="4443773" y="2813827"/>
                  <a:ext cx="882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54302" name="Freihand 54301">
                  <a:extLst>
                    <a:ext uri="{FF2B5EF4-FFF2-40B4-BE49-F238E27FC236}">
                      <a16:creationId xmlns:a16="http://schemas.microsoft.com/office/drawing/2014/main" id="{69E4CDA3-876C-417F-9586-98BEE50FDD72}"/>
                    </a:ext>
                  </a:extLst>
                </p14:cNvPr>
                <p14:cNvContentPartPr/>
                <p14:nvPr/>
              </p14:nvContentPartPr>
              <p14:xfrm>
                <a:off x="4651133" y="2784307"/>
                <a:ext cx="73800" cy="74520"/>
              </p14:xfrm>
            </p:contentPart>
          </mc:Choice>
          <mc:Fallback>
            <p:pic>
              <p:nvPicPr>
                <p:cNvPr id="54302" name="Freihand 54301">
                  <a:extLst>
                    <a:ext uri="{FF2B5EF4-FFF2-40B4-BE49-F238E27FC236}">
                      <a16:creationId xmlns:a16="http://schemas.microsoft.com/office/drawing/2014/main" id="{69E4CDA3-876C-417F-9586-98BEE50FDD72}"/>
                    </a:ext>
                  </a:extLst>
                </p:cNvPr>
                <p:cNvPicPr/>
                <p:nvPr/>
              </p:nvPicPr>
              <p:blipFill>
                <a:blip r:embed="rId179"/>
                <a:stretch>
                  <a:fillRect/>
                </a:stretch>
              </p:blipFill>
              <p:spPr>
                <a:xfrm>
                  <a:off x="4646813" y="2779987"/>
                  <a:ext cx="824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54303" name="Freihand 54302">
                  <a:extLst>
                    <a:ext uri="{FF2B5EF4-FFF2-40B4-BE49-F238E27FC236}">
                      <a16:creationId xmlns:a16="http://schemas.microsoft.com/office/drawing/2014/main" id="{949594D5-AC52-41DC-BA31-13710160A70F}"/>
                    </a:ext>
                  </a:extLst>
                </p14:cNvPr>
                <p14:cNvContentPartPr/>
                <p14:nvPr/>
              </p14:nvContentPartPr>
              <p14:xfrm>
                <a:off x="4579133" y="2750827"/>
                <a:ext cx="59400" cy="53280"/>
              </p14:xfrm>
            </p:contentPart>
          </mc:Choice>
          <mc:Fallback>
            <p:pic>
              <p:nvPicPr>
                <p:cNvPr id="54303" name="Freihand 54302">
                  <a:extLst>
                    <a:ext uri="{FF2B5EF4-FFF2-40B4-BE49-F238E27FC236}">
                      <a16:creationId xmlns:a16="http://schemas.microsoft.com/office/drawing/2014/main" id="{949594D5-AC52-41DC-BA31-13710160A70F}"/>
                    </a:ext>
                  </a:extLst>
                </p:cNvPr>
                <p:cNvPicPr/>
                <p:nvPr/>
              </p:nvPicPr>
              <p:blipFill>
                <a:blip r:embed="rId181"/>
                <a:stretch>
                  <a:fillRect/>
                </a:stretch>
              </p:blipFill>
              <p:spPr>
                <a:xfrm>
                  <a:off x="4574813" y="2746507"/>
                  <a:ext cx="680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54304" name="Freihand 54303">
                  <a:extLst>
                    <a:ext uri="{FF2B5EF4-FFF2-40B4-BE49-F238E27FC236}">
                      <a16:creationId xmlns:a16="http://schemas.microsoft.com/office/drawing/2014/main" id="{0FF8BAD5-7C65-4B9B-AFA0-2BCD249FFF18}"/>
                    </a:ext>
                  </a:extLst>
                </p14:cNvPr>
                <p14:cNvContentPartPr/>
                <p14:nvPr/>
              </p14:nvContentPartPr>
              <p14:xfrm>
                <a:off x="4693613" y="2825707"/>
                <a:ext cx="78840" cy="45720"/>
              </p14:xfrm>
            </p:contentPart>
          </mc:Choice>
          <mc:Fallback>
            <p:pic>
              <p:nvPicPr>
                <p:cNvPr id="54304" name="Freihand 54303">
                  <a:extLst>
                    <a:ext uri="{FF2B5EF4-FFF2-40B4-BE49-F238E27FC236}">
                      <a16:creationId xmlns:a16="http://schemas.microsoft.com/office/drawing/2014/main" id="{0FF8BAD5-7C65-4B9B-AFA0-2BCD249FFF18}"/>
                    </a:ext>
                  </a:extLst>
                </p:cNvPr>
                <p:cNvPicPr/>
                <p:nvPr/>
              </p:nvPicPr>
              <p:blipFill>
                <a:blip r:embed="rId183"/>
                <a:stretch>
                  <a:fillRect/>
                </a:stretch>
              </p:blipFill>
              <p:spPr>
                <a:xfrm>
                  <a:off x="4689293" y="2821387"/>
                  <a:ext cx="874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54306" name="Freihand 54305">
                  <a:extLst>
                    <a:ext uri="{FF2B5EF4-FFF2-40B4-BE49-F238E27FC236}">
                      <a16:creationId xmlns:a16="http://schemas.microsoft.com/office/drawing/2014/main" id="{2577CCE3-55B7-4710-88C9-675AC0D9141A}"/>
                    </a:ext>
                  </a:extLst>
                </p14:cNvPr>
                <p14:cNvContentPartPr/>
                <p14:nvPr/>
              </p14:nvContentPartPr>
              <p14:xfrm>
                <a:off x="4281053" y="2627347"/>
                <a:ext cx="87480" cy="102240"/>
              </p14:xfrm>
            </p:contentPart>
          </mc:Choice>
          <mc:Fallback>
            <p:pic>
              <p:nvPicPr>
                <p:cNvPr id="54306" name="Freihand 54305">
                  <a:extLst>
                    <a:ext uri="{FF2B5EF4-FFF2-40B4-BE49-F238E27FC236}">
                      <a16:creationId xmlns:a16="http://schemas.microsoft.com/office/drawing/2014/main" id="{2577CCE3-55B7-4710-88C9-675AC0D9141A}"/>
                    </a:ext>
                  </a:extLst>
                </p:cNvPr>
                <p:cNvPicPr/>
                <p:nvPr/>
              </p:nvPicPr>
              <p:blipFill>
                <a:blip r:embed="rId185"/>
                <a:stretch>
                  <a:fillRect/>
                </a:stretch>
              </p:blipFill>
              <p:spPr>
                <a:xfrm>
                  <a:off x="4276733" y="2623027"/>
                  <a:ext cx="961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54307" name="Freihand 54306">
                  <a:extLst>
                    <a:ext uri="{FF2B5EF4-FFF2-40B4-BE49-F238E27FC236}">
                      <a16:creationId xmlns:a16="http://schemas.microsoft.com/office/drawing/2014/main" id="{6FA055C4-C1CD-4F32-9F19-AF0C3E1AF57E}"/>
                    </a:ext>
                  </a:extLst>
                </p14:cNvPr>
                <p14:cNvContentPartPr/>
                <p14:nvPr/>
              </p14:nvContentPartPr>
              <p14:xfrm>
                <a:off x="4376813" y="2616187"/>
                <a:ext cx="75240" cy="54000"/>
              </p14:xfrm>
            </p:contentPart>
          </mc:Choice>
          <mc:Fallback>
            <p:pic>
              <p:nvPicPr>
                <p:cNvPr id="54307" name="Freihand 54306">
                  <a:extLst>
                    <a:ext uri="{FF2B5EF4-FFF2-40B4-BE49-F238E27FC236}">
                      <a16:creationId xmlns:a16="http://schemas.microsoft.com/office/drawing/2014/main" id="{6FA055C4-C1CD-4F32-9F19-AF0C3E1AF57E}"/>
                    </a:ext>
                  </a:extLst>
                </p:cNvPr>
                <p:cNvPicPr/>
                <p:nvPr/>
              </p:nvPicPr>
              <p:blipFill>
                <a:blip r:embed="rId187"/>
                <a:stretch>
                  <a:fillRect/>
                </a:stretch>
              </p:blipFill>
              <p:spPr>
                <a:xfrm>
                  <a:off x="4372493" y="2611867"/>
                  <a:ext cx="838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54308" name="Freihand 54307">
                  <a:extLst>
                    <a:ext uri="{FF2B5EF4-FFF2-40B4-BE49-F238E27FC236}">
                      <a16:creationId xmlns:a16="http://schemas.microsoft.com/office/drawing/2014/main" id="{C3FD82D7-59E8-46D0-9EC7-4907266F3B6D}"/>
                    </a:ext>
                  </a:extLst>
                </p14:cNvPr>
                <p14:cNvContentPartPr/>
                <p14:nvPr/>
              </p14:nvContentPartPr>
              <p14:xfrm>
                <a:off x="4495253" y="2567947"/>
                <a:ext cx="64080" cy="72720"/>
              </p14:xfrm>
            </p:contentPart>
          </mc:Choice>
          <mc:Fallback>
            <p:pic>
              <p:nvPicPr>
                <p:cNvPr id="54308" name="Freihand 54307">
                  <a:extLst>
                    <a:ext uri="{FF2B5EF4-FFF2-40B4-BE49-F238E27FC236}">
                      <a16:creationId xmlns:a16="http://schemas.microsoft.com/office/drawing/2014/main" id="{C3FD82D7-59E8-46D0-9EC7-4907266F3B6D}"/>
                    </a:ext>
                  </a:extLst>
                </p:cNvPr>
                <p:cNvPicPr/>
                <p:nvPr/>
              </p:nvPicPr>
              <p:blipFill>
                <a:blip r:embed="rId189"/>
                <a:stretch>
                  <a:fillRect/>
                </a:stretch>
              </p:blipFill>
              <p:spPr>
                <a:xfrm>
                  <a:off x="4490933" y="2563627"/>
                  <a:ext cx="727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54309" name="Freihand 54308">
                  <a:extLst>
                    <a:ext uri="{FF2B5EF4-FFF2-40B4-BE49-F238E27FC236}">
                      <a16:creationId xmlns:a16="http://schemas.microsoft.com/office/drawing/2014/main" id="{53DE9C3D-7951-428E-84E3-7D3BB49C99A1}"/>
                    </a:ext>
                  </a:extLst>
                </p14:cNvPr>
                <p14:cNvContentPartPr/>
                <p14:nvPr/>
              </p14:nvContentPartPr>
              <p14:xfrm>
                <a:off x="4420733" y="2522587"/>
                <a:ext cx="81000" cy="51840"/>
              </p14:xfrm>
            </p:contentPart>
          </mc:Choice>
          <mc:Fallback>
            <p:pic>
              <p:nvPicPr>
                <p:cNvPr id="54309" name="Freihand 54308">
                  <a:extLst>
                    <a:ext uri="{FF2B5EF4-FFF2-40B4-BE49-F238E27FC236}">
                      <a16:creationId xmlns:a16="http://schemas.microsoft.com/office/drawing/2014/main" id="{53DE9C3D-7951-428E-84E3-7D3BB49C99A1}"/>
                    </a:ext>
                  </a:extLst>
                </p:cNvPr>
                <p:cNvPicPr/>
                <p:nvPr/>
              </p:nvPicPr>
              <p:blipFill>
                <a:blip r:embed="rId191"/>
                <a:stretch>
                  <a:fillRect/>
                </a:stretch>
              </p:blipFill>
              <p:spPr>
                <a:xfrm>
                  <a:off x="4416413" y="2518267"/>
                  <a:ext cx="896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54310" name="Freihand 54309">
                  <a:extLst>
                    <a:ext uri="{FF2B5EF4-FFF2-40B4-BE49-F238E27FC236}">
                      <a16:creationId xmlns:a16="http://schemas.microsoft.com/office/drawing/2014/main" id="{D5F9FB81-E6AD-4A10-BFDC-95FBF6C9C0BC}"/>
                    </a:ext>
                  </a:extLst>
                </p14:cNvPr>
                <p14:cNvContentPartPr/>
                <p14:nvPr/>
              </p14:nvContentPartPr>
              <p14:xfrm>
                <a:off x="4533773" y="2574427"/>
                <a:ext cx="48960" cy="61560"/>
              </p14:xfrm>
            </p:contentPart>
          </mc:Choice>
          <mc:Fallback>
            <p:pic>
              <p:nvPicPr>
                <p:cNvPr id="54310" name="Freihand 54309">
                  <a:extLst>
                    <a:ext uri="{FF2B5EF4-FFF2-40B4-BE49-F238E27FC236}">
                      <a16:creationId xmlns:a16="http://schemas.microsoft.com/office/drawing/2014/main" id="{D5F9FB81-E6AD-4A10-BFDC-95FBF6C9C0BC}"/>
                    </a:ext>
                  </a:extLst>
                </p:cNvPr>
                <p:cNvPicPr/>
                <p:nvPr/>
              </p:nvPicPr>
              <p:blipFill>
                <a:blip r:embed="rId193"/>
                <a:stretch>
                  <a:fillRect/>
                </a:stretch>
              </p:blipFill>
              <p:spPr>
                <a:xfrm>
                  <a:off x="4529453" y="2570107"/>
                  <a:ext cx="576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54325" name="Freihand 54324">
                  <a:extLst>
                    <a:ext uri="{FF2B5EF4-FFF2-40B4-BE49-F238E27FC236}">
                      <a16:creationId xmlns:a16="http://schemas.microsoft.com/office/drawing/2014/main" id="{B30B07F9-6EF4-4CE1-8749-8F8E9E5D080C}"/>
                    </a:ext>
                  </a:extLst>
                </p14:cNvPr>
                <p14:cNvContentPartPr/>
                <p14:nvPr/>
              </p14:nvContentPartPr>
              <p14:xfrm>
                <a:off x="3962453" y="2555347"/>
                <a:ext cx="449640" cy="409680"/>
              </p14:xfrm>
            </p:contentPart>
          </mc:Choice>
          <mc:Fallback>
            <p:pic>
              <p:nvPicPr>
                <p:cNvPr id="54325" name="Freihand 54324">
                  <a:extLst>
                    <a:ext uri="{FF2B5EF4-FFF2-40B4-BE49-F238E27FC236}">
                      <a16:creationId xmlns:a16="http://schemas.microsoft.com/office/drawing/2014/main" id="{B30B07F9-6EF4-4CE1-8749-8F8E9E5D080C}"/>
                    </a:ext>
                  </a:extLst>
                </p:cNvPr>
                <p:cNvPicPr/>
                <p:nvPr/>
              </p:nvPicPr>
              <p:blipFill>
                <a:blip r:embed="rId195"/>
                <a:stretch>
                  <a:fillRect/>
                </a:stretch>
              </p:blipFill>
              <p:spPr>
                <a:xfrm>
                  <a:off x="3958133" y="2551027"/>
                  <a:ext cx="458280" cy="418320"/>
                </a:xfrm>
                <a:prstGeom prst="rect">
                  <a:avLst/>
                </a:prstGeom>
              </p:spPr>
            </p:pic>
          </mc:Fallback>
        </mc:AlternateContent>
      </p:gr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Verwendungsrechnung 2025</a:t>
            </a:r>
          </a:p>
        </p:txBody>
      </p:sp>
      <p:sp>
        <p:nvSpPr>
          <p:cNvPr id="55300" name="Text Box 3"/>
          <p:cNvSpPr txBox="1">
            <a:spLocks noChangeArrowheads="1"/>
          </p:cNvSpPr>
          <p:nvPr/>
        </p:nvSpPr>
        <p:spPr bwMode="auto">
          <a:xfrm>
            <a:off x="5497657" y="1154692"/>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1" name="Text Box 4"/>
          <p:cNvSpPr txBox="1">
            <a:spLocks noChangeArrowheads="1"/>
          </p:cNvSpPr>
          <p:nvPr/>
        </p:nvSpPr>
        <p:spPr bwMode="auto">
          <a:xfrm>
            <a:off x="5371737" y="1835729"/>
            <a:ext cx="915987" cy="1920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000000"/>
              </a:buClr>
              <a:buSzPct val="100000"/>
              <a:buFont typeface="Times New Roman" pitchFamily="18" charset="0"/>
              <a:buNone/>
            </a:pPr>
            <a:r>
              <a:rPr lang="de-DE" altLang="de-DE" sz="12000" dirty="0">
                <a:cs typeface="Times New Roman" pitchFamily="18" charset="0"/>
              </a:rPr>
              <a:t>}</a:t>
            </a:r>
            <a:endParaRPr lang="de-DE" altLang="de-DE" sz="2400" dirty="0">
              <a:cs typeface="Times New Roman" pitchFamily="18" charset="0"/>
            </a:endParaRPr>
          </a:p>
        </p:txBody>
      </p:sp>
      <p:sp>
        <p:nvSpPr>
          <p:cNvPr id="55302" name="Text Box 5"/>
          <p:cNvSpPr txBox="1">
            <a:spLocks noChangeArrowheads="1"/>
          </p:cNvSpPr>
          <p:nvPr/>
        </p:nvSpPr>
        <p:spPr bwMode="auto">
          <a:xfrm>
            <a:off x="6121546" y="3872438"/>
            <a:ext cx="1883977"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Außenbeitrag</a:t>
            </a:r>
          </a:p>
        </p:txBody>
      </p:sp>
      <p:sp>
        <p:nvSpPr>
          <p:cNvPr id="55303" name="Text Box 6"/>
          <p:cNvSpPr txBox="1">
            <a:spLocks noChangeArrowheads="1"/>
          </p:cNvSpPr>
          <p:nvPr/>
        </p:nvSpPr>
        <p:spPr bwMode="auto">
          <a:xfrm>
            <a:off x="5542107" y="3624788"/>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4" name="Text Box 7"/>
          <p:cNvSpPr txBox="1">
            <a:spLocks noChangeArrowheads="1"/>
          </p:cNvSpPr>
          <p:nvPr/>
        </p:nvSpPr>
        <p:spPr bwMode="auto">
          <a:xfrm>
            <a:off x="6121546" y="2554867"/>
            <a:ext cx="1897955"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Bruttoanlage-</a:t>
            </a:r>
          </a:p>
          <a:p>
            <a:pPr>
              <a:buClr>
                <a:srgbClr val="000000"/>
              </a:buClr>
              <a:buSzPct val="100000"/>
              <a:buFont typeface="Times New Roman" pitchFamily="18" charset="0"/>
              <a:buNone/>
            </a:pPr>
            <a:r>
              <a:rPr lang="de-DE" altLang="de-DE" sz="2400" dirty="0" err="1">
                <a:cs typeface="Times New Roman" pitchFamily="18" charset="0"/>
              </a:rPr>
              <a:t>investitionen</a:t>
            </a:r>
            <a:endParaRPr lang="de-DE" altLang="de-DE" sz="2400" dirty="0">
              <a:cs typeface="Times New Roman" pitchFamily="18" charset="0"/>
            </a:endParaRPr>
          </a:p>
        </p:txBody>
      </p:sp>
      <p:sp>
        <p:nvSpPr>
          <p:cNvPr id="55305" name="Text Box 8"/>
          <p:cNvSpPr txBox="1">
            <a:spLocks noChangeArrowheads="1"/>
          </p:cNvSpPr>
          <p:nvPr/>
        </p:nvSpPr>
        <p:spPr bwMode="auto">
          <a:xfrm>
            <a:off x="6124720" y="1402341"/>
            <a:ext cx="12176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Konsum</a:t>
            </a:r>
          </a:p>
        </p:txBody>
      </p:sp>
      <p:sp>
        <p:nvSpPr>
          <p:cNvPr id="55306" name="Text Box 11"/>
          <p:cNvSpPr txBox="1">
            <a:spLocks noChangeArrowheads="1"/>
          </p:cNvSpPr>
          <p:nvPr/>
        </p:nvSpPr>
        <p:spPr bwMode="auto">
          <a:xfrm>
            <a:off x="5590421" y="4366777"/>
            <a:ext cx="2819400" cy="52322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Destatis , jeweilige Preise, Mrd. Euro</a:t>
            </a:r>
          </a:p>
        </p:txBody>
      </p:sp>
      <p:sp>
        <p:nvSpPr>
          <p:cNvPr id="18" name="Rechteck 17">
            <a:extLst>
              <a:ext uri="{FF2B5EF4-FFF2-40B4-BE49-F238E27FC236}">
                <a16:creationId xmlns:a16="http://schemas.microsoft.com/office/drawing/2014/main" id="{8CB43FD1-7E4D-49FF-B53E-9A627B94C6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07B6F93F-75A8-4CC3-3745-223A69A72CBF}"/>
              </a:ext>
            </a:extLst>
          </p:cNvPr>
          <p:cNvPicPr>
            <a:picLocks noChangeAspect="1"/>
          </p:cNvPicPr>
          <p:nvPr/>
        </p:nvPicPr>
        <p:blipFill>
          <a:blip r:embed="rId3"/>
          <a:stretch>
            <a:fillRect/>
          </a:stretch>
        </p:blipFill>
        <p:spPr>
          <a:xfrm>
            <a:off x="522557" y="1252902"/>
            <a:ext cx="5067864" cy="3637095"/>
          </a:xfrm>
          <a:prstGeom prst="rect">
            <a:avLst/>
          </a:prstGeom>
        </p:spPr>
      </p:pic>
      <p:pic>
        <p:nvPicPr>
          <p:cNvPr id="3" name="Grafik 2">
            <a:extLst>
              <a:ext uri="{FF2B5EF4-FFF2-40B4-BE49-F238E27FC236}">
                <a16:creationId xmlns:a16="http://schemas.microsoft.com/office/drawing/2014/main" id="{6531434F-3A5F-F123-ABE0-B8FF00B60503}"/>
              </a:ext>
            </a:extLst>
          </p:cNvPr>
          <p:cNvPicPr>
            <a:picLocks noChangeAspect="1"/>
          </p:cNvPicPr>
          <p:nvPr/>
        </p:nvPicPr>
        <p:blipFill>
          <a:blip r:embed="rId4"/>
          <a:stretch>
            <a:fillRect/>
          </a:stretch>
        </p:blipFill>
        <p:spPr>
          <a:xfrm>
            <a:off x="8037760" y="630233"/>
            <a:ext cx="3997914" cy="3415987"/>
          </a:xfrm>
          <a:prstGeom prst="rect">
            <a:avLst/>
          </a:prstGeom>
        </p:spPr>
      </p:pic>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9C954BE9-3B43-4974-B7B3-2DA22F5F5973}"/>
                  </a:ext>
                </a:extLst>
              </p14:cNvPr>
              <p14:cNvContentPartPr/>
              <p14:nvPr/>
            </p14:nvContentPartPr>
            <p14:xfrm>
              <a:off x="5854253" y="2412427"/>
              <a:ext cx="2243880" cy="1203120"/>
            </p14:xfrm>
          </p:contentPart>
        </mc:Choice>
        <mc:Fallback>
          <p:pic>
            <p:nvPicPr>
              <p:cNvPr id="4" name="Freihand 3">
                <a:extLst>
                  <a:ext uri="{FF2B5EF4-FFF2-40B4-BE49-F238E27FC236}">
                    <a16:creationId xmlns:a16="http://schemas.microsoft.com/office/drawing/2014/main" id="{9C954BE9-3B43-4974-B7B3-2DA22F5F5973}"/>
                  </a:ext>
                </a:extLst>
              </p:cNvPr>
              <p:cNvPicPr/>
              <p:nvPr/>
            </p:nvPicPr>
            <p:blipFill>
              <a:blip r:embed="rId6"/>
              <a:stretch>
                <a:fillRect/>
              </a:stretch>
            </p:blipFill>
            <p:spPr>
              <a:xfrm>
                <a:off x="5849933" y="2408107"/>
                <a:ext cx="2252520" cy="1211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2" name="Freihand 11">
                <a:extLst>
                  <a:ext uri="{FF2B5EF4-FFF2-40B4-BE49-F238E27FC236}">
                    <a16:creationId xmlns:a16="http://schemas.microsoft.com/office/drawing/2014/main" id="{37258052-0D67-498D-8DD8-AB612E6928B0}"/>
                  </a:ext>
                </a:extLst>
              </p14:cNvPr>
              <p14:cNvContentPartPr/>
              <p14:nvPr/>
            </p14:nvContentPartPr>
            <p14:xfrm>
              <a:off x="3883613" y="3287587"/>
              <a:ext cx="1731600" cy="475200"/>
            </p14:xfrm>
          </p:contentPart>
        </mc:Choice>
        <mc:Fallback>
          <p:pic>
            <p:nvPicPr>
              <p:cNvPr id="12" name="Freihand 11">
                <a:extLst>
                  <a:ext uri="{FF2B5EF4-FFF2-40B4-BE49-F238E27FC236}">
                    <a16:creationId xmlns:a16="http://schemas.microsoft.com/office/drawing/2014/main" id="{37258052-0D67-498D-8DD8-AB612E6928B0}"/>
                  </a:ext>
                </a:extLst>
              </p:cNvPr>
              <p:cNvPicPr/>
              <p:nvPr/>
            </p:nvPicPr>
            <p:blipFill>
              <a:blip r:embed="rId8"/>
              <a:stretch>
                <a:fillRect/>
              </a:stretch>
            </p:blipFill>
            <p:spPr>
              <a:xfrm>
                <a:off x="3879293" y="3283267"/>
                <a:ext cx="1740240" cy="483840"/>
              </a:xfrm>
              <a:prstGeom prst="rect">
                <a:avLst/>
              </a:prstGeom>
            </p:spPr>
          </p:pic>
        </mc:Fallback>
      </mc:AlternateContent>
      <p:grpSp>
        <p:nvGrpSpPr>
          <p:cNvPr id="14" name="Gruppieren 13">
            <a:extLst>
              <a:ext uri="{FF2B5EF4-FFF2-40B4-BE49-F238E27FC236}">
                <a16:creationId xmlns:a16="http://schemas.microsoft.com/office/drawing/2014/main" id="{231E7001-C381-4D23-B13F-F405DD4CF9DA}"/>
              </a:ext>
            </a:extLst>
          </p:cNvPr>
          <p:cNvGrpSpPr/>
          <p:nvPr/>
        </p:nvGrpSpPr>
        <p:grpSpPr>
          <a:xfrm>
            <a:off x="-68107" y="503347"/>
            <a:ext cx="5928840" cy="3312720"/>
            <a:chOff x="-68107" y="503347"/>
            <a:chExt cx="5928840" cy="3312720"/>
          </a:xfrm>
        </p:grpSpPr>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39A3B101-704D-4E05-AA62-8258940DE0DD}"/>
                    </a:ext>
                  </a:extLst>
                </p14:cNvPr>
                <p14:cNvContentPartPr/>
                <p14:nvPr/>
              </p14:nvContentPartPr>
              <p14:xfrm>
                <a:off x="339773" y="3230707"/>
                <a:ext cx="5520960" cy="564480"/>
              </p14:xfrm>
            </p:contentPart>
          </mc:Choice>
          <mc:Fallback>
            <p:pic>
              <p:nvPicPr>
                <p:cNvPr id="5" name="Freihand 4">
                  <a:extLst>
                    <a:ext uri="{FF2B5EF4-FFF2-40B4-BE49-F238E27FC236}">
                      <a16:creationId xmlns:a16="http://schemas.microsoft.com/office/drawing/2014/main" id="{39A3B101-704D-4E05-AA62-8258940DE0DD}"/>
                    </a:ext>
                  </a:extLst>
                </p:cNvPr>
                <p:cNvPicPr/>
                <p:nvPr/>
              </p:nvPicPr>
              <p:blipFill>
                <a:blip r:embed="rId10"/>
                <a:stretch>
                  <a:fillRect/>
                </a:stretch>
              </p:blipFill>
              <p:spPr>
                <a:xfrm>
                  <a:off x="335453" y="3226387"/>
                  <a:ext cx="5529600" cy="5731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6B6C6360-D860-4150-89AD-0062DA29F574}"/>
                    </a:ext>
                  </a:extLst>
                </p14:cNvPr>
                <p14:cNvContentPartPr/>
                <p14:nvPr/>
              </p14:nvContentPartPr>
              <p14:xfrm>
                <a:off x="221693" y="738427"/>
                <a:ext cx="237960" cy="2686680"/>
              </p14:xfrm>
            </p:contentPart>
          </mc:Choice>
          <mc:Fallback>
            <p:pic>
              <p:nvPicPr>
                <p:cNvPr id="6" name="Freihand 5">
                  <a:extLst>
                    <a:ext uri="{FF2B5EF4-FFF2-40B4-BE49-F238E27FC236}">
                      <a16:creationId xmlns:a16="http://schemas.microsoft.com/office/drawing/2014/main" id="{6B6C6360-D860-4150-89AD-0062DA29F574}"/>
                    </a:ext>
                  </a:extLst>
                </p:cNvPr>
                <p:cNvPicPr/>
                <p:nvPr/>
              </p:nvPicPr>
              <p:blipFill>
                <a:blip r:embed="rId12"/>
                <a:stretch>
                  <a:fillRect/>
                </a:stretch>
              </p:blipFill>
              <p:spPr>
                <a:xfrm>
                  <a:off x="217373" y="734107"/>
                  <a:ext cx="246600" cy="2695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748CB5FA-5530-4A1E-9113-A7336916F66E}"/>
                    </a:ext>
                  </a:extLst>
                </p14:cNvPr>
                <p14:cNvContentPartPr/>
                <p14:nvPr/>
              </p14:nvContentPartPr>
              <p14:xfrm>
                <a:off x="775013" y="503347"/>
                <a:ext cx="19080" cy="138600"/>
              </p14:xfrm>
            </p:contentPart>
          </mc:Choice>
          <mc:Fallback>
            <p:pic>
              <p:nvPicPr>
                <p:cNvPr id="8" name="Freihand 7">
                  <a:extLst>
                    <a:ext uri="{FF2B5EF4-FFF2-40B4-BE49-F238E27FC236}">
                      <a16:creationId xmlns:a16="http://schemas.microsoft.com/office/drawing/2014/main" id="{748CB5FA-5530-4A1E-9113-A7336916F66E}"/>
                    </a:ext>
                  </a:extLst>
                </p:cNvPr>
                <p:cNvPicPr/>
                <p:nvPr/>
              </p:nvPicPr>
              <p:blipFill>
                <a:blip r:embed="rId14"/>
                <a:stretch>
                  <a:fillRect/>
                </a:stretch>
              </p:blipFill>
              <p:spPr>
                <a:xfrm>
                  <a:off x="770693" y="499027"/>
                  <a:ext cx="277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CD551B44-9AD6-4E03-BDAE-E8BBB8F4B7A2}"/>
                    </a:ext>
                  </a:extLst>
                </p14:cNvPr>
                <p14:cNvContentPartPr/>
                <p14:nvPr/>
              </p14:nvContentPartPr>
              <p14:xfrm>
                <a:off x="702293" y="545827"/>
                <a:ext cx="158040" cy="11520"/>
              </p14:xfrm>
            </p:contentPart>
          </mc:Choice>
          <mc:Fallback>
            <p:pic>
              <p:nvPicPr>
                <p:cNvPr id="9" name="Freihand 8">
                  <a:extLst>
                    <a:ext uri="{FF2B5EF4-FFF2-40B4-BE49-F238E27FC236}">
                      <a16:creationId xmlns:a16="http://schemas.microsoft.com/office/drawing/2014/main" id="{CD551B44-9AD6-4E03-BDAE-E8BBB8F4B7A2}"/>
                    </a:ext>
                  </a:extLst>
                </p:cNvPr>
                <p:cNvPicPr/>
                <p:nvPr/>
              </p:nvPicPr>
              <p:blipFill>
                <a:blip r:embed="rId16"/>
                <a:stretch>
                  <a:fillRect/>
                </a:stretch>
              </p:blipFill>
              <p:spPr>
                <a:xfrm>
                  <a:off x="697973" y="541507"/>
                  <a:ext cx="1666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9496923A-CD1F-477E-9917-EA0687A086E2}"/>
                    </a:ext>
                  </a:extLst>
                </p14:cNvPr>
                <p14:cNvContentPartPr/>
                <p14:nvPr/>
              </p14:nvContentPartPr>
              <p14:xfrm>
                <a:off x="679973" y="717547"/>
                <a:ext cx="187920" cy="26280"/>
              </p14:xfrm>
            </p:contentPart>
          </mc:Choice>
          <mc:Fallback>
            <p:pic>
              <p:nvPicPr>
                <p:cNvPr id="10" name="Freihand 9">
                  <a:extLst>
                    <a:ext uri="{FF2B5EF4-FFF2-40B4-BE49-F238E27FC236}">
                      <a16:creationId xmlns:a16="http://schemas.microsoft.com/office/drawing/2014/main" id="{9496923A-CD1F-477E-9917-EA0687A086E2}"/>
                    </a:ext>
                  </a:extLst>
                </p:cNvPr>
                <p:cNvPicPr/>
                <p:nvPr/>
              </p:nvPicPr>
              <p:blipFill>
                <a:blip r:embed="rId18"/>
                <a:stretch>
                  <a:fillRect/>
                </a:stretch>
              </p:blipFill>
              <p:spPr>
                <a:xfrm>
                  <a:off x="675653" y="713227"/>
                  <a:ext cx="1965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AA022F14-B731-476D-980B-580B8C0C6B02}"/>
                    </a:ext>
                  </a:extLst>
                </p14:cNvPr>
                <p14:cNvContentPartPr/>
                <p14:nvPr/>
              </p14:nvContentPartPr>
              <p14:xfrm>
                <a:off x="-68107" y="3253027"/>
                <a:ext cx="3385440" cy="563040"/>
              </p14:xfrm>
            </p:contentPart>
          </mc:Choice>
          <mc:Fallback>
            <p:pic>
              <p:nvPicPr>
                <p:cNvPr id="13" name="Freihand 12">
                  <a:extLst>
                    <a:ext uri="{FF2B5EF4-FFF2-40B4-BE49-F238E27FC236}">
                      <a16:creationId xmlns:a16="http://schemas.microsoft.com/office/drawing/2014/main" id="{AA022F14-B731-476D-980B-580B8C0C6B02}"/>
                    </a:ext>
                  </a:extLst>
                </p:cNvPr>
                <p:cNvPicPr/>
                <p:nvPr/>
              </p:nvPicPr>
              <p:blipFill>
                <a:blip r:embed="rId20"/>
                <a:stretch>
                  <a:fillRect/>
                </a:stretch>
              </p:blipFill>
              <p:spPr>
                <a:xfrm>
                  <a:off x="-72427" y="3248707"/>
                  <a:ext cx="3394080" cy="571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F79AC31E-B0F5-4007-9605-24F2E1AEB35D}"/>
                  </a:ext>
                </a:extLst>
              </p14:cNvPr>
              <p14:cNvContentPartPr/>
              <p14:nvPr/>
            </p14:nvContentPartPr>
            <p14:xfrm>
              <a:off x="4224533" y="3267787"/>
              <a:ext cx="1021680" cy="495720"/>
            </p14:xfrm>
          </p:contentPart>
        </mc:Choice>
        <mc:Fallback>
          <p:pic>
            <p:nvPicPr>
              <p:cNvPr id="15" name="Freihand 14">
                <a:extLst>
                  <a:ext uri="{FF2B5EF4-FFF2-40B4-BE49-F238E27FC236}">
                    <a16:creationId xmlns:a16="http://schemas.microsoft.com/office/drawing/2014/main" id="{F79AC31E-B0F5-4007-9605-24F2E1AEB35D}"/>
                  </a:ext>
                </a:extLst>
              </p:cNvPr>
              <p:cNvPicPr/>
              <p:nvPr/>
            </p:nvPicPr>
            <p:blipFill>
              <a:blip r:embed="rId22"/>
              <a:stretch>
                <a:fillRect/>
              </a:stretch>
            </p:blipFill>
            <p:spPr>
              <a:xfrm>
                <a:off x="4220213" y="3263467"/>
                <a:ext cx="1030320" cy="5043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D5AF1AA1-7510-491A-89F1-751DFFE56728}"/>
                  </a:ext>
                </a:extLst>
              </p14:cNvPr>
              <p14:cNvContentPartPr/>
              <p14:nvPr/>
            </p14:nvContentPartPr>
            <p14:xfrm>
              <a:off x="4017893" y="3247987"/>
              <a:ext cx="1559160" cy="535320"/>
            </p14:xfrm>
          </p:contentPart>
        </mc:Choice>
        <mc:Fallback>
          <p:pic>
            <p:nvPicPr>
              <p:cNvPr id="16" name="Freihand 15">
                <a:extLst>
                  <a:ext uri="{FF2B5EF4-FFF2-40B4-BE49-F238E27FC236}">
                    <a16:creationId xmlns:a16="http://schemas.microsoft.com/office/drawing/2014/main" id="{D5AF1AA1-7510-491A-89F1-751DFFE56728}"/>
                  </a:ext>
                </a:extLst>
              </p:cNvPr>
              <p:cNvPicPr/>
              <p:nvPr/>
            </p:nvPicPr>
            <p:blipFill>
              <a:blip r:embed="rId24"/>
              <a:stretch>
                <a:fillRect/>
              </a:stretch>
            </p:blipFill>
            <p:spPr>
              <a:xfrm>
                <a:off x="4013573" y="3243667"/>
                <a:ext cx="1567800" cy="543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6" name="Freihand 45">
                <a:extLst>
                  <a:ext uri="{FF2B5EF4-FFF2-40B4-BE49-F238E27FC236}">
                    <a16:creationId xmlns:a16="http://schemas.microsoft.com/office/drawing/2014/main" id="{0FC8CEDA-783D-451D-A537-2B8E76E7C20E}"/>
                  </a:ext>
                </a:extLst>
              </p14:cNvPr>
              <p14:cNvContentPartPr/>
              <p14:nvPr/>
            </p14:nvContentPartPr>
            <p14:xfrm>
              <a:off x="10630733" y="1132267"/>
              <a:ext cx="1382040" cy="2004120"/>
            </p14:xfrm>
          </p:contentPart>
        </mc:Choice>
        <mc:Fallback>
          <p:pic>
            <p:nvPicPr>
              <p:cNvPr id="46" name="Freihand 45">
                <a:extLst>
                  <a:ext uri="{FF2B5EF4-FFF2-40B4-BE49-F238E27FC236}">
                    <a16:creationId xmlns:a16="http://schemas.microsoft.com/office/drawing/2014/main" id="{0FC8CEDA-783D-451D-A537-2B8E76E7C20E}"/>
                  </a:ext>
                </a:extLst>
              </p:cNvPr>
              <p:cNvPicPr/>
              <p:nvPr/>
            </p:nvPicPr>
            <p:blipFill>
              <a:blip r:embed="rId26"/>
              <a:stretch>
                <a:fillRect/>
              </a:stretch>
            </p:blipFill>
            <p:spPr>
              <a:xfrm>
                <a:off x="10626413" y="1127947"/>
                <a:ext cx="1390680" cy="2012760"/>
              </a:xfrm>
              <a:prstGeom prst="rect">
                <a:avLst/>
              </a:prstGeom>
            </p:spPr>
          </p:pic>
        </mc:Fallback>
      </mc:AlternateContent>
      <p:grpSp>
        <p:nvGrpSpPr>
          <p:cNvPr id="48" name="Gruppieren 47">
            <a:extLst>
              <a:ext uri="{FF2B5EF4-FFF2-40B4-BE49-F238E27FC236}">
                <a16:creationId xmlns:a16="http://schemas.microsoft.com/office/drawing/2014/main" id="{5A4A9A59-3E3C-4703-BB58-C67D9B75DABB}"/>
              </a:ext>
            </a:extLst>
          </p:cNvPr>
          <p:cNvGrpSpPr/>
          <p:nvPr/>
        </p:nvGrpSpPr>
        <p:grpSpPr>
          <a:xfrm>
            <a:off x="5197613" y="3638947"/>
            <a:ext cx="3353040" cy="2190240"/>
            <a:chOff x="5197613" y="3638947"/>
            <a:chExt cx="3353040" cy="2190240"/>
          </a:xfrm>
        </p:grpSpPr>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641EB625-631F-4167-B92A-82FCD6DD2714}"/>
                    </a:ext>
                  </a:extLst>
                </p14:cNvPr>
                <p14:cNvContentPartPr/>
                <p14:nvPr/>
              </p14:nvContentPartPr>
              <p14:xfrm>
                <a:off x="5197613" y="3638947"/>
                <a:ext cx="466920" cy="1551240"/>
              </p14:xfrm>
            </p:contentPart>
          </mc:Choice>
          <mc:Fallback>
            <p:pic>
              <p:nvPicPr>
                <p:cNvPr id="17" name="Freihand 16">
                  <a:extLst>
                    <a:ext uri="{FF2B5EF4-FFF2-40B4-BE49-F238E27FC236}">
                      <a16:creationId xmlns:a16="http://schemas.microsoft.com/office/drawing/2014/main" id="{641EB625-631F-4167-B92A-82FCD6DD2714}"/>
                    </a:ext>
                  </a:extLst>
                </p:cNvPr>
                <p:cNvPicPr/>
                <p:nvPr/>
              </p:nvPicPr>
              <p:blipFill>
                <a:blip r:embed="rId28"/>
                <a:stretch>
                  <a:fillRect/>
                </a:stretch>
              </p:blipFill>
              <p:spPr>
                <a:xfrm>
                  <a:off x="5193293" y="3634627"/>
                  <a:ext cx="475560" cy="15598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B8D7ED81-7E17-49FE-B1E6-F4AD3E575F3F}"/>
                    </a:ext>
                  </a:extLst>
                </p14:cNvPr>
                <p14:cNvContentPartPr/>
                <p14:nvPr/>
              </p14:nvContentPartPr>
              <p14:xfrm>
                <a:off x="5355653" y="5285587"/>
                <a:ext cx="177120" cy="236160"/>
              </p14:xfrm>
            </p:contentPart>
          </mc:Choice>
          <mc:Fallback>
            <p:pic>
              <p:nvPicPr>
                <p:cNvPr id="19" name="Freihand 18">
                  <a:extLst>
                    <a:ext uri="{FF2B5EF4-FFF2-40B4-BE49-F238E27FC236}">
                      <a16:creationId xmlns:a16="http://schemas.microsoft.com/office/drawing/2014/main" id="{B8D7ED81-7E17-49FE-B1E6-F4AD3E575F3F}"/>
                    </a:ext>
                  </a:extLst>
                </p:cNvPr>
                <p:cNvPicPr/>
                <p:nvPr/>
              </p:nvPicPr>
              <p:blipFill>
                <a:blip r:embed="rId30"/>
                <a:stretch>
                  <a:fillRect/>
                </a:stretch>
              </p:blipFill>
              <p:spPr>
                <a:xfrm>
                  <a:off x="5351333" y="5281267"/>
                  <a:ext cx="18576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751CC131-510C-4006-B6E5-2648AF5116F9}"/>
                    </a:ext>
                  </a:extLst>
                </p14:cNvPr>
                <p14:cNvContentPartPr/>
                <p14:nvPr/>
              </p14:nvContentPartPr>
              <p14:xfrm>
                <a:off x="5390573" y="5299627"/>
                <a:ext cx="169560" cy="218880"/>
              </p14:xfrm>
            </p:contentPart>
          </mc:Choice>
          <mc:Fallback>
            <p:pic>
              <p:nvPicPr>
                <p:cNvPr id="20" name="Freihand 19">
                  <a:extLst>
                    <a:ext uri="{FF2B5EF4-FFF2-40B4-BE49-F238E27FC236}">
                      <a16:creationId xmlns:a16="http://schemas.microsoft.com/office/drawing/2014/main" id="{751CC131-510C-4006-B6E5-2648AF5116F9}"/>
                    </a:ext>
                  </a:extLst>
                </p:cNvPr>
                <p:cNvPicPr/>
                <p:nvPr/>
              </p:nvPicPr>
              <p:blipFill>
                <a:blip r:embed="rId32"/>
                <a:stretch>
                  <a:fillRect/>
                </a:stretch>
              </p:blipFill>
              <p:spPr>
                <a:xfrm>
                  <a:off x="5386253" y="5295307"/>
                  <a:ext cx="17820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7D0EB567-84F8-4B11-A1A0-9B610636F3DD}"/>
                    </a:ext>
                  </a:extLst>
                </p14:cNvPr>
                <p14:cNvContentPartPr/>
                <p14:nvPr/>
              </p14:nvContentPartPr>
              <p14:xfrm>
                <a:off x="5620973" y="5279467"/>
                <a:ext cx="134280" cy="162360"/>
              </p14:xfrm>
            </p:contentPart>
          </mc:Choice>
          <mc:Fallback>
            <p:pic>
              <p:nvPicPr>
                <p:cNvPr id="21" name="Freihand 20">
                  <a:extLst>
                    <a:ext uri="{FF2B5EF4-FFF2-40B4-BE49-F238E27FC236}">
                      <a16:creationId xmlns:a16="http://schemas.microsoft.com/office/drawing/2014/main" id="{7D0EB567-84F8-4B11-A1A0-9B610636F3DD}"/>
                    </a:ext>
                  </a:extLst>
                </p:cNvPr>
                <p:cNvPicPr/>
                <p:nvPr/>
              </p:nvPicPr>
              <p:blipFill>
                <a:blip r:embed="rId34"/>
                <a:stretch>
                  <a:fillRect/>
                </a:stretch>
              </p:blipFill>
              <p:spPr>
                <a:xfrm>
                  <a:off x="5616653" y="5275147"/>
                  <a:ext cx="1429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74DC2BD1-231C-4F70-9825-4663E40A3667}"/>
                    </a:ext>
                  </a:extLst>
                </p14:cNvPr>
                <p14:cNvContentPartPr/>
                <p14:nvPr/>
              </p14:nvContentPartPr>
              <p14:xfrm>
                <a:off x="5677133" y="5388907"/>
                <a:ext cx="49680" cy="55800"/>
              </p14:xfrm>
            </p:contentPart>
          </mc:Choice>
          <mc:Fallback>
            <p:pic>
              <p:nvPicPr>
                <p:cNvPr id="22" name="Freihand 21">
                  <a:extLst>
                    <a:ext uri="{FF2B5EF4-FFF2-40B4-BE49-F238E27FC236}">
                      <a16:creationId xmlns:a16="http://schemas.microsoft.com/office/drawing/2014/main" id="{74DC2BD1-231C-4F70-9825-4663E40A3667}"/>
                    </a:ext>
                  </a:extLst>
                </p:cNvPr>
                <p:cNvPicPr/>
                <p:nvPr/>
              </p:nvPicPr>
              <p:blipFill>
                <a:blip r:embed="rId36"/>
                <a:stretch>
                  <a:fillRect/>
                </a:stretch>
              </p:blipFill>
              <p:spPr>
                <a:xfrm>
                  <a:off x="5672813" y="5384587"/>
                  <a:ext cx="583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4EAF8E8E-31BF-4429-90B1-B3EB29E0BB00}"/>
                    </a:ext>
                  </a:extLst>
                </p14:cNvPr>
                <p14:cNvContentPartPr/>
                <p14:nvPr/>
              </p14:nvContentPartPr>
              <p14:xfrm>
                <a:off x="5773973" y="5270107"/>
                <a:ext cx="206280" cy="187920"/>
              </p14:xfrm>
            </p:contentPart>
          </mc:Choice>
          <mc:Fallback>
            <p:pic>
              <p:nvPicPr>
                <p:cNvPr id="23" name="Freihand 22">
                  <a:extLst>
                    <a:ext uri="{FF2B5EF4-FFF2-40B4-BE49-F238E27FC236}">
                      <a16:creationId xmlns:a16="http://schemas.microsoft.com/office/drawing/2014/main" id="{4EAF8E8E-31BF-4429-90B1-B3EB29E0BB00}"/>
                    </a:ext>
                  </a:extLst>
                </p:cNvPr>
                <p:cNvPicPr/>
                <p:nvPr/>
              </p:nvPicPr>
              <p:blipFill>
                <a:blip r:embed="rId38"/>
                <a:stretch>
                  <a:fillRect/>
                </a:stretch>
              </p:blipFill>
              <p:spPr>
                <a:xfrm>
                  <a:off x="5769653" y="5265787"/>
                  <a:ext cx="2149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3BDB5121-57E4-4867-A866-EB28283AE701}"/>
                    </a:ext>
                  </a:extLst>
                </p14:cNvPr>
                <p14:cNvContentPartPr/>
                <p14:nvPr/>
              </p14:nvContentPartPr>
              <p14:xfrm>
                <a:off x="6001853" y="5346067"/>
                <a:ext cx="97920" cy="111960"/>
              </p14:xfrm>
            </p:contentPart>
          </mc:Choice>
          <mc:Fallback>
            <p:pic>
              <p:nvPicPr>
                <p:cNvPr id="24" name="Freihand 23">
                  <a:extLst>
                    <a:ext uri="{FF2B5EF4-FFF2-40B4-BE49-F238E27FC236}">
                      <a16:creationId xmlns:a16="http://schemas.microsoft.com/office/drawing/2014/main" id="{3BDB5121-57E4-4867-A866-EB28283AE701}"/>
                    </a:ext>
                  </a:extLst>
                </p:cNvPr>
                <p:cNvPicPr/>
                <p:nvPr/>
              </p:nvPicPr>
              <p:blipFill>
                <a:blip r:embed="rId40"/>
                <a:stretch>
                  <a:fillRect/>
                </a:stretch>
              </p:blipFill>
              <p:spPr>
                <a:xfrm>
                  <a:off x="5997533" y="5341747"/>
                  <a:ext cx="1065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5399BD9A-54F1-4B28-866F-BE32F8CECA38}"/>
                    </a:ext>
                  </a:extLst>
                </p14:cNvPr>
                <p14:cNvContentPartPr/>
                <p14:nvPr/>
              </p14:nvContentPartPr>
              <p14:xfrm>
                <a:off x="6129293" y="5287747"/>
                <a:ext cx="157320" cy="142560"/>
              </p14:xfrm>
            </p:contentPart>
          </mc:Choice>
          <mc:Fallback>
            <p:pic>
              <p:nvPicPr>
                <p:cNvPr id="25" name="Freihand 24">
                  <a:extLst>
                    <a:ext uri="{FF2B5EF4-FFF2-40B4-BE49-F238E27FC236}">
                      <a16:creationId xmlns:a16="http://schemas.microsoft.com/office/drawing/2014/main" id="{5399BD9A-54F1-4B28-866F-BE32F8CECA38}"/>
                    </a:ext>
                  </a:extLst>
                </p:cNvPr>
                <p:cNvPicPr/>
                <p:nvPr/>
              </p:nvPicPr>
              <p:blipFill>
                <a:blip r:embed="rId42"/>
                <a:stretch>
                  <a:fillRect/>
                </a:stretch>
              </p:blipFill>
              <p:spPr>
                <a:xfrm>
                  <a:off x="6124973" y="5283427"/>
                  <a:ext cx="1659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0BAE90DD-B3C9-4610-B5B3-515940358C6B}"/>
                    </a:ext>
                  </a:extLst>
                </p14:cNvPr>
                <p14:cNvContentPartPr/>
                <p14:nvPr/>
              </p14:nvContentPartPr>
              <p14:xfrm>
                <a:off x="6521333" y="5279827"/>
                <a:ext cx="153360" cy="120960"/>
              </p14:xfrm>
            </p:contentPart>
          </mc:Choice>
          <mc:Fallback>
            <p:pic>
              <p:nvPicPr>
                <p:cNvPr id="26" name="Freihand 25">
                  <a:extLst>
                    <a:ext uri="{FF2B5EF4-FFF2-40B4-BE49-F238E27FC236}">
                      <a16:creationId xmlns:a16="http://schemas.microsoft.com/office/drawing/2014/main" id="{0BAE90DD-B3C9-4610-B5B3-515940358C6B}"/>
                    </a:ext>
                  </a:extLst>
                </p:cNvPr>
                <p:cNvPicPr/>
                <p:nvPr/>
              </p:nvPicPr>
              <p:blipFill>
                <a:blip r:embed="rId44"/>
                <a:stretch>
                  <a:fillRect/>
                </a:stretch>
              </p:blipFill>
              <p:spPr>
                <a:xfrm>
                  <a:off x="6517013" y="5275507"/>
                  <a:ext cx="1620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80931B19-91EE-42B0-AF46-4A7844CD81AB}"/>
                    </a:ext>
                  </a:extLst>
                </p14:cNvPr>
                <p14:cNvContentPartPr/>
                <p14:nvPr/>
              </p14:nvContentPartPr>
              <p14:xfrm>
                <a:off x="6591533" y="5364067"/>
                <a:ext cx="241920" cy="71280"/>
              </p14:xfrm>
            </p:contentPart>
          </mc:Choice>
          <mc:Fallback>
            <p:pic>
              <p:nvPicPr>
                <p:cNvPr id="27" name="Freihand 26">
                  <a:extLst>
                    <a:ext uri="{FF2B5EF4-FFF2-40B4-BE49-F238E27FC236}">
                      <a16:creationId xmlns:a16="http://schemas.microsoft.com/office/drawing/2014/main" id="{80931B19-91EE-42B0-AF46-4A7844CD81AB}"/>
                    </a:ext>
                  </a:extLst>
                </p:cNvPr>
                <p:cNvPicPr/>
                <p:nvPr/>
              </p:nvPicPr>
              <p:blipFill>
                <a:blip r:embed="rId46"/>
                <a:stretch>
                  <a:fillRect/>
                </a:stretch>
              </p:blipFill>
              <p:spPr>
                <a:xfrm>
                  <a:off x="6587213" y="5359747"/>
                  <a:ext cx="2505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B5CD6D12-2551-44E8-81CC-76D9FB47737D}"/>
                    </a:ext>
                  </a:extLst>
                </p14:cNvPr>
                <p14:cNvContentPartPr/>
                <p14:nvPr/>
              </p14:nvContentPartPr>
              <p14:xfrm>
                <a:off x="6898253" y="5354347"/>
                <a:ext cx="121320" cy="77760"/>
              </p14:xfrm>
            </p:contentPart>
          </mc:Choice>
          <mc:Fallback>
            <p:pic>
              <p:nvPicPr>
                <p:cNvPr id="29" name="Freihand 28">
                  <a:extLst>
                    <a:ext uri="{FF2B5EF4-FFF2-40B4-BE49-F238E27FC236}">
                      <a16:creationId xmlns:a16="http://schemas.microsoft.com/office/drawing/2014/main" id="{B5CD6D12-2551-44E8-81CC-76D9FB47737D}"/>
                    </a:ext>
                  </a:extLst>
                </p:cNvPr>
                <p:cNvPicPr/>
                <p:nvPr/>
              </p:nvPicPr>
              <p:blipFill>
                <a:blip r:embed="rId48"/>
                <a:stretch>
                  <a:fillRect/>
                </a:stretch>
              </p:blipFill>
              <p:spPr>
                <a:xfrm>
                  <a:off x="6893933" y="5350027"/>
                  <a:ext cx="1299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B1BF038C-06FD-4F1B-AE01-C86B90C44C17}"/>
                    </a:ext>
                  </a:extLst>
                </p14:cNvPr>
                <p14:cNvContentPartPr/>
                <p14:nvPr/>
              </p14:nvContentPartPr>
              <p14:xfrm>
                <a:off x="6996893" y="5341747"/>
                <a:ext cx="114480" cy="221400"/>
              </p14:xfrm>
            </p:contentPart>
          </mc:Choice>
          <mc:Fallback>
            <p:pic>
              <p:nvPicPr>
                <p:cNvPr id="30" name="Freihand 29">
                  <a:extLst>
                    <a:ext uri="{FF2B5EF4-FFF2-40B4-BE49-F238E27FC236}">
                      <a16:creationId xmlns:a16="http://schemas.microsoft.com/office/drawing/2014/main" id="{B1BF038C-06FD-4F1B-AE01-C86B90C44C17}"/>
                    </a:ext>
                  </a:extLst>
                </p:cNvPr>
                <p:cNvPicPr/>
                <p:nvPr/>
              </p:nvPicPr>
              <p:blipFill>
                <a:blip r:embed="rId50"/>
                <a:stretch>
                  <a:fillRect/>
                </a:stretch>
              </p:blipFill>
              <p:spPr>
                <a:xfrm>
                  <a:off x="6992573" y="5337427"/>
                  <a:ext cx="12312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399570DE-BF48-4535-A242-7AA60C068F49}"/>
                    </a:ext>
                  </a:extLst>
                </p14:cNvPr>
                <p14:cNvContentPartPr/>
                <p14:nvPr/>
              </p14:nvContentPartPr>
              <p14:xfrm>
                <a:off x="7079333" y="5340667"/>
                <a:ext cx="133200" cy="218880"/>
              </p14:xfrm>
            </p:contentPart>
          </mc:Choice>
          <mc:Fallback>
            <p:pic>
              <p:nvPicPr>
                <p:cNvPr id="31" name="Freihand 30">
                  <a:extLst>
                    <a:ext uri="{FF2B5EF4-FFF2-40B4-BE49-F238E27FC236}">
                      <a16:creationId xmlns:a16="http://schemas.microsoft.com/office/drawing/2014/main" id="{399570DE-BF48-4535-A242-7AA60C068F49}"/>
                    </a:ext>
                  </a:extLst>
                </p:cNvPr>
                <p:cNvPicPr/>
                <p:nvPr/>
              </p:nvPicPr>
              <p:blipFill>
                <a:blip r:embed="rId52"/>
                <a:stretch>
                  <a:fillRect/>
                </a:stretch>
              </p:blipFill>
              <p:spPr>
                <a:xfrm>
                  <a:off x="7075013" y="5336347"/>
                  <a:ext cx="14184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7D528A2E-D5D2-42B8-ABE9-0B1D9EDE9B73}"/>
                    </a:ext>
                  </a:extLst>
                </p14:cNvPr>
                <p14:cNvContentPartPr/>
                <p14:nvPr/>
              </p14:nvContentPartPr>
              <p14:xfrm>
                <a:off x="7426733" y="5243827"/>
                <a:ext cx="129960" cy="149760"/>
              </p14:xfrm>
            </p:contentPart>
          </mc:Choice>
          <mc:Fallback>
            <p:pic>
              <p:nvPicPr>
                <p:cNvPr id="32" name="Freihand 31">
                  <a:extLst>
                    <a:ext uri="{FF2B5EF4-FFF2-40B4-BE49-F238E27FC236}">
                      <a16:creationId xmlns:a16="http://schemas.microsoft.com/office/drawing/2014/main" id="{7D528A2E-D5D2-42B8-ABE9-0B1D9EDE9B73}"/>
                    </a:ext>
                  </a:extLst>
                </p:cNvPr>
                <p:cNvPicPr/>
                <p:nvPr/>
              </p:nvPicPr>
              <p:blipFill>
                <a:blip r:embed="rId54"/>
                <a:stretch>
                  <a:fillRect/>
                </a:stretch>
              </p:blipFill>
              <p:spPr>
                <a:xfrm>
                  <a:off x="7422413" y="5239507"/>
                  <a:ext cx="1386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Freihand 32">
                  <a:extLst>
                    <a:ext uri="{FF2B5EF4-FFF2-40B4-BE49-F238E27FC236}">
                      <a16:creationId xmlns:a16="http://schemas.microsoft.com/office/drawing/2014/main" id="{99397BB2-DD7F-4096-A334-EC3E198012A8}"/>
                    </a:ext>
                  </a:extLst>
                </p14:cNvPr>
                <p14:cNvContentPartPr/>
                <p14:nvPr/>
              </p14:nvContentPartPr>
              <p14:xfrm>
                <a:off x="7678013" y="5266147"/>
                <a:ext cx="118440" cy="126720"/>
              </p14:xfrm>
            </p:contentPart>
          </mc:Choice>
          <mc:Fallback>
            <p:pic>
              <p:nvPicPr>
                <p:cNvPr id="33" name="Freihand 32">
                  <a:extLst>
                    <a:ext uri="{FF2B5EF4-FFF2-40B4-BE49-F238E27FC236}">
                      <a16:creationId xmlns:a16="http://schemas.microsoft.com/office/drawing/2014/main" id="{99397BB2-DD7F-4096-A334-EC3E198012A8}"/>
                    </a:ext>
                  </a:extLst>
                </p:cNvPr>
                <p:cNvPicPr/>
                <p:nvPr/>
              </p:nvPicPr>
              <p:blipFill>
                <a:blip r:embed="rId56"/>
                <a:stretch>
                  <a:fillRect/>
                </a:stretch>
              </p:blipFill>
              <p:spPr>
                <a:xfrm>
                  <a:off x="7673693" y="5261827"/>
                  <a:ext cx="1270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 name="Freihand 33">
                  <a:extLst>
                    <a:ext uri="{FF2B5EF4-FFF2-40B4-BE49-F238E27FC236}">
                      <a16:creationId xmlns:a16="http://schemas.microsoft.com/office/drawing/2014/main" id="{BD15F149-24A7-4D5C-BC3B-C0213CFE4EE5}"/>
                    </a:ext>
                  </a:extLst>
                </p14:cNvPr>
                <p14:cNvContentPartPr/>
                <p14:nvPr/>
              </p14:nvContentPartPr>
              <p14:xfrm>
                <a:off x="7600973" y="5209627"/>
                <a:ext cx="142920" cy="90360"/>
              </p14:xfrm>
            </p:contentPart>
          </mc:Choice>
          <mc:Fallback>
            <p:pic>
              <p:nvPicPr>
                <p:cNvPr id="34" name="Freihand 33">
                  <a:extLst>
                    <a:ext uri="{FF2B5EF4-FFF2-40B4-BE49-F238E27FC236}">
                      <a16:creationId xmlns:a16="http://schemas.microsoft.com/office/drawing/2014/main" id="{BD15F149-24A7-4D5C-BC3B-C0213CFE4EE5}"/>
                    </a:ext>
                  </a:extLst>
                </p:cNvPr>
                <p:cNvPicPr/>
                <p:nvPr/>
              </p:nvPicPr>
              <p:blipFill>
                <a:blip r:embed="rId58"/>
                <a:stretch>
                  <a:fillRect/>
                </a:stretch>
              </p:blipFill>
              <p:spPr>
                <a:xfrm>
                  <a:off x="7596653" y="5205307"/>
                  <a:ext cx="1515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Freihand 34">
                  <a:extLst>
                    <a:ext uri="{FF2B5EF4-FFF2-40B4-BE49-F238E27FC236}">
                      <a16:creationId xmlns:a16="http://schemas.microsoft.com/office/drawing/2014/main" id="{6EF24677-D473-4D74-91CE-B1BCA4BBF58E}"/>
                    </a:ext>
                  </a:extLst>
                </p14:cNvPr>
                <p14:cNvContentPartPr/>
                <p14:nvPr/>
              </p14:nvContentPartPr>
              <p14:xfrm>
                <a:off x="7743173" y="5304667"/>
                <a:ext cx="76680" cy="81360"/>
              </p14:xfrm>
            </p:contentPart>
          </mc:Choice>
          <mc:Fallback>
            <p:pic>
              <p:nvPicPr>
                <p:cNvPr id="35" name="Freihand 34">
                  <a:extLst>
                    <a:ext uri="{FF2B5EF4-FFF2-40B4-BE49-F238E27FC236}">
                      <a16:creationId xmlns:a16="http://schemas.microsoft.com/office/drawing/2014/main" id="{6EF24677-D473-4D74-91CE-B1BCA4BBF58E}"/>
                    </a:ext>
                  </a:extLst>
                </p:cNvPr>
                <p:cNvPicPr/>
                <p:nvPr/>
              </p:nvPicPr>
              <p:blipFill>
                <a:blip r:embed="rId60"/>
                <a:stretch>
                  <a:fillRect/>
                </a:stretch>
              </p:blipFill>
              <p:spPr>
                <a:xfrm>
                  <a:off x="7738853" y="5300347"/>
                  <a:ext cx="853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6" name="Freihand 35">
                  <a:extLst>
                    <a:ext uri="{FF2B5EF4-FFF2-40B4-BE49-F238E27FC236}">
                      <a16:creationId xmlns:a16="http://schemas.microsoft.com/office/drawing/2014/main" id="{B28952B5-6E6E-4643-8C06-D01CC14A19D4}"/>
                    </a:ext>
                  </a:extLst>
                </p14:cNvPr>
                <p14:cNvContentPartPr/>
                <p14:nvPr/>
              </p14:nvContentPartPr>
              <p14:xfrm>
                <a:off x="8046653" y="5226907"/>
                <a:ext cx="210600" cy="137880"/>
              </p14:xfrm>
            </p:contentPart>
          </mc:Choice>
          <mc:Fallback>
            <p:pic>
              <p:nvPicPr>
                <p:cNvPr id="36" name="Freihand 35">
                  <a:extLst>
                    <a:ext uri="{FF2B5EF4-FFF2-40B4-BE49-F238E27FC236}">
                      <a16:creationId xmlns:a16="http://schemas.microsoft.com/office/drawing/2014/main" id="{B28952B5-6E6E-4643-8C06-D01CC14A19D4}"/>
                    </a:ext>
                  </a:extLst>
                </p:cNvPr>
                <p:cNvPicPr/>
                <p:nvPr/>
              </p:nvPicPr>
              <p:blipFill>
                <a:blip r:embed="rId62"/>
                <a:stretch>
                  <a:fillRect/>
                </a:stretch>
              </p:blipFill>
              <p:spPr>
                <a:xfrm>
                  <a:off x="8042333" y="5222587"/>
                  <a:ext cx="2192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7" name="Freihand 36">
                  <a:extLst>
                    <a:ext uri="{FF2B5EF4-FFF2-40B4-BE49-F238E27FC236}">
                      <a16:creationId xmlns:a16="http://schemas.microsoft.com/office/drawing/2014/main" id="{8B714464-0B45-4841-9381-0168B7D5A86D}"/>
                    </a:ext>
                  </a:extLst>
                </p14:cNvPr>
                <p14:cNvContentPartPr/>
                <p14:nvPr/>
              </p14:nvContentPartPr>
              <p14:xfrm>
                <a:off x="8273453" y="5277307"/>
                <a:ext cx="91080" cy="93960"/>
              </p14:xfrm>
            </p:contentPart>
          </mc:Choice>
          <mc:Fallback>
            <p:pic>
              <p:nvPicPr>
                <p:cNvPr id="37" name="Freihand 36">
                  <a:extLst>
                    <a:ext uri="{FF2B5EF4-FFF2-40B4-BE49-F238E27FC236}">
                      <a16:creationId xmlns:a16="http://schemas.microsoft.com/office/drawing/2014/main" id="{8B714464-0B45-4841-9381-0168B7D5A86D}"/>
                    </a:ext>
                  </a:extLst>
                </p:cNvPr>
                <p:cNvPicPr/>
                <p:nvPr/>
              </p:nvPicPr>
              <p:blipFill>
                <a:blip r:embed="rId64"/>
                <a:stretch>
                  <a:fillRect/>
                </a:stretch>
              </p:blipFill>
              <p:spPr>
                <a:xfrm>
                  <a:off x="8269133" y="5272987"/>
                  <a:ext cx="997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8" name="Freihand 37">
                  <a:extLst>
                    <a:ext uri="{FF2B5EF4-FFF2-40B4-BE49-F238E27FC236}">
                      <a16:creationId xmlns:a16="http://schemas.microsoft.com/office/drawing/2014/main" id="{95477085-A3D0-43C2-B870-9C86F98B1C2B}"/>
                    </a:ext>
                  </a:extLst>
                </p14:cNvPr>
                <p14:cNvContentPartPr/>
                <p14:nvPr/>
              </p14:nvContentPartPr>
              <p14:xfrm>
                <a:off x="6456893" y="5661787"/>
                <a:ext cx="54360" cy="157320"/>
              </p14:xfrm>
            </p:contentPart>
          </mc:Choice>
          <mc:Fallback>
            <p:pic>
              <p:nvPicPr>
                <p:cNvPr id="38" name="Freihand 37">
                  <a:extLst>
                    <a:ext uri="{FF2B5EF4-FFF2-40B4-BE49-F238E27FC236}">
                      <a16:creationId xmlns:a16="http://schemas.microsoft.com/office/drawing/2014/main" id="{95477085-A3D0-43C2-B870-9C86F98B1C2B}"/>
                    </a:ext>
                  </a:extLst>
                </p:cNvPr>
                <p:cNvPicPr/>
                <p:nvPr/>
              </p:nvPicPr>
              <p:blipFill>
                <a:blip r:embed="rId66"/>
                <a:stretch>
                  <a:fillRect/>
                </a:stretch>
              </p:blipFill>
              <p:spPr>
                <a:xfrm>
                  <a:off x="6452573" y="5657467"/>
                  <a:ext cx="630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9" name="Freihand 38">
                  <a:extLst>
                    <a:ext uri="{FF2B5EF4-FFF2-40B4-BE49-F238E27FC236}">
                      <a16:creationId xmlns:a16="http://schemas.microsoft.com/office/drawing/2014/main" id="{E0C2FDBB-0297-46B3-AF67-39DB2454EC0F}"/>
                    </a:ext>
                  </a:extLst>
                </p14:cNvPr>
                <p14:cNvContentPartPr/>
                <p14:nvPr/>
              </p14:nvContentPartPr>
              <p14:xfrm>
                <a:off x="6392093" y="5612827"/>
                <a:ext cx="199440" cy="200520"/>
              </p14:xfrm>
            </p:contentPart>
          </mc:Choice>
          <mc:Fallback>
            <p:pic>
              <p:nvPicPr>
                <p:cNvPr id="39" name="Freihand 38">
                  <a:extLst>
                    <a:ext uri="{FF2B5EF4-FFF2-40B4-BE49-F238E27FC236}">
                      <a16:creationId xmlns:a16="http://schemas.microsoft.com/office/drawing/2014/main" id="{E0C2FDBB-0297-46B3-AF67-39DB2454EC0F}"/>
                    </a:ext>
                  </a:extLst>
                </p:cNvPr>
                <p:cNvPicPr/>
                <p:nvPr/>
              </p:nvPicPr>
              <p:blipFill>
                <a:blip r:embed="rId68"/>
                <a:stretch>
                  <a:fillRect/>
                </a:stretch>
              </p:blipFill>
              <p:spPr>
                <a:xfrm>
                  <a:off x="6387773" y="5608507"/>
                  <a:ext cx="2080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0" name="Freihand 39">
                  <a:extLst>
                    <a:ext uri="{FF2B5EF4-FFF2-40B4-BE49-F238E27FC236}">
                      <a16:creationId xmlns:a16="http://schemas.microsoft.com/office/drawing/2014/main" id="{150E1AF4-51CB-4E6E-8009-2980EF65AFE0}"/>
                    </a:ext>
                  </a:extLst>
                </p14:cNvPr>
                <p14:cNvContentPartPr/>
                <p14:nvPr/>
              </p14:nvContentPartPr>
              <p14:xfrm>
                <a:off x="6679013" y="5656387"/>
                <a:ext cx="41400" cy="133920"/>
              </p14:xfrm>
            </p:contentPart>
          </mc:Choice>
          <mc:Fallback>
            <p:pic>
              <p:nvPicPr>
                <p:cNvPr id="40" name="Freihand 39">
                  <a:extLst>
                    <a:ext uri="{FF2B5EF4-FFF2-40B4-BE49-F238E27FC236}">
                      <a16:creationId xmlns:a16="http://schemas.microsoft.com/office/drawing/2014/main" id="{150E1AF4-51CB-4E6E-8009-2980EF65AFE0}"/>
                    </a:ext>
                  </a:extLst>
                </p:cNvPr>
                <p:cNvPicPr/>
                <p:nvPr/>
              </p:nvPicPr>
              <p:blipFill>
                <a:blip r:embed="rId70"/>
                <a:stretch>
                  <a:fillRect/>
                </a:stretch>
              </p:blipFill>
              <p:spPr>
                <a:xfrm>
                  <a:off x="6674693" y="5652067"/>
                  <a:ext cx="500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1" name="Freihand 40">
                  <a:extLst>
                    <a:ext uri="{FF2B5EF4-FFF2-40B4-BE49-F238E27FC236}">
                      <a16:creationId xmlns:a16="http://schemas.microsoft.com/office/drawing/2014/main" id="{8CDFBBFA-EC66-4BCF-9FD5-6D8091B1BF3E}"/>
                    </a:ext>
                  </a:extLst>
                </p14:cNvPr>
                <p14:cNvContentPartPr/>
                <p14:nvPr/>
              </p14:nvContentPartPr>
              <p14:xfrm>
                <a:off x="6812213" y="5669707"/>
                <a:ext cx="14040" cy="159480"/>
              </p14:xfrm>
            </p:contentPart>
          </mc:Choice>
          <mc:Fallback>
            <p:pic>
              <p:nvPicPr>
                <p:cNvPr id="41" name="Freihand 40">
                  <a:extLst>
                    <a:ext uri="{FF2B5EF4-FFF2-40B4-BE49-F238E27FC236}">
                      <a16:creationId xmlns:a16="http://schemas.microsoft.com/office/drawing/2014/main" id="{8CDFBBFA-EC66-4BCF-9FD5-6D8091B1BF3E}"/>
                    </a:ext>
                  </a:extLst>
                </p:cNvPr>
                <p:cNvPicPr/>
                <p:nvPr/>
              </p:nvPicPr>
              <p:blipFill>
                <a:blip r:embed="rId72"/>
                <a:stretch>
                  <a:fillRect/>
                </a:stretch>
              </p:blipFill>
              <p:spPr>
                <a:xfrm>
                  <a:off x="6807893" y="5665387"/>
                  <a:ext cx="226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2" name="Freihand 41">
                  <a:extLst>
                    <a:ext uri="{FF2B5EF4-FFF2-40B4-BE49-F238E27FC236}">
                      <a16:creationId xmlns:a16="http://schemas.microsoft.com/office/drawing/2014/main" id="{67C87F67-8210-4B8C-8FED-077DB4A28830}"/>
                    </a:ext>
                  </a:extLst>
                </p14:cNvPr>
                <p14:cNvContentPartPr/>
                <p14:nvPr/>
              </p14:nvContentPartPr>
              <p14:xfrm>
                <a:off x="6698453" y="5631907"/>
                <a:ext cx="236880" cy="110160"/>
              </p14:xfrm>
            </p:contentPart>
          </mc:Choice>
          <mc:Fallback>
            <p:pic>
              <p:nvPicPr>
                <p:cNvPr id="42" name="Freihand 41">
                  <a:extLst>
                    <a:ext uri="{FF2B5EF4-FFF2-40B4-BE49-F238E27FC236}">
                      <a16:creationId xmlns:a16="http://schemas.microsoft.com/office/drawing/2014/main" id="{67C87F67-8210-4B8C-8FED-077DB4A28830}"/>
                    </a:ext>
                  </a:extLst>
                </p:cNvPr>
                <p:cNvPicPr/>
                <p:nvPr/>
              </p:nvPicPr>
              <p:blipFill>
                <a:blip r:embed="rId74"/>
                <a:stretch>
                  <a:fillRect/>
                </a:stretch>
              </p:blipFill>
              <p:spPr>
                <a:xfrm>
                  <a:off x="6694133" y="5627587"/>
                  <a:ext cx="2455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4" name="Freihand 43">
                  <a:extLst>
                    <a:ext uri="{FF2B5EF4-FFF2-40B4-BE49-F238E27FC236}">
                      <a16:creationId xmlns:a16="http://schemas.microsoft.com/office/drawing/2014/main" id="{A8FCF38C-2CD3-4DCA-8B67-E8AE1824C359}"/>
                    </a:ext>
                  </a:extLst>
                </p14:cNvPr>
                <p14:cNvContentPartPr/>
                <p14:nvPr/>
              </p14:nvContentPartPr>
              <p14:xfrm>
                <a:off x="6668573" y="5619307"/>
                <a:ext cx="45000" cy="204120"/>
              </p14:xfrm>
            </p:contentPart>
          </mc:Choice>
          <mc:Fallback>
            <p:pic>
              <p:nvPicPr>
                <p:cNvPr id="44" name="Freihand 43">
                  <a:extLst>
                    <a:ext uri="{FF2B5EF4-FFF2-40B4-BE49-F238E27FC236}">
                      <a16:creationId xmlns:a16="http://schemas.microsoft.com/office/drawing/2014/main" id="{A8FCF38C-2CD3-4DCA-8B67-E8AE1824C359}"/>
                    </a:ext>
                  </a:extLst>
                </p:cNvPr>
                <p:cNvPicPr/>
                <p:nvPr/>
              </p:nvPicPr>
              <p:blipFill>
                <a:blip r:embed="rId76"/>
                <a:stretch>
                  <a:fillRect/>
                </a:stretch>
              </p:blipFill>
              <p:spPr>
                <a:xfrm>
                  <a:off x="6664253" y="5614987"/>
                  <a:ext cx="5364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7" name="Freihand 46">
                  <a:extLst>
                    <a:ext uri="{FF2B5EF4-FFF2-40B4-BE49-F238E27FC236}">
                      <a16:creationId xmlns:a16="http://schemas.microsoft.com/office/drawing/2014/main" id="{4FEFF778-FCDE-44DE-B1F8-827D5F9788F6}"/>
                    </a:ext>
                  </a:extLst>
                </p14:cNvPr>
                <p14:cNvContentPartPr/>
                <p14:nvPr/>
              </p14:nvContentPartPr>
              <p14:xfrm>
                <a:off x="7117493" y="4942867"/>
                <a:ext cx="1433160" cy="792360"/>
              </p14:xfrm>
            </p:contentPart>
          </mc:Choice>
          <mc:Fallback>
            <p:pic>
              <p:nvPicPr>
                <p:cNvPr id="47" name="Freihand 46">
                  <a:extLst>
                    <a:ext uri="{FF2B5EF4-FFF2-40B4-BE49-F238E27FC236}">
                      <a16:creationId xmlns:a16="http://schemas.microsoft.com/office/drawing/2014/main" id="{4FEFF778-FCDE-44DE-B1F8-827D5F9788F6}"/>
                    </a:ext>
                  </a:extLst>
                </p:cNvPr>
                <p:cNvPicPr/>
                <p:nvPr/>
              </p:nvPicPr>
              <p:blipFill>
                <a:blip r:embed="rId78"/>
                <a:stretch>
                  <a:fillRect/>
                </a:stretch>
              </p:blipFill>
              <p:spPr>
                <a:xfrm>
                  <a:off x="7113173" y="4938547"/>
                  <a:ext cx="1441800" cy="801000"/>
                </a:xfrm>
                <a:prstGeom prst="rect">
                  <a:avLst/>
                </a:prstGeom>
              </p:spPr>
            </p:pic>
          </mc:Fallback>
        </mc:AlternateContent>
      </p:grpSp>
      <p:grpSp>
        <p:nvGrpSpPr>
          <p:cNvPr id="55344" name="Gruppieren 55343">
            <a:extLst>
              <a:ext uri="{FF2B5EF4-FFF2-40B4-BE49-F238E27FC236}">
                <a16:creationId xmlns:a16="http://schemas.microsoft.com/office/drawing/2014/main" id="{1CF5C3B2-AC6E-4E63-9D25-D74D1328E412}"/>
              </a:ext>
            </a:extLst>
          </p:cNvPr>
          <p:cNvGrpSpPr/>
          <p:nvPr/>
        </p:nvGrpSpPr>
        <p:grpSpPr>
          <a:xfrm>
            <a:off x="4214453" y="5924587"/>
            <a:ext cx="4255560" cy="949146"/>
            <a:chOff x="4214453" y="5924587"/>
            <a:chExt cx="4255560" cy="949146"/>
          </a:xfrm>
        </p:grpSpPr>
        <mc:AlternateContent xmlns:mc="http://schemas.openxmlformats.org/markup-compatibility/2006">
          <mc:Choice xmlns:p14="http://schemas.microsoft.com/office/powerpoint/2010/main" Requires="p14">
            <p:contentPart p14:bwMode="auto" r:id="rId79">
              <p14:nvContentPartPr>
                <p14:cNvPr id="49" name="Freihand 48">
                  <a:extLst>
                    <a:ext uri="{FF2B5EF4-FFF2-40B4-BE49-F238E27FC236}">
                      <a16:creationId xmlns:a16="http://schemas.microsoft.com/office/drawing/2014/main" id="{23489461-50F1-4343-AFB5-462F973BA1EE}"/>
                    </a:ext>
                  </a:extLst>
                </p14:cNvPr>
                <p14:cNvContentPartPr/>
                <p14:nvPr/>
              </p14:nvContentPartPr>
              <p14:xfrm>
                <a:off x="4295813" y="6175867"/>
                <a:ext cx="301680" cy="28080"/>
              </p14:xfrm>
            </p:contentPart>
          </mc:Choice>
          <mc:Fallback>
            <p:pic>
              <p:nvPicPr>
                <p:cNvPr id="49" name="Freihand 48">
                  <a:extLst>
                    <a:ext uri="{FF2B5EF4-FFF2-40B4-BE49-F238E27FC236}">
                      <a16:creationId xmlns:a16="http://schemas.microsoft.com/office/drawing/2014/main" id="{23489461-50F1-4343-AFB5-462F973BA1EE}"/>
                    </a:ext>
                  </a:extLst>
                </p:cNvPr>
                <p:cNvPicPr/>
                <p:nvPr/>
              </p:nvPicPr>
              <p:blipFill>
                <a:blip r:embed="rId80"/>
                <a:stretch>
                  <a:fillRect/>
                </a:stretch>
              </p:blipFill>
              <p:spPr>
                <a:xfrm>
                  <a:off x="4291493" y="6171547"/>
                  <a:ext cx="3103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Freihand 49">
                  <a:extLst>
                    <a:ext uri="{FF2B5EF4-FFF2-40B4-BE49-F238E27FC236}">
                      <a16:creationId xmlns:a16="http://schemas.microsoft.com/office/drawing/2014/main" id="{E600A1A5-277E-43E6-BA76-4EBB32246825}"/>
                    </a:ext>
                  </a:extLst>
                </p14:cNvPr>
                <p14:cNvContentPartPr/>
                <p14:nvPr/>
              </p14:nvContentPartPr>
              <p14:xfrm>
                <a:off x="4214453" y="6229147"/>
                <a:ext cx="330120" cy="39240"/>
              </p14:xfrm>
            </p:contentPart>
          </mc:Choice>
          <mc:Fallback>
            <p:pic>
              <p:nvPicPr>
                <p:cNvPr id="50" name="Freihand 49">
                  <a:extLst>
                    <a:ext uri="{FF2B5EF4-FFF2-40B4-BE49-F238E27FC236}">
                      <a16:creationId xmlns:a16="http://schemas.microsoft.com/office/drawing/2014/main" id="{E600A1A5-277E-43E6-BA76-4EBB32246825}"/>
                    </a:ext>
                  </a:extLst>
                </p:cNvPr>
                <p:cNvPicPr/>
                <p:nvPr/>
              </p:nvPicPr>
              <p:blipFill>
                <a:blip r:embed="rId82"/>
                <a:stretch>
                  <a:fillRect/>
                </a:stretch>
              </p:blipFill>
              <p:spPr>
                <a:xfrm>
                  <a:off x="4210133" y="6224827"/>
                  <a:ext cx="3387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Freihand 50">
                  <a:extLst>
                    <a:ext uri="{FF2B5EF4-FFF2-40B4-BE49-F238E27FC236}">
                      <a16:creationId xmlns:a16="http://schemas.microsoft.com/office/drawing/2014/main" id="{84905C67-6E62-4178-8A4E-FA0C10E44606}"/>
                    </a:ext>
                  </a:extLst>
                </p14:cNvPr>
                <p14:cNvContentPartPr/>
                <p14:nvPr/>
              </p14:nvContentPartPr>
              <p14:xfrm>
                <a:off x="4575533" y="6122947"/>
                <a:ext cx="242640" cy="234000"/>
              </p14:xfrm>
            </p:contentPart>
          </mc:Choice>
          <mc:Fallback>
            <p:pic>
              <p:nvPicPr>
                <p:cNvPr id="51" name="Freihand 50">
                  <a:extLst>
                    <a:ext uri="{FF2B5EF4-FFF2-40B4-BE49-F238E27FC236}">
                      <a16:creationId xmlns:a16="http://schemas.microsoft.com/office/drawing/2014/main" id="{84905C67-6E62-4178-8A4E-FA0C10E44606}"/>
                    </a:ext>
                  </a:extLst>
                </p:cNvPr>
                <p:cNvPicPr/>
                <p:nvPr/>
              </p:nvPicPr>
              <p:blipFill>
                <a:blip r:embed="rId84"/>
                <a:stretch>
                  <a:fillRect/>
                </a:stretch>
              </p:blipFill>
              <p:spPr>
                <a:xfrm>
                  <a:off x="4571213" y="6118627"/>
                  <a:ext cx="25128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Freihand 51">
                  <a:extLst>
                    <a:ext uri="{FF2B5EF4-FFF2-40B4-BE49-F238E27FC236}">
                      <a16:creationId xmlns:a16="http://schemas.microsoft.com/office/drawing/2014/main" id="{AB609986-2BAF-48CB-831B-130C6A3BB288}"/>
                    </a:ext>
                  </a:extLst>
                </p14:cNvPr>
                <p14:cNvContentPartPr/>
                <p14:nvPr/>
              </p14:nvContentPartPr>
              <p14:xfrm>
                <a:off x="4996373" y="6068587"/>
                <a:ext cx="376200" cy="207360"/>
              </p14:xfrm>
            </p:contentPart>
          </mc:Choice>
          <mc:Fallback>
            <p:pic>
              <p:nvPicPr>
                <p:cNvPr id="52" name="Freihand 51">
                  <a:extLst>
                    <a:ext uri="{FF2B5EF4-FFF2-40B4-BE49-F238E27FC236}">
                      <a16:creationId xmlns:a16="http://schemas.microsoft.com/office/drawing/2014/main" id="{AB609986-2BAF-48CB-831B-130C6A3BB288}"/>
                    </a:ext>
                  </a:extLst>
                </p:cNvPr>
                <p:cNvPicPr/>
                <p:nvPr/>
              </p:nvPicPr>
              <p:blipFill>
                <a:blip r:embed="rId86"/>
                <a:stretch>
                  <a:fillRect/>
                </a:stretch>
              </p:blipFill>
              <p:spPr>
                <a:xfrm>
                  <a:off x="4992053" y="6064267"/>
                  <a:ext cx="3848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 name="Freihand 52">
                  <a:extLst>
                    <a:ext uri="{FF2B5EF4-FFF2-40B4-BE49-F238E27FC236}">
                      <a16:creationId xmlns:a16="http://schemas.microsoft.com/office/drawing/2014/main" id="{13312B70-1D1A-4894-B23E-887A87781D63}"/>
                    </a:ext>
                  </a:extLst>
                </p14:cNvPr>
                <p14:cNvContentPartPr/>
                <p14:nvPr/>
              </p14:nvContentPartPr>
              <p14:xfrm>
                <a:off x="5345213" y="6065707"/>
                <a:ext cx="47520" cy="30960"/>
              </p14:xfrm>
            </p:contentPart>
          </mc:Choice>
          <mc:Fallback>
            <p:pic>
              <p:nvPicPr>
                <p:cNvPr id="53" name="Freihand 52">
                  <a:extLst>
                    <a:ext uri="{FF2B5EF4-FFF2-40B4-BE49-F238E27FC236}">
                      <a16:creationId xmlns:a16="http://schemas.microsoft.com/office/drawing/2014/main" id="{13312B70-1D1A-4894-B23E-887A87781D63}"/>
                    </a:ext>
                  </a:extLst>
                </p:cNvPr>
                <p:cNvPicPr/>
                <p:nvPr/>
              </p:nvPicPr>
              <p:blipFill>
                <a:blip r:embed="rId88"/>
                <a:stretch>
                  <a:fillRect/>
                </a:stretch>
              </p:blipFill>
              <p:spPr>
                <a:xfrm>
                  <a:off x="5340893" y="6061387"/>
                  <a:ext cx="561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4" name="Freihand 53">
                  <a:extLst>
                    <a:ext uri="{FF2B5EF4-FFF2-40B4-BE49-F238E27FC236}">
                      <a16:creationId xmlns:a16="http://schemas.microsoft.com/office/drawing/2014/main" id="{52BC0D05-53E9-4E2D-953E-55B49525D2A6}"/>
                    </a:ext>
                  </a:extLst>
                </p14:cNvPr>
                <p14:cNvContentPartPr/>
                <p14:nvPr/>
              </p14:nvContentPartPr>
              <p14:xfrm>
                <a:off x="5417213" y="6139507"/>
                <a:ext cx="129960" cy="124200"/>
              </p14:xfrm>
            </p:contentPart>
          </mc:Choice>
          <mc:Fallback>
            <p:pic>
              <p:nvPicPr>
                <p:cNvPr id="54" name="Freihand 53">
                  <a:extLst>
                    <a:ext uri="{FF2B5EF4-FFF2-40B4-BE49-F238E27FC236}">
                      <a16:creationId xmlns:a16="http://schemas.microsoft.com/office/drawing/2014/main" id="{52BC0D05-53E9-4E2D-953E-55B49525D2A6}"/>
                    </a:ext>
                  </a:extLst>
                </p:cNvPr>
                <p:cNvPicPr/>
                <p:nvPr/>
              </p:nvPicPr>
              <p:blipFill>
                <a:blip r:embed="rId90"/>
                <a:stretch>
                  <a:fillRect/>
                </a:stretch>
              </p:blipFill>
              <p:spPr>
                <a:xfrm>
                  <a:off x="5412893" y="6135187"/>
                  <a:ext cx="1386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5" name="Freihand 54">
                  <a:extLst>
                    <a:ext uri="{FF2B5EF4-FFF2-40B4-BE49-F238E27FC236}">
                      <a16:creationId xmlns:a16="http://schemas.microsoft.com/office/drawing/2014/main" id="{F8317CBA-3A16-4B1F-9E33-4AB6111BD3A4}"/>
                    </a:ext>
                  </a:extLst>
                </p14:cNvPr>
                <p14:cNvContentPartPr/>
                <p14:nvPr/>
              </p14:nvContentPartPr>
              <p14:xfrm>
                <a:off x="5593253" y="6124027"/>
                <a:ext cx="171000" cy="161640"/>
              </p14:xfrm>
            </p:contentPart>
          </mc:Choice>
          <mc:Fallback>
            <p:pic>
              <p:nvPicPr>
                <p:cNvPr id="55" name="Freihand 54">
                  <a:extLst>
                    <a:ext uri="{FF2B5EF4-FFF2-40B4-BE49-F238E27FC236}">
                      <a16:creationId xmlns:a16="http://schemas.microsoft.com/office/drawing/2014/main" id="{F8317CBA-3A16-4B1F-9E33-4AB6111BD3A4}"/>
                    </a:ext>
                  </a:extLst>
                </p:cNvPr>
                <p:cNvPicPr/>
                <p:nvPr/>
              </p:nvPicPr>
              <p:blipFill>
                <a:blip r:embed="rId92"/>
                <a:stretch>
                  <a:fillRect/>
                </a:stretch>
              </p:blipFill>
              <p:spPr>
                <a:xfrm>
                  <a:off x="5588933" y="6119707"/>
                  <a:ext cx="1796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6" name="Freihand 55">
                  <a:extLst>
                    <a:ext uri="{FF2B5EF4-FFF2-40B4-BE49-F238E27FC236}">
                      <a16:creationId xmlns:a16="http://schemas.microsoft.com/office/drawing/2014/main" id="{34DD5A77-8659-401E-9D8B-BE2127706EC2}"/>
                    </a:ext>
                  </a:extLst>
                </p14:cNvPr>
                <p14:cNvContentPartPr/>
                <p14:nvPr/>
              </p14:nvContentPartPr>
              <p14:xfrm>
                <a:off x="5964773" y="6011347"/>
                <a:ext cx="188640" cy="215640"/>
              </p14:xfrm>
            </p:contentPart>
          </mc:Choice>
          <mc:Fallback>
            <p:pic>
              <p:nvPicPr>
                <p:cNvPr id="56" name="Freihand 55">
                  <a:extLst>
                    <a:ext uri="{FF2B5EF4-FFF2-40B4-BE49-F238E27FC236}">
                      <a16:creationId xmlns:a16="http://schemas.microsoft.com/office/drawing/2014/main" id="{34DD5A77-8659-401E-9D8B-BE2127706EC2}"/>
                    </a:ext>
                  </a:extLst>
                </p:cNvPr>
                <p:cNvPicPr/>
                <p:nvPr/>
              </p:nvPicPr>
              <p:blipFill>
                <a:blip r:embed="rId94"/>
                <a:stretch>
                  <a:fillRect/>
                </a:stretch>
              </p:blipFill>
              <p:spPr>
                <a:xfrm>
                  <a:off x="5960453" y="6007027"/>
                  <a:ext cx="19728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7" name="Freihand 56">
                  <a:extLst>
                    <a:ext uri="{FF2B5EF4-FFF2-40B4-BE49-F238E27FC236}">
                      <a16:creationId xmlns:a16="http://schemas.microsoft.com/office/drawing/2014/main" id="{AEB44D82-3254-4933-B975-E813CCBE4AE7}"/>
                    </a:ext>
                  </a:extLst>
                </p14:cNvPr>
                <p14:cNvContentPartPr/>
                <p14:nvPr/>
              </p14:nvContentPartPr>
              <p14:xfrm>
                <a:off x="6046493" y="6154627"/>
                <a:ext cx="78120" cy="47160"/>
              </p14:xfrm>
            </p:contentPart>
          </mc:Choice>
          <mc:Fallback>
            <p:pic>
              <p:nvPicPr>
                <p:cNvPr id="57" name="Freihand 56">
                  <a:extLst>
                    <a:ext uri="{FF2B5EF4-FFF2-40B4-BE49-F238E27FC236}">
                      <a16:creationId xmlns:a16="http://schemas.microsoft.com/office/drawing/2014/main" id="{AEB44D82-3254-4933-B975-E813CCBE4AE7}"/>
                    </a:ext>
                  </a:extLst>
                </p:cNvPr>
                <p:cNvPicPr/>
                <p:nvPr/>
              </p:nvPicPr>
              <p:blipFill>
                <a:blip r:embed="rId96"/>
                <a:stretch>
                  <a:fillRect/>
                </a:stretch>
              </p:blipFill>
              <p:spPr>
                <a:xfrm>
                  <a:off x="6042173" y="6150307"/>
                  <a:ext cx="867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8" name="Freihand 57">
                  <a:extLst>
                    <a:ext uri="{FF2B5EF4-FFF2-40B4-BE49-F238E27FC236}">
                      <a16:creationId xmlns:a16="http://schemas.microsoft.com/office/drawing/2014/main" id="{8ABCDEA9-ED3F-4DC0-A35B-D3659B5252F9}"/>
                    </a:ext>
                  </a:extLst>
                </p14:cNvPr>
                <p14:cNvContentPartPr/>
                <p14:nvPr/>
              </p14:nvContentPartPr>
              <p14:xfrm>
                <a:off x="6174293" y="6143827"/>
                <a:ext cx="326160" cy="49320"/>
              </p14:xfrm>
            </p:contentPart>
          </mc:Choice>
          <mc:Fallback>
            <p:pic>
              <p:nvPicPr>
                <p:cNvPr id="58" name="Freihand 57">
                  <a:extLst>
                    <a:ext uri="{FF2B5EF4-FFF2-40B4-BE49-F238E27FC236}">
                      <a16:creationId xmlns:a16="http://schemas.microsoft.com/office/drawing/2014/main" id="{8ABCDEA9-ED3F-4DC0-A35B-D3659B5252F9}"/>
                    </a:ext>
                  </a:extLst>
                </p:cNvPr>
                <p:cNvPicPr/>
                <p:nvPr/>
              </p:nvPicPr>
              <p:blipFill>
                <a:blip r:embed="rId98"/>
                <a:stretch>
                  <a:fillRect/>
                </a:stretch>
              </p:blipFill>
              <p:spPr>
                <a:xfrm>
                  <a:off x="6169973" y="6139507"/>
                  <a:ext cx="3348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9" name="Freihand 58">
                  <a:extLst>
                    <a:ext uri="{FF2B5EF4-FFF2-40B4-BE49-F238E27FC236}">
                      <a16:creationId xmlns:a16="http://schemas.microsoft.com/office/drawing/2014/main" id="{191CC3AE-2A4A-4882-BF64-F1EF50E2C522}"/>
                    </a:ext>
                  </a:extLst>
                </p14:cNvPr>
                <p14:cNvContentPartPr/>
                <p14:nvPr/>
              </p14:nvContentPartPr>
              <p14:xfrm>
                <a:off x="6542213" y="6100627"/>
                <a:ext cx="123840" cy="217080"/>
              </p14:xfrm>
            </p:contentPart>
          </mc:Choice>
          <mc:Fallback>
            <p:pic>
              <p:nvPicPr>
                <p:cNvPr id="59" name="Freihand 58">
                  <a:extLst>
                    <a:ext uri="{FF2B5EF4-FFF2-40B4-BE49-F238E27FC236}">
                      <a16:creationId xmlns:a16="http://schemas.microsoft.com/office/drawing/2014/main" id="{191CC3AE-2A4A-4882-BF64-F1EF50E2C522}"/>
                    </a:ext>
                  </a:extLst>
                </p:cNvPr>
                <p:cNvPicPr/>
                <p:nvPr/>
              </p:nvPicPr>
              <p:blipFill>
                <a:blip r:embed="rId100"/>
                <a:stretch>
                  <a:fillRect/>
                </a:stretch>
              </p:blipFill>
              <p:spPr>
                <a:xfrm>
                  <a:off x="6537893" y="6096307"/>
                  <a:ext cx="13248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0" name="Freihand 59">
                  <a:extLst>
                    <a:ext uri="{FF2B5EF4-FFF2-40B4-BE49-F238E27FC236}">
                      <a16:creationId xmlns:a16="http://schemas.microsoft.com/office/drawing/2014/main" id="{2887697F-3A94-42F7-BB67-8AA27BED4FEA}"/>
                    </a:ext>
                  </a:extLst>
                </p14:cNvPr>
                <p14:cNvContentPartPr/>
                <p14:nvPr/>
              </p14:nvContentPartPr>
              <p14:xfrm>
                <a:off x="6686573" y="6090187"/>
                <a:ext cx="337320" cy="93240"/>
              </p14:xfrm>
            </p:contentPart>
          </mc:Choice>
          <mc:Fallback>
            <p:pic>
              <p:nvPicPr>
                <p:cNvPr id="60" name="Freihand 59">
                  <a:extLst>
                    <a:ext uri="{FF2B5EF4-FFF2-40B4-BE49-F238E27FC236}">
                      <a16:creationId xmlns:a16="http://schemas.microsoft.com/office/drawing/2014/main" id="{2887697F-3A94-42F7-BB67-8AA27BED4FEA}"/>
                    </a:ext>
                  </a:extLst>
                </p:cNvPr>
                <p:cNvPicPr/>
                <p:nvPr/>
              </p:nvPicPr>
              <p:blipFill>
                <a:blip r:embed="rId102"/>
                <a:stretch>
                  <a:fillRect/>
                </a:stretch>
              </p:blipFill>
              <p:spPr>
                <a:xfrm>
                  <a:off x="6682253" y="6085867"/>
                  <a:ext cx="3459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1" name="Freihand 60">
                  <a:extLst>
                    <a:ext uri="{FF2B5EF4-FFF2-40B4-BE49-F238E27FC236}">
                      <a16:creationId xmlns:a16="http://schemas.microsoft.com/office/drawing/2014/main" id="{388748E3-7A5C-4A1F-9508-B50D431DDFCC}"/>
                    </a:ext>
                  </a:extLst>
                </p14:cNvPr>
                <p14:cNvContentPartPr/>
                <p14:nvPr/>
              </p14:nvContentPartPr>
              <p14:xfrm>
                <a:off x="7046213" y="5971747"/>
                <a:ext cx="485640" cy="169560"/>
              </p14:xfrm>
            </p:contentPart>
          </mc:Choice>
          <mc:Fallback>
            <p:pic>
              <p:nvPicPr>
                <p:cNvPr id="61" name="Freihand 60">
                  <a:extLst>
                    <a:ext uri="{FF2B5EF4-FFF2-40B4-BE49-F238E27FC236}">
                      <a16:creationId xmlns:a16="http://schemas.microsoft.com/office/drawing/2014/main" id="{388748E3-7A5C-4A1F-9508-B50D431DDFCC}"/>
                    </a:ext>
                  </a:extLst>
                </p:cNvPr>
                <p:cNvPicPr/>
                <p:nvPr/>
              </p:nvPicPr>
              <p:blipFill>
                <a:blip r:embed="rId104"/>
                <a:stretch>
                  <a:fillRect/>
                </a:stretch>
              </p:blipFill>
              <p:spPr>
                <a:xfrm>
                  <a:off x="7041893" y="5967427"/>
                  <a:ext cx="4942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2" name="Freihand 61">
                  <a:extLst>
                    <a:ext uri="{FF2B5EF4-FFF2-40B4-BE49-F238E27FC236}">
                      <a16:creationId xmlns:a16="http://schemas.microsoft.com/office/drawing/2014/main" id="{0D4C460A-29B5-41A9-BB88-6531D4439894}"/>
                    </a:ext>
                  </a:extLst>
                </p14:cNvPr>
                <p14:cNvContentPartPr/>
                <p14:nvPr/>
              </p14:nvContentPartPr>
              <p14:xfrm>
                <a:off x="7733093" y="5924587"/>
                <a:ext cx="177840" cy="173160"/>
              </p14:xfrm>
            </p:contentPart>
          </mc:Choice>
          <mc:Fallback>
            <p:pic>
              <p:nvPicPr>
                <p:cNvPr id="62" name="Freihand 61">
                  <a:extLst>
                    <a:ext uri="{FF2B5EF4-FFF2-40B4-BE49-F238E27FC236}">
                      <a16:creationId xmlns:a16="http://schemas.microsoft.com/office/drawing/2014/main" id="{0D4C460A-29B5-41A9-BB88-6531D4439894}"/>
                    </a:ext>
                  </a:extLst>
                </p:cNvPr>
                <p:cNvPicPr/>
                <p:nvPr/>
              </p:nvPicPr>
              <p:blipFill>
                <a:blip r:embed="rId106"/>
                <a:stretch>
                  <a:fillRect/>
                </a:stretch>
              </p:blipFill>
              <p:spPr>
                <a:xfrm>
                  <a:off x="7728773" y="5920267"/>
                  <a:ext cx="1864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3" name="Freihand 62">
                  <a:extLst>
                    <a:ext uri="{FF2B5EF4-FFF2-40B4-BE49-F238E27FC236}">
                      <a16:creationId xmlns:a16="http://schemas.microsoft.com/office/drawing/2014/main" id="{752F6F70-453A-40E9-B5D8-C5D9CECC3E28}"/>
                    </a:ext>
                  </a:extLst>
                </p14:cNvPr>
                <p14:cNvContentPartPr/>
                <p14:nvPr/>
              </p14:nvContentPartPr>
              <p14:xfrm>
                <a:off x="7805453" y="6062467"/>
                <a:ext cx="96480" cy="31680"/>
              </p14:xfrm>
            </p:contentPart>
          </mc:Choice>
          <mc:Fallback>
            <p:pic>
              <p:nvPicPr>
                <p:cNvPr id="63" name="Freihand 62">
                  <a:extLst>
                    <a:ext uri="{FF2B5EF4-FFF2-40B4-BE49-F238E27FC236}">
                      <a16:creationId xmlns:a16="http://schemas.microsoft.com/office/drawing/2014/main" id="{752F6F70-453A-40E9-B5D8-C5D9CECC3E28}"/>
                    </a:ext>
                  </a:extLst>
                </p:cNvPr>
                <p:cNvPicPr/>
                <p:nvPr/>
              </p:nvPicPr>
              <p:blipFill>
                <a:blip r:embed="rId108"/>
                <a:stretch>
                  <a:fillRect/>
                </a:stretch>
              </p:blipFill>
              <p:spPr>
                <a:xfrm>
                  <a:off x="7801133" y="6058147"/>
                  <a:ext cx="1051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5296" name="Freihand 55295">
                  <a:extLst>
                    <a:ext uri="{FF2B5EF4-FFF2-40B4-BE49-F238E27FC236}">
                      <a16:creationId xmlns:a16="http://schemas.microsoft.com/office/drawing/2014/main" id="{BCF8857C-2CF5-4D62-AC8C-0E28609607BE}"/>
                    </a:ext>
                  </a:extLst>
                </p14:cNvPr>
                <p14:cNvContentPartPr/>
                <p14:nvPr/>
              </p14:nvContentPartPr>
              <p14:xfrm>
                <a:off x="7902293" y="6025027"/>
                <a:ext cx="232920" cy="65520"/>
              </p14:xfrm>
            </p:contentPart>
          </mc:Choice>
          <mc:Fallback>
            <p:pic>
              <p:nvPicPr>
                <p:cNvPr id="55296" name="Freihand 55295">
                  <a:extLst>
                    <a:ext uri="{FF2B5EF4-FFF2-40B4-BE49-F238E27FC236}">
                      <a16:creationId xmlns:a16="http://schemas.microsoft.com/office/drawing/2014/main" id="{BCF8857C-2CF5-4D62-AC8C-0E28609607BE}"/>
                    </a:ext>
                  </a:extLst>
                </p:cNvPr>
                <p:cNvPicPr/>
                <p:nvPr/>
              </p:nvPicPr>
              <p:blipFill>
                <a:blip r:embed="rId110"/>
                <a:stretch>
                  <a:fillRect/>
                </a:stretch>
              </p:blipFill>
              <p:spPr>
                <a:xfrm>
                  <a:off x="7897973" y="6020707"/>
                  <a:ext cx="2415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55297" name="Freihand 55296">
                  <a:extLst>
                    <a:ext uri="{FF2B5EF4-FFF2-40B4-BE49-F238E27FC236}">
                      <a16:creationId xmlns:a16="http://schemas.microsoft.com/office/drawing/2014/main" id="{67FF26BD-9F8D-4CA6-9D9A-180ADEB9031E}"/>
                    </a:ext>
                  </a:extLst>
                </p14:cNvPr>
                <p14:cNvContentPartPr/>
                <p14:nvPr/>
              </p14:nvContentPartPr>
              <p14:xfrm>
                <a:off x="8180573" y="6035827"/>
                <a:ext cx="128880" cy="75240"/>
              </p14:xfrm>
            </p:contentPart>
          </mc:Choice>
          <mc:Fallback>
            <p:pic>
              <p:nvPicPr>
                <p:cNvPr id="55297" name="Freihand 55296">
                  <a:extLst>
                    <a:ext uri="{FF2B5EF4-FFF2-40B4-BE49-F238E27FC236}">
                      <a16:creationId xmlns:a16="http://schemas.microsoft.com/office/drawing/2014/main" id="{67FF26BD-9F8D-4CA6-9D9A-180ADEB9031E}"/>
                    </a:ext>
                  </a:extLst>
                </p:cNvPr>
                <p:cNvPicPr/>
                <p:nvPr/>
              </p:nvPicPr>
              <p:blipFill>
                <a:blip r:embed="rId112"/>
                <a:stretch>
                  <a:fillRect/>
                </a:stretch>
              </p:blipFill>
              <p:spPr>
                <a:xfrm>
                  <a:off x="8176253" y="6031507"/>
                  <a:ext cx="1375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55298" name="Freihand 55297">
                  <a:extLst>
                    <a:ext uri="{FF2B5EF4-FFF2-40B4-BE49-F238E27FC236}">
                      <a16:creationId xmlns:a16="http://schemas.microsoft.com/office/drawing/2014/main" id="{CFB2674C-A4C5-41CB-B877-1C6EA5F918DE}"/>
                    </a:ext>
                  </a:extLst>
                </p14:cNvPr>
                <p14:cNvContentPartPr/>
                <p14:nvPr/>
              </p14:nvContentPartPr>
              <p14:xfrm>
                <a:off x="4516493" y="6506707"/>
                <a:ext cx="246600" cy="145440"/>
              </p14:xfrm>
            </p:contentPart>
          </mc:Choice>
          <mc:Fallback>
            <p:pic>
              <p:nvPicPr>
                <p:cNvPr id="55298" name="Freihand 55297">
                  <a:extLst>
                    <a:ext uri="{FF2B5EF4-FFF2-40B4-BE49-F238E27FC236}">
                      <a16:creationId xmlns:a16="http://schemas.microsoft.com/office/drawing/2014/main" id="{CFB2674C-A4C5-41CB-B877-1C6EA5F918DE}"/>
                    </a:ext>
                  </a:extLst>
                </p:cNvPr>
                <p:cNvPicPr/>
                <p:nvPr/>
              </p:nvPicPr>
              <p:blipFill>
                <a:blip r:embed="rId114"/>
                <a:stretch>
                  <a:fillRect/>
                </a:stretch>
              </p:blipFill>
              <p:spPr>
                <a:xfrm>
                  <a:off x="4512173" y="6502387"/>
                  <a:ext cx="2552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55307" name="Freihand 55306">
                  <a:extLst>
                    <a:ext uri="{FF2B5EF4-FFF2-40B4-BE49-F238E27FC236}">
                      <a16:creationId xmlns:a16="http://schemas.microsoft.com/office/drawing/2014/main" id="{376DCB70-324F-43D7-9888-AD336C36B19A}"/>
                    </a:ext>
                  </a:extLst>
                </p14:cNvPr>
                <p14:cNvContentPartPr/>
                <p14:nvPr/>
              </p14:nvContentPartPr>
              <p14:xfrm>
                <a:off x="4817813" y="6417427"/>
                <a:ext cx="92160" cy="217800"/>
              </p14:xfrm>
            </p:contentPart>
          </mc:Choice>
          <mc:Fallback>
            <p:pic>
              <p:nvPicPr>
                <p:cNvPr id="55307" name="Freihand 55306">
                  <a:extLst>
                    <a:ext uri="{FF2B5EF4-FFF2-40B4-BE49-F238E27FC236}">
                      <a16:creationId xmlns:a16="http://schemas.microsoft.com/office/drawing/2014/main" id="{376DCB70-324F-43D7-9888-AD336C36B19A}"/>
                    </a:ext>
                  </a:extLst>
                </p:cNvPr>
                <p:cNvPicPr/>
                <p:nvPr/>
              </p:nvPicPr>
              <p:blipFill>
                <a:blip r:embed="rId116"/>
                <a:stretch>
                  <a:fillRect/>
                </a:stretch>
              </p:blipFill>
              <p:spPr>
                <a:xfrm>
                  <a:off x="4813493" y="6413107"/>
                  <a:ext cx="10080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55308" name="Freihand 55307">
                  <a:extLst>
                    <a:ext uri="{FF2B5EF4-FFF2-40B4-BE49-F238E27FC236}">
                      <a16:creationId xmlns:a16="http://schemas.microsoft.com/office/drawing/2014/main" id="{F85C0429-C2E8-4E52-B489-F13AB715FEA5}"/>
                    </a:ext>
                  </a:extLst>
                </p14:cNvPr>
                <p14:cNvContentPartPr/>
                <p14:nvPr/>
              </p14:nvContentPartPr>
              <p14:xfrm>
                <a:off x="4738973" y="6442627"/>
                <a:ext cx="65880" cy="25560"/>
              </p14:xfrm>
            </p:contentPart>
          </mc:Choice>
          <mc:Fallback>
            <p:pic>
              <p:nvPicPr>
                <p:cNvPr id="55308" name="Freihand 55307">
                  <a:extLst>
                    <a:ext uri="{FF2B5EF4-FFF2-40B4-BE49-F238E27FC236}">
                      <a16:creationId xmlns:a16="http://schemas.microsoft.com/office/drawing/2014/main" id="{F85C0429-C2E8-4E52-B489-F13AB715FEA5}"/>
                    </a:ext>
                  </a:extLst>
                </p:cNvPr>
                <p:cNvPicPr/>
                <p:nvPr/>
              </p:nvPicPr>
              <p:blipFill>
                <a:blip r:embed="rId118"/>
                <a:stretch>
                  <a:fillRect/>
                </a:stretch>
              </p:blipFill>
              <p:spPr>
                <a:xfrm>
                  <a:off x="4734653" y="6438307"/>
                  <a:ext cx="745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55309" name="Freihand 55308">
                  <a:extLst>
                    <a:ext uri="{FF2B5EF4-FFF2-40B4-BE49-F238E27FC236}">
                      <a16:creationId xmlns:a16="http://schemas.microsoft.com/office/drawing/2014/main" id="{13BFF38A-536C-4CC6-89AF-6F636F1AC0B0}"/>
                    </a:ext>
                  </a:extLst>
                </p14:cNvPr>
                <p14:cNvContentPartPr/>
                <p14:nvPr/>
              </p14:nvContentPartPr>
              <p14:xfrm>
                <a:off x="4902413" y="6521467"/>
                <a:ext cx="266040" cy="100440"/>
              </p14:xfrm>
            </p:contentPart>
          </mc:Choice>
          <mc:Fallback>
            <p:pic>
              <p:nvPicPr>
                <p:cNvPr id="55309" name="Freihand 55308">
                  <a:extLst>
                    <a:ext uri="{FF2B5EF4-FFF2-40B4-BE49-F238E27FC236}">
                      <a16:creationId xmlns:a16="http://schemas.microsoft.com/office/drawing/2014/main" id="{13BFF38A-536C-4CC6-89AF-6F636F1AC0B0}"/>
                    </a:ext>
                  </a:extLst>
                </p:cNvPr>
                <p:cNvPicPr/>
                <p:nvPr/>
              </p:nvPicPr>
              <p:blipFill>
                <a:blip r:embed="rId120"/>
                <a:stretch>
                  <a:fillRect/>
                </a:stretch>
              </p:blipFill>
              <p:spPr>
                <a:xfrm>
                  <a:off x="4898093" y="6517147"/>
                  <a:ext cx="2746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55310" name="Freihand 55309">
                  <a:extLst>
                    <a:ext uri="{FF2B5EF4-FFF2-40B4-BE49-F238E27FC236}">
                      <a16:creationId xmlns:a16="http://schemas.microsoft.com/office/drawing/2014/main" id="{0768748B-C6E6-4B65-9E53-A5FF1D30BEF0}"/>
                    </a:ext>
                  </a:extLst>
                </p14:cNvPr>
                <p14:cNvContentPartPr/>
                <p14:nvPr/>
              </p14:nvContentPartPr>
              <p14:xfrm>
                <a:off x="5187173" y="6441547"/>
                <a:ext cx="249480" cy="188280"/>
              </p14:xfrm>
            </p:contentPart>
          </mc:Choice>
          <mc:Fallback>
            <p:pic>
              <p:nvPicPr>
                <p:cNvPr id="55310" name="Freihand 55309">
                  <a:extLst>
                    <a:ext uri="{FF2B5EF4-FFF2-40B4-BE49-F238E27FC236}">
                      <a16:creationId xmlns:a16="http://schemas.microsoft.com/office/drawing/2014/main" id="{0768748B-C6E6-4B65-9E53-A5FF1D30BEF0}"/>
                    </a:ext>
                  </a:extLst>
                </p:cNvPr>
                <p:cNvPicPr/>
                <p:nvPr/>
              </p:nvPicPr>
              <p:blipFill>
                <a:blip r:embed="rId122"/>
                <a:stretch>
                  <a:fillRect/>
                </a:stretch>
              </p:blipFill>
              <p:spPr>
                <a:xfrm>
                  <a:off x="5182853" y="6437227"/>
                  <a:ext cx="2581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55311" name="Freihand 55310">
                  <a:extLst>
                    <a:ext uri="{FF2B5EF4-FFF2-40B4-BE49-F238E27FC236}">
                      <a16:creationId xmlns:a16="http://schemas.microsoft.com/office/drawing/2014/main" id="{C6701EC9-2D2E-4138-A041-96C053818805}"/>
                    </a:ext>
                  </a:extLst>
                </p14:cNvPr>
                <p14:cNvContentPartPr/>
                <p14:nvPr/>
              </p14:nvContentPartPr>
              <p14:xfrm>
                <a:off x="5623853" y="6485827"/>
                <a:ext cx="222840" cy="204480"/>
              </p14:xfrm>
            </p:contentPart>
          </mc:Choice>
          <mc:Fallback>
            <p:pic>
              <p:nvPicPr>
                <p:cNvPr id="55311" name="Freihand 55310">
                  <a:extLst>
                    <a:ext uri="{FF2B5EF4-FFF2-40B4-BE49-F238E27FC236}">
                      <a16:creationId xmlns:a16="http://schemas.microsoft.com/office/drawing/2014/main" id="{C6701EC9-2D2E-4138-A041-96C053818805}"/>
                    </a:ext>
                  </a:extLst>
                </p:cNvPr>
                <p:cNvPicPr/>
                <p:nvPr/>
              </p:nvPicPr>
              <p:blipFill>
                <a:blip r:embed="rId124"/>
                <a:stretch>
                  <a:fillRect/>
                </a:stretch>
              </p:blipFill>
              <p:spPr>
                <a:xfrm>
                  <a:off x="5619533" y="6481507"/>
                  <a:ext cx="23148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55312" name="Freihand 55311">
                  <a:extLst>
                    <a:ext uri="{FF2B5EF4-FFF2-40B4-BE49-F238E27FC236}">
                      <a16:creationId xmlns:a16="http://schemas.microsoft.com/office/drawing/2014/main" id="{7E263830-00D6-4252-8375-6E2BBF09AE62}"/>
                    </a:ext>
                  </a:extLst>
                </p14:cNvPr>
                <p14:cNvContentPartPr/>
                <p14:nvPr/>
              </p14:nvContentPartPr>
              <p14:xfrm>
                <a:off x="5875493" y="6384667"/>
                <a:ext cx="177480" cy="251280"/>
              </p14:xfrm>
            </p:contentPart>
          </mc:Choice>
          <mc:Fallback>
            <p:pic>
              <p:nvPicPr>
                <p:cNvPr id="55312" name="Freihand 55311">
                  <a:extLst>
                    <a:ext uri="{FF2B5EF4-FFF2-40B4-BE49-F238E27FC236}">
                      <a16:creationId xmlns:a16="http://schemas.microsoft.com/office/drawing/2014/main" id="{7E263830-00D6-4252-8375-6E2BBF09AE62}"/>
                    </a:ext>
                  </a:extLst>
                </p:cNvPr>
                <p:cNvPicPr/>
                <p:nvPr/>
              </p:nvPicPr>
              <p:blipFill>
                <a:blip r:embed="rId126"/>
                <a:stretch>
                  <a:fillRect/>
                </a:stretch>
              </p:blipFill>
              <p:spPr>
                <a:xfrm>
                  <a:off x="5871173" y="6380347"/>
                  <a:ext cx="18612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55313" name="Freihand 55312">
                  <a:extLst>
                    <a:ext uri="{FF2B5EF4-FFF2-40B4-BE49-F238E27FC236}">
                      <a16:creationId xmlns:a16="http://schemas.microsoft.com/office/drawing/2014/main" id="{089E0B3D-8F17-4457-BFDF-924DDD2B5A56}"/>
                    </a:ext>
                  </a:extLst>
                </p14:cNvPr>
                <p14:cNvContentPartPr/>
                <p14:nvPr/>
              </p14:nvContentPartPr>
              <p14:xfrm>
                <a:off x="6053693" y="6442627"/>
                <a:ext cx="272520" cy="92880"/>
              </p14:xfrm>
            </p:contentPart>
          </mc:Choice>
          <mc:Fallback>
            <p:pic>
              <p:nvPicPr>
                <p:cNvPr id="55313" name="Freihand 55312">
                  <a:extLst>
                    <a:ext uri="{FF2B5EF4-FFF2-40B4-BE49-F238E27FC236}">
                      <a16:creationId xmlns:a16="http://schemas.microsoft.com/office/drawing/2014/main" id="{089E0B3D-8F17-4457-BFDF-924DDD2B5A56}"/>
                    </a:ext>
                  </a:extLst>
                </p:cNvPr>
                <p:cNvPicPr/>
                <p:nvPr/>
              </p:nvPicPr>
              <p:blipFill>
                <a:blip r:embed="rId128"/>
                <a:stretch>
                  <a:fillRect/>
                </a:stretch>
              </p:blipFill>
              <p:spPr>
                <a:xfrm>
                  <a:off x="6049373" y="6438307"/>
                  <a:ext cx="2811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55314" name="Freihand 55313">
                  <a:extLst>
                    <a:ext uri="{FF2B5EF4-FFF2-40B4-BE49-F238E27FC236}">
                      <a16:creationId xmlns:a16="http://schemas.microsoft.com/office/drawing/2014/main" id="{A51F4DF0-6343-48C9-A170-6C97673576DD}"/>
                    </a:ext>
                  </a:extLst>
                </p14:cNvPr>
                <p14:cNvContentPartPr/>
                <p14:nvPr/>
              </p14:nvContentPartPr>
              <p14:xfrm>
                <a:off x="6536453" y="6386467"/>
                <a:ext cx="45360" cy="149760"/>
              </p14:xfrm>
            </p:contentPart>
          </mc:Choice>
          <mc:Fallback>
            <p:pic>
              <p:nvPicPr>
                <p:cNvPr id="55314" name="Freihand 55313">
                  <a:extLst>
                    <a:ext uri="{FF2B5EF4-FFF2-40B4-BE49-F238E27FC236}">
                      <a16:creationId xmlns:a16="http://schemas.microsoft.com/office/drawing/2014/main" id="{A51F4DF0-6343-48C9-A170-6C97673576DD}"/>
                    </a:ext>
                  </a:extLst>
                </p:cNvPr>
                <p:cNvPicPr/>
                <p:nvPr/>
              </p:nvPicPr>
              <p:blipFill>
                <a:blip r:embed="rId130"/>
                <a:stretch>
                  <a:fillRect/>
                </a:stretch>
              </p:blipFill>
              <p:spPr>
                <a:xfrm>
                  <a:off x="6532133" y="6382147"/>
                  <a:ext cx="540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55315" name="Freihand 55314">
                  <a:extLst>
                    <a:ext uri="{FF2B5EF4-FFF2-40B4-BE49-F238E27FC236}">
                      <a16:creationId xmlns:a16="http://schemas.microsoft.com/office/drawing/2014/main" id="{59B79175-9843-472F-BC2A-B0C3E2F99874}"/>
                    </a:ext>
                  </a:extLst>
                </p14:cNvPr>
                <p14:cNvContentPartPr/>
                <p14:nvPr/>
              </p14:nvContentPartPr>
              <p14:xfrm>
                <a:off x="6573533" y="6388267"/>
                <a:ext cx="113040" cy="13680"/>
              </p14:xfrm>
            </p:contentPart>
          </mc:Choice>
          <mc:Fallback>
            <p:pic>
              <p:nvPicPr>
                <p:cNvPr id="55315" name="Freihand 55314">
                  <a:extLst>
                    <a:ext uri="{FF2B5EF4-FFF2-40B4-BE49-F238E27FC236}">
                      <a16:creationId xmlns:a16="http://schemas.microsoft.com/office/drawing/2014/main" id="{59B79175-9843-472F-BC2A-B0C3E2F99874}"/>
                    </a:ext>
                  </a:extLst>
                </p:cNvPr>
                <p:cNvPicPr/>
                <p:nvPr/>
              </p:nvPicPr>
              <p:blipFill>
                <a:blip r:embed="rId132"/>
                <a:stretch>
                  <a:fillRect/>
                </a:stretch>
              </p:blipFill>
              <p:spPr>
                <a:xfrm>
                  <a:off x="6569213" y="6383947"/>
                  <a:ext cx="1216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55316" name="Freihand 55315">
                  <a:extLst>
                    <a:ext uri="{FF2B5EF4-FFF2-40B4-BE49-F238E27FC236}">
                      <a16:creationId xmlns:a16="http://schemas.microsoft.com/office/drawing/2014/main" id="{CAC6D984-C638-43B1-89AB-E12678E092CF}"/>
                    </a:ext>
                  </a:extLst>
                </p14:cNvPr>
                <p14:cNvContentPartPr/>
                <p14:nvPr/>
              </p14:nvContentPartPr>
              <p14:xfrm>
                <a:off x="6537533" y="6445867"/>
                <a:ext cx="141480" cy="91080"/>
              </p14:xfrm>
            </p:contentPart>
          </mc:Choice>
          <mc:Fallback>
            <p:pic>
              <p:nvPicPr>
                <p:cNvPr id="55316" name="Freihand 55315">
                  <a:extLst>
                    <a:ext uri="{FF2B5EF4-FFF2-40B4-BE49-F238E27FC236}">
                      <a16:creationId xmlns:a16="http://schemas.microsoft.com/office/drawing/2014/main" id="{CAC6D984-C638-43B1-89AB-E12678E092CF}"/>
                    </a:ext>
                  </a:extLst>
                </p:cNvPr>
                <p:cNvPicPr/>
                <p:nvPr/>
              </p:nvPicPr>
              <p:blipFill>
                <a:blip r:embed="rId134"/>
                <a:stretch>
                  <a:fillRect/>
                </a:stretch>
              </p:blipFill>
              <p:spPr>
                <a:xfrm>
                  <a:off x="6533213" y="6441547"/>
                  <a:ext cx="1501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55317" name="Freihand 55316">
                  <a:extLst>
                    <a:ext uri="{FF2B5EF4-FFF2-40B4-BE49-F238E27FC236}">
                      <a16:creationId xmlns:a16="http://schemas.microsoft.com/office/drawing/2014/main" id="{92570680-AE96-4148-9D96-2B9092CB10AD}"/>
                    </a:ext>
                  </a:extLst>
                </p14:cNvPr>
                <p14:cNvContentPartPr/>
                <p14:nvPr/>
              </p14:nvContentPartPr>
              <p14:xfrm>
                <a:off x="6704573" y="6376387"/>
                <a:ext cx="218880" cy="162360"/>
              </p14:xfrm>
            </p:contentPart>
          </mc:Choice>
          <mc:Fallback>
            <p:pic>
              <p:nvPicPr>
                <p:cNvPr id="55317" name="Freihand 55316">
                  <a:extLst>
                    <a:ext uri="{FF2B5EF4-FFF2-40B4-BE49-F238E27FC236}">
                      <a16:creationId xmlns:a16="http://schemas.microsoft.com/office/drawing/2014/main" id="{92570680-AE96-4148-9D96-2B9092CB10AD}"/>
                    </a:ext>
                  </a:extLst>
                </p:cNvPr>
                <p:cNvPicPr/>
                <p:nvPr/>
              </p:nvPicPr>
              <p:blipFill>
                <a:blip r:embed="rId136"/>
                <a:stretch>
                  <a:fillRect/>
                </a:stretch>
              </p:blipFill>
              <p:spPr>
                <a:xfrm>
                  <a:off x="6700253" y="6372067"/>
                  <a:ext cx="2275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55318" name="Freihand 55317">
                  <a:extLst>
                    <a:ext uri="{FF2B5EF4-FFF2-40B4-BE49-F238E27FC236}">
                      <a16:creationId xmlns:a16="http://schemas.microsoft.com/office/drawing/2014/main" id="{4CC9462E-12AC-4895-9DF9-D0B725E64F36}"/>
                    </a:ext>
                  </a:extLst>
                </p14:cNvPr>
                <p14:cNvContentPartPr/>
                <p14:nvPr/>
              </p14:nvContentPartPr>
              <p14:xfrm>
                <a:off x="6950453" y="6330667"/>
                <a:ext cx="431640" cy="285120"/>
              </p14:xfrm>
            </p:contentPart>
          </mc:Choice>
          <mc:Fallback>
            <p:pic>
              <p:nvPicPr>
                <p:cNvPr id="55318" name="Freihand 55317">
                  <a:extLst>
                    <a:ext uri="{FF2B5EF4-FFF2-40B4-BE49-F238E27FC236}">
                      <a16:creationId xmlns:a16="http://schemas.microsoft.com/office/drawing/2014/main" id="{4CC9462E-12AC-4895-9DF9-D0B725E64F36}"/>
                    </a:ext>
                  </a:extLst>
                </p:cNvPr>
                <p:cNvPicPr/>
                <p:nvPr/>
              </p:nvPicPr>
              <p:blipFill>
                <a:blip r:embed="rId138"/>
                <a:stretch>
                  <a:fillRect/>
                </a:stretch>
              </p:blipFill>
              <p:spPr>
                <a:xfrm>
                  <a:off x="6946133" y="6326347"/>
                  <a:ext cx="44028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55319" name="Freihand 55318">
                  <a:extLst>
                    <a:ext uri="{FF2B5EF4-FFF2-40B4-BE49-F238E27FC236}">
                      <a16:creationId xmlns:a16="http://schemas.microsoft.com/office/drawing/2014/main" id="{FD6DAC76-5F4B-48E9-A076-63CAC93F2E3C}"/>
                    </a:ext>
                  </a:extLst>
                </p14:cNvPr>
                <p14:cNvContentPartPr/>
                <p14:nvPr/>
              </p14:nvContentPartPr>
              <p14:xfrm>
                <a:off x="7612853" y="6314467"/>
                <a:ext cx="423720" cy="285840"/>
              </p14:xfrm>
            </p:contentPart>
          </mc:Choice>
          <mc:Fallback>
            <p:pic>
              <p:nvPicPr>
                <p:cNvPr id="55319" name="Freihand 55318">
                  <a:extLst>
                    <a:ext uri="{FF2B5EF4-FFF2-40B4-BE49-F238E27FC236}">
                      <a16:creationId xmlns:a16="http://schemas.microsoft.com/office/drawing/2014/main" id="{FD6DAC76-5F4B-48E9-A076-63CAC93F2E3C}"/>
                    </a:ext>
                  </a:extLst>
                </p:cNvPr>
                <p:cNvPicPr/>
                <p:nvPr/>
              </p:nvPicPr>
              <p:blipFill>
                <a:blip r:embed="rId140"/>
                <a:stretch>
                  <a:fillRect/>
                </a:stretch>
              </p:blipFill>
              <p:spPr>
                <a:xfrm>
                  <a:off x="7608533" y="6310147"/>
                  <a:ext cx="43236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55321" name="Freihand 55320">
                  <a:extLst>
                    <a:ext uri="{FF2B5EF4-FFF2-40B4-BE49-F238E27FC236}">
                      <a16:creationId xmlns:a16="http://schemas.microsoft.com/office/drawing/2014/main" id="{19263646-E598-431A-824B-6E088CA839EA}"/>
                    </a:ext>
                  </a:extLst>
                </p14:cNvPr>
                <p14:cNvContentPartPr/>
                <p14:nvPr/>
              </p14:nvContentPartPr>
              <p14:xfrm>
                <a:off x="4422893" y="6698587"/>
                <a:ext cx="352800" cy="146520"/>
              </p14:xfrm>
            </p:contentPart>
          </mc:Choice>
          <mc:Fallback>
            <p:pic>
              <p:nvPicPr>
                <p:cNvPr id="55321" name="Freihand 55320">
                  <a:extLst>
                    <a:ext uri="{FF2B5EF4-FFF2-40B4-BE49-F238E27FC236}">
                      <a16:creationId xmlns:a16="http://schemas.microsoft.com/office/drawing/2014/main" id="{19263646-E598-431A-824B-6E088CA839EA}"/>
                    </a:ext>
                  </a:extLst>
                </p:cNvPr>
                <p:cNvPicPr/>
                <p:nvPr/>
              </p:nvPicPr>
              <p:blipFill>
                <a:blip r:embed="rId142"/>
                <a:stretch>
                  <a:fillRect/>
                </a:stretch>
              </p:blipFill>
              <p:spPr>
                <a:xfrm>
                  <a:off x="4418573" y="6694267"/>
                  <a:ext cx="3614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55322" name="Freihand 55321">
                  <a:extLst>
                    <a:ext uri="{FF2B5EF4-FFF2-40B4-BE49-F238E27FC236}">
                      <a16:creationId xmlns:a16="http://schemas.microsoft.com/office/drawing/2014/main" id="{8583D596-DB9C-443D-97A6-178FF7BFD5B1}"/>
                    </a:ext>
                  </a:extLst>
                </p14:cNvPr>
                <p14:cNvContentPartPr/>
                <p14:nvPr/>
              </p14:nvContentPartPr>
              <p14:xfrm>
                <a:off x="4682813" y="6672493"/>
                <a:ext cx="360" cy="1440"/>
              </p14:xfrm>
            </p:contentPart>
          </mc:Choice>
          <mc:Fallback>
            <p:pic>
              <p:nvPicPr>
                <p:cNvPr id="55322" name="Freihand 55321">
                  <a:extLst>
                    <a:ext uri="{FF2B5EF4-FFF2-40B4-BE49-F238E27FC236}">
                      <a16:creationId xmlns:a16="http://schemas.microsoft.com/office/drawing/2014/main" id="{8583D596-DB9C-443D-97A6-178FF7BFD5B1}"/>
                    </a:ext>
                  </a:extLst>
                </p:cNvPr>
                <p:cNvPicPr/>
                <p:nvPr/>
              </p:nvPicPr>
              <p:blipFill>
                <a:blip r:embed="rId144"/>
                <a:stretch>
                  <a:fillRect/>
                </a:stretch>
              </p:blipFill>
              <p:spPr>
                <a:xfrm>
                  <a:off x="4678493" y="6668173"/>
                  <a:ext cx="900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55323" name="Freihand 55322">
                  <a:extLst>
                    <a:ext uri="{FF2B5EF4-FFF2-40B4-BE49-F238E27FC236}">
                      <a16:creationId xmlns:a16="http://schemas.microsoft.com/office/drawing/2014/main" id="{D79D80FA-266F-4C42-8154-07149CCEC58A}"/>
                    </a:ext>
                  </a:extLst>
                </p14:cNvPr>
                <p14:cNvContentPartPr/>
                <p14:nvPr/>
              </p14:nvContentPartPr>
              <p14:xfrm>
                <a:off x="4943093" y="6651613"/>
                <a:ext cx="156600" cy="141120"/>
              </p14:xfrm>
            </p:contentPart>
          </mc:Choice>
          <mc:Fallback>
            <p:pic>
              <p:nvPicPr>
                <p:cNvPr id="55323" name="Freihand 55322">
                  <a:extLst>
                    <a:ext uri="{FF2B5EF4-FFF2-40B4-BE49-F238E27FC236}">
                      <a16:creationId xmlns:a16="http://schemas.microsoft.com/office/drawing/2014/main" id="{D79D80FA-266F-4C42-8154-07149CCEC58A}"/>
                    </a:ext>
                  </a:extLst>
                </p:cNvPr>
                <p:cNvPicPr/>
                <p:nvPr/>
              </p:nvPicPr>
              <p:blipFill>
                <a:blip r:embed="rId146"/>
                <a:stretch>
                  <a:fillRect/>
                </a:stretch>
              </p:blipFill>
              <p:spPr>
                <a:xfrm>
                  <a:off x="4938773" y="6647293"/>
                  <a:ext cx="1652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55324" name="Freihand 55323">
                  <a:extLst>
                    <a:ext uri="{FF2B5EF4-FFF2-40B4-BE49-F238E27FC236}">
                      <a16:creationId xmlns:a16="http://schemas.microsoft.com/office/drawing/2014/main" id="{3574C449-9F5F-4857-A05D-B84F3915E9F2}"/>
                    </a:ext>
                  </a:extLst>
                </p14:cNvPr>
                <p14:cNvContentPartPr/>
                <p14:nvPr/>
              </p14:nvContentPartPr>
              <p14:xfrm>
                <a:off x="5057213" y="6709213"/>
                <a:ext cx="192960" cy="77760"/>
              </p14:xfrm>
            </p:contentPart>
          </mc:Choice>
          <mc:Fallback>
            <p:pic>
              <p:nvPicPr>
                <p:cNvPr id="55324" name="Freihand 55323">
                  <a:extLst>
                    <a:ext uri="{FF2B5EF4-FFF2-40B4-BE49-F238E27FC236}">
                      <a16:creationId xmlns:a16="http://schemas.microsoft.com/office/drawing/2014/main" id="{3574C449-9F5F-4857-A05D-B84F3915E9F2}"/>
                    </a:ext>
                  </a:extLst>
                </p:cNvPr>
                <p:cNvPicPr/>
                <p:nvPr/>
              </p:nvPicPr>
              <p:blipFill>
                <a:blip r:embed="rId148"/>
                <a:stretch>
                  <a:fillRect/>
                </a:stretch>
              </p:blipFill>
              <p:spPr>
                <a:xfrm>
                  <a:off x="5052893" y="6704893"/>
                  <a:ext cx="2016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55325" name="Freihand 55324">
                  <a:extLst>
                    <a:ext uri="{FF2B5EF4-FFF2-40B4-BE49-F238E27FC236}">
                      <a16:creationId xmlns:a16="http://schemas.microsoft.com/office/drawing/2014/main" id="{DF6C7DB7-9BE6-4033-9DBD-1A8B790292BC}"/>
                    </a:ext>
                  </a:extLst>
                </p14:cNvPr>
                <p14:cNvContentPartPr/>
                <p14:nvPr/>
              </p14:nvContentPartPr>
              <p14:xfrm>
                <a:off x="5293013" y="6725773"/>
                <a:ext cx="163440" cy="55440"/>
              </p14:xfrm>
            </p:contentPart>
          </mc:Choice>
          <mc:Fallback>
            <p:pic>
              <p:nvPicPr>
                <p:cNvPr id="55325" name="Freihand 55324">
                  <a:extLst>
                    <a:ext uri="{FF2B5EF4-FFF2-40B4-BE49-F238E27FC236}">
                      <a16:creationId xmlns:a16="http://schemas.microsoft.com/office/drawing/2014/main" id="{DF6C7DB7-9BE6-4033-9DBD-1A8B790292BC}"/>
                    </a:ext>
                  </a:extLst>
                </p:cNvPr>
                <p:cNvPicPr/>
                <p:nvPr/>
              </p:nvPicPr>
              <p:blipFill>
                <a:blip r:embed="rId150"/>
                <a:stretch>
                  <a:fillRect/>
                </a:stretch>
              </p:blipFill>
              <p:spPr>
                <a:xfrm>
                  <a:off x="5288693" y="6721453"/>
                  <a:ext cx="1720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55326" name="Freihand 55325">
                  <a:extLst>
                    <a:ext uri="{FF2B5EF4-FFF2-40B4-BE49-F238E27FC236}">
                      <a16:creationId xmlns:a16="http://schemas.microsoft.com/office/drawing/2014/main" id="{4E5A8973-AA13-4D64-99C9-7F4CC9A0BE7C}"/>
                    </a:ext>
                  </a:extLst>
                </p14:cNvPr>
                <p14:cNvContentPartPr/>
                <p14:nvPr/>
              </p14:nvContentPartPr>
              <p14:xfrm>
                <a:off x="5485973" y="6664213"/>
                <a:ext cx="389880" cy="209520"/>
              </p14:xfrm>
            </p:contentPart>
          </mc:Choice>
          <mc:Fallback>
            <p:pic>
              <p:nvPicPr>
                <p:cNvPr id="55326" name="Freihand 55325">
                  <a:extLst>
                    <a:ext uri="{FF2B5EF4-FFF2-40B4-BE49-F238E27FC236}">
                      <a16:creationId xmlns:a16="http://schemas.microsoft.com/office/drawing/2014/main" id="{4E5A8973-AA13-4D64-99C9-7F4CC9A0BE7C}"/>
                    </a:ext>
                  </a:extLst>
                </p:cNvPr>
                <p:cNvPicPr/>
                <p:nvPr/>
              </p:nvPicPr>
              <p:blipFill>
                <a:blip r:embed="rId152"/>
                <a:stretch>
                  <a:fillRect/>
                </a:stretch>
              </p:blipFill>
              <p:spPr>
                <a:xfrm>
                  <a:off x="5481653" y="6659893"/>
                  <a:ext cx="3985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55327" name="Freihand 55326">
                  <a:extLst>
                    <a:ext uri="{FF2B5EF4-FFF2-40B4-BE49-F238E27FC236}">
                      <a16:creationId xmlns:a16="http://schemas.microsoft.com/office/drawing/2014/main" id="{A664D636-490D-4A85-BE0E-C6AD0D8F0C15}"/>
                    </a:ext>
                  </a:extLst>
                </p14:cNvPr>
                <p14:cNvContentPartPr/>
                <p14:nvPr/>
              </p14:nvContentPartPr>
              <p14:xfrm>
                <a:off x="5846333" y="6699147"/>
                <a:ext cx="136080" cy="76320"/>
              </p14:xfrm>
            </p:contentPart>
          </mc:Choice>
          <mc:Fallback>
            <p:pic>
              <p:nvPicPr>
                <p:cNvPr id="55327" name="Freihand 55326">
                  <a:extLst>
                    <a:ext uri="{FF2B5EF4-FFF2-40B4-BE49-F238E27FC236}">
                      <a16:creationId xmlns:a16="http://schemas.microsoft.com/office/drawing/2014/main" id="{A664D636-490D-4A85-BE0E-C6AD0D8F0C15}"/>
                    </a:ext>
                  </a:extLst>
                </p:cNvPr>
                <p:cNvPicPr/>
                <p:nvPr/>
              </p:nvPicPr>
              <p:blipFill>
                <a:blip r:embed="rId154"/>
                <a:stretch>
                  <a:fillRect/>
                </a:stretch>
              </p:blipFill>
              <p:spPr>
                <a:xfrm>
                  <a:off x="5842013" y="6694827"/>
                  <a:ext cx="1447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55328" name="Freihand 55327">
                  <a:extLst>
                    <a:ext uri="{FF2B5EF4-FFF2-40B4-BE49-F238E27FC236}">
                      <a16:creationId xmlns:a16="http://schemas.microsoft.com/office/drawing/2014/main" id="{51AB7710-A643-47DA-908C-2C2F6A3857E4}"/>
                    </a:ext>
                  </a:extLst>
                </p14:cNvPr>
                <p14:cNvContentPartPr/>
                <p14:nvPr/>
              </p14:nvContentPartPr>
              <p14:xfrm>
                <a:off x="5400293" y="6628947"/>
                <a:ext cx="129600" cy="30960"/>
              </p14:xfrm>
            </p:contentPart>
          </mc:Choice>
          <mc:Fallback>
            <p:pic>
              <p:nvPicPr>
                <p:cNvPr id="55328" name="Freihand 55327">
                  <a:extLst>
                    <a:ext uri="{FF2B5EF4-FFF2-40B4-BE49-F238E27FC236}">
                      <a16:creationId xmlns:a16="http://schemas.microsoft.com/office/drawing/2014/main" id="{51AB7710-A643-47DA-908C-2C2F6A3857E4}"/>
                    </a:ext>
                  </a:extLst>
                </p:cNvPr>
                <p:cNvPicPr/>
                <p:nvPr/>
              </p:nvPicPr>
              <p:blipFill>
                <a:blip r:embed="rId156"/>
                <a:stretch>
                  <a:fillRect/>
                </a:stretch>
              </p:blipFill>
              <p:spPr>
                <a:xfrm>
                  <a:off x="5395973" y="6624627"/>
                  <a:ext cx="1382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55329" name="Freihand 55328">
                  <a:extLst>
                    <a:ext uri="{FF2B5EF4-FFF2-40B4-BE49-F238E27FC236}">
                      <a16:creationId xmlns:a16="http://schemas.microsoft.com/office/drawing/2014/main" id="{3922372B-1878-42E0-9B10-065009A1EDC5}"/>
                    </a:ext>
                  </a:extLst>
                </p14:cNvPr>
                <p14:cNvContentPartPr/>
                <p14:nvPr/>
              </p14:nvContentPartPr>
              <p14:xfrm>
                <a:off x="6016613" y="6700947"/>
                <a:ext cx="48240" cy="96480"/>
              </p14:xfrm>
            </p:contentPart>
          </mc:Choice>
          <mc:Fallback>
            <p:pic>
              <p:nvPicPr>
                <p:cNvPr id="55329" name="Freihand 55328">
                  <a:extLst>
                    <a:ext uri="{FF2B5EF4-FFF2-40B4-BE49-F238E27FC236}">
                      <a16:creationId xmlns:a16="http://schemas.microsoft.com/office/drawing/2014/main" id="{3922372B-1878-42E0-9B10-065009A1EDC5}"/>
                    </a:ext>
                  </a:extLst>
                </p:cNvPr>
                <p:cNvPicPr/>
                <p:nvPr/>
              </p:nvPicPr>
              <p:blipFill>
                <a:blip r:embed="rId158"/>
                <a:stretch>
                  <a:fillRect/>
                </a:stretch>
              </p:blipFill>
              <p:spPr>
                <a:xfrm>
                  <a:off x="6012293" y="6696627"/>
                  <a:ext cx="568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55330" name="Freihand 55329">
                  <a:extLst>
                    <a:ext uri="{FF2B5EF4-FFF2-40B4-BE49-F238E27FC236}">
                      <a16:creationId xmlns:a16="http://schemas.microsoft.com/office/drawing/2014/main" id="{D12B3BF8-8B47-4690-9906-A941139277F2}"/>
                    </a:ext>
                  </a:extLst>
                </p14:cNvPr>
                <p14:cNvContentPartPr/>
                <p14:nvPr/>
              </p14:nvContentPartPr>
              <p14:xfrm>
                <a:off x="6091133" y="6585387"/>
                <a:ext cx="361800" cy="194400"/>
              </p14:xfrm>
            </p:contentPart>
          </mc:Choice>
          <mc:Fallback>
            <p:pic>
              <p:nvPicPr>
                <p:cNvPr id="55330" name="Freihand 55329">
                  <a:extLst>
                    <a:ext uri="{FF2B5EF4-FFF2-40B4-BE49-F238E27FC236}">
                      <a16:creationId xmlns:a16="http://schemas.microsoft.com/office/drawing/2014/main" id="{D12B3BF8-8B47-4690-9906-A941139277F2}"/>
                    </a:ext>
                  </a:extLst>
                </p:cNvPr>
                <p:cNvPicPr/>
                <p:nvPr/>
              </p:nvPicPr>
              <p:blipFill>
                <a:blip r:embed="rId160"/>
                <a:stretch>
                  <a:fillRect/>
                </a:stretch>
              </p:blipFill>
              <p:spPr>
                <a:xfrm>
                  <a:off x="6086813" y="6581067"/>
                  <a:ext cx="37044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55331" name="Freihand 55330">
                  <a:extLst>
                    <a:ext uri="{FF2B5EF4-FFF2-40B4-BE49-F238E27FC236}">
                      <a16:creationId xmlns:a16="http://schemas.microsoft.com/office/drawing/2014/main" id="{1B28F8BE-7141-446E-9CB3-91C298D01E14}"/>
                    </a:ext>
                  </a:extLst>
                </p14:cNvPr>
                <p14:cNvContentPartPr/>
                <p14:nvPr/>
              </p14:nvContentPartPr>
              <p14:xfrm>
                <a:off x="6585413" y="6599067"/>
                <a:ext cx="250200" cy="139320"/>
              </p14:xfrm>
            </p:contentPart>
          </mc:Choice>
          <mc:Fallback>
            <p:pic>
              <p:nvPicPr>
                <p:cNvPr id="55331" name="Freihand 55330">
                  <a:extLst>
                    <a:ext uri="{FF2B5EF4-FFF2-40B4-BE49-F238E27FC236}">
                      <a16:creationId xmlns:a16="http://schemas.microsoft.com/office/drawing/2014/main" id="{1B28F8BE-7141-446E-9CB3-91C298D01E14}"/>
                    </a:ext>
                  </a:extLst>
                </p:cNvPr>
                <p:cNvPicPr/>
                <p:nvPr/>
              </p:nvPicPr>
              <p:blipFill>
                <a:blip r:embed="rId162"/>
                <a:stretch>
                  <a:fillRect/>
                </a:stretch>
              </p:blipFill>
              <p:spPr>
                <a:xfrm>
                  <a:off x="6581093" y="6594747"/>
                  <a:ext cx="2588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55332" name="Freihand 55331">
                  <a:extLst>
                    <a:ext uri="{FF2B5EF4-FFF2-40B4-BE49-F238E27FC236}">
                      <a16:creationId xmlns:a16="http://schemas.microsoft.com/office/drawing/2014/main" id="{67531C12-2F7C-4B83-8B57-64BE6ABC1763}"/>
                    </a:ext>
                  </a:extLst>
                </p14:cNvPr>
                <p14:cNvContentPartPr/>
                <p14:nvPr/>
              </p14:nvContentPartPr>
              <p14:xfrm>
                <a:off x="6863693" y="6666027"/>
                <a:ext cx="104760" cy="87480"/>
              </p14:xfrm>
            </p:contentPart>
          </mc:Choice>
          <mc:Fallback>
            <p:pic>
              <p:nvPicPr>
                <p:cNvPr id="55332" name="Freihand 55331">
                  <a:extLst>
                    <a:ext uri="{FF2B5EF4-FFF2-40B4-BE49-F238E27FC236}">
                      <a16:creationId xmlns:a16="http://schemas.microsoft.com/office/drawing/2014/main" id="{67531C12-2F7C-4B83-8B57-64BE6ABC1763}"/>
                    </a:ext>
                  </a:extLst>
                </p:cNvPr>
                <p:cNvPicPr/>
                <p:nvPr/>
              </p:nvPicPr>
              <p:blipFill>
                <a:blip r:embed="rId164"/>
                <a:stretch>
                  <a:fillRect/>
                </a:stretch>
              </p:blipFill>
              <p:spPr>
                <a:xfrm>
                  <a:off x="6859373" y="6661707"/>
                  <a:ext cx="1134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55333" name="Freihand 55332">
                  <a:extLst>
                    <a:ext uri="{FF2B5EF4-FFF2-40B4-BE49-F238E27FC236}">
                      <a16:creationId xmlns:a16="http://schemas.microsoft.com/office/drawing/2014/main" id="{62E4121E-CB6F-4F77-858A-64481D46AD41}"/>
                    </a:ext>
                  </a:extLst>
                </p14:cNvPr>
                <p14:cNvContentPartPr/>
                <p14:nvPr/>
              </p14:nvContentPartPr>
              <p14:xfrm>
                <a:off x="7201373" y="6622107"/>
                <a:ext cx="46800" cy="132840"/>
              </p14:xfrm>
            </p:contentPart>
          </mc:Choice>
          <mc:Fallback>
            <p:pic>
              <p:nvPicPr>
                <p:cNvPr id="55333" name="Freihand 55332">
                  <a:extLst>
                    <a:ext uri="{FF2B5EF4-FFF2-40B4-BE49-F238E27FC236}">
                      <a16:creationId xmlns:a16="http://schemas.microsoft.com/office/drawing/2014/main" id="{62E4121E-CB6F-4F77-858A-64481D46AD41}"/>
                    </a:ext>
                  </a:extLst>
                </p:cNvPr>
                <p:cNvPicPr/>
                <p:nvPr/>
              </p:nvPicPr>
              <p:blipFill>
                <a:blip r:embed="rId166"/>
                <a:stretch>
                  <a:fillRect/>
                </a:stretch>
              </p:blipFill>
              <p:spPr>
                <a:xfrm>
                  <a:off x="7197053" y="6617787"/>
                  <a:ext cx="554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55334" name="Freihand 55333">
                  <a:extLst>
                    <a:ext uri="{FF2B5EF4-FFF2-40B4-BE49-F238E27FC236}">
                      <a16:creationId xmlns:a16="http://schemas.microsoft.com/office/drawing/2014/main" id="{A681F48E-5679-4361-82FB-49C193D26C7B}"/>
                    </a:ext>
                  </a:extLst>
                </p14:cNvPr>
                <p14:cNvContentPartPr/>
                <p14:nvPr/>
              </p14:nvContentPartPr>
              <p14:xfrm>
                <a:off x="7096613" y="6577827"/>
                <a:ext cx="239040" cy="199440"/>
              </p14:xfrm>
            </p:contentPart>
          </mc:Choice>
          <mc:Fallback>
            <p:pic>
              <p:nvPicPr>
                <p:cNvPr id="55334" name="Freihand 55333">
                  <a:extLst>
                    <a:ext uri="{FF2B5EF4-FFF2-40B4-BE49-F238E27FC236}">
                      <a16:creationId xmlns:a16="http://schemas.microsoft.com/office/drawing/2014/main" id="{A681F48E-5679-4361-82FB-49C193D26C7B}"/>
                    </a:ext>
                  </a:extLst>
                </p:cNvPr>
                <p:cNvPicPr/>
                <p:nvPr/>
              </p:nvPicPr>
              <p:blipFill>
                <a:blip r:embed="rId168"/>
                <a:stretch>
                  <a:fillRect/>
                </a:stretch>
              </p:blipFill>
              <p:spPr>
                <a:xfrm>
                  <a:off x="7092293" y="6573507"/>
                  <a:ext cx="24768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55335" name="Freihand 55334">
                  <a:extLst>
                    <a:ext uri="{FF2B5EF4-FFF2-40B4-BE49-F238E27FC236}">
                      <a16:creationId xmlns:a16="http://schemas.microsoft.com/office/drawing/2014/main" id="{ADBDD1FA-E0DC-46DC-A9F0-EDE4201DA107}"/>
                    </a:ext>
                  </a:extLst>
                </p14:cNvPr>
                <p14:cNvContentPartPr/>
                <p14:nvPr/>
              </p14:nvContentPartPr>
              <p14:xfrm>
                <a:off x="7435373" y="6627507"/>
                <a:ext cx="5400" cy="90000"/>
              </p14:xfrm>
            </p:contentPart>
          </mc:Choice>
          <mc:Fallback>
            <p:pic>
              <p:nvPicPr>
                <p:cNvPr id="55335" name="Freihand 55334">
                  <a:extLst>
                    <a:ext uri="{FF2B5EF4-FFF2-40B4-BE49-F238E27FC236}">
                      <a16:creationId xmlns:a16="http://schemas.microsoft.com/office/drawing/2014/main" id="{ADBDD1FA-E0DC-46DC-A9F0-EDE4201DA107}"/>
                    </a:ext>
                  </a:extLst>
                </p:cNvPr>
                <p:cNvPicPr/>
                <p:nvPr/>
              </p:nvPicPr>
              <p:blipFill>
                <a:blip r:embed="rId170"/>
                <a:stretch>
                  <a:fillRect/>
                </a:stretch>
              </p:blipFill>
              <p:spPr>
                <a:xfrm>
                  <a:off x="7431053" y="6623187"/>
                  <a:ext cx="140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55336" name="Freihand 55335">
                  <a:extLst>
                    <a:ext uri="{FF2B5EF4-FFF2-40B4-BE49-F238E27FC236}">
                      <a16:creationId xmlns:a16="http://schemas.microsoft.com/office/drawing/2014/main" id="{C0CC7F40-0E2D-4955-998D-9D9251C14077}"/>
                    </a:ext>
                  </a:extLst>
                </p14:cNvPr>
                <p14:cNvContentPartPr/>
                <p14:nvPr/>
              </p14:nvContentPartPr>
              <p14:xfrm>
                <a:off x="7527893" y="6600507"/>
                <a:ext cx="6840" cy="131760"/>
              </p14:xfrm>
            </p:contentPart>
          </mc:Choice>
          <mc:Fallback>
            <p:pic>
              <p:nvPicPr>
                <p:cNvPr id="55336" name="Freihand 55335">
                  <a:extLst>
                    <a:ext uri="{FF2B5EF4-FFF2-40B4-BE49-F238E27FC236}">
                      <a16:creationId xmlns:a16="http://schemas.microsoft.com/office/drawing/2014/main" id="{C0CC7F40-0E2D-4955-998D-9D9251C14077}"/>
                    </a:ext>
                  </a:extLst>
                </p:cNvPr>
                <p:cNvPicPr/>
                <p:nvPr/>
              </p:nvPicPr>
              <p:blipFill>
                <a:blip r:embed="rId172"/>
                <a:stretch>
                  <a:fillRect/>
                </a:stretch>
              </p:blipFill>
              <p:spPr>
                <a:xfrm>
                  <a:off x="7523573" y="6596187"/>
                  <a:ext cx="154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55337" name="Freihand 55336">
                  <a:extLst>
                    <a:ext uri="{FF2B5EF4-FFF2-40B4-BE49-F238E27FC236}">
                      <a16:creationId xmlns:a16="http://schemas.microsoft.com/office/drawing/2014/main" id="{3375791A-D2CF-4184-BB3D-DB285621AE10}"/>
                    </a:ext>
                  </a:extLst>
                </p14:cNvPr>
                <p14:cNvContentPartPr/>
                <p14:nvPr/>
              </p14:nvContentPartPr>
              <p14:xfrm>
                <a:off x="7431053" y="6568827"/>
                <a:ext cx="197640" cy="92520"/>
              </p14:xfrm>
            </p:contentPart>
          </mc:Choice>
          <mc:Fallback>
            <p:pic>
              <p:nvPicPr>
                <p:cNvPr id="55337" name="Freihand 55336">
                  <a:extLst>
                    <a:ext uri="{FF2B5EF4-FFF2-40B4-BE49-F238E27FC236}">
                      <a16:creationId xmlns:a16="http://schemas.microsoft.com/office/drawing/2014/main" id="{3375791A-D2CF-4184-BB3D-DB285621AE10}"/>
                    </a:ext>
                  </a:extLst>
                </p:cNvPr>
                <p:cNvPicPr/>
                <p:nvPr/>
              </p:nvPicPr>
              <p:blipFill>
                <a:blip r:embed="rId174"/>
                <a:stretch>
                  <a:fillRect/>
                </a:stretch>
              </p:blipFill>
              <p:spPr>
                <a:xfrm>
                  <a:off x="7426733" y="6564507"/>
                  <a:ext cx="2062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55338" name="Freihand 55337">
                  <a:extLst>
                    <a:ext uri="{FF2B5EF4-FFF2-40B4-BE49-F238E27FC236}">
                      <a16:creationId xmlns:a16="http://schemas.microsoft.com/office/drawing/2014/main" id="{FFDF29AA-DF07-4C68-B58E-59FAD584AF17}"/>
                    </a:ext>
                  </a:extLst>
                </p14:cNvPr>
                <p14:cNvContentPartPr/>
                <p14:nvPr/>
              </p14:nvContentPartPr>
              <p14:xfrm>
                <a:off x="7756853" y="6564867"/>
                <a:ext cx="133560" cy="167040"/>
              </p14:xfrm>
            </p:contentPart>
          </mc:Choice>
          <mc:Fallback>
            <p:pic>
              <p:nvPicPr>
                <p:cNvPr id="55338" name="Freihand 55337">
                  <a:extLst>
                    <a:ext uri="{FF2B5EF4-FFF2-40B4-BE49-F238E27FC236}">
                      <a16:creationId xmlns:a16="http://schemas.microsoft.com/office/drawing/2014/main" id="{FFDF29AA-DF07-4C68-B58E-59FAD584AF17}"/>
                    </a:ext>
                  </a:extLst>
                </p:cNvPr>
                <p:cNvPicPr/>
                <p:nvPr/>
              </p:nvPicPr>
              <p:blipFill>
                <a:blip r:embed="rId176"/>
                <a:stretch>
                  <a:fillRect/>
                </a:stretch>
              </p:blipFill>
              <p:spPr>
                <a:xfrm>
                  <a:off x="7752533" y="6560547"/>
                  <a:ext cx="1422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55339" name="Freihand 55338">
                  <a:extLst>
                    <a:ext uri="{FF2B5EF4-FFF2-40B4-BE49-F238E27FC236}">
                      <a16:creationId xmlns:a16="http://schemas.microsoft.com/office/drawing/2014/main" id="{FB98F5BB-8F98-4B79-BA5B-C41D366E782A}"/>
                    </a:ext>
                  </a:extLst>
                </p14:cNvPr>
                <p14:cNvContentPartPr/>
                <p14:nvPr/>
              </p14:nvContentPartPr>
              <p14:xfrm>
                <a:off x="7910573" y="6648747"/>
                <a:ext cx="79560" cy="86040"/>
              </p14:xfrm>
            </p:contentPart>
          </mc:Choice>
          <mc:Fallback>
            <p:pic>
              <p:nvPicPr>
                <p:cNvPr id="55339" name="Freihand 55338">
                  <a:extLst>
                    <a:ext uri="{FF2B5EF4-FFF2-40B4-BE49-F238E27FC236}">
                      <a16:creationId xmlns:a16="http://schemas.microsoft.com/office/drawing/2014/main" id="{FB98F5BB-8F98-4B79-BA5B-C41D366E782A}"/>
                    </a:ext>
                  </a:extLst>
                </p:cNvPr>
                <p:cNvPicPr/>
                <p:nvPr/>
              </p:nvPicPr>
              <p:blipFill>
                <a:blip r:embed="rId178"/>
                <a:stretch>
                  <a:fillRect/>
                </a:stretch>
              </p:blipFill>
              <p:spPr>
                <a:xfrm>
                  <a:off x="7906253" y="6644427"/>
                  <a:ext cx="882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55340" name="Freihand 55339">
                  <a:extLst>
                    <a:ext uri="{FF2B5EF4-FFF2-40B4-BE49-F238E27FC236}">
                      <a16:creationId xmlns:a16="http://schemas.microsoft.com/office/drawing/2014/main" id="{16AA95D0-5D77-44BE-81ED-95082157DB26}"/>
                    </a:ext>
                  </a:extLst>
                </p14:cNvPr>
                <p14:cNvContentPartPr/>
                <p14:nvPr/>
              </p14:nvContentPartPr>
              <p14:xfrm>
                <a:off x="8052773" y="6555147"/>
                <a:ext cx="86400" cy="165600"/>
              </p14:xfrm>
            </p:contentPart>
          </mc:Choice>
          <mc:Fallback>
            <p:pic>
              <p:nvPicPr>
                <p:cNvPr id="55340" name="Freihand 55339">
                  <a:extLst>
                    <a:ext uri="{FF2B5EF4-FFF2-40B4-BE49-F238E27FC236}">
                      <a16:creationId xmlns:a16="http://schemas.microsoft.com/office/drawing/2014/main" id="{16AA95D0-5D77-44BE-81ED-95082157DB26}"/>
                    </a:ext>
                  </a:extLst>
                </p:cNvPr>
                <p:cNvPicPr/>
                <p:nvPr/>
              </p:nvPicPr>
              <p:blipFill>
                <a:blip r:embed="rId180"/>
                <a:stretch>
                  <a:fillRect/>
                </a:stretch>
              </p:blipFill>
              <p:spPr>
                <a:xfrm>
                  <a:off x="8048453" y="6550827"/>
                  <a:ext cx="950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55341" name="Freihand 55340">
                  <a:extLst>
                    <a:ext uri="{FF2B5EF4-FFF2-40B4-BE49-F238E27FC236}">
                      <a16:creationId xmlns:a16="http://schemas.microsoft.com/office/drawing/2014/main" id="{5E32B353-079F-4261-A785-DEA6BC78FA71}"/>
                    </a:ext>
                  </a:extLst>
                </p14:cNvPr>
                <p14:cNvContentPartPr/>
                <p14:nvPr/>
              </p14:nvContentPartPr>
              <p14:xfrm>
                <a:off x="8149973" y="6615627"/>
                <a:ext cx="245880" cy="106920"/>
              </p14:xfrm>
            </p:contentPart>
          </mc:Choice>
          <mc:Fallback>
            <p:pic>
              <p:nvPicPr>
                <p:cNvPr id="55341" name="Freihand 55340">
                  <a:extLst>
                    <a:ext uri="{FF2B5EF4-FFF2-40B4-BE49-F238E27FC236}">
                      <a16:creationId xmlns:a16="http://schemas.microsoft.com/office/drawing/2014/main" id="{5E32B353-079F-4261-A785-DEA6BC78FA71}"/>
                    </a:ext>
                  </a:extLst>
                </p:cNvPr>
                <p:cNvPicPr/>
                <p:nvPr/>
              </p:nvPicPr>
              <p:blipFill>
                <a:blip r:embed="rId182"/>
                <a:stretch>
                  <a:fillRect/>
                </a:stretch>
              </p:blipFill>
              <p:spPr>
                <a:xfrm>
                  <a:off x="8145653" y="6611307"/>
                  <a:ext cx="2545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55342" name="Freihand 55341">
                  <a:extLst>
                    <a:ext uri="{FF2B5EF4-FFF2-40B4-BE49-F238E27FC236}">
                      <a16:creationId xmlns:a16="http://schemas.microsoft.com/office/drawing/2014/main" id="{B1FB2FA5-74B4-45E8-8171-2A3C532FB579}"/>
                    </a:ext>
                  </a:extLst>
                </p14:cNvPr>
                <p14:cNvContentPartPr/>
                <p14:nvPr/>
              </p14:nvContentPartPr>
              <p14:xfrm>
                <a:off x="8458853" y="6520587"/>
                <a:ext cx="11160" cy="111960"/>
              </p14:xfrm>
            </p:contentPart>
          </mc:Choice>
          <mc:Fallback>
            <p:pic>
              <p:nvPicPr>
                <p:cNvPr id="55342" name="Freihand 55341">
                  <a:extLst>
                    <a:ext uri="{FF2B5EF4-FFF2-40B4-BE49-F238E27FC236}">
                      <a16:creationId xmlns:a16="http://schemas.microsoft.com/office/drawing/2014/main" id="{B1FB2FA5-74B4-45E8-8171-2A3C532FB579}"/>
                    </a:ext>
                  </a:extLst>
                </p:cNvPr>
                <p:cNvPicPr/>
                <p:nvPr/>
              </p:nvPicPr>
              <p:blipFill>
                <a:blip r:embed="rId184"/>
                <a:stretch>
                  <a:fillRect/>
                </a:stretch>
              </p:blipFill>
              <p:spPr>
                <a:xfrm>
                  <a:off x="8454533" y="6516267"/>
                  <a:ext cx="198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55343" name="Freihand 55342">
                  <a:extLst>
                    <a:ext uri="{FF2B5EF4-FFF2-40B4-BE49-F238E27FC236}">
                      <a16:creationId xmlns:a16="http://schemas.microsoft.com/office/drawing/2014/main" id="{CDAF863C-D3C6-4282-9653-CFCF98E118DB}"/>
                    </a:ext>
                  </a:extLst>
                </p14:cNvPr>
                <p14:cNvContentPartPr/>
                <p14:nvPr/>
              </p14:nvContentPartPr>
              <p14:xfrm>
                <a:off x="8430773" y="6726867"/>
                <a:ext cx="12600" cy="27720"/>
              </p14:xfrm>
            </p:contentPart>
          </mc:Choice>
          <mc:Fallback>
            <p:pic>
              <p:nvPicPr>
                <p:cNvPr id="55343" name="Freihand 55342">
                  <a:extLst>
                    <a:ext uri="{FF2B5EF4-FFF2-40B4-BE49-F238E27FC236}">
                      <a16:creationId xmlns:a16="http://schemas.microsoft.com/office/drawing/2014/main" id="{CDAF863C-D3C6-4282-9653-CFCF98E118DB}"/>
                    </a:ext>
                  </a:extLst>
                </p:cNvPr>
                <p:cNvPicPr/>
                <p:nvPr/>
              </p:nvPicPr>
              <p:blipFill>
                <a:blip r:embed="rId186"/>
                <a:stretch>
                  <a:fillRect/>
                </a:stretch>
              </p:blipFill>
              <p:spPr>
                <a:xfrm>
                  <a:off x="8426453" y="6722547"/>
                  <a:ext cx="21240" cy="36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7">
            <p14:nvContentPartPr>
              <p14:cNvPr id="55345" name="Freihand 55344">
                <a:extLst>
                  <a:ext uri="{FF2B5EF4-FFF2-40B4-BE49-F238E27FC236}">
                    <a16:creationId xmlns:a16="http://schemas.microsoft.com/office/drawing/2014/main" id="{477E7BAB-C49C-413D-B786-CF96FBF154B7}"/>
                  </a:ext>
                </a:extLst>
              </p14:cNvPr>
              <p14:cNvContentPartPr/>
              <p14:nvPr/>
            </p14:nvContentPartPr>
            <p14:xfrm>
              <a:off x="8798333" y="2736267"/>
              <a:ext cx="1666440" cy="59760"/>
            </p14:xfrm>
          </p:contentPart>
        </mc:Choice>
        <mc:Fallback>
          <p:pic>
            <p:nvPicPr>
              <p:cNvPr id="55345" name="Freihand 55344">
                <a:extLst>
                  <a:ext uri="{FF2B5EF4-FFF2-40B4-BE49-F238E27FC236}">
                    <a16:creationId xmlns:a16="http://schemas.microsoft.com/office/drawing/2014/main" id="{477E7BAB-C49C-413D-B786-CF96FBF154B7}"/>
                  </a:ext>
                </a:extLst>
              </p:cNvPr>
              <p:cNvPicPr/>
              <p:nvPr/>
            </p:nvPicPr>
            <p:blipFill>
              <a:blip r:embed="rId188"/>
              <a:stretch>
                <a:fillRect/>
              </a:stretch>
            </p:blipFill>
            <p:spPr>
              <a:xfrm>
                <a:off x="8794013" y="2731947"/>
                <a:ext cx="16750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55346" name="Freihand 55345">
                <a:extLst>
                  <a:ext uri="{FF2B5EF4-FFF2-40B4-BE49-F238E27FC236}">
                    <a16:creationId xmlns:a16="http://schemas.microsoft.com/office/drawing/2014/main" id="{B45F61CC-A345-40A9-A27B-F4EB8DA701DB}"/>
                  </a:ext>
                </a:extLst>
              </p14:cNvPr>
              <p14:cNvContentPartPr/>
              <p14:nvPr/>
            </p14:nvContentPartPr>
            <p14:xfrm>
              <a:off x="10728653" y="1315707"/>
              <a:ext cx="1224000" cy="1888560"/>
            </p14:xfrm>
          </p:contentPart>
        </mc:Choice>
        <mc:Fallback>
          <p:pic>
            <p:nvPicPr>
              <p:cNvPr id="55346" name="Freihand 55345">
                <a:extLst>
                  <a:ext uri="{FF2B5EF4-FFF2-40B4-BE49-F238E27FC236}">
                    <a16:creationId xmlns:a16="http://schemas.microsoft.com/office/drawing/2014/main" id="{B45F61CC-A345-40A9-A27B-F4EB8DA701DB}"/>
                  </a:ext>
                </a:extLst>
              </p:cNvPr>
              <p:cNvPicPr/>
              <p:nvPr/>
            </p:nvPicPr>
            <p:blipFill>
              <a:blip r:embed="rId190"/>
              <a:stretch>
                <a:fillRect/>
              </a:stretch>
            </p:blipFill>
            <p:spPr>
              <a:xfrm>
                <a:off x="10724333" y="1311387"/>
                <a:ext cx="1232640" cy="189720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3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3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3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3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55301" grpId="0"/>
      <p:bldP spid="55302" grpId="0"/>
      <p:bldP spid="55303" grpId="0"/>
      <p:bldP spid="55304" grpId="0"/>
      <p:bldP spid="5530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ChangeArrowheads="1"/>
          </p:cNvSpPr>
          <p:nvPr/>
        </p:nvSpPr>
        <p:spPr bwMode="auto">
          <a:xfrm>
            <a:off x="1179253" y="79017"/>
            <a:ext cx="627538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Anteile der Verwendungskomponenten am Bruttoinlandsprodukt (Deutschland)</a:t>
            </a:r>
          </a:p>
        </p:txBody>
      </p:sp>
      <p:sp>
        <p:nvSpPr>
          <p:cNvPr id="56324" name="Text Box 4"/>
          <p:cNvSpPr txBox="1">
            <a:spLocks noChangeArrowheads="1"/>
          </p:cNvSpPr>
          <p:nvPr/>
        </p:nvSpPr>
        <p:spPr bwMode="auto">
          <a:xfrm>
            <a:off x="0" y="5354320"/>
            <a:ext cx="255294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0" name="Rechteck 19">
            <a:extLst>
              <a:ext uri="{FF2B5EF4-FFF2-40B4-BE49-F238E27FC236}">
                <a16:creationId xmlns:a16="http://schemas.microsoft.com/office/drawing/2014/main" id="{BF330EE3-507B-49BB-BE37-DE0E3A04E98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01B1FD31-439D-4F61-0F20-4E2014CBED51}"/>
              </a:ext>
            </a:extLst>
          </p:cNvPr>
          <p:cNvPicPr>
            <a:picLocks noChangeAspect="1"/>
          </p:cNvPicPr>
          <p:nvPr/>
        </p:nvPicPr>
        <p:blipFill>
          <a:blip r:embed="rId3"/>
          <a:stretch>
            <a:fillRect/>
          </a:stretch>
        </p:blipFill>
        <p:spPr>
          <a:xfrm>
            <a:off x="0" y="912195"/>
            <a:ext cx="7507230" cy="4334175"/>
          </a:xfrm>
          <a:prstGeom prst="rect">
            <a:avLst/>
          </a:prstGeom>
        </p:spPr>
      </p:pic>
      <p:pic>
        <p:nvPicPr>
          <p:cNvPr id="4" name="Grafik 3">
            <a:extLst>
              <a:ext uri="{FF2B5EF4-FFF2-40B4-BE49-F238E27FC236}">
                <a16:creationId xmlns:a16="http://schemas.microsoft.com/office/drawing/2014/main" id="{1DD4D99F-EC77-2B79-7FEA-D990E41338AF}"/>
              </a:ext>
            </a:extLst>
          </p:cNvPr>
          <p:cNvPicPr>
            <a:picLocks noChangeAspect="1"/>
          </p:cNvPicPr>
          <p:nvPr/>
        </p:nvPicPr>
        <p:blipFill>
          <a:blip r:embed="rId4"/>
          <a:stretch>
            <a:fillRect/>
          </a:stretch>
        </p:blipFill>
        <p:spPr>
          <a:xfrm>
            <a:off x="7507230" y="79017"/>
            <a:ext cx="4572396" cy="2743438"/>
          </a:xfrm>
          <a:prstGeom prst="rect">
            <a:avLst/>
          </a:prstGeom>
        </p:spPr>
      </p:pic>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942B8066-4B9A-4F72-8D93-80605260A667}"/>
                  </a:ext>
                </a:extLst>
              </p14:cNvPr>
              <p14:cNvContentPartPr/>
              <p14:nvPr/>
            </p14:nvContentPartPr>
            <p14:xfrm>
              <a:off x="1061933" y="1682707"/>
              <a:ext cx="6210360" cy="124560"/>
            </p14:xfrm>
          </p:contentPart>
        </mc:Choice>
        <mc:Fallback>
          <p:pic>
            <p:nvPicPr>
              <p:cNvPr id="3" name="Freihand 2">
                <a:extLst>
                  <a:ext uri="{FF2B5EF4-FFF2-40B4-BE49-F238E27FC236}">
                    <a16:creationId xmlns:a16="http://schemas.microsoft.com/office/drawing/2014/main" id="{942B8066-4B9A-4F72-8D93-80605260A667}"/>
                  </a:ext>
                </a:extLst>
              </p:cNvPr>
              <p:cNvPicPr/>
              <p:nvPr/>
            </p:nvPicPr>
            <p:blipFill>
              <a:blip r:embed="rId6"/>
              <a:stretch>
                <a:fillRect/>
              </a:stretch>
            </p:blipFill>
            <p:spPr>
              <a:xfrm>
                <a:off x="1057613" y="1678387"/>
                <a:ext cx="62190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278AB150-D81E-4457-BFA6-D41C0EB09964}"/>
                  </a:ext>
                </a:extLst>
              </p14:cNvPr>
              <p14:cNvContentPartPr/>
              <p14:nvPr/>
            </p14:nvContentPartPr>
            <p14:xfrm>
              <a:off x="6402893" y="2927227"/>
              <a:ext cx="781560" cy="6120"/>
            </p14:xfrm>
          </p:contentPart>
        </mc:Choice>
        <mc:Fallback>
          <p:pic>
            <p:nvPicPr>
              <p:cNvPr id="5" name="Freihand 4">
                <a:extLst>
                  <a:ext uri="{FF2B5EF4-FFF2-40B4-BE49-F238E27FC236}">
                    <a16:creationId xmlns:a16="http://schemas.microsoft.com/office/drawing/2014/main" id="{278AB150-D81E-4457-BFA6-D41C0EB09964}"/>
                  </a:ext>
                </a:extLst>
              </p:cNvPr>
              <p:cNvPicPr/>
              <p:nvPr/>
            </p:nvPicPr>
            <p:blipFill>
              <a:blip r:embed="rId8"/>
              <a:stretch>
                <a:fillRect/>
              </a:stretch>
            </p:blipFill>
            <p:spPr>
              <a:xfrm>
                <a:off x="6398573" y="2922907"/>
                <a:ext cx="7902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49DBFAF1-1525-43B5-BD51-2FEB9A4BF300}"/>
                  </a:ext>
                </a:extLst>
              </p14:cNvPr>
              <p14:cNvContentPartPr/>
              <p14:nvPr/>
            </p14:nvContentPartPr>
            <p14:xfrm>
              <a:off x="6529973" y="2895547"/>
              <a:ext cx="662040" cy="115200"/>
            </p14:xfrm>
          </p:contentPart>
        </mc:Choice>
        <mc:Fallback>
          <p:pic>
            <p:nvPicPr>
              <p:cNvPr id="6" name="Freihand 5">
                <a:extLst>
                  <a:ext uri="{FF2B5EF4-FFF2-40B4-BE49-F238E27FC236}">
                    <a16:creationId xmlns:a16="http://schemas.microsoft.com/office/drawing/2014/main" id="{49DBFAF1-1525-43B5-BD51-2FEB9A4BF300}"/>
                  </a:ext>
                </a:extLst>
              </p:cNvPr>
              <p:cNvPicPr/>
              <p:nvPr/>
            </p:nvPicPr>
            <p:blipFill>
              <a:blip r:embed="rId10"/>
              <a:stretch>
                <a:fillRect/>
              </a:stretch>
            </p:blipFill>
            <p:spPr>
              <a:xfrm>
                <a:off x="6525653" y="2891227"/>
                <a:ext cx="6706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C806D105-1772-4655-9522-4F003C4F1AC9}"/>
                  </a:ext>
                </a:extLst>
              </p14:cNvPr>
              <p14:cNvContentPartPr/>
              <p14:nvPr/>
            </p14:nvContentPartPr>
            <p14:xfrm>
              <a:off x="7063853" y="2656147"/>
              <a:ext cx="569520" cy="280440"/>
            </p14:xfrm>
          </p:contentPart>
        </mc:Choice>
        <mc:Fallback>
          <p:pic>
            <p:nvPicPr>
              <p:cNvPr id="7" name="Freihand 6">
                <a:extLst>
                  <a:ext uri="{FF2B5EF4-FFF2-40B4-BE49-F238E27FC236}">
                    <a16:creationId xmlns:a16="http://schemas.microsoft.com/office/drawing/2014/main" id="{C806D105-1772-4655-9522-4F003C4F1AC9}"/>
                  </a:ext>
                </a:extLst>
              </p:cNvPr>
              <p:cNvPicPr/>
              <p:nvPr/>
            </p:nvPicPr>
            <p:blipFill>
              <a:blip r:embed="rId12"/>
              <a:stretch>
                <a:fillRect/>
              </a:stretch>
            </p:blipFill>
            <p:spPr>
              <a:xfrm>
                <a:off x="7059533" y="2651827"/>
                <a:ext cx="578160" cy="289080"/>
              </a:xfrm>
              <a:prstGeom prst="rect">
                <a:avLst/>
              </a:prstGeom>
            </p:spPr>
          </p:pic>
        </mc:Fallback>
      </mc:AlternateContent>
      <p:grpSp>
        <p:nvGrpSpPr>
          <p:cNvPr id="59" name="Gruppieren 58">
            <a:extLst>
              <a:ext uri="{FF2B5EF4-FFF2-40B4-BE49-F238E27FC236}">
                <a16:creationId xmlns:a16="http://schemas.microsoft.com/office/drawing/2014/main" id="{E1E5BE8E-321E-4CC9-AE18-EB080B69FBDB}"/>
              </a:ext>
            </a:extLst>
          </p:cNvPr>
          <p:cNvGrpSpPr/>
          <p:nvPr/>
        </p:nvGrpSpPr>
        <p:grpSpPr>
          <a:xfrm>
            <a:off x="744773" y="1648867"/>
            <a:ext cx="3196080" cy="150480"/>
            <a:chOff x="744773" y="1648867"/>
            <a:chExt cx="3196080" cy="150480"/>
          </a:xfrm>
        </p:grpSpPr>
        <mc:AlternateContent xmlns:mc="http://schemas.openxmlformats.org/markup-compatibility/2006">
          <mc:Choice xmlns:p14="http://schemas.microsoft.com/office/powerpoint/2010/main" Requires="p14">
            <p:contentPart p14:bwMode="auto" r:id="rId13">
              <p14:nvContentPartPr>
                <p14:cNvPr id="57" name="Freihand 56">
                  <a:extLst>
                    <a:ext uri="{FF2B5EF4-FFF2-40B4-BE49-F238E27FC236}">
                      <a16:creationId xmlns:a16="http://schemas.microsoft.com/office/drawing/2014/main" id="{6407631E-328A-4DDB-92D3-DED149B1C521}"/>
                    </a:ext>
                  </a:extLst>
                </p14:cNvPr>
                <p14:cNvContentPartPr/>
                <p14:nvPr/>
              </p14:nvContentPartPr>
              <p14:xfrm>
                <a:off x="744773" y="1661107"/>
                <a:ext cx="954720" cy="138240"/>
              </p14:xfrm>
            </p:contentPart>
          </mc:Choice>
          <mc:Fallback>
            <p:pic>
              <p:nvPicPr>
                <p:cNvPr id="57" name="Freihand 56">
                  <a:extLst>
                    <a:ext uri="{FF2B5EF4-FFF2-40B4-BE49-F238E27FC236}">
                      <a16:creationId xmlns:a16="http://schemas.microsoft.com/office/drawing/2014/main" id="{6407631E-328A-4DDB-92D3-DED149B1C521}"/>
                    </a:ext>
                  </a:extLst>
                </p:cNvPr>
                <p:cNvPicPr/>
                <p:nvPr/>
              </p:nvPicPr>
              <p:blipFill>
                <a:blip r:embed="rId14"/>
                <a:stretch>
                  <a:fillRect/>
                </a:stretch>
              </p:blipFill>
              <p:spPr>
                <a:xfrm>
                  <a:off x="740453" y="1656787"/>
                  <a:ext cx="9633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58" name="Freihand 57">
                  <a:extLst>
                    <a:ext uri="{FF2B5EF4-FFF2-40B4-BE49-F238E27FC236}">
                      <a16:creationId xmlns:a16="http://schemas.microsoft.com/office/drawing/2014/main" id="{AA09DEAD-B5CE-40AD-BE26-C3A68BA9708F}"/>
                    </a:ext>
                  </a:extLst>
                </p14:cNvPr>
                <p14:cNvContentPartPr/>
                <p14:nvPr/>
              </p14:nvContentPartPr>
              <p14:xfrm>
                <a:off x="2470253" y="1648867"/>
                <a:ext cx="1470600" cy="54720"/>
              </p14:xfrm>
            </p:contentPart>
          </mc:Choice>
          <mc:Fallback>
            <p:pic>
              <p:nvPicPr>
                <p:cNvPr id="58" name="Freihand 57">
                  <a:extLst>
                    <a:ext uri="{FF2B5EF4-FFF2-40B4-BE49-F238E27FC236}">
                      <a16:creationId xmlns:a16="http://schemas.microsoft.com/office/drawing/2014/main" id="{AA09DEAD-B5CE-40AD-BE26-C3A68BA9708F}"/>
                    </a:ext>
                  </a:extLst>
                </p:cNvPr>
                <p:cNvPicPr/>
                <p:nvPr/>
              </p:nvPicPr>
              <p:blipFill>
                <a:blip r:embed="rId16"/>
                <a:stretch>
                  <a:fillRect/>
                </a:stretch>
              </p:blipFill>
              <p:spPr>
                <a:xfrm>
                  <a:off x="2465933" y="1644547"/>
                  <a:ext cx="1479240" cy="63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30" name="Freihand 29">
                <a:extLst>
                  <a:ext uri="{FF2B5EF4-FFF2-40B4-BE49-F238E27FC236}">
                    <a16:creationId xmlns:a16="http://schemas.microsoft.com/office/drawing/2014/main" id="{902A9F6D-1025-438E-9DEC-C6BD53B13638}"/>
                  </a:ext>
                </a:extLst>
              </p14:cNvPr>
              <p14:cNvContentPartPr/>
              <p14:nvPr/>
            </p14:nvContentPartPr>
            <p14:xfrm>
              <a:off x="9481253" y="3169867"/>
              <a:ext cx="9360" cy="172800"/>
            </p14:xfrm>
          </p:contentPart>
        </mc:Choice>
        <mc:Fallback>
          <p:pic>
            <p:nvPicPr>
              <p:cNvPr id="30" name="Freihand 29">
                <a:extLst>
                  <a:ext uri="{FF2B5EF4-FFF2-40B4-BE49-F238E27FC236}">
                    <a16:creationId xmlns:a16="http://schemas.microsoft.com/office/drawing/2014/main" id="{902A9F6D-1025-438E-9DEC-C6BD53B13638}"/>
                  </a:ext>
                </a:extLst>
              </p:cNvPr>
              <p:cNvPicPr/>
              <p:nvPr/>
            </p:nvPicPr>
            <p:blipFill>
              <a:blip r:embed="rId18"/>
              <a:stretch>
                <a:fillRect/>
              </a:stretch>
            </p:blipFill>
            <p:spPr>
              <a:xfrm>
                <a:off x="9476933" y="3165547"/>
                <a:ext cx="180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1" name="Freihand 30">
                <a:extLst>
                  <a:ext uri="{FF2B5EF4-FFF2-40B4-BE49-F238E27FC236}">
                    <a16:creationId xmlns:a16="http://schemas.microsoft.com/office/drawing/2014/main" id="{4AA7AC05-0B23-46FC-B70F-AF9A60B6213F}"/>
                  </a:ext>
                </a:extLst>
              </p14:cNvPr>
              <p14:cNvContentPartPr/>
              <p14:nvPr/>
            </p14:nvContentPartPr>
            <p14:xfrm>
              <a:off x="9389093" y="3088867"/>
              <a:ext cx="185760" cy="199800"/>
            </p14:xfrm>
          </p:contentPart>
        </mc:Choice>
        <mc:Fallback>
          <p:pic>
            <p:nvPicPr>
              <p:cNvPr id="31" name="Freihand 30">
                <a:extLst>
                  <a:ext uri="{FF2B5EF4-FFF2-40B4-BE49-F238E27FC236}">
                    <a16:creationId xmlns:a16="http://schemas.microsoft.com/office/drawing/2014/main" id="{4AA7AC05-0B23-46FC-B70F-AF9A60B6213F}"/>
                  </a:ext>
                </a:extLst>
              </p:cNvPr>
              <p:cNvPicPr/>
              <p:nvPr/>
            </p:nvPicPr>
            <p:blipFill>
              <a:blip r:embed="rId20"/>
              <a:stretch>
                <a:fillRect/>
              </a:stretch>
            </p:blipFill>
            <p:spPr>
              <a:xfrm>
                <a:off x="9384773" y="3084547"/>
                <a:ext cx="1944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2" name="Freihand 31">
                <a:extLst>
                  <a:ext uri="{FF2B5EF4-FFF2-40B4-BE49-F238E27FC236}">
                    <a16:creationId xmlns:a16="http://schemas.microsoft.com/office/drawing/2014/main" id="{DBFD8580-D0CC-4123-97AA-63E8CE9ECEA6}"/>
                  </a:ext>
                </a:extLst>
              </p14:cNvPr>
              <p14:cNvContentPartPr/>
              <p14:nvPr/>
            </p14:nvContentPartPr>
            <p14:xfrm>
              <a:off x="9578453" y="3208027"/>
              <a:ext cx="311040" cy="63360"/>
            </p14:xfrm>
          </p:contentPart>
        </mc:Choice>
        <mc:Fallback>
          <p:pic>
            <p:nvPicPr>
              <p:cNvPr id="32" name="Freihand 31">
                <a:extLst>
                  <a:ext uri="{FF2B5EF4-FFF2-40B4-BE49-F238E27FC236}">
                    <a16:creationId xmlns:a16="http://schemas.microsoft.com/office/drawing/2014/main" id="{DBFD8580-D0CC-4123-97AA-63E8CE9ECEA6}"/>
                  </a:ext>
                </a:extLst>
              </p:cNvPr>
              <p:cNvPicPr/>
              <p:nvPr/>
            </p:nvPicPr>
            <p:blipFill>
              <a:blip r:embed="rId22"/>
              <a:stretch>
                <a:fillRect/>
              </a:stretch>
            </p:blipFill>
            <p:spPr>
              <a:xfrm>
                <a:off x="9574133" y="3203707"/>
                <a:ext cx="3196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3" name="Freihand 32">
                <a:extLst>
                  <a:ext uri="{FF2B5EF4-FFF2-40B4-BE49-F238E27FC236}">
                    <a16:creationId xmlns:a16="http://schemas.microsoft.com/office/drawing/2014/main" id="{638C83D8-FBC2-44B5-89A6-2BEC1C3186A8}"/>
                  </a:ext>
                </a:extLst>
              </p14:cNvPr>
              <p14:cNvContentPartPr/>
              <p14:nvPr/>
            </p14:nvContentPartPr>
            <p14:xfrm>
              <a:off x="9759173" y="3043147"/>
              <a:ext cx="182880" cy="222120"/>
            </p14:xfrm>
          </p:contentPart>
        </mc:Choice>
        <mc:Fallback>
          <p:pic>
            <p:nvPicPr>
              <p:cNvPr id="33" name="Freihand 32">
                <a:extLst>
                  <a:ext uri="{FF2B5EF4-FFF2-40B4-BE49-F238E27FC236}">
                    <a16:creationId xmlns:a16="http://schemas.microsoft.com/office/drawing/2014/main" id="{638C83D8-FBC2-44B5-89A6-2BEC1C3186A8}"/>
                  </a:ext>
                </a:extLst>
              </p:cNvPr>
              <p:cNvPicPr/>
              <p:nvPr/>
            </p:nvPicPr>
            <p:blipFill>
              <a:blip r:embed="rId24"/>
              <a:stretch>
                <a:fillRect/>
              </a:stretch>
            </p:blipFill>
            <p:spPr>
              <a:xfrm>
                <a:off x="9754853" y="3038827"/>
                <a:ext cx="19152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4" name="Freihand 33">
                <a:extLst>
                  <a:ext uri="{FF2B5EF4-FFF2-40B4-BE49-F238E27FC236}">
                    <a16:creationId xmlns:a16="http://schemas.microsoft.com/office/drawing/2014/main" id="{6262CFC0-5F4F-4D0B-B082-6E4268E93608}"/>
                  </a:ext>
                </a:extLst>
              </p14:cNvPr>
              <p14:cNvContentPartPr/>
              <p14:nvPr/>
            </p14:nvContentPartPr>
            <p14:xfrm>
              <a:off x="9974453" y="3187507"/>
              <a:ext cx="18720" cy="56160"/>
            </p14:xfrm>
          </p:contentPart>
        </mc:Choice>
        <mc:Fallback>
          <p:pic>
            <p:nvPicPr>
              <p:cNvPr id="34" name="Freihand 33">
                <a:extLst>
                  <a:ext uri="{FF2B5EF4-FFF2-40B4-BE49-F238E27FC236}">
                    <a16:creationId xmlns:a16="http://schemas.microsoft.com/office/drawing/2014/main" id="{6262CFC0-5F4F-4D0B-B082-6E4268E93608}"/>
                  </a:ext>
                </a:extLst>
              </p:cNvPr>
              <p:cNvPicPr/>
              <p:nvPr/>
            </p:nvPicPr>
            <p:blipFill>
              <a:blip r:embed="rId26"/>
              <a:stretch>
                <a:fillRect/>
              </a:stretch>
            </p:blipFill>
            <p:spPr>
              <a:xfrm>
                <a:off x="9970133" y="3183187"/>
                <a:ext cx="273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5" name="Freihand 34">
                <a:extLst>
                  <a:ext uri="{FF2B5EF4-FFF2-40B4-BE49-F238E27FC236}">
                    <a16:creationId xmlns:a16="http://schemas.microsoft.com/office/drawing/2014/main" id="{9F478B1E-F97A-423B-B1EF-B3E940EC46BE}"/>
                  </a:ext>
                </a:extLst>
              </p14:cNvPr>
              <p14:cNvContentPartPr/>
              <p14:nvPr/>
            </p14:nvContentPartPr>
            <p14:xfrm>
              <a:off x="9981293" y="3187507"/>
              <a:ext cx="360" cy="360"/>
            </p14:xfrm>
          </p:contentPart>
        </mc:Choice>
        <mc:Fallback>
          <p:pic>
            <p:nvPicPr>
              <p:cNvPr id="35" name="Freihand 34">
                <a:extLst>
                  <a:ext uri="{FF2B5EF4-FFF2-40B4-BE49-F238E27FC236}">
                    <a16:creationId xmlns:a16="http://schemas.microsoft.com/office/drawing/2014/main" id="{9F478B1E-F97A-423B-B1EF-B3E940EC46BE}"/>
                  </a:ext>
                </a:extLst>
              </p:cNvPr>
              <p:cNvPicPr/>
              <p:nvPr/>
            </p:nvPicPr>
            <p:blipFill>
              <a:blip r:embed="rId28"/>
              <a:stretch>
                <a:fillRect/>
              </a:stretch>
            </p:blipFill>
            <p:spPr>
              <a:xfrm>
                <a:off x="9976973" y="31831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6" name="Freihand 35">
                <a:extLst>
                  <a:ext uri="{FF2B5EF4-FFF2-40B4-BE49-F238E27FC236}">
                    <a16:creationId xmlns:a16="http://schemas.microsoft.com/office/drawing/2014/main" id="{E1724964-11A2-4A7F-889C-4F7E4AFD1181}"/>
                  </a:ext>
                </a:extLst>
              </p14:cNvPr>
              <p14:cNvContentPartPr/>
              <p14:nvPr/>
            </p14:nvContentPartPr>
            <p14:xfrm>
              <a:off x="9961853" y="3161587"/>
              <a:ext cx="178560" cy="96120"/>
            </p14:xfrm>
          </p:contentPart>
        </mc:Choice>
        <mc:Fallback>
          <p:pic>
            <p:nvPicPr>
              <p:cNvPr id="36" name="Freihand 35">
                <a:extLst>
                  <a:ext uri="{FF2B5EF4-FFF2-40B4-BE49-F238E27FC236}">
                    <a16:creationId xmlns:a16="http://schemas.microsoft.com/office/drawing/2014/main" id="{E1724964-11A2-4A7F-889C-4F7E4AFD1181}"/>
                  </a:ext>
                </a:extLst>
              </p:cNvPr>
              <p:cNvPicPr/>
              <p:nvPr/>
            </p:nvPicPr>
            <p:blipFill>
              <a:blip r:embed="rId30"/>
              <a:stretch>
                <a:fillRect/>
              </a:stretch>
            </p:blipFill>
            <p:spPr>
              <a:xfrm>
                <a:off x="9957533" y="3157267"/>
                <a:ext cx="1872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7" name="Freihand 36">
                <a:extLst>
                  <a:ext uri="{FF2B5EF4-FFF2-40B4-BE49-F238E27FC236}">
                    <a16:creationId xmlns:a16="http://schemas.microsoft.com/office/drawing/2014/main" id="{0BFD6187-A0CE-47FD-AA8D-39FC4F96DA2D}"/>
                  </a:ext>
                </a:extLst>
              </p14:cNvPr>
              <p14:cNvContentPartPr/>
              <p14:nvPr/>
            </p14:nvContentPartPr>
            <p14:xfrm>
              <a:off x="10159853" y="3174187"/>
              <a:ext cx="131400" cy="59400"/>
            </p14:xfrm>
          </p:contentPart>
        </mc:Choice>
        <mc:Fallback>
          <p:pic>
            <p:nvPicPr>
              <p:cNvPr id="37" name="Freihand 36">
                <a:extLst>
                  <a:ext uri="{FF2B5EF4-FFF2-40B4-BE49-F238E27FC236}">
                    <a16:creationId xmlns:a16="http://schemas.microsoft.com/office/drawing/2014/main" id="{0BFD6187-A0CE-47FD-AA8D-39FC4F96DA2D}"/>
                  </a:ext>
                </a:extLst>
              </p:cNvPr>
              <p:cNvPicPr/>
              <p:nvPr/>
            </p:nvPicPr>
            <p:blipFill>
              <a:blip r:embed="rId32"/>
              <a:stretch>
                <a:fillRect/>
              </a:stretch>
            </p:blipFill>
            <p:spPr>
              <a:xfrm>
                <a:off x="10155533" y="3169867"/>
                <a:ext cx="1400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8" name="Freihand 37">
                <a:extLst>
                  <a:ext uri="{FF2B5EF4-FFF2-40B4-BE49-F238E27FC236}">
                    <a16:creationId xmlns:a16="http://schemas.microsoft.com/office/drawing/2014/main" id="{0F99DCEE-2986-40BE-812E-506F7F2C60FB}"/>
                  </a:ext>
                </a:extLst>
              </p14:cNvPr>
              <p14:cNvContentPartPr/>
              <p14:nvPr/>
            </p14:nvContentPartPr>
            <p14:xfrm>
              <a:off x="10352813" y="3082027"/>
              <a:ext cx="151200" cy="124200"/>
            </p14:xfrm>
          </p:contentPart>
        </mc:Choice>
        <mc:Fallback>
          <p:pic>
            <p:nvPicPr>
              <p:cNvPr id="38" name="Freihand 37">
                <a:extLst>
                  <a:ext uri="{FF2B5EF4-FFF2-40B4-BE49-F238E27FC236}">
                    <a16:creationId xmlns:a16="http://schemas.microsoft.com/office/drawing/2014/main" id="{0F99DCEE-2986-40BE-812E-506F7F2C60FB}"/>
                  </a:ext>
                </a:extLst>
              </p:cNvPr>
              <p:cNvPicPr/>
              <p:nvPr/>
            </p:nvPicPr>
            <p:blipFill>
              <a:blip r:embed="rId34"/>
              <a:stretch>
                <a:fillRect/>
              </a:stretch>
            </p:blipFill>
            <p:spPr>
              <a:xfrm>
                <a:off x="10348493" y="3077707"/>
                <a:ext cx="1598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1" name="Freihand 40">
                <a:extLst>
                  <a:ext uri="{FF2B5EF4-FFF2-40B4-BE49-F238E27FC236}">
                    <a16:creationId xmlns:a16="http://schemas.microsoft.com/office/drawing/2014/main" id="{E8A885E2-F9F5-4FA8-AB3D-29A12FDD4FBC}"/>
                  </a:ext>
                </a:extLst>
              </p14:cNvPr>
              <p14:cNvContentPartPr/>
              <p14:nvPr/>
            </p14:nvContentPartPr>
            <p14:xfrm>
              <a:off x="10357133" y="3010747"/>
              <a:ext cx="116280" cy="234360"/>
            </p14:xfrm>
          </p:contentPart>
        </mc:Choice>
        <mc:Fallback>
          <p:pic>
            <p:nvPicPr>
              <p:cNvPr id="41" name="Freihand 40">
                <a:extLst>
                  <a:ext uri="{FF2B5EF4-FFF2-40B4-BE49-F238E27FC236}">
                    <a16:creationId xmlns:a16="http://schemas.microsoft.com/office/drawing/2014/main" id="{E8A885E2-F9F5-4FA8-AB3D-29A12FDD4FBC}"/>
                  </a:ext>
                </a:extLst>
              </p:cNvPr>
              <p:cNvPicPr/>
              <p:nvPr/>
            </p:nvPicPr>
            <p:blipFill>
              <a:blip r:embed="rId36"/>
              <a:stretch>
                <a:fillRect/>
              </a:stretch>
            </p:blipFill>
            <p:spPr>
              <a:xfrm>
                <a:off x="10352813" y="3006427"/>
                <a:ext cx="12492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2" name="Freihand 41">
                <a:extLst>
                  <a:ext uri="{FF2B5EF4-FFF2-40B4-BE49-F238E27FC236}">
                    <a16:creationId xmlns:a16="http://schemas.microsoft.com/office/drawing/2014/main" id="{7E471CD7-254B-42EB-B16D-DDB48830BF52}"/>
                  </a:ext>
                </a:extLst>
              </p14:cNvPr>
              <p14:cNvContentPartPr/>
              <p14:nvPr/>
            </p14:nvContentPartPr>
            <p14:xfrm>
              <a:off x="10492853" y="3129187"/>
              <a:ext cx="128880" cy="90720"/>
            </p14:xfrm>
          </p:contentPart>
        </mc:Choice>
        <mc:Fallback>
          <p:pic>
            <p:nvPicPr>
              <p:cNvPr id="42" name="Freihand 41">
                <a:extLst>
                  <a:ext uri="{FF2B5EF4-FFF2-40B4-BE49-F238E27FC236}">
                    <a16:creationId xmlns:a16="http://schemas.microsoft.com/office/drawing/2014/main" id="{7E471CD7-254B-42EB-B16D-DDB48830BF52}"/>
                  </a:ext>
                </a:extLst>
              </p:cNvPr>
              <p:cNvPicPr/>
              <p:nvPr/>
            </p:nvPicPr>
            <p:blipFill>
              <a:blip r:embed="rId38"/>
              <a:stretch>
                <a:fillRect/>
              </a:stretch>
            </p:blipFill>
            <p:spPr>
              <a:xfrm>
                <a:off x="10488533" y="3124867"/>
                <a:ext cx="1375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3" name="Freihand 42">
                <a:extLst>
                  <a:ext uri="{FF2B5EF4-FFF2-40B4-BE49-F238E27FC236}">
                    <a16:creationId xmlns:a16="http://schemas.microsoft.com/office/drawing/2014/main" id="{891FDD8F-A604-4057-B4FE-75B233F21AEB}"/>
                  </a:ext>
                </a:extLst>
              </p14:cNvPr>
              <p14:cNvContentPartPr/>
              <p14:nvPr/>
            </p14:nvContentPartPr>
            <p14:xfrm>
              <a:off x="10654493" y="3049987"/>
              <a:ext cx="155520" cy="137520"/>
            </p14:xfrm>
          </p:contentPart>
        </mc:Choice>
        <mc:Fallback>
          <p:pic>
            <p:nvPicPr>
              <p:cNvPr id="43" name="Freihand 42">
                <a:extLst>
                  <a:ext uri="{FF2B5EF4-FFF2-40B4-BE49-F238E27FC236}">
                    <a16:creationId xmlns:a16="http://schemas.microsoft.com/office/drawing/2014/main" id="{891FDD8F-A604-4057-B4FE-75B233F21AEB}"/>
                  </a:ext>
                </a:extLst>
              </p:cNvPr>
              <p:cNvPicPr/>
              <p:nvPr/>
            </p:nvPicPr>
            <p:blipFill>
              <a:blip r:embed="rId40"/>
              <a:stretch>
                <a:fillRect/>
              </a:stretch>
            </p:blipFill>
            <p:spPr>
              <a:xfrm>
                <a:off x="10650173" y="3045667"/>
                <a:ext cx="1641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4" name="Freihand 43">
                <a:extLst>
                  <a:ext uri="{FF2B5EF4-FFF2-40B4-BE49-F238E27FC236}">
                    <a16:creationId xmlns:a16="http://schemas.microsoft.com/office/drawing/2014/main" id="{FE626B62-2584-43EF-A565-6225F8DF03BE}"/>
                  </a:ext>
                </a:extLst>
              </p14:cNvPr>
              <p14:cNvContentPartPr/>
              <p14:nvPr/>
            </p14:nvContentPartPr>
            <p14:xfrm>
              <a:off x="10872653" y="3164467"/>
              <a:ext cx="18720" cy="29160"/>
            </p14:xfrm>
          </p:contentPart>
        </mc:Choice>
        <mc:Fallback>
          <p:pic>
            <p:nvPicPr>
              <p:cNvPr id="44" name="Freihand 43">
                <a:extLst>
                  <a:ext uri="{FF2B5EF4-FFF2-40B4-BE49-F238E27FC236}">
                    <a16:creationId xmlns:a16="http://schemas.microsoft.com/office/drawing/2014/main" id="{FE626B62-2584-43EF-A565-6225F8DF03BE}"/>
                  </a:ext>
                </a:extLst>
              </p:cNvPr>
              <p:cNvPicPr/>
              <p:nvPr/>
            </p:nvPicPr>
            <p:blipFill>
              <a:blip r:embed="rId42"/>
              <a:stretch>
                <a:fillRect/>
              </a:stretch>
            </p:blipFill>
            <p:spPr>
              <a:xfrm>
                <a:off x="10868333" y="3160147"/>
                <a:ext cx="273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6" name="Freihand 45">
                <a:extLst>
                  <a:ext uri="{FF2B5EF4-FFF2-40B4-BE49-F238E27FC236}">
                    <a16:creationId xmlns:a16="http://schemas.microsoft.com/office/drawing/2014/main" id="{1E4D242C-D4C4-408A-9F29-FEF347544883}"/>
                  </a:ext>
                </a:extLst>
              </p14:cNvPr>
              <p14:cNvContentPartPr/>
              <p14:nvPr/>
            </p14:nvContentPartPr>
            <p14:xfrm>
              <a:off x="9280013" y="3521227"/>
              <a:ext cx="289080" cy="108000"/>
            </p14:xfrm>
          </p:contentPart>
        </mc:Choice>
        <mc:Fallback>
          <p:pic>
            <p:nvPicPr>
              <p:cNvPr id="46" name="Freihand 45">
                <a:extLst>
                  <a:ext uri="{FF2B5EF4-FFF2-40B4-BE49-F238E27FC236}">
                    <a16:creationId xmlns:a16="http://schemas.microsoft.com/office/drawing/2014/main" id="{1E4D242C-D4C4-408A-9F29-FEF347544883}"/>
                  </a:ext>
                </a:extLst>
              </p:cNvPr>
              <p:cNvPicPr/>
              <p:nvPr/>
            </p:nvPicPr>
            <p:blipFill>
              <a:blip r:embed="rId44"/>
              <a:stretch>
                <a:fillRect/>
              </a:stretch>
            </p:blipFill>
            <p:spPr>
              <a:xfrm>
                <a:off x="9275693" y="3516907"/>
                <a:ext cx="2977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7" name="Freihand 46">
                <a:extLst>
                  <a:ext uri="{FF2B5EF4-FFF2-40B4-BE49-F238E27FC236}">
                    <a16:creationId xmlns:a16="http://schemas.microsoft.com/office/drawing/2014/main" id="{061D1E4B-6F60-4B02-92EC-67BE6979F20C}"/>
                  </a:ext>
                </a:extLst>
              </p14:cNvPr>
              <p14:cNvContentPartPr/>
              <p14:nvPr/>
            </p14:nvContentPartPr>
            <p14:xfrm>
              <a:off x="9552893" y="3432307"/>
              <a:ext cx="360" cy="360"/>
            </p14:xfrm>
          </p:contentPart>
        </mc:Choice>
        <mc:Fallback>
          <p:pic>
            <p:nvPicPr>
              <p:cNvPr id="47" name="Freihand 46">
                <a:extLst>
                  <a:ext uri="{FF2B5EF4-FFF2-40B4-BE49-F238E27FC236}">
                    <a16:creationId xmlns:a16="http://schemas.microsoft.com/office/drawing/2014/main" id="{061D1E4B-6F60-4B02-92EC-67BE6979F20C}"/>
                  </a:ext>
                </a:extLst>
              </p:cNvPr>
              <p:cNvPicPr/>
              <p:nvPr/>
            </p:nvPicPr>
            <p:blipFill>
              <a:blip r:embed="rId28"/>
              <a:stretch>
                <a:fillRect/>
              </a:stretch>
            </p:blipFill>
            <p:spPr>
              <a:xfrm>
                <a:off x="9548573" y="34279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8" name="Freihand 47">
                <a:extLst>
                  <a:ext uri="{FF2B5EF4-FFF2-40B4-BE49-F238E27FC236}">
                    <a16:creationId xmlns:a16="http://schemas.microsoft.com/office/drawing/2014/main" id="{49694837-EBEE-4651-8C3F-71870F9C65F2}"/>
                  </a:ext>
                </a:extLst>
              </p14:cNvPr>
              <p14:cNvContentPartPr/>
              <p14:nvPr/>
            </p14:nvContentPartPr>
            <p14:xfrm>
              <a:off x="9897053" y="3555787"/>
              <a:ext cx="360" cy="360"/>
            </p14:xfrm>
          </p:contentPart>
        </mc:Choice>
        <mc:Fallback>
          <p:pic>
            <p:nvPicPr>
              <p:cNvPr id="48" name="Freihand 47">
                <a:extLst>
                  <a:ext uri="{FF2B5EF4-FFF2-40B4-BE49-F238E27FC236}">
                    <a16:creationId xmlns:a16="http://schemas.microsoft.com/office/drawing/2014/main" id="{49694837-EBEE-4651-8C3F-71870F9C65F2}"/>
                  </a:ext>
                </a:extLst>
              </p:cNvPr>
              <p:cNvPicPr/>
              <p:nvPr/>
            </p:nvPicPr>
            <p:blipFill>
              <a:blip r:embed="rId28"/>
              <a:stretch>
                <a:fillRect/>
              </a:stretch>
            </p:blipFill>
            <p:spPr>
              <a:xfrm>
                <a:off x="9892733" y="3551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9" name="Freihand 48">
                <a:extLst>
                  <a:ext uri="{FF2B5EF4-FFF2-40B4-BE49-F238E27FC236}">
                    <a16:creationId xmlns:a16="http://schemas.microsoft.com/office/drawing/2014/main" id="{F3250D6B-627D-4F7E-8A1B-D65604A5B6C4}"/>
                  </a:ext>
                </a:extLst>
              </p14:cNvPr>
              <p14:cNvContentPartPr/>
              <p14:nvPr/>
            </p14:nvContentPartPr>
            <p14:xfrm>
              <a:off x="9853493" y="3422947"/>
              <a:ext cx="240840" cy="177480"/>
            </p14:xfrm>
          </p:contentPart>
        </mc:Choice>
        <mc:Fallback>
          <p:pic>
            <p:nvPicPr>
              <p:cNvPr id="49" name="Freihand 48">
                <a:extLst>
                  <a:ext uri="{FF2B5EF4-FFF2-40B4-BE49-F238E27FC236}">
                    <a16:creationId xmlns:a16="http://schemas.microsoft.com/office/drawing/2014/main" id="{F3250D6B-627D-4F7E-8A1B-D65604A5B6C4}"/>
                  </a:ext>
                </a:extLst>
              </p:cNvPr>
              <p:cNvPicPr/>
              <p:nvPr/>
            </p:nvPicPr>
            <p:blipFill>
              <a:blip r:embed="rId48"/>
              <a:stretch>
                <a:fillRect/>
              </a:stretch>
            </p:blipFill>
            <p:spPr>
              <a:xfrm>
                <a:off x="9849173" y="3418627"/>
                <a:ext cx="2494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50" name="Freihand 49">
                <a:extLst>
                  <a:ext uri="{FF2B5EF4-FFF2-40B4-BE49-F238E27FC236}">
                    <a16:creationId xmlns:a16="http://schemas.microsoft.com/office/drawing/2014/main" id="{F5226244-D3A0-4B3E-8494-577731632CCE}"/>
                  </a:ext>
                </a:extLst>
              </p14:cNvPr>
              <p14:cNvContentPartPr/>
              <p14:nvPr/>
            </p14:nvContentPartPr>
            <p14:xfrm>
              <a:off x="10105493" y="3370027"/>
              <a:ext cx="351000" cy="215640"/>
            </p14:xfrm>
          </p:contentPart>
        </mc:Choice>
        <mc:Fallback>
          <p:pic>
            <p:nvPicPr>
              <p:cNvPr id="50" name="Freihand 49">
                <a:extLst>
                  <a:ext uri="{FF2B5EF4-FFF2-40B4-BE49-F238E27FC236}">
                    <a16:creationId xmlns:a16="http://schemas.microsoft.com/office/drawing/2014/main" id="{F5226244-D3A0-4B3E-8494-577731632CCE}"/>
                  </a:ext>
                </a:extLst>
              </p:cNvPr>
              <p:cNvPicPr/>
              <p:nvPr/>
            </p:nvPicPr>
            <p:blipFill>
              <a:blip r:embed="rId50"/>
              <a:stretch>
                <a:fillRect/>
              </a:stretch>
            </p:blipFill>
            <p:spPr>
              <a:xfrm>
                <a:off x="10101173" y="3365707"/>
                <a:ext cx="35964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51" name="Freihand 50">
                <a:extLst>
                  <a:ext uri="{FF2B5EF4-FFF2-40B4-BE49-F238E27FC236}">
                    <a16:creationId xmlns:a16="http://schemas.microsoft.com/office/drawing/2014/main" id="{5EA9EEEC-3AF8-46F2-A0B3-A8B83523B47F}"/>
                  </a:ext>
                </a:extLst>
              </p14:cNvPr>
              <p14:cNvContentPartPr/>
              <p14:nvPr/>
            </p14:nvContentPartPr>
            <p14:xfrm>
              <a:off x="10468733" y="3369667"/>
              <a:ext cx="102600" cy="192240"/>
            </p14:xfrm>
          </p:contentPart>
        </mc:Choice>
        <mc:Fallback>
          <p:pic>
            <p:nvPicPr>
              <p:cNvPr id="51" name="Freihand 50">
                <a:extLst>
                  <a:ext uri="{FF2B5EF4-FFF2-40B4-BE49-F238E27FC236}">
                    <a16:creationId xmlns:a16="http://schemas.microsoft.com/office/drawing/2014/main" id="{5EA9EEEC-3AF8-46F2-A0B3-A8B83523B47F}"/>
                  </a:ext>
                </a:extLst>
              </p:cNvPr>
              <p:cNvPicPr/>
              <p:nvPr/>
            </p:nvPicPr>
            <p:blipFill>
              <a:blip r:embed="rId52"/>
              <a:stretch>
                <a:fillRect/>
              </a:stretch>
            </p:blipFill>
            <p:spPr>
              <a:xfrm>
                <a:off x="10464413" y="3365347"/>
                <a:ext cx="1112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52" name="Freihand 51">
                <a:extLst>
                  <a:ext uri="{FF2B5EF4-FFF2-40B4-BE49-F238E27FC236}">
                    <a16:creationId xmlns:a16="http://schemas.microsoft.com/office/drawing/2014/main" id="{C17FA5D9-FA85-4EA9-8AD9-0BF4089E504B}"/>
                  </a:ext>
                </a:extLst>
              </p14:cNvPr>
              <p14:cNvContentPartPr/>
              <p14:nvPr/>
            </p14:nvContentPartPr>
            <p14:xfrm>
              <a:off x="10585013" y="3454267"/>
              <a:ext cx="232920" cy="93240"/>
            </p14:xfrm>
          </p:contentPart>
        </mc:Choice>
        <mc:Fallback>
          <p:pic>
            <p:nvPicPr>
              <p:cNvPr id="52" name="Freihand 51">
                <a:extLst>
                  <a:ext uri="{FF2B5EF4-FFF2-40B4-BE49-F238E27FC236}">
                    <a16:creationId xmlns:a16="http://schemas.microsoft.com/office/drawing/2014/main" id="{C17FA5D9-FA85-4EA9-8AD9-0BF4089E504B}"/>
                  </a:ext>
                </a:extLst>
              </p:cNvPr>
              <p:cNvPicPr/>
              <p:nvPr/>
            </p:nvPicPr>
            <p:blipFill>
              <a:blip r:embed="rId54"/>
              <a:stretch>
                <a:fillRect/>
              </a:stretch>
            </p:blipFill>
            <p:spPr>
              <a:xfrm>
                <a:off x="10580693" y="3449947"/>
                <a:ext cx="2415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3" name="Freihand 52">
                <a:extLst>
                  <a:ext uri="{FF2B5EF4-FFF2-40B4-BE49-F238E27FC236}">
                    <a16:creationId xmlns:a16="http://schemas.microsoft.com/office/drawing/2014/main" id="{6C7F5BA5-E81E-4ED5-8457-8770B95AD117}"/>
                  </a:ext>
                </a:extLst>
              </p14:cNvPr>
              <p14:cNvContentPartPr/>
              <p14:nvPr/>
            </p14:nvContentPartPr>
            <p14:xfrm>
              <a:off x="10806773" y="3328627"/>
              <a:ext cx="397080" cy="188280"/>
            </p14:xfrm>
          </p:contentPart>
        </mc:Choice>
        <mc:Fallback>
          <p:pic>
            <p:nvPicPr>
              <p:cNvPr id="53" name="Freihand 52">
                <a:extLst>
                  <a:ext uri="{FF2B5EF4-FFF2-40B4-BE49-F238E27FC236}">
                    <a16:creationId xmlns:a16="http://schemas.microsoft.com/office/drawing/2014/main" id="{6C7F5BA5-E81E-4ED5-8457-8770B95AD117}"/>
                  </a:ext>
                </a:extLst>
              </p:cNvPr>
              <p:cNvPicPr/>
              <p:nvPr/>
            </p:nvPicPr>
            <p:blipFill>
              <a:blip r:embed="rId56"/>
              <a:stretch>
                <a:fillRect/>
              </a:stretch>
            </p:blipFill>
            <p:spPr>
              <a:xfrm>
                <a:off x="10802453" y="3324307"/>
                <a:ext cx="4057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5" name="Freihand 54">
                <a:extLst>
                  <a:ext uri="{FF2B5EF4-FFF2-40B4-BE49-F238E27FC236}">
                    <a16:creationId xmlns:a16="http://schemas.microsoft.com/office/drawing/2014/main" id="{DE0FC4A7-4A65-47E3-A518-7CDBE1BFA279}"/>
                  </a:ext>
                </a:extLst>
              </p14:cNvPr>
              <p14:cNvContentPartPr/>
              <p14:nvPr/>
            </p14:nvContentPartPr>
            <p14:xfrm>
              <a:off x="3068573" y="3358147"/>
              <a:ext cx="1497960" cy="753120"/>
            </p14:xfrm>
          </p:contentPart>
        </mc:Choice>
        <mc:Fallback>
          <p:pic>
            <p:nvPicPr>
              <p:cNvPr id="55" name="Freihand 54">
                <a:extLst>
                  <a:ext uri="{FF2B5EF4-FFF2-40B4-BE49-F238E27FC236}">
                    <a16:creationId xmlns:a16="http://schemas.microsoft.com/office/drawing/2014/main" id="{DE0FC4A7-4A65-47E3-A518-7CDBE1BFA279}"/>
                  </a:ext>
                </a:extLst>
              </p:cNvPr>
              <p:cNvPicPr/>
              <p:nvPr/>
            </p:nvPicPr>
            <p:blipFill>
              <a:blip r:embed="rId58"/>
              <a:stretch>
                <a:fillRect/>
              </a:stretch>
            </p:blipFill>
            <p:spPr>
              <a:xfrm>
                <a:off x="3064253" y="3353827"/>
                <a:ext cx="1506600" cy="7617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6322" name="Freihand 56321">
                <a:extLst>
                  <a:ext uri="{FF2B5EF4-FFF2-40B4-BE49-F238E27FC236}">
                    <a16:creationId xmlns:a16="http://schemas.microsoft.com/office/drawing/2014/main" id="{D242105D-A93B-4E7D-AF0E-22D8B7A20400}"/>
                  </a:ext>
                </a:extLst>
              </p14:cNvPr>
              <p14:cNvContentPartPr/>
              <p14:nvPr/>
            </p14:nvContentPartPr>
            <p14:xfrm>
              <a:off x="3135893" y="3398107"/>
              <a:ext cx="1399680" cy="595800"/>
            </p14:xfrm>
          </p:contentPart>
        </mc:Choice>
        <mc:Fallback>
          <p:pic>
            <p:nvPicPr>
              <p:cNvPr id="56322" name="Freihand 56321">
                <a:extLst>
                  <a:ext uri="{FF2B5EF4-FFF2-40B4-BE49-F238E27FC236}">
                    <a16:creationId xmlns:a16="http://schemas.microsoft.com/office/drawing/2014/main" id="{D242105D-A93B-4E7D-AF0E-22D8B7A20400}"/>
                  </a:ext>
                </a:extLst>
              </p:cNvPr>
              <p:cNvPicPr/>
              <p:nvPr/>
            </p:nvPicPr>
            <p:blipFill>
              <a:blip r:embed="rId60"/>
              <a:stretch>
                <a:fillRect/>
              </a:stretch>
            </p:blipFill>
            <p:spPr>
              <a:xfrm>
                <a:off x="3131573" y="3393787"/>
                <a:ext cx="1408320" cy="6044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8" name="Freihand 7">
                <a:extLst>
                  <a:ext uri="{FF2B5EF4-FFF2-40B4-BE49-F238E27FC236}">
                    <a16:creationId xmlns:a16="http://schemas.microsoft.com/office/drawing/2014/main" id="{7B994DA5-BF0D-40AE-9F31-CB90342126EC}"/>
                  </a:ext>
                </a:extLst>
              </p14:cNvPr>
              <p14:cNvContentPartPr/>
              <p14:nvPr/>
            </p14:nvContentPartPr>
            <p14:xfrm>
              <a:off x="4718093" y="3467947"/>
              <a:ext cx="1877040" cy="112680"/>
            </p14:xfrm>
          </p:contentPart>
        </mc:Choice>
        <mc:Fallback>
          <p:pic>
            <p:nvPicPr>
              <p:cNvPr id="8" name="Freihand 7">
                <a:extLst>
                  <a:ext uri="{FF2B5EF4-FFF2-40B4-BE49-F238E27FC236}">
                    <a16:creationId xmlns:a16="http://schemas.microsoft.com/office/drawing/2014/main" id="{7B994DA5-BF0D-40AE-9F31-CB90342126EC}"/>
                  </a:ext>
                </a:extLst>
              </p:cNvPr>
              <p:cNvPicPr/>
              <p:nvPr/>
            </p:nvPicPr>
            <p:blipFill>
              <a:blip r:embed="rId62"/>
              <a:stretch>
                <a:fillRect/>
              </a:stretch>
            </p:blipFill>
            <p:spPr>
              <a:xfrm>
                <a:off x="4713773" y="3463627"/>
                <a:ext cx="18856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9" name="Freihand 8">
                <a:extLst>
                  <a:ext uri="{FF2B5EF4-FFF2-40B4-BE49-F238E27FC236}">
                    <a16:creationId xmlns:a16="http://schemas.microsoft.com/office/drawing/2014/main" id="{F66B09A2-56DB-4310-AD25-2FB77FD7FC4D}"/>
                  </a:ext>
                </a:extLst>
              </p14:cNvPr>
              <p14:cNvContentPartPr/>
              <p14:nvPr/>
            </p14:nvContentPartPr>
            <p14:xfrm>
              <a:off x="5515853" y="3247627"/>
              <a:ext cx="149400" cy="153360"/>
            </p14:xfrm>
          </p:contentPart>
        </mc:Choice>
        <mc:Fallback>
          <p:pic>
            <p:nvPicPr>
              <p:cNvPr id="9" name="Freihand 8">
                <a:extLst>
                  <a:ext uri="{FF2B5EF4-FFF2-40B4-BE49-F238E27FC236}">
                    <a16:creationId xmlns:a16="http://schemas.microsoft.com/office/drawing/2014/main" id="{F66B09A2-56DB-4310-AD25-2FB77FD7FC4D}"/>
                  </a:ext>
                </a:extLst>
              </p:cNvPr>
              <p:cNvPicPr/>
              <p:nvPr/>
            </p:nvPicPr>
            <p:blipFill>
              <a:blip r:embed="rId64"/>
              <a:stretch>
                <a:fillRect/>
              </a:stretch>
            </p:blipFill>
            <p:spPr>
              <a:xfrm>
                <a:off x="5511533" y="3243307"/>
                <a:ext cx="1580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0" name="Freihand 9">
                <a:extLst>
                  <a:ext uri="{FF2B5EF4-FFF2-40B4-BE49-F238E27FC236}">
                    <a16:creationId xmlns:a16="http://schemas.microsoft.com/office/drawing/2014/main" id="{6A4016E7-4F3C-48CE-943F-34C854B3FE90}"/>
                  </a:ext>
                </a:extLst>
              </p14:cNvPr>
              <p14:cNvContentPartPr/>
              <p14:nvPr/>
            </p14:nvContentPartPr>
            <p14:xfrm>
              <a:off x="5555453" y="3215227"/>
              <a:ext cx="156240" cy="34200"/>
            </p14:xfrm>
          </p:contentPart>
        </mc:Choice>
        <mc:Fallback>
          <p:pic>
            <p:nvPicPr>
              <p:cNvPr id="10" name="Freihand 9">
                <a:extLst>
                  <a:ext uri="{FF2B5EF4-FFF2-40B4-BE49-F238E27FC236}">
                    <a16:creationId xmlns:a16="http://schemas.microsoft.com/office/drawing/2014/main" id="{6A4016E7-4F3C-48CE-943F-34C854B3FE90}"/>
                  </a:ext>
                </a:extLst>
              </p:cNvPr>
              <p:cNvPicPr/>
              <p:nvPr/>
            </p:nvPicPr>
            <p:blipFill>
              <a:blip r:embed="rId66"/>
              <a:stretch>
                <a:fillRect/>
              </a:stretch>
            </p:blipFill>
            <p:spPr>
              <a:xfrm>
                <a:off x="5551133" y="3210907"/>
                <a:ext cx="1648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1" name="Freihand 10">
                <a:extLst>
                  <a:ext uri="{FF2B5EF4-FFF2-40B4-BE49-F238E27FC236}">
                    <a16:creationId xmlns:a16="http://schemas.microsoft.com/office/drawing/2014/main" id="{2B425E9E-79BC-4613-92DB-D623461A6F29}"/>
                  </a:ext>
                </a:extLst>
              </p14:cNvPr>
              <p14:cNvContentPartPr/>
              <p14:nvPr/>
            </p14:nvContentPartPr>
            <p14:xfrm>
              <a:off x="5807453" y="3254467"/>
              <a:ext cx="100800" cy="106200"/>
            </p14:xfrm>
          </p:contentPart>
        </mc:Choice>
        <mc:Fallback>
          <p:pic>
            <p:nvPicPr>
              <p:cNvPr id="11" name="Freihand 10">
                <a:extLst>
                  <a:ext uri="{FF2B5EF4-FFF2-40B4-BE49-F238E27FC236}">
                    <a16:creationId xmlns:a16="http://schemas.microsoft.com/office/drawing/2014/main" id="{2B425E9E-79BC-4613-92DB-D623461A6F29}"/>
                  </a:ext>
                </a:extLst>
              </p:cNvPr>
              <p:cNvPicPr/>
              <p:nvPr/>
            </p:nvPicPr>
            <p:blipFill>
              <a:blip r:embed="rId68"/>
              <a:stretch>
                <a:fillRect/>
              </a:stretch>
            </p:blipFill>
            <p:spPr>
              <a:xfrm>
                <a:off x="5803133" y="3250147"/>
                <a:ext cx="1094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2" name="Freihand 11">
                <a:extLst>
                  <a:ext uri="{FF2B5EF4-FFF2-40B4-BE49-F238E27FC236}">
                    <a16:creationId xmlns:a16="http://schemas.microsoft.com/office/drawing/2014/main" id="{47E86096-7D2C-429E-81B6-9675CE7460E7}"/>
                  </a:ext>
                </a:extLst>
              </p14:cNvPr>
              <p14:cNvContentPartPr/>
              <p14:nvPr/>
            </p14:nvContentPartPr>
            <p14:xfrm>
              <a:off x="5723213" y="3186067"/>
              <a:ext cx="153000" cy="69120"/>
            </p14:xfrm>
          </p:contentPart>
        </mc:Choice>
        <mc:Fallback>
          <p:pic>
            <p:nvPicPr>
              <p:cNvPr id="12" name="Freihand 11">
                <a:extLst>
                  <a:ext uri="{FF2B5EF4-FFF2-40B4-BE49-F238E27FC236}">
                    <a16:creationId xmlns:a16="http://schemas.microsoft.com/office/drawing/2014/main" id="{47E86096-7D2C-429E-81B6-9675CE7460E7}"/>
                  </a:ext>
                </a:extLst>
              </p:cNvPr>
              <p:cNvPicPr/>
              <p:nvPr/>
            </p:nvPicPr>
            <p:blipFill>
              <a:blip r:embed="rId70"/>
              <a:stretch>
                <a:fillRect/>
              </a:stretch>
            </p:blipFill>
            <p:spPr>
              <a:xfrm>
                <a:off x="5718893" y="3181747"/>
                <a:ext cx="1616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3" name="Freihand 12">
                <a:extLst>
                  <a:ext uri="{FF2B5EF4-FFF2-40B4-BE49-F238E27FC236}">
                    <a16:creationId xmlns:a16="http://schemas.microsoft.com/office/drawing/2014/main" id="{B8CB3544-C1A6-4482-B0CB-AC6969EE38D3}"/>
                  </a:ext>
                </a:extLst>
              </p14:cNvPr>
              <p14:cNvContentPartPr/>
              <p14:nvPr/>
            </p14:nvContentPartPr>
            <p14:xfrm>
              <a:off x="5903933" y="3299467"/>
              <a:ext cx="92880" cy="77040"/>
            </p14:xfrm>
          </p:contentPart>
        </mc:Choice>
        <mc:Fallback>
          <p:pic>
            <p:nvPicPr>
              <p:cNvPr id="13" name="Freihand 12">
                <a:extLst>
                  <a:ext uri="{FF2B5EF4-FFF2-40B4-BE49-F238E27FC236}">
                    <a16:creationId xmlns:a16="http://schemas.microsoft.com/office/drawing/2014/main" id="{B8CB3544-C1A6-4482-B0CB-AC6969EE38D3}"/>
                  </a:ext>
                </a:extLst>
              </p:cNvPr>
              <p:cNvPicPr/>
              <p:nvPr/>
            </p:nvPicPr>
            <p:blipFill>
              <a:blip r:embed="rId72"/>
              <a:stretch>
                <a:fillRect/>
              </a:stretch>
            </p:blipFill>
            <p:spPr>
              <a:xfrm>
                <a:off x="5899613" y="3295147"/>
                <a:ext cx="1015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5" name="Freihand 14">
                <a:extLst>
                  <a:ext uri="{FF2B5EF4-FFF2-40B4-BE49-F238E27FC236}">
                    <a16:creationId xmlns:a16="http://schemas.microsoft.com/office/drawing/2014/main" id="{4E9C064A-A2C3-4B6E-A67E-38D207569550}"/>
                  </a:ext>
                </a:extLst>
              </p14:cNvPr>
              <p14:cNvContentPartPr/>
              <p14:nvPr/>
            </p14:nvContentPartPr>
            <p14:xfrm>
              <a:off x="7196333" y="3615907"/>
              <a:ext cx="88920" cy="42480"/>
            </p14:xfrm>
          </p:contentPart>
        </mc:Choice>
        <mc:Fallback>
          <p:pic>
            <p:nvPicPr>
              <p:cNvPr id="15" name="Freihand 14">
                <a:extLst>
                  <a:ext uri="{FF2B5EF4-FFF2-40B4-BE49-F238E27FC236}">
                    <a16:creationId xmlns:a16="http://schemas.microsoft.com/office/drawing/2014/main" id="{4E9C064A-A2C3-4B6E-A67E-38D207569550}"/>
                  </a:ext>
                </a:extLst>
              </p:cNvPr>
              <p:cNvPicPr/>
              <p:nvPr/>
            </p:nvPicPr>
            <p:blipFill>
              <a:blip r:embed="rId74"/>
              <a:stretch>
                <a:fillRect/>
              </a:stretch>
            </p:blipFill>
            <p:spPr>
              <a:xfrm>
                <a:off x="7192013" y="3611587"/>
                <a:ext cx="975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0" name="Freihand 59">
                <a:extLst>
                  <a:ext uri="{FF2B5EF4-FFF2-40B4-BE49-F238E27FC236}">
                    <a16:creationId xmlns:a16="http://schemas.microsoft.com/office/drawing/2014/main" id="{93BBA686-DEFC-453C-AAFE-B02CAF89C858}"/>
                  </a:ext>
                </a:extLst>
              </p14:cNvPr>
              <p14:cNvContentPartPr/>
              <p14:nvPr/>
            </p14:nvContentPartPr>
            <p14:xfrm>
              <a:off x="3052373" y="3357787"/>
              <a:ext cx="1401120" cy="715680"/>
            </p14:xfrm>
          </p:contentPart>
        </mc:Choice>
        <mc:Fallback>
          <p:pic>
            <p:nvPicPr>
              <p:cNvPr id="60" name="Freihand 59">
                <a:extLst>
                  <a:ext uri="{FF2B5EF4-FFF2-40B4-BE49-F238E27FC236}">
                    <a16:creationId xmlns:a16="http://schemas.microsoft.com/office/drawing/2014/main" id="{93BBA686-DEFC-453C-AAFE-B02CAF89C858}"/>
                  </a:ext>
                </a:extLst>
              </p:cNvPr>
              <p:cNvPicPr/>
              <p:nvPr/>
            </p:nvPicPr>
            <p:blipFill>
              <a:blip r:embed="rId76"/>
              <a:stretch>
                <a:fillRect/>
              </a:stretch>
            </p:blipFill>
            <p:spPr>
              <a:xfrm>
                <a:off x="3048053" y="3353467"/>
                <a:ext cx="1409760" cy="7243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1" name="Freihand 60">
                <a:extLst>
                  <a:ext uri="{FF2B5EF4-FFF2-40B4-BE49-F238E27FC236}">
                    <a16:creationId xmlns:a16="http://schemas.microsoft.com/office/drawing/2014/main" id="{2E7B9D27-5C2B-4BC0-AA1B-052371E8FE71}"/>
                  </a:ext>
                </a:extLst>
              </p14:cNvPr>
              <p14:cNvContentPartPr/>
              <p14:nvPr/>
            </p14:nvContentPartPr>
            <p14:xfrm>
              <a:off x="7129013" y="3529867"/>
              <a:ext cx="369000" cy="273240"/>
            </p14:xfrm>
          </p:contentPart>
        </mc:Choice>
        <mc:Fallback>
          <p:pic>
            <p:nvPicPr>
              <p:cNvPr id="61" name="Freihand 60">
                <a:extLst>
                  <a:ext uri="{FF2B5EF4-FFF2-40B4-BE49-F238E27FC236}">
                    <a16:creationId xmlns:a16="http://schemas.microsoft.com/office/drawing/2014/main" id="{2E7B9D27-5C2B-4BC0-AA1B-052371E8FE71}"/>
                  </a:ext>
                </a:extLst>
              </p:cNvPr>
              <p:cNvPicPr/>
              <p:nvPr/>
            </p:nvPicPr>
            <p:blipFill>
              <a:blip r:embed="rId78"/>
              <a:stretch>
                <a:fillRect/>
              </a:stretch>
            </p:blipFill>
            <p:spPr>
              <a:xfrm>
                <a:off x="7124693" y="3525547"/>
                <a:ext cx="37764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6320" name="Freihand 56319">
                <a:extLst>
                  <a:ext uri="{FF2B5EF4-FFF2-40B4-BE49-F238E27FC236}">
                    <a16:creationId xmlns:a16="http://schemas.microsoft.com/office/drawing/2014/main" id="{9C744DD9-3EC5-42A6-9EBB-980AB35DCEED}"/>
                  </a:ext>
                </a:extLst>
              </p14:cNvPr>
              <p14:cNvContentPartPr/>
              <p14:nvPr/>
            </p14:nvContentPartPr>
            <p14:xfrm>
              <a:off x="4802693" y="3411787"/>
              <a:ext cx="1683360" cy="188640"/>
            </p14:xfrm>
          </p:contentPart>
        </mc:Choice>
        <mc:Fallback>
          <p:pic>
            <p:nvPicPr>
              <p:cNvPr id="56320" name="Freihand 56319">
                <a:extLst>
                  <a:ext uri="{FF2B5EF4-FFF2-40B4-BE49-F238E27FC236}">
                    <a16:creationId xmlns:a16="http://schemas.microsoft.com/office/drawing/2014/main" id="{9C744DD9-3EC5-42A6-9EBB-980AB35DCEED}"/>
                  </a:ext>
                </a:extLst>
              </p:cNvPr>
              <p:cNvPicPr/>
              <p:nvPr/>
            </p:nvPicPr>
            <p:blipFill>
              <a:blip r:embed="rId80"/>
              <a:stretch>
                <a:fillRect/>
              </a:stretch>
            </p:blipFill>
            <p:spPr>
              <a:xfrm>
                <a:off x="4798373" y="3407467"/>
                <a:ext cx="16920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6326" name="Freihand 56325">
                <a:extLst>
                  <a:ext uri="{FF2B5EF4-FFF2-40B4-BE49-F238E27FC236}">
                    <a16:creationId xmlns:a16="http://schemas.microsoft.com/office/drawing/2014/main" id="{38FD1C06-AECF-4524-8983-AA74B09B24CA}"/>
                  </a:ext>
                </a:extLst>
              </p14:cNvPr>
              <p14:cNvContentPartPr/>
              <p14:nvPr/>
            </p14:nvContentPartPr>
            <p14:xfrm>
              <a:off x="3206093" y="3734347"/>
              <a:ext cx="230040" cy="1850040"/>
            </p14:xfrm>
          </p:contentPart>
        </mc:Choice>
        <mc:Fallback>
          <p:pic>
            <p:nvPicPr>
              <p:cNvPr id="56326" name="Freihand 56325">
                <a:extLst>
                  <a:ext uri="{FF2B5EF4-FFF2-40B4-BE49-F238E27FC236}">
                    <a16:creationId xmlns:a16="http://schemas.microsoft.com/office/drawing/2014/main" id="{38FD1C06-AECF-4524-8983-AA74B09B24CA}"/>
                  </a:ext>
                </a:extLst>
              </p:cNvPr>
              <p:cNvPicPr/>
              <p:nvPr/>
            </p:nvPicPr>
            <p:blipFill>
              <a:blip r:embed="rId82"/>
              <a:stretch>
                <a:fillRect/>
              </a:stretch>
            </p:blipFill>
            <p:spPr>
              <a:xfrm>
                <a:off x="3201773" y="3730027"/>
                <a:ext cx="238680" cy="18586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6327" name="Freihand 56326">
                <a:extLst>
                  <a:ext uri="{FF2B5EF4-FFF2-40B4-BE49-F238E27FC236}">
                    <a16:creationId xmlns:a16="http://schemas.microsoft.com/office/drawing/2014/main" id="{0131579C-6C3D-4A59-9539-8AEDDEEF6269}"/>
                  </a:ext>
                </a:extLst>
              </p14:cNvPr>
              <p14:cNvContentPartPr/>
              <p14:nvPr/>
            </p14:nvContentPartPr>
            <p14:xfrm>
              <a:off x="3109253" y="3677107"/>
              <a:ext cx="183960" cy="261360"/>
            </p14:xfrm>
          </p:contentPart>
        </mc:Choice>
        <mc:Fallback>
          <p:pic>
            <p:nvPicPr>
              <p:cNvPr id="56327" name="Freihand 56326">
                <a:extLst>
                  <a:ext uri="{FF2B5EF4-FFF2-40B4-BE49-F238E27FC236}">
                    <a16:creationId xmlns:a16="http://schemas.microsoft.com/office/drawing/2014/main" id="{0131579C-6C3D-4A59-9539-8AEDDEEF6269}"/>
                  </a:ext>
                </a:extLst>
              </p:cNvPr>
              <p:cNvPicPr/>
              <p:nvPr/>
            </p:nvPicPr>
            <p:blipFill>
              <a:blip r:embed="rId84"/>
              <a:stretch>
                <a:fillRect/>
              </a:stretch>
            </p:blipFill>
            <p:spPr>
              <a:xfrm>
                <a:off x="3104933" y="3672787"/>
                <a:ext cx="19260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6329" name="Freihand 56328">
                <a:extLst>
                  <a:ext uri="{FF2B5EF4-FFF2-40B4-BE49-F238E27FC236}">
                    <a16:creationId xmlns:a16="http://schemas.microsoft.com/office/drawing/2014/main" id="{E8018DEE-529B-46D4-A920-2A438AB9EED1}"/>
                  </a:ext>
                </a:extLst>
              </p14:cNvPr>
              <p14:cNvContentPartPr/>
              <p14:nvPr/>
            </p14:nvContentPartPr>
            <p14:xfrm>
              <a:off x="3009533" y="5686267"/>
              <a:ext cx="290880" cy="212760"/>
            </p14:xfrm>
          </p:contentPart>
        </mc:Choice>
        <mc:Fallback>
          <p:pic>
            <p:nvPicPr>
              <p:cNvPr id="56329" name="Freihand 56328">
                <a:extLst>
                  <a:ext uri="{FF2B5EF4-FFF2-40B4-BE49-F238E27FC236}">
                    <a16:creationId xmlns:a16="http://schemas.microsoft.com/office/drawing/2014/main" id="{E8018DEE-529B-46D4-A920-2A438AB9EED1}"/>
                  </a:ext>
                </a:extLst>
              </p:cNvPr>
              <p:cNvPicPr/>
              <p:nvPr/>
            </p:nvPicPr>
            <p:blipFill>
              <a:blip r:embed="rId86"/>
              <a:stretch>
                <a:fillRect/>
              </a:stretch>
            </p:blipFill>
            <p:spPr>
              <a:xfrm>
                <a:off x="3005213" y="5681947"/>
                <a:ext cx="29952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6330" name="Freihand 56329">
                <a:extLst>
                  <a:ext uri="{FF2B5EF4-FFF2-40B4-BE49-F238E27FC236}">
                    <a16:creationId xmlns:a16="http://schemas.microsoft.com/office/drawing/2014/main" id="{DAB53180-8A0D-4D79-8798-A55D2DFE14F5}"/>
                  </a:ext>
                </a:extLst>
              </p14:cNvPr>
              <p14:cNvContentPartPr/>
              <p14:nvPr/>
            </p14:nvContentPartPr>
            <p14:xfrm>
              <a:off x="3356213" y="5726227"/>
              <a:ext cx="44280" cy="120600"/>
            </p14:xfrm>
          </p:contentPart>
        </mc:Choice>
        <mc:Fallback>
          <p:pic>
            <p:nvPicPr>
              <p:cNvPr id="56330" name="Freihand 56329">
                <a:extLst>
                  <a:ext uri="{FF2B5EF4-FFF2-40B4-BE49-F238E27FC236}">
                    <a16:creationId xmlns:a16="http://schemas.microsoft.com/office/drawing/2014/main" id="{DAB53180-8A0D-4D79-8798-A55D2DFE14F5}"/>
                  </a:ext>
                </a:extLst>
              </p:cNvPr>
              <p:cNvPicPr/>
              <p:nvPr/>
            </p:nvPicPr>
            <p:blipFill>
              <a:blip r:embed="rId88"/>
              <a:stretch>
                <a:fillRect/>
              </a:stretch>
            </p:blipFill>
            <p:spPr>
              <a:xfrm>
                <a:off x="3351893" y="5721907"/>
                <a:ext cx="529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6331" name="Freihand 56330">
                <a:extLst>
                  <a:ext uri="{FF2B5EF4-FFF2-40B4-BE49-F238E27FC236}">
                    <a16:creationId xmlns:a16="http://schemas.microsoft.com/office/drawing/2014/main" id="{720ED58E-D9C0-44F8-BB7A-962C09E3CB3D}"/>
                  </a:ext>
                </a:extLst>
              </p14:cNvPr>
              <p14:cNvContentPartPr/>
              <p14:nvPr/>
            </p14:nvContentPartPr>
            <p14:xfrm>
              <a:off x="3423893" y="5672947"/>
              <a:ext cx="83160" cy="131400"/>
            </p14:xfrm>
          </p:contentPart>
        </mc:Choice>
        <mc:Fallback>
          <p:pic>
            <p:nvPicPr>
              <p:cNvPr id="56331" name="Freihand 56330">
                <a:extLst>
                  <a:ext uri="{FF2B5EF4-FFF2-40B4-BE49-F238E27FC236}">
                    <a16:creationId xmlns:a16="http://schemas.microsoft.com/office/drawing/2014/main" id="{720ED58E-D9C0-44F8-BB7A-962C09E3CB3D}"/>
                  </a:ext>
                </a:extLst>
              </p:cNvPr>
              <p:cNvPicPr/>
              <p:nvPr/>
            </p:nvPicPr>
            <p:blipFill>
              <a:blip r:embed="rId90"/>
              <a:stretch>
                <a:fillRect/>
              </a:stretch>
            </p:blipFill>
            <p:spPr>
              <a:xfrm>
                <a:off x="3419573" y="5668627"/>
                <a:ext cx="918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6332" name="Freihand 56331">
                <a:extLst>
                  <a:ext uri="{FF2B5EF4-FFF2-40B4-BE49-F238E27FC236}">
                    <a16:creationId xmlns:a16="http://schemas.microsoft.com/office/drawing/2014/main" id="{524936FB-48CC-445D-8536-D6F909447B3A}"/>
                  </a:ext>
                </a:extLst>
              </p14:cNvPr>
              <p14:cNvContentPartPr/>
              <p14:nvPr/>
            </p14:nvContentPartPr>
            <p14:xfrm>
              <a:off x="3404813" y="5607427"/>
              <a:ext cx="47880" cy="12600"/>
            </p14:xfrm>
          </p:contentPart>
        </mc:Choice>
        <mc:Fallback>
          <p:pic>
            <p:nvPicPr>
              <p:cNvPr id="56332" name="Freihand 56331">
                <a:extLst>
                  <a:ext uri="{FF2B5EF4-FFF2-40B4-BE49-F238E27FC236}">
                    <a16:creationId xmlns:a16="http://schemas.microsoft.com/office/drawing/2014/main" id="{524936FB-48CC-445D-8536-D6F909447B3A}"/>
                  </a:ext>
                </a:extLst>
              </p:cNvPr>
              <p:cNvPicPr/>
              <p:nvPr/>
            </p:nvPicPr>
            <p:blipFill>
              <a:blip r:embed="rId92"/>
              <a:stretch>
                <a:fillRect/>
              </a:stretch>
            </p:blipFill>
            <p:spPr>
              <a:xfrm>
                <a:off x="3400493" y="5603107"/>
                <a:ext cx="565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6333" name="Freihand 56332">
                <a:extLst>
                  <a:ext uri="{FF2B5EF4-FFF2-40B4-BE49-F238E27FC236}">
                    <a16:creationId xmlns:a16="http://schemas.microsoft.com/office/drawing/2014/main" id="{D1031EB3-4386-4654-8EB7-CDA6396B39DC}"/>
                  </a:ext>
                </a:extLst>
              </p14:cNvPr>
              <p14:cNvContentPartPr/>
              <p14:nvPr/>
            </p14:nvContentPartPr>
            <p14:xfrm>
              <a:off x="3557093" y="5554147"/>
              <a:ext cx="124560" cy="224280"/>
            </p14:xfrm>
          </p:contentPart>
        </mc:Choice>
        <mc:Fallback>
          <p:pic>
            <p:nvPicPr>
              <p:cNvPr id="56333" name="Freihand 56332">
                <a:extLst>
                  <a:ext uri="{FF2B5EF4-FFF2-40B4-BE49-F238E27FC236}">
                    <a16:creationId xmlns:a16="http://schemas.microsoft.com/office/drawing/2014/main" id="{D1031EB3-4386-4654-8EB7-CDA6396B39DC}"/>
                  </a:ext>
                </a:extLst>
              </p:cNvPr>
              <p:cNvPicPr/>
              <p:nvPr/>
            </p:nvPicPr>
            <p:blipFill>
              <a:blip r:embed="rId94"/>
              <a:stretch>
                <a:fillRect/>
              </a:stretch>
            </p:blipFill>
            <p:spPr>
              <a:xfrm>
                <a:off x="3552773" y="5549827"/>
                <a:ext cx="13320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6334" name="Freihand 56333">
                <a:extLst>
                  <a:ext uri="{FF2B5EF4-FFF2-40B4-BE49-F238E27FC236}">
                    <a16:creationId xmlns:a16="http://schemas.microsoft.com/office/drawing/2014/main" id="{E277FEE5-9C05-47E3-ABD6-204285E5A9FB}"/>
                  </a:ext>
                </a:extLst>
              </p14:cNvPr>
              <p14:cNvContentPartPr/>
              <p14:nvPr/>
            </p14:nvContentPartPr>
            <p14:xfrm>
              <a:off x="3707933" y="5593387"/>
              <a:ext cx="186480" cy="136080"/>
            </p14:xfrm>
          </p:contentPart>
        </mc:Choice>
        <mc:Fallback>
          <p:pic>
            <p:nvPicPr>
              <p:cNvPr id="56334" name="Freihand 56333">
                <a:extLst>
                  <a:ext uri="{FF2B5EF4-FFF2-40B4-BE49-F238E27FC236}">
                    <a16:creationId xmlns:a16="http://schemas.microsoft.com/office/drawing/2014/main" id="{E277FEE5-9C05-47E3-ABD6-204285E5A9FB}"/>
                  </a:ext>
                </a:extLst>
              </p:cNvPr>
              <p:cNvPicPr/>
              <p:nvPr/>
            </p:nvPicPr>
            <p:blipFill>
              <a:blip r:embed="rId96"/>
              <a:stretch>
                <a:fillRect/>
              </a:stretch>
            </p:blipFill>
            <p:spPr>
              <a:xfrm>
                <a:off x="3703613" y="5589067"/>
                <a:ext cx="1951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6335" name="Freihand 56334">
                <a:extLst>
                  <a:ext uri="{FF2B5EF4-FFF2-40B4-BE49-F238E27FC236}">
                    <a16:creationId xmlns:a16="http://schemas.microsoft.com/office/drawing/2014/main" id="{A34525F0-DBF7-457D-BF65-6E937ACF7B2D}"/>
                  </a:ext>
                </a:extLst>
              </p14:cNvPr>
              <p14:cNvContentPartPr/>
              <p14:nvPr/>
            </p14:nvContentPartPr>
            <p14:xfrm>
              <a:off x="3945173" y="5564587"/>
              <a:ext cx="66960" cy="127080"/>
            </p14:xfrm>
          </p:contentPart>
        </mc:Choice>
        <mc:Fallback>
          <p:pic>
            <p:nvPicPr>
              <p:cNvPr id="56335" name="Freihand 56334">
                <a:extLst>
                  <a:ext uri="{FF2B5EF4-FFF2-40B4-BE49-F238E27FC236}">
                    <a16:creationId xmlns:a16="http://schemas.microsoft.com/office/drawing/2014/main" id="{A34525F0-DBF7-457D-BF65-6E937ACF7B2D}"/>
                  </a:ext>
                </a:extLst>
              </p:cNvPr>
              <p:cNvPicPr/>
              <p:nvPr/>
            </p:nvPicPr>
            <p:blipFill>
              <a:blip r:embed="rId98"/>
              <a:stretch>
                <a:fillRect/>
              </a:stretch>
            </p:blipFill>
            <p:spPr>
              <a:xfrm>
                <a:off x="3940853" y="5560267"/>
                <a:ext cx="756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6337" name="Freihand 56336">
                <a:extLst>
                  <a:ext uri="{FF2B5EF4-FFF2-40B4-BE49-F238E27FC236}">
                    <a16:creationId xmlns:a16="http://schemas.microsoft.com/office/drawing/2014/main" id="{A30BD7EC-9521-4E4C-AB7F-DFA7DEF1F6B5}"/>
                  </a:ext>
                </a:extLst>
              </p14:cNvPr>
              <p14:cNvContentPartPr/>
              <p14:nvPr/>
            </p14:nvContentPartPr>
            <p14:xfrm>
              <a:off x="4018613" y="5568907"/>
              <a:ext cx="49680" cy="5040"/>
            </p14:xfrm>
          </p:contentPart>
        </mc:Choice>
        <mc:Fallback>
          <p:pic>
            <p:nvPicPr>
              <p:cNvPr id="56337" name="Freihand 56336">
                <a:extLst>
                  <a:ext uri="{FF2B5EF4-FFF2-40B4-BE49-F238E27FC236}">
                    <a16:creationId xmlns:a16="http://schemas.microsoft.com/office/drawing/2014/main" id="{A30BD7EC-9521-4E4C-AB7F-DFA7DEF1F6B5}"/>
                  </a:ext>
                </a:extLst>
              </p:cNvPr>
              <p:cNvPicPr/>
              <p:nvPr/>
            </p:nvPicPr>
            <p:blipFill>
              <a:blip r:embed="rId100"/>
              <a:stretch>
                <a:fillRect/>
              </a:stretch>
            </p:blipFill>
            <p:spPr>
              <a:xfrm>
                <a:off x="4014293" y="5564587"/>
                <a:ext cx="583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6338" name="Freihand 56337">
                <a:extLst>
                  <a:ext uri="{FF2B5EF4-FFF2-40B4-BE49-F238E27FC236}">
                    <a16:creationId xmlns:a16="http://schemas.microsoft.com/office/drawing/2014/main" id="{E3A63F82-EE87-4E67-8E91-63EDE4F94F48}"/>
                  </a:ext>
                </a:extLst>
              </p14:cNvPr>
              <p14:cNvContentPartPr/>
              <p14:nvPr/>
            </p14:nvContentPartPr>
            <p14:xfrm>
              <a:off x="4030133" y="5502667"/>
              <a:ext cx="285120" cy="112320"/>
            </p14:xfrm>
          </p:contentPart>
        </mc:Choice>
        <mc:Fallback>
          <p:pic>
            <p:nvPicPr>
              <p:cNvPr id="56338" name="Freihand 56337">
                <a:extLst>
                  <a:ext uri="{FF2B5EF4-FFF2-40B4-BE49-F238E27FC236}">
                    <a16:creationId xmlns:a16="http://schemas.microsoft.com/office/drawing/2014/main" id="{E3A63F82-EE87-4E67-8E91-63EDE4F94F48}"/>
                  </a:ext>
                </a:extLst>
              </p:cNvPr>
              <p:cNvPicPr/>
              <p:nvPr/>
            </p:nvPicPr>
            <p:blipFill>
              <a:blip r:embed="rId102"/>
              <a:stretch>
                <a:fillRect/>
              </a:stretch>
            </p:blipFill>
            <p:spPr>
              <a:xfrm>
                <a:off x="4025813" y="5498347"/>
                <a:ext cx="2937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6339" name="Freihand 56338">
                <a:extLst>
                  <a:ext uri="{FF2B5EF4-FFF2-40B4-BE49-F238E27FC236}">
                    <a16:creationId xmlns:a16="http://schemas.microsoft.com/office/drawing/2014/main" id="{EAF82FA2-DA0E-4556-A508-C50A09EDFBDD}"/>
                  </a:ext>
                </a:extLst>
              </p14:cNvPr>
              <p14:cNvContentPartPr/>
              <p14:nvPr/>
            </p14:nvContentPartPr>
            <p14:xfrm>
              <a:off x="4242533" y="5439667"/>
              <a:ext cx="360" cy="360"/>
            </p14:xfrm>
          </p:contentPart>
        </mc:Choice>
        <mc:Fallback>
          <p:pic>
            <p:nvPicPr>
              <p:cNvPr id="56339" name="Freihand 56338">
                <a:extLst>
                  <a:ext uri="{FF2B5EF4-FFF2-40B4-BE49-F238E27FC236}">
                    <a16:creationId xmlns:a16="http://schemas.microsoft.com/office/drawing/2014/main" id="{EAF82FA2-DA0E-4556-A508-C50A09EDFBDD}"/>
                  </a:ext>
                </a:extLst>
              </p:cNvPr>
              <p:cNvPicPr/>
              <p:nvPr/>
            </p:nvPicPr>
            <p:blipFill>
              <a:blip r:embed="rId28"/>
              <a:stretch>
                <a:fillRect/>
              </a:stretch>
            </p:blipFill>
            <p:spPr>
              <a:xfrm>
                <a:off x="4238213" y="54353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6340" name="Freihand 56339">
                <a:extLst>
                  <a:ext uri="{FF2B5EF4-FFF2-40B4-BE49-F238E27FC236}">
                    <a16:creationId xmlns:a16="http://schemas.microsoft.com/office/drawing/2014/main" id="{D5AF4584-2097-4D32-BF44-808DCCF455EE}"/>
                  </a:ext>
                </a:extLst>
              </p14:cNvPr>
              <p14:cNvContentPartPr/>
              <p14:nvPr/>
            </p14:nvContentPartPr>
            <p14:xfrm>
              <a:off x="4277453" y="5410147"/>
              <a:ext cx="79560" cy="147960"/>
            </p14:xfrm>
          </p:contentPart>
        </mc:Choice>
        <mc:Fallback>
          <p:pic>
            <p:nvPicPr>
              <p:cNvPr id="56340" name="Freihand 56339">
                <a:extLst>
                  <a:ext uri="{FF2B5EF4-FFF2-40B4-BE49-F238E27FC236}">
                    <a16:creationId xmlns:a16="http://schemas.microsoft.com/office/drawing/2014/main" id="{D5AF4584-2097-4D32-BF44-808DCCF455EE}"/>
                  </a:ext>
                </a:extLst>
              </p:cNvPr>
              <p:cNvPicPr/>
              <p:nvPr/>
            </p:nvPicPr>
            <p:blipFill>
              <a:blip r:embed="rId105"/>
              <a:stretch>
                <a:fillRect/>
              </a:stretch>
            </p:blipFill>
            <p:spPr>
              <a:xfrm>
                <a:off x="4273133" y="5405827"/>
                <a:ext cx="882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6341" name="Freihand 56340">
                <a:extLst>
                  <a:ext uri="{FF2B5EF4-FFF2-40B4-BE49-F238E27FC236}">
                    <a16:creationId xmlns:a16="http://schemas.microsoft.com/office/drawing/2014/main" id="{3B6848BD-58E6-427E-B933-004730B4A1A0}"/>
                  </a:ext>
                </a:extLst>
              </p14:cNvPr>
              <p14:cNvContentPartPr/>
              <p14:nvPr/>
            </p14:nvContentPartPr>
            <p14:xfrm>
              <a:off x="4396253" y="5383507"/>
              <a:ext cx="357840" cy="303480"/>
            </p14:xfrm>
          </p:contentPart>
        </mc:Choice>
        <mc:Fallback>
          <p:pic>
            <p:nvPicPr>
              <p:cNvPr id="56341" name="Freihand 56340">
                <a:extLst>
                  <a:ext uri="{FF2B5EF4-FFF2-40B4-BE49-F238E27FC236}">
                    <a16:creationId xmlns:a16="http://schemas.microsoft.com/office/drawing/2014/main" id="{3B6848BD-58E6-427E-B933-004730B4A1A0}"/>
                  </a:ext>
                </a:extLst>
              </p:cNvPr>
              <p:cNvPicPr/>
              <p:nvPr/>
            </p:nvPicPr>
            <p:blipFill>
              <a:blip r:embed="rId107"/>
              <a:stretch>
                <a:fillRect/>
              </a:stretch>
            </p:blipFill>
            <p:spPr>
              <a:xfrm>
                <a:off x="4391933" y="5379187"/>
                <a:ext cx="36648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6343" name="Freihand 56342">
                <a:extLst>
                  <a:ext uri="{FF2B5EF4-FFF2-40B4-BE49-F238E27FC236}">
                    <a16:creationId xmlns:a16="http://schemas.microsoft.com/office/drawing/2014/main" id="{495976A1-D99B-4175-988A-E679F239F196}"/>
                  </a:ext>
                </a:extLst>
              </p14:cNvPr>
              <p14:cNvContentPartPr/>
              <p14:nvPr/>
            </p14:nvContentPartPr>
            <p14:xfrm>
              <a:off x="3908813" y="5879587"/>
              <a:ext cx="166680" cy="185040"/>
            </p14:xfrm>
          </p:contentPart>
        </mc:Choice>
        <mc:Fallback>
          <p:pic>
            <p:nvPicPr>
              <p:cNvPr id="56343" name="Freihand 56342">
                <a:extLst>
                  <a:ext uri="{FF2B5EF4-FFF2-40B4-BE49-F238E27FC236}">
                    <a16:creationId xmlns:a16="http://schemas.microsoft.com/office/drawing/2014/main" id="{495976A1-D99B-4175-988A-E679F239F196}"/>
                  </a:ext>
                </a:extLst>
              </p:cNvPr>
              <p:cNvPicPr/>
              <p:nvPr/>
            </p:nvPicPr>
            <p:blipFill>
              <a:blip r:embed="rId109"/>
              <a:stretch>
                <a:fillRect/>
              </a:stretch>
            </p:blipFill>
            <p:spPr>
              <a:xfrm>
                <a:off x="3904493" y="5875267"/>
                <a:ext cx="1753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56344" name="Freihand 56343">
                <a:extLst>
                  <a:ext uri="{FF2B5EF4-FFF2-40B4-BE49-F238E27FC236}">
                    <a16:creationId xmlns:a16="http://schemas.microsoft.com/office/drawing/2014/main" id="{295FAA91-A6BF-4D13-A21F-772B3072F9BD}"/>
                  </a:ext>
                </a:extLst>
              </p14:cNvPr>
              <p14:cNvContentPartPr/>
              <p14:nvPr/>
            </p14:nvContentPartPr>
            <p14:xfrm>
              <a:off x="4075133" y="5852587"/>
              <a:ext cx="91080" cy="153000"/>
            </p14:xfrm>
          </p:contentPart>
        </mc:Choice>
        <mc:Fallback>
          <p:pic>
            <p:nvPicPr>
              <p:cNvPr id="56344" name="Freihand 56343">
                <a:extLst>
                  <a:ext uri="{FF2B5EF4-FFF2-40B4-BE49-F238E27FC236}">
                    <a16:creationId xmlns:a16="http://schemas.microsoft.com/office/drawing/2014/main" id="{295FAA91-A6BF-4D13-A21F-772B3072F9BD}"/>
                  </a:ext>
                </a:extLst>
              </p:cNvPr>
              <p:cNvPicPr/>
              <p:nvPr/>
            </p:nvPicPr>
            <p:blipFill>
              <a:blip r:embed="rId111"/>
              <a:stretch>
                <a:fillRect/>
              </a:stretch>
            </p:blipFill>
            <p:spPr>
              <a:xfrm>
                <a:off x="4070813" y="5848267"/>
                <a:ext cx="997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56345" name="Freihand 56344">
                <a:extLst>
                  <a:ext uri="{FF2B5EF4-FFF2-40B4-BE49-F238E27FC236}">
                    <a16:creationId xmlns:a16="http://schemas.microsoft.com/office/drawing/2014/main" id="{91C1F796-B790-4CE7-881B-B06657F79863}"/>
                  </a:ext>
                </a:extLst>
              </p14:cNvPr>
              <p14:cNvContentPartPr/>
              <p14:nvPr/>
            </p14:nvContentPartPr>
            <p14:xfrm>
              <a:off x="4160813" y="5858347"/>
              <a:ext cx="149040" cy="107640"/>
            </p14:xfrm>
          </p:contentPart>
        </mc:Choice>
        <mc:Fallback>
          <p:pic>
            <p:nvPicPr>
              <p:cNvPr id="56345" name="Freihand 56344">
                <a:extLst>
                  <a:ext uri="{FF2B5EF4-FFF2-40B4-BE49-F238E27FC236}">
                    <a16:creationId xmlns:a16="http://schemas.microsoft.com/office/drawing/2014/main" id="{91C1F796-B790-4CE7-881B-B06657F79863}"/>
                  </a:ext>
                </a:extLst>
              </p:cNvPr>
              <p:cNvPicPr/>
              <p:nvPr/>
            </p:nvPicPr>
            <p:blipFill>
              <a:blip r:embed="rId113"/>
              <a:stretch>
                <a:fillRect/>
              </a:stretch>
            </p:blipFill>
            <p:spPr>
              <a:xfrm>
                <a:off x="4156493" y="5854027"/>
                <a:ext cx="1576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56346" name="Freihand 56345">
                <a:extLst>
                  <a:ext uri="{FF2B5EF4-FFF2-40B4-BE49-F238E27FC236}">
                    <a16:creationId xmlns:a16="http://schemas.microsoft.com/office/drawing/2014/main" id="{A0163F84-48F8-4489-8FB1-3A9D1749DBCC}"/>
                  </a:ext>
                </a:extLst>
              </p14:cNvPr>
              <p14:cNvContentPartPr/>
              <p14:nvPr/>
            </p14:nvContentPartPr>
            <p14:xfrm>
              <a:off x="3986573" y="5793187"/>
              <a:ext cx="66960" cy="16560"/>
            </p14:xfrm>
          </p:contentPart>
        </mc:Choice>
        <mc:Fallback>
          <p:pic>
            <p:nvPicPr>
              <p:cNvPr id="56346" name="Freihand 56345">
                <a:extLst>
                  <a:ext uri="{FF2B5EF4-FFF2-40B4-BE49-F238E27FC236}">
                    <a16:creationId xmlns:a16="http://schemas.microsoft.com/office/drawing/2014/main" id="{A0163F84-48F8-4489-8FB1-3A9D1749DBCC}"/>
                  </a:ext>
                </a:extLst>
              </p:cNvPr>
              <p:cNvPicPr/>
              <p:nvPr/>
            </p:nvPicPr>
            <p:blipFill>
              <a:blip r:embed="rId115"/>
              <a:stretch>
                <a:fillRect/>
              </a:stretch>
            </p:blipFill>
            <p:spPr>
              <a:xfrm>
                <a:off x="3982253" y="5788867"/>
                <a:ext cx="756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56347" name="Freihand 56346">
                <a:extLst>
                  <a:ext uri="{FF2B5EF4-FFF2-40B4-BE49-F238E27FC236}">
                    <a16:creationId xmlns:a16="http://schemas.microsoft.com/office/drawing/2014/main" id="{5DABEEA5-2737-4310-89BB-BC704F46D3A8}"/>
                  </a:ext>
                </a:extLst>
              </p14:cNvPr>
              <p14:cNvContentPartPr/>
              <p14:nvPr/>
            </p14:nvContentPartPr>
            <p14:xfrm>
              <a:off x="4374293" y="5821267"/>
              <a:ext cx="71280" cy="208800"/>
            </p14:xfrm>
          </p:contentPart>
        </mc:Choice>
        <mc:Fallback>
          <p:pic>
            <p:nvPicPr>
              <p:cNvPr id="56347" name="Freihand 56346">
                <a:extLst>
                  <a:ext uri="{FF2B5EF4-FFF2-40B4-BE49-F238E27FC236}">
                    <a16:creationId xmlns:a16="http://schemas.microsoft.com/office/drawing/2014/main" id="{5DABEEA5-2737-4310-89BB-BC704F46D3A8}"/>
                  </a:ext>
                </a:extLst>
              </p:cNvPr>
              <p:cNvPicPr/>
              <p:nvPr/>
            </p:nvPicPr>
            <p:blipFill>
              <a:blip r:embed="rId117"/>
              <a:stretch>
                <a:fillRect/>
              </a:stretch>
            </p:blipFill>
            <p:spPr>
              <a:xfrm>
                <a:off x="4369973" y="5816947"/>
                <a:ext cx="7992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56348" name="Freihand 56347">
                <a:extLst>
                  <a:ext uri="{FF2B5EF4-FFF2-40B4-BE49-F238E27FC236}">
                    <a16:creationId xmlns:a16="http://schemas.microsoft.com/office/drawing/2014/main" id="{A72B90D2-5E17-41BF-A34D-1EBE3BC2A123}"/>
                  </a:ext>
                </a:extLst>
              </p14:cNvPr>
              <p14:cNvContentPartPr/>
              <p14:nvPr/>
            </p14:nvContentPartPr>
            <p14:xfrm>
              <a:off x="4483373" y="5813707"/>
              <a:ext cx="60120" cy="78480"/>
            </p14:xfrm>
          </p:contentPart>
        </mc:Choice>
        <mc:Fallback>
          <p:pic>
            <p:nvPicPr>
              <p:cNvPr id="56348" name="Freihand 56347">
                <a:extLst>
                  <a:ext uri="{FF2B5EF4-FFF2-40B4-BE49-F238E27FC236}">
                    <a16:creationId xmlns:a16="http://schemas.microsoft.com/office/drawing/2014/main" id="{A72B90D2-5E17-41BF-A34D-1EBE3BC2A123}"/>
                  </a:ext>
                </a:extLst>
              </p:cNvPr>
              <p:cNvPicPr/>
              <p:nvPr/>
            </p:nvPicPr>
            <p:blipFill>
              <a:blip r:embed="rId119"/>
              <a:stretch>
                <a:fillRect/>
              </a:stretch>
            </p:blipFill>
            <p:spPr>
              <a:xfrm>
                <a:off x="4479053" y="5809387"/>
                <a:ext cx="687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56349" name="Freihand 56348">
                <a:extLst>
                  <a:ext uri="{FF2B5EF4-FFF2-40B4-BE49-F238E27FC236}">
                    <a16:creationId xmlns:a16="http://schemas.microsoft.com/office/drawing/2014/main" id="{D6DCB4C1-18F3-4A7A-A169-6CE23A904E70}"/>
                  </a:ext>
                </a:extLst>
              </p14:cNvPr>
              <p14:cNvContentPartPr/>
              <p14:nvPr/>
            </p14:nvContentPartPr>
            <p14:xfrm>
              <a:off x="4563293" y="5771587"/>
              <a:ext cx="44640" cy="60480"/>
            </p14:xfrm>
          </p:contentPart>
        </mc:Choice>
        <mc:Fallback>
          <p:pic>
            <p:nvPicPr>
              <p:cNvPr id="56349" name="Freihand 56348">
                <a:extLst>
                  <a:ext uri="{FF2B5EF4-FFF2-40B4-BE49-F238E27FC236}">
                    <a16:creationId xmlns:a16="http://schemas.microsoft.com/office/drawing/2014/main" id="{D6DCB4C1-18F3-4A7A-A169-6CE23A904E70}"/>
                  </a:ext>
                </a:extLst>
              </p:cNvPr>
              <p:cNvPicPr/>
              <p:nvPr/>
            </p:nvPicPr>
            <p:blipFill>
              <a:blip r:embed="rId121"/>
              <a:stretch>
                <a:fillRect/>
              </a:stretch>
            </p:blipFill>
            <p:spPr>
              <a:xfrm>
                <a:off x="4558973" y="5767267"/>
                <a:ext cx="532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56350" name="Freihand 56349">
                <a:extLst>
                  <a:ext uri="{FF2B5EF4-FFF2-40B4-BE49-F238E27FC236}">
                    <a16:creationId xmlns:a16="http://schemas.microsoft.com/office/drawing/2014/main" id="{95922E92-981F-4D38-A2E9-7F35E6514CDA}"/>
                  </a:ext>
                </a:extLst>
              </p14:cNvPr>
              <p14:cNvContentPartPr/>
              <p14:nvPr/>
            </p14:nvContentPartPr>
            <p14:xfrm>
              <a:off x="4626293" y="5739547"/>
              <a:ext cx="59400" cy="189720"/>
            </p14:xfrm>
          </p:contentPart>
        </mc:Choice>
        <mc:Fallback>
          <p:pic>
            <p:nvPicPr>
              <p:cNvPr id="56350" name="Freihand 56349">
                <a:extLst>
                  <a:ext uri="{FF2B5EF4-FFF2-40B4-BE49-F238E27FC236}">
                    <a16:creationId xmlns:a16="http://schemas.microsoft.com/office/drawing/2014/main" id="{95922E92-981F-4D38-A2E9-7F35E6514CDA}"/>
                  </a:ext>
                </a:extLst>
              </p:cNvPr>
              <p:cNvPicPr/>
              <p:nvPr/>
            </p:nvPicPr>
            <p:blipFill>
              <a:blip r:embed="rId123"/>
              <a:stretch>
                <a:fillRect/>
              </a:stretch>
            </p:blipFill>
            <p:spPr>
              <a:xfrm>
                <a:off x="4621973" y="5735227"/>
                <a:ext cx="680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56351" name="Freihand 56350">
                <a:extLst>
                  <a:ext uri="{FF2B5EF4-FFF2-40B4-BE49-F238E27FC236}">
                    <a16:creationId xmlns:a16="http://schemas.microsoft.com/office/drawing/2014/main" id="{F68F75D8-E7EE-4982-A27D-1889F60F2710}"/>
                  </a:ext>
                </a:extLst>
              </p14:cNvPr>
              <p14:cNvContentPartPr/>
              <p14:nvPr/>
            </p14:nvContentPartPr>
            <p14:xfrm>
              <a:off x="4715933" y="5615347"/>
              <a:ext cx="226440" cy="146160"/>
            </p14:xfrm>
          </p:contentPart>
        </mc:Choice>
        <mc:Fallback>
          <p:pic>
            <p:nvPicPr>
              <p:cNvPr id="56351" name="Freihand 56350">
                <a:extLst>
                  <a:ext uri="{FF2B5EF4-FFF2-40B4-BE49-F238E27FC236}">
                    <a16:creationId xmlns:a16="http://schemas.microsoft.com/office/drawing/2014/main" id="{F68F75D8-E7EE-4982-A27D-1889F60F2710}"/>
                  </a:ext>
                </a:extLst>
              </p:cNvPr>
              <p:cNvPicPr/>
              <p:nvPr/>
            </p:nvPicPr>
            <p:blipFill>
              <a:blip r:embed="rId125"/>
              <a:stretch>
                <a:fillRect/>
              </a:stretch>
            </p:blipFill>
            <p:spPr>
              <a:xfrm>
                <a:off x="4711613" y="5611027"/>
                <a:ext cx="2350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56352" name="Freihand 56351">
                <a:extLst>
                  <a:ext uri="{FF2B5EF4-FFF2-40B4-BE49-F238E27FC236}">
                    <a16:creationId xmlns:a16="http://schemas.microsoft.com/office/drawing/2014/main" id="{DE969F19-0801-4873-A6EC-BA6BBA825EC4}"/>
                  </a:ext>
                </a:extLst>
              </p14:cNvPr>
              <p14:cNvContentPartPr/>
              <p14:nvPr/>
            </p14:nvContentPartPr>
            <p14:xfrm>
              <a:off x="4933733" y="5585467"/>
              <a:ext cx="185400" cy="59760"/>
            </p14:xfrm>
          </p:contentPart>
        </mc:Choice>
        <mc:Fallback>
          <p:pic>
            <p:nvPicPr>
              <p:cNvPr id="56352" name="Freihand 56351">
                <a:extLst>
                  <a:ext uri="{FF2B5EF4-FFF2-40B4-BE49-F238E27FC236}">
                    <a16:creationId xmlns:a16="http://schemas.microsoft.com/office/drawing/2014/main" id="{DE969F19-0801-4873-A6EC-BA6BBA825EC4}"/>
                  </a:ext>
                </a:extLst>
              </p:cNvPr>
              <p:cNvPicPr/>
              <p:nvPr/>
            </p:nvPicPr>
            <p:blipFill>
              <a:blip r:embed="rId127"/>
              <a:stretch>
                <a:fillRect/>
              </a:stretch>
            </p:blipFill>
            <p:spPr>
              <a:xfrm>
                <a:off x="4929413" y="5581147"/>
                <a:ext cx="1940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56353" name="Freihand 56352">
                <a:extLst>
                  <a:ext uri="{FF2B5EF4-FFF2-40B4-BE49-F238E27FC236}">
                    <a16:creationId xmlns:a16="http://schemas.microsoft.com/office/drawing/2014/main" id="{3C75E693-5614-4E01-B288-7637787D0958}"/>
                  </a:ext>
                </a:extLst>
              </p14:cNvPr>
              <p14:cNvContentPartPr/>
              <p14:nvPr/>
            </p14:nvContentPartPr>
            <p14:xfrm>
              <a:off x="5110493" y="5418427"/>
              <a:ext cx="298440" cy="176760"/>
            </p14:xfrm>
          </p:contentPart>
        </mc:Choice>
        <mc:Fallback>
          <p:pic>
            <p:nvPicPr>
              <p:cNvPr id="56353" name="Freihand 56352">
                <a:extLst>
                  <a:ext uri="{FF2B5EF4-FFF2-40B4-BE49-F238E27FC236}">
                    <a16:creationId xmlns:a16="http://schemas.microsoft.com/office/drawing/2014/main" id="{3C75E693-5614-4E01-B288-7637787D0958}"/>
                  </a:ext>
                </a:extLst>
              </p:cNvPr>
              <p:cNvPicPr/>
              <p:nvPr/>
            </p:nvPicPr>
            <p:blipFill>
              <a:blip r:embed="rId129"/>
              <a:stretch>
                <a:fillRect/>
              </a:stretch>
            </p:blipFill>
            <p:spPr>
              <a:xfrm>
                <a:off x="5106173" y="5414107"/>
                <a:ext cx="3070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56354" name="Freihand 56353">
                <a:extLst>
                  <a:ext uri="{FF2B5EF4-FFF2-40B4-BE49-F238E27FC236}">
                    <a16:creationId xmlns:a16="http://schemas.microsoft.com/office/drawing/2014/main" id="{4A64D6CA-644F-4B2A-BC42-F4052B590519}"/>
                  </a:ext>
                </a:extLst>
              </p14:cNvPr>
              <p14:cNvContentPartPr/>
              <p14:nvPr/>
            </p14:nvContentPartPr>
            <p14:xfrm>
              <a:off x="5553293" y="5253547"/>
              <a:ext cx="165960" cy="162720"/>
            </p14:xfrm>
          </p:contentPart>
        </mc:Choice>
        <mc:Fallback>
          <p:pic>
            <p:nvPicPr>
              <p:cNvPr id="56354" name="Freihand 56353">
                <a:extLst>
                  <a:ext uri="{FF2B5EF4-FFF2-40B4-BE49-F238E27FC236}">
                    <a16:creationId xmlns:a16="http://schemas.microsoft.com/office/drawing/2014/main" id="{4A64D6CA-644F-4B2A-BC42-F4052B590519}"/>
                  </a:ext>
                </a:extLst>
              </p:cNvPr>
              <p:cNvPicPr/>
              <p:nvPr/>
            </p:nvPicPr>
            <p:blipFill>
              <a:blip r:embed="rId131"/>
              <a:stretch>
                <a:fillRect/>
              </a:stretch>
            </p:blipFill>
            <p:spPr>
              <a:xfrm>
                <a:off x="5548973" y="5249227"/>
                <a:ext cx="1746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56355" name="Freihand 56354">
                <a:extLst>
                  <a:ext uri="{FF2B5EF4-FFF2-40B4-BE49-F238E27FC236}">
                    <a16:creationId xmlns:a16="http://schemas.microsoft.com/office/drawing/2014/main" id="{135C92C2-D831-47CE-8C17-A46DF2BD5DE4}"/>
                  </a:ext>
                </a:extLst>
              </p14:cNvPr>
              <p14:cNvContentPartPr/>
              <p14:nvPr/>
            </p14:nvContentPartPr>
            <p14:xfrm>
              <a:off x="5537453" y="5279467"/>
              <a:ext cx="147240" cy="73800"/>
            </p14:xfrm>
          </p:contentPart>
        </mc:Choice>
        <mc:Fallback>
          <p:pic>
            <p:nvPicPr>
              <p:cNvPr id="56355" name="Freihand 56354">
                <a:extLst>
                  <a:ext uri="{FF2B5EF4-FFF2-40B4-BE49-F238E27FC236}">
                    <a16:creationId xmlns:a16="http://schemas.microsoft.com/office/drawing/2014/main" id="{135C92C2-D831-47CE-8C17-A46DF2BD5DE4}"/>
                  </a:ext>
                </a:extLst>
              </p:cNvPr>
              <p:cNvPicPr/>
              <p:nvPr/>
            </p:nvPicPr>
            <p:blipFill>
              <a:blip r:embed="rId133"/>
              <a:stretch>
                <a:fillRect/>
              </a:stretch>
            </p:blipFill>
            <p:spPr>
              <a:xfrm>
                <a:off x="5533133" y="5275147"/>
                <a:ext cx="1558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56356" name="Freihand 56355">
                <a:extLst>
                  <a:ext uri="{FF2B5EF4-FFF2-40B4-BE49-F238E27FC236}">
                    <a16:creationId xmlns:a16="http://schemas.microsoft.com/office/drawing/2014/main" id="{E5C988A9-3A50-490F-8556-0ABFF9EF8872}"/>
                  </a:ext>
                </a:extLst>
              </p14:cNvPr>
              <p14:cNvContentPartPr/>
              <p14:nvPr/>
            </p14:nvContentPartPr>
            <p14:xfrm>
              <a:off x="5701253" y="5243107"/>
              <a:ext cx="207360" cy="56880"/>
            </p14:xfrm>
          </p:contentPart>
        </mc:Choice>
        <mc:Fallback>
          <p:pic>
            <p:nvPicPr>
              <p:cNvPr id="56356" name="Freihand 56355">
                <a:extLst>
                  <a:ext uri="{FF2B5EF4-FFF2-40B4-BE49-F238E27FC236}">
                    <a16:creationId xmlns:a16="http://schemas.microsoft.com/office/drawing/2014/main" id="{E5C988A9-3A50-490F-8556-0ABFF9EF8872}"/>
                  </a:ext>
                </a:extLst>
              </p:cNvPr>
              <p:cNvPicPr/>
              <p:nvPr/>
            </p:nvPicPr>
            <p:blipFill>
              <a:blip r:embed="rId135"/>
              <a:stretch>
                <a:fillRect/>
              </a:stretch>
            </p:blipFill>
            <p:spPr>
              <a:xfrm>
                <a:off x="5696933" y="5238787"/>
                <a:ext cx="2160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56357" name="Freihand 56356">
                <a:extLst>
                  <a:ext uri="{FF2B5EF4-FFF2-40B4-BE49-F238E27FC236}">
                    <a16:creationId xmlns:a16="http://schemas.microsoft.com/office/drawing/2014/main" id="{4E698239-A948-4B1B-AF2D-10F800C5CC2D}"/>
                  </a:ext>
                </a:extLst>
              </p14:cNvPr>
              <p14:cNvContentPartPr/>
              <p14:nvPr/>
            </p14:nvContentPartPr>
            <p14:xfrm>
              <a:off x="5880893" y="5192707"/>
              <a:ext cx="96120" cy="62280"/>
            </p14:xfrm>
          </p:contentPart>
        </mc:Choice>
        <mc:Fallback>
          <p:pic>
            <p:nvPicPr>
              <p:cNvPr id="56357" name="Freihand 56356">
                <a:extLst>
                  <a:ext uri="{FF2B5EF4-FFF2-40B4-BE49-F238E27FC236}">
                    <a16:creationId xmlns:a16="http://schemas.microsoft.com/office/drawing/2014/main" id="{4E698239-A948-4B1B-AF2D-10F800C5CC2D}"/>
                  </a:ext>
                </a:extLst>
              </p:cNvPr>
              <p:cNvPicPr/>
              <p:nvPr/>
            </p:nvPicPr>
            <p:blipFill>
              <a:blip r:embed="rId137"/>
              <a:stretch>
                <a:fillRect/>
              </a:stretch>
            </p:blipFill>
            <p:spPr>
              <a:xfrm>
                <a:off x="5876573" y="5188387"/>
                <a:ext cx="1047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56358" name="Freihand 56357">
                <a:extLst>
                  <a:ext uri="{FF2B5EF4-FFF2-40B4-BE49-F238E27FC236}">
                    <a16:creationId xmlns:a16="http://schemas.microsoft.com/office/drawing/2014/main" id="{05012F38-1981-4D15-A334-B441A193B8BC}"/>
                  </a:ext>
                </a:extLst>
              </p14:cNvPr>
              <p14:cNvContentPartPr/>
              <p14:nvPr/>
            </p14:nvContentPartPr>
            <p14:xfrm>
              <a:off x="6004013" y="4944307"/>
              <a:ext cx="575280" cy="272520"/>
            </p14:xfrm>
          </p:contentPart>
        </mc:Choice>
        <mc:Fallback>
          <p:pic>
            <p:nvPicPr>
              <p:cNvPr id="56358" name="Freihand 56357">
                <a:extLst>
                  <a:ext uri="{FF2B5EF4-FFF2-40B4-BE49-F238E27FC236}">
                    <a16:creationId xmlns:a16="http://schemas.microsoft.com/office/drawing/2014/main" id="{05012F38-1981-4D15-A334-B441A193B8BC}"/>
                  </a:ext>
                </a:extLst>
              </p:cNvPr>
              <p:cNvPicPr/>
              <p:nvPr/>
            </p:nvPicPr>
            <p:blipFill>
              <a:blip r:embed="rId139"/>
              <a:stretch>
                <a:fillRect/>
              </a:stretch>
            </p:blipFill>
            <p:spPr>
              <a:xfrm>
                <a:off x="5999693" y="4939987"/>
                <a:ext cx="58392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56359" name="Freihand 56358">
                <a:extLst>
                  <a:ext uri="{FF2B5EF4-FFF2-40B4-BE49-F238E27FC236}">
                    <a16:creationId xmlns:a16="http://schemas.microsoft.com/office/drawing/2014/main" id="{DD15AEC7-0EEC-42E6-8AA0-F8C152A1BA7D}"/>
                  </a:ext>
                </a:extLst>
              </p14:cNvPr>
              <p14:cNvContentPartPr/>
              <p14:nvPr/>
            </p14:nvContentPartPr>
            <p14:xfrm>
              <a:off x="5168093" y="5725147"/>
              <a:ext cx="282960" cy="198720"/>
            </p14:xfrm>
          </p:contentPart>
        </mc:Choice>
        <mc:Fallback>
          <p:pic>
            <p:nvPicPr>
              <p:cNvPr id="56359" name="Freihand 56358">
                <a:extLst>
                  <a:ext uri="{FF2B5EF4-FFF2-40B4-BE49-F238E27FC236}">
                    <a16:creationId xmlns:a16="http://schemas.microsoft.com/office/drawing/2014/main" id="{DD15AEC7-0EEC-42E6-8AA0-F8C152A1BA7D}"/>
                  </a:ext>
                </a:extLst>
              </p:cNvPr>
              <p:cNvPicPr/>
              <p:nvPr/>
            </p:nvPicPr>
            <p:blipFill>
              <a:blip r:embed="rId141"/>
              <a:stretch>
                <a:fillRect/>
              </a:stretch>
            </p:blipFill>
            <p:spPr>
              <a:xfrm>
                <a:off x="5163773" y="5720827"/>
                <a:ext cx="29160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56360" name="Freihand 56359">
                <a:extLst>
                  <a:ext uri="{FF2B5EF4-FFF2-40B4-BE49-F238E27FC236}">
                    <a16:creationId xmlns:a16="http://schemas.microsoft.com/office/drawing/2014/main" id="{A4C02083-6479-4E3C-A321-E42272FC6399}"/>
                  </a:ext>
                </a:extLst>
              </p14:cNvPr>
              <p14:cNvContentPartPr/>
              <p14:nvPr/>
            </p14:nvContentPartPr>
            <p14:xfrm>
              <a:off x="5671373" y="5591587"/>
              <a:ext cx="58680" cy="120600"/>
            </p14:xfrm>
          </p:contentPart>
        </mc:Choice>
        <mc:Fallback>
          <p:pic>
            <p:nvPicPr>
              <p:cNvPr id="56360" name="Freihand 56359">
                <a:extLst>
                  <a:ext uri="{FF2B5EF4-FFF2-40B4-BE49-F238E27FC236}">
                    <a16:creationId xmlns:a16="http://schemas.microsoft.com/office/drawing/2014/main" id="{A4C02083-6479-4E3C-A321-E42272FC6399}"/>
                  </a:ext>
                </a:extLst>
              </p:cNvPr>
              <p:cNvPicPr/>
              <p:nvPr/>
            </p:nvPicPr>
            <p:blipFill>
              <a:blip r:embed="rId143"/>
              <a:stretch>
                <a:fillRect/>
              </a:stretch>
            </p:blipFill>
            <p:spPr>
              <a:xfrm>
                <a:off x="5667053" y="5587267"/>
                <a:ext cx="673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56361" name="Freihand 56360">
                <a:extLst>
                  <a:ext uri="{FF2B5EF4-FFF2-40B4-BE49-F238E27FC236}">
                    <a16:creationId xmlns:a16="http://schemas.microsoft.com/office/drawing/2014/main" id="{B13D5335-8F23-4A9B-8F6F-FE194BE2BB40}"/>
                  </a:ext>
                </a:extLst>
              </p14:cNvPr>
              <p14:cNvContentPartPr/>
              <p14:nvPr/>
            </p14:nvContentPartPr>
            <p14:xfrm>
              <a:off x="5629973" y="5600587"/>
              <a:ext cx="161280" cy="119880"/>
            </p14:xfrm>
          </p:contentPart>
        </mc:Choice>
        <mc:Fallback>
          <p:pic>
            <p:nvPicPr>
              <p:cNvPr id="56361" name="Freihand 56360">
                <a:extLst>
                  <a:ext uri="{FF2B5EF4-FFF2-40B4-BE49-F238E27FC236}">
                    <a16:creationId xmlns:a16="http://schemas.microsoft.com/office/drawing/2014/main" id="{B13D5335-8F23-4A9B-8F6F-FE194BE2BB40}"/>
                  </a:ext>
                </a:extLst>
              </p:cNvPr>
              <p:cNvPicPr/>
              <p:nvPr/>
            </p:nvPicPr>
            <p:blipFill>
              <a:blip r:embed="rId145"/>
              <a:stretch>
                <a:fillRect/>
              </a:stretch>
            </p:blipFill>
            <p:spPr>
              <a:xfrm>
                <a:off x="5625653" y="5596267"/>
                <a:ext cx="1699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56362" name="Freihand 56361">
                <a:extLst>
                  <a:ext uri="{FF2B5EF4-FFF2-40B4-BE49-F238E27FC236}">
                    <a16:creationId xmlns:a16="http://schemas.microsoft.com/office/drawing/2014/main" id="{9CEA1A3A-9A6F-49BE-8CA0-130F139B0541}"/>
                  </a:ext>
                </a:extLst>
              </p14:cNvPr>
              <p14:cNvContentPartPr/>
              <p14:nvPr/>
            </p14:nvContentPartPr>
            <p14:xfrm>
              <a:off x="5582453" y="5528587"/>
              <a:ext cx="142200" cy="86400"/>
            </p14:xfrm>
          </p:contentPart>
        </mc:Choice>
        <mc:Fallback>
          <p:pic>
            <p:nvPicPr>
              <p:cNvPr id="56362" name="Freihand 56361">
                <a:extLst>
                  <a:ext uri="{FF2B5EF4-FFF2-40B4-BE49-F238E27FC236}">
                    <a16:creationId xmlns:a16="http://schemas.microsoft.com/office/drawing/2014/main" id="{9CEA1A3A-9A6F-49BE-8CA0-130F139B0541}"/>
                  </a:ext>
                </a:extLst>
              </p:cNvPr>
              <p:cNvPicPr/>
              <p:nvPr/>
            </p:nvPicPr>
            <p:blipFill>
              <a:blip r:embed="rId147"/>
              <a:stretch>
                <a:fillRect/>
              </a:stretch>
            </p:blipFill>
            <p:spPr>
              <a:xfrm>
                <a:off x="5578133" y="5524267"/>
                <a:ext cx="1508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56363" name="Freihand 56362">
                <a:extLst>
                  <a:ext uri="{FF2B5EF4-FFF2-40B4-BE49-F238E27FC236}">
                    <a16:creationId xmlns:a16="http://schemas.microsoft.com/office/drawing/2014/main" id="{ED5401DE-C767-4ECB-B787-79D4B0A42455}"/>
                  </a:ext>
                </a:extLst>
              </p14:cNvPr>
              <p14:cNvContentPartPr/>
              <p14:nvPr/>
            </p14:nvContentPartPr>
            <p14:xfrm>
              <a:off x="5761373" y="5506987"/>
              <a:ext cx="219240" cy="101160"/>
            </p14:xfrm>
          </p:contentPart>
        </mc:Choice>
        <mc:Fallback>
          <p:pic>
            <p:nvPicPr>
              <p:cNvPr id="56363" name="Freihand 56362">
                <a:extLst>
                  <a:ext uri="{FF2B5EF4-FFF2-40B4-BE49-F238E27FC236}">
                    <a16:creationId xmlns:a16="http://schemas.microsoft.com/office/drawing/2014/main" id="{ED5401DE-C767-4ECB-B787-79D4B0A42455}"/>
                  </a:ext>
                </a:extLst>
              </p:cNvPr>
              <p:cNvPicPr/>
              <p:nvPr/>
            </p:nvPicPr>
            <p:blipFill>
              <a:blip r:embed="rId149"/>
              <a:stretch>
                <a:fillRect/>
              </a:stretch>
            </p:blipFill>
            <p:spPr>
              <a:xfrm>
                <a:off x="5757053" y="5502667"/>
                <a:ext cx="2278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56364" name="Freihand 56363">
                <a:extLst>
                  <a:ext uri="{FF2B5EF4-FFF2-40B4-BE49-F238E27FC236}">
                    <a16:creationId xmlns:a16="http://schemas.microsoft.com/office/drawing/2014/main" id="{989443D7-CA1F-4253-8CEF-3E744D2A393F}"/>
                  </a:ext>
                </a:extLst>
              </p14:cNvPr>
              <p14:cNvContentPartPr/>
              <p14:nvPr/>
            </p14:nvContentPartPr>
            <p14:xfrm>
              <a:off x="6029213" y="5405467"/>
              <a:ext cx="100080" cy="183240"/>
            </p14:xfrm>
          </p:contentPart>
        </mc:Choice>
        <mc:Fallback>
          <p:pic>
            <p:nvPicPr>
              <p:cNvPr id="56364" name="Freihand 56363">
                <a:extLst>
                  <a:ext uri="{FF2B5EF4-FFF2-40B4-BE49-F238E27FC236}">
                    <a16:creationId xmlns:a16="http://schemas.microsoft.com/office/drawing/2014/main" id="{989443D7-CA1F-4253-8CEF-3E744D2A393F}"/>
                  </a:ext>
                </a:extLst>
              </p:cNvPr>
              <p:cNvPicPr/>
              <p:nvPr/>
            </p:nvPicPr>
            <p:blipFill>
              <a:blip r:embed="rId151"/>
              <a:stretch>
                <a:fillRect/>
              </a:stretch>
            </p:blipFill>
            <p:spPr>
              <a:xfrm>
                <a:off x="6024893" y="5401147"/>
                <a:ext cx="1087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56365" name="Freihand 56364">
                <a:extLst>
                  <a:ext uri="{FF2B5EF4-FFF2-40B4-BE49-F238E27FC236}">
                    <a16:creationId xmlns:a16="http://schemas.microsoft.com/office/drawing/2014/main" id="{ACA5A2CF-8E68-4581-9393-4FDA95321353}"/>
                  </a:ext>
                </a:extLst>
              </p14:cNvPr>
              <p14:cNvContentPartPr/>
              <p14:nvPr/>
            </p14:nvContentPartPr>
            <p14:xfrm>
              <a:off x="6146213" y="5213947"/>
              <a:ext cx="204840" cy="213480"/>
            </p14:xfrm>
          </p:contentPart>
        </mc:Choice>
        <mc:Fallback>
          <p:pic>
            <p:nvPicPr>
              <p:cNvPr id="56365" name="Freihand 56364">
                <a:extLst>
                  <a:ext uri="{FF2B5EF4-FFF2-40B4-BE49-F238E27FC236}">
                    <a16:creationId xmlns:a16="http://schemas.microsoft.com/office/drawing/2014/main" id="{ACA5A2CF-8E68-4581-9393-4FDA95321353}"/>
                  </a:ext>
                </a:extLst>
              </p:cNvPr>
              <p:cNvPicPr/>
              <p:nvPr/>
            </p:nvPicPr>
            <p:blipFill>
              <a:blip r:embed="rId153"/>
              <a:stretch>
                <a:fillRect/>
              </a:stretch>
            </p:blipFill>
            <p:spPr>
              <a:xfrm>
                <a:off x="6141893" y="5209627"/>
                <a:ext cx="21348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56366" name="Freihand 56365">
                <a:extLst>
                  <a:ext uri="{FF2B5EF4-FFF2-40B4-BE49-F238E27FC236}">
                    <a16:creationId xmlns:a16="http://schemas.microsoft.com/office/drawing/2014/main" id="{145A481A-D809-41C5-BB1A-B56A2EA326FC}"/>
                  </a:ext>
                </a:extLst>
              </p14:cNvPr>
              <p14:cNvContentPartPr/>
              <p14:nvPr/>
            </p14:nvContentPartPr>
            <p14:xfrm>
              <a:off x="6358253" y="5200987"/>
              <a:ext cx="111600" cy="97920"/>
            </p14:xfrm>
          </p:contentPart>
        </mc:Choice>
        <mc:Fallback>
          <p:pic>
            <p:nvPicPr>
              <p:cNvPr id="56366" name="Freihand 56365">
                <a:extLst>
                  <a:ext uri="{FF2B5EF4-FFF2-40B4-BE49-F238E27FC236}">
                    <a16:creationId xmlns:a16="http://schemas.microsoft.com/office/drawing/2014/main" id="{145A481A-D809-41C5-BB1A-B56A2EA326FC}"/>
                  </a:ext>
                </a:extLst>
              </p:cNvPr>
              <p:cNvPicPr/>
              <p:nvPr/>
            </p:nvPicPr>
            <p:blipFill>
              <a:blip r:embed="rId155"/>
              <a:stretch>
                <a:fillRect/>
              </a:stretch>
            </p:blipFill>
            <p:spPr>
              <a:xfrm>
                <a:off x="6353933" y="5196667"/>
                <a:ext cx="1202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56368" name="Freihand 56367">
                <a:extLst>
                  <a:ext uri="{FF2B5EF4-FFF2-40B4-BE49-F238E27FC236}">
                    <a16:creationId xmlns:a16="http://schemas.microsoft.com/office/drawing/2014/main" id="{6B473C1F-59C7-43E6-9298-6B7DBDDF73AA}"/>
                  </a:ext>
                </a:extLst>
              </p14:cNvPr>
              <p14:cNvContentPartPr/>
              <p14:nvPr/>
            </p14:nvContentPartPr>
            <p14:xfrm>
              <a:off x="5585333" y="5881747"/>
              <a:ext cx="197640" cy="216000"/>
            </p14:xfrm>
          </p:contentPart>
        </mc:Choice>
        <mc:Fallback>
          <p:pic>
            <p:nvPicPr>
              <p:cNvPr id="56368" name="Freihand 56367">
                <a:extLst>
                  <a:ext uri="{FF2B5EF4-FFF2-40B4-BE49-F238E27FC236}">
                    <a16:creationId xmlns:a16="http://schemas.microsoft.com/office/drawing/2014/main" id="{6B473C1F-59C7-43E6-9298-6B7DBDDF73AA}"/>
                  </a:ext>
                </a:extLst>
              </p:cNvPr>
              <p:cNvPicPr/>
              <p:nvPr/>
            </p:nvPicPr>
            <p:blipFill>
              <a:blip r:embed="rId157"/>
              <a:stretch>
                <a:fillRect/>
              </a:stretch>
            </p:blipFill>
            <p:spPr>
              <a:xfrm>
                <a:off x="5581013" y="5877427"/>
                <a:ext cx="20628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56369" name="Freihand 56368">
                <a:extLst>
                  <a:ext uri="{FF2B5EF4-FFF2-40B4-BE49-F238E27FC236}">
                    <a16:creationId xmlns:a16="http://schemas.microsoft.com/office/drawing/2014/main" id="{8C53F1FE-F793-422B-9F1C-30D39047BD88}"/>
                  </a:ext>
                </a:extLst>
              </p14:cNvPr>
              <p14:cNvContentPartPr/>
              <p14:nvPr/>
            </p14:nvContentPartPr>
            <p14:xfrm>
              <a:off x="5762453" y="5831707"/>
              <a:ext cx="84240" cy="270720"/>
            </p14:xfrm>
          </p:contentPart>
        </mc:Choice>
        <mc:Fallback>
          <p:pic>
            <p:nvPicPr>
              <p:cNvPr id="56369" name="Freihand 56368">
                <a:extLst>
                  <a:ext uri="{FF2B5EF4-FFF2-40B4-BE49-F238E27FC236}">
                    <a16:creationId xmlns:a16="http://schemas.microsoft.com/office/drawing/2014/main" id="{8C53F1FE-F793-422B-9F1C-30D39047BD88}"/>
                  </a:ext>
                </a:extLst>
              </p:cNvPr>
              <p:cNvPicPr/>
              <p:nvPr/>
            </p:nvPicPr>
            <p:blipFill>
              <a:blip r:embed="rId159"/>
              <a:stretch>
                <a:fillRect/>
              </a:stretch>
            </p:blipFill>
            <p:spPr>
              <a:xfrm>
                <a:off x="5758133" y="5827387"/>
                <a:ext cx="9288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56370" name="Freihand 56369">
                <a:extLst>
                  <a:ext uri="{FF2B5EF4-FFF2-40B4-BE49-F238E27FC236}">
                    <a16:creationId xmlns:a16="http://schemas.microsoft.com/office/drawing/2014/main" id="{B9B07E7E-8158-4BD1-9597-0356B8AAB459}"/>
                  </a:ext>
                </a:extLst>
              </p14:cNvPr>
              <p14:cNvContentPartPr/>
              <p14:nvPr/>
            </p14:nvContentPartPr>
            <p14:xfrm>
              <a:off x="5841293" y="5756827"/>
              <a:ext cx="233280" cy="294120"/>
            </p14:xfrm>
          </p:contentPart>
        </mc:Choice>
        <mc:Fallback>
          <p:pic>
            <p:nvPicPr>
              <p:cNvPr id="56370" name="Freihand 56369">
                <a:extLst>
                  <a:ext uri="{FF2B5EF4-FFF2-40B4-BE49-F238E27FC236}">
                    <a16:creationId xmlns:a16="http://schemas.microsoft.com/office/drawing/2014/main" id="{B9B07E7E-8158-4BD1-9597-0356B8AAB459}"/>
                  </a:ext>
                </a:extLst>
              </p:cNvPr>
              <p:cNvPicPr/>
              <p:nvPr/>
            </p:nvPicPr>
            <p:blipFill>
              <a:blip r:embed="rId161"/>
              <a:stretch>
                <a:fillRect/>
              </a:stretch>
            </p:blipFill>
            <p:spPr>
              <a:xfrm>
                <a:off x="5836973" y="5752507"/>
                <a:ext cx="24192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56371" name="Freihand 56370">
                <a:extLst>
                  <a:ext uri="{FF2B5EF4-FFF2-40B4-BE49-F238E27FC236}">
                    <a16:creationId xmlns:a16="http://schemas.microsoft.com/office/drawing/2014/main" id="{A89A3920-38F7-4427-B4A3-8454167DB79F}"/>
                  </a:ext>
                </a:extLst>
              </p14:cNvPr>
              <p14:cNvContentPartPr/>
              <p14:nvPr/>
            </p14:nvContentPartPr>
            <p14:xfrm>
              <a:off x="6081413" y="5647387"/>
              <a:ext cx="102960" cy="140400"/>
            </p14:xfrm>
          </p:contentPart>
        </mc:Choice>
        <mc:Fallback>
          <p:pic>
            <p:nvPicPr>
              <p:cNvPr id="56371" name="Freihand 56370">
                <a:extLst>
                  <a:ext uri="{FF2B5EF4-FFF2-40B4-BE49-F238E27FC236}">
                    <a16:creationId xmlns:a16="http://schemas.microsoft.com/office/drawing/2014/main" id="{A89A3920-38F7-4427-B4A3-8454167DB79F}"/>
                  </a:ext>
                </a:extLst>
              </p:cNvPr>
              <p:cNvPicPr/>
              <p:nvPr/>
            </p:nvPicPr>
            <p:blipFill>
              <a:blip r:embed="rId163"/>
              <a:stretch>
                <a:fillRect/>
              </a:stretch>
            </p:blipFill>
            <p:spPr>
              <a:xfrm>
                <a:off x="6077093" y="5643067"/>
                <a:ext cx="1116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56373" name="Freihand 56372">
                <a:extLst>
                  <a:ext uri="{FF2B5EF4-FFF2-40B4-BE49-F238E27FC236}">
                    <a16:creationId xmlns:a16="http://schemas.microsoft.com/office/drawing/2014/main" id="{794774D4-6CAD-4A42-99BC-B660B85345BC}"/>
                  </a:ext>
                </a:extLst>
              </p14:cNvPr>
              <p14:cNvContentPartPr/>
              <p14:nvPr/>
            </p14:nvContentPartPr>
            <p14:xfrm>
              <a:off x="6351773" y="5451547"/>
              <a:ext cx="126360" cy="184320"/>
            </p14:xfrm>
          </p:contentPart>
        </mc:Choice>
        <mc:Fallback>
          <p:pic>
            <p:nvPicPr>
              <p:cNvPr id="56373" name="Freihand 56372">
                <a:extLst>
                  <a:ext uri="{FF2B5EF4-FFF2-40B4-BE49-F238E27FC236}">
                    <a16:creationId xmlns:a16="http://schemas.microsoft.com/office/drawing/2014/main" id="{794774D4-6CAD-4A42-99BC-B660B85345BC}"/>
                  </a:ext>
                </a:extLst>
              </p:cNvPr>
              <p:cNvPicPr/>
              <p:nvPr/>
            </p:nvPicPr>
            <p:blipFill>
              <a:blip r:embed="rId165"/>
              <a:stretch>
                <a:fillRect/>
              </a:stretch>
            </p:blipFill>
            <p:spPr>
              <a:xfrm>
                <a:off x="6347453" y="5447227"/>
                <a:ext cx="1350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56374" name="Freihand 56373">
                <a:extLst>
                  <a:ext uri="{FF2B5EF4-FFF2-40B4-BE49-F238E27FC236}">
                    <a16:creationId xmlns:a16="http://schemas.microsoft.com/office/drawing/2014/main" id="{B0517B4E-93AC-4EF6-9BB0-E00BC0E40A47}"/>
                  </a:ext>
                </a:extLst>
              </p14:cNvPr>
              <p14:cNvContentPartPr/>
              <p14:nvPr/>
            </p14:nvContentPartPr>
            <p14:xfrm>
              <a:off x="6455453" y="5486107"/>
              <a:ext cx="46440" cy="86760"/>
            </p14:xfrm>
          </p:contentPart>
        </mc:Choice>
        <mc:Fallback>
          <p:pic>
            <p:nvPicPr>
              <p:cNvPr id="56374" name="Freihand 56373">
                <a:extLst>
                  <a:ext uri="{FF2B5EF4-FFF2-40B4-BE49-F238E27FC236}">
                    <a16:creationId xmlns:a16="http://schemas.microsoft.com/office/drawing/2014/main" id="{B0517B4E-93AC-4EF6-9BB0-E00BC0E40A47}"/>
                  </a:ext>
                </a:extLst>
              </p:cNvPr>
              <p:cNvPicPr/>
              <p:nvPr/>
            </p:nvPicPr>
            <p:blipFill>
              <a:blip r:embed="rId167"/>
              <a:stretch>
                <a:fillRect/>
              </a:stretch>
            </p:blipFill>
            <p:spPr>
              <a:xfrm>
                <a:off x="6451133" y="5481787"/>
                <a:ext cx="550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56375" name="Freihand 56374">
                <a:extLst>
                  <a:ext uri="{FF2B5EF4-FFF2-40B4-BE49-F238E27FC236}">
                    <a16:creationId xmlns:a16="http://schemas.microsoft.com/office/drawing/2014/main" id="{6D3C8345-7851-416A-B6C7-808A6648DB21}"/>
                  </a:ext>
                </a:extLst>
              </p14:cNvPr>
              <p14:cNvContentPartPr/>
              <p14:nvPr/>
            </p14:nvContentPartPr>
            <p14:xfrm>
              <a:off x="6500813" y="5445067"/>
              <a:ext cx="105480" cy="116640"/>
            </p14:xfrm>
          </p:contentPart>
        </mc:Choice>
        <mc:Fallback>
          <p:pic>
            <p:nvPicPr>
              <p:cNvPr id="56375" name="Freihand 56374">
                <a:extLst>
                  <a:ext uri="{FF2B5EF4-FFF2-40B4-BE49-F238E27FC236}">
                    <a16:creationId xmlns:a16="http://schemas.microsoft.com/office/drawing/2014/main" id="{6D3C8345-7851-416A-B6C7-808A6648DB21}"/>
                  </a:ext>
                </a:extLst>
              </p:cNvPr>
              <p:cNvPicPr/>
              <p:nvPr/>
            </p:nvPicPr>
            <p:blipFill>
              <a:blip r:embed="rId169"/>
              <a:stretch>
                <a:fillRect/>
              </a:stretch>
            </p:blipFill>
            <p:spPr>
              <a:xfrm>
                <a:off x="6496493" y="5440747"/>
                <a:ext cx="1141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56376" name="Freihand 56375">
                <a:extLst>
                  <a:ext uri="{FF2B5EF4-FFF2-40B4-BE49-F238E27FC236}">
                    <a16:creationId xmlns:a16="http://schemas.microsoft.com/office/drawing/2014/main" id="{5890394C-51E2-4F5D-8B09-A56DA13AEC1E}"/>
                  </a:ext>
                </a:extLst>
              </p14:cNvPr>
              <p14:cNvContentPartPr/>
              <p14:nvPr/>
            </p14:nvContentPartPr>
            <p14:xfrm>
              <a:off x="6720053" y="5237347"/>
              <a:ext cx="222840" cy="187560"/>
            </p14:xfrm>
          </p:contentPart>
        </mc:Choice>
        <mc:Fallback>
          <p:pic>
            <p:nvPicPr>
              <p:cNvPr id="56376" name="Freihand 56375">
                <a:extLst>
                  <a:ext uri="{FF2B5EF4-FFF2-40B4-BE49-F238E27FC236}">
                    <a16:creationId xmlns:a16="http://schemas.microsoft.com/office/drawing/2014/main" id="{5890394C-51E2-4F5D-8B09-A56DA13AEC1E}"/>
                  </a:ext>
                </a:extLst>
              </p:cNvPr>
              <p:cNvPicPr/>
              <p:nvPr/>
            </p:nvPicPr>
            <p:blipFill>
              <a:blip r:embed="rId171"/>
              <a:stretch>
                <a:fillRect/>
              </a:stretch>
            </p:blipFill>
            <p:spPr>
              <a:xfrm>
                <a:off x="6715733" y="5233027"/>
                <a:ext cx="23148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56377" name="Freihand 56376">
                <a:extLst>
                  <a:ext uri="{FF2B5EF4-FFF2-40B4-BE49-F238E27FC236}">
                    <a16:creationId xmlns:a16="http://schemas.microsoft.com/office/drawing/2014/main" id="{A882D867-18DE-4231-9FBC-772DB9EA47C9}"/>
                  </a:ext>
                </a:extLst>
              </p14:cNvPr>
              <p14:cNvContentPartPr/>
              <p14:nvPr/>
            </p14:nvContentPartPr>
            <p14:xfrm>
              <a:off x="6975293" y="4896067"/>
              <a:ext cx="543600" cy="350280"/>
            </p14:xfrm>
          </p:contentPart>
        </mc:Choice>
        <mc:Fallback>
          <p:pic>
            <p:nvPicPr>
              <p:cNvPr id="56377" name="Freihand 56376">
                <a:extLst>
                  <a:ext uri="{FF2B5EF4-FFF2-40B4-BE49-F238E27FC236}">
                    <a16:creationId xmlns:a16="http://schemas.microsoft.com/office/drawing/2014/main" id="{A882D867-18DE-4231-9FBC-772DB9EA47C9}"/>
                  </a:ext>
                </a:extLst>
              </p:cNvPr>
              <p:cNvPicPr/>
              <p:nvPr/>
            </p:nvPicPr>
            <p:blipFill>
              <a:blip r:embed="rId173"/>
              <a:stretch>
                <a:fillRect/>
              </a:stretch>
            </p:blipFill>
            <p:spPr>
              <a:xfrm>
                <a:off x="6970973" y="4891747"/>
                <a:ext cx="552240" cy="3589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56378" name="Freihand 56377">
                <a:extLst>
                  <a:ext uri="{FF2B5EF4-FFF2-40B4-BE49-F238E27FC236}">
                    <a16:creationId xmlns:a16="http://schemas.microsoft.com/office/drawing/2014/main" id="{A42CCBB9-694B-4435-A1FF-7DA59632C9F6}"/>
                  </a:ext>
                </a:extLst>
              </p14:cNvPr>
              <p14:cNvContentPartPr/>
              <p14:nvPr/>
            </p14:nvContentPartPr>
            <p14:xfrm>
              <a:off x="6124253" y="5891107"/>
              <a:ext cx="157680" cy="294840"/>
            </p14:xfrm>
          </p:contentPart>
        </mc:Choice>
        <mc:Fallback>
          <p:pic>
            <p:nvPicPr>
              <p:cNvPr id="56378" name="Freihand 56377">
                <a:extLst>
                  <a:ext uri="{FF2B5EF4-FFF2-40B4-BE49-F238E27FC236}">
                    <a16:creationId xmlns:a16="http://schemas.microsoft.com/office/drawing/2014/main" id="{A42CCBB9-694B-4435-A1FF-7DA59632C9F6}"/>
                  </a:ext>
                </a:extLst>
              </p:cNvPr>
              <p:cNvPicPr/>
              <p:nvPr/>
            </p:nvPicPr>
            <p:blipFill>
              <a:blip r:embed="rId175"/>
              <a:stretch>
                <a:fillRect/>
              </a:stretch>
            </p:blipFill>
            <p:spPr>
              <a:xfrm>
                <a:off x="6119933" y="5886787"/>
                <a:ext cx="16632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56379" name="Freihand 56378">
                <a:extLst>
                  <a:ext uri="{FF2B5EF4-FFF2-40B4-BE49-F238E27FC236}">
                    <a16:creationId xmlns:a16="http://schemas.microsoft.com/office/drawing/2014/main" id="{E742B38C-43C9-45C3-BE7E-25A1EC90A427}"/>
                  </a:ext>
                </a:extLst>
              </p14:cNvPr>
              <p14:cNvContentPartPr/>
              <p14:nvPr/>
            </p14:nvContentPartPr>
            <p14:xfrm>
              <a:off x="6263933" y="6060307"/>
              <a:ext cx="76320" cy="20160"/>
            </p14:xfrm>
          </p:contentPart>
        </mc:Choice>
        <mc:Fallback>
          <p:pic>
            <p:nvPicPr>
              <p:cNvPr id="56379" name="Freihand 56378">
                <a:extLst>
                  <a:ext uri="{FF2B5EF4-FFF2-40B4-BE49-F238E27FC236}">
                    <a16:creationId xmlns:a16="http://schemas.microsoft.com/office/drawing/2014/main" id="{E742B38C-43C9-45C3-BE7E-25A1EC90A427}"/>
                  </a:ext>
                </a:extLst>
              </p:cNvPr>
              <p:cNvPicPr/>
              <p:nvPr/>
            </p:nvPicPr>
            <p:blipFill>
              <a:blip r:embed="rId177"/>
              <a:stretch>
                <a:fillRect/>
              </a:stretch>
            </p:blipFill>
            <p:spPr>
              <a:xfrm>
                <a:off x="6259613" y="6055987"/>
                <a:ext cx="849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56380" name="Freihand 56379">
                <a:extLst>
                  <a:ext uri="{FF2B5EF4-FFF2-40B4-BE49-F238E27FC236}">
                    <a16:creationId xmlns:a16="http://schemas.microsoft.com/office/drawing/2014/main" id="{7C55D356-87C7-4DF2-8223-A4E37FEAF7CB}"/>
                  </a:ext>
                </a:extLst>
              </p14:cNvPr>
              <p14:cNvContentPartPr/>
              <p14:nvPr/>
            </p14:nvContentPartPr>
            <p14:xfrm>
              <a:off x="6364013" y="5956987"/>
              <a:ext cx="44640" cy="91440"/>
            </p14:xfrm>
          </p:contentPart>
        </mc:Choice>
        <mc:Fallback>
          <p:pic>
            <p:nvPicPr>
              <p:cNvPr id="56380" name="Freihand 56379">
                <a:extLst>
                  <a:ext uri="{FF2B5EF4-FFF2-40B4-BE49-F238E27FC236}">
                    <a16:creationId xmlns:a16="http://schemas.microsoft.com/office/drawing/2014/main" id="{7C55D356-87C7-4DF2-8223-A4E37FEAF7CB}"/>
                  </a:ext>
                </a:extLst>
              </p:cNvPr>
              <p:cNvPicPr/>
              <p:nvPr/>
            </p:nvPicPr>
            <p:blipFill>
              <a:blip r:embed="rId179"/>
              <a:stretch>
                <a:fillRect/>
              </a:stretch>
            </p:blipFill>
            <p:spPr>
              <a:xfrm>
                <a:off x="6359693" y="5952667"/>
                <a:ext cx="532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56381" name="Freihand 56380">
                <a:extLst>
                  <a:ext uri="{FF2B5EF4-FFF2-40B4-BE49-F238E27FC236}">
                    <a16:creationId xmlns:a16="http://schemas.microsoft.com/office/drawing/2014/main" id="{351CCD8D-7D95-473C-B73B-C46D95B3749C}"/>
                  </a:ext>
                </a:extLst>
              </p14:cNvPr>
              <p14:cNvContentPartPr/>
              <p14:nvPr/>
            </p14:nvContentPartPr>
            <p14:xfrm>
              <a:off x="6451493" y="5895067"/>
              <a:ext cx="83520" cy="299520"/>
            </p14:xfrm>
          </p:contentPart>
        </mc:Choice>
        <mc:Fallback>
          <p:pic>
            <p:nvPicPr>
              <p:cNvPr id="56381" name="Freihand 56380">
                <a:extLst>
                  <a:ext uri="{FF2B5EF4-FFF2-40B4-BE49-F238E27FC236}">
                    <a16:creationId xmlns:a16="http://schemas.microsoft.com/office/drawing/2014/main" id="{351CCD8D-7D95-473C-B73B-C46D95B3749C}"/>
                  </a:ext>
                </a:extLst>
              </p:cNvPr>
              <p:cNvPicPr/>
              <p:nvPr/>
            </p:nvPicPr>
            <p:blipFill>
              <a:blip r:embed="rId181"/>
              <a:stretch>
                <a:fillRect/>
              </a:stretch>
            </p:blipFill>
            <p:spPr>
              <a:xfrm>
                <a:off x="6447173" y="5890747"/>
                <a:ext cx="9216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56382" name="Freihand 56381">
                <a:extLst>
                  <a:ext uri="{FF2B5EF4-FFF2-40B4-BE49-F238E27FC236}">
                    <a16:creationId xmlns:a16="http://schemas.microsoft.com/office/drawing/2014/main" id="{3D43FEA8-9FF6-4B01-B164-4D8A2DF520D6}"/>
                  </a:ext>
                </a:extLst>
              </p14:cNvPr>
              <p14:cNvContentPartPr/>
              <p14:nvPr/>
            </p14:nvContentPartPr>
            <p14:xfrm>
              <a:off x="6566333" y="5864107"/>
              <a:ext cx="48960" cy="79920"/>
            </p14:xfrm>
          </p:contentPart>
        </mc:Choice>
        <mc:Fallback>
          <p:pic>
            <p:nvPicPr>
              <p:cNvPr id="56382" name="Freihand 56381">
                <a:extLst>
                  <a:ext uri="{FF2B5EF4-FFF2-40B4-BE49-F238E27FC236}">
                    <a16:creationId xmlns:a16="http://schemas.microsoft.com/office/drawing/2014/main" id="{3D43FEA8-9FF6-4B01-B164-4D8A2DF520D6}"/>
                  </a:ext>
                </a:extLst>
              </p:cNvPr>
              <p:cNvPicPr/>
              <p:nvPr/>
            </p:nvPicPr>
            <p:blipFill>
              <a:blip r:embed="rId183"/>
              <a:stretch>
                <a:fillRect/>
              </a:stretch>
            </p:blipFill>
            <p:spPr>
              <a:xfrm>
                <a:off x="6562013" y="5859787"/>
                <a:ext cx="576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56383" name="Freihand 56382">
                <a:extLst>
                  <a:ext uri="{FF2B5EF4-FFF2-40B4-BE49-F238E27FC236}">
                    <a16:creationId xmlns:a16="http://schemas.microsoft.com/office/drawing/2014/main" id="{5BCB2F10-EAD1-470F-9362-A95DFEF381BE}"/>
                  </a:ext>
                </a:extLst>
              </p14:cNvPr>
              <p14:cNvContentPartPr/>
              <p14:nvPr/>
            </p14:nvContentPartPr>
            <p14:xfrm>
              <a:off x="6604493" y="5555227"/>
              <a:ext cx="261360" cy="343080"/>
            </p14:xfrm>
          </p:contentPart>
        </mc:Choice>
        <mc:Fallback>
          <p:pic>
            <p:nvPicPr>
              <p:cNvPr id="56383" name="Freihand 56382">
                <a:extLst>
                  <a:ext uri="{FF2B5EF4-FFF2-40B4-BE49-F238E27FC236}">
                    <a16:creationId xmlns:a16="http://schemas.microsoft.com/office/drawing/2014/main" id="{5BCB2F10-EAD1-470F-9362-A95DFEF381BE}"/>
                  </a:ext>
                </a:extLst>
              </p:cNvPr>
              <p:cNvPicPr/>
              <p:nvPr/>
            </p:nvPicPr>
            <p:blipFill>
              <a:blip r:embed="rId185"/>
              <a:stretch>
                <a:fillRect/>
              </a:stretch>
            </p:blipFill>
            <p:spPr>
              <a:xfrm>
                <a:off x="6600173" y="5550907"/>
                <a:ext cx="270000" cy="3517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56384" name="Freihand 56383">
                <a:extLst>
                  <a:ext uri="{FF2B5EF4-FFF2-40B4-BE49-F238E27FC236}">
                    <a16:creationId xmlns:a16="http://schemas.microsoft.com/office/drawing/2014/main" id="{E0B73B89-6E46-4CFD-A375-55494513FA50}"/>
                  </a:ext>
                </a:extLst>
              </p14:cNvPr>
              <p14:cNvContentPartPr/>
              <p14:nvPr/>
            </p14:nvContentPartPr>
            <p14:xfrm>
              <a:off x="6496853" y="5705707"/>
              <a:ext cx="41760" cy="2880"/>
            </p14:xfrm>
          </p:contentPart>
        </mc:Choice>
        <mc:Fallback>
          <p:pic>
            <p:nvPicPr>
              <p:cNvPr id="56384" name="Freihand 56383">
                <a:extLst>
                  <a:ext uri="{FF2B5EF4-FFF2-40B4-BE49-F238E27FC236}">
                    <a16:creationId xmlns:a16="http://schemas.microsoft.com/office/drawing/2014/main" id="{E0B73B89-6E46-4CFD-A375-55494513FA50}"/>
                  </a:ext>
                </a:extLst>
              </p:cNvPr>
              <p:cNvPicPr/>
              <p:nvPr/>
            </p:nvPicPr>
            <p:blipFill>
              <a:blip r:embed="rId187"/>
              <a:stretch>
                <a:fillRect/>
              </a:stretch>
            </p:blipFill>
            <p:spPr>
              <a:xfrm>
                <a:off x="6492533" y="5701387"/>
                <a:ext cx="5040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56385" name="Freihand 56384">
                <a:extLst>
                  <a:ext uri="{FF2B5EF4-FFF2-40B4-BE49-F238E27FC236}">
                    <a16:creationId xmlns:a16="http://schemas.microsoft.com/office/drawing/2014/main" id="{6A2736BC-450D-4AD3-B53E-8685D94C2084}"/>
                  </a:ext>
                </a:extLst>
              </p14:cNvPr>
              <p14:cNvContentPartPr/>
              <p14:nvPr/>
            </p14:nvContentPartPr>
            <p14:xfrm>
              <a:off x="6893933" y="5498707"/>
              <a:ext cx="108360" cy="195480"/>
            </p14:xfrm>
          </p:contentPart>
        </mc:Choice>
        <mc:Fallback>
          <p:pic>
            <p:nvPicPr>
              <p:cNvPr id="56385" name="Freihand 56384">
                <a:extLst>
                  <a:ext uri="{FF2B5EF4-FFF2-40B4-BE49-F238E27FC236}">
                    <a16:creationId xmlns:a16="http://schemas.microsoft.com/office/drawing/2014/main" id="{6A2736BC-450D-4AD3-B53E-8685D94C2084}"/>
                  </a:ext>
                </a:extLst>
              </p:cNvPr>
              <p:cNvPicPr/>
              <p:nvPr/>
            </p:nvPicPr>
            <p:blipFill>
              <a:blip r:embed="rId189"/>
              <a:stretch>
                <a:fillRect/>
              </a:stretch>
            </p:blipFill>
            <p:spPr>
              <a:xfrm>
                <a:off x="6889613" y="5494387"/>
                <a:ext cx="11700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56386" name="Freihand 56385">
                <a:extLst>
                  <a:ext uri="{FF2B5EF4-FFF2-40B4-BE49-F238E27FC236}">
                    <a16:creationId xmlns:a16="http://schemas.microsoft.com/office/drawing/2014/main" id="{F98178C7-8551-4CF5-97F3-683CAA22F24F}"/>
                  </a:ext>
                </a:extLst>
              </p14:cNvPr>
              <p14:cNvContentPartPr/>
              <p14:nvPr/>
            </p14:nvContentPartPr>
            <p14:xfrm>
              <a:off x="7030733" y="5481067"/>
              <a:ext cx="75600" cy="139680"/>
            </p14:xfrm>
          </p:contentPart>
        </mc:Choice>
        <mc:Fallback>
          <p:pic>
            <p:nvPicPr>
              <p:cNvPr id="56386" name="Freihand 56385">
                <a:extLst>
                  <a:ext uri="{FF2B5EF4-FFF2-40B4-BE49-F238E27FC236}">
                    <a16:creationId xmlns:a16="http://schemas.microsoft.com/office/drawing/2014/main" id="{F98178C7-8551-4CF5-97F3-683CAA22F24F}"/>
                  </a:ext>
                </a:extLst>
              </p:cNvPr>
              <p:cNvPicPr/>
              <p:nvPr/>
            </p:nvPicPr>
            <p:blipFill>
              <a:blip r:embed="rId191"/>
              <a:stretch>
                <a:fillRect/>
              </a:stretch>
            </p:blipFill>
            <p:spPr>
              <a:xfrm>
                <a:off x="7026413" y="5476747"/>
                <a:ext cx="842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56387" name="Freihand 56386">
                <a:extLst>
                  <a:ext uri="{FF2B5EF4-FFF2-40B4-BE49-F238E27FC236}">
                    <a16:creationId xmlns:a16="http://schemas.microsoft.com/office/drawing/2014/main" id="{89C1551B-05F5-4B1E-8BE2-2F196F39C81E}"/>
                  </a:ext>
                </a:extLst>
              </p14:cNvPr>
              <p14:cNvContentPartPr/>
              <p14:nvPr/>
            </p14:nvContentPartPr>
            <p14:xfrm>
              <a:off x="7121453" y="5292787"/>
              <a:ext cx="127800" cy="264240"/>
            </p14:xfrm>
          </p:contentPart>
        </mc:Choice>
        <mc:Fallback>
          <p:pic>
            <p:nvPicPr>
              <p:cNvPr id="56387" name="Freihand 56386">
                <a:extLst>
                  <a:ext uri="{FF2B5EF4-FFF2-40B4-BE49-F238E27FC236}">
                    <a16:creationId xmlns:a16="http://schemas.microsoft.com/office/drawing/2014/main" id="{89C1551B-05F5-4B1E-8BE2-2F196F39C81E}"/>
                  </a:ext>
                </a:extLst>
              </p:cNvPr>
              <p:cNvPicPr/>
              <p:nvPr/>
            </p:nvPicPr>
            <p:blipFill>
              <a:blip r:embed="rId193"/>
              <a:stretch>
                <a:fillRect/>
              </a:stretch>
            </p:blipFill>
            <p:spPr>
              <a:xfrm>
                <a:off x="7117133" y="5288467"/>
                <a:ext cx="13644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56388" name="Freihand 56387">
                <a:extLst>
                  <a:ext uri="{FF2B5EF4-FFF2-40B4-BE49-F238E27FC236}">
                    <a16:creationId xmlns:a16="http://schemas.microsoft.com/office/drawing/2014/main" id="{7EA22070-79F5-4F62-9F46-787F333151C7}"/>
                  </a:ext>
                </a:extLst>
              </p14:cNvPr>
              <p14:cNvContentPartPr/>
              <p14:nvPr/>
            </p14:nvContentPartPr>
            <p14:xfrm>
              <a:off x="7229453" y="5148067"/>
              <a:ext cx="203760" cy="319680"/>
            </p14:xfrm>
          </p:contentPart>
        </mc:Choice>
        <mc:Fallback>
          <p:pic>
            <p:nvPicPr>
              <p:cNvPr id="56388" name="Freihand 56387">
                <a:extLst>
                  <a:ext uri="{FF2B5EF4-FFF2-40B4-BE49-F238E27FC236}">
                    <a16:creationId xmlns:a16="http://schemas.microsoft.com/office/drawing/2014/main" id="{7EA22070-79F5-4F62-9F46-787F333151C7}"/>
                  </a:ext>
                </a:extLst>
              </p:cNvPr>
              <p:cNvPicPr/>
              <p:nvPr/>
            </p:nvPicPr>
            <p:blipFill>
              <a:blip r:embed="rId195"/>
              <a:stretch>
                <a:fillRect/>
              </a:stretch>
            </p:blipFill>
            <p:spPr>
              <a:xfrm>
                <a:off x="7225133" y="5143747"/>
                <a:ext cx="212400" cy="3283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56389" name="Freihand 56388">
                <a:extLst>
                  <a:ext uri="{FF2B5EF4-FFF2-40B4-BE49-F238E27FC236}">
                    <a16:creationId xmlns:a16="http://schemas.microsoft.com/office/drawing/2014/main" id="{44804BB6-8535-4756-894F-551290196626}"/>
                  </a:ext>
                </a:extLst>
              </p14:cNvPr>
              <p14:cNvContentPartPr/>
              <p14:nvPr/>
            </p14:nvContentPartPr>
            <p14:xfrm>
              <a:off x="7445813" y="5193787"/>
              <a:ext cx="131400" cy="130680"/>
            </p14:xfrm>
          </p:contentPart>
        </mc:Choice>
        <mc:Fallback>
          <p:pic>
            <p:nvPicPr>
              <p:cNvPr id="56389" name="Freihand 56388">
                <a:extLst>
                  <a:ext uri="{FF2B5EF4-FFF2-40B4-BE49-F238E27FC236}">
                    <a16:creationId xmlns:a16="http://schemas.microsoft.com/office/drawing/2014/main" id="{44804BB6-8535-4756-894F-551290196626}"/>
                  </a:ext>
                </a:extLst>
              </p:cNvPr>
              <p:cNvPicPr/>
              <p:nvPr/>
            </p:nvPicPr>
            <p:blipFill>
              <a:blip r:embed="rId197"/>
              <a:stretch>
                <a:fillRect/>
              </a:stretch>
            </p:blipFill>
            <p:spPr>
              <a:xfrm>
                <a:off x="7441493" y="5189467"/>
                <a:ext cx="1400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56391" name="Freihand 56390">
                <a:extLst>
                  <a:ext uri="{FF2B5EF4-FFF2-40B4-BE49-F238E27FC236}">
                    <a16:creationId xmlns:a16="http://schemas.microsoft.com/office/drawing/2014/main" id="{34A20F70-593C-4C9E-BF00-B3328D1FA5FE}"/>
                  </a:ext>
                </a:extLst>
              </p14:cNvPr>
              <p14:cNvContentPartPr/>
              <p14:nvPr/>
            </p14:nvContentPartPr>
            <p14:xfrm>
              <a:off x="6574613" y="5974267"/>
              <a:ext cx="446040" cy="252360"/>
            </p14:xfrm>
          </p:contentPart>
        </mc:Choice>
        <mc:Fallback>
          <p:pic>
            <p:nvPicPr>
              <p:cNvPr id="56391" name="Freihand 56390">
                <a:extLst>
                  <a:ext uri="{FF2B5EF4-FFF2-40B4-BE49-F238E27FC236}">
                    <a16:creationId xmlns:a16="http://schemas.microsoft.com/office/drawing/2014/main" id="{34A20F70-593C-4C9E-BF00-B3328D1FA5FE}"/>
                  </a:ext>
                </a:extLst>
              </p:cNvPr>
              <p:cNvPicPr/>
              <p:nvPr/>
            </p:nvPicPr>
            <p:blipFill>
              <a:blip r:embed="rId199"/>
              <a:stretch>
                <a:fillRect/>
              </a:stretch>
            </p:blipFill>
            <p:spPr>
              <a:xfrm>
                <a:off x="6570293" y="5969947"/>
                <a:ext cx="45468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56392" name="Freihand 56391">
                <a:extLst>
                  <a:ext uri="{FF2B5EF4-FFF2-40B4-BE49-F238E27FC236}">
                    <a16:creationId xmlns:a16="http://schemas.microsoft.com/office/drawing/2014/main" id="{DBA56059-9BFF-4426-BDF5-15D354A1030E}"/>
                  </a:ext>
                </a:extLst>
              </p14:cNvPr>
              <p14:cNvContentPartPr/>
              <p14:nvPr/>
            </p14:nvContentPartPr>
            <p14:xfrm>
              <a:off x="7215773" y="5646307"/>
              <a:ext cx="256320" cy="343080"/>
            </p14:xfrm>
          </p:contentPart>
        </mc:Choice>
        <mc:Fallback>
          <p:pic>
            <p:nvPicPr>
              <p:cNvPr id="56392" name="Freihand 56391">
                <a:extLst>
                  <a:ext uri="{FF2B5EF4-FFF2-40B4-BE49-F238E27FC236}">
                    <a16:creationId xmlns:a16="http://schemas.microsoft.com/office/drawing/2014/main" id="{DBA56059-9BFF-4426-BDF5-15D354A1030E}"/>
                  </a:ext>
                </a:extLst>
              </p:cNvPr>
              <p:cNvPicPr/>
              <p:nvPr/>
            </p:nvPicPr>
            <p:blipFill>
              <a:blip r:embed="rId201"/>
              <a:stretch>
                <a:fillRect/>
              </a:stretch>
            </p:blipFill>
            <p:spPr>
              <a:xfrm>
                <a:off x="7211453" y="5641987"/>
                <a:ext cx="264960" cy="3517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56393" name="Freihand 56392">
                <a:extLst>
                  <a:ext uri="{FF2B5EF4-FFF2-40B4-BE49-F238E27FC236}">
                    <a16:creationId xmlns:a16="http://schemas.microsoft.com/office/drawing/2014/main" id="{8B50106B-14AB-49A8-8B70-D9E4BA9AD2CF}"/>
                  </a:ext>
                </a:extLst>
              </p14:cNvPr>
              <p14:cNvContentPartPr/>
              <p14:nvPr/>
            </p14:nvContentPartPr>
            <p14:xfrm>
              <a:off x="7459853" y="5499427"/>
              <a:ext cx="120960" cy="398880"/>
            </p14:xfrm>
          </p:contentPart>
        </mc:Choice>
        <mc:Fallback>
          <p:pic>
            <p:nvPicPr>
              <p:cNvPr id="56393" name="Freihand 56392">
                <a:extLst>
                  <a:ext uri="{FF2B5EF4-FFF2-40B4-BE49-F238E27FC236}">
                    <a16:creationId xmlns:a16="http://schemas.microsoft.com/office/drawing/2014/main" id="{8B50106B-14AB-49A8-8B70-D9E4BA9AD2CF}"/>
                  </a:ext>
                </a:extLst>
              </p:cNvPr>
              <p:cNvPicPr/>
              <p:nvPr/>
            </p:nvPicPr>
            <p:blipFill>
              <a:blip r:embed="rId203"/>
              <a:stretch>
                <a:fillRect/>
              </a:stretch>
            </p:blipFill>
            <p:spPr>
              <a:xfrm>
                <a:off x="7455533" y="5495107"/>
                <a:ext cx="129600" cy="4075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56394" name="Freihand 56393">
                <a:extLst>
                  <a:ext uri="{FF2B5EF4-FFF2-40B4-BE49-F238E27FC236}">
                    <a16:creationId xmlns:a16="http://schemas.microsoft.com/office/drawing/2014/main" id="{98323D0A-7084-4DAD-BD8F-2A1657974B91}"/>
                  </a:ext>
                </a:extLst>
              </p14:cNvPr>
              <p14:cNvContentPartPr/>
              <p14:nvPr/>
            </p14:nvContentPartPr>
            <p14:xfrm>
              <a:off x="7510973" y="5495467"/>
              <a:ext cx="108360" cy="203040"/>
            </p14:xfrm>
          </p:contentPart>
        </mc:Choice>
        <mc:Fallback>
          <p:pic>
            <p:nvPicPr>
              <p:cNvPr id="56394" name="Freihand 56393">
                <a:extLst>
                  <a:ext uri="{FF2B5EF4-FFF2-40B4-BE49-F238E27FC236}">
                    <a16:creationId xmlns:a16="http://schemas.microsoft.com/office/drawing/2014/main" id="{98323D0A-7084-4DAD-BD8F-2A1657974B91}"/>
                  </a:ext>
                </a:extLst>
              </p:cNvPr>
              <p:cNvPicPr/>
              <p:nvPr/>
            </p:nvPicPr>
            <p:blipFill>
              <a:blip r:embed="rId205"/>
              <a:stretch>
                <a:fillRect/>
              </a:stretch>
            </p:blipFill>
            <p:spPr>
              <a:xfrm>
                <a:off x="7506653" y="5491147"/>
                <a:ext cx="1170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56395" name="Freihand 56394">
                <a:extLst>
                  <a:ext uri="{FF2B5EF4-FFF2-40B4-BE49-F238E27FC236}">
                    <a16:creationId xmlns:a16="http://schemas.microsoft.com/office/drawing/2014/main" id="{BD91B2E3-FF0C-45E3-8C93-B61892C425FD}"/>
                  </a:ext>
                </a:extLst>
              </p14:cNvPr>
              <p14:cNvContentPartPr/>
              <p14:nvPr/>
            </p14:nvContentPartPr>
            <p14:xfrm>
              <a:off x="7634813" y="5460907"/>
              <a:ext cx="196920" cy="172080"/>
            </p14:xfrm>
          </p:contentPart>
        </mc:Choice>
        <mc:Fallback>
          <p:pic>
            <p:nvPicPr>
              <p:cNvPr id="56395" name="Freihand 56394">
                <a:extLst>
                  <a:ext uri="{FF2B5EF4-FFF2-40B4-BE49-F238E27FC236}">
                    <a16:creationId xmlns:a16="http://schemas.microsoft.com/office/drawing/2014/main" id="{BD91B2E3-FF0C-45E3-8C93-B61892C425FD}"/>
                  </a:ext>
                </a:extLst>
              </p:cNvPr>
              <p:cNvPicPr/>
              <p:nvPr/>
            </p:nvPicPr>
            <p:blipFill>
              <a:blip r:embed="rId207"/>
              <a:stretch>
                <a:fillRect/>
              </a:stretch>
            </p:blipFill>
            <p:spPr>
              <a:xfrm>
                <a:off x="7630493" y="5456587"/>
                <a:ext cx="2055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56396" name="Freihand 56395">
                <a:extLst>
                  <a:ext uri="{FF2B5EF4-FFF2-40B4-BE49-F238E27FC236}">
                    <a16:creationId xmlns:a16="http://schemas.microsoft.com/office/drawing/2014/main" id="{64FB72F2-6F9E-407F-8C91-F4697BC5D285}"/>
                  </a:ext>
                </a:extLst>
              </p14:cNvPr>
              <p14:cNvContentPartPr/>
              <p14:nvPr/>
            </p14:nvContentPartPr>
            <p14:xfrm>
              <a:off x="7956653" y="5166787"/>
              <a:ext cx="241920" cy="273600"/>
            </p14:xfrm>
          </p:contentPart>
        </mc:Choice>
        <mc:Fallback>
          <p:pic>
            <p:nvPicPr>
              <p:cNvPr id="56396" name="Freihand 56395">
                <a:extLst>
                  <a:ext uri="{FF2B5EF4-FFF2-40B4-BE49-F238E27FC236}">
                    <a16:creationId xmlns:a16="http://schemas.microsoft.com/office/drawing/2014/main" id="{64FB72F2-6F9E-407F-8C91-F4697BC5D285}"/>
                  </a:ext>
                </a:extLst>
              </p:cNvPr>
              <p:cNvPicPr/>
              <p:nvPr/>
            </p:nvPicPr>
            <p:blipFill>
              <a:blip r:embed="rId209"/>
              <a:stretch>
                <a:fillRect/>
              </a:stretch>
            </p:blipFill>
            <p:spPr>
              <a:xfrm>
                <a:off x="7952333" y="5162467"/>
                <a:ext cx="25056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56397" name="Freihand 56396">
                <a:extLst>
                  <a:ext uri="{FF2B5EF4-FFF2-40B4-BE49-F238E27FC236}">
                    <a16:creationId xmlns:a16="http://schemas.microsoft.com/office/drawing/2014/main" id="{191EFF95-6967-4560-A824-4695DFB4DBA5}"/>
                  </a:ext>
                </a:extLst>
              </p14:cNvPr>
              <p14:cNvContentPartPr/>
              <p14:nvPr/>
            </p14:nvContentPartPr>
            <p14:xfrm>
              <a:off x="6999413" y="6263347"/>
              <a:ext cx="186120" cy="149400"/>
            </p14:xfrm>
          </p:contentPart>
        </mc:Choice>
        <mc:Fallback>
          <p:pic>
            <p:nvPicPr>
              <p:cNvPr id="56397" name="Freihand 56396">
                <a:extLst>
                  <a:ext uri="{FF2B5EF4-FFF2-40B4-BE49-F238E27FC236}">
                    <a16:creationId xmlns:a16="http://schemas.microsoft.com/office/drawing/2014/main" id="{191EFF95-6967-4560-A824-4695DFB4DBA5}"/>
                  </a:ext>
                </a:extLst>
              </p:cNvPr>
              <p:cNvPicPr/>
              <p:nvPr/>
            </p:nvPicPr>
            <p:blipFill>
              <a:blip r:embed="rId211"/>
              <a:stretch>
                <a:fillRect/>
              </a:stretch>
            </p:blipFill>
            <p:spPr>
              <a:xfrm>
                <a:off x="6995093" y="6259027"/>
                <a:ext cx="1947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56398" name="Freihand 56397">
                <a:extLst>
                  <a:ext uri="{FF2B5EF4-FFF2-40B4-BE49-F238E27FC236}">
                    <a16:creationId xmlns:a16="http://schemas.microsoft.com/office/drawing/2014/main" id="{698F66AA-01C7-4FEB-9F12-7768AA198A39}"/>
                  </a:ext>
                </a:extLst>
              </p14:cNvPr>
              <p14:cNvContentPartPr/>
              <p14:nvPr/>
            </p14:nvContentPartPr>
            <p14:xfrm>
              <a:off x="7211453" y="6081907"/>
              <a:ext cx="182880" cy="214200"/>
            </p14:xfrm>
          </p:contentPart>
        </mc:Choice>
        <mc:Fallback>
          <p:pic>
            <p:nvPicPr>
              <p:cNvPr id="56398" name="Freihand 56397">
                <a:extLst>
                  <a:ext uri="{FF2B5EF4-FFF2-40B4-BE49-F238E27FC236}">
                    <a16:creationId xmlns:a16="http://schemas.microsoft.com/office/drawing/2014/main" id="{698F66AA-01C7-4FEB-9F12-7768AA198A39}"/>
                  </a:ext>
                </a:extLst>
              </p:cNvPr>
              <p:cNvPicPr/>
              <p:nvPr/>
            </p:nvPicPr>
            <p:blipFill>
              <a:blip r:embed="rId213"/>
              <a:stretch>
                <a:fillRect/>
              </a:stretch>
            </p:blipFill>
            <p:spPr>
              <a:xfrm>
                <a:off x="7207133" y="6077587"/>
                <a:ext cx="19152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56399" name="Freihand 56398">
                <a:extLst>
                  <a:ext uri="{FF2B5EF4-FFF2-40B4-BE49-F238E27FC236}">
                    <a16:creationId xmlns:a16="http://schemas.microsoft.com/office/drawing/2014/main" id="{D6DE22BD-8B0E-4323-8BE9-FA5F6322EB3F}"/>
                  </a:ext>
                </a:extLst>
              </p14:cNvPr>
              <p14:cNvContentPartPr/>
              <p14:nvPr/>
            </p14:nvContentPartPr>
            <p14:xfrm>
              <a:off x="7394693" y="6049507"/>
              <a:ext cx="185760" cy="105840"/>
            </p14:xfrm>
          </p:contentPart>
        </mc:Choice>
        <mc:Fallback>
          <p:pic>
            <p:nvPicPr>
              <p:cNvPr id="56399" name="Freihand 56398">
                <a:extLst>
                  <a:ext uri="{FF2B5EF4-FFF2-40B4-BE49-F238E27FC236}">
                    <a16:creationId xmlns:a16="http://schemas.microsoft.com/office/drawing/2014/main" id="{D6DE22BD-8B0E-4323-8BE9-FA5F6322EB3F}"/>
                  </a:ext>
                </a:extLst>
              </p:cNvPr>
              <p:cNvPicPr/>
              <p:nvPr/>
            </p:nvPicPr>
            <p:blipFill>
              <a:blip r:embed="rId215"/>
              <a:stretch>
                <a:fillRect/>
              </a:stretch>
            </p:blipFill>
            <p:spPr>
              <a:xfrm>
                <a:off x="7390373" y="6045187"/>
                <a:ext cx="1944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56400" name="Freihand 56399">
                <a:extLst>
                  <a:ext uri="{FF2B5EF4-FFF2-40B4-BE49-F238E27FC236}">
                    <a16:creationId xmlns:a16="http://schemas.microsoft.com/office/drawing/2014/main" id="{0ED51AF5-255D-4C2F-9164-A4F7FDB52CC2}"/>
                  </a:ext>
                </a:extLst>
              </p14:cNvPr>
              <p14:cNvContentPartPr/>
              <p14:nvPr/>
            </p14:nvContentPartPr>
            <p14:xfrm>
              <a:off x="7655333" y="5794987"/>
              <a:ext cx="207720" cy="210240"/>
            </p14:xfrm>
          </p:contentPart>
        </mc:Choice>
        <mc:Fallback>
          <p:pic>
            <p:nvPicPr>
              <p:cNvPr id="56400" name="Freihand 56399">
                <a:extLst>
                  <a:ext uri="{FF2B5EF4-FFF2-40B4-BE49-F238E27FC236}">
                    <a16:creationId xmlns:a16="http://schemas.microsoft.com/office/drawing/2014/main" id="{0ED51AF5-255D-4C2F-9164-A4F7FDB52CC2}"/>
                  </a:ext>
                </a:extLst>
              </p:cNvPr>
              <p:cNvPicPr/>
              <p:nvPr/>
            </p:nvPicPr>
            <p:blipFill>
              <a:blip r:embed="rId217"/>
              <a:stretch>
                <a:fillRect/>
              </a:stretch>
            </p:blipFill>
            <p:spPr>
              <a:xfrm>
                <a:off x="7651013" y="5790667"/>
                <a:ext cx="2163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56401" name="Freihand 56400">
                <a:extLst>
                  <a:ext uri="{FF2B5EF4-FFF2-40B4-BE49-F238E27FC236}">
                    <a16:creationId xmlns:a16="http://schemas.microsoft.com/office/drawing/2014/main" id="{A973A61D-C445-43E2-B5A2-43EB3776CAA1}"/>
                  </a:ext>
                </a:extLst>
              </p14:cNvPr>
              <p14:cNvContentPartPr/>
              <p14:nvPr/>
            </p14:nvContentPartPr>
            <p14:xfrm>
              <a:off x="7847933" y="5697427"/>
              <a:ext cx="241200" cy="215640"/>
            </p14:xfrm>
          </p:contentPart>
        </mc:Choice>
        <mc:Fallback>
          <p:pic>
            <p:nvPicPr>
              <p:cNvPr id="56401" name="Freihand 56400">
                <a:extLst>
                  <a:ext uri="{FF2B5EF4-FFF2-40B4-BE49-F238E27FC236}">
                    <a16:creationId xmlns:a16="http://schemas.microsoft.com/office/drawing/2014/main" id="{A973A61D-C445-43E2-B5A2-43EB3776CAA1}"/>
                  </a:ext>
                </a:extLst>
              </p:cNvPr>
              <p:cNvPicPr/>
              <p:nvPr/>
            </p:nvPicPr>
            <p:blipFill>
              <a:blip r:embed="rId219"/>
              <a:stretch>
                <a:fillRect/>
              </a:stretch>
            </p:blipFill>
            <p:spPr>
              <a:xfrm>
                <a:off x="7843613" y="5693107"/>
                <a:ext cx="24984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56402" name="Freihand 56401">
                <a:extLst>
                  <a:ext uri="{FF2B5EF4-FFF2-40B4-BE49-F238E27FC236}">
                    <a16:creationId xmlns:a16="http://schemas.microsoft.com/office/drawing/2014/main" id="{B7A515EC-BF3B-46C8-8474-D46F01905640}"/>
                  </a:ext>
                </a:extLst>
              </p14:cNvPr>
              <p14:cNvContentPartPr/>
              <p14:nvPr/>
            </p14:nvContentPartPr>
            <p14:xfrm>
              <a:off x="8096333" y="5443987"/>
              <a:ext cx="242640" cy="260640"/>
            </p14:xfrm>
          </p:contentPart>
        </mc:Choice>
        <mc:Fallback>
          <p:pic>
            <p:nvPicPr>
              <p:cNvPr id="56402" name="Freihand 56401">
                <a:extLst>
                  <a:ext uri="{FF2B5EF4-FFF2-40B4-BE49-F238E27FC236}">
                    <a16:creationId xmlns:a16="http://schemas.microsoft.com/office/drawing/2014/main" id="{B7A515EC-BF3B-46C8-8474-D46F01905640}"/>
                  </a:ext>
                </a:extLst>
              </p:cNvPr>
              <p:cNvPicPr/>
              <p:nvPr/>
            </p:nvPicPr>
            <p:blipFill>
              <a:blip r:embed="rId221"/>
              <a:stretch>
                <a:fillRect/>
              </a:stretch>
            </p:blipFill>
            <p:spPr>
              <a:xfrm>
                <a:off x="8092013" y="5439667"/>
                <a:ext cx="25128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56403" name="Freihand 56402">
                <a:extLst>
                  <a:ext uri="{FF2B5EF4-FFF2-40B4-BE49-F238E27FC236}">
                    <a16:creationId xmlns:a16="http://schemas.microsoft.com/office/drawing/2014/main" id="{3DC5C648-40F6-4BEA-AFDA-B456BDA49E10}"/>
                  </a:ext>
                </a:extLst>
              </p14:cNvPr>
              <p14:cNvContentPartPr/>
              <p14:nvPr/>
            </p14:nvContentPartPr>
            <p14:xfrm>
              <a:off x="7791413" y="5530027"/>
              <a:ext cx="242640" cy="149760"/>
            </p14:xfrm>
          </p:contentPart>
        </mc:Choice>
        <mc:Fallback>
          <p:pic>
            <p:nvPicPr>
              <p:cNvPr id="56403" name="Freihand 56402">
                <a:extLst>
                  <a:ext uri="{FF2B5EF4-FFF2-40B4-BE49-F238E27FC236}">
                    <a16:creationId xmlns:a16="http://schemas.microsoft.com/office/drawing/2014/main" id="{3DC5C648-40F6-4BEA-AFDA-B456BDA49E10}"/>
                  </a:ext>
                </a:extLst>
              </p:cNvPr>
              <p:cNvPicPr/>
              <p:nvPr/>
            </p:nvPicPr>
            <p:blipFill>
              <a:blip r:embed="rId223"/>
              <a:stretch>
                <a:fillRect/>
              </a:stretch>
            </p:blipFill>
            <p:spPr>
              <a:xfrm>
                <a:off x="7787093" y="5525707"/>
                <a:ext cx="2512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56404" name="Freihand 56403">
                <a:extLst>
                  <a:ext uri="{FF2B5EF4-FFF2-40B4-BE49-F238E27FC236}">
                    <a16:creationId xmlns:a16="http://schemas.microsoft.com/office/drawing/2014/main" id="{9CA1FB19-4A31-4668-9B16-130D777FA222}"/>
                  </a:ext>
                </a:extLst>
              </p14:cNvPr>
              <p14:cNvContentPartPr/>
              <p14:nvPr/>
            </p14:nvContentPartPr>
            <p14:xfrm>
              <a:off x="8335013" y="5184427"/>
              <a:ext cx="109080" cy="318600"/>
            </p14:xfrm>
          </p:contentPart>
        </mc:Choice>
        <mc:Fallback>
          <p:pic>
            <p:nvPicPr>
              <p:cNvPr id="56404" name="Freihand 56403">
                <a:extLst>
                  <a:ext uri="{FF2B5EF4-FFF2-40B4-BE49-F238E27FC236}">
                    <a16:creationId xmlns:a16="http://schemas.microsoft.com/office/drawing/2014/main" id="{9CA1FB19-4A31-4668-9B16-130D777FA222}"/>
                  </a:ext>
                </a:extLst>
              </p:cNvPr>
              <p:cNvPicPr/>
              <p:nvPr/>
            </p:nvPicPr>
            <p:blipFill>
              <a:blip r:embed="rId225"/>
              <a:stretch>
                <a:fillRect/>
              </a:stretch>
            </p:blipFill>
            <p:spPr>
              <a:xfrm>
                <a:off x="8330693" y="5180107"/>
                <a:ext cx="117720" cy="3272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56406" name="Freihand 56405">
                <a:extLst>
                  <a:ext uri="{FF2B5EF4-FFF2-40B4-BE49-F238E27FC236}">
                    <a16:creationId xmlns:a16="http://schemas.microsoft.com/office/drawing/2014/main" id="{6D64455B-0CF3-4297-B968-BF72BC3B4C27}"/>
                  </a:ext>
                </a:extLst>
              </p14:cNvPr>
              <p14:cNvContentPartPr/>
              <p14:nvPr/>
            </p14:nvContentPartPr>
            <p14:xfrm>
              <a:off x="7064213" y="2556787"/>
              <a:ext cx="561960" cy="549720"/>
            </p14:xfrm>
          </p:contentPart>
        </mc:Choice>
        <mc:Fallback>
          <p:pic>
            <p:nvPicPr>
              <p:cNvPr id="56406" name="Freihand 56405">
                <a:extLst>
                  <a:ext uri="{FF2B5EF4-FFF2-40B4-BE49-F238E27FC236}">
                    <a16:creationId xmlns:a16="http://schemas.microsoft.com/office/drawing/2014/main" id="{6D64455B-0CF3-4297-B968-BF72BC3B4C27}"/>
                  </a:ext>
                </a:extLst>
              </p:cNvPr>
              <p:cNvPicPr/>
              <p:nvPr/>
            </p:nvPicPr>
            <p:blipFill>
              <a:blip r:embed="rId227"/>
              <a:stretch>
                <a:fillRect/>
              </a:stretch>
            </p:blipFill>
            <p:spPr>
              <a:xfrm>
                <a:off x="7059893" y="2552467"/>
                <a:ext cx="570600" cy="558360"/>
              </a:xfrm>
              <a:prstGeom prst="rect">
                <a:avLst/>
              </a:prstGeom>
            </p:spPr>
          </p:pic>
        </mc:Fallback>
      </mc:AlternateContent>
      <p:grpSp>
        <p:nvGrpSpPr>
          <p:cNvPr id="56408" name="Gruppieren 56407">
            <a:extLst>
              <a:ext uri="{FF2B5EF4-FFF2-40B4-BE49-F238E27FC236}">
                <a16:creationId xmlns:a16="http://schemas.microsoft.com/office/drawing/2014/main" id="{F733CB2D-E9C3-4D7F-A7BB-B0C9D6F78071}"/>
              </a:ext>
            </a:extLst>
          </p:cNvPr>
          <p:cNvGrpSpPr/>
          <p:nvPr/>
        </p:nvGrpSpPr>
        <p:grpSpPr>
          <a:xfrm>
            <a:off x="7089413" y="3101827"/>
            <a:ext cx="2022840" cy="704520"/>
            <a:chOff x="7089413" y="3101827"/>
            <a:chExt cx="2022840" cy="704520"/>
          </a:xfrm>
        </p:grpSpPr>
        <mc:AlternateContent xmlns:mc="http://schemas.openxmlformats.org/markup-compatibility/2006">
          <mc:Choice xmlns:p14="http://schemas.microsoft.com/office/powerpoint/2010/main" Requires="p14">
            <p:contentPart p14:bwMode="auto" r:id="rId228">
              <p14:nvContentPartPr>
                <p14:cNvPr id="16" name="Freihand 15">
                  <a:extLst>
                    <a:ext uri="{FF2B5EF4-FFF2-40B4-BE49-F238E27FC236}">
                      <a16:creationId xmlns:a16="http://schemas.microsoft.com/office/drawing/2014/main" id="{87EEB1F9-E671-4F66-9E36-8DED0877CB90}"/>
                    </a:ext>
                  </a:extLst>
                </p14:cNvPr>
                <p14:cNvContentPartPr/>
                <p14:nvPr/>
              </p14:nvContentPartPr>
              <p14:xfrm>
                <a:off x="7167893" y="3573427"/>
                <a:ext cx="227520" cy="232920"/>
              </p14:xfrm>
            </p:contentPart>
          </mc:Choice>
          <mc:Fallback>
            <p:pic>
              <p:nvPicPr>
                <p:cNvPr id="16" name="Freihand 15">
                  <a:extLst>
                    <a:ext uri="{FF2B5EF4-FFF2-40B4-BE49-F238E27FC236}">
                      <a16:creationId xmlns:a16="http://schemas.microsoft.com/office/drawing/2014/main" id="{87EEB1F9-E671-4F66-9E36-8DED0877CB90}"/>
                    </a:ext>
                  </a:extLst>
                </p:cNvPr>
                <p:cNvPicPr/>
                <p:nvPr/>
              </p:nvPicPr>
              <p:blipFill>
                <a:blip r:embed="rId229"/>
                <a:stretch>
                  <a:fillRect/>
                </a:stretch>
              </p:blipFill>
              <p:spPr>
                <a:xfrm>
                  <a:off x="7163573" y="3569107"/>
                  <a:ext cx="23616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7" name="Freihand 16">
                  <a:extLst>
                    <a:ext uri="{FF2B5EF4-FFF2-40B4-BE49-F238E27FC236}">
                      <a16:creationId xmlns:a16="http://schemas.microsoft.com/office/drawing/2014/main" id="{4B0CE42F-AEDA-4F30-9F5D-0728E861580B}"/>
                    </a:ext>
                  </a:extLst>
                </p14:cNvPr>
                <p14:cNvContentPartPr/>
                <p14:nvPr/>
              </p14:nvContentPartPr>
              <p14:xfrm>
                <a:off x="7525373" y="3410347"/>
                <a:ext cx="332280" cy="193680"/>
              </p14:xfrm>
            </p:contentPart>
          </mc:Choice>
          <mc:Fallback>
            <p:pic>
              <p:nvPicPr>
                <p:cNvPr id="17" name="Freihand 16">
                  <a:extLst>
                    <a:ext uri="{FF2B5EF4-FFF2-40B4-BE49-F238E27FC236}">
                      <a16:creationId xmlns:a16="http://schemas.microsoft.com/office/drawing/2014/main" id="{4B0CE42F-AEDA-4F30-9F5D-0728E861580B}"/>
                    </a:ext>
                  </a:extLst>
                </p:cNvPr>
                <p:cNvPicPr/>
                <p:nvPr/>
              </p:nvPicPr>
              <p:blipFill>
                <a:blip r:embed="rId231"/>
                <a:stretch>
                  <a:fillRect/>
                </a:stretch>
              </p:blipFill>
              <p:spPr>
                <a:xfrm>
                  <a:off x="7521053" y="3406027"/>
                  <a:ext cx="34092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8" name="Freihand 17">
                  <a:extLst>
                    <a:ext uri="{FF2B5EF4-FFF2-40B4-BE49-F238E27FC236}">
                      <a16:creationId xmlns:a16="http://schemas.microsoft.com/office/drawing/2014/main" id="{F680DD49-5B88-44F8-9A1A-55849486FE07}"/>
                    </a:ext>
                  </a:extLst>
                </p14:cNvPr>
                <p14:cNvContentPartPr/>
                <p14:nvPr/>
              </p14:nvContentPartPr>
              <p14:xfrm>
                <a:off x="7411973" y="3448147"/>
                <a:ext cx="338040" cy="237240"/>
              </p14:xfrm>
            </p:contentPart>
          </mc:Choice>
          <mc:Fallback>
            <p:pic>
              <p:nvPicPr>
                <p:cNvPr id="18" name="Freihand 17">
                  <a:extLst>
                    <a:ext uri="{FF2B5EF4-FFF2-40B4-BE49-F238E27FC236}">
                      <a16:creationId xmlns:a16="http://schemas.microsoft.com/office/drawing/2014/main" id="{F680DD49-5B88-44F8-9A1A-55849486FE07}"/>
                    </a:ext>
                  </a:extLst>
                </p:cNvPr>
                <p:cNvPicPr/>
                <p:nvPr/>
              </p:nvPicPr>
              <p:blipFill>
                <a:blip r:embed="rId233"/>
                <a:stretch>
                  <a:fillRect/>
                </a:stretch>
              </p:blipFill>
              <p:spPr>
                <a:xfrm>
                  <a:off x="7407653" y="3443827"/>
                  <a:ext cx="34668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21" name="Freihand 20">
                  <a:extLst>
                    <a:ext uri="{FF2B5EF4-FFF2-40B4-BE49-F238E27FC236}">
                      <a16:creationId xmlns:a16="http://schemas.microsoft.com/office/drawing/2014/main" id="{7676643E-5F69-49FB-BD9D-F8C38F06BCF7}"/>
                    </a:ext>
                  </a:extLst>
                </p14:cNvPr>
                <p14:cNvContentPartPr/>
                <p14:nvPr/>
              </p14:nvContentPartPr>
              <p14:xfrm>
                <a:off x="8008493" y="3184267"/>
                <a:ext cx="288360" cy="200520"/>
              </p14:xfrm>
            </p:contentPart>
          </mc:Choice>
          <mc:Fallback>
            <p:pic>
              <p:nvPicPr>
                <p:cNvPr id="21" name="Freihand 20">
                  <a:extLst>
                    <a:ext uri="{FF2B5EF4-FFF2-40B4-BE49-F238E27FC236}">
                      <a16:creationId xmlns:a16="http://schemas.microsoft.com/office/drawing/2014/main" id="{7676643E-5F69-49FB-BD9D-F8C38F06BCF7}"/>
                    </a:ext>
                  </a:extLst>
                </p:cNvPr>
                <p:cNvPicPr/>
                <p:nvPr/>
              </p:nvPicPr>
              <p:blipFill>
                <a:blip r:embed="rId235"/>
                <a:stretch>
                  <a:fillRect/>
                </a:stretch>
              </p:blipFill>
              <p:spPr>
                <a:xfrm>
                  <a:off x="8004173" y="3179947"/>
                  <a:ext cx="29700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23" name="Freihand 22">
                  <a:extLst>
                    <a:ext uri="{FF2B5EF4-FFF2-40B4-BE49-F238E27FC236}">
                      <a16:creationId xmlns:a16="http://schemas.microsoft.com/office/drawing/2014/main" id="{DA4EE384-C4A3-4C80-854B-ADAE8B0CAC6A}"/>
                    </a:ext>
                  </a:extLst>
                </p14:cNvPr>
                <p14:cNvContentPartPr/>
                <p14:nvPr/>
              </p14:nvContentPartPr>
              <p14:xfrm>
                <a:off x="8230973" y="3286867"/>
                <a:ext cx="3960" cy="11520"/>
              </p14:xfrm>
            </p:contentPart>
          </mc:Choice>
          <mc:Fallback>
            <p:pic>
              <p:nvPicPr>
                <p:cNvPr id="23" name="Freihand 22">
                  <a:extLst>
                    <a:ext uri="{FF2B5EF4-FFF2-40B4-BE49-F238E27FC236}">
                      <a16:creationId xmlns:a16="http://schemas.microsoft.com/office/drawing/2014/main" id="{DA4EE384-C4A3-4C80-854B-ADAE8B0CAC6A}"/>
                    </a:ext>
                  </a:extLst>
                </p:cNvPr>
                <p:cNvPicPr/>
                <p:nvPr/>
              </p:nvPicPr>
              <p:blipFill>
                <a:blip r:embed="rId237"/>
                <a:stretch>
                  <a:fillRect/>
                </a:stretch>
              </p:blipFill>
              <p:spPr>
                <a:xfrm>
                  <a:off x="8226653" y="3282547"/>
                  <a:ext cx="126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24" name="Freihand 23">
                  <a:extLst>
                    <a:ext uri="{FF2B5EF4-FFF2-40B4-BE49-F238E27FC236}">
                      <a16:creationId xmlns:a16="http://schemas.microsoft.com/office/drawing/2014/main" id="{42E1328C-F59F-42F5-9553-61E0A8FABD48}"/>
                    </a:ext>
                  </a:extLst>
                </p14:cNvPr>
                <p14:cNvContentPartPr/>
                <p14:nvPr/>
              </p14:nvContentPartPr>
              <p14:xfrm>
                <a:off x="8218373" y="3201907"/>
                <a:ext cx="206640" cy="146160"/>
              </p14:xfrm>
            </p:contentPart>
          </mc:Choice>
          <mc:Fallback>
            <p:pic>
              <p:nvPicPr>
                <p:cNvPr id="24" name="Freihand 23">
                  <a:extLst>
                    <a:ext uri="{FF2B5EF4-FFF2-40B4-BE49-F238E27FC236}">
                      <a16:creationId xmlns:a16="http://schemas.microsoft.com/office/drawing/2014/main" id="{42E1328C-F59F-42F5-9553-61E0A8FABD48}"/>
                    </a:ext>
                  </a:extLst>
                </p:cNvPr>
                <p:cNvPicPr/>
                <p:nvPr/>
              </p:nvPicPr>
              <p:blipFill>
                <a:blip r:embed="rId239"/>
                <a:stretch>
                  <a:fillRect/>
                </a:stretch>
              </p:blipFill>
              <p:spPr>
                <a:xfrm>
                  <a:off x="8214053" y="3197587"/>
                  <a:ext cx="2152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25" name="Freihand 24">
                  <a:extLst>
                    <a:ext uri="{FF2B5EF4-FFF2-40B4-BE49-F238E27FC236}">
                      <a16:creationId xmlns:a16="http://schemas.microsoft.com/office/drawing/2014/main" id="{0B4A6412-A47D-448F-B0BD-58CC7934E984}"/>
                    </a:ext>
                  </a:extLst>
                </p14:cNvPr>
                <p14:cNvContentPartPr/>
                <p14:nvPr/>
              </p14:nvContentPartPr>
              <p14:xfrm>
                <a:off x="8415653" y="3238627"/>
                <a:ext cx="227880" cy="70200"/>
              </p14:xfrm>
            </p:contentPart>
          </mc:Choice>
          <mc:Fallback>
            <p:pic>
              <p:nvPicPr>
                <p:cNvPr id="25" name="Freihand 24">
                  <a:extLst>
                    <a:ext uri="{FF2B5EF4-FFF2-40B4-BE49-F238E27FC236}">
                      <a16:creationId xmlns:a16="http://schemas.microsoft.com/office/drawing/2014/main" id="{0B4A6412-A47D-448F-B0BD-58CC7934E984}"/>
                    </a:ext>
                  </a:extLst>
                </p:cNvPr>
                <p:cNvPicPr/>
                <p:nvPr/>
              </p:nvPicPr>
              <p:blipFill>
                <a:blip r:embed="rId241"/>
                <a:stretch>
                  <a:fillRect/>
                </a:stretch>
              </p:blipFill>
              <p:spPr>
                <a:xfrm>
                  <a:off x="8411333" y="3234307"/>
                  <a:ext cx="2365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27" name="Freihand 26">
                  <a:extLst>
                    <a:ext uri="{FF2B5EF4-FFF2-40B4-BE49-F238E27FC236}">
                      <a16:creationId xmlns:a16="http://schemas.microsoft.com/office/drawing/2014/main" id="{C14D8EB7-F792-4FC9-8D24-62CE2E74987E}"/>
                    </a:ext>
                  </a:extLst>
                </p14:cNvPr>
                <p14:cNvContentPartPr/>
                <p14:nvPr/>
              </p14:nvContentPartPr>
              <p14:xfrm>
                <a:off x="8647493" y="3147907"/>
                <a:ext cx="265320" cy="154080"/>
              </p14:xfrm>
            </p:contentPart>
          </mc:Choice>
          <mc:Fallback>
            <p:pic>
              <p:nvPicPr>
                <p:cNvPr id="27" name="Freihand 26">
                  <a:extLst>
                    <a:ext uri="{FF2B5EF4-FFF2-40B4-BE49-F238E27FC236}">
                      <a16:creationId xmlns:a16="http://schemas.microsoft.com/office/drawing/2014/main" id="{C14D8EB7-F792-4FC9-8D24-62CE2E74987E}"/>
                    </a:ext>
                  </a:extLst>
                </p:cNvPr>
                <p:cNvPicPr/>
                <p:nvPr/>
              </p:nvPicPr>
              <p:blipFill>
                <a:blip r:embed="rId243"/>
                <a:stretch>
                  <a:fillRect/>
                </a:stretch>
              </p:blipFill>
              <p:spPr>
                <a:xfrm>
                  <a:off x="8643173" y="3143587"/>
                  <a:ext cx="2739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28" name="Freihand 27">
                  <a:extLst>
                    <a:ext uri="{FF2B5EF4-FFF2-40B4-BE49-F238E27FC236}">
                      <a16:creationId xmlns:a16="http://schemas.microsoft.com/office/drawing/2014/main" id="{A6B92D7B-CABD-44D1-9EA1-04418AC44561}"/>
                    </a:ext>
                  </a:extLst>
                </p14:cNvPr>
                <p14:cNvContentPartPr/>
                <p14:nvPr/>
              </p14:nvContentPartPr>
              <p14:xfrm>
                <a:off x="8938013" y="3164467"/>
                <a:ext cx="174240" cy="149760"/>
              </p14:xfrm>
            </p:contentPart>
          </mc:Choice>
          <mc:Fallback>
            <p:pic>
              <p:nvPicPr>
                <p:cNvPr id="28" name="Freihand 27">
                  <a:extLst>
                    <a:ext uri="{FF2B5EF4-FFF2-40B4-BE49-F238E27FC236}">
                      <a16:creationId xmlns:a16="http://schemas.microsoft.com/office/drawing/2014/main" id="{A6B92D7B-CABD-44D1-9EA1-04418AC44561}"/>
                    </a:ext>
                  </a:extLst>
                </p:cNvPr>
                <p:cNvPicPr/>
                <p:nvPr/>
              </p:nvPicPr>
              <p:blipFill>
                <a:blip r:embed="rId245"/>
                <a:stretch>
                  <a:fillRect/>
                </a:stretch>
              </p:blipFill>
              <p:spPr>
                <a:xfrm>
                  <a:off x="8933693" y="3160147"/>
                  <a:ext cx="1828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29" name="Freihand 28">
                  <a:extLst>
                    <a:ext uri="{FF2B5EF4-FFF2-40B4-BE49-F238E27FC236}">
                      <a16:creationId xmlns:a16="http://schemas.microsoft.com/office/drawing/2014/main" id="{4B09E01A-3B2B-487C-AC7F-797366519805}"/>
                    </a:ext>
                  </a:extLst>
                </p14:cNvPr>
                <p14:cNvContentPartPr/>
                <p14:nvPr/>
              </p14:nvContentPartPr>
              <p14:xfrm>
                <a:off x="8502773" y="3101827"/>
                <a:ext cx="151200" cy="16560"/>
              </p14:xfrm>
            </p:contentPart>
          </mc:Choice>
          <mc:Fallback>
            <p:pic>
              <p:nvPicPr>
                <p:cNvPr id="29" name="Freihand 28">
                  <a:extLst>
                    <a:ext uri="{FF2B5EF4-FFF2-40B4-BE49-F238E27FC236}">
                      <a16:creationId xmlns:a16="http://schemas.microsoft.com/office/drawing/2014/main" id="{4B09E01A-3B2B-487C-AC7F-797366519805}"/>
                    </a:ext>
                  </a:extLst>
                </p:cNvPr>
                <p:cNvPicPr/>
                <p:nvPr/>
              </p:nvPicPr>
              <p:blipFill>
                <a:blip r:embed="rId247"/>
                <a:stretch>
                  <a:fillRect/>
                </a:stretch>
              </p:blipFill>
              <p:spPr>
                <a:xfrm>
                  <a:off x="8498453" y="3097507"/>
                  <a:ext cx="1598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56407" name="Freihand 56406">
                  <a:extLst>
                    <a:ext uri="{FF2B5EF4-FFF2-40B4-BE49-F238E27FC236}">
                      <a16:creationId xmlns:a16="http://schemas.microsoft.com/office/drawing/2014/main" id="{E50752AF-C1DF-44BA-8A5B-9B6E2B7789BB}"/>
                    </a:ext>
                  </a:extLst>
                </p14:cNvPr>
                <p14:cNvContentPartPr/>
                <p14:nvPr/>
              </p14:nvContentPartPr>
              <p14:xfrm>
                <a:off x="7089413" y="3445267"/>
                <a:ext cx="515160" cy="360720"/>
              </p14:xfrm>
            </p:contentPart>
          </mc:Choice>
          <mc:Fallback>
            <p:pic>
              <p:nvPicPr>
                <p:cNvPr id="56407" name="Freihand 56406">
                  <a:extLst>
                    <a:ext uri="{FF2B5EF4-FFF2-40B4-BE49-F238E27FC236}">
                      <a16:creationId xmlns:a16="http://schemas.microsoft.com/office/drawing/2014/main" id="{E50752AF-C1DF-44BA-8A5B-9B6E2B7789BB}"/>
                    </a:ext>
                  </a:extLst>
                </p:cNvPr>
                <p:cNvPicPr/>
                <p:nvPr/>
              </p:nvPicPr>
              <p:blipFill>
                <a:blip r:embed="rId249"/>
                <a:stretch>
                  <a:fillRect/>
                </a:stretch>
              </p:blipFill>
              <p:spPr>
                <a:xfrm>
                  <a:off x="7085093" y="3440947"/>
                  <a:ext cx="523800" cy="369360"/>
                </a:xfrm>
                <a:prstGeom prst="rect">
                  <a:avLst/>
                </a:prstGeom>
              </p:spPr>
            </p:pic>
          </mc:Fallback>
        </mc:AlternateContent>
      </p:gr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ChangeArrowheads="1"/>
          </p:cNvSpPr>
          <p:nvPr/>
        </p:nvSpPr>
        <p:spPr bwMode="auto">
          <a:xfrm>
            <a:off x="4367214" y="215752"/>
            <a:ext cx="63007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latin typeface="Sparkasse Rg" pitchFamily="34" charset="0"/>
              </a:rPr>
              <a:t>Verteilungsrechnung</a:t>
            </a:r>
          </a:p>
        </p:txBody>
      </p:sp>
      <p:sp>
        <p:nvSpPr>
          <p:cNvPr id="57348" name="Text Box 3"/>
          <p:cNvSpPr txBox="1">
            <a:spLocks noChangeArrowheads="1"/>
          </p:cNvSpPr>
          <p:nvPr/>
        </p:nvSpPr>
        <p:spPr bwMode="auto">
          <a:xfrm>
            <a:off x="102033" y="679598"/>
            <a:ext cx="9180513" cy="57546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000000"/>
              </a:buClr>
              <a:buSzPct val="100000"/>
              <a:buFont typeface="Times New Roman" pitchFamily="18" charset="0"/>
              <a:buNone/>
            </a:pPr>
            <a:r>
              <a:rPr lang="de-DE" altLang="de-DE" sz="2300" dirty="0"/>
              <a:t>Die Verteilungsrechnung fragt nach den verschiedenen Einkommensarten,</a:t>
            </a:r>
          </a:p>
          <a:p>
            <a:pPr>
              <a:buClr>
                <a:srgbClr val="000000"/>
              </a:buClr>
              <a:buSzPct val="100000"/>
              <a:buFont typeface="Times New Roman" pitchFamily="18" charset="0"/>
              <a:buNone/>
            </a:pPr>
            <a:r>
              <a:rPr lang="de-DE" altLang="de-DE" sz="2300" dirty="0"/>
              <a:t>aus denen sich das Volkseinkommen zusammensetzt.</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Grundsätzlich wird dabei zwischen </a:t>
            </a:r>
            <a:r>
              <a:rPr lang="de-DE" altLang="de-DE" sz="2300" b="1" dirty="0"/>
              <a:t>Lohneinkommen und </a:t>
            </a:r>
            <a:r>
              <a:rPr lang="de-DE" altLang="de-DE" sz="2300" b="1" dirty="0" err="1"/>
              <a:t>Gewinnein</a:t>
            </a:r>
            <a:r>
              <a:rPr lang="de-DE" altLang="de-DE" sz="2300" b="1" dirty="0"/>
              <a:t>-</a:t>
            </a:r>
          </a:p>
          <a:p>
            <a:pPr>
              <a:buClr>
                <a:srgbClr val="000000"/>
              </a:buClr>
              <a:buSzPct val="100000"/>
              <a:buFont typeface="Times New Roman" pitchFamily="18" charset="0"/>
              <a:buNone/>
            </a:pPr>
            <a:r>
              <a:rPr lang="de-DE" altLang="de-DE" sz="2300" b="1" dirty="0"/>
              <a:t>kommen</a:t>
            </a:r>
            <a:r>
              <a:rPr lang="de-DE" altLang="de-DE" sz="2300" dirty="0"/>
              <a:t> unterschieden. Als Maß für die Einkommensaufteilung wird</a:t>
            </a:r>
          </a:p>
          <a:p>
            <a:pPr>
              <a:buClr>
                <a:srgbClr val="000000"/>
              </a:buClr>
              <a:buSzPct val="100000"/>
              <a:buFont typeface="Times New Roman" pitchFamily="18" charset="0"/>
              <a:buNone/>
            </a:pPr>
            <a:r>
              <a:rPr lang="de-DE" altLang="de-DE" sz="2300" dirty="0"/>
              <a:t>die </a:t>
            </a:r>
            <a:r>
              <a:rPr lang="de-DE" altLang="de-DE" sz="2300" b="1" dirty="0"/>
              <a:t>Lohnquote</a:t>
            </a:r>
            <a:r>
              <a:rPr lang="de-DE" altLang="de-DE" sz="2300" dirty="0"/>
              <a:t> verwendet.</a:t>
            </a:r>
          </a:p>
          <a:p>
            <a:pPr>
              <a:buClr>
                <a:srgbClr val="000000"/>
              </a:buClr>
              <a:buSzPct val="100000"/>
              <a:buFont typeface="Times New Roman" pitchFamily="18" charset="0"/>
              <a:buNone/>
            </a:pPr>
            <a:r>
              <a:rPr lang="de-DE" altLang="de-DE" sz="2300" dirty="0"/>
              <a:t> </a:t>
            </a:r>
          </a:p>
          <a:p>
            <a:pPr>
              <a:buClr>
                <a:srgbClr val="000000"/>
              </a:buClr>
              <a:buSzPct val="100000"/>
              <a:buFont typeface="Times New Roman" pitchFamily="18" charset="0"/>
              <a:buNone/>
            </a:pPr>
            <a:r>
              <a:rPr lang="de-DE" altLang="de-DE" sz="2300" dirty="0"/>
              <a:t>					Arbeitnehmerentgelt</a:t>
            </a:r>
          </a:p>
          <a:p>
            <a:pPr>
              <a:buClr>
                <a:srgbClr val="000000"/>
              </a:buClr>
              <a:buSzPct val="100000"/>
              <a:buFont typeface="Times New Roman" pitchFamily="18" charset="0"/>
              <a:buNone/>
            </a:pPr>
            <a:r>
              <a:rPr lang="de-DE" altLang="de-DE" sz="2300" dirty="0"/>
              <a:t>Lohnquote =</a:t>
            </a:r>
          </a:p>
          <a:p>
            <a:pPr>
              <a:buClr>
                <a:srgbClr val="000000"/>
              </a:buClr>
              <a:buSzPct val="100000"/>
              <a:buFont typeface="Times New Roman" pitchFamily="18" charset="0"/>
              <a:buNone/>
            </a:pPr>
            <a:r>
              <a:rPr lang="de-DE" altLang="de-DE" sz="2300" dirty="0"/>
              <a:t>					   Volkseinkommen</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Die Lohnquote berücksichtigt aber keine strukturellen Schwankungen</a:t>
            </a:r>
          </a:p>
          <a:p>
            <a:pPr>
              <a:buClr>
                <a:srgbClr val="000000"/>
              </a:buClr>
              <a:buSzPct val="100000"/>
              <a:buFont typeface="Times New Roman" pitchFamily="18" charset="0"/>
              <a:buNone/>
            </a:pPr>
            <a:r>
              <a:rPr lang="de-DE" altLang="de-DE" sz="2300" dirty="0"/>
              <a:t>am Arbeitsmarkt, falls beispielsweise der Anteil der Selbstständigen an</a:t>
            </a:r>
          </a:p>
          <a:p>
            <a:pPr>
              <a:buClr>
                <a:srgbClr val="000000"/>
              </a:buClr>
              <a:buSzPct val="100000"/>
              <a:buFont typeface="Times New Roman" pitchFamily="18" charset="0"/>
              <a:buNone/>
            </a:pPr>
            <a:r>
              <a:rPr lang="de-DE" altLang="de-DE" sz="2300" dirty="0"/>
              <a:t>allen Erwerbstätigen sinkt. Dies berücksichtigt die </a:t>
            </a:r>
            <a:r>
              <a:rPr lang="de-DE" altLang="de-DE" sz="2300" b="1" dirty="0"/>
              <a:t>bereinigte Lohnquote.</a:t>
            </a:r>
          </a:p>
          <a:p>
            <a:pPr>
              <a:buClr>
                <a:srgbClr val="000000"/>
              </a:buClr>
              <a:buSzPct val="100000"/>
              <a:buFont typeface="Times New Roman" pitchFamily="18" charset="0"/>
              <a:buNone/>
            </a:pPr>
            <a:r>
              <a:rPr lang="de-DE" altLang="de-DE" sz="2300" dirty="0"/>
              <a:t>Sie wird berechnet, indem von einem konstanten Verhältnis von Arbeitnehmern zu Selbständigen ausgegangen wird.</a:t>
            </a:r>
          </a:p>
        </p:txBody>
      </p:sp>
      <p:cxnSp>
        <p:nvCxnSpPr>
          <p:cNvPr id="57349" name="Gerade Verbindung 2"/>
          <p:cNvCxnSpPr>
            <a:cxnSpLocks noChangeShapeType="1"/>
          </p:cNvCxnSpPr>
          <p:nvPr/>
        </p:nvCxnSpPr>
        <p:spPr bwMode="auto">
          <a:xfrm>
            <a:off x="4579026" y="3713650"/>
            <a:ext cx="3097212"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hteck 6">
            <a:extLst>
              <a:ext uri="{FF2B5EF4-FFF2-40B4-BE49-F238E27FC236}">
                <a16:creationId xmlns:a16="http://schemas.microsoft.com/office/drawing/2014/main" id="{CDCCDBD6-CAD9-42D6-B11A-1B62EA4DCD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8F59C9F-3B70-44E2-A2F4-30E147753E84}"/>
                  </a:ext>
                </a:extLst>
              </p14:cNvPr>
              <p14:cNvContentPartPr/>
              <p14:nvPr/>
            </p14:nvContentPartPr>
            <p14:xfrm>
              <a:off x="70133" y="2842987"/>
              <a:ext cx="8241120" cy="1675080"/>
            </p14:xfrm>
          </p:contentPart>
        </mc:Choice>
        <mc:Fallback>
          <p:pic>
            <p:nvPicPr>
              <p:cNvPr id="2" name="Freihand 1">
                <a:extLst>
                  <a:ext uri="{FF2B5EF4-FFF2-40B4-BE49-F238E27FC236}">
                    <a16:creationId xmlns:a16="http://schemas.microsoft.com/office/drawing/2014/main" id="{D8F59C9F-3B70-44E2-A2F4-30E147753E84}"/>
                  </a:ext>
                </a:extLst>
              </p:cNvPr>
              <p:cNvPicPr/>
              <p:nvPr/>
            </p:nvPicPr>
            <p:blipFill>
              <a:blip r:embed="rId4"/>
              <a:stretch>
                <a:fillRect/>
              </a:stretch>
            </p:blipFill>
            <p:spPr>
              <a:xfrm>
                <a:off x="65813" y="2838667"/>
                <a:ext cx="8249760" cy="1683720"/>
              </a:xfrm>
              <a:prstGeom prst="rect">
                <a:avLst/>
              </a:prstGeom>
            </p:spPr>
          </p:pic>
        </mc:Fallback>
      </mc:AlternateContent>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ChangeArrowheads="1"/>
          </p:cNvSpPr>
          <p:nvPr/>
        </p:nvSpPr>
        <p:spPr bwMode="auto">
          <a:xfrm>
            <a:off x="1631951" y="156864"/>
            <a:ext cx="962598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Verteilungsrechnung: Entwicklung der Lohnquote (Deutschland)</a:t>
            </a:r>
          </a:p>
        </p:txBody>
      </p:sp>
      <p:sp>
        <p:nvSpPr>
          <p:cNvPr id="58372" name="Text Box 4"/>
          <p:cNvSpPr txBox="1">
            <a:spLocks noChangeArrowheads="1"/>
          </p:cNvSpPr>
          <p:nvPr/>
        </p:nvSpPr>
        <p:spPr bwMode="auto">
          <a:xfrm>
            <a:off x="207124" y="5455861"/>
            <a:ext cx="1338263" cy="307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endParaRPr lang="de-DE" altLang="de-DE" sz="1400" dirty="0"/>
          </a:p>
        </p:txBody>
      </p:sp>
      <p:sp>
        <p:nvSpPr>
          <p:cNvPr id="8" name="Rechteck 7">
            <a:extLst>
              <a:ext uri="{FF2B5EF4-FFF2-40B4-BE49-F238E27FC236}">
                <a16:creationId xmlns:a16="http://schemas.microsoft.com/office/drawing/2014/main" id="{BA384232-9C66-4D07-B241-7135F72D44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B2DDE9F7-2DAE-308C-D76E-3FBB2B6CBE20}"/>
              </a:ext>
            </a:extLst>
          </p:cNvPr>
          <p:cNvPicPr>
            <a:picLocks noChangeAspect="1"/>
          </p:cNvPicPr>
          <p:nvPr/>
        </p:nvPicPr>
        <p:blipFill>
          <a:blip r:embed="rId3"/>
          <a:stretch>
            <a:fillRect/>
          </a:stretch>
        </p:blipFill>
        <p:spPr>
          <a:xfrm>
            <a:off x="207124" y="751216"/>
            <a:ext cx="7929513" cy="4289413"/>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02F8E7FA-9268-4C3F-80DC-687BD9A7E955}"/>
                  </a:ext>
                </a:extLst>
              </p14:cNvPr>
              <p14:cNvContentPartPr/>
              <p14:nvPr/>
            </p14:nvContentPartPr>
            <p14:xfrm>
              <a:off x="1059413" y="2104267"/>
              <a:ext cx="6968520" cy="66240"/>
            </p14:xfrm>
          </p:contentPart>
        </mc:Choice>
        <mc:Fallback>
          <p:pic>
            <p:nvPicPr>
              <p:cNvPr id="3" name="Freihand 2">
                <a:extLst>
                  <a:ext uri="{FF2B5EF4-FFF2-40B4-BE49-F238E27FC236}">
                    <a16:creationId xmlns:a16="http://schemas.microsoft.com/office/drawing/2014/main" id="{02F8E7FA-9268-4C3F-80DC-687BD9A7E955}"/>
                  </a:ext>
                </a:extLst>
              </p:cNvPr>
              <p:cNvPicPr/>
              <p:nvPr/>
            </p:nvPicPr>
            <p:blipFill>
              <a:blip r:embed="rId5"/>
              <a:stretch>
                <a:fillRect/>
              </a:stretch>
            </p:blipFill>
            <p:spPr>
              <a:xfrm>
                <a:off x="1055093" y="2099947"/>
                <a:ext cx="6977160" cy="74880"/>
              </a:xfrm>
              <a:prstGeom prst="rect">
                <a:avLst/>
              </a:prstGeom>
            </p:spPr>
          </p:pic>
        </mc:Fallback>
      </mc:AlternateContent>
      <p:grpSp>
        <p:nvGrpSpPr>
          <p:cNvPr id="44" name="Gruppieren 43">
            <a:extLst>
              <a:ext uri="{FF2B5EF4-FFF2-40B4-BE49-F238E27FC236}">
                <a16:creationId xmlns:a16="http://schemas.microsoft.com/office/drawing/2014/main" id="{83F75191-8A17-4D59-9AFC-6E6B7A969CDD}"/>
              </a:ext>
            </a:extLst>
          </p:cNvPr>
          <p:cNvGrpSpPr/>
          <p:nvPr/>
        </p:nvGrpSpPr>
        <p:grpSpPr>
          <a:xfrm>
            <a:off x="8397293" y="1797907"/>
            <a:ext cx="3175920" cy="1478160"/>
            <a:chOff x="8397293" y="1797907"/>
            <a:chExt cx="3175920" cy="1478160"/>
          </a:xfrm>
        </p:grpSpPr>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C5B21A6E-EC18-4CF7-B38E-992A4EDCDDAF}"/>
                    </a:ext>
                  </a:extLst>
                </p14:cNvPr>
                <p14:cNvContentPartPr/>
                <p14:nvPr/>
              </p14:nvContentPartPr>
              <p14:xfrm>
                <a:off x="8397293" y="2003107"/>
                <a:ext cx="133560" cy="131040"/>
              </p14:xfrm>
            </p:contentPart>
          </mc:Choice>
          <mc:Fallback>
            <p:pic>
              <p:nvPicPr>
                <p:cNvPr id="4" name="Freihand 3">
                  <a:extLst>
                    <a:ext uri="{FF2B5EF4-FFF2-40B4-BE49-F238E27FC236}">
                      <a16:creationId xmlns:a16="http://schemas.microsoft.com/office/drawing/2014/main" id="{C5B21A6E-EC18-4CF7-B38E-992A4EDCDDAF}"/>
                    </a:ext>
                  </a:extLst>
                </p:cNvPr>
                <p:cNvPicPr/>
                <p:nvPr/>
              </p:nvPicPr>
              <p:blipFill>
                <a:blip r:embed="rId7"/>
                <a:stretch>
                  <a:fillRect/>
                </a:stretch>
              </p:blipFill>
              <p:spPr>
                <a:xfrm>
                  <a:off x="8392973" y="1998787"/>
                  <a:ext cx="1422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4601B346-40C4-480F-9317-5D9E963E4B5D}"/>
                    </a:ext>
                  </a:extLst>
                </p14:cNvPr>
                <p14:cNvContentPartPr/>
                <p14:nvPr/>
              </p14:nvContentPartPr>
              <p14:xfrm>
                <a:off x="8553893" y="2003107"/>
                <a:ext cx="171720" cy="104040"/>
              </p14:xfrm>
            </p:contentPart>
          </mc:Choice>
          <mc:Fallback>
            <p:pic>
              <p:nvPicPr>
                <p:cNvPr id="5" name="Freihand 4">
                  <a:extLst>
                    <a:ext uri="{FF2B5EF4-FFF2-40B4-BE49-F238E27FC236}">
                      <a16:creationId xmlns:a16="http://schemas.microsoft.com/office/drawing/2014/main" id="{4601B346-40C4-480F-9317-5D9E963E4B5D}"/>
                    </a:ext>
                  </a:extLst>
                </p:cNvPr>
                <p:cNvPicPr/>
                <p:nvPr/>
              </p:nvPicPr>
              <p:blipFill>
                <a:blip r:embed="rId9"/>
                <a:stretch>
                  <a:fillRect/>
                </a:stretch>
              </p:blipFill>
              <p:spPr>
                <a:xfrm>
                  <a:off x="8549573" y="1998787"/>
                  <a:ext cx="1803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C9B553E1-C9B8-47E3-95E8-CF620DF7E7AB}"/>
                    </a:ext>
                  </a:extLst>
                </p14:cNvPr>
                <p14:cNvContentPartPr/>
                <p14:nvPr/>
              </p14:nvContentPartPr>
              <p14:xfrm>
                <a:off x="8906333" y="1855867"/>
                <a:ext cx="156960" cy="248760"/>
              </p14:xfrm>
            </p:contentPart>
          </mc:Choice>
          <mc:Fallback>
            <p:pic>
              <p:nvPicPr>
                <p:cNvPr id="6" name="Freihand 5">
                  <a:extLst>
                    <a:ext uri="{FF2B5EF4-FFF2-40B4-BE49-F238E27FC236}">
                      <a16:creationId xmlns:a16="http://schemas.microsoft.com/office/drawing/2014/main" id="{C9B553E1-C9B8-47E3-95E8-CF620DF7E7AB}"/>
                    </a:ext>
                  </a:extLst>
                </p:cNvPr>
                <p:cNvPicPr/>
                <p:nvPr/>
              </p:nvPicPr>
              <p:blipFill>
                <a:blip r:embed="rId11"/>
                <a:stretch>
                  <a:fillRect/>
                </a:stretch>
              </p:blipFill>
              <p:spPr>
                <a:xfrm>
                  <a:off x="8902013" y="1851547"/>
                  <a:ext cx="16560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Freihand 6">
                  <a:extLst>
                    <a:ext uri="{FF2B5EF4-FFF2-40B4-BE49-F238E27FC236}">
                      <a16:creationId xmlns:a16="http://schemas.microsoft.com/office/drawing/2014/main" id="{99F086B4-2820-4D09-8967-D4B8905DECAF}"/>
                    </a:ext>
                  </a:extLst>
                </p14:cNvPr>
                <p14:cNvContentPartPr/>
                <p14:nvPr/>
              </p14:nvContentPartPr>
              <p14:xfrm>
                <a:off x="8940533" y="1964587"/>
                <a:ext cx="136440" cy="34560"/>
              </p14:xfrm>
            </p:contentPart>
          </mc:Choice>
          <mc:Fallback>
            <p:pic>
              <p:nvPicPr>
                <p:cNvPr id="7" name="Freihand 6">
                  <a:extLst>
                    <a:ext uri="{FF2B5EF4-FFF2-40B4-BE49-F238E27FC236}">
                      <a16:creationId xmlns:a16="http://schemas.microsoft.com/office/drawing/2014/main" id="{99F086B4-2820-4D09-8967-D4B8905DECAF}"/>
                    </a:ext>
                  </a:extLst>
                </p:cNvPr>
                <p:cNvPicPr/>
                <p:nvPr/>
              </p:nvPicPr>
              <p:blipFill>
                <a:blip r:embed="rId13"/>
                <a:stretch>
                  <a:fillRect/>
                </a:stretch>
              </p:blipFill>
              <p:spPr>
                <a:xfrm>
                  <a:off x="8936213" y="1960267"/>
                  <a:ext cx="1450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C94C6834-04EB-470E-A720-8B5FFF242DBB}"/>
                    </a:ext>
                  </a:extLst>
                </p14:cNvPr>
                <p14:cNvContentPartPr/>
                <p14:nvPr/>
              </p14:nvContentPartPr>
              <p14:xfrm>
                <a:off x="9131693" y="1892227"/>
                <a:ext cx="370440" cy="141120"/>
              </p14:xfrm>
            </p:contentPart>
          </mc:Choice>
          <mc:Fallback>
            <p:pic>
              <p:nvPicPr>
                <p:cNvPr id="9" name="Freihand 8">
                  <a:extLst>
                    <a:ext uri="{FF2B5EF4-FFF2-40B4-BE49-F238E27FC236}">
                      <a16:creationId xmlns:a16="http://schemas.microsoft.com/office/drawing/2014/main" id="{C94C6834-04EB-470E-A720-8B5FFF242DBB}"/>
                    </a:ext>
                  </a:extLst>
                </p:cNvPr>
                <p:cNvPicPr/>
                <p:nvPr/>
              </p:nvPicPr>
              <p:blipFill>
                <a:blip r:embed="rId15"/>
                <a:stretch>
                  <a:fillRect/>
                </a:stretch>
              </p:blipFill>
              <p:spPr>
                <a:xfrm>
                  <a:off x="9127373" y="1887907"/>
                  <a:ext cx="3790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Freihand 9">
                  <a:extLst>
                    <a:ext uri="{FF2B5EF4-FFF2-40B4-BE49-F238E27FC236}">
                      <a16:creationId xmlns:a16="http://schemas.microsoft.com/office/drawing/2014/main" id="{E64BE276-83F6-4D36-BE11-699C9B72F10F}"/>
                    </a:ext>
                  </a:extLst>
                </p14:cNvPr>
                <p14:cNvContentPartPr/>
                <p14:nvPr/>
              </p14:nvContentPartPr>
              <p14:xfrm>
                <a:off x="9244013" y="1797907"/>
                <a:ext cx="196200" cy="91080"/>
              </p14:xfrm>
            </p:contentPart>
          </mc:Choice>
          <mc:Fallback>
            <p:pic>
              <p:nvPicPr>
                <p:cNvPr id="10" name="Freihand 9">
                  <a:extLst>
                    <a:ext uri="{FF2B5EF4-FFF2-40B4-BE49-F238E27FC236}">
                      <a16:creationId xmlns:a16="http://schemas.microsoft.com/office/drawing/2014/main" id="{E64BE276-83F6-4D36-BE11-699C9B72F10F}"/>
                    </a:ext>
                  </a:extLst>
                </p:cNvPr>
                <p:cNvPicPr/>
                <p:nvPr/>
              </p:nvPicPr>
              <p:blipFill>
                <a:blip r:embed="rId17"/>
                <a:stretch>
                  <a:fillRect/>
                </a:stretch>
              </p:blipFill>
              <p:spPr>
                <a:xfrm>
                  <a:off x="9239693" y="1793587"/>
                  <a:ext cx="2048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Freihand 10">
                  <a:extLst>
                    <a:ext uri="{FF2B5EF4-FFF2-40B4-BE49-F238E27FC236}">
                      <a16:creationId xmlns:a16="http://schemas.microsoft.com/office/drawing/2014/main" id="{F39BD266-6EDB-4D6C-B808-A581C524AEE9}"/>
                    </a:ext>
                  </a:extLst>
                </p14:cNvPr>
                <p14:cNvContentPartPr/>
                <p14:nvPr/>
              </p14:nvContentPartPr>
              <p14:xfrm>
                <a:off x="9534533" y="1957027"/>
                <a:ext cx="96480" cy="113400"/>
              </p14:xfrm>
            </p:contentPart>
          </mc:Choice>
          <mc:Fallback>
            <p:pic>
              <p:nvPicPr>
                <p:cNvPr id="11" name="Freihand 10">
                  <a:extLst>
                    <a:ext uri="{FF2B5EF4-FFF2-40B4-BE49-F238E27FC236}">
                      <a16:creationId xmlns:a16="http://schemas.microsoft.com/office/drawing/2014/main" id="{F39BD266-6EDB-4D6C-B808-A581C524AEE9}"/>
                    </a:ext>
                  </a:extLst>
                </p:cNvPr>
                <p:cNvPicPr/>
                <p:nvPr/>
              </p:nvPicPr>
              <p:blipFill>
                <a:blip r:embed="rId19"/>
                <a:stretch>
                  <a:fillRect/>
                </a:stretch>
              </p:blipFill>
              <p:spPr>
                <a:xfrm>
                  <a:off x="9530213" y="1952707"/>
                  <a:ext cx="1051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E6ECD300-2831-4020-B072-E6A5AF2BE98B}"/>
                    </a:ext>
                  </a:extLst>
                </p14:cNvPr>
                <p14:cNvContentPartPr/>
                <p14:nvPr/>
              </p14:nvContentPartPr>
              <p14:xfrm>
                <a:off x="8865653" y="2346907"/>
                <a:ext cx="174960" cy="279360"/>
              </p14:xfrm>
            </p:contentPart>
          </mc:Choice>
          <mc:Fallback>
            <p:pic>
              <p:nvPicPr>
                <p:cNvPr id="14" name="Freihand 13">
                  <a:extLst>
                    <a:ext uri="{FF2B5EF4-FFF2-40B4-BE49-F238E27FC236}">
                      <a16:creationId xmlns:a16="http://schemas.microsoft.com/office/drawing/2014/main" id="{E6ECD300-2831-4020-B072-E6A5AF2BE98B}"/>
                    </a:ext>
                  </a:extLst>
                </p:cNvPr>
                <p:cNvPicPr/>
                <p:nvPr/>
              </p:nvPicPr>
              <p:blipFill>
                <a:blip r:embed="rId21"/>
                <a:stretch>
                  <a:fillRect/>
                </a:stretch>
              </p:blipFill>
              <p:spPr>
                <a:xfrm>
                  <a:off x="8861333" y="2342587"/>
                  <a:ext cx="18360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B8908635-C20F-483E-8C94-876844A901CD}"/>
                    </a:ext>
                  </a:extLst>
                </p14:cNvPr>
                <p14:cNvContentPartPr/>
                <p14:nvPr/>
              </p14:nvContentPartPr>
              <p14:xfrm>
                <a:off x="9038093" y="2465707"/>
                <a:ext cx="111600" cy="137880"/>
              </p14:xfrm>
            </p:contentPart>
          </mc:Choice>
          <mc:Fallback>
            <p:pic>
              <p:nvPicPr>
                <p:cNvPr id="15" name="Freihand 14">
                  <a:extLst>
                    <a:ext uri="{FF2B5EF4-FFF2-40B4-BE49-F238E27FC236}">
                      <a16:creationId xmlns:a16="http://schemas.microsoft.com/office/drawing/2014/main" id="{B8908635-C20F-483E-8C94-876844A901CD}"/>
                    </a:ext>
                  </a:extLst>
                </p:cNvPr>
                <p:cNvPicPr/>
                <p:nvPr/>
              </p:nvPicPr>
              <p:blipFill>
                <a:blip r:embed="rId23"/>
                <a:stretch>
                  <a:fillRect/>
                </a:stretch>
              </p:blipFill>
              <p:spPr>
                <a:xfrm>
                  <a:off x="9033773" y="2461387"/>
                  <a:ext cx="1202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435BAF18-9DE0-4B52-AD63-8DC5CC66BEF8}"/>
                    </a:ext>
                  </a:extLst>
                </p14:cNvPr>
                <p14:cNvContentPartPr/>
                <p14:nvPr/>
              </p14:nvContentPartPr>
              <p14:xfrm>
                <a:off x="9184973" y="2314867"/>
                <a:ext cx="29880" cy="265680"/>
              </p14:xfrm>
            </p:contentPart>
          </mc:Choice>
          <mc:Fallback>
            <p:pic>
              <p:nvPicPr>
                <p:cNvPr id="16" name="Freihand 15">
                  <a:extLst>
                    <a:ext uri="{FF2B5EF4-FFF2-40B4-BE49-F238E27FC236}">
                      <a16:creationId xmlns:a16="http://schemas.microsoft.com/office/drawing/2014/main" id="{435BAF18-9DE0-4B52-AD63-8DC5CC66BEF8}"/>
                    </a:ext>
                  </a:extLst>
                </p:cNvPr>
                <p:cNvPicPr/>
                <p:nvPr/>
              </p:nvPicPr>
              <p:blipFill>
                <a:blip r:embed="rId25"/>
                <a:stretch>
                  <a:fillRect/>
                </a:stretch>
              </p:blipFill>
              <p:spPr>
                <a:xfrm>
                  <a:off x="9180653" y="2310547"/>
                  <a:ext cx="3852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Freihand 16">
                  <a:extLst>
                    <a:ext uri="{FF2B5EF4-FFF2-40B4-BE49-F238E27FC236}">
                      <a16:creationId xmlns:a16="http://schemas.microsoft.com/office/drawing/2014/main" id="{5F286F37-68FF-4B50-B80C-AEAD33013CFA}"/>
                    </a:ext>
                  </a:extLst>
                </p14:cNvPr>
                <p14:cNvContentPartPr/>
                <p14:nvPr/>
              </p14:nvContentPartPr>
              <p14:xfrm>
                <a:off x="9221693" y="2433307"/>
                <a:ext cx="133560" cy="139680"/>
              </p14:xfrm>
            </p:contentPart>
          </mc:Choice>
          <mc:Fallback>
            <p:pic>
              <p:nvPicPr>
                <p:cNvPr id="17" name="Freihand 16">
                  <a:extLst>
                    <a:ext uri="{FF2B5EF4-FFF2-40B4-BE49-F238E27FC236}">
                      <a16:creationId xmlns:a16="http://schemas.microsoft.com/office/drawing/2014/main" id="{5F286F37-68FF-4B50-B80C-AEAD33013CFA}"/>
                    </a:ext>
                  </a:extLst>
                </p:cNvPr>
                <p:cNvPicPr/>
                <p:nvPr/>
              </p:nvPicPr>
              <p:blipFill>
                <a:blip r:embed="rId27"/>
                <a:stretch>
                  <a:fillRect/>
                </a:stretch>
              </p:blipFill>
              <p:spPr>
                <a:xfrm>
                  <a:off x="9217373" y="2428987"/>
                  <a:ext cx="1422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Freihand 17">
                  <a:extLst>
                    <a:ext uri="{FF2B5EF4-FFF2-40B4-BE49-F238E27FC236}">
                      <a16:creationId xmlns:a16="http://schemas.microsoft.com/office/drawing/2014/main" id="{5FD378CF-E3C2-41D3-9C20-4A6007701085}"/>
                    </a:ext>
                  </a:extLst>
                </p14:cNvPr>
                <p14:cNvContentPartPr/>
                <p14:nvPr/>
              </p14:nvContentPartPr>
              <p14:xfrm>
                <a:off x="9427613" y="2289307"/>
                <a:ext cx="138960" cy="215640"/>
              </p14:xfrm>
            </p:contentPart>
          </mc:Choice>
          <mc:Fallback>
            <p:pic>
              <p:nvPicPr>
                <p:cNvPr id="18" name="Freihand 17">
                  <a:extLst>
                    <a:ext uri="{FF2B5EF4-FFF2-40B4-BE49-F238E27FC236}">
                      <a16:creationId xmlns:a16="http://schemas.microsoft.com/office/drawing/2014/main" id="{5FD378CF-E3C2-41D3-9C20-4A6007701085}"/>
                    </a:ext>
                  </a:extLst>
                </p:cNvPr>
                <p:cNvPicPr/>
                <p:nvPr/>
              </p:nvPicPr>
              <p:blipFill>
                <a:blip r:embed="rId29"/>
                <a:stretch>
                  <a:fillRect/>
                </a:stretch>
              </p:blipFill>
              <p:spPr>
                <a:xfrm>
                  <a:off x="9423293" y="2284987"/>
                  <a:ext cx="14760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Freihand 18">
                  <a:extLst>
                    <a:ext uri="{FF2B5EF4-FFF2-40B4-BE49-F238E27FC236}">
                      <a16:creationId xmlns:a16="http://schemas.microsoft.com/office/drawing/2014/main" id="{7B396A1C-BF99-4727-8D95-62D57F8D0080}"/>
                    </a:ext>
                  </a:extLst>
                </p14:cNvPr>
                <p14:cNvContentPartPr/>
                <p14:nvPr/>
              </p14:nvContentPartPr>
              <p14:xfrm>
                <a:off x="9553253" y="2266267"/>
                <a:ext cx="6840" cy="8280"/>
              </p14:xfrm>
            </p:contentPart>
          </mc:Choice>
          <mc:Fallback>
            <p:pic>
              <p:nvPicPr>
                <p:cNvPr id="19" name="Freihand 18">
                  <a:extLst>
                    <a:ext uri="{FF2B5EF4-FFF2-40B4-BE49-F238E27FC236}">
                      <a16:creationId xmlns:a16="http://schemas.microsoft.com/office/drawing/2014/main" id="{7B396A1C-BF99-4727-8D95-62D57F8D0080}"/>
                    </a:ext>
                  </a:extLst>
                </p:cNvPr>
                <p:cNvPicPr/>
                <p:nvPr/>
              </p:nvPicPr>
              <p:blipFill>
                <a:blip r:embed="rId31"/>
                <a:stretch>
                  <a:fillRect/>
                </a:stretch>
              </p:blipFill>
              <p:spPr>
                <a:xfrm>
                  <a:off x="9548933" y="2261947"/>
                  <a:ext cx="154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Freihand 19">
                  <a:extLst>
                    <a:ext uri="{FF2B5EF4-FFF2-40B4-BE49-F238E27FC236}">
                      <a16:creationId xmlns:a16="http://schemas.microsoft.com/office/drawing/2014/main" id="{C5446283-4F17-4E54-87FF-2CD7595282B2}"/>
                    </a:ext>
                  </a:extLst>
                </p14:cNvPr>
                <p14:cNvContentPartPr/>
                <p14:nvPr/>
              </p14:nvContentPartPr>
              <p14:xfrm>
                <a:off x="9603293" y="2217307"/>
                <a:ext cx="154080" cy="271440"/>
              </p14:xfrm>
            </p:contentPart>
          </mc:Choice>
          <mc:Fallback>
            <p:pic>
              <p:nvPicPr>
                <p:cNvPr id="20" name="Freihand 19">
                  <a:extLst>
                    <a:ext uri="{FF2B5EF4-FFF2-40B4-BE49-F238E27FC236}">
                      <a16:creationId xmlns:a16="http://schemas.microsoft.com/office/drawing/2014/main" id="{C5446283-4F17-4E54-87FF-2CD7595282B2}"/>
                    </a:ext>
                  </a:extLst>
                </p:cNvPr>
                <p:cNvPicPr/>
                <p:nvPr/>
              </p:nvPicPr>
              <p:blipFill>
                <a:blip r:embed="rId33"/>
                <a:stretch>
                  <a:fillRect/>
                </a:stretch>
              </p:blipFill>
              <p:spPr>
                <a:xfrm>
                  <a:off x="9598973" y="2212987"/>
                  <a:ext cx="16272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Freihand 20">
                  <a:extLst>
                    <a:ext uri="{FF2B5EF4-FFF2-40B4-BE49-F238E27FC236}">
                      <a16:creationId xmlns:a16="http://schemas.microsoft.com/office/drawing/2014/main" id="{D0E2DB65-3997-4C6B-B3A5-12DFE7A8F6CF}"/>
                    </a:ext>
                  </a:extLst>
                </p14:cNvPr>
                <p14:cNvContentPartPr/>
                <p14:nvPr/>
              </p14:nvContentPartPr>
              <p14:xfrm>
                <a:off x="9778973" y="2198227"/>
                <a:ext cx="327240" cy="255240"/>
              </p14:xfrm>
            </p:contentPart>
          </mc:Choice>
          <mc:Fallback>
            <p:pic>
              <p:nvPicPr>
                <p:cNvPr id="21" name="Freihand 20">
                  <a:extLst>
                    <a:ext uri="{FF2B5EF4-FFF2-40B4-BE49-F238E27FC236}">
                      <a16:creationId xmlns:a16="http://schemas.microsoft.com/office/drawing/2014/main" id="{D0E2DB65-3997-4C6B-B3A5-12DFE7A8F6CF}"/>
                    </a:ext>
                  </a:extLst>
                </p:cNvPr>
                <p:cNvPicPr/>
                <p:nvPr/>
              </p:nvPicPr>
              <p:blipFill>
                <a:blip r:embed="rId35"/>
                <a:stretch>
                  <a:fillRect/>
                </a:stretch>
              </p:blipFill>
              <p:spPr>
                <a:xfrm>
                  <a:off x="9774653" y="2193907"/>
                  <a:ext cx="33588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Freihand 21">
                  <a:extLst>
                    <a:ext uri="{FF2B5EF4-FFF2-40B4-BE49-F238E27FC236}">
                      <a16:creationId xmlns:a16="http://schemas.microsoft.com/office/drawing/2014/main" id="{85726BBC-BC1D-41CF-9548-FB669921B997}"/>
                    </a:ext>
                  </a:extLst>
                </p14:cNvPr>
                <p14:cNvContentPartPr/>
                <p14:nvPr/>
              </p14:nvContentPartPr>
              <p14:xfrm>
                <a:off x="9898493" y="2131987"/>
                <a:ext cx="69840" cy="101880"/>
              </p14:xfrm>
            </p:contentPart>
          </mc:Choice>
          <mc:Fallback>
            <p:pic>
              <p:nvPicPr>
                <p:cNvPr id="22" name="Freihand 21">
                  <a:extLst>
                    <a:ext uri="{FF2B5EF4-FFF2-40B4-BE49-F238E27FC236}">
                      <a16:creationId xmlns:a16="http://schemas.microsoft.com/office/drawing/2014/main" id="{85726BBC-BC1D-41CF-9548-FB669921B997}"/>
                    </a:ext>
                  </a:extLst>
                </p:cNvPr>
                <p:cNvPicPr/>
                <p:nvPr/>
              </p:nvPicPr>
              <p:blipFill>
                <a:blip r:embed="rId37"/>
                <a:stretch>
                  <a:fillRect/>
                </a:stretch>
              </p:blipFill>
              <p:spPr>
                <a:xfrm>
                  <a:off x="9894173" y="2127667"/>
                  <a:ext cx="784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Freihand 22">
                  <a:extLst>
                    <a:ext uri="{FF2B5EF4-FFF2-40B4-BE49-F238E27FC236}">
                      <a16:creationId xmlns:a16="http://schemas.microsoft.com/office/drawing/2014/main" id="{30C83DC0-6EFE-4B6F-AAF4-211682069EAF}"/>
                    </a:ext>
                  </a:extLst>
                </p14:cNvPr>
                <p14:cNvContentPartPr/>
                <p14:nvPr/>
              </p14:nvContentPartPr>
              <p14:xfrm>
                <a:off x="9688253" y="2063947"/>
                <a:ext cx="20520" cy="6480"/>
              </p14:xfrm>
            </p:contentPart>
          </mc:Choice>
          <mc:Fallback>
            <p:pic>
              <p:nvPicPr>
                <p:cNvPr id="23" name="Freihand 22">
                  <a:extLst>
                    <a:ext uri="{FF2B5EF4-FFF2-40B4-BE49-F238E27FC236}">
                      <a16:creationId xmlns:a16="http://schemas.microsoft.com/office/drawing/2014/main" id="{30C83DC0-6EFE-4B6F-AAF4-211682069EAF}"/>
                    </a:ext>
                  </a:extLst>
                </p:cNvPr>
                <p:cNvPicPr/>
                <p:nvPr/>
              </p:nvPicPr>
              <p:blipFill>
                <a:blip r:embed="rId39"/>
                <a:stretch>
                  <a:fillRect/>
                </a:stretch>
              </p:blipFill>
              <p:spPr>
                <a:xfrm>
                  <a:off x="9683933" y="2059627"/>
                  <a:ext cx="2916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Freihand 23">
                  <a:extLst>
                    <a:ext uri="{FF2B5EF4-FFF2-40B4-BE49-F238E27FC236}">
                      <a16:creationId xmlns:a16="http://schemas.microsoft.com/office/drawing/2014/main" id="{A930FB49-E572-417B-ADE8-B532DA117286}"/>
                    </a:ext>
                  </a:extLst>
                </p14:cNvPr>
                <p14:cNvContentPartPr/>
                <p14:nvPr/>
              </p14:nvContentPartPr>
              <p14:xfrm>
                <a:off x="10297373" y="2191027"/>
                <a:ext cx="378360" cy="291600"/>
              </p14:xfrm>
            </p:contentPart>
          </mc:Choice>
          <mc:Fallback>
            <p:pic>
              <p:nvPicPr>
                <p:cNvPr id="24" name="Freihand 23">
                  <a:extLst>
                    <a:ext uri="{FF2B5EF4-FFF2-40B4-BE49-F238E27FC236}">
                      <a16:creationId xmlns:a16="http://schemas.microsoft.com/office/drawing/2014/main" id="{A930FB49-E572-417B-ADE8-B532DA117286}"/>
                    </a:ext>
                  </a:extLst>
                </p:cNvPr>
                <p:cNvPicPr/>
                <p:nvPr/>
              </p:nvPicPr>
              <p:blipFill>
                <a:blip r:embed="rId41"/>
                <a:stretch>
                  <a:fillRect/>
                </a:stretch>
              </p:blipFill>
              <p:spPr>
                <a:xfrm>
                  <a:off x="10293053" y="2186707"/>
                  <a:ext cx="38700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Freihand 24">
                  <a:extLst>
                    <a:ext uri="{FF2B5EF4-FFF2-40B4-BE49-F238E27FC236}">
                      <a16:creationId xmlns:a16="http://schemas.microsoft.com/office/drawing/2014/main" id="{86020337-8004-4075-95D9-EB5C3F01A069}"/>
                    </a:ext>
                  </a:extLst>
                </p14:cNvPr>
                <p14:cNvContentPartPr/>
                <p14:nvPr/>
              </p14:nvContentPartPr>
              <p14:xfrm>
                <a:off x="10700213" y="2108947"/>
                <a:ext cx="477720" cy="305280"/>
              </p14:xfrm>
            </p:contentPart>
          </mc:Choice>
          <mc:Fallback>
            <p:pic>
              <p:nvPicPr>
                <p:cNvPr id="25" name="Freihand 24">
                  <a:extLst>
                    <a:ext uri="{FF2B5EF4-FFF2-40B4-BE49-F238E27FC236}">
                      <a16:creationId xmlns:a16="http://schemas.microsoft.com/office/drawing/2014/main" id="{86020337-8004-4075-95D9-EB5C3F01A069}"/>
                    </a:ext>
                  </a:extLst>
                </p:cNvPr>
                <p:cNvPicPr/>
                <p:nvPr/>
              </p:nvPicPr>
              <p:blipFill>
                <a:blip r:embed="rId43"/>
                <a:stretch>
                  <a:fillRect/>
                </a:stretch>
              </p:blipFill>
              <p:spPr>
                <a:xfrm>
                  <a:off x="10695893" y="2104627"/>
                  <a:ext cx="48636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Freihand 27">
                  <a:extLst>
                    <a:ext uri="{FF2B5EF4-FFF2-40B4-BE49-F238E27FC236}">
                      <a16:creationId xmlns:a16="http://schemas.microsoft.com/office/drawing/2014/main" id="{3B432DC0-9E33-48E2-917B-DA7E90DC64A4}"/>
                    </a:ext>
                  </a:extLst>
                </p14:cNvPr>
                <p14:cNvContentPartPr/>
                <p14:nvPr/>
              </p14:nvContentPartPr>
              <p14:xfrm>
                <a:off x="9208373" y="2771347"/>
                <a:ext cx="368640" cy="188640"/>
              </p14:xfrm>
            </p:contentPart>
          </mc:Choice>
          <mc:Fallback>
            <p:pic>
              <p:nvPicPr>
                <p:cNvPr id="28" name="Freihand 27">
                  <a:extLst>
                    <a:ext uri="{FF2B5EF4-FFF2-40B4-BE49-F238E27FC236}">
                      <a16:creationId xmlns:a16="http://schemas.microsoft.com/office/drawing/2014/main" id="{3B432DC0-9E33-48E2-917B-DA7E90DC64A4}"/>
                    </a:ext>
                  </a:extLst>
                </p:cNvPr>
                <p:cNvPicPr/>
                <p:nvPr/>
              </p:nvPicPr>
              <p:blipFill>
                <a:blip r:embed="rId45"/>
                <a:stretch>
                  <a:fillRect/>
                </a:stretch>
              </p:blipFill>
              <p:spPr>
                <a:xfrm>
                  <a:off x="9204053" y="2767027"/>
                  <a:ext cx="3772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Freihand 28">
                  <a:extLst>
                    <a:ext uri="{FF2B5EF4-FFF2-40B4-BE49-F238E27FC236}">
                      <a16:creationId xmlns:a16="http://schemas.microsoft.com/office/drawing/2014/main" id="{9C33255C-6AF1-45FC-9CC0-56B6994A4C36}"/>
                    </a:ext>
                  </a:extLst>
                </p14:cNvPr>
                <p14:cNvContentPartPr/>
                <p14:nvPr/>
              </p14:nvContentPartPr>
              <p14:xfrm>
                <a:off x="9917573" y="2634547"/>
                <a:ext cx="166320" cy="189720"/>
              </p14:xfrm>
            </p:contentPart>
          </mc:Choice>
          <mc:Fallback>
            <p:pic>
              <p:nvPicPr>
                <p:cNvPr id="29" name="Freihand 28">
                  <a:extLst>
                    <a:ext uri="{FF2B5EF4-FFF2-40B4-BE49-F238E27FC236}">
                      <a16:creationId xmlns:a16="http://schemas.microsoft.com/office/drawing/2014/main" id="{9C33255C-6AF1-45FC-9CC0-56B6994A4C36}"/>
                    </a:ext>
                  </a:extLst>
                </p:cNvPr>
                <p:cNvPicPr/>
                <p:nvPr/>
              </p:nvPicPr>
              <p:blipFill>
                <a:blip r:embed="rId47"/>
                <a:stretch>
                  <a:fillRect/>
                </a:stretch>
              </p:blipFill>
              <p:spPr>
                <a:xfrm>
                  <a:off x="9913253" y="2630227"/>
                  <a:ext cx="1749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Freihand 29">
                  <a:extLst>
                    <a:ext uri="{FF2B5EF4-FFF2-40B4-BE49-F238E27FC236}">
                      <a16:creationId xmlns:a16="http://schemas.microsoft.com/office/drawing/2014/main" id="{E191AD5D-314C-48D2-BEC0-255FA62D9092}"/>
                    </a:ext>
                  </a:extLst>
                </p14:cNvPr>
                <p14:cNvContentPartPr/>
                <p14:nvPr/>
              </p14:nvContentPartPr>
              <p14:xfrm>
                <a:off x="9971573" y="2770267"/>
                <a:ext cx="117000" cy="25560"/>
              </p14:xfrm>
            </p:contentPart>
          </mc:Choice>
          <mc:Fallback>
            <p:pic>
              <p:nvPicPr>
                <p:cNvPr id="30" name="Freihand 29">
                  <a:extLst>
                    <a:ext uri="{FF2B5EF4-FFF2-40B4-BE49-F238E27FC236}">
                      <a16:creationId xmlns:a16="http://schemas.microsoft.com/office/drawing/2014/main" id="{E191AD5D-314C-48D2-BEC0-255FA62D9092}"/>
                    </a:ext>
                  </a:extLst>
                </p:cNvPr>
                <p:cNvPicPr/>
                <p:nvPr/>
              </p:nvPicPr>
              <p:blipFill>
                <a:blip r:embed="rId49"/>
                <a:stretch>
                  <a:fillRect/>
                </a:stretch>
              </p:blipFill>
              <p:spPr>
                <a:xfrm>
                  <a:off x="9967253" y="2765947"/>
                  <a:ext cx="12564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1" name="Freihand 30">
                  <a:extLst>
                    <a:ext uri="{FF2B5EF4-FFF2-40B4-BE49-F238E27FC236}">
                      <a16:creationId xmlns:a16="http://schemas.microsoft.com/office/drawing/2014/main" id="{F4704277-1C08-4391-8305-E2E7E6BBE51D}"/>
                    </a:ext>
                  </a:extLst>
                </p14:cNvPr>
                <p14:cNvContentPartPr/>
                <p14:nvPr/>
              </p14:nvContentPartPr>
              <p14:xfrm>
                <a:off x="10128173" y="2713027"/>
                <a:ext cx="115920" cy="108360"/>
              </p14:xfrm>
            </p:contentPart>
          </mc:Choice>
          <mc:Fallback>
            <p:pic>
              <p:nvPicPr>
                <p:cNvPr id="31" name="Freihand 30">
                  <a:extLst>
                    <a:ext uri="{FF2B5EF4-FFF2-40B4-BE49-F238E27FC236}">
                      <a16:creationId xmlns:a16="http://schemas.microsoft.com/office/drawing/2014/main" id="{F4704277-1C08-4391-8305-E2E7E6BBE51D}"/>
                    </a:ext>
                  </a:extLst>
                </p:cNvPr>
                <p:cNvPicPr/>
                <p:nvPr/>
              </p:nvPicPr>
              <p:blipFill>
                <a:blip r:embed="rId51"/>
                <a:stretch>
                  <a:fillRect/>
                </a:stretch>
              </p:blipFill>
              <p:spPr>
                <a:xfrm>
                  <a:off x="10123853" y="2708707"/>
                  <a:ext cx="1245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2" name="Freihand 31">
                  <a:extLst>
                    <a:ext uri="{FF2B5EF4-FFF2-40B4-BE49-F238E27FC236}">
                      <a16:creationId xmlns:a16="http://schemas.microsoft.com/office/drawing/2014/main" id="{536FFDC3-07CF-430D-B12C-0AC0DBCE745D}"/>
                    </a:ext>
                  </a:extLst>
                </p14:cNvPr>
                <p14:cNvContentPartPr/>
                <p14:nvPr/>
              </p14:nvContentPartPr>
              <p14:xfrm>
                <a:off x="10238333" y="2691787"/>
                <a:ext cx="105120" cy="236880"/>
              </p14:xfrm>
            </p:contentPart>
          </mc:Choice>
          <mc:Fallback>
            <p:pic>
              <p:nvPicPr>
                <p:cNvPr id="32" name="Freihand 31">
                  <a:extLst>
                    <a:ext uri="{FF2B5EF4-FFF2-40B4-BE49-F238E27FC236}">
                      <a16:creationId xmlns:a16="http://schemas.microsoft.com/office/drawing/2014/main" id="{536FFDC3-07CF-430D-B12C-0AC0DBCE745D}"/>
                    </a:ext>
                  </a:extLst>
                </p:cNvPr>
                <p:cNvPicPr/>
                <p:nvPr/>
              </p:nvPicPr>
              <p:blipFill>
                <a:blip r:embed="rId53"/>
                <a:stretch>
                  <a:fillRect/>
                </a:stretch>
              </p:blipFill>
              <p:spPr>
                <a:xfrm>
                  <a:off x="10234013" y="2687467"/>
                  <a:ext cx="11376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3" name="Freihand 32">
                  <a:extLst>
                    <a:ext uri="{FF2B5EF4-FFF2-40B4-BE49-F238E27FC236}">
                      <a16:creationId xmlns:a16="http://schemas.microsoft.com/office/drawing/2014/main" id="{5D89E963-3F70-4885-A29A-E7DC1DAF26E9}"/>
                    </a:ext>
                  </a:extLst>
                </p14:cNvPr>
                <p14:cNvContentPartPr/>
                <p14:nvPr/>
              </p14:nvContentPartPr>
              <p14:xfrm>
                <a:off x="10358573" y="2698267"/>
                <a:ext cx="26280" cy="58320"/>
              </p14:xfrm>
            </p:contentPart>
          </mc:Choice>
          <mc:Fallback>
            <p:pic>
              <p:nvPicPr>
                <p:cNvPr id="33" name="Freihand 32">
                  <a:extLst>
                    <a:ext uri="{FF2B5EF4-FFF2-40B4-BE49-F238E27FC236}">
                      <a16:creationId xmlns:a16="http://schemas.microsoft.com/office/drawing/2014/main" id="{5D89E963-3F70-4885-A29A-E7DC1DAF26E9}"/>
                    </a:ext>
                  </a:extLst>
                </p:cNvPr>
                <p:cNvPicPr/>
                <p:nvPr/>
              </p:nvPicPr>
              <p:blipFill>
                <a:blip r:embed="rId55"/>
                <a:stretch>
                  <a:fillRect/>
                </a:stretch>
              </p:blipFill>
              <p:spPr>
                <a:xfrm>
                  <a:off x="10354253" y="2693947"/>
                  <a:ext cx="349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4" name="Freihand 33">
                  <a:extLst>
                    <a:ext uri="{FF2B5EF4-FFF2-40B4-BE49-F238E27FC236}">
                      <a16:creationId xmlns:a16="http://schemas.microsoft.com/office/drawing/2014/main" id="{08A1EFB7-BE84-4D84-86D1-8122E53198CE}"/>
                    </a:ext>
                  </a:extLst>
                </p14:cNvPr>
                <p14:cNvContentPartPr/>
                <p14:nvPr/>
              </p14:nvContentPartPr>
              <p14:xfrm>
                <a:off x="10401413" y="2564347"/>
                <a:ext cx="317160" cy="216360"/>
              </p14:xfrm>
            </p:contentPart>
          </mc:Choice>
          <mc:Fallback>
            <p:pic>
              <p:nvPicPr>
                <p:cNvPr id="34" name="Freihand 33">
                  <a:extLst>
                    <a:ext uri="{FF2B5EF4-FFF2-40B4-BE49-F238E27FC236}">
                      <a16:creationId xmlns:a16="http://schemas.microsoft.com/office/drawing/2014/main" id="{08A1EFB7-BE84-4D84-86D1-8122E53198CE}"/>
                    </a:ext>
                  </a:extLst>
                </p:cNvPr>
                <p:cNvPicPr/>
                <p:nvPr/>
              </p:nvPicPr>
              <p:blipFill>
                <a:blip r:embed="rId57"/>
                <a:stretch>
                  <a:fillRect/>
                </a:stretch>
              </p:blipFill>
              <p:spPr>
                <a:xfrm>
                  <a:off x="10397093" y="2560027"/>
                  <a:ext cx="32580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5" name="Freihand 34">
                  <a:extLst>
                    <a:ext uri="{FF2B5EF4-FFF2-40B4-BE49-F238E27FC236}">
                      <a16:creationId xmlns:a16="http://schemas.microsoft.com/office/drawing/2014/main" id="{2ECF5217-A6DA-4531-A6EF-334882A142A4}"/>
                    </a:ext>
                  </a:extLst>
                </p14:cNvPr>
                <p14:cNvContentPartPr/>
                <p14:nvPr/>
              </p14:nvContentPartPr>
              <p14:xfrm>
                <a:off x="10344173" y="2515387"/>
                <a:ext cx="18000" cy="360"/>
              </p14:xfrm>
            </p:contentPart>
          </mc:Choice>
          <mc:Fallback>
            <p:pic>
              <p:nvPicPr>
                <p:cNvPr id="35" name="Freihand 34">
                  <a:extLst>
                    <a:ext uri="{FF2B5EF4-FFF2-40B4-BE49-F238E27FC236}">
                      <a16:creationId xmlns:a16="http://schemas.microsoft.com/office/drawing/2014/main" id="{2ECF5217-A6DA-4531-A6EF-334882A142A4}"/>
                    </a:ext>
                  </a:extLst>
                </p:cNvPr>
                <p:cNvPicPr/>
                <p:nvPr/>
              </p:nvPicPr>
              <p:blipFill>
                <a:blip r:embed="rId59"/>
                <a:stretch>
                  <a:fillRect/>
                </a:stretch>
              </p:blipFill>
              <p:spPr>
                <a:xfrm>
                  <a:off x="10339853" y="2511067"/>
                  <a:ext cx="2664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6" name="Freihand 35">
                  <a:extLst>
                    <a:ext uri="{FF2B5EF4-FFF2-40B4-BE49-F238E27FC236}">
                      <a16:creationId xmlns:a16="http://schemas.microsoft.com/office/drawing/2014/main" id="{97404F9D-5224-4BFF-8AB1-EE7463BD0ECE}"/>
                    </a:ext>
                  </a:extLst>
                </p14:cNvPr>
                <p14:cNvContentPartPr/>
                <p14:nvPr/>
              </p14:nvContentPartPr>
              <p14:xfrm>
                <a:off x="10800293" y="2608987"/>
                <a:ext cx="176760" cy="91800"/>
              </p14:xfrm>
            </p:contentPart>
          </mc:Choice>
          <mc:Fallback>
            <p:pic>
              <p:nvPicPr>
                <p:cNvPr id="36" name="Freihand 35">
                  <a:extLst>
                    <a:ext uri="{FF2B5EF4-FFF2-40B4-BE49-F238E27FC236}">
                      <a16:creationId xmlns:a16="http://schemas.microsoft.com/office/drawing/2014/main" id="{97404F9D-5224-4BFF-8AB1-EE7463BD0ECE}"/>
                    </a:ext>
                  </a:extLst>
                </p:cNvPr>
                <p:cNvPicPr/>
                <p:nvPr/>
              </p:nvPicPr>
              <p:blipFill>
                <a:blip r:embed="rId61"/>
                <a:stretch>
                  <a:fillRect/>
                </a:stretch>
              </p:blipFill>
              <p:spPr>
                <a:xfrm>
                  <a:off x="10795973" y="2604667"/>
                  <a:ext cx="1854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7" name="Freihand 36">
                  <a:extLst>
                    <a:ext uri="{FF2B5EF4-FFF2-40B4-BE49-F238E27FC236}">
                      <a16:creationId xmlns:a16="http://schemas.microsoft.com/office/drawing/2014/main" id="{C0673D37-B9AF-4DB2-B749-E3C2C15DC0BA}"/>
                    </a:ext>
                  </a:extLst>
                </p14:cNvPr>
                <p14:cNvContentPartPr/>
                <p14:nvPr/>
              </p14:nvContentPartPr>
              <p14:xfrm>
                <a:off x="11007293" y="2457067"/>
                <a:ext cx="320040" cy="203040"/>
              </p14:xfrm>
            </p:contentPart>
          </mc:Choice>
          <mc:Fallback>
            <p:pic>
              <p:nvPicPr>
                <p:cNvPr id="37" name="Freihand 36">
                  <a:extLst>
                    <a:ext uri="{FF2B5EF4-FFF2-40B4-BE49-F238E27FC236}">
                      <a16:creationId xmlns:a16="http://schemas.microsoft.com/office/drawing/2014/main" id="{C0673D37-B9AF-4DB2-B749-E3C2C15DC0BA}"/>
                    </a:ext>
                  </a:extLst>
                </p:cNvPr>
                <p:cNvPicPr/>
                <p:nvPr/>
              </p:nvPicPr>
              <p:blipFill>
                <a:blip r:embed="rId63"/>
                <a:stretch>
                  <a:fillRect/>
                </a:stretch>
              </p:blipFill>
              <p:spPr>
                <a:xfrm>
                  <a:off x="11002973" y="2452747"/>
                  <a:ext cx="3286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8" name="Freihand 37">
                  <a:extLst>
                    <a:ext uri="{FF2B5EF4-FFF2-40B4-BE49-F238E27FC236}">
                      <a16:creationId xmlns:a16="http://schemas.microsoft.com/office/drawing/2014/main" id="{DBB156F9-0462-4C37-9BCB-5B8377977754}"/>
                    </a:ext>
                  </a:extLst>
                </p14:cNvPr>
                <p14:cNvContentPartPr/>
                <p14:nvPr/>
              </p14:nvContentPartPr>
              <p14:xfrm>
                <a:off x="11400053" y="2547067"/>
                <a:ext cx="110160" cy="3600"/>
              </p14:xfrm>
            </p:contentPart>
          </mc:Choice>
          <mc:Fallback>
            <p:pic>
              <p:nvPicPr>
                <p:cNvPr id="38" name="Freihand 37">
                  <a:extLst>
                    <a:ext uri="{FF2B5EF4-FFF2-40B4-BE49-F238E27FC236}">
                      <a16:creationId xmlns:a16="http://schemas.microsoft.com/office/drawing/2014/main" id="{DBB156F9-0462-4C37-9BCB-5B8377977754}"/>
                    </a:ext>
                  </a:extLst>
                </p:cNvPr>
                <p:cNvPicPr/>
                <p:nvPr/>
              </p:nvPicPr>
              <p:blipFill>
                <a:blip r:embed="rId65"/>
                <a:stretch>
                  <a:fillRect/>
                </a:stretch>
              </p:blipFill>
              <p:spPr>
                <a:xfrm>
                  <a:off x="11395733" y="2542747"/>
                  <a:ext cx="1188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9" name="Freihand 38">
                  <a:extLst>
                    <a:ext uri="{FF2B5EF4-FFF2-40B4-BE49-F238E27FC236}">
                      <a16:creationId xmlns:a16="http://schemas.microsoft.com/office/drawing/2014/main" id="{9BD1D624-1435-465B-A2E8-18F66F8BAFE5}"/>
                    </a:ext>
                  </a:extLst>
                </p14:cNvPr>
                <p14:cNvContentPartPr/>
                <p14:nvPr/>
              </p14:nvContentPartPr>
              <p14:xfrm>
                <a:off x="10133213" y="3009667"/>
                <a:ext cx="133560" cy="229680"/>
              </p14:xfrm>
            </p:contentPart>
          </mc:Choice>
          <mc:Fallback>
            <p:pic>
              <p:nvPicPr>
                <p:cNvPr id="39" name="Freihand 38">
                  <a:extLst>
                    <a:ext uri="{FF2B5EF4-FFF2-40B4-BE49-F238E27FC236}">
                      <a16:creationId xmlns:a16="http://schemas.microsoft.com/office/drawing/2014/main" id="{9BD1D624-1435-465B-A2E8-18F66F8BAFE5}"/>
                    </a:ext>
                  </a:extLst>
                </p:cNvPr>
                <p:cNvPicPr/>
                <p:nvPr/>
              </p:nvPicPr>
              <p:blipFill>
                <a:blip r:embed="rId67"/>
                <a:stretch>
                  <a:fillRect/>
                </a:stretch>
              </p:blipFill>
              <p:spPr>
                <a:xfrm>
                  <a:off x="10128893" y="3005347"/>
                  <a:ext cx="14220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0" name="Freihand 39">
                  <a:extLst>
                    <a:ext uri="{FF2B5EF4-FFF2-40B4-BE49-F238E27FC236}">
                      <a16:creationId xmlns:a16="http://schemas.microsoft.com/office/drawing/2014/main" id="{26C9E167-D307-47BF-946D-BB34DD7DFE49}"/>
                    </a:ext>
                  </a:extLst>
                </p14:cNvPr>
                <p14:cNvContentPartPr/>
                <p14:nvPr/>
              </p14:nvContentPartPr>
              <p14:xfrm>
                <a:off x="10299533" y="3036307"/>
                <a:ext cx="480960" cy="159120"/>
              </p14:xfrm>
            </p:contentPart>
          </mc:Choice>
          <mc:Fallback>
            <p:pic>
              <p:nvPicPr>
                <p:cNvPr id="40" name="Freihand 39">
                  <a:extLst>
                    <a:ext uri="{FF2B5EF4-FFF2-40B4-BE49-F238E27FC236}">
                      <a16:creationId xmlns:a16="http://schemas.microsoft.com/office/drawing/2014/main" id="{26C9E167-D307-47BF-946D-BB34DD7DFE49}"/>
                    </a:ext>
                  </a:extLst>
                </p:cNvPr>
                <p:cNvPicPr/>
                <p:nvPr/>
              </p:nvPicPr>
              <p:blipFill>
                <a:blip r:embed="rId69"/>
                <a:stretch>
                  <a:fillRect/>
                </a:stretch>
              </p:blipFill>
              <p:spPr>
                <a:xfrm>
                  <a:off x="10295213" y="3031987"/>
                  <a:ext cx="4896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1" name="Freihand 40">
                  <a:extLst>
                    <a:ext uri="{FF2B5EF4-FFF2-40B4-BE49-F238E27FC236}">
                      <a16:creationId xmlns:a16="http://schemas.microsoft.com/office/drawing/2014/main" id="{938C96C0-3B4F-4755-B046-7B5C55988592}"/>
                    </a:ext>
                  </a:extLst>
                </p14:cNvPr>
                <p14:cNvContentPartPr/>
                <p14:nvPr/>
              </p14:nvContentPartPr>
              <p14:xfrm>
                <a:off x="10785533" y="2967547"/>
                <a:ext cx="603360" cy="308520"/>
              </p14:xfrm>
            </p:contentPart>
          </mc:Choice>
          <mc:Fallback>
            <p:pic>
              <p:nvPicPr>
                <p:cNvPr id="41" name="Freihand 40">
                  <a:extLst>
                    <a:ext uri="{FF2B5EF4-FFF2-40B4-BE49-F238E27FC236}">
                      <a16:creationId xmlns:a16="http://schemas.microsoft.com/office/drawing/2014/main" id="{938C96C0-3B4F-4755-B046-7B5C55988592}"/>
                    </a:ext>
                  </a:extLst>
                </p:cNvPr>
                <p:cNvPicPr/>
                <p:nvPr/>
              </p:nvPicPr>
              <p:blipFill>
                <a:blip r:embed="rId71"/>
                <a:stretch>
                  <a:fillRect/>
                </a:stretch>
              </p:blipFill>
              <p:spPr>
                <a:xfrm>
                  <a:off x="10781213" y="2963227"/>
                  <a:ext cx="61200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2" name="Freihand 41">
                  <a:extLst>
                    <a:ext uri="{FF2B5EF4-FFF2-40B4-BE49-F238E27FC236}">
                      <a16:creationId xmlns:a16="http://schemas.microsoft.com/office/drawing/2014/main" id="{8D7DE24F-D20F-4248-86F1-E58B8BAFE62F}"/>
                    </a:ext>
                  </a:extLst>
                </p14:cNvPr>
                <p14:cNvContentPartPr/>
                <p14:nvPr/>
              </p14:nvContentPartPr>
              <p14:xfrm>
                <a:off x="11548733" y="2725987"/>
                <a:ext cx="12960" cy="165600"/>
              </p14:xfrm>
            </p:contentPart>
          </mc:Choice>
          <mc:Fallback>
            <p:pic>
              <p:nvPicPr>
                <p:cNvPr id="42" name="Freihand 41">
                  <a:extLst>
                    <a:ext uri="{FF2B5EF4-FFF2-40B4-BE49-F238E27FC236}">
                      <a16:creationId xmlns:a16="http://schemas.microsoft.com/office/drawing/2014/main" id="{8D7DE24F-D20F-4248-86F1-E58B8BAFE62F}"/>
                    </a:ext>
                  </a:extLst>
                </p:cNvPr>
                <p:cNvPicPr/>
                <p:nvPr/>
              </p:nvPicPr>
              <p:blipFill>
                <a:blip r:embed="rId73"/>
                <a:stretch>
                  <a:fillRect/>
                </a:stretch>
              </p:blipFill>
              <p:spPr>
                <a:xfrm>
                  <a:off x="11544413" y="2721667"/>
                  <a:ext cx="216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3" name="Freihand 42">
                  <a:extLst>
                    <a:ext uri="{FF2B5EF4-FFF2-40B4-BE49-F238E27FC236}">
                      <a16:creationId xmlns:a16="http://schemas.microsoft.com/office/drawing/2014/main" id="{17C88E90-1458-4006-9A7C-9B52B5CA72D5}"/>
                    </a:ext>
                  </a:extLst>
                </p14:cNvPr>
                <p14:cNvContentPartPr/>
                <p14:nvPr/>
              </p14:nvContentPartPr>
              <p14:xfrm>
                <a:off x="11553053" y="3032347"/>
                <a:ext cx="20160" cy="7920"/>
              </p14:xfrm>
            </p:contentPart>
          </mc:Choice>
          <mc:Fallback>
            <p:pic>
              <p:nvPicPr>
                <p:cNvPr id="43" name="Freihand 42">
                  <a:extLst>
                    <a:ext uri="{FF2B5EF4-FFF2-40B4-BE49-F238E27FC236}">
                      <a16:creationId xmlns:a16="http://schemas.microsoft.com/office/drawing/2014/main" id="{17C88E90-1458-4006-9A7C-9B52B5CA72D5}"/>
                    </a:ext>
                  </a:extLst>
                </p:cNvPr>
                <p:cNvPicPr/>
                <p:nvPr/>
              </p:nvPicPr>
              <p:blipFill>
                <a:blip r:embed="rId75"/>
                <a:stretch>
                  <a:fillRect/>
                </a:stretch>
              </p:blipFill>
              <p:spPr>
                <a:xfrm>
                  <a:off x="11548733" y="3028027"/>
                  <a:ext cx="28800" cy="16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6">
            <p14:nvContentPartPr>
              <p14:cNvPr id="45" name="Freihand 44">
                <a:extLst>
                  <a:ext uri="{FF2B5EF4-FFF2-40B4-BE49-F238E27FC236}">
                    <a16:creationId xmlns:a16="http://schemas.microsoft.com/office/drawing/2014/main" id="{9B3B2C8C-6397-4AF9-8647-8BD96341CF4F}"/>
                  </a:ext>
                </a:extLst>
              </p14:cNvPr>
              <p14:cNvContentPartPr/>
              <p14:nvPr/>
            </p14:nvContentPartPr>
            <p14:xfrm>
              <a:off x="7144493" y="1588027"/>
              <a:ext cx="670680" cy="448560"/>
            </p14:xfrm>
          </p:contentPart>
        </mc:Choice>
        <mc:Fallback>
          <p:pic>
            <p:nvPicPr>
              <p:cNvPr id="45" name="Freihand 44">
                <a:extLst>
                  <a:ext uri="{FF2B5EF4-FFF2-40B4-BE49-F238E27FC236}">
                    <a16:creationId xmlns:a16="http://schemas.microsoft.com/office/drawing/2014/main" id="{9B3B2C8C-6397-4AF9-8647-8BD96341CF4F}"/>
                  </a:ext>
                </a:extLst>
              </p:cNvPr>
              <p:cNvPicPr/>
              <p:nvPr/>
            </p:nvPicPr>
            <p:blipFill>
              <a:blip r:embed="rId77"/>
              <a:stretch>
                <a:fillRect/>
              </a:stretch>
            </p:blipFill>
            <p:spPr>
              <a:xfrm>
                <a:off x="7140173" y="1583707"/>
                <a:ext cx="679320" cy="457200"/>
              </a:xfrm>
              <a:prstGeom prst="rect">
                <a:avLst/>
              </a:prstGeom>
            </p:spPr>
          </p:pic>
        </mc:Fallback>
      </mc:AlternateContent>
      <p:grpSp>
        <p:nvGrpSpPr>
          <p:cNvPr id="59" name="Gruppieren 58">
            <a:extLst>
              <a:ext uri="{FF2B5EF4-FFF2-40B4-BE49-F238E27FC236}">
                <a16:creationId xmlns:a16="http://schemas.microsoft.com/office/drawing/2014/main" id="{F410DC8E-6F48-4832-9B28-5E419D8A9CC6}"/>
              </a:ext>
            </a:extLst>
          </p:cNvPr>
          <p:cNvGrpSpPr/>
          <p:nvPr/>
        </p:nvGrpSpPr>
        <p:grpSpPr>
          <a:xfrm>
            <a:off x="8013893" y="1271947"/>
            <a:ext cx="2640240" cy="398880"/>
            <a:chOff x="8013893" y="1271947"/>
            <a:chExt cx="2640240" cy="398880"/>
          </a:xfrm>
        </p:grpSpPr>
        <mc:AlternateContent xmlns:mc="http://schemas.openxmlformats.org/markup-compatibility/2006">
          <mc:Choice xmlns:p14="http://schemas.microsoft.com/office/powerpoint/2010/main" Requires="p14">
            <p:contentPart p14:bwMode="auto" r:id="rId78">
              <p14:nvContentPartPr>
                <p14:cNvPr id="46" name="Freihand 45">
                  <a:extLst>
                    <a:ext uri="{FF2B5EF4-FFF2-40B4-BE49-F238E27FC236}">
                      <a16:creationId xmlns:a16="http://schemas.microsoft.com/office/drawing/2014/main" id="{50AA1DDC-28D2-431B-98C8-D20D06984556}"/>
                    </a:ext>
                  </a:extLst>
                </p14:cNvPr>
                <p14:cNvContentPartPr/>
                <p14:nvPr/>
              </p14:nvContentPartPr>
              <p14:xfrm>
                <a:off x="8105693" y="1510987"/>
                <a:ext cx="11880" cy="114840"/>
              </p14:xfrm>
            </p:contentPart>
          </mc:Choice>
          <mc:Fallback>
            <p:pic>
              <p:nvPicPr>
                <p:cNvPr id="46" name="Freihand 45">
                  <a:extLst>
                    <a:ext uri="{FF2B5EF4-FFF2-40B4-BE49-F238E27FC236}">
                      <a16:creationId xmlns:a16="http://schemas.microsoft.com/office/drawing/2014/main" id="{50AA1DDC-28D2-431B-98C8-D20D06984556}"/>
                    </a:ext>
                  </a:extLst>
                </p:cNvPr>
                <p:cNvPicPr/>
                <p:nvPr/>
              </p:nvPicPr>
              <p:blipFill>
                <a:blip r:embed="rId79"/>
                <a:stretch>
                  <a:fillRect/>
                </a:stretch>
              </p:blipFill>
              <p:spPr>
                <a:xfrm>
                  <a:off x="8101373" y="1506667"/>
                  <a:ext cx="205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7" name="Freihand 46">
                  <a:extLst>
                    <a:ext uri="{FF2B5EF4-FFF2-40B4-BE49-F238E27FC236}">
                      <a16:creationId xmlns:a16="http://schemas.microsoft.com/office/drawing/2014/main" id="{4788E06E-4C68-451B-87EF-953CE33FD9DA}"/>
                    </a:ext>
                  </a:extLst>
                </p14:cNvPr>
                <p14:cNvContentPartPr/>
                <p14:nvPr/>
              </p14:nvContentPartPr>
              <p14:xfrm>
                <a:off x="8013893" y="1437187"/>
                <a:ext cx="213480" cy="7920"/>
              </p14:xfrm>
            </p:contentPart>
          </mc:Choice>
          <mc:Fallback>
            <p:pic>
              <p:nvPicPr>
                <p:cNvPr id="47" name="Freihand 46">
                  <a:extLst>
                    <a:ext uri="{FF2B5EF4-FFF2-40B4-BE49-F238E27FC236}">
                      <a16:creationId xmlns:a16="http://schemas.microsoft.com/office/drawing/2014/main" id="{4788E06E-4C68-451B-87EF-953CE33FD9DA}"/>
                    </a:ext>
                  </a:extLst>
                </p:cNvPr>
                <p:cNvPicPr/>
                <p:nvPr/>
              </p:nvPicPr>
              <p:blipFill>
                <a:blip r:embed="rId81"/>
                <a:stretch>
                  <a:fillRect/>
                </a:stretch>
              </p:blipFill>
              <p:spPr>
                <a:xfrm>
                  <a:off x="8009573" y="1432867"/>
                  <a:ext cx="2221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8" name="Freihand 47">
                  <a:extLst>
                    <a:ext uri="{FF2B5EF4-FFF2-40B4-BE49-F238E27FC236}">
                      <a16:creationId xmlns:a16="http://schemas.microsoft.com/office/drawing/2014/main" id="{2359A1F8-28FA-4F6F-A081-3E99328ECEDE}"/>
                    </a:ext>
                  </a:extLst>
                </p14:cNvPr>
                <p14:cNvContentPartPr/>
                <p14:nvPr/>
              </p14:nvContentPartPr>
              <p14:xfrm>
                <a:off x="8177693" y="1553827"/>
                <a:ext cx="223560" cy="58680"/>
              </p14:xfrm>
            </p:contentPart>
          </mc:Choice>
          <mc:Fallback>
            <p:pic>
              <p:nvPicPr>
                <p:cNvPr id="48" name="Freihand 47">
                  <a:extLst>
                    <a:ext uri="{FF2B5EF4-FFF2-40B4-BE49-F238E27FC236}">
                      <a16:creationId xmlns:a16="http://schemas.microsoft.com/office/drawing/2014/main" id="{2359A1F8-28FA-4F6F-A081-3E99328ECEDE}"/>
                    </a:ext>
                  </a:extLst>
                </p:cNvPr>
                <p:cNvPicPr/>
                <p:nvPr/>
              </p:nvPicPr>
              <p:blipFill>
                <a:blip r:embed="rId83"/>
                <a:stretch>
                  <a:fillRect/>
                </a:stretch>
              </p:blipFill>
              <p:spPr>
                <a:xfrm>
                  <a:off x="8173373" y="1549507"/>
                  <a:ext cx="2322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9" name="Freihand 48">
                  <a:extLst>
                    <a:ext uri="{FF2B5EF4-FFF2-40B4-BE49-F238E27FC236}">
                      <a16:creationId xmlns:a16="http://schemas.microsoft.com/office/drawing/2014/main" id="{E57042A5-8C7E-4998-8E3A-9A54F5046CB6}"/>
                    </a:ext>
                  </a:extLst>
                </p14:cNvPr>
                <p14:cNvContentPartPr/>
                <p14:nvPr/>
              </p14:nvContentPartPr>
              <p14:xfrm>
                <a:off x="8419253" y="1446907"/>
                <a:ext cx="273960" cy="129600"/>
              </p14:xfrm>
            </p:contentPart>
          </mc:Choice>
          <mc:Fallback>
            <p:pic>
              <p:nvPicPr>
                <p:cNvPr id="49" name="Freihand 48">
                  <a:extLst>
                    <a:ext uri="{FF2B5EF4-FFF2-40B4-BE49-F238E27FC236}">
                      <a16:creationId xmlns:a16="http://schemas.microsoft.com/office/drawing/2014/main" id="{E57042A5-8C7E-4998-8E3A-9A54F5046CB6}"/>
                    </a:ext>
                  </a:extLst>
                </p:cNvPr>
                <p:cNvPicPr/>
                <p:nvPr/>
              </p:nvPicPr>
              <p:blipFill>
                <a:blip r:embed="rId85"/>
                <a:stretch>
                  <a:fillRect/>
                </a:stretch>
              </p:blipFill>
              <p:spPr>
                <a:xfrm>
                  <a:off x="8414933" y="1442587"/>
                  <a:ext cx="2826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0" name="Freihand 49">
                  <a:extLst>
                    <a:ext uri="{FF2B5EF4-FFF2-40B4-BE49-F238E27FC236}">
                      <a16:creationId xmlns:a16="http://schemas.microsoft.com/office/drawing/2014/main" id="{B93E48B5-9FD8-4A31-9D9A-69451A8FDBF6}"/>
                    </a:ext>
                  </a:extLst>
                </p14:cNvPr>
                <p14:cNvContentPartPr/>
                <p14:nvPr/>
              </p14:nvContentPartPr>
              <p14:xfrm>
                <a:off x="8753333" y="1472467"/>
                <a:ext cx="168120" cy="110880"/>
              </p14:xfrm>
            </p:contentPart>
          </mc:Choice>
          <mc:Fallback>
            <p:pic>
              <p:nvPicPr>
                <p:cNvPr id="50" name="Freihand 49">
                  <a:extLst>
                    <a:ext uri="{FF2B5EF4-FFF2-40B4-BE49-F238E27FC236}">
                      <a16:creationId xmlns:a16="http://schemas.microsoft.com/office/drawing/2014/main" id="{B93E48B5-9FD8-4A31-9D9A-69451A8FDBF6}"/>
                    </a:ext>
                  </a:extLst>
                </p:cNvPr>
                <p:cNvPicPr/>
                <p:nvPr/>
              </p:nvPicPr>
              <p:blipFill>
                <a:blip r:embed="rId87"/>
                <a:stretch>
                  <a:fillRect/>
                </a:stretch>
              </p:blipFill>
              <p:spPr>
                <a:xfrm>
                  <a:off x="8749013" y="1468147"/>
                  <a:ext cx="1767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1" name="Freihand 50">
                  <a:extLst>
                    <a:ext uri="{FF2B5EF4-FFF2-40B4-BE49-F238E27FC236}">
                      <a16:creationId xmlns:a16="http://schemas.microsoft.com/office/drawing/2014/main" id="{09E599AF-C53F-4E74-8F99-3E2EC003954E}"/>
                    </a:ext>
                  </a:extLst>
                </p14:cNvPr>
                <p14:cNvContentPartPr/>
                <p14:nvPr/>
              </p14:nvContentPartPr>
              <p14:xfrm>
                <a:off x="8758013" y="1523587"/>
                <a:ext cx="106560" cy="11520"/>
              </p14:xfrm>
            </p:contentPart>
          </mc:Choice>
          <mc:Fallback>
            <p:pic>
              <p:nvPicPr>
                <p:cNvPr id="51" name="Freihand 50">
                  <a:extLst>
                    <a:ext uri="{FF2B5EF4-FFF2-40B4-BE49-F238E27FC236}">
                      <a16:creationId xmlns:a16="http://schemas.microsoft.com/office/drawing/2014/main" id="{09E599AF-C53F-4E74-8F99-3E2EC003954E}"/>
                    </a:ext>
                  </a:extLst>
                </p:cNvPr>
                <p:cNvPicPr/>
                <p:nvPr/>
              </p:nvPicPr>
              <p:blipFill>
                <a:blip r:embed="rId89"/>
                <a:stretch>
                  <a:fillRect/>
                </a:stretch>
              </p:blipFill>
              <p:spPr>
                <a:xfrm>
                  <a:off x="8753693" y="1519267"/>
                  <a:ext cx="1152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2" name="Freihand 51">
                  <a:extLst>
                    <a:ext uri="{FF2B5EF4-FFF2-40B4-BE49-F238E27FC236}">
                      <a16:creationId xmlns:a16="http://schemas.microsoft.com/office/drawing/2014/main" id="{5D38D182-7095-4A25-9139-5BAB69A632DF}"/>
                    </a:ext>
                  </a:extLst>
                </p14:cNvPr>
                <p14:cNvContentPartPr/>
                <p14:nvPr/>
              </p14:nvContentPartPr>
              <p14:xfrm>
                <a:off x="9085253" y="1442947"/>
                <a:ext cx="162360" cy="90720"/>
              </p14:xfrm>
            </p:contentPart>
          </mc:Choice>
          <mc:Fallback>
            <p:pic>
              <p:nvPicPr>
                <p:cNvPr id="52" name="Freihand 51">
                  <a:extLst>
                    <a:ext uri="{FF2B5EF4-FFF2-40B4-BE49-F238E27FC236}">
                      <a16:creationId xmlns:a16="http://schemas.microsoft.com/office/drawing/2014/main" id="{5D38D182-7095-4A25-9139-5BAB69A632DF}"/>
                    </a:ext>
                  </a:extLst>
                </p:cNvPr>
                <p:cNvPicPr/>
                <p:nvPr/>
              </p:nvPicPr>
              <p:blipFill>
                <a:blip r:embed="rId91"/>
                <a:stretch>
                  <a:fillRect/>
                </a:stretch>
              </p:blipFill>
              <p:spPr>
                <a:xfrm>
                  <a:off x="9080933" y="1438627"/>
                  <a:ext cx="1710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3" name="Freihand 52">
                  <a:extLst>
                    <a:ext uri="{FF2B5EF4-FFF2-40B4-BE49-F238E27FC236}">
                      <a16:creationId xmlns:a16="http://schemas.microsoft.com/office/drawing/2014/main" id="{260DD33A-E202-42CB-BD8F-B8116F4C4954}"/>
                    </a:ext>
                  </a:extLst>
                </p14:cNvPr>
                <p14:cNvContentPartPr/>
                <p14:nvPr/>
              </p14:nvContentPartPr>
              <p14:xfrm>
                <a:off x="9249773" y="1449067"/>
                <a:ext cx="175680" cy="65520"/>
              </p14:xfrm>
            </p:contentPart>
          </mc:Choice>
          <mc:Fallback>
            <p:pic>
              <p:nvPicPr>
                <p:cNvPr id="53" name="Freihand 52">
                  <a:extLst>
                    <a:ext uri="{FF2B5EF4-FFF2-40B4-BE49-F238E27FC236}">
                      <a16:creationId xmlns:a16="http://schemas.microsoft.com/office/drawing/2014/main" id="{260DD33A-E202-42CB-BD8F-B8116F4C4954}"/>
                    </a:ext>
                  </a:extLst>
                </p:cNvPr>
                <p:cNvPicPr/>
                <p:nvPr/>
              </p:nvPicPr>
              <p:blipFill>
                <a:blip r:embed="rId93"/>
                <a:stretch>
                  <a:fillRect/>
                </a:stretch>
              </p:blipFill>
              <p:spPr>
                <a:xfrm>
                  <a:off x="9245453" y="1444747"/>
                  <a:ext cx="1843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4" name="Freihand 53">
                  <a:extLst>
                    <a:ext uri="{FF2B5EF4-FFF2-40B4-BE49-F238E27FC236}">
                      <a16:creationId xmlns:a16="http://schemas.microsoft.com/office/drawing/2014/main" id="{B2CC5AE8-6187-4FCC-9A1D-5EBCAED80FE0}"/>
                    </a:ext>
                  </a:extLst>
                </p14:cNvPr>
                <p14:cNvContentPartPr/>
                <p14:nvPr/>
              </p14:nvContentPartPr>
              <p14:xfrm>
                <a:off x="9420053" y="1294267"/>
                <a:ext cx="171360" cy="190800"/>
              </p14:xfrm>
            </p:contentPart>
          </mc:Choice>
          <mc:Fallback>
            <p:pic>
              <p:nvPicPr>
                <p:cNvPr id="54" name="Freihand 53">
                  <a:extLst>
                    <a:ext uri="{FF2B5EF4-FFF2-40B4-BE49-F238E27FC236}">
                      <a16:creationId xmlns:a16="http://schemas.microsoft.com/office/drawing/2014/main" id="{B2CC5AE8-6187-4FCC-9A1D-5EBCAED80FE0}"/>
                    </a:ext>
                  </a:extLst>
                </p:cNvPr>
                <p:cNvPicPr/>
                <p:nvPr/>
              </p:nvPicPr>
              <p:blipFill>
                <a:blip r:embed="rId95"/>
                <a:stretch>
                  <a:fillRect/>
                </a:stretch>
              </p:blipFill>
              <p:spPr>
                <a:xfrm>
                  <a:off x="9415733" y="1289947"/>
                  <a:ext cx="1800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5" name="Freihand 54">
                  <a:extLst>
                    <a:ext uri="{FF2B5EF4-FFF2-40B4-BE49-F238E27FC236}">
                      <a16:creationId xmlns:a16="http://schemas.microsoft.com/office/drawing/2014/main" id="{3FCFB159-6FD8-4A83-B6C1-E3AC55B5DDCD}"/>
                    </a:ext>
                  </a:extLst>
                </p14:cNvPr>
                <p14:cNvContentPartPr/>
                <p14:nvPr/>
              </p14:nvContentPartPr>
              <p14:xfrm>
                <a:off x="9677093" y="1398667"/>
                <a:ext cx="148680" cy="72720"/>
              </p14:xfrm>
            </p:contentPart>
          </mc:Choice>
          <mc:Fallback>
            <p:pic>
              <p:nvPicPr>
                <p:cNvPr id="55" name="Freihand 54">
                  <a:extLst>
                    <a:ext uri="{FF2B5EF4-FFF2-40B4-BE49-F238E27FC236}">
                      <a16:creationId xmlns:a16="http://schemas.microsoft.com/office/drawing/2014/main" id="{3FCFB159-6FD8-4A83-B6C1-E3AC55B5DDCD}"/>
                    </a:ext>
                  </a:extLst>
                </p:cNvPr>
                <p:cNvPicPr/>
                <p:nvPr/>
              </p:nvPicPr>
              <p:blipFill>
                <a:blip r:embed="rId97"/>
                <a:stretch>
                  <a:fillRect/>
                </a:stretch>
              </p:blipFill>
              <p:spPr>
                <a:xfrm>
                  <a:off x="9672773" y="1394347"/>
                  <a:ext cx="1573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6" name="Freihand 55">
                  <a:extLst>
                    <a:ext uri="{FF2B5EF4-FFF2-40B4-BE49-F238E27FC236}">
                      <a16:creationId xmlns:a16="http://schemas.microsoft.com/office/drawing/2014/main" id="{5EBEA74A-E214-4636-A566-E656094D0C0B}"/>
                    </a:ext>
                  </a:extLst>
                </p14:cNvPr>
                <p14:cNvContentPartPr/>
                <p14:nvPr/>
              </p14:nvContentPartPr>
              <p14:xfrm>
                <a:off x="9826853" y="1271947"/>
                <a:ext cx="109080" cy="205200"/>
              </p14:xfrm>
            </p:contentPart>
          </mc:Choice>
          <mc:Fallback>
            <p:pic>
              <p:nvPicPr>
                <p:cNvPr id="56" name="Freihand 55">
                  <a:extLst>
                    <a:ext uri="{FF2B5EF4-FFF2-40B4-BE49-F238E27FC236}">
                      <a16:creationId xmlns:a16="http://schemas.microsoft.com/office/drawing/2014/main" id="{5EBEA74A-E214-4636-A566-E656094D0C0B}"/>
                    </a:ext>
                  </a:extLst>
                </p:cNvPr>
                <p:cNvPicPr/>
                <p:nvPr/>
              </p:nvPicPr>
              <p:blipFill>
                <a:blip r:embed="rId99"/>
                <a:stretch>
                  <a:fillRect/>
                </a:stretch>
              </p:blipFill>
              <p:spPr>
                <a:xfrm>
                  <a:off x="9822533" y="1267627"/>
                  <a:ext cx="11772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7" name="Freihand 56">
                  <a:extLst>
                    <a:ext uri="{FF2B5EF4-FFF2-40B4-BE49-F238E27FC236}">
                      <a16:creationId xmlns:a16="http://schemas.microsoft.com/office/drawing/2014/main" id="{777E8446-5DA2-4B7E-8523-351E99BFBEED}"/>
                    </a:ext>
                  </a:extLst>
                </p14:cNvPr>
                <p14:cNvContentPartPr/>
                <p14:nvPr/>
              </p14:nvContentPartPr>
              <p14:xfrm>
                <a:off x="9969053" y="1365907"/>
                <a:ext cx="290880" cy="73440"/>
              </p14:xfrm>
            </p:contentPart>
          </mc:Choice>
          <mc:Fallback>
            <p:pic>
              <p:nvPicPr>
                <p:cNvPr id="57" name="Freihand 56">
                  <a:extLst>
                    <a:ext uri="{FF2B5EF4-FFF2-40B4-BE49-F238E27FC236}">
                      <a16:creationId xmlns:a16="http://schemas.microsoft.com/office/drawing/2014/main" id="{777E8446-5DA2-4B7E-8523-351E99BFBEED}"/>
                    </a:ext>
                  </a:extLst>
                </p:cNvPr>
                <p:cNvPicPr/>
                <p:nvPr/>
              </p:nvPicPr>
              <p:blipFill>
                <a:blip r:embed="rId101"/>
                <a:stretch>
                  <a:fillRect/>
                </a:stretch>
              </p:blipFill>
              <p:spPr>
                <a:xfrm>
                  <a:off x="9964733" y="1361587"/>
                  <a:ext cx="2995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8" name="Freihand 57">
                  <a:extLst>
                    <a:ext uri="{FF2B5EF4-FFF2-40B4-BE49-F238E27FC236}">
                      <a16:creationId xmlns:a16="http://schemas.microsoft.com/office/drawing/2014/main" id="{4CD224FA-C3C4-4EAE-B92E-3AFE7A04A96C}"/>
                    </a:ext>
                  </a:extLst>
                </p14:cNvPr>
                <p14:cNvContentPartPr/>
                <p14:nvPr/>
              </p14:nvContentPartPr>
              <p14:xfrm>
                <a:off x="9169853" y="1533307"/>
                <a:ext cx="1484280" cy="137520"/>
              </p14:xfrm>
            </p:contentPart>
          </mc:Choice>
          <mc:Fallback>
            <p:pic>
              <p:nvPicPr>
                <p:cNvPr id="58" name="Freihand 57">
                  <a:extLst>
                    <a:ext uri="{FF2B5EF4-FFF2-40B4-BE49-F238E27FC236}">
                      <a16:creationId xmlns:a16="http://schemas.microsoft.com/office/drawing/2014/main" id="{4CD224FA-C3C4-4EAE-B92E-3AFE7A04A96C}"/>
                    </a:ext>
                  </a:extLst>
                </p:cNvPr>
                <p:cNvPicPr/>
                <p:nvPr/>
              </p:nvPicPr>
              <p:blipFill>
                <a:blip r:embed="rId103"/>
                <a:stretch>
                  <a:fillRect/>
                </a:stretch>
              </p:blipFill>
              <p:spPr>
                <a:xfrm>
                  <a:off x="9165533" y="1528987"/>
                  <a:ext cx="1492920" cy="146160"/>
                </a:xfrm>
                <a:prstGeom prst="rect">
                  <a:avLst/>
                </a:prstGeom>
              </p:spPr>
            </p:pic>
          </mc:Fallback>
        </mc:AlternateContent>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400" dirty="0">
                <a:latin typeface="Times New Roman" panose="02020603050405020304" pitchFamily="18" charset="0"/>
                <a:cs typeface="Times New Roman" panose="02020603050405020304" pitchFamily="18" charset="0"/>
              </a:rPr>
              <a:t>Literatur</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255704"/>
            <a:ext cx="12172951" cy="6505936"/>
          </a:xfrm>
          <a:prstGeom prst="rect">
            <a:avLst/>
          </a:prstGeom>
          <a:noFill/>
        </p:spPr>
        <p:txBody>
          <a:bodyPr wrap="square" rtlCol="0">
            <a:noAutofit/>
          </a:bodyPr>
          <a:lstStyle/>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Blanchard/</a:t>
            </a:r>
            <a:r>
              <a:rPr lang="en-US" b="1" dirty="0" err="1">
                <a:latin typeface="Times New Roman" panose="02020603050405020304" pitchFamily="18" charset="0"/>
                <a:cs typeface="Times New Roman" panose="02020603050405020304" pitchFamily="18" charset="0"/>
              </a:rPr>
              <a:t>Illing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Makroökonomie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Blanchard, Macroeconomics</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Bofinger</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Grundzüge</a:t>
            </a:r>
            <a:r>
              <a:rPr lang="en-US" b="1" dirty="0">
                <a:latin typeface="Times New Roman" panose="02020603050405020304" pitchFamily="18" charset="0"/>
                <a:cs typeface="Times New Roman" panose="02020603050405020304" pitchFamily="18" charset="0"/>
              </a:rPr>
              <a:t> der </a:t>
            </a:r>
            <a:r>
              <a:rPr lang="en-US" b="1" dirty="0" err="1">
                <a:latin typeface="Times New Roman" panose="02020603050405020304" pitchFamily="18" charset="0"/>
                <a:cs typeface="Times New Roman" panose="02020603050405020304" pitchFamily="18" charset="0"/>
              </a:rPr>
              <a:t>Volkswirtschaftslehre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Mankiw/Taylor, </a:t>
            </a:r>
            <a:r>
              <a:rPr lang="en-US" b="1" dirty="0" err="1">
                <a:latin typeface="Times New Roman" panose="02020603050405020304" pitchFamily="18" charset="0"/>
                <a:cs typeface="Times New Roman" panose="02020603050405020304" pitchFamily="18" charset="0"/>
              </a:rPr>
              <a:t>Grundzüge</a:t>
            </a:r>
            <a:r>
              <a:rPr lang="en-US" b="1" dirty="0">
                <a:latin typeface="Times New Roman" panose="02020603050405020304" pitchFamily="18" charset="0"/>
                <a:cs typeface="Times New Roman" panose="02020603050405020304" pitchFamily="18" charset="0"/>
              </a:rPr>
              <a:t> der </a:t>
            </a:r>
            <a:r>
              <a:rPr lang="en-US" b="1" dirty="0" err="1">
                <a:latin typeface="Times New Roman" panose="02020603050405020304" pitchFamily="18" charset="0"/>
                <a:cs typeface="Times New Roman" panose="02020603050405020304" pitchFamily="18" charset="0"/>
              </a:rPr>
              <a:t>Volkswirtschaftslehre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Ben J. </a:t>
            </a:r>
            <a:r>
              <a:rPr lang="en-US" b="1" dirty="0" err="1">
                <a:latin typeface="Times New Roman" panose="02020603050405020304" pitchFamily="18" charset="0"/>
                <a:cs typeface="Times New Roman" panose="02020603050405020304" pitchFamily="18" charset="0"/>
              </a:rPr>
              <a:t>Heijdra</a:t>
            </a:r>
            <a:r>
              <a:rPr lang="en-US" b="1" dirty="0">
                <a:latin typeface="Times New Roman" panose="02020603050405020304" pitchFamily="18" charset="0"/>
                <a:cs typeface="Times New Roman" panose="02020603050405020304" pitchFamily="18" charset="0"/>
              </a:rPr>
              <a:t> Foundations of Modern Macroeconomics</a:t>
            </a: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Peter B. </a:t>
            </a:r>
            <a:r>
              <a:rPr lang="en-US" b="1" dirty="0" err="1">
                <a:latin typeface="Times New Roman" panose="02020603050405020304" pitchFamily="18" charset="0"/>
                <a:cs typeface="Times New Roman" panose="02020603050405020304" pitchFamily="18" charset="0"/>
              </a:rPr>
              <a:t>Sørensen</a:t>
            </a:r>
            <a:r>
              <a:rPr lang="en-US" b="1" dirty="0">
                <a:latin typeface="Times New Roman" panose="02020603050405020304" pitchFamily="18" charset="0"/>
                <a:cs typeface="Times New Roman" panose="02020603050405020304" pitchFamily="18" charset="0"/>
              </a:rPr>
              <a:t>/Hans J. </a:t>
            </a:r>
            <a:r>
              <a:rPr lang="en-US" b="1" dirty="0" err="1">
                <a:latin typeface="Times New Roman" panose="02020603050405020304" pitchFamily="18" charset="0"/>
                <a:cs typeface="Times New Roman" panose="02020603050405020304" pitchFamily="18" charset="0"/>
              </a:rPr>
              <a:t>Whitta</a:t>
            </a:r>
            <a:r>
              <a:rPr lang="en-US" b="1" dirty="0">
                <a:latin typeface="Times New Roman" panose="02020603050405020304" pitchFamily="18" charset="0"/>
                <a:cs typeface="Times New Roman" panose="02020603050405020304" pitchFamily="18" charset="0"/>
              </a:rPr>
              <a:t>-Jacobsen Introducing Advanced Macroeconomics</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Dieter </a:t>
            </a:r>
            <a:r>
              <a:rPr lang="en-US" b="1" dirty="0" err="1">
                <a:latin typeface="Times New Roman" panose="02020603050405020304" pitchFamily="18" charset="0"/>
                <a:cs typeface="Times New Roman" panose="02020603050405020304" pitchFamily="18" charset="0"/>
              </a:rPr>
              <a:t>Brümmerhoff</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Volkswirtschaftliche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Gesamtrechnungen</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Dieter </a:t>
            </a:r>
            <a:r>
              <a:rPr lang="en-US" b="1" dirty="0" err="1">
                <a:latin typeface="Times New Roman" panose="02020603050405020304" pitchFamily="18" charset="0"/>
                <a:cs typeface="Times New Roman" panose="02020603050405020304" pitchFamily="18" charset="0"/>
              </a:rPr>
              <a:t>Stobbe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Volkswirtschaftliches</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Rechnungswesen</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p:txBody>
      </p:sp>
      <p:sp>
        <p:nvSpPr>
          <p:cNvPr id="16" name="Rechteck 15">
            <a:extLst>
              <a:ext uri="{FF2B5EF4-FFF2-40B4-BE49-F238E27FC236}">
                <a16:creationId xmlns:a16="http://schemas.microsoft.com/office/drawing/2014/main" id="{800E449C-B50E-40D2-B9BE-91DD8FAAB9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23116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3076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Allgemeines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9255" y="512949"/>
            <a:ext cx="8366247" cy="5832102"/>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Wie in jeder Vorlesung ist es immer ratsam über den Tellerrand hinauszuschauen und das eine oder andere Buch über die Thematik zur Hand zu nehmen.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Ich gehöre allerdings noch zu den Dozenten, die nicht die vorgefertigten Foliensätze der Verlage für den Mankiw oder den Blanchard/Illing verwenden, sondern gestalte noch meine eigenen Vorlesungsinhalte. Trotzdem werden Sie natürlich viele Inhalte meiner Vorlesung insbesondere in den Standardlehrbüchern wiederfinden.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Für die Prüfung am Ende des Semesters gilt aber, dass nur die Inhalte dieser Vorlesung/Übung prüfungsrelevant sind. Die Prüfungsvorbereitung ist zudem unabhängig von der letztendlichen Prüfungsform und kann gemäß einer normalen Vorbereitung auf eine Präsenzklausur erfolgen. </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6E00F71B-EC7E-451C-A403-DB31F78AF4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6875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600268" y="1"/>
            <a:ext cx="7598011" cy="507286"/>
          </a:xfrm>
          <a:prstGeom prst="rect">
            <a:avLst/>
          </a:prstGeom>
          <a:noFill/>
          <a:ln>
            <a:noFill/>
          </a:ln>
        </p:spPr>
        <p:txBody>
          <a:bodyPr lIns="81646" tIns="40823" rIns="81646" bIns="40823" anchor="ctr" anchorCtr="1"/>
          <a:lstStyle/>
          <a:p>
            <a:r>
              <a:rPr lang="de-DE" altLang="de-DE" sz="3629" b="1" dirty="0">
                <a:solidFill>
                  <a:srgbClr val="000000"/>
                </a:solidFill>
                <a:latin typeface="Sparkasse Rg" pitchFamily="34" charset="0"/>
              </a:rPr>
              <a:t>Datenquellen</a:t>
            </a:r>
          </a:p>
        </p:txBody>
      </p:sp>
      <p:graphicFrame>
        <p:nvGraphicFramePr>
          <p:cNvPr id="6" name="Tabelle 5"/>
          <p:cNvGraphicFramePr>
            <a:graphicFrameLocks noGrp="1"/>
          </p:cNvGraphicFramePr>
          <p:nvPr>
            <p:extLst>
              <p:ext uri="{D42A27DB-BD31-4B8C-83A1-F6EECF244321}">
                <p14:modId xmlns:p14="http://schemas.microsoft.com/office/powerpoint/2010/main" val="637487583"/>
              </p:ext>
            </p:extLst>
          </p:nvPr>
        </p:nvGraphicFramePr>
        <p:xfrm>
          <a:off x="999249" y="508687"/>
          <a:ext cx="9408472" cy="6348900"/>
        </p:xfrm>
        <a:graphic>
          <a:graphicData uri="http://schemas.openxmlformats.org/drawingml/2006/table">
            <a:tbl>
              <a:tblPr firstRow="1" bandRow="1">
                <a:tableStyleId>{2D5ABB26-0587-4C30-8999-92F81FD0307C}</a:tableStyleId>
              </a:tblPr>
              <a:tblGrid>
                <a:gridCol w="4704236">
                  <a:extLst>
                    <a:ext uri="{9D8B030D-6E8A-4147-A177-3AD203B41FA5}">
                      <a16:colId xmlns:a16="http://schemas.microsoft.com/office/drawing/2014/main" val="20000"/>
                    </a:ext>
                  </a:extLst>
                </a:gridCol>
                <a:gridCol w="4704236">
                  <a:extLst>
                    <a:ext uri="{9D8B030D-6E8A-4147-A177-3AD203B41FA5}">
                      <a16:colId xmlns:a16="http://schemas.microsoft.com/office/drawing/2014/main" val="20001"/>
                    </a:ext>
                  </a:extLst>
                </a:gridCol>
              </a:tblGrid>
              <a:tr h="6348900">
                <a:tc>
                  <a:txBody>
                    <a:bodyPr/>
                    <a:lstStyle/>
                    <a:p>
                      <a:r>
                        <a:rPr lang="de-DE" sz="2200" u="sng"/>
                        <a:t>Offizielle Institutionen</a:t>
                      </a:r>
                      <a:endParaRPr lang="de-DE" sz="2200" dirty="0"/>
                    </a:p>
                    <a:p>
                      <a:pPr marL="342900" indent="-342900">
                        <a:buFont typeface="Arial" panose="020B0604020202020204" pitchFamily="34" charset="0"/>
                        <a:buChar char="•"/>
                      </a:pPr>
                      <a:r>
                        <a:rPr lang="de-DE" sz="2200">
                          <a:hlinkClick r:id="rId3"/>
                        </a:rPr>
                        <a:t>Statistisches Bundesamt</a:t>
                      </a:r>
                      <a:endParaRPr lang="de-DE" sz="2200"/>
                    </a:p>
                    <a:p>
                      <a:pPr marL="342900" indent="-342900">
                        <a:buFont typeface="Arial" panose="020B0604020202020204" pitchFamily="34" charset="0"/>
                        <a:buChar char="•"/>
                      </a:pPr>
                      <a:r>
                        <a:rPr lang="de-DE" sz="2200">
                          <a:hlinkClick r:id="rId4"/>
                        </a:rPr>
                        <a:t>Bundesbank</a:t>
                      </a:r>
                      <a:endParaRPr lang="de-DE" sz="2200"/>
                    </a:p>
                    <a:p>
                      <a:pPr marL="342900" indent="-342900">
                        <a:buFont typeface="Arial" panose="020B0604020202020204" pitchFamily="34" charset="0"/>
                        <a:buChar char="•"/>
                      </a:pPr>
                      <a:r>
                        <a:rPr lang="de-DE" sz="2200">
                          <a:hlinkClick r:id="rId5"/>
                        </a:rPr>
                        <a:t>Bundesagentur für Arbeit</a:t>
                      </a:r>
                      <a:endParaRPr lang="de-DE" sz="2200"/>
                    </a:p>
                    <a:p>
                      <a:pPr marL="342900" indent="-342900">
                        <a:buFont typeface="Arial" panose="020B0604020202020204" pitchFamily="34" charset="0"/>
                        <a:buChar char="•"/>
                      </a:pPr>
                      <a:r>
                        <a:rPr lang="de-DE" sz="2200">
                          <a:hlinkClick r:id="rId6"/>
                        </a:rPr>
                        <a:t>Interationale Arbeitsorganisation</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7"/>
                        </a:rPr>
                        <a:t>Eurostat</a:t>
                      </a:r>
                      <a:endParaRPr lang="de-DE" sz="2200"/>
                    </a:p>
                    <a:p>
                      <a:pPr marL="342900" indent="-342900">
                        <a:buFont typeface="Arial" panose="020B0604020202020204" pitchFamily="34" charset="0"/>
                        <a:buChar char="•"/>
                      </a:pPr>
                      <a:r>
                        <a:rPr lang="de-DE" sz="2200">
                          <a:hlinkClick r:id="rId8"/>
                        </a:rPr>
                        <a:t>EZB</a:t>
                      </a:r>
                      <a:endParaRPr lang="de-DE" sz="2200"/>
                    </a:p>
                    <a:p>
                      <a:pPr marL="342900" indent="-342900">
                        <a:buFont typeface="Arial" panose="020B0604020202020204" pitchFamily="34" charset="0"/>
                        <a:buChar char="•"/>
                      </a:pPr>
                      <a:r>
                        <a:rPr lang="de-DE" sz="2200">
                          <a:hlinkClick r:id="rId9"/>
                        </a:rPr>
                        <a:t>FED</a:t>
                      </a:r>
                      <a:endParaRPr lang="de-DE" sz="2200"/>
                    </a:p>
                    <a:p>
                      <a:pPr marL="342900" indent="-342900">
                        <a:buFont typeface="Arial" panose="020B0604020202020204" pitchFamily="34" charset="0"/>
                        <a:buChar char="•"/>
                      </a:pPr>
                      <a:r>
                        <a:rPr lang="de-DE" sz="2200">
                          <a:hlinkClick r:id="rId10"/>
                        </a:rPr>
                        <a:t>BoE</a:t>
                      </a:r>
                      <a:endParaRPr lang="de-DE" sz="2200"/>
                    </a:p>
                    <a:p>
                      <a:pPr marL="342900" indent="-342900">
                        <a:buFont typeface="Arial" panose="020B0604020202020204" pitchFamily="34" charset="0"/>
                        <a:buChar char="•"/>
                      </a:pPr>
                      <a:r>
                        <a:rPr lang="de-DE" sz="2200">
                          <a:hlinkClick r:id="rId11"/>
                        </a:rPr>
                        <a:t>OECD</a:t>
                      </a:r>
                      <a:endParaRPr lang="de-DE" sz="2200"/>
                    </a:p>
                    <a:p>
                      <a:pPr marL="342900" indent="-342900">
                        <a:buFont typeface="Arial" panose="020B0604020202020204" pitchFamily="34" charset="0"/>
                        <a:buChar char="•"/>
                      </a:pPr>
                      <a:r>
                        <a:rPr lang="de-DE" sz="2200">
                          <a:hlinkClick r:id="rId12"/>
                        </a:rPr>
                        <a:t>IMF</a:t>
                      </a:r>
                      <a:endParaRPr lang="de-DE" sz="2200"/>
                    </a:p>
                    <a:p>
                      <a:pPr marL="342900" indent="-342900">
                        <a:buFont typeface="Arial" panose="020B0604020202020204" pitchFamily="34" charset="0"/>
                        <a:buChar char="•"/>
                      </a:pPr>
                      <a:r>
                        <a:rPr lang="de-DE" sz="2200">
                          <a:hlinkClick r:id="rId13"/>
                        </a:rPr>
                        <a:t>Worldbank</a:t>
                      </a:r>
                      <a:endParaRPr lang="de-DE" sz="2200"/>
                    </a:p>
                    <a:p>
                      <a:pPr marL="342900" indent="-342900">
                        <a:buFont typeface="Arial" panose="020B0604020202020204" pitchFamily="34" charset="0"/>
                        <a:buChar char="•"/>
                      </a:pPr>
                      <a:r>
                        <a:rPr lang="de-DE" sz="2200">
                          <a:hlinkClick r:id="rId14"/>
                        </a:rPr>
                        <a:t>SVR</a:t>
                      </a:r>
                      <a:endParaRPr lang="de-DE" sz="2200"/>
                    </a:p>
                  </a:txBody>
                  <a:tcPr marL="82953" marR="82953" marT="41476" marB="41476"/>
                </a:tc>
                <a:tc>
                  <a:txBody>
                    <a:bodyPr/>
                    <a:lstStyle/>
                    <a:p>
                      <a:r>
                        <a:rPr lang="de-DE" sz="2200" u="sng"/>
                        <a:t>Forschungsinstitute</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5"/>
                        </a:rPr>
                        <a:t>HRI</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6"/>
                        </a:rPr>
                        <a:t>Cesifo</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7"/>
                        </a:rPr>
                        <a:t>DIW</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8"/>
                        </a:rPr>
                        <a:t>IAB</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9"/>
                        </a:rPr>
                        <a:t>IfW</a:t>
                      </a:r>
                      <a:endParaRPr lang="de-DE" sz="2200"/>
                    </a:p>
                    <a:p>
                      <a:pPr marL="342900" indent="-342900">
                        <a:buFont typeface="Arial" panose="020B0604020202020204" pitchFamily="34" charset="0"/>
                        <a:buChar char="•"/>
                      </a:pPr>
                      <a:r>
                        <a:rPr lang="de-DE" sz="2200">
                          <a:hlinkClick r:id="rId20"/>
                        </a:rPr>
                        <a:t>IMK</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21"/>
                        </a:rPr>
                        <a:t>IW</a:t>
                      </a:r>
                      <a:endParaRPr lang="de-DE" sz="2200"/>
                    </a:p>
                    <a:p>
                      <a:pPr marL="342900" indent="-342900">
                        <a:buFont typeface="Arial" panose="020B0604020202020204" pitchFamily="34" charset="0"/>
                        <a:buChar char="•"/>
                      </a:pPr>
                      <a:r>
                        <a:rPr lang="de-DE" sz="2200">
                          <a:hlinkClick r:id="rId22"/>
                        </a:rPr>
                        <a:t>IWH</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23"/>
                        </a:rPr>
                        <a:t>KOF</a:t>
                      </a:r>
                      <a:endParaRPr lang="de-DE" sz="2200"/>
                    </a:p>
                    <a:p>
                      <a:pPr marL="342900" indent="-342900">
                        <a:buFont typeface="Arial" panose="020B0604020202020204" pitchFamily="34" charset="0"/>
                        <a:buChar char="•"/>
                      </a:pPr>
                      <a:r>
                        <a:rPr lang="de-DE" sz="2200">
                          <a:hlinkClick r:id="rId24"/>
                        </a:rPr>
                        <a:t>RWI</a:t>
                      </a:r>
                      <a:endParaRPr lang="de-DE" sz="2200"/>
                    </a:p>
                    <a:p>
                      <a:pPr marL="342900" indent="-342900">
                        <a:buFont typeface="Arial" panose="020B0604020202020204" pitchFamily="34" charset="0"/>
                        <a:buChar char="•"/>
                      </a:pPr>
                      <a:r>
                        <a:rPr lang="de-DE" sz="2200">
                          <a:hlinkClick r:id="rId25"/>
                        </a:rPr>
                        <a:t>ZEW</a:t>
                      </a:r>
                      <a:endParaRPr lang="de-DE" sz="2200"/>
                    </a:p>
                    <a:p>
                      <a:pPr marL="342900" indent="-342900">
                        <a:buFont typeface="Arial" panose="020B0604020202020204" pitchFamily="34" charset="0"/>
                        <a:buChar char="•"/>
                      </a:pPr>
                      <a:r>
                        <a:rPr lang="de-DE" sz="2200">
                          <a:hlinkClick r:id="rId26"/>
                        </a:rPr>
                        <a:t>Bruegel</a:t>
                      </a:r>
                      <a:endParaRPr lang="de-DE" sz="2200">
                        <a:hlinkClick r:id="rId27"/>
                      </a:endParaRPr>
                    </a:p>
                    <a:p>
                      <a:pPr marL="342900" indent="-342900">
                        <a:buFont typeface="Arial" panose="020B0604020202020204" pitchFamily="34" charset="0"/>
                        <a:buChar char="•"/>
                      </a:pPr>
                      <a:r>
                        <a:rPr lang="de-DE" sz="2200">
                          <a:hlinkClick r:id="rId27"/>
                        </a:rPr>
                        <a:t>NIESR</a:t>
                      </a:r>
                      <a:endParaRPr lang="de-DE" sz="2200"/>
                    </a:p>
                    <a:p>
                      <a:pPr marL="342900" indent="-342900">
                        <a:buFont typeface="Arial" panose="020B0604020202020204" pitchFamily="34" charset="0"/>
                        <a:buChar char="•"/>
                      </a:pPr>
                      <a:r>
                        <a:rPr lang="de-DE" sz="2200">
                          <a:hlinkClick r:id="rId28"/>
                        </a:rPr>
                        <a:t>ESRI</a:t>
                      </a:r>
                      <a:endParaRPr lang="de-DE" sz="2200"/>
                    </a:p>
                    <a:p>
                      <a:pPr marL="342900" indent="-342900">
                        <a:buFont typeface="Arial" panose="020B0604020202020204" pitchFamily="34" charset="0"/>
                        <a:buChar char="•"/>
                      </a:pPr>
                      <a:r>
                        <a:rPr lang="de-DE" sz="2200">
                          <a:hlinkClick r:id="rId29"/>
                        </a:rPr>
                        <a:t>NBER</a:t>
                      </a:r>
                      <a:endParaRPr lang="de-DE" sz="2200"/>
                    </a:p>
                    <a:p>
                      <a:pPr marL="342900" indent="-342900">
                        <a:buFont typeface="Arial" panose="020B0604020202020204" pitchFamily="34" charset="0"/>
                        <a:buChar char="•"/>
                      </a:pPr>
                      <a:r>
                        <a:rPr lang="de-DE" sz="2200">
                          <a:hlinkClick r:id="rId30"/>
                        </a:rPr>
                        <a:t>Peterson Institue</a:t>
                      </a:r>
                      <a:endParaRPr lang="de-DE" sz="2200"/>
                    </a:p>
                    <a:p>
                      <a:pPr marL="342900" indent="-342900">
                        <a:buFont typeface="Arial" panose="020B0604020202020204" pitchFamily="34" charset="0"/>
                        <a:buChar char="•"/>
                      </a:pPr>
                      <a:r>
                        <a:rPr lang="de-DE" sz="2200">
                          <a:hlinkClick r:id="rId31"/>
                        </a:rPr>
                        <a:t>Brookins Institution</a:t>
                      </a:r>
                      <a:endParaRPr lang="de-DE" sz="2200" dirty="0"/>
                    </a:p>
                  </a:txBody>
                  <a:tcPr marL="82953" marR="82953" marT="41476" marB="41476"/>
                </a:tc>
                <a:extLst>
                  <a:ext uri="{0D108BD9-81ED-4DB2-BD59-A6C34878D82A}">
                    <a16:rowId xmlns:a16="http://schemas.microsoft.com/office/drawing/2014/main" val="10000"/>
                  </a:ext>
                </a:extLst>
              </a:tr>
            </a:tbl>
          </a:graphicData>
        </a:graphic>
      </p:graphicFrame>
      <p:sp>
        <p:nvSpPr>
          <p:cNvPr id="9" name="Rechteck 8">
            <a:extLst>
              <a:ext uri="{FF2B5EF4-FFF2-40B4-BE49-F238E27FC236}">
                <a16:creationId xmlns:a16="http://schemas.microsoft.com/office/drawing/2014/main" id="{CD521921-11BC-4778-952C-7FEFC05C667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90905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43672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Volkswirtschaftslehre</a:t>
            </a:r>
          </a:p>
        </p:txBody>
      </p:sp>
      <p:sp>
        <p:nvSpPr>
          <p:cNvPr id="5124" name="Text Box 3"/>
          <p:cNvSpPr txBox="1">
            <a:spLocks noChangeArrowheads="1"/>
          </p:cNvSpPr>
          <p:nvPr/>
        </p:nvSpPr>
        <p:spPr bwMode="auto">
          <a:xfrm>
            <a:off x="615822" y="696558"/>
            <a:ext cx="91440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buSzTx/>
              <a:buFontTx/>
              <a:buNone/>
            </a:pPr>
            <a:r>
              <a:rPr lang="de-DE" altLang="de-DE" sz="2400" dirty="0">
                <a:solidFill>
                  <a:srgbClr val="000000"/>
                </a:solidFill>
              </a:rPr>
              <a:t>Was ist Volkswirtschaftslehre?</a:t>
            </a:r>
          </a:p>
        </p:txBody>
      </p:sp>
      <p:sp>
        <p:nvSpPr>
          <p:cNvPr id="5125" name="Text Box 4"/>
          <p:cNvSpPr txBox="1">
            <a:spLocks noChangeArrowheads="1"/>
          </p:cNvSpPr>
          <p:nvPr/>
        </p:nvSpPr>
        <p:spPr bwMode="auto">
          <a:xfrm>
            <a:off x="538797" y="1160404"/>
            <a:ext cx="7995603" cy="5172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SzTx/>
              <a:buFontTx/>
              <a:buNone/>
            </a:pPr>
            <a:r>
              <a:rPr lang="de-DE" altLang="de-DE" dirty="0">
                <a:solidFill>
                  <a:srgbClr val="000000"/>
                </a:solidFill>
              </a:rPr>
              <a:t>Darauf lässt sich keine eindeutige Antwort geben, außer man gib sich</a:t>
            </a:r>
          </a:p>
          <a:p>
            <a:pPr eaLnBrk="1" hangingPunct="1">
              <a:buClrTx/>
              <a:buSzTx/>
              <a:buFontTx/>
              <a:buNone/>
            </a:pPr>
            <a:r>
              <a:rPr lang="de-DE" altLang="de-DE" dirty="0">
                <a:solidFill>
                  <a:srgbClr val="000000"/>
                </a:solidFill>
              </a:rPr>
              <a:t>mit allgemeinen Phrasen zufrieden:</a:t>
            </a:r>
          </a:p>
          <a:p>
            <a:pPr eaLnBrk="1" hangingPunct="1">
              <a:buClrTx/>
              <a:buSzTx/>
              <a:buFontTx/>
              <a:buNone/>
            </a:pPr>
            <a:endParaRPr lang="de-DE" altLang="de-DE" dirty="0">
              <a:solidFill>
                <a:srgbClr val="000000"/>
              </a:solidFill>
            </a:endParaRPr>
          </a:p>
          <a:p>
            <a:pPr eaLnBrk="1" hangingPunct="1">
              <a:buClrTx/>
              <a:buSzTx/>
              <a:buFontTx/>
              <a:buAutoNum type="arabicPeriod"/>
            </a:pPr>
            <a:r>
              <a:rPr lang="de-DE" altLang="de-DE" dirty="0">
                <a:solidFill>
                  <a:srgbClr val="000000"/>
                </a:solidFill>
              </a:rPr>
              <a:t>Economics </a:t>
            </a:r>
            <a:r>
              <a:rPr lang="de-DE" altLang="de-DE" dirty="0" err="1">
                <a:solidFill>
                  <a:srgbClr val="000000"/>
                </a:solidFill>
              </a:rPr>
              <a:t>is</a:t>
            </a:r>
            <a:r>
              <a:rPr lang="de-DE" altLang="de-DE" dirty="0">
                <a:solidFill>
                  <a:srgbClr val="000000"/>
                </a:solidFill>
              </a:rPr>
              <a:t> </a:t>
            </a:r>
            <a:r>
              <a:rPr lang="de-DE" altLang="de-DE" dirty="0" err="1">
                <a:solidFill>
                  <a:srgbClr val="000000"/>
                </a:solidFill>
              </a:rPr>
              <a:t>what</a:t>
            </a:r>
            <a:r>
              <a:rPr lang="de-DE" altLang="de-DE" dirty="0">
                <a:solidFill>
                  <a:srgbClr val="000000"/>
                </a:solidFill>
              </a:rPr>
              <a:t> </a:t>
            </a:r>
            <a:r>
              <a:rPr lang="de-DE" altLang="de-DE" dirty="0" err="1">
                <a:solidFill>
                  <a:srgbClr val="000000"/>
                </a:solidFill>
              </a:rPr>
              <a:t>Economists</a:t>
            </a:r>
            <a:r>
              <a:rPr lang="de-DE" altLang="de-DE" dirty="0">
                <a:solidFill>
                  <a:srgbClr val="000000"/>
                </a:solidFill>
              </a:rPr>
              <a:t> do! (Tautologie)</a:t>
            </a:r>
          </a:p>
          <a:p>
            <a:pPr eaLnBrk="1" hangingPunct="1">
              <a:buClrTx/>
              <a:buSzTx/>
              <a:buFontTx/>
              <a:buAutoNum type="arabicPeriod"/>
            </a:pPr>
            <a:endParaRPr lang="de-DE" altLang="de-DE" dirty="0">
              <a:solidFill>
                <a:srgbClr val="000000"/>
              </a:solidFill>
            </a:endParaRPr>
          </a:p>
          <a:p>
            <a:pPr eaLnBrk="1" hangingPunct="1">
              <a:buClrTx/>
              <a:buSzTx/>
              <a:buFontTx/>
              <a:buAutoNum type="arabicPeriod"/>
            </a:pPr>
            <a:endParaRPr lang="de-DE" altLang="de-DE" dirty="0">
              <a:solidFill>
                <a:srgbClr val="000000"/>
              </a:solidFill>
            </a:endParaRPr>
          </a:p>
          <a:p>
            <a:pPr eaLnBrk="1" hangingPunct="1">
              <a:buClrTx/>
              <a:buSzTx/>
              <a:buFontTx/>
              <a:buAutoNum type="arabicPeriod"/>
            </a:pPr>
            <a:r>
              <a:rPr lang="de-DE" altLang="de-DE" dirty="0">
                <a:solidFill>
                  <a:srgbClr val="000000"/>
                </a:solidFill>
              </a:rPr>
              <a:t>„Nationalökonomie ist, wenn die Leute sich wundern, warum sie kein Geld haben. Das hat mehrere Gründe, die feinsten sind die wissenschaftlichen Gründe, doch können solche durch eine Notverordnung aufgehoben werden. Über die ältere Nationalökonomie kann man ja nur lachen und dürfen wir selber daher mit Stillschweigen übergehen. Sie regierte von 715 vor Christo bis zum Jahre nach Marx. Seitdem ist die Frage völlig gelöst: die Leute haben zwar immer noch kein Geld, wissen aber wenigstens, warum.“ (Kurt Tucholsky, 1931)</a:t>
            </a:r>
          </a:p>
        </p:txBody>
      </p:sp>
      <p:sp>
        <p:nvSpPr>
          <p:cNvPr id="7" name="Rechteck 6">
            <a:extLst>
              <a:ext uri="{FF2B5EF4-FFF2-40B4-BE49-F238E27FC236}">
                <a16:creationId xmlns:a16="http://schemas.microsoft.com/office/drawing/2014/main" id="{6C566EA3-1EC5-4DE3-B308-150C21BC64A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5050535" y="206338"/>
            <a:ext cx="3034099"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VWL</a:t>
            </a:r>
          </a:p>
        </p:txBody>
      </p:sp>
      <p:sp>
        <p:nvSpPr>
          <p:cNvPr id="7172" name="Text Box 3"/>
          <p:cNvSpPr txBox="1">
            <a:spLocks noChangeArrowheads="1"/>
          </p:cNvSpPr>
          <p:nvPr/>
        </p:nvSpPr>
        <p:spPr bwMode="auto">
          <a:xfrm>
            <a:off x="603555" y="666713"/>
            <a:ext cx="8184845" cy="54806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dirty="0">
                <a:solidFill>
                  <a:srgbClr val="000000"/>
                </a:solidFill>
              </a:rPr>
              <a:t>	Volkswirtschaftslehre befasst sich mit der Analyse wirtschaftlicher Zusammenhänge und versucht Erklärungen für diese zu finden sowie eine Modellbildung daraus abzuleiten.</a:t>
            </a:r>
          </a:p>
          <a:p>
            <a:pPr eaLnBrk="1" hangingPunct="1">
              <a:buClrTx/>
            </a:pPr>
            <a:endParaRPr lang="de-DE" altLang="de-DE" dirty="0">
              <a:solidFill>
                <a:srgbClr val="000000"/>
              </a:solidFill>
            </a:endParaRPr>
          </a:p>
          <a:p>
            <a:pPr eaLnBrk="1" hangingPunct="1">
              <a:buClrTx/>
            </a:pPr>
            <a:r>
              <a:rPr lang="de-DE" altLang="de-DE" dirty="0">
                <a:solidFill>
                  <a:srgbClr val="000000"/>
                </a:solidFill>
              </a:rPr>
              <a:t>	Aus den erkannten Gesetzmäßigkeiten versucht der Volkswirt zukünftige wirtschaftliche Ereignisse vorherzusagen und Handlungsoptionen aufzuzeigen.</a:t>
            </a:r>
          </a:p>
          <a:p>
            <a:pPr eaLnBrk="1" hangingPunct="1">
              <a:buClrTx/>
            </a:pPr>
            <a:endParaRPr lang="de-DE" altLang="de-DE" dirty="0">
              <a:solidFill>
                <a:srgbClr val="000000"/>
              </a:solidFill>
            </a:endParaRPr>
          </a:p>
          <a:p>
            <a:pPr eaLnBrk="1" hangingPunct="1">
              <a:buClrTx/>
            </a:pPr>
            <a:r>
              <a:rPr lang="de-DE" altLang="de-DE" dirty="0">
                <a:solidFill>
                  <a:srgbClr val="000000"/>
                </a:solidFill>
              </a:rPr>
              <a:t>	Fundamentaler Untersuchungsgegenstand des Volkswirts sind 	Märkte, an denen Angebot und Nachfrage aufeinandertreffen. </a:t>
            </a:r>
            <a:r>
              <a:rPr lang="de-DE" altLang="de-DE">
                <a:solidFill>
                  <a:srgbClr val="000000"/>
                </a:solidFill>
              </a:rPr>
              <a:t>Der Volkswirt </a:t>
            </a:r>
            <a:r>
              <a:rPr lang="de-DE" altLang="de-DE" dirty="0">
                <a:solidFill>
                  <a:srgbClr val="000000"/>
                </a:solidFill>
              </a:rPr>
              <a:t>versucht die Funktionsfähigkeit dieser Märkte zu </a:t>
            </a:r>
            <a:r>
              <a:rPr lang="de-DE" altLang="de-DE">
                <a:solidFill>
                  <a:srgbClr val="000000"/>
                </a:solidFill>
              </a:rPr>
              <a:t>ergründen.</a:t>
            </a:r>
          </a:p>
          <a:p>
            <a:pPr eaLnBrk="1" hangingPunct="1">
              <a:buClrTx/>
            </a:pPr>
            <a:endParaRPr lang="de-DE" altLang="de-DE" sz="2400">
              <a:solidFill>
                <a:srgbClr val="000000"/>
              </a:solidFill>
            </a:endParaRPr>
          </a:p>
          <a:p>
            <a:pPr eaLnBrk="1" hangingPunct="1">
              <a:buClrTx/>
            </a:pPr>
            <a:r>
              <a:rPr lang="en-US" altLang="de-DE" sz="1200">
                <a:solidFill>
                  <a:srgbClr val="000000"/>
                </a:solidFill>
              </a:rPr>
              <a:t>See in general this nice essay:</a:t>
            </a:r>
          </a:p>
          <a:p>
            <a:pPr eaLnBrk="1" hangingPunct="1">
              <a:buClrTx/>
            </a:pPr>
            <a:r>
              <a:rPr lang="en-US" altLang="de-DE" sz="1200">
                <a:solidFill>
                  <a:srgbClr val="000000"/>
                </a:solidFill>
                <a:hlinkClick r:id="rId3"/>
              </a:rPr>
              <a:t>Retrospectives: On the Definition of Economics</a:t>
            </a:r>
          </a:p>
          <a:p>
            <a:pPr eaLnBrk="1" hangingPunct="1">
              <a:buClrTx/>
            </a:pPr>
            <a:r>
              <a:rPr lang="en-US" altLang="de-DE" sz="1200">
                <a:solidFill>
                  <a:srgbClr val="000000"/>
                </a:solidFill>
                <a:hlinkClick r:id="rId3"/>
              </a:rPr>
              <a:t>Roger E. Backhouse</a:t>
            </a:r>
          </a:p>
          <a:p>
            <a:pPr eaLnBrk="1" hangingPunct="1">
              <a:buClrTx/>
            </a:pPr>
            <a:r>
              <a:rPr lang="en-US" altLang="de-DE" sz="1200">
                <a:solidFill>
                  <a:srgbClr val="000000"/>
                </a:solidFill>
                <a:hlinkClick r:id="rId3"/>
              </a:rPr>
              <a:t>Steven G. Medema</a:t>
            </a:r>
          </a:p>
          <a:p>
            <a:pPr eaLnBrk="1" hangingPunct="1">
              <a:buClrTx/>
            </a:pPr>
            <a:r>
              <a:rPr lang="en-US" altLang="de-DE" sz="1200">
                <a:solidFill>
                  <a:srgbClr val="000000"/>
                </a:solidFill>
                <a:hlinkClick r:id="rId3"/>
              </a:rPr>
              <a:t>JOURNAL OF ECONOMIC PERSPECTIVES</a:t>
            </a:r>
          </a:p>
          <a:p>
            <a:pPr eaLnBrk="1" hangingPunct="1">
              <a:buClrTx/>
            </a:pPr>
            <a:r>
              <a:rPr lang="en-US" altLang="de-DE" sz="1200">
                <a:solidFill>
                  <a:srgbClr val="000000"/>
                </a:solidFill>
                <a:hlinkClick r:id="rId3"/>
              </a:rPr>
              <a:t>VOL. 23, NO. 1, WINTER 2009</a:t>
            </a:r>
          </a:p>
          <a:p>
            <a:pPr eaLnBrk="1" hangingPunct="1">
              <a:buClrTx/>
            </a:pPr>
            <a:r>
              <a:rPr lang="en-US" altLang="de-DE" sz="1200">
                <a:solidFill>
                  <a:srgbClr val="000000"/>
                </a:solidFill>
                <a:hlinkClick r:id="rId3"/>
              </a:rPr>
              <a:t>(pp. 221-33)</a:t>
            </a:r>
            <a:endParaRPr lang="de-DE" altLang="de-DE" sz="1200">
              <a:solidFill>
                <a:srgbClr val="000000"/>
              </a:solidFill>
            </a:endParaRPr>
          </a:p>
        </p:txBody>
      </p:sp>
      <p:sp>
        <p:nvSpPr>
          <p:cNvPr id="11" name="Rechteck 10">
            <a:extLst>
              <a:ext uri="{FF2B5EF4-FFF2-40B4-BE49-F238E27FC236}">
                <a16:creationId xmlns:a16="http://schemas.microsoft.com/office/drawing/2014/main" id="{69C254BD-7883-4073-8D7B-B49B3564BA6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827EFB9E-8B44-4A0E-8092-27A66720A82A}"/>
                  </a:ext>
                </a:extLst>
              </p14:cNvPr>
              <p14:cNvContentPartPr/>
              <p14:nvPr/>
            </p14:nvContentPartPr>
            <p14:xfrm>
              <a:off x="5364653" y="1022827"/>
              <a:ext cx="2767320" cy="60840"/>
            </p14:xfrm>
          </p:contentPart>
        </mc:Choice>
        <mc:Fallback xmlns="">
          <p:pic>
            <p:nvPicPr>
              <p:cNvPr id="2" name="Freihand 1">
                <a:extLst>
                  <a:ext uri="{FF2B5EF4-FFF2-40B4-BE49-F238E27FC236}">
                    <a16:creationId xmlns:a16="http://schemas.microsoft.com/office/drawing/2014/main" id="{827EFB9E-8B44-4A0E-8092-27A66720A82A}"/>
                  </a:ext>
                </a:extLst>
              </p:cNvPr>
              <p:cNvPicPr/>
              <p:nvPr/>
            </p:nvPicPr>
            <p:blipFill>
              <a:blip r:embed="rId5"/>
              <a:stretch>
                <a:fillRect/>
              </a:stretch>
            </p:blipFill>
            <p:spPr>
              <a:xfrm>
                <a:off x="5360333" y="1018507"/>
                <a:ext cx="27759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C728E1F3-1A26-4C54-A909-621E729563C7}"/>
                  </a:ext>
                </a:extLst>
              </p14:cNvPr>
              <p14:cNvContentPartPr/>
              <p14:nvPr/>
            </p14:nvContentPartPr>
            <p14:xfrm>
              <a:off x="527333" y="1328827"/>
              <a:ext cx="2366640" cy="121680"/>
            </p14:xfrm>
          </p:contentPart>
        </mc:Choice>
        <mc:Fallback xmlns="">
          <p:pic>
            <p:nvPicPr>
              <p:cNvPr id="3" name="Freihand 2">
                <a:extLst>
                  <a:ext uri="{FF2B5EF4-FFF2-40B4-BE49-F238E27FC236}">
                    <a16:creationId xmlns:a16="http://schemas.microsoft.com/office/drawing/2014/main" id="{C728E1F3-1A26-4C54-A909-621E729563C7}"/>
                  </a:ext>
                </a:extLst>
              </p:cNvPr>
              <p:cNvPicPr/>
              <p:nvPr/>
            </p:nvPicPr>
            <p:blipFill>
              <a:blip r:embed="rId7"/>
              <a:stretch>
                <a:fillRect/>
              </a:stretch>
            </p:blipFill>
            <p:spPr>
              <a:xfrm>
                <a:off x="523013" y="1324507"/>
                <a:ext cx="23752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C09006A6-CAAD-44A8-B400-4DC57D6FC1C0}"/>
                  </a:ext>
                </a:extLst>
              </p14:cNvPr>
              <p14:cNvContentPartPr/>
              <p14:nvPr/>
            </p14:nvContentPartPr>
            <p14:xfrm>
              <a:off x="5419733" y="1032187"/>
              <a:ext cx="2460240" cy="50400"/>
            </p14:xfrm>
          </p:contentPart>
        </mc:Choice>
        <mc:Fallback xmlns="">
          <p:pic>
            <p:nvPicPr>
              <p:cNvPr id="4" name="Freihand 3">
                <a:extLst>
                  <a:ext uri="{FF2B5EF4-FFF2-40B4-BE49-F238E27FC236}">
                    <a16:creationId xmlns:a16="http://schemas.microsoft.com/office/drawing/2014/main" id="{C09006A6-CAAD-44A8-B400-4DC57D6FC1C0}"/>
                  </a:ext>
                </a:extLst>
              </p:cNvPr>
              <p:cNvPicPr/>
              <p:nvPr/>
            </p:nvPicPr>
            <p:blipFill>
              <a:blip r:embed="rId9"/>
              <a:stretch>
                <a:fillRect/>
              </a:stretch>
            </p:blipFill>
            <p:spPr>
              <a:xfrm>
                <a:off x="5415413" y="1027867"/>
                <a:ext cx="24688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37E61394-CE3A-4E4F-943B-8377E0CE0122}"/>
                  </a:ext>
                </a:extLst>
              </p14:cNvPr>
              <p14:cNvContentPartPr/>
              <p14:nvPr/>
            </p14:nvContentPartPr>
            <p14:xfrm>
              <a:off x="551813" y="1303627"/>
              <a:ext cx="2115360" cy="62640"/>
            </p14:xfrm>
          </p:contentPart>
        </mc:Choice>
        <mc:Fallback xmlns="">
          <p:pic>
            <p:nvPicPr>
              <p:cNvPr id="5" name="Freihand 4">
                <a:extLst>
                  <a:ext uri="{FF2B5EF4-FFF2-40B4-BE49-F238E27FC236}">
                    <a16:creationId xmlns:a16="http://schemas.microsoft.com/office/drawing/2014/main" id="{37E61394-CE3A-4E4F-943B-8377E0CE0122}"/>
                  </a:ext>
                </a:extLst>
              </p:cNvPr>
              <p:cNvPicPr/>
              <p:nvPr/>
            </p:nvPicPr>
            <p:blipFill>
              <a:blip r:embed="rId11"/>
              <a:stretch>
                <a:fillRect/>
              </a:stretch>
            </p:blipFill>
            <p:spPr>
              <a:xfrm>
                <a:off x="547493" y="1299307"/>
                <a:ext cx="21240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Freihand 5">
                <a:extLst>
                  <a:ext uri="{FF2B5EF4-FFF2-40B4-BE49-F238E27FC236}">
                    <a16:creationId xmlns:a16="http://schemas.microsoft.com/office/drawing/2014/main" id="{D9152527-1BCC-4BD6-BA04-9332F26C6C7B}"/>
                  </a:ext>
                </a:extLst>
              </p14:cNvPr>
              <p14:cNvContentPartPr/>
              <p14:nvPr/>
            </p14:nvContentPartPr>
            <p14:xfrm>
              <a:off x="4288613" y="1371307"/>
              <a:ext cx="2225160" cy="103680"/>
            </p14:xfrm>
          </p:contentPart>
        </mc:Choice>
        <mc:Fallback xmlns="">
          <p:pic>
            <p:nvPicPr>
              <p:cNvPr id="6" name="Freihand 5">
                <a:extLst>
                  <a:ext uri="{FF2B5EF4-FFF2-40B4-BE49-F238E27FC236}">
                    <a16:creationId xmlns:a16="http://schemas.microsoft.com/office/drawing/2014/main" id="{D9152527-1BCC-4BD6-BA04-9332F26C6C7B}"/>
                  </a:ext>
                </a:extLst>
              </p:cNvPr>
              <p:cNvPicPr/>
              <p:nvPr/>
            </p:nvPicPr>
            <p:blipFill>
              <a:blip r:embed="rId13"/>
              <a:stretch>
                <a:fillRect/>
              </a:stretch>
            </p:blipFill>
            <p:spPr>
              <a:xfrm>
                <a:off x="4284293" y="1366987"/>
                <a:ext cx="22338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 name="Freihand 6">
                <a:extLst>
                  <a:ext uri="{FF2B5EF4-FFF2-40B4-BE49-F238E27FC236}">
                    <a16:creationId xmlns:a16="http://schemas.microsoft.com/office/drawing/2014/main" id="{DF69034F-267F-421C-A11B-C3ABE45BEA2D}"/>
                  </a:ext>
                </a:extLst>
              </p14:cNvPr>
              <p14:cNvContentPartPr/>
              <p14:nvPr/>
            </p14:nvContentPartPr>
            <p14:xfrm>
              <a:off x="1250213" y="1771627"/>
              <a:ext cx="1852200" cy="47160"/>
            </p14:xfrm>
          </p:contentPart>
        </mc:Choice>
        <mc:Fallback xmlns="">
          <p:pic>
            <p:nvPicPr>
              <p:cNvPr id="7" name="Freihand 6">
                <a:extLst>
                  <a:ext uri="{FF2B5EF4-FFF2-40B4-BE49-F238E27FC236}">
                    <a16:creationId xmlns:a16="http://schemas.microsoft.com/office/drawing/2014/main" id="{DF69034F-267F-421C-A11B-C3ABE45BEA2D}"/>
                  </a:ext>
                </a:extLst>
              </p:cNvPr>
              <p:cNvPicPr/>
              <p:nvPr/>
            </p:nvPicPr>
            <p:blipFill>
              <a:blip r:embed="rId15"/>
              <a:stretch>
                <a:fillRect/>
              </a:stretch>
            </p:blipFill>
            <p:spPr>
              <a:xfrm>
                <a:off x="1245893" y="1767307"/>
                <a:ext cx="18608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 name="Freihand 7">
                <a:extLst>
                  <a:ext uri="{FF2B5EF4-FFF2-40B4-BE49-F238E27FC236}">
                    <a16:creationId xmlns:a16="http://schemas.microsoft.com/office/drawing/2014/main" id="{08FDCF42-9F6C-4C1B-8873-1D395F9860FD}"/>
                  </a:ext>
                </a:extLst>
              </p14:cNvPr>
              <p14:cNvContentPartPr/>
              <p14:nvPr/>
            </p14:nvContentPartPr>
            <p14:xfrm>
              <a:off x="1121693" y="1659667"/>
              <a:ext cx="1987200" cy="144720"/>
            </p14:xfrm>
          </p:contentPart>
        </mc:Choice>
        <mc:Fallback xmlns="">
          <p:pic>
            <p:nvPicPr>
              <p:cNvPr id="8" name="Freihand 7">
                <a:extLst>
                  <a:ext uri="{FF2B5EF4-FFF2-40B4-BE49-F238E27FC236}">
                    <a16:creationId xmlns:a16="http://schemas.microsoft.com/office/drawing/2014/main" id="{08FDCF42-9F6C-4C1B-8873-1D395F9860FD}"/>
                  </a:ext>
                </a:extLst>
              </p:cNvPr>
              <p:cNvPicPr/>
              <p:nvPr/>
            </p:nvPicPr>
            <p:blipFill>
              <a:blip r:embed="rId17"/>
              <a:stretch>
                <a:fillRect/>
              </a:stretch>
            </p:blipFill>
            <p:spPr>
              <a:xfrm>
                <a:off x="1117373" y="1655347"/>
                <a:ext cx="19958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 name="Freihand 8">
                <a:extLst>
                  <a:ext uri="{FF2B5EF4-FFF2-40B4-BE49-F238E27FC236}">
                    <a16:creationId xmlns:a16="http://schemas.microsoft.com/office/drawing/2014/main" id="{BFF0BE44-4F09-4BB8-BEFD-6FE2B31DE87E}"/>
                  </a:ext>
                </a:extLst>
              </p14:cNvPr>
              <p14:cNvContentPartPr/>
              <p14:nvPr/>
            </p14:nvContentPartPr>
            <p14:xfrm>
              <a:off x="1678253" y="2379307"/>
              <a:ext cx="3569760" cy="117360"/>
            </p14:xfrm>
          </p:contentPart>
        </mc:Choice>
        <mc:Fallback xmlns="">
          <p:pic>
            <p:nvPicPr>
              <p:cNvPr id="9" name="Freihand 8">
                <a:extLst>
                  <a:ext uri="{FF2B5EF4-FFF2-40B4-BE49-F238E27FC236}">
                    <a16:creationId xmlns:a16="http://schemas.microsoft.com/office/drawing/2014/main" id="{BFF0BE44-4F09-4BB8-BEFD-6FE2B31DE87E}"/>
                  </a:ext>
                </a:extLst>
              </p:cNvPr>
              <p:cNvPicPr/>
              <p:nvPr/>
            </p:nvPicPr>
            <p:blipFill>
              <a:blip r:embed="rId19"/>
              <a:stretch>
                <a:fillRect/>
              </a:stretch>
            </p:blipFill>
            <p:spPr>
              <a:xfrm>
                <a:off x="1673933" y="2374987"/>
                <a:ext cx="35784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 name="Freihand 9">
                <a:extLst>
                  <a:ext uri="{FF2B5EF4-FFF2-40B4-BE49-F238E27FC236}">
                    <a16:creationId xmlns:a16="http://schemas.microsoft.com/office/drawing/2014/main" id="{8E37A82F-CBEE-4EE9-85A9-4461B407FCB7}"/>
                  </a:ext>
                </a:extLst>
              </p14:cNvPr>
              <p14:cNvContentPartPr/>
              <p14:nvPr/>
            </p14:nvContentPartPr>
            <p14:xfrm>
              <a:off x="1839173" y="2338987"/>
              <a:ext cx="3062520" cy="141840"/>
            </p14:xfrm>
          </p:contentPart>
        </mc:Choice>
        <mc:Fallback xmlns="">
          <p:pic>
            <p:nvPicPr>
              <p:cNvPr id="10" name="Freihand 9">
                <a:extLst>
                  <a:ext uri="{FF2B5EF4-FFF2-40B4-BE49-F238E27FC236}">
                    <a16:creationId xmlns:a16="http://schemas.microsoft.com/office/drawing/2014/main" id="{8E37A82F-CBEE-4EE9-85A9-4461B407FCB7}"/>
                  </a:ext>
                </a:extLst>
              </p:cNvPr>
              <p:cNvPicPr/>
              <p:nvPr/>
            </p:nvPicPr>
            <p:blipFill>
              <a:blip r:embed="rId21"/>
              <a:stretch>
                <a:fillRect/>
              </a:stretch>
            </p:blipFill>
            <p:spPr>
              <a:xfrm>
                <a:off x="1834853" y="2334667"/>
                <a:ext cx="30711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Freihand 11">
                <a:extLst>
                  <a:ext uri="{FF2B5EF4-FFF2-40B4-BE49-F238E27FC236}">
                    <a16:creationId xmlns:a16="http://schemas.microsoft.com/office/drawing/2014/main" id="{5F618760-699D-40C9-A99B-4D9800A030C3}"/>
                  </a:ext>
                </a:extLst>
              </p14:cNvPr>
              <p14:cNvContentPartPr/>
              <p14:nvPr/>
            </p14:nvContentPartPr>
            <p14:xfrm>
              <a:off x="706613" y="3028747"/>
              <a:ext cx="2084400" cy="95040"/>
            </p14:xfrm>
          </p:contentPart>
        </mc:Choice>
        <mc:Fallback xmlns="">
          <p:pic>
            <p:nvPicPr>
              <p:cNvPr id="12" name="Freihand 11">
                <a:extLst>
                  <a:ext uri="{FF2B5EF4-FFF2-40B4-BE49-F238E27FC236}">
                    <a16:creationId xmlns:a16="http://schemas.microsoft.com/office/drawing/2014/main" id="{5F618760-699D-40C9-A99B-4D9800A030C3}"/>
                  </a:ext>
                </a:extLst>
              </p:cNvPr>
              <p:cNvPicPr/>
              <p:nvPr/>
            </p:nvPicPr>
            <p:blipFill>
              <a:blip r:embed="rId23"/>
              <a:stretch>
                <a:fillRect/>
              </a:stretch>
            </p:blipFill>
            <p:spPr>
              <a:xfrm>
                <a:off x="702293" y="3024427"/>
                <a:ext cx="20930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Freihand 12">
                <a:extLst>
                  <a:ext uri="{FF2B5EF4-FFF2-40B4-BE49-F238E27FC236}">
                    <a16:creationId xmlns:a16="http://schemas.microsoft.com/office/drawing/2014/main" id="{EEB3ADBD-71A0-4B80-88D3-8005C182158D}"/>
                  </a:ext>
                </a:extLst>
              </p14:cNvPr>
              <p14:cNvContentPartPr/>
              <p14:nvPr/>
            </p14:nvContentPartPr>
            <p14:xfrm>
              <a:off x="525173" y="4029547"/>
              <a:ext cx="1297440" cy="90000"/>
            </p14:xfrm>
          </p:contentPart>
        </mc:Choice>
        <mc:Fallback xmlns="">
          <p:pic>
            <p:nvPicPr>
              <p:cNvPr id="13" name="Freihand 12">
                <a:extLst>
                  <a:ext uri="{FF2B5EF4-FFF2-40B4-BE49-F238E27FC236}">
                    <a16:creationId xmlns:a16="http://schemas.microsoft.com/office/drawing/2014/main" id="{EEB3ADBD-71A0-4B80-88D3-8005C182158D}"/>
                  </a:ext>
                </a:extLst>
              </p:cNvPr>
              <p:cNvPicPr/>
              <p:nvPr/>
            </p:nvPicPr>
            <p:blipFill>
              <a:blip r:embed="rId25"/>
              <a:stretch>
                <a:fillRect/>
              </a:stretch>
            </p:blipFill>
            <p:spPr>
              <a:xfrm>
                <a:off x="520853" y="4025227"/>
                <a:ext cx="13060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0" name="Freihand 39">
                <a:extLst>
                  <a:ext uri="{FF2B5EF4-FFF2-40B4-BE49-F238E27FC236}">
                    <a16:creationId xmlns:a16="http://schemas.microsoft.com/office/drawing/2014/main" id="{577304D3-36E4-427A-ADF2-08B68954D414}"/>
                  </a:ext>
                </a:extLst>
              </p14:cNvPr>
              <p14:cNvContentPartPr/>
              <p14:nvPr/>
            </p14:nvContentPartPr>
            <p14:xfrm>
              <a:off x="3005933" y="4325107"/>
              <a:ext cx="2255760" cy="201240"/>
            </p14:xfrm>
          </p:contentPart>
        </mc:Choice>
        <mc:Fallback xmlns="">
          <p:pic>
            <p:nvPicPr>
              <p:cNvPr id="40" name="Freihand 39">
                <a:extLst>
                  <a:ext uri="{FF2B5EF4-FFF2-40B4-BE49-F238E27FC236}">
                    <a16:creationId xmlns:a16="http://schemas.microsoft.com/office/drawing/2014/main" id="{577304D3-36E4-427A-ADF2-08B68954D414}"/>
                  </a:ext>
                </a:extLst>
              </p:cNvPr>
              <p:cNvPicPr/>
              <p:nvPr/>
            </p:nvPicPr>
            <p:blipFill>
              <a:blip r:embed="rId27"/>
              <a:stretch>
                <a:fillRect/>
              </a:stretch>
            </p:blipFill>
            <p:spPr>
              <a:xfrm>
                <a:off x="3001613" y="4320787"/>
                <a:ext cx="226440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1" name="Freihand 40">
                <a:extLst>
                  <a:ext uri="{FF2B5EF4-FFF2-40B4-BE49-F238E27FC236}">
                    <a16:creationId xmlns:a16="http://schemas.microsoft.com/office/drawing/2014/main" id="{D0B96CCE-174D-4988-B5B1-328CB0A9BEB5}"/>
                  </a:ext>
                </a:extLst>
              </p14:cNvPr>
              <p14:cNvContentPartPr/>
              <p14:nvPr/>
            </p14:nvContentPartPr>
            <p14:xfrm>
              <a:off x="8428973" y="1391467"/>
              <a:ext cx="3441240" cy="2698560"/>
            </p14:xfrm>
          </p:contentPart>
        </mc:Choice>
        <mc:Fallback xmlns="">
          <p:pic>
            <p:nvPicPr>
              <p:cNvPr id="41" name="Freihand 40">
                <a:extLst>
                  <a:ext uri="{FF2B5EF4-FFF2-40B4-BE49-F238E27FC236}">
                    <a16:creationId xmlns:a16="http://schemas.microsoft.com/office/drawing/2014/main" id="{D0B96CCE-174D-4988-B5B1-328CB0A9BEB5}"/>
                  </a:ext>
                </a:extLst>
              </p:cNvPr>
              <p:cNvPicPr/>
              <p:nvPr/>
            </p:nvPicPr>
            <p:blipFill>
              <a:blip r:embed="rId29"/>
              <a:stretch>
                <a:fillRect/>
              </a:stretch>
            </p:blipFill>
            <p:spPr>
              <a:xfrm>
                <a:off x="8424653" y="1387147"/>
                <a:ext cx="3449880" cy="2707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3" name="Freihand 42">
                <a:extLst>
                  <a:ext uri="{FF2B5EF4-FFF2-40B4-BE49-F238E27FC236}">
                    <a16:creationId xmlns:a16="http://schemas.microsoft.com/office/drawing/2014/main" id="{38C7E3D0-C5D2-4CE1-ACDC-333CD67826E6}"/>
                  </a:ext>
                </a:extLst>
              </p14:cNvPr>
              <p14:cNvContentPartPr/>
              <p14:nvPr/>
            </p14:nvContentPartPr>
            <p14:xfrm>
              <a:off x="10220693" y="2612587"/>
              <a:ext cx="382680" cy="437400"/>
            </p14:xfrm>
          </p:contentPart>
        </mc:Choice>
        <mc:Fallback xmlns="">
          <p:pic>
            <p:nvPicPr>
              <p:cNvPr id="43" name="Freihand 42">
                <a:extLst>
                  <a:ext uri="{FF2B5EF4-FFF2-40B4-BE49-F238E27FC236}">
                    <a16:creationId xmlns:a16="http://schemas.microsoft.com/office/drawing/2014/main" id="{38C7E3D0-C5D2-4CE1-ACDC-333CD67826E6}"/>
                  </a:ext>
                </a:extLst>
              </p:cNvPr>
              <p:cNvPicPr/>
              <p:nvPr/>
            </p:nvPicPr>
            <p:blipFill>
              <a:blip r:embed="rId31"/>
              <a:stretch>
                <a:fillRect/>
              </a:stretch>
            </p:blipFill>
            <p:spPr>
              <a:xfrm>
                <a:off x="10216373" y="2608267"/>
                <a:ext cx="391320" cy="446040"/>
              </a:xfrm>
              <a:prstGeom prst="rect">
                <a:avLst/>
              </a:prstGeom>
            </p:spPr>
          </p:pic>
        </mc:Fallback>
      </mc:AlternateContent>
      <p:grpSp>
        <p:nvGrpSpPr>
          <p:cNvPr id="46" name="Gruppieren 45">
            <a:extLst>
              <a:ext uri="{FF2B5EF4-FFF2-40B4-BE49-F238E27FC236}">
                <a16:creationId xmlns:a16="http://schemas.microsoft.com/office/drawing/2014/main" id="{2CB78A0D-B351-4279-817A-7BDF7260EBC2}"/>
              </a:ext>
            </a:extLst>
          </p:cNvPr>
          <p:cNvGrpSpPr/>
          <p:nvPr/>
        </p:nvGrpSpPr>
        <p:grpSpPr>
          <a:xfrm>
            <a:off x="3010973" y="2022547"/>
            <a:ext cx="8575200" cy="2761200"/>
            <a:chOff x="3010973" y="2022547"/>
            <a:chExt cx="8575200" cy="2761200"/>
          </a:xfrm>
        </p:grpSpPr>
        <mc:AlternateContent xmlns:mc="http://schemas.openxmlformats.org/markup-compatibility/2006" xmlns:p14="http://schemas.microsoft.com/office/powerpoint/2010/main">
          <mc:Choice Requires="p14">
            <p:contentPart p14:bwMode="auto" r:id="rId32">
              <p14:nvContentPartPr>
                <p14:cNvPr id="14" name="Freihand 13">
                  <a:extLst>
                    <a:ext uri="{FF2B5EF4-FFF2-40B4-BE49-F238E27FC236}">
                      <a16:creationId xmlns:a16="http://schemas.microsoft.com/office/drawing/2014/main" id="{BD1A8843-0889-45B8-B282-53FAFFA8A218}"/>
                    </a:ext>
                  </a:extLst>
                </p14:cNvPr>
                <p14:cNvContentPartPr/>
                <p14:nvPr/>
              </p14:nvContentPartPr>
              <p14:xfrm>
                <a:off x="9327173" y="2387947"/>
                <a:ext cx="108360" cy="1367640"/>
              </p14:xfrm>
            </p:contentPart>
          </mc:Choice>
          <mc:Fallback xmlns="">
            <p:pic>
              <p:nvPicPr>
                <p:cNvPr id="14" name="Freihand 13">
                  <a:extLst>
                    <a:ext uri="{FF2B5EF4-FFF2-40B4-BE49-F238E27FC236}">
                      <a16:creationId xmlns:a16="http://schemas.microsoft.com/office/drawing/2014/main" id="{BD1A8843-0889-45B8-B282-53FAFFA8A218}"/>
                    </a:ext>
                  </a:extLst>
                </p:cNvPr>
                <p:cNvPicPr/>
                <p:nvPr/>
              </p:nvPicPr>
              <p:blipFill>
                <a:blip r:embed="rId33"/>
                <a:stretch>
                  <a:fillRect/>
                </a:stretch>
              </p:blipFill>
              <p:spPr>
                <a:xfrm>
                  <a:off x="9322853" y="2383627"/>
                  <a:ext cx="117000" cy="13762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5" name="Freihand 14">
                  <a:extLst>
                    <a:ext uri="{FF2B5EF4-FFF2-40B4-BE49-F238E27FC236}">
                      <a16:creationId xmlns:a16="http://schemas.microsoft.com/office/drawing/2014/main" id="{1A4B2D8C-2698-4F61-90B3-5390E04ED976}"/>
                    </a:ext>
                  </a:extLst>
                </p14:cNvPr>
                <p14:cNvContentPartPr/>
                <p14:nvPr/>
              </p14:nvContentPartPr>
              <p14:xfrm>
                <a:off x="9056813" y="3528427"/>
                <a:ext cx="2312280" cy="146880"/>
              </p14:xfrm>
            </p:contentPart>
          </mc:Choice>
          <mc:Fallback xmlns="">
            <p:pic>
              <p:nvPicPr>
                <p:cNvPr id="15" name="Freihand 14">
                  <a:extLst>
                    <a:ext uri="{FF2B5EF4-FFF2-40B4-BE49-F238E27FC236}">
                      <a16:creationId xmlns:a16="http://schemas.microsoft.com/office/drawing/2014/main" id="{1A4B2D8C-2698-4F61-90B3-5390E04ED976}"/>
                    </a:ext>
                  </a:extLst>
                </p:cNvPr>
                <p:cNvPicPr/>
                <p:nvPr/>
              </p:nvPicPr>
              <p:blipFill>
                <a:blip r:embed="rId35"/>
                <a:stretch>
                  <a:fillRect/>
                </a:stretch>
              </p:blipFill>
              <p:spPr>
                <a:xfrm>
                  <a:off x="9052493" y="3524107"/>
                  <a:ext cx="23209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6" name="Freihand 15">
                  <a:extLst>
                    <a:ext uri="{FF2B5EF4-FFF2-40B4-BE49-F238E27FC236}">
                      <a16:creationId xmlns:a16="http://schemas.microsoft.com/office/drawing/2014/main" id="{74D58EC1-AEA9-44DD-BBB0-ECFE32AADE23}"/>
                    </a:ext>
                  </a:extLst>
                </p14:cNvPr>
                <p14:cNvContentPartPr/>
                <p14:nvPr/>
              </p14:nvContentPartPr>
              <p14:xfrm>
                <a:off x="11362973" y="3432307"/>
                <a:ext cx="155520" cy="237960"/>
              </p14:xfrm>
            </p:contentPart>
          </mc:Choice>
          <mc:Fallback xmlns="">
            <p:pic>
              <p:nvPicPr>
                <p:cNvPr id="16" name="Freihand 15">
                  <a:extLst>
                    <a:ext uri="{FF2B5EF4-FFF2-40B4-BE49-F238E27FC236}">
                      <a16:creationId xmlns:a16="http://schemas.microsoft.com/office/drawing/2014/main" id="{74D58EC1-AEA9-44DD-BBB0-ECFE32AADE23}"/>
                    </a:ext>
                  </a:extLst>
                </p:cNvPr>
                <p:cNvPicPr/>
                <p:nvPr/>
              </p:nvPicPr>
              <p:blipFill>
                <a:blip r:embed="rId37"/>
                <a:stretch>
                  <a:fillRect/>
                </a:stretch>
              </p:blipFill>
              <p:spPr>
                <a:xfrm>
                  <a:off x="11358653" y="3427987"/>
                  <a:ext cx="16416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7" name="Freihand 16">
                  <a:extLst>
                    <a:ext uri="{FF2B5EF4-FFF2-40B4-BE49-F238E27FC236}">
                      <a16:creationId xmlns:a16="http://schemas.microsoft.com/office/drawing/2014/main" id="{62367A51-A883-46F1-B3F6-D758486F2AE8}"/>
                    </a:ext>
                  </a:extLst>
                </p14:cNvPr>
                <p14:cNvContentPartPr/>
                <p14:nvPr/>
              </p14:nvContentPartPr>
              <p14:xfrm>
                <a:off x="9283613" y="2134507"/>
                <a:ext cx="219600" cy="250560"/>
              </p14:xfrm>
            </p:contentPart>
          </mc:Choice>
          <mc:Fallback xmlns="">
            <p:pic>
              <p:nvPicPr>
                <p:cNvPr id="17" name="Freihand 16">
                  <a:extLst>
                    <a:ext uri="{FF2B5EF4-FFF2-40B4-BE49-F238E27FC236}">
                      <a16:creationId xmlns:a16="http://schemas.microsoft.com/office/drawing/2014/main" id="{62367A51-A883-46F1-B3F6-D758486F2AE8}"/>
                    </a:ext>
                  </a:extLst>
                </p:cNvPr>
                <p:cNvPicPr/>
                <p:nvPr/>
              </p:nvPicPr>
              <p:blipFill>
                <a:blip r:embed="rId39"/>
                <a:stretch>
                  <a:fillRect/>
                </a:stretch>
              </p:blipFill>
              <p:spPr>
                <a:xfrm>
                  <a:off x="9279293" y="2130187"/>
                  <a:ext cx="22824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8" name="Freihand 17">
                  <a:extLst>
                    <a:ext uri="{FF2B5EF4-FFF2-40B4-BE49-F238E27FC236}">
                      <a16:creationId xmlns:a16="http://schemas.microsoft.com/office/drawing/2014/main" id="{2BD8FED6-CD79-4B71-B26F-A747C3243820}"/>
                    </a:ext>
                  </a:extLst>
                </p14:cNvPr>
                <p14:cNvContentPartPr/>
                <p14:nvPr/>
              </p14:nvContentPartPr>
              <p14:xfrm>
                <a:off x="9039173" y="2022547"/>
                <a:ext cx="131400" cy="327600"/>
              </p14:xfrm>
            </p:contentPart>
          </mc:Choice>
          <mc:Fallback xmlns="">
            <p:pic>
              <p:nvPicPr>
                <p:cNvPr id="18" name="Freihand 17">
                  <a:extLst>
                    <a:ext uri="{FF2B5EF4-FFF2-40B4-BE49-F238E27FC236}">
                      <a16:creationId xmlns:a16="http://schemas.microsoft.com/office/drawing/2014/main" id="{2BD8FED6-CD79-4B71-B26F-A747C3243820}"/>
                    </a:ext>
                  </a:extLst>
                </p:cNvPr>
                <p:cNvPicPr/>
                <p:nvPr/>
              </p:nvPicPr>
              <p:blipFill>
                <a:blip r:embed="rId41"/>
                <a:stretch>
                  <a:fillRect/>
                </a:stretch>
              </p:blipFill>
              <p:spPr>
                <a:xfrm>
                  <a:off x="9034853" y="2018227"/>
                  <a:ext cx="14004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9" name="Freihand 18">
                  <a:extLst>
                    <a:ext uri="{FF2B5EF4-FFF2-40B4-BE49-F238E27FC236}">
                      <a16:creationId xmlns:a16="http://schemas.microsoft.com/office/drawing/2014/main" id="{D6C6917F-B50F-49F5-A39A-F38B864C8D2E}"/>
                    </a:ext>
                  </a:extLst>
                </p14:cNvPr>
                <p14:cNvContentPartPr/>
                <p14:nvPr/>
              </p14:nvContentPartPr>
              <p14:xfrm>
                <a:off x="11260013" y="3737587"/>
                <a:ext cx="114840" cy="238680"/>
              </p14:xfrm>
            </p:contentPart>
          </mc:Choice>
          <mc:Fallback xmlns="">
            <p:pic>
              <p:nvPicPr>
                <p:cNvPr id="19" name="Freihand 18">
                  <a:extLst>
                    <a:ext uri="{FF2B5EF4-FFF2-40B4-BE49-F238E27FC236}">
                      <a16:creationId xmlns:a16="http://schemas.microsoft.com/office/drawing/2014/main" id="{D6C6917F-B50F-49F5-A39A-F38B864C8D2E}"/>
                    </a:ext>
                  </a:extLst>
                </p:cNvPr>
                <p:cNvPicPr/>
                <p:nvPr/>
              </p:nvPicPr>
              <p:blipFill>
                <a:blip r:embed="rId43"/>
                <a:stretch>
                  <a:fillRect/>
                </a:stretch>
              </p:blipFill>
              <p:spPr>
                <a:xfrm>
                  <a:off x="11255693" y="3733267"/>
                  <a:ext cx="12348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0" name="Freihand 19">
                  <a:extLst>
                    <a:ext uri="{FF2B5EF4-FFF2-40B4-BE49-F238E27FC236}">
                      <a16:creationId xmlns:a16="http://schemas.microsoft.com/office/drawing/2014/main" id="{6732F75F-1224-4371-9FCE-8FA2DD9C051C}"/>
                    </a:ext>
                  </a:extLst>
                </p14:cNvPr>
                <p14:cNvContentPartPr/>
                <p14:nvPr/>
              </p14:nvContentPartPr>
              <p14:xfrm>
                <a:off x="11235893" y="3736147"/>
                <a:ext cx="186480" cy="178920"/>
              </p14:xfrm>
            </p:contentPart>
          </mc:Choice>
          <mc:Fallback xmlns="">
            <p:pic>
              <p:nvPicPr>
                <p:cNvPr id="20" name="Freihand 19">
                  <a:extLst>
                    <a:ext uri="{FF2B5EF4-FFF2-40B4-BE49-F238E27FC236}">
                      <a16:creationId xmlns:a16="http://schemas.microsoft.com/office/drawing/2014/main" id="{6732F75F-1224-4371-9FCE-8FA2DD9C051C}"/>
                    </a:ext>
                  </a:extLst>
                </p:cNvPr>
                <p:cNvPicPr/>
                <p:nvPr/>
              </p:nvPicPr>
              <p:blipFill>
                <a:blip r:embed="rId45"/>
                <a:stretch>
                  <a:fillRect/>
                </a:stretch>
              </p:blipFill>
              <p:spPr>
                <a:xfrm>
                  <a:off x="11231573" y="3731827"/>
                  <a:ext cx="1951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1" name="Freihand 20">
                  <a:extLst>
                    <a:ext uri="{FF2B5EF4-FFF2-40B4-BE49-F238E27FC236}">
                      <a16:creationId xmlns:a16="http://schemas.microsoft.com/office/drawing/2014/main" id="{4826EC70-A128-4816-AEC8-BAD3FE06ECD4}"/>
                    </a:ext>
                  </a:extLst>
                </p14:cNvPr>
                <p14:cNvContentPartPr/>
                <p14:nvPr/>
              </p14:nvContentPartPr>
              <p14:xfrm>
                <a:off x="9580613" y="2303707"/>
                <a:ext cx="1692360" cy="1056960"/>
              </p14:xfrm>
            </p:contentPart>
          </mc:Choice>
          <mc:Fallback xmlns="">
            <p:pic>
              <p:nvPicPr>
                <p:cNvPr id="21" name="Freihand 20">
                  <a:extLst>
                    <a:ext uri="{FF2B5EF4-FFF2-40B4-BE49-F238E27FC236}">
                      <a16:creationId xmlns:a16="http://schemas.microsoft.com/office/drawing/2014/main" id="{4826EC70-A128-4816-AEC8-BAD3FE06ECD4}"/>
                    </a:ext>
                  </a:extLst>
                </p:cNvPr>
                <p:cNvPicPr/>
                <p:nvPr/>
              </p:nvPicPr>
              <p:blipFill>
                <a:blip r:embed="rId47"/>
                <a:stretch>
                  <a:fillRect/>
                </a:stretch>
              </p:blipFill>
              <p:spPr>
                <a:xfrm>
                  <a:off x="9576293" y="2299387"/>
                  <a:ext cx="1701000" cy="1065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2" name="Freihand 21">
                  <a:extLst>
                    <a:ext uri="{FF2B5EF4-FFF2-40B4-BE49-F238E27FC236}">
                      <a16:creationId xmlns:a16="http://schemas.microsoft.com/office/drawing/2014/main" id="{D8897CDF-F2F5-4BD8-8A42-FA0D65B95564}"/>
                    </a:ext>
                  </a:extLst>
                </p14:cNvPr>
                <p14:cNvContentPartPr/>
                <p14:nvPr/>
              </p14:nvContentPartPr>
              <p14:xfrm>
                <a:off x="11402213" y="2056387"/>
                <a:ext cx="136080" cy="229680"/>
              </p14:xfrm>
            </p:contentPart>
          </mc:Choice>
          <mc:Fallback xmlns="">
            <p:pic>
              <p:nvPicPr>
                <p:cNvPr id="22" name="Freihand 21">
                  <a:extLst>
                    <a:ext uri="{FF2B5EF4-FFF2-40B4-BE49-F238E27FC236}">
                      <a16:creationId xmlns:a16="http://schemas.microsoft.com/office/drawing/2014/main" id="{D8897CDF-F2F5-4BD8-8A42-FA0D65B95564}"/>
                    </a:ext>
                  </a:extLst>
                </p:cNvPr>
                <p:cNvPicPr/>
                <p:nvPr/>
              </p:nvPicPr>
              <p:blipFill>
                <a:blip r:embed="rId49"/>
                <a:stretch>
                  <a:fillRect/>
                </a:stretch>
              </p:blipFill>
              <p:spPr>
                <a:xfrm>
                  <a:off x="11397893" y="2052067"/>
                  <a:ext cx="14472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3" name="Freihand 22">
                  <a:extLst>
                    <a:ext uri="{FF2B5EF4-FFF2-40B4-BE49-F238E27FC236}">
                      <a16:creationId xmlns:a16="http://schemas.microsoft.com/office/drawing/2014/main" id="{F43ECA5A-8764-4491-B4CB-03B0CBECB906}"/>
                    </a:ext>
                  </a:extLst>
                </p14:cNvPr>
                <p14:cNvContentPartPr/>
                <p14:nvPr/>
              </p14:nvContentPartPr>
              <p14:xfrm>
                <a:off x="11506973" y="2089147"/>
                <a:ext cx="26280" cy="175320"/>
              </p14:xfrm>
            </p:contentPart>
          </mc:Choice>
          <mc:Fallback xmlns="">
            <p:pic>
              <p:nvPicPr>
                <p:cNvPr id="23" name="Freihand 22">
                  <a:extLst>
                    <a:ext uri="{FF2B5EF4-FFF2-40B4-BE49-F238E27FC236}">
                      <a16:creationId xmlns:a16="http://schemas.microsoft.com/office/drawing/2014/main" id="{F43ECA5A-8764-4491-B4CB-03B0CBECB906}"/>
                    </a:ext>
                  </a:extLst>
                </p:cNvPr>
                <p:cNvPicPr/>
                <p:nvPr/>
              </p:nvPicPr>
              <p:blipFill>
                <a:blip r:embed="rId51"/>
                <a:stretch>
                  <a:fillRect/>
                </a:stretch>
              </p:blipFill>
              <p:spPr>
                <a:xfrm>
                  <a:off x="11502653" y="2084827"/>
                  <a:ext cx="349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4" name="Freihand 23">
                  <a:extLst>
                    <a:ext uri="{FF2B5EF4-FFF2-40B4-BE49-F238E27FC236}">
                      <a16:creationId xmlns:a16="http://schemas.microsoft.com/office/drawing/2014/main" id="{7C53DECD-4B85-4D9C-AA1D-9C4669FFE62C}"/>
                    </a:ext>
                  </a:extLst>
                </p14:cNvPr>
                <p14:cNvContentPartPr/>
                <p14:nvPr/>
              </p14:nvContentPartPr>
              <p14:xfrm>
                <a:off x="11461253" y="2164387"/>
                <a:ext cx="124920" cy="20880"/>
              </p14:xfrm>
            </p:contentPart>
          </mc:Choice>
          <mc:Fallback xmlns="">
            <p:pic>
              <p:nvPicPr>
                <p:cNvPr id="24" name="Freihand 23">
                  <a:extLst>
                    <a:ext uri="{FF2B5EF4-FFF2-40B4-BE49-F238E27FC236}">
                      <a16:creationId xmlns:a16="http://schemas.microsoft.com/office/drawing/2014/main" id="{7C53DECD-4B85-4D9C-AA1D-9C4669FFE62C}"/>
                    </a:ext>
                  </a:extLst>
                </p:cNvPr>
                <p:cNvPicPr/>
                <p:nvPr/>
              </p:nvPicPr>
              <p:blipFill>
                <a:blip r:embed="rId53"/>
                <a:stretch>
                  <a:fillRect/>
                </a:stretch>
              </p:blipFill>
              <p:spPr>
                <a:xfrm>
                  <a:off x="11456933" y="2160067"/>
                  <a:ext cx="1335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5" name="Freihand 24">
                  <a:extLst>
                    <a:ext uri="{FF2B5EF4-FFF2-40B4-BE49-F238E27FC236}">
                      <a16:creationId xmlns:a16="http://schemas.microsoft.com/office/drawing/2014/main" id="{11552D7F-3017-4C91-86FE-CAF08EAA7EF5}"/>
                    </a:ext>
                  </a:extLst>
                </p14:cNvPr>
                <p14:cNvContentPartPr/>
                <p14:nvPr/>
              </p14:nvContentPartPr>
              <p14:xfrm>
                <a:off x="9705533" y="2384707"/>
                <a:ext cx="1464120" cy="905400"/>
              </p14:xfrm>
            </p:contentPart>
          </mc:Choice>
          <mc:Fallback xmlns="">
            <p:pic>
              <p:nvPicPr>
                <p:cNvPr id="25" name="Freihand 24">
                  <a:extLst>
                    <a:ext uri="{FF2B5EF4-FFF2-40B4-BE49-F238E27FC236}">
                      <a16:creationId xmlns:a16="http://schemas.microsoft.com/office/drawing/2014/main" id="{11552D7F-3017-4C91-86FE-CAF08EAA7EF5}"/>
                    </a:ext>
                  </a:extLst>
                </p:cNvPr>
                <p:cNvPicPr/>
                <p:nvPr/>
              </p:nvPicPr>
              <p:blipFill>
                <a:blip r:embed="rId55"/>
                <a:stretch>
                  <a:fillRect/>
                </a:stretch>
              </p:blipFill>
              <p:spPr>
                <a:xfrm>
                  <a:off x="9701213" y="2380387"/>
                  <a:ext cx="1472760" cy="914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6" name="Freihand 25">
                  <a:extLst>
                    <a:ext uri="{FF2B5EF4-FFF2-40B4-BE49-F238E27FC236}">
                      <a16:creationId xmlns:a16="http://schemas.microsoft.com/office/drawing/2014/main" id="{AA6252A9-7D55-42EE-9E4C-BC070C498B11}"/>
                    </a:ext>
                  </a:extLst>
                </p14:cNvPr>
                <p14:cNvContentPartPr/>
                <p14:nvPr/>
              </p14:nvContentPartPr>
              <p14:xfrm>
                <a:off x="11369453" y="3114427"/>
                <a:ext cx="28080" cy="192240"/>
              </p14:xfrm>
            </p:contentPart>
          </mc:Choice>
          <mc:Fallback xmlns="">
            <p:pic>
              <p:nvPicPr>
                <p:cNvPr id="26" name="Freihand 25">
                  <a:extLst>
                    <a:ext uri="{FF2B5EF4-FFF2-40B4-BE49-F238E27FC236}">
                      <a16:creationId xmlns:a16="http://schemas.microsoft.com/office/drawing/2014/main" id="{AA6252A9-7D55-42EE-9E4C-BC070C498B11}"/>
                    </a:ext>
                  </a:extLst>
                </p:cNvPr>
                <p:cNvPicPr/>
                <p:nvPr/>
              </p:nvPicPr>
              <p:blipFill>
                <a:blip r:embed="rId57"/>
                <a:stretch>
                  <a:fillRect/>
                </a:stretch>
              </p:blipFill>
              <p:spPr>
                <a:xfrm>
                  <a:off x="11365133" y="3110107"/>
                  <a:ext cx="367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7" name="Freihand 26">
                  <a:extLst>
                    <a:ext uri="{FF2B5EF4-FFF2-40B4-BE49-F238E27FC236}">
                      <a16:creationId xmlns:a16="http://schemas.microsoft.com/office/drawing/2014/main" id="{C6C1368E-9655-4F7A-8176-18FA0BB1DE15}"/>
                    </a:ext>
                  </a:extLst>
                </p14:cNvPr>
                <p14:cNvContentPartPr/>
                <p14:nvPr/>
              </p14:nvContentPartPr>
              <p14:xfrm>
                <a:off x="11385293" y="3083467"/>
                <a:ext cx="127440" cy="187560"/>
              </p14:xfrm>
            </p:contentPart>
          </mc:Choice>
          <mc:Fallback xmlns="">
            <p:pic>
              <p:nvPicPr>
                <p:cNvPr id="27" name="Freihand 26">
                  <a:extLst>
                    <a:ext uri="{FF2B5EF4-FFF2-40B4-BE49-F238E27FC236}">
                      <a16:creationId xmlns:a16="http://schemas.microsoft.com/office/drawing/2014/main" id="{C6C1368E-9655-4F7A-8176-18FA0BB1DE15}"/>
                    </a:ext>
                  </a:extLst>
                </p:cNvPr>
                <p:cNvPicPr/>
                <p:nvPr/>
              </p:nvPicPr>
              <p:blipFill>
                <a:blip r:embed="rId59"/>
                <a:stretch>
                  <a:fillRect/>
                </a:stretch>
              </p:blipFill>
              <p:spPr>
                <a:xfrm>
                  <a:off x="11380973" y="3079147"/>
                  <a:ext cx="1360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9" name="Freihand 28">
                  <a:extLst>
                    <a:ext uri="{FF2B5EF4-FFF2-40B4-BE49-F238E27FC236}">
                      <a16:creationId xmlns:a16="http://schemas.microsoft.com/office/drawing/2014/main" id="{94D1B61E-F4E7-4BFF-8880-9DA7389E4F85}"/>
                    </a:ext>
                  </a:extLst>
                </p14:cNvPr>
                <p14:cNvContentPartPr/>
                <p14:nvPr/>
              </p14:nvContentPartPr>
              <p14:xfrm>
                <a:off x="9411053" y="2786467"/>
                <a:ext cx="374760" cy="28800"/>
              </p14:xfrm>
            </p:contentPart>
          </mc:Choice>
          <mc:Fallback xmlns="">
            <p:pic>
              <p:nvPicPr>
                <p:cNvPr id="29" name="Freihand 28">
                  <a:extLst>
                    <a:ext uri="{FF2B5EF4-FFF2-40B4-BE49-F238E27FC236}">
                      <a16:creationId xmlns:a16="http://schemas.microsoft.com/office/drawing/2014/main" id="{94D1B61E-F4E7-4BFF-8880-9DA7389E4F85}"/>
                    </a:ext>
                  </a:extLst>
                </p:cNvPr>
                <p:cNvPicPr/>
                <p:nvPr/>
              </p:nvPicPr>
              <p:blipFill>
                <a:blip r:embed="rId61"/>
                <a:stretch>
                  <a:fillRect/>
                </a:stretch>
              </p:blipFill>
              <p:spPr>
                <a:xfrm>
                  <a:off x="9406733" y="2782147"/>
                  <a:ext cx="3834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0" name="Freihand 29">
                  <a:extLst>
                    <a:ext uri="{FF2B5EF4-FFF2-40B4-BE49-F238E27FC236}">
                      <a16:creationId xmlns:a16="http://schemas.microsoft.com/office/drawing/2014/main" id="{9D24224C-94E9-4EA7-ABE6-C77C99A0FBC9}"/>
                    </a:ext>
                  </a:extLst>
                </p14:cNvPr>
                <p14:cNvContentPartPr/>
                <p14:nvPr/>
              </p14:nvContentPartPr>
              <p14:xfrm>
                <a:off x="9976973" y="2821027"/>
                <a:ext cx="444240" cy="77040"/>
              </p14:xfrm>
            </p:contentPart>
          </mc:Choice>
          <mc:Fallback xmlns="">
            <p:pic>
              <p:nvPicPr>
                <p:cNvPr id="30" name="Freihand 29">
                  <a:extLst>
                    <a:ext uri="{FF2B5EF4-FFF2-40B4-BE49-F238E27FC236}">
                      <a16:creationId xmlns:a16="http://schemas.microsoft.com/office/drawing/2014/main" id="{9D24224C-94E9-4EA7-ABE6-C77C99A0FBC9}"/>
                    </a:ext>
                  </a:extLst>
                </p:cNvPr>
                <p:cNvPicPr/>
                <p:nvPr/>
              </p:nvPicPr>
              <p:blipFill>
                <a:blip r:embed="rId63"/>
                <a:stretch>
                  <a:fillRect/>
                </a:stretch>
              </p:blipFill>
              <p:spPr>
                <a:xfrm>
                  <a:off x="9972653" y="2816707"/>
                  <a:ext cx="4528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1" name="Freihand 30">
                  <a:extLst>
                    <a:ext uri="{FF2B5EF4-FFF2-40B4-BE49-F238E27FC236}">
                      <a16:creationId xmlns:a16="http://schemas.microsoft.com/office/drawing/2014/main" id="{E6A3B45D-49EF-4DFD-AF8F-AC9AAEC927EB}"/>
                    </a:ext>
                  </a:extLst>
                </p14:cNvPr>
                <p14:cNvContentPartPr/>
                <p14:nvPr/>
              </p14:nvContentPartPr>
              <p14:xfrm>
                <a:off x="10378733" y="3083467"/>
                <a:ext cx="31680" cy="550800"/>
              </p14:xfrm>
            </p:contentPart>
          </mc:Choice>
          <mc:Fallback xmlns="">
            <p:pic>
              <p:nvPicPr>
                <p:cNvPr id="31" name="Freihand 30">
                  <a:extLst>
                    <a:ext uri="{FF2B5EF4-FFF2-40B4-BE49-F238E27FC236}">
                      <a16:creationId xmlns:a16="http://schemas.microsoft.com/office/drawing/2014/main" id="{E6A3B45D-49EF-4DFD-AF8F-AC9AAEC927EB}"/>
                    </a:ext>
                  </a:extLst>
                </p:cNvPr>
                <p:cNvPicPr/>
                <p:nvPr/>
              </p:nvPicPr>
              <p:blipFill>
                <a:blip r:embed="rId65"/>
                <a:stretch>
                  <a:fillRect/>
                </a:stretch>
              </p:blipFill>
              <p:spPr>
                <a:xfrm>
                  <a:off x="10374413" y="3079147"/>
                  <a:ext cx="40320" cy="5594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3" name="Freihand 32">
                  <a:extLst>
                    <a:ext uri="{FF2B5EF4-FFF2-40B4-BE49-F238E27FC236}">
                      <a16:creationId xmlns:a16="http://schemas.microsoft.com/office/drawing/2014/main" id="{8C5C0BEF-D3BC-40CC-9972-F879DF1CF0F6}"/>
                    </a:ext>
                  </a:extLst>
                </p14:cNvPr>
                <p14:cNvContentPartPr/>
                <p14:nvPr/>
              </p14:nvContentPartPr>
              <p14:xfrm>
                <a:off x="10353533" y="3799147"/>
                <a:ext cx="132480" cy="146880"/>
              </p14:xfrm>
            </p:contentPart>
          </mc:Choice>
          <mc:Fallback xmlns="">
            <p:pic>
              <p:nvPicPr>
                <p:cNvPr id="33" name="Freihand 32">
                  <a:extLst>
                    <a:ext uri="{FF2B5EF4-FFF2-40B4-BE49-F238E27FC236}">
                      <a16:creationId xmlns:a16="http://schemas.microsoft.com/office/drawing/2014/main" id="{8C5C0BEF-D3BC-40CC-9972-F879DF1CF0F6}"/>
                    </a:ext>
                  </a:extLst>
                </p:cNvPr>
                <p:cNvPicPr/>
                <p:nvPr/>
              </p:nvPicPr>
              <p:blipFill>
                <a:blip r:embed="rId67"/>
                <a:stretch>
                  <a:fillRect/>
                </a:stretch>
              </p:blipFill>
              <p:spPr>
                <a:xfrm>
                  <a:off x="10349213" y="3794827"/>
                  <a:ext cx="1411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4" name="Freihand 33">
                  <a:extLst>
                    <a:ext uri="{FF2B5EF4-FFF2-40B4-BE49-F238E27FC236}">
                      <a16:creationId xmlns:a16="http://schemas.microsoft.com/office/drawing/2014/main" id="{82D95D30-4354-4850-9B08-7FC8E04F772E}"/>
                    </a:ext>
                  </a:extLst>
                </p14:cNvPr>
                <p14:cNvContentPartPr/>
                <p14:nvPr/>
              </p14:nvContentPartPr>
              <p14:xfrm>
                <a:off x="10349213" y="3823987"/>
                <a:ext cx="129240" cy="94320"/>
              </p14:xfrm>
            </p:contentPart>
          </mc:Choice>
          <mc:Fallback xmlns="">
            <p:pic>
              <p:nvPicPr>
                <p:cNvPr id="34" name="Freihand 33">
                  <a:extLst>
                    <a:ext uri="{FF2B5EF4-FFF2-40B4-BE49-F238E27FC236}">
                      <a16:creationId xmlns:a16="http://schemas.microsoft.com/office/drawing/2014/main" id="{82D95D30-4354-4850-9B08-7FC8E04F772E}"/>
                    </a:ext>
                  </a:extLst>
                </p:cNvPr>
                <p:cNvPicPr/>
                <p:nvPr/>
              </p:nvPicPr>
              <p:blipFill>
                <a:blip r:embed="rId69"/>
                <a:stretch>
                  <a:fillRect/>
                </a:stretch>
              </p:blipFill>
              <p:spPr>
                <a:xfrm>
                  <a:off x="10344893" y="3819667"/>
                  <a:ext cx="1378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5" name="Freihand 34">
                  <a:extLst>
                    <a:ext uri="{FF2B5EF4-FFF2-40B4-BE49-F238E27FC236}">
                      <a16:creationId xmlns:a16="http://schemas.microsoft.com/office/drawing/2014/main" id="{76051624-09F6-4D4B-BE37-E9DB0C6EA4AB}"/>
                    </a:ext>
                  </a:extLst>
                </p14:cNvPr>
                <p14:cNvContentPartPr/>
                <p14:nvPr/>
              </p14:nvContentPartPr>
              <p14:xfrm>
                <a:off x="10537853" y="3741187"/>
                <a:ext cx="87840" cy="95040"/>
              </p14:xfrm>
            </p:contentPart>
          </mc:Choice>
          <mc:Fallback xmlns="">
            <p:pic>
              <p:nvPicPr>
                <p:cNvPr id="35" name="Freihand 34">
                  <a:extLst>
                    <a:ext uri="{FF2B5EF4-FFF2-40B4-BE49-F238E27FC236}">
                      <a16:creationId xmlns:a16="http://schemas.microsoft.com/office/drawing/2014/main" id="{76051624-09F6-4D4B-BE37-E9DB0C6EA4AB}"/>
                    </a:ext>
                  </a:extLst>
                </p:cNvPr>
                <p:cNvPicPr/>
                <p:nvPr/>
              </p:nvPicPr>
              <p:blipFill>
                <a:blip r:embed="rId71"/>
                <a:stretch>
                  <a:fillRect/>
                </a:stretch>
              </p:blipFill>
              <p:spPr>
                <a:xfrm>
                  <a:off x="10533533" y="3736867"/>
                  <a:ext cx="964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6" name="Freihand 35">
                  <a:extLst>
                    <a:ext uri="{FF2B5EF4-FFF2-40B4-BE49-F238E27FC236}">
                      <a16:creationId xmlns:a16="http://schemas.microsoft.com/office/drawing/2014/main" id="{FB6F5464-AC67-47AE-B191-3A06E34C17AE}"/>
                    </a:ext>
                  </a:extLst>
                </p14:cNvPr>
                <p14:cNvContentPartPr/>
                <p14:nvPr/>
              </p14:nvContentPartPr>
              <p14:xfrm>
                <a:off x="9054653" y="2776387"/>
                <a:ext cx="96120" cy="235080"/>
              </p14:xfrm>
            </p:contentPart>
          </mc:Choice>
          <mc:Fallback xmlns="">
            <p:pic>
              <p:nvPicPr>
                <p:cNvPr id="36" name="Freihand 35">
                  <a:extLst>
                    <a:ext uri="{FF2B5EF4-FFF2-40B4-BE49-F238E27FC236}">
                      <a16:creationId xmlns:a16="http://schemas.microsoft.com/office/drawing/2014/main" id="{FB6F5464-AC67-47AE-B191-3A06E34C17AE}"/>
                    </a:ext>
                  </a:extLst>
                </p:cNvPr>
                <p:cNvPicPr/>
                <p:nvPr/>
              </p:nvPicPr>
              <p:blipFill>
                <a:blip r:embed="rId73"/>
                <a:stretch>
                  <a:fillRect/>
                </a:stretch>
              </p:blipFill>
              <p:spPr>
                <a:xfrm>
                  <a:off x="9050333" y="2772067"/>
                  <a:ext cx="10476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7" name="Freihand 36">
                  <a:extLst>
                    <a:ext uri="{FF2B5EF4-FFF2-40B4-BE49-F238E27FC236}">
                      <a16:creationId xmlns:a16="http://schemas.microsoft.com/office/drawing/2014/main" id="{7C803D62-3841-4F54-89F9-5170918B28C0}"/>
                    </a:ext>
                  </a:extLst>
                </p14:cNvPr>
                <p14:cNvContentPartPr/>
                <p14:nvPr/>
              </p14:nvContentPartPr>
              <p14:xfrm>
                <a:off x="9184253" y="2674507"/>
                <a:ext cx="78480" cy="122400"/>
              </p14:xfrm>
            </p:contentPart>
          </mc:Choice>
          <mc:Fallback xmlns="">
            <p:pic>
              <p:nvPicPr>
                <p:cNvPr id="37" name="Freihand 36">
                  <a:extLst>
                    <a:ext uri="{FF2B5EF4-FFF2-40B4-BE49-F238E27FC236}">
                      <a16:creationId xmlns:a16="http://schemas.microsoft.com/office/drawing/2014/main" id="{7C803D62-3841-4F54-89F9-5170918B28C0}"/>
                    </a:ext>
                  </a:extLst>
                </p:cNvPr>
                <p:cNvPicPr/>
                <p:nvPr/>
              </p:nvPicPr>
              <p:blipFill>
                <a:blip r:embed="rId75"/>
                <a:stretch>
                  <a:fillRect/>
                </a:stretch>
              </p:blipFill>
              <p:spPr>
                <a:xfrm>
                  <a:off x="9179933" y="2670187"/>
                  <a:ext cx="871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5" name="Freihand 44">
                  <a:extLst>
                    <a:ext uri="{FF2B5EF4-FFF2-40B4-BE49-F238E27FC236}">
                      <a16:creationId xmlns:a16="http://schemas.microsoft.com/office/drawing/2014/main" id="{438AFE4D-DDF2-4095-878D-5017CF599A7D}"/>
                    </a:ext>
                  </a:extLst>
                </p14:cNvPr>
                <p14:cNvContentPartPr/>
                <p14:nvPr/>
              </p14:nvContentPartPr>
              <p14:xfrm>
                <a:off x="3010973" y="3737947"/>
                <a:ext cx="4234320" cy="1045800"/>
              </p14:xfrm>
            </p:contentPart>
          </mc:Choice>
          <mc:Fallback xmlns="">
            <p:pic>
              <p:nvPicPr>
                <p:cNvPr id="45" name="Freihand 44">
                  <a:extLst>
                    <a:ext uri="{FF2B5EF4-FFF2-40B4-BE49-F238E27FC236}">
                      <a16:creationId xmlns:a16="http://schemas.microsoft.com/office/drawing/2014/main" id="{438AFE4D-DDF2-4095-878D-5017CF599A7D}"/>
                    </a:ext>
                  </a:extLst>
                </p:cNvPr>
                <p:cNvPicPr/>
                <p:nvPr/>
              </p:nvPicPr>
              <p:blipFill>
                <a:blip r:embed="rId77"/>
                <a:stretch>
                  <a:fillRect/>
                </a:stretch>
              </p:blipFill>
              <p:spPr>
                <a:xfrm>
                  <a:off x="3006653" y="3733627"/>
                  <a:ext cx="4242960" cy="1054440"/>
                </a:xfrm>
                <a:prstGeom prst="rect">
                  <a:avLst/>
                </a:prstGeom>
              </p:spPr>
            </p:pic>
          </mc:Fallback>
        </mc:AlternateContent>
      </p:gr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14568" y="116881"/>
            <a:ext cx="8178732" cy="744941"/>
          </a:xfrm>
          <a:prstGeom prst="rect">
            <a:avLst/>
          </a:prstGeom>
          <a:noFill/>
          <a:ln>
            <a:noFill/>
          </a:ln>
        </p:spPr>
        <p:txBody>
          <a:bodyPr lIns="81646" tIns="40823" rIns="81646" bIns="40823" anchor="ctr" anchorCtr="1"/>
          <a:lstStyle/>
          <a:p>
            <a:r>
              <a:rPr lang="de-DE" sz="3266" b="1" dirty="0">
                <a:latin typeface="Times New Roman" panose="02020603050405020304" pitchFamily="18" charset="0"/>
                <a:cs typeface="Times New Roman" panose="02020603050405020304" pitchFamily="18" charset="0"/>
              </a:rPr>
              <a:t>Ablauf einer volkswirtschaftlichen Analyse:</a:t>
            </a:r>
          </a:p>
        </p:txBody>
      </p:sp>
      <p:sp>
        <p:nvSpPr>
          <p:cNvPr id="7" name="Textfeld 6"/>
          <p:cNvSpPr txBox="1"/>
          <p:nvPr/>
        </p:nvSpPr>
        <p:spPr>
          <a:xfrm>
            <a:off x="1840674" y="1103815"/>
            <a:ext cx="8197746" cy="4676862"/>
          </a:xfrm>
          <a:prstGeom prst="rect">
            <a:avLst/>
          </a:prstGeom>
          <a:noFill/>
        </p:spPr>
        <p:txBody>
          <a:bodyPr wrap="square" rtlCol="0">
            <a:noAutofit/>
          </a:bodyPr>
          <a:lstStyle/>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Deskription des wirtschaftlichen Geschehens (Diagnose)</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Entwicklung von abstrakten Modellen zur Erklärung der wirtschaftlichen Abläufe (Theoriebildung)</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Überprüfung dieser Theorien an der Realität (Evaluierung)</a:t>
            </a:r>
          </a:p>
          <a:p>
            <a:r>
              <a:rPr lang="de-DE" sz="2177" dirty="0">
                <a:latin typeface="Times New Roman" panose="02020603050405020304" pitchFamily="18" charset="0"/>
                <a:cs typeface="Times New Roman" panose="02020603050405020304" pitchFamily="18" charset="0"/>
              </a:rPr>
              <a:t> </a:t>
            </a: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Prognose des künftigen Ablaufs des wirtschaftlichen Geschehens aus den abgeleiteten Modellen</a:t>
            </a:r>
          </a:p>
          <a:p>
            <a:pPr marL="311079" indent="-311079">
              <a:buFont typeface="Wingdings" panose="05000000000000000000" pitchFamily="2" charset="2"/>
              <a:buChar char="Ø"/>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Beratung der Politik in wirtschaftspolitischen Fragen </a:t>
            </a:r>
          </a:p>
          <a:p>
            <a:endParaRPr lang="de-DE" sz="2177"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B456CA03-37CC-4CA4-B86C-3D9E81EDFBB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EA13F83-9118-49BB-A160-6260D4D0E42B}"/>
                  </a:ext>
                </a:extLst>
              </p14:cNvPr>
              <p14:cNvContentPartPr/>
              <p14:nvPr/>
            </p14:nvContentPartPr>
            <p14:xfrm>
              <a:off x="2276213" y="2821387"/>
              <a:ext cx="4063320" cy="109800"/>
            </p14:xfrm>
          </p:contentPart>
        </mc:Choice>
        <mc:Fallback xmlns="">
          <p:pic>
            <p:nvPicPr>
              <p:cNvPr id="2" name="Freihand 1">
                <a:extLst>
                  <a:ext uri="{FF2B5EF4-FFF2-40B4-BE49-F238E27FC236}">
                    <a16:creationId xmlns:a16="http://schemas.microsoft.com/office/drawing/2014/main" id="{3EA13F83-9118-49BB-A160-6260D4D0E42B}"/>
                  </a:ext>
                </a:extLst>
              </p:cNvPr>
              <p:cNvPicPr/>
              <p:nvPr/>
            </p:nvPicPr>
            <p:blipFill>
              <a:blip r:embed="rId4"/>
              <a:stretch>
                <a:fillRect/>
              </a:stretch>
            </p:blipFill>
            <p:spPr>
              <a:xfrm>
                <a:off x="2271893" y="2817067"/>
                <a:ext cx="40719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8F2EFEB2-2340-4960-8998-60F03CDE697B}"/>
                  </a:ext>
                </a:extLst>
              </p14:cNvPr>
              <p14:cNvContentPartPr/>
              <p14:nvPr/>
            </p14:nvContentPartPr>
            <p14:xfrm>
              <a:off x="2050853" y="3536707"/>
              <a:ext cx="1745280" cy="197280"/>
            </p14:xfrm>
          </p:contentPart>
        </mc:Choice>
        <mc:Fallback xmlns="">
          <p:pic>
            <p:nvPicPr>
              <p:cNvPr id="3" name="Freihand 2">
                <a:extLst>
                  <a:ext uri="{FF2B5EF4-FFF2-40B4-BE49-F238E27FC236}">
                    <a16:creationId xmlns:a16="http://schemas.microsoft.com/office/drawing/2014/main" id="{8F2EFEB2-2340-4960-8998-60F03CDE697B}"/>
                  </a:ext>
                </a:extLst>
              </p:cNvPr>
              <p:cNvPicPr/>
              <p:nvPr/>
            </p:nvPicPr>
            <p:blipFill>
              <a:blip r:embed="rId6"/>
              <a:stretch>
                <a:fillRect/>
              </a:stretch>
            </p:blipFill>
            <p:spPr>
              <a:xfrm>
                <a:off x="2046533" y="3532387"/>
                <a:ext cx="17539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40182F68-316E-4437-8885-9777BE04DD01}"/>
                  </a:ext>
                </a:extLst>
              </p14:cNvPr>
              <p14:cNvContentPartPr/>
              <p14:nvPr/>
            </p14:nvContentPartPr>
            <p14:xfrm>
              <a:off x="2275133" y="4104067"/>
              <a:ext cx="7799040" cy="119520"/>
            </p14:xfrm>
          </p:contentPart>
        </mc:Choice>
        <mc:Fallback xmlns="">
          <p:pic>
            <p:nvPicPr>
              <p:cNvPr id="4" name="Freihand 3">
                <a:extLst>
                  <a:ext uri="{FF2B5EF4-FFF2-40B4-BE49-F238E27FC236}">
                    <a16:creationId xmlns:a16="http://schemas.microsoft.com/office/drawing/2014/main" id="{40182F68-316E-4437-8885-9777BE04DD01}"/>
                  </a:ext>
                </a:extLst>
              </p:cNvPr>
              <p:cNvPicPr/>
              <p:nvPr/>
            </p:nvPicPr>
            <p:blipFill>
              <a:blip r:embed="rId8"/>
              <a:stretch>
                <a:fillRect/>
              </a:stretch>
            </p:blipFill>
            <p:spPr>
              <a:xfrm>
                <a:off x="2270813" y="4099747"/>
                <a:ext cx="78076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C62E87D9-DB4D-4E0A-A542-1B133FA9C999}"/>
                  </a:ext>
                </a:extLst>
              </p14:cNvPr>
              <p14:cNvContentPartPr/>
              <p14:nvPr/>
            </p14:nvContentPartPr>
            <p14:xfrm>
              <a:off x="2173973" y="5131867"/>
              <a:ext cx="5964120" cy="147240"/>
            </p14:xfrm>
          </p:contentPart>
        </mc:Choice>
        <mc:Fallback xmlns="">
          <p:pic>
            <p:nvPicPr>
              <p:cNvPr id="8" name="Freihand 7">
                <a:extLst>
                  <a:ext uri="{FF2B5EF4-FFF2-40B4-BE49-F238E27FC236}">
                    <a16:creationId xmlns:a16="http://schemas.microsoft.com/office/drawing/2014/main" id="{C62E87D9-DB4D-4E0A-A542-1B133FA9C999}"/>
                  </a:ext>
                </a:extLst>
              </p:cNvPr>
              <p:cNvPicPr/>
              <p:nvPr/>
            </p:nvPicPr>
            <p:blipFill>
              <a:blip r:embed="rId10"/>
              <a:stretch>
                <a:fillRect/>
              </a:stretch>
            </p:blipFill>
            <p:spPr>
              <a:xfrm>
                <a:off x="2169653" y="5127547"/>
                <a:ext cx="5972760" cy="155880"/>
              </a:xfrm>
              <a:prstGeom prst="rect">
                <a:avLst/>
              </a:prstGeom>
            </p:spPr>
          </p:pic>
        </mc:Fallback>
      </mc:AlternateContent>
    </p:spTree>
    <p:extLst>
      <p:ext uri="{BB962C8B-B14F-4D97-AF65-F5344CB8AC3E}">
        <p14:creationId xmlns:p14="http://schemas.microsoft.com/office/powerpoint/2010/main" val="261843544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2372</Words>
  <Application>Microsoft Office PowerPoint</Application>
  <PresentationFormat>Breitbild</PresentationFormat>
  <Paragraphs>460</Paragraphs>
  <Slides>35</Slides>
  <Notes>31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35</vt:i4>
      </vt:variant>
    </vt:vector>
  </HeadingPairs>
  <TitlesOfParts>
    <vt:vector size="42" baseType="lpstr">
      <vt:lpstr>Arial</vt:lpstr>
      <vt:lpstr>Calibri</vt:lpstr>
      <vt:lpstr>Calibri Light</vt:lpstr>
      <vt:lpstr>Sparkasse Rg</vt:lpstr>
      <vt:lpstr>Times New Roman</vt:lpstr>
      <vt:lpstr>Wingdings</vt:lpstr>
      <vt:lpstr>Office</vt:lpstr>
      <vt:lpstr>PowerPoint-Präsentation</vt:lpstr>
      <vt:lpstr>Makroökonomie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208</cp:revision>
  <cp:lastPrinted>2022-03-02T20:18:27Z</cp:lastPrinted>
  <dcterms:created xsi:type="dcterms:W3CDTF">2022-03-01T20:52:11Z</dcterms:created>
  <dcterms:modified xsi:type="dcterms:W3CDTF">2026-03-18T12:49:14Z</dcterms:modified>
</cp:coreProperties>
</file>